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E81DA-1F72-4162-805C-718A70900B1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68F53-6BF3-464F-BC8F-CE1079439D3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MikeLewis-0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95400" y="685800"/>
            <a:ext cx="7416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 Lewis</dc:creator>
  <cp:lastModifiedBy>Kathryn McKellar</cp:lastModifiedBy>
  <cp:revision>1</cp:revision>
  <dcterms:created xsi:type="dcterms:W3CDTF">2018-08-23T09:22:55Z</dcterms:created>
  <dcterms:modified xsi:type="dcterms:W3CDTF">2018-11-29T11:57:04Z</dcterms:modified>
</cp:coreProperties>
</file>