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D95E-EFA0-474D-A087-22279449E9BA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2201-8A31-48BA-AD5F-19D217B07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D95E-EFA0-474D-A087-22279449E9BA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2201-8A31-48BA-AD5F-19D217B07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D95E-EFA0-474D-A087-22279449E9BA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2201-8A31-48BA-AD5F-19D217B07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D95E-EFA0-474D-A087-22279449E9BA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2201-8A31-48BA-AD5F-19D217B07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D95E-EFA0-474D-A087-22279449E9BA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2201-8A31-48BA-AD5F-19D217B07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D95E-EFA0-474D-A087-22279449E9BA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2201-8A31-48BA-AD5F-19D217B07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D95E-EFA0-474D-A087-22279449E9BA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2201-8A31-48BA-AD5F-19D217B07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D95E-EFA0-474D-A087-22279449E9BA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2201-8A31-48BA-AD5F-19D217B07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D95E-EFA0-474D-A087-22279449E9BA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2201-8A31-48BA-AD5F-19D217B07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D95E-EFA0-474D-A087-22279449E9BA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2201-8A31-48BA-AD5F-19D217B07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D95E-EFA0-474D-A087-22279449E9BA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2201-8A31-48BA-AD5F-19D217B07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FD95E-EFA0-474D-A087-22279449E9BA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62201-8A31-48BA-AD5F-19D217B0741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MikeLewis-23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81000" y="304800"/>
            <a:ext cx="8331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Prof Lewis</dc:creator>
  <cp:lastModifiedBy>Kathryn McKellar</cp:lastModifiedBy>
  <cp:revision>4</cp:revision>
  <dcterms:created xsi:type="dcterms:W3CDTF">2018-08-15T14:02:28Z</dcterms:created>
  <dcterms:modified xsi:type="dcterms:W3CDTF">2018-11-29T12:00:02Z</dcterms:modified>
</cp:coreProperties>
</file>