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134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A8E4B-A66A-402D-B6F8-DCA0498EC4E1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02A3-600B-4373-9311-3789DCC9FA9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A8E4B-A66A-402D-B6F8-DCA0498EC4E1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02A3-600B-4373-9311-3789DCC9FA9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A8E4B-A66A-402D-B6F8-DCA0498EC4E1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02A3-600B-4373-9311-3789DCC9FA9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A8E4B-A66A-402D-B6F8-DCA0498EC4E1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02A3-600B-4373-9311-3789DCC9FA9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A8E4B-A66A-402D-B6F8-DCA0498EC4E1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02A3-600B-4373-9311-3789DCC9FA9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A8E4B-A66A-402D-B6F8-DCA0498EC4E1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02A3-600B-4373-9311-3789DCC9FA9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A8E4B-A66A-402D-B6F8-DCA0498EC4E1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02A3-600B-4373-9311-3789DCC9FA9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A8E4B-A66A-402D-B6F8-DCA0498EC4E1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02A3-600B-4373-9311-3789DCC9FA9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A8E4B-A66A-402D-B6F8-DCA0498EC4E1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02A3-600B-4373-9311-3789DCC9FA9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A8E4B-A66A-402D-B6F8-DCA0498EC4E1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02A3-600B-4373-9311-3789DCC9FA9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A8E4B-A66A-402D-B6F8-DCA0498EC4E1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02A3-600B-4373-9311-3789DCC9FA9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A8E4B-A66A-402D-B6F8-DCA0498EC4E1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E02A3-600B-4373-9311-3789DCC9FA9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2" descr="MLewislides_05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457200"/>
            <a:ext cx="7772400" cy="582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Prof Lewis</dc:creator>
  <cp:lastModifiedBy>Kathryn McKellar</cp:lastModifiedBy>
  <cp:revision>1</cp:revision>
  <dcterms:created xsi:type="dcterms:W3CDTF">2018-08-23T09:33:07Z</dcterms:created>
  <dcterms:modified xsi:type="dcterms:W3CDTF">2018-11-29T12:01:15Z</dcterms:modified>
</cp:coreProperties>
</file>