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9E0BD-7D1B-463B-8F29-ABAE24C81AB7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CAE3D-1AB4-4258-9415-D980B2441B3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3" descr="C:\Users\Prof Lewis\Documents\BDJ Book 4th edition\Chap 3 White patches\Fig 7.16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8174552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1</cp:revision>
  <dcterms:created xsi:type="dcterms:W3CDTF">2018-08-23T15:10:21Z</dcterms:created>
  <dcterms:modified xsi:type="dcterms:W3CDTF">2018-11-29T12:04:05Z</dcterms:modified>
</cp:coreProperties>
</file>