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134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9E0BD-7D1B-463B-8F29-ABAE24C81AB7}" type="datetimeFigureOut">
              <a:rPr lang="en-GB" smtClean="0"/>
              <a:t>29/11/2018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CAE3D-1AB4-4258-9415-D980B2441B3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9E0BD-7D1B-463B-8F29-ABAE24C81AB7}" type="datetimeFigureOut">
              <a:rPr lang="en-GB" smtClean="0"/>
              <a:t>29/11/2018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CAE3D-1AB4-4258-9415-D980B2441B3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9E0BD-7D1B-463B-8F29-ABAE24C81AB7}" type="datetimeFigureOut">
              <a:rPr lang="en-GB" smtClean="0"/>
              <a:t>29/11/2018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CAE3D-1AB4-4258-9415-D980B2441B3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9E0BD-7D1B-463B-8F29-ABAE24C81AB7}" type="datetimeFigureOut">
              <a:rPr lang="en-GB" smtClean="0"/>
              <a:t>29/11/2018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CAE3D-1AB4-4258-9415-D980B2441B3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9E0BD-7D1B-463B-8F29-ABAE24C81AB7}" type="datetimeFigureOut">
              <a:rPr lang="en-GB" smtClean="0"/>
              <a:t>29/11/2018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CAE3D-1AB4-4258-9415-D980B2441B3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9E0BD-7D1B-463B-8F29-ABAE24C81AB7}" type="datetimeFigureOut">
              <a:rPr lang="en-GB" smtClean="0"/>
              <a:t>29/11/2018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CAE3D-1AB4-4258-9415-D980B2441B3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9E0BD-7D1B-463B-8F29-ABAE24C81AB7}" type="datetimeFigureOut">
              <a:rPr lang="en-GB" smtClean="0"/>
              <a:t>29/11/2018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CAE3D-1AB4-4258-9415-D980B2441B3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9E0BD-7D1B-463B-8F29-ABAE24C81AB7}" type="datetimeFigureOut">
              <a:rPr lang="en-GB" smtClean="0"/>
              <a:t>29/11/2018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CAE3D-1AB4-4258-9415-D980B2441B3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9E0BD-7D1B-463B-8F29-ABAE24C81AB7}" type="datetimeFigureOut">
              <a:rPr lang="en-GB" smtClean="0"/>
              <a:t>29/11/2018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CAE3D-1AB4-4258-9415-D980B2441B3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9E0BD-7D1B-463B-8F29-ABAE24C81AB7}" type="datetimeFigureOut">
              <a:rPr lang="en-GB" smtClean="0"/>
              <a:t>29/11/2018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CAE3D-1AB4-4258-9415-D980B2441B3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9E0BD-7D1B-463B-8F29-ABAE24C81AB7}" type="datetimeFigureOut">
              <a:rPr lang="en-GB" smtClean="0"/>
              <a:t>29/11/2018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CAE3D-1AB4-4258-9415-D980B2441B3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29E0BD-7D1B-463B-8F29-ABAE24C81AB7}" type="datetimeFigureOut">
              <a:rPr lang="en-GB" smtClean="0"/>
              <a:t>29/11/2018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1CAE3D-1AB4-4258-9415-D980B2441B35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5" name="Picture 3" descr="C:\Users\Prof Lewis\Documents\BDJ Book 4th edition\Chap 3 White patches\Fig 7.16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609600"/>
            <a:ext cx="8174552" cy="5638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Prof Lewis</dc:creator>
  <cp:lastModifiedBy>Kathryn McKellar</cp:lastModifiedBy>
  <cp:revision>1</cp:revision>
  <dcterms:created xsi:type="dcterms:W3CDTF">2018-08-23T15:10:21Z</dcterms:created>
  <dcterms:modified xsi:type="dcterms:W3CDTF">2018-11-29T12:04:05Z</dcterms:modified>
</cp:coreProperties>
</file>