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Slide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 Lewis</dc:creator>
  <cp:lastModifiedBy>Kathryn McKellar</cp:lastModifiedBy>
  <cp:revision>2</cp:revision>
  <dcterms:created xsi:type="dcterms:W3CDTF">2018-08-15T14:02:28Z</dcterms:created>
  <dcterms:modified xsi:type="dcterms:W3CDTF">2018-11-29T11:43:31Z</dcterms:modified>
</cp:coreProperties>
</file>