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E582C-9C31-4584-BC20-969636A3415E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8A57C-275F-4F88-8950-0B27483590A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231112_L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246" y="304800"/>
            <a:ext cx="8787754" cy="60617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1</cp:revision>
  <dcterms:created xsi:type="dcterms:W3CDTF">2018-08-23T09:02:51Z</dcterms:created>
  <dcterms:modified xsi:type="dcterms:W3CDTF">2018-11-29T11:51:19Z</dcterms:modified>
</cp:coreProperties>
</file>