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82C9D-8471-45B3-A1A8-4F6A52CA0F6C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8750C-ED3C-4D37-B4D4-FA42EE53CDE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627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8575" y="801688"/>
            <a:ext cx="4260850" cy="3195637"/>
          </a:xfrm>
          <a:solidFill>
            <a:srgbClr val="FFFFFF"/>
          </a:solidFill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33709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473FE-A2FC-4AF8-A8BB-E836C2AAD5D9}" type="datetimeFigureOut">
              <a:rPr lang="en-GB" smtClean="0"/>
              <a:pPr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AE538-BEFF-452C-A543-D42A22F0B5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MikeLewis-0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0" y="762000"/>
            <a:ext cx="7721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On-screen Show (4:3)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 Lewis</dc:creator>
  <cp:lastModifiedBy>Kathryn McKellar</cp:lastModifiedBy>
  <cp:revision>6</cp:revision>
  <dcterms:created xsi:type="dcterms:W3CDTF">2018-07-23T13:35:21Z</dcterms:created>
  <dcterms:modified xsi:type="dcterms:W3CDTF">2018-11-29T11:55:42Z</dcterms:modified>
</cp:coreProperties>
</file>