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6" r:id="rId5"/>
    <p:sldId id="274" r:id="rId6"/>
    <p:sldId id="342" r:id="rId7"/>
    <p:sldId id="290" r:id="rId8"/>
    <p:sldId id="323" r:id="rId9"/>
    <p:sldId id="324" r:id="rId10"/>
    <p:sldId id="306" r:id="rId11"/>
    <p:sldId id="309" r:id="rId12"/>
    <p:sldId id="310" r:id="rId13"/>
    <p:sldId id="339" r:id="rId14"/>
    <p:sldId id="340" r:id="rId15"/>
    <p:sldId id="325" r:id="rId16"/>
    <p:sldId id="328" r:id="rId17"/>
    <p:sldId id="312" r:id="rId18"/>
    <p:sldId id="319" r:id="rId19"/>
    <p:sldId id="314" r:id="rId20"/>
    <p:sldId id="316" r:id="rId21"/>
    <p:sldId id="31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1A9EFD-322A-49E5-80DE-9458447B7CF0}" v="6" dt="2023-06-09T07:56:22.3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43" autoAdjust="0"/>
    <p:restoredTop sz="93657" autoAdjust="0"/>
  </p:normalViewPr>
  <p:slideViewPr>
    <p:cSldViewPr snapToGrid="0">
      <p:cViewPr varScale="1">
        <p:scale>
          <a:sx n="62" d="100"/>
          <a:sy n="62" d="100"/>
        </p:scale>
        <p:origin x="39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Ryder" userId="e2d2935a-8ebf-499a-b9bc-e7f40862ad4e" providerId="ADAL" clId="{CA1A9EFD-322A-49E5-80DE-9458447B7CF0}"/>
    <pc:docChg chg="undo redo custSel addSld delSld modSld sldOrd">
      <pc:chgData name="Nicholas Ryder" userId="e2d2935a-8ebf-499a-b9bc-e7f40862ad4e" providerId="ADAL" clId="{CA1A9EFD-322A-49E5-80DE-9458447B7CF0}" dt="2023-06-09T08:01:48.321" v="4368" actId="27636"/>
      <pc:docMkLst>
        <pc:docMk/>
      </pc:docMkLst>
      <pc:sldChg chg="addSp delSp modSp mod">
        <pc:chgData name="Nicholas Ryder" userId="e2d2935a-8ebf-499a-b9bc-e7f40862ad4e" providerId="ADAL" clId="{CA1A9EFD-322A-49E5-80DE-9458447B7CF0}" dt="2023-06-09T07:53:07.950" v="4091" actId="6549"/>
        <pc:sldMkLst>
          <pc:docMk/>
          <pc:sldMk cId="3097513957" sldId="256"/>
        </pc:sldMkLst>
        <pc:spChg chg="mod">
          <ac:chgData name="Nicholas Ryder" userId="e2d2935a-8ebf-499a-b9bc-e7f40862ad4e" providerId="ADAL" clId="{CA1A9EFD-322A-49E5-80DE-9458447B7CF0}" dt="2023-06-09T07:50:57.848" v="4008" actId="14100"/>
          <ac:spMkLst>
            <pc:docMk/>
            <pc:sldMk cId="3097513957" sldId="256"/>
            <ac:spMk id="2" creationId="{00000000-0000-0000-0000-000000000000}"/>
          </ac:spMkLst>
        </pc:spChg>
        <pc:spChg chg="mod">
          <ac:chgData name="Nicholas Ryder" userId="e2d2935a-8ebf-499a-b9bc-e7f40862ad4e" providerId="ADAL" clId="{CA1A9EFD-322A-49E5-80DE-9458447B7CF0}" dt="2023-06-09T07:53:07.950" v="4091" actId="6549"/>
          <ac:spMkLst>
            <pc:docMk/>
            <pc:sldMk cId="3097513957" sldId="256"/>
            <ac:spMk id="3" creationId="{00000000-0000-0000-0000-000000000000}"/>
          </ac:spMkLst>
        </pc:spChg>
        <pc:spChg chg="mod">
          <ac:chgData name="Nicholas Ryder" userId="e2d2935a-8ebf-499a-b9bc-e7f40862ad4e" providerId="ADAL" clId="{CA1A9EFD-322A-49E5-80DE-9458447B7CF0}" dt="2023-06-05T09:05:36.721" v="3159" actId="26606"/>
          <ac:spMkLst>
            <pc:docMk/>
            <pc:sldMk cId="3097513957" sldId="256"/>
            <ac:spMk id="4" creationId="{00000000-0000-0000-0000-000000000000}"/>
          </ac:spMkLst>
        </pc:spChg>
        <pc:spChg chg="del">
          <ac:chgData name="Nicholas Ryder" userId="e2d2935a-8ebf-499a-b9bc-e7f40862ad4e" providerId="ADAL" clId="{CA1A9EFD-322A-49E5-80DE-9458447B7CF0}" dt="2023-06-05T09:05:36.721" v="3159" actId="26606"/>
          <ac:spMkLst>
            <pc:docMk/>
            <pc:sldMk cId="3097513957" sldId="256"/>
            <ac:spMk id="27" creationId="{5964CBE2-084A-47DF-A704-CF5F6217B569}"/>
          </ac:spMkLst>
        </pc:spChg>
        <pc:spChg chg="del">
          <ac:chgData name="Nicholas Ryder" userId="e2d2935a-8ebf-499a-b9bc-e7f40862ad4e" providerId="ADAL" clId="{CA1A9EFD-322A-49E5-80DE-9458447B7CF0}" dt="2023-06-05T09:05:36.721" v="3159" actId="26606"/>
          <ac:spMkLst>
            <pc:docMk/>
            <pc:sldMk cId="3097513957" sldId="256"/>
            <ac:spMk id="29" creationId="{686A5CBB-E03B-4019-8BCD-78975D39E48C}"/>
          </ac:spMkLst>
        </pc:spChg>
        <pc:spChg chg="del">
          <ac:chgData name="Nicholas Ryder" userId="e2d2935a-8ebf-499a-b9bc-e7f40862ad4e" providerId="ADAL" clId="{CA1A9EFD-322A-49E5-80DE-9458447B7CF0}" dt="2023-06-05T09:05:36.721" v="3159" actId="26606"/>
          <ac:spMkLst>
            <pc:docMk/>
            <pc:sldMk cId="3097513957" sldId="256"/>
            <ac:spMk id="31" creationId="{94993204-9792-4E61-A83C-73D4379E2B1C}"/>
          </ac:spMkLst>
        </pc:spChg>
        <pc:spChg chg="add">
          <ac:chgData name="Nicholas Ryder" userId="e2d2935a-8ebf-499a-b9bc-e7f40862ad4e" providerId="ADAL" clId="{CA1A9EFD-322A-49E5-80DE-9458447B7CF0}" dt="2023-06-05T09:05:36.721" v="3159" actId="26606"/>
          <ac:spMkLst>
            <pc:docMk/>
            <pc:sldMk cId="3097513957" sldId="256"/>
            <ac:spMk id="36" creationId="{5964CBE2-084A-47DF-A704-CF5F6217B569}"/>
          </ac:spMkLst>
        </pc:spChg>
        <pc:spChg chg="add">
          <ac:chgData name="Nicholas Ryder" userId="e2d2935a-8ebf-499a-b9bc-e7f40862ad4e" providerId="ADAL" clId="{CA1A9EFD-322A-49E5-80DE-9458447B7CF0}" dt="2023-06-05T09:05:36.721" v="3159" actId="26606"/>
          <ac:spMkLst>
            <pc:docMk/>
            <pc:sldMk cId="3097513957" sldId="256"/>
            <ac:spMk id="38" creationId="{686A5CBB-E03B-4019-8BCD-78975D39E48C}"/>
          </ac:spMkLst>
        </pc:spChg>
        <pc:spChg chg="add">
          <ac:chgData name="Nicholas Ryder" userId="e2d2935a-8ebf-499a-b9bc-e7f40862ad4e" providerId="ADAL" clId="{CA1A9EFD-322A-49E5-80DE-9458447B7CF0}" dt="2023-06-05T09:05:36.721" v="3159" actId="26606"/>
          <ac:spMkLst>
            <pc:docMk/>
            <pc:sldMk cId="3097513957" sldId="256"/>
            <ac:spMk id="40" creationId="{94993204-9792-4E61-A83C-73D4379E2B1C}"/>
          </ac:spMkLst>
        </pc:spChg>
      </pc:sldChg>
      <pc:sldChg chg="addSp delSp modSp mod">
        <pc:chgData name="Nicholas Ryder" userId="e2d2935a-8ebf-499a-b9bc-e7f40862ad4e" providerId="ADAL" clId="{CA1A9EFD-322A-49E5-80DE-9458447B7CF0}" dt="2023-06-05T09:08:16.853" v="3178" actId="26606"/>
        <pc:sldMkLst>
          <pc:docMk/>
          <pc:sldMk cId="4141016405" sldId="274"/>
        </pc:sldMkLst>
        <pc:spChg chg="mod">
          <ac:chgData name="Nicholas Ryder" userId="e2d2935a-8ebf-499a-b9bc-e7f40862ad4e" providerId="ADAL" clId="{CA1A9EFD-322A-49E5-80DE-9458447B7CF0}" dt="2023-06-05T09:05:42.712" v="3160" actId="26606"/>
          <ac:spMkLst>
            <pc:docMk/>
            <pc:sldMk cId="4141016405" sldId="274"/>
            <ac:spMk id="4" creationId="{00000000-0000-0000-0000-000000000000}"/>
          </ac:spMkLst>
        </pc:spChg>
        <pc:spChg chg="mod">
          <ac:chgData name="Nicholas Ryder" userId="e2d2935a-8ebf-499a-b9bc-e7f40862ad4e" providerId="ADAL" clId="{CA1A9EFD-322A-49E5-80DE-9458447B7CF0}" dt="2023-06-05T09:05:42.712" v="3160" actId="26606"/>
          <ac:spMkLst>
            <pc:docMk/>
            <pc:sldMk cId="4141016405" sldId="274"/>
            <ac:spMk id="5123" creationId="{00000000-0000-0000-0000-000000000000}"/>
          </ac:spMkLst>
        </pc:spChg>
        <pc:spChg chg="del">
          <ac:chgData name="Nicholas Ryder" userId="e2d2935a-8ebf-499a-b9bc-e7f40862ad4e" providerId="ADAL" clId="{CA1A9EFD-322A-49E5-80DE-9458447B7CF0}" dt="2023-06-05T09:05:42.712" v="3160" actId="26606"/>
          <ac:spMkLst>
            <pc:docMk/>
            <pc:sldMk cId="4141016405" sldId="274"/>
            <ac:spMk id="5329" creationId="{A7AE9375-4664-4DB2-922D-2782A6E439AC}"/>
          </ac:spMkLst>
        </pc:spChg>
        <pc:spChg chg="add del">
          <ac:chgData name="Nicholas Ryder" userId="e2d2935a-8ebf-499a-b9bc-e7f40862ad4e" providerId="ADAL" clId="{CA1A9EFD-322A-49E5-80DE-9458447B7CF0}" dt="2023-06-05T09:08:16.853" v="3178" actId="26606"/>
          <ac:spMkLst>
            <pc:docMk/>
            <pc:sldMk cId="4141016405" sldId="274"/>
            <ac:spMk id="5338" creationId="{A7AE9375-4664-4DB2-922D-2782A6E439AC}"/>
          </ac:spMkLst>
        </pc:spChg>
        <pc:spChg chg="add">
          <ac:chgData name="Nicholas Ryder" userId="e2d2935a-8ebf-499a-b9bc-e7f40862ad4e" providerId="ADAL" clId="{CA1A9EFD-322A-49E5-80DE-9458447B7CF0}" dt="2023-06-05T09:08:16.853" v="3178" actId="26606"/>
          <ac:spMkLst>
            <pc:docMk/>
            <pc:sldMk cId="4141016405" sldId="274"/>
            <ac:spMk id="5347" creationId="{A7AE9375-4664-4DB2-922D-2782A6E439AC}"/>
          </ac:spMkLst>
        </pc:spChg>
        <pc:cxnChg chg="del">
          <ac:chgData name="Nicholas Ryder" userId="e2d2935a-8ebf-499a-b9bc-e7f40862ad4e" providerId="ADAL" clId="{CA1A9EFD-322A-49E5-80DE-9458447B7CF0}" dt="2023-06-05T09:05:42.712" v="3160" actId="26606"/>
          <ac:cxnSpMkLst>
            <pc:docMk/>
            <pc:sldMk cId="4141016405" sldId="274"/>
            <ac:cxnSpMk id="5331" creationId="{EE504C98-6397-41C1-A8D8-2D9C4ED307E0}"/>
          </ac:cxnSpMkLst>
        </pc:cxnChg>
        <pc:cxnChg chg="del">
          <ac:chgData name="Nicholas Ryder" userId="e2d2935a-8ebf-499a-b9bc-e7f40862ad4e" providerId="ADAL" clId="{CA1A9EFD-322A-49E5-80DE-9458447B7CF0}" dt="2023-06-05T09:05:42.712" v="3160" actId="26606"/>
          <ac:cxnSpMkLst>
            <pc:docMk/>
            <pc:sldMk cId="4141016405" sldId="274"/>
            <ac:cxnSpMk id="5333" creationId="{B7188D9B-1674-419B-A379-D1632A7EC3A2}"/>
          </ac:cxnSpMkLst>
        </pc:cxnChg>
        <pc:cxnChg chg="add del">
          <ac:chgData name="Nicholas Ryder" userId="e2d2935a-8ebf-499a-b9bc-e7f40862ad4e" providerId="ADAL" clId="{CA1A9EFD-322A-49E5-80DE-9458447B7CF0}" dt="2023-06-05T09:08:16.853" v="3178" actId="26606"/>
          <ac:cxnSpMkLst>
            <pc:docMk/>
            <pc:sldMk cId="4141016405" sldId="274"/>
            <ac:cxnSpMk id="5340" creationId="{EE504C98-6397-41C1-A8D8-2D9C4ED307E0}"/>
          </ac:cxnSpMkLst>
        </pc:cxnChg>
        <pc:cxnChg chg="add del">
          <ac:chgData name="Nicholas Ryder" userId="e2d2935a-8ebf-499a-b9bc-e7f40862ad4e" providerId="ADAL" clId="{CA1A9EFD-322A-49E5-80DE-9458447B7CF0}" dt="2023-06-05T09:08:16.853" v="3178" actId="26606"/>
          <ac:cxnSpMkLst>
            <pc:docMk/>
            <pc:sldMk cId="4141016405" sldId="274"/>
            <ac:cxnSpMk id="5342" creationId="{B7188D9B-1674-419B-A379-D1632A7EC3A2}"/>
          </ac:cxnSpMkLst>
        </pc:cxnChg>
        <pc:cxnChg chg="add">
          <ac:chgData name="Nicholas Ryder" userId="e2d2935a-8ebf-499a-b9bc-e7f40862ad4e" providerId="ADAL" clId="{CA1A9EFD-322A-49E5-80DE-9458447B7CF0}" dt="2023-06-05T09:08:16.853" v="3178" actId="26606"/>
          <ac:cxnSpMkLst>
            <pc:docMk/>
            <pc:sldMk cId="4141016405" sldId="274"/>
            <ac:cxnSpMk id="5349" creationId="{EE504C98-6397-41C1-A8D8-2D9C4ED307E0}"/>
          </ac:cxnSpMkLst>
        </pc:cxnChg>
        <pc:cxnChg chg="add">
          <ac:chgData name="Nicholas Ryder" userId="e2d2935a-8ebf-499a-b9bc-e7f40862ad4e" providerId="ADAL" clId="{CA1A9EFD-322A-49E5-80DE-9458447B7CF0}" dt="2023-06-05T09:08:16.853" v="3178" actId="26606"/>
          <ac:cxnSpMkLst>
            <pc:docMk/>
            <pc:sldMk cId="4141016405" sldId="274"/>
            <ac:cxnSpMk id="5351" creationId="{B7188D9B-1674-419B-A379-D1632A7EC3A2}"/>
          </ac:cxnSpMkLst>
        </pc:cxnChg>
      </pc:sldChg>
      <pc:sldChg chg="del">
        <pc:chgData name="Nicholas Ryder" userId="e2d2935a-8ebf-499a-b9bc-e7f40862ad4e" providerId="ADAL" clId="{CA1A9EFD-322A-49E5-80DE-9458447B7CF0}" dt="2023-06-05T07:40:21.724" v="34" actId="2696"/>
        <pc:sldMkLst>
          <pc:docMk/>
          <pc:sldMk cId="2618166280" sldId="281"/>
        </pc:sldMkLst>
      </pc:sldChg>
      <pc:sldChg chg="addSp delSp modSp mod">
        <pc:chgData name="Nicholas Ryder" userId="e2d2935a-8ebf-499a-b9bc-e7f40862ad4e" providerId="ADAL" clId="{CA1A9EFD-322A-49E5-80DE-9458447B7CF0}" dt="2023-06-05T13:24:00.791" v="3961" actId="255"/>
        <pc:sldMkLst>
          <pc:docMk/>
          <pc:sldMk cId="2841140786" sldId="290"/>
        </pc:sldMkLst>
        <pc:spChg chg="mod">
          <ac:chgData name="Nicholas Ryder" userId="e2d2935a-8ebf-499a-b9bc-e7f40862ad4e" providerId="ADAL" clId="{CA1A9EFD-322A-49E5-80DE-9458447B7CF0}" dt="2023-06-05T13:22:39.028" v="3929" actId="6549"/>
          <ac:spMkLst>
            <pc:docMk/>
            <pc:sldMk cId="2841140786" sldId="290"/>
            <ac:spMk id="2" creationId="{00000000-0000-0000-0000-000000000000}"/>
          </ac:spMkLst>
        </pc:spChg>
        <pc:spChg chg="mod ord">
          <ac:chgData name="Nicholas Ryder" userId="e2d2935a-8ebf-499a-b9bc-e7f40862ad4e" providerId="ADAL" clId="{CA1A9EFD-322A-49E5-80DE-9458447B7CF0}" dt="2023-06-05T13:24:00.791" v="3961" actId="255"/>
          <ac:spMkLst>
            <pc:docMk/>
            <pc:sldMk cId="2841140786" sldId="290"/>
            <ac:spMk id="3" creationId="{00000000-0000-0000-0000-000000000000}"/>
          </ac:spMkLst>
        </pc:spChg>
        <pc:spChg chg="mod ord">
          <ac:chgData name="Nicholas Ryder" userId="e2d2935a-8ebf-499a-b9bc-e7f40862ad4e" providerId="ADAL" clId="{CA1A9EFD-322A-49E5-80DE-9458447B7CF0}" dt="2023-06-05T09:08:33.849" v="3182" actId="26606"/>
          <ac:spMkLst>
            <pc:docMk/>
            <pc:sldMk cId="2841140786" sldId="290"/>
            <ac:spMk id="4" creationId="{00000000-0000-0000-0000-000000000000}"/>
          </ac:spMkLst>
        </pc:spChg>
        <pc:spChg chg="mod ord">
          <ac:chgData name="Nicholas Ryder" userId="e2d2935a-8ebf-499a-b9bc-e7f40862ad4e" providerId="ADAL" clId="{CA1A9EFD-322A-49E5-80DE-9458447B7CF0}" dt="2023-06-05T09:08:33.849" v="3182" actId="26606"/>
          <ac:spMkLst>
            <pc:docMk/>
            <pc:sldMk cId="2841140786" sldId="290"/>
            <ac:spMk id="5" creationId="{00000000-0000-0000-0000-000000000000}"/>
          </ac:spMkLst>
        </pc:spChg>
        <pc:spChg chg="del">
          <ac:chgData name="Nicholas Ryder" userId="e2d2935a-8ebf-499a-b9bc-e7f40862ad4e" providerId="ADAL" clId="{CA1A9EFD-322A-49E5-80DE-9458447B7CF0}" dt="2023-06-05T09:05:47.010" v="3161" actId="26606"/>
          <ac:spMkLst>
            <pc:docMk/>
            <pc:sldMk cId="2841140786" sldId="290"/>
            <ac:spMk id="30" creationId="{A7AE9375-4664-4DB2-922D-2782A6E439AC}"/>
          </ac:spMkLst>
        </pc:spChg>
        <pc:spChg chg="del">
          <ac:chgData name="Nicholas Ryder" userId="e2d2935a-8ebf-499a-b9bc-e7f40862ad4e" providerId="ADAL" clId="{CA1A9EFD-322A-49E5-80DE-9458447B7CF0}" dt="2023-06-05T09:05:47.010" v="3161" actId="26606"/>
          <ac:spMkLst>
            <pc:docMk/>
            <pc:sldMk cId="2841140786" sldId="290"/>
            <ac:spMk id="34" creationId="{9DD005C1-8C51-42D6-9BEE-B9B83849743D}"/>
          </ac:spMkLst>
        </pc:spChg>
        <pc:spChg chg="add del">
          <ac:chgData name="Nicholas Ryder" userId="e2d2935a-8ebf-499a-b9bc-e7f40862ad4e" providerId="ADAL" clId="{CA1A9EFD-322A-49E5-80DE-9458447B7CF0}" dt="2023-06-05T09:08:19.641" v="3179" actId="26606"/>
          <ac:spMkLst>
            <pc:docMk/>
            <pc:sldMk cId="2841140786" sldId="290"/>
            <ac:spMk id="40" creationId="{E8A8EAB8-D2FF-444D-B34B-7D32F106AD0E}"/>
          </ac:spMkLst>
        </pc:spChg>
        <pc:spChg chg="add del">
          <ac:chgData name="Nicholas Ryder" userId="e2d2935a-8ebf-499a-b9bc-e7f40862ad4e" providerId="ADAL" clId="{CA1A9EFD-322A-49E5-80DE-9458447B7CF0}" dt="2023-06-05T09:08:33.849" v="3182" actId="26606"/>
          <ac:spMkLst>
            <pc:docMk/>
            <pc:sldMk cId="2841140786" sldId="290"/>
            <ac:spMk id="49" creationId="{A7AE9375-4664-4DB2-922D-2782A6E439AC}"/>
          </ac:spMkLst>
        </pc:spChg>
        <pc:spChg chg="add">
          <ac:chgData name="Nicholas Ryder" userId="e2d2935a-8ebf-499a-b9bc-e7f40862ad4e" providerId="ADAL" clId="{CA1A9EFD-322A-49E5-80DE-9458447B7CF0}" dt="2023-06-05T09:08:33.849" v="3182" actId="26606"/>
          <ac:spMkLst>
            <pc:docMk/>
            <pc:sldMk cId="2841140786" sldId="290"/>
            <ac:spMk id="58" creationId="{E8A8EAB8-D2FF-444D-B34B-7D32F106AD0E}"/>
          </ac:spMkLst>
        </pc:spChg>
        <pc:picChg chg="add mod ord">
          <ac:chgData name="Nicholas Ryder" userId="e2d2935a-8ebf-499a-b9bc-e7f40862ad4e" providerId="ADAL" clId="{CA1A9EFD-322A-49E5-80DE-9458447B7CF0}" dt="2023-06-05T09:08:33.849" v="3182" actId="26606"/>
          <ac:picMkLst>
            <pc:docMk/>
            <pc:sldMk cId="2841140786" sldId="290"/>
            <ac:picMk id="36" creationId="{3CAEF011-5134-DF23-3243-6279EC469362}"/>
          </ac:picMkLst>
        </pc:picChg>
        <pc:cxnChg chg="del">
          <ac:chgData name="Nicholas Ryder" userId="e2d2935a-8ebf-499a-b9bc-e7f40862ad4e" providerId="ADAL" clId="{CA1A9EFD-322A-49E5-80DE-9458447B7CF0}" dt="2023-06-05T09:05:47.010" v="3161" actId="26606"/>
          <ac:cxnSpMkLst>
            <pc:docMk/>
            <pc:sldMk cId="2841140786" sldId="290"/>
            <ac:cxnSpMk id="32" creationId="{EE504C98-6397-41C1-A8D8-2D9C4ED307E0}"/>
          </ac:cxnSpMkLst>
        </pc:cxnChg>
        <pc:cxnChg chg="add del">
          <ac:chgData name="Nicholas Ryder" userId="e2d2935a-8ebf-499a-b9bc-e7f40862ad4e" providerId="ADAL" clId="{CA1A9EFD-322A-49E5-80DE-9458447B7CF0}" dt="2023-06-05T09:08:19.641" v="3179" actId="26606"/>
          <ac:cxnSpMkLst>
            <pc:docMk/>
            <pc:sldMk cId="2841140786" sldId="290"/>
            <ac:cxnSpMk id="42" creationId="{EEA38897-7BA3-4408-8083-3235339C4A60}"/>
          </ac:cxnSpMkLst>
        </pc:cxnChg>
        <pc:cxnChg chg="add del">
          <ac:chgData name="Nicholas Ryder" userId="e2d2935a-8ebf-499a-b9bc-e7f40862ad4e" providerId="ADAL" clId="{CA1A9EFD-322A-49E5-80DE-9458447B7CF0}" dt="2023-06-05T09:08:19.641" v="3179" actId="26606"/>
          <ac:cxnSpMkLst>
            <pc:docMk/>
            <pc:sldMk cId="2841140786" sldId="290"/>
            <ac:cxnSpMk id="44" creationId="{F11AD06B-AB20-4097-8606-5DA00DBACE88}"/>
          </ac:cxnSpMkLst>
        </pc:cxnChg>
        <pc:cxnChg chg="add del">
          <ac:chgData name="Nicholas Ryder" userId="e2d2935a-8ebf-499a-b9bc-e7f40862ad4e" providerId="ADAL" clId="{CA1A9EFD-322A-49E5-80DE-9458447B7CF0}" dt="2023-06-05T09:08:33.849" v="3182" actId="26606"/>
          <ac:cxnSpMkLst>
            <pc:docMk/>
            <pc:sldMk cId="2841140786" sldId="290"/>
            <ac:cxnSpMk id="51" creationId="{EE504C98-6397-41C1-A8D8-2D9C4ED307E0}"/>
          </ac:cxnSpMkLst>
        </pc:cxnChg>
        <pc:cxnChg chg="add del">
          <ac:chgData name="Nicholas Ryder" userId="e2d2935a-8ebf-499a-b9bc-e7f40862ad4e" providerId="ADAL" clId="{CA1A9EFD-322A-49E5-80DE-9458447B7CF0}" dt="2023-06-05T09:08:33.849" v="3182" actId="26606"/>
          <ac:cxnSpMkLst>
            <pc:docMk/>
            <pc:sldMk cId="2841140786" sldId="290"/>
            <ac:cxnSpMk id="53" creationId="{B7188D9B-1674-419B-A379-D1632A7EC3A2}"/>
          </ac:cxnSpMkLst>
        </pc:cxnChg>
        <pc:cxnChg chg="add">
          <ac:chgData name="Nicholas Ryder" userId="e2d2935a-8ebf-499a-b9bc-e7f40862ad4e" providerId="ADAL" clId="{CA1A9EFD-322A-49E5-80DE-9458447B7CF0}" dt="2023-06-05T09:08:33.849" v="3182" actId="26606"/>
          <ac:cxnSpMkLst>
            <pc:docMk/>
            <pc:sldMk cId="2841140786" sldId="290"/>
            <ac:cxnSpMk id="60" creationId="{EEA38897-7BA3-4408-8083-3235339C4A60}"/>
          </ac:cxnSpMkLst>
        </pc:cxnChg>
        <pc:cxnChg chg="add">
          <ac:chgData name="Nicholas Ryder" userId="e2d2935a-8ebf-499a-b9bc-e7f40862ad4e" providerId="ADAL" clId="{CA1A9EFD-322A-49E5-80DE-9458447B7CF0}" dt="2023-06-05T09:08:33.849" v="3182" actId="26606"/>
          <ac:cxnSpMkLst>
            <pc:docMk/>
            <pc:sldMk cId="2841140786" sldId="290"/>
            <ac:cxnSpMk id="62" creationId="{F11AD06B-AB20-4097-8606-5DA00DBACE88}"/>
          </ac:cxnSpMkLst>
        </pc:cxnChg>
      </pc:sldChg>
      <pc:sldChg chg="modSp del mod">
        <pc:chgData name="Nicholas Ryder" userId="e2d2935a-8ebf-499a-b9bc-e7f40862ad4e" providerId="ADAL" clId="{CA1A9EFD-322A-49E5-80DE-9458447B7CF0}" dt="2023-06-05T07:52:05.562" v="826" actId="2696"/>
        <pc:sldMkLst>
          <pc:docMk/>
          <pc:sldMk cId="4148719889" sldId="291"/>
        </pc:sldMkLst>
        <pc:spChg chg="mod">
          <ac:chgData name="Nicholas Ryder" userId="e2d2935a-8ebf-499a-b9bc-e7f40862ad4e" providerId="ADAL" clId="{CA1A9EFD-322A-49E5-80DE-9458447B7CF0}" dt="2023-06-05T07:49:23.931" v="648" actId="33524"/>
          <ac:spMkLst>
            <pc:docMk/>
            <pc:sldMk cId="4148719889" sldId="291"/>
            <ac:spMk id="3" creationId="{00000000-0000-0000-0000-000000000000}"/>
          </ac:spMkLst>
        </pc:spChg>
      </pc:sldChg>
      <pc:sldChg chg="modSp del mod">
        <pc:chgData name="Nicholas Ryder" userId="e2d2935a-8ebf-499a-b9bc-e7f40862ad4e" providerId="ADAL" clId="{CA1A9EFD-322A-49E5-80DE-9458447B7CF0}" dt="2023-06-05T07:52:03.200" v="825" actId="2696"/>
        <pc:sldMkLst>
          <pc:docMk/>
          <pc:sldMk cId="1042626902" sldId="293"/>
        </pc:sldMkLst>
        <pc:spChg chg="mod">
          <ac:chgData name="Nicholas Ryder" userId="e2d2935a-8ebf-499a-b9bc-e7f40862ad4e" providerId="ADAL" clId="{CA1A9EFD-322A-49E5-80DE-9458447B7CF0}" dt="2023-06-05T07:49:12.555" v="647" actId="20577"/>
          <ac:spMkLst>
            <pc:docMk/>
            <pc:sldMk cId="1042626902" sldId="293"/>
            <ac:spMk id="2" creationId="{00000000-0000-0000-0000-000000000000}"/>
          </ac:spMkLst>
        </pc:spChg>
      </pc:sldChg>
      <pc:sldChg chg="modSp del mod">
        <pc:chgData name="Nicholas Ryder" userId="e2d2935a-8ebf-499a-b9bc-e7f40862ad4e" providerId="ADAL" clId="{CA1A9EFD-322A-49E5-80DE-9458447B7CF0}" dt="2023-06-05T07:43:29.370" v="534" actId="2696"/>
        <pc:sldMkLst>
          <pc:docMk/>
          <pc:sldMk cId="2334637663" sldId="296"/>
        </pc:sldMkLst>
        <pc:spChg chg="mod">
          <ac:chgData name="Nicholas Ryder" userId="e2d2935a-8ebf-499a-b9bc-e7f40862ad4e" providerId="ADAL" clId="{CA1A9EFD-322A-49E5-80DE-9458447B7CF0}" dt="2023-06-05T07:42:59.286" v="526" actId="20577"/>
          <ac:spMkLst>
            <pc:docMk/>
            <pc:sldMk cId="2334637663" sldId="296"/>
            <ac:spMk id="3" creationId="{00000000-0000-0000-0000-000000000000}"/>
          </ac:spMkLst>
        </pc:spChg>
      </pc:sldChg>
      <pc:sldChg chg="del">
        <pc:chgData name="Nicholas Ryder" userId="e2d2935a-8ebf-499a-b9bc-e7f40862ad4e" providerId="ADAL" clId="{CA1A9EFD-322A-49E5-80DE-9458447B7CF0}" dt="2023-06-05T07:52:08.020" v="827" actId="2696"/>
        <pc:sldMkLst>
          <pc:docMk/>
          <pc:sldMk cId="1260895924" sldId="297"/>
        </pc:sldMkLst>
      </pc:sldChg>
      <pc:sldChg chg="del">
        <pc:chgData name="Nicholas Ryder" userId="e2d2935a-8ebf-499a-b9bc-e7f40862ad4e" providerId="ADAL" clId="{CA1A9EFD-322A-49E5-80DE-9458447B7CF0}" dt="2023-06-05T07:43:05.090" v="527" actId="2696"/>
        <pc:sldMkLst>
          <pc:docMk/>
          <pc:sldMk cId="3636518440" sldId="302"/>
        </pc:sldMkLst>
      </pc:sldChg>
      <pc:sldChg chg="del">
        <pc:chgData name="Nicholas Ryder" userId="e2d2935a-8ebf-499a-b9bc-e7f40862ad4e" providerId="ADAL" clId="{CA1A9EFD-322A-49E5-80DE-9458447B7CF0}" dt="2023-06-05T07:52:10.390" v="828" actId="2696"/>
        <pc:sldMkLst>
          <pc:docMk/>
          <pc:sldMk cId="3398269078" sldId="303"/>
        </pc:sldMkLst>
      </pc:sldChg>
      <pc:sldChg chg="del">
        <pc:chgData name="Nicholas Ryder" userId="e2d2935a-8ebf-499a-b9bc-e7f40862ad4e" providerId="ADAL" clId="{CA1A9EFD-322A-49E5-80DE-9458447B7CF0}" dt="2023-06-05T07:40:25.087" v="35" actId="2696"/>
        <pc:sldMkLst>
          <pc:docMk/>
          <pc:sldMk cId="969465517" sldId="304"/>
        </pc:sldMkLst>
      </pc:sldChg>
      <pc:sldChg chg="del">
        <pc:chgData name="Nicholas Ryder" userId="e2d2935a-8ebf-499a-b9bc-e7f40862ad4e" providerId="ADAL" clId="{CA1A9EFD-322A-49E5-80DE-9458447B7CF0}" dt="2023-06-05T07:40:29.206" v="36" actId="2696"/>
        <pc:sldMkLst>
          <pc:docMk/>
          <pc:sldMk cId="1752626751" sldId="305"/>
        </pc:sldMkLst>
      </pc:sldChg>
      <pc:sldChg chg="addSp delSp modSp mod ord">
        <pc:chgData name="Nicholas Ryder" userId="e2d2935a-8ebf-499a-b9bc-e7f40862ad4e" providerId="ADAL" clId="{CA1A9EFD-322A-49E5-80DE-9458447B7CF0}" dt="2023-06-05T09:08:29.452" v="3181" actId="26606"/>
        <pc:sldMkLst>
          <pc:docMk/>
          <pc:sldMk cId="3597053500" sldId="306"/>
        </pc:sldMkLst>
        <pc:spChg chg="mod">
          <ac:chgData name="Nicholas Ryder" userId="e2d2935a-8ebf-499a-b9bc-e7f40862ad4e" providerId="ADAL" clId="{CA1A9EFD-322A-49E5-80DE-9458447B7CF0}" dt="2023-06-05T09:08:29.452" v="3181" actId="26606"/>
          <ac:spMkLst>
            <pc:docMk/>
            <pc:sldMk cId="3597053500" sldId="306"/>
            <ac:spMk id="2" creationId="{00000000-0000-0000-0000-000000000000}"/>
          </ac:spMkLst>
        </pc:spChg>
        <pc:spChg chg="mod">
          <ac:chgData name="Nicholas Ryder" userId="e2d2935a-8ebf-499a-b9bc-e7f40862ad4e" providerId="ADAL" clId="{CA1A9EFD-322A-49E5-80DE-9458447B7CF0}" dt="2023-06-05T09:08:29.452" v="3181" actId="26606"/>
          <ac:spMkLst>
            <pc:docMk/>
            <pc:sldMk cId="3597053500" sldId="306"/>
            <ac:spMk id="3" creationId="{00000000-0000-0000-0000-000000000000}"/>
          </ac:spMkLst>
        </pc:spChg>
        <pc:spChg chg="mod ord">
          <ac:chgData name="Nicholas Ryder" userId="e2d2935a-8ebf-499a-b9bc-e7f40862ad4e" providerId="ADAL" clId="{CA1A9EFD-322A-49E5-80DE-9458447B7CF0}" dt="2023-06-05T09:08:29.452" v="3181" actId="26606"/>
          <ac:spMkLst>
            <pc:docMk/>
            <pc:sldMk cId="3597053500" sldId="306"/>
            <ac:spMk id="4" creationId="{00000000-0000-0000-0000-000000000000}"/>
          </ac:spMkLst>
        </pc:spChg>
        <pc:spChg chg="mod">
          <ac:chgData name="Nicholas Ryder" userId="e2d2935a-8ebf-499a-b9bc-e7f40862ad4e" providerId="ADAL" clId="{CA1A9EFD-322A-49E5-80DE-9458447B7CF0}" dt="2023-06-05T09:08:29.452" v="3181" actId="26606"/>
          <ac:spMkLst>
            <pc:docMk/>
            <pc:sldMk cId="3597053500" sldId="306"/>
            <ac:spMk id="5" creationId="{00000000-0000-0000-0000-000000000000}"/>
          </ac:spMkLst>
        </pc:spChg>
        <pc:spChg chg="del">
          <ac:chgData name="Nicholas Ryder" userId="e2d2935a-8ebf-499a-b9bc-e7f40862ad4e" providerId="ADAL" clId="{CA1A9EFD-322A-49E5-80DE-9458447B7CF0}" dt="2023-06-05T09:06:04.289" v="3164" actId="26606"/>
          <ac:spMkLst>
            <pc:docMk/>
            <pc:sldMk cId="3597053500" sldId="306"/>
            <ac:spMk id="24" creationId="{E8A8EAB8-D2FF-444D-B34B-7D32F106AD0E}"/>
          </ac:spMkLst>
        </pc:spChg>
        <pc:spChg chg="add del">
          <ac:chgData name="Nicholas Ryder" userId="e2d2935a-8ebf-499a-b9bc-e7f40862ad4e" providerId="ADAL" clId="{CA1A9EFD-322A-49E5-80DE-9458447B7CF0}" dt="2023-06-05T09:08:29.452" v="3181" actId="26606"/>
          <ac:spMkLst>
            <pc:docMk/>
            <pc:sldMk cId="3597053500" sldId="306"/>
            <ac:spMk id="33" creationId="{375B19E4-0108-41C4-8DB1-11BAE0B49D9B}"/>
          </ac:spMkLst>
        </pc:spChg>
        <pc:spChg chg="add">
          <ac:chgData name="Nicholas Ryder" userId="e2d2935a-8ebf-499a-b9bc-e7f40862ad4e" providerId="ADAL" clId="{CA1A9EFD-322A-49E5-80DE-9458447B7CF0}" dt="2023-06-05T09:08:29.452" v="3181" actId="26606"/>
          <ac:spMkLst>
            <pc:docMk/>
            <pc:sldMk cId="3597053500" sldId="306"/>
            <ac:spMk id="42" creationId="{E8A8EAB8-D2FF-444D-B34B-7D32F106AD0E}"/>
          </ac:spMkLst>
        </pc:spChg>
        <pc:picChg chg="mod ord">
          <ac:chgData name="Nicholas Ryder" userId="e2d2935a-8ebf-499a-b9bc-e7f40862ad4e" providerId="ADAL" clId="{CA1A9EFD-322A-49E5-80DE-9458447B7CF0}" dt="2023-06-05T09:08:29.452" v="3181" actId="26606"/>
          <ac:picMkLst>
            <pc:docMk/>
            <pc:sldMk cId="3597053500" sldId="306"/>
            <ac:picMk id="6" creationId="{3F6B7630-DF24-CE8D-CB83-B451762F4779}"/>
          </ac:picMkLst>
        </pc:picChg>
        <pc:cxnChg chg="del">
          <ac:chgData name="Nicholas Ryder" userId="e2d2935a-8ebf-499a-b9bc-e7f40862ad4e" providerId="ADAL" clId="{CA1A9EFD-322A-49E5-80DE-9458447B7CF0}" dt="2023-06-05T09:06:04.289" v="3164" actId="26606"/>
          <ac:cxnSpMkLst>
            <pc:docMk/>
            <pc:sldMk cId="3597053500" sldId="306"/>
            <ac:cxnSpMk id="26" creationId="{EEA38897-7BA3-4408-8083-3235339C4A60}"/>
          </ac:cxnSpMkLst>
        </pc:cxnChg>
        <pc:cxnChg chg="del">
          <ac:chgData name="Nicholas Ryder" userId="e2d2935a-8ebf-499a-b9bc-e7f40862ad4e" providerId="ADAL" clId="{CA1A9EFD-322A-49E5-80DE-9458447B7CF0}" dt="2023-06-05T09:06:04.289" v="3164" actId="26606"/>
          <ac:cxnSpMkLst>
            <pc:docMk/>
            <pc:sldMk cId="3597053500" sldId="306"/>
            <ac:cxnSpMk id="28" creationId="{F11AD06B-AB20-4097-8606-5DA00DBACE88}"/>
          </ac:cxnSpMkLst>
        </pc:cxnChg>
        <pc:cxnChg chg="add del">
          <ac:chgData name="Nicholas Ryder" userId="e2d2935a-8ebf-499a-b9bc-e7f40862ad4e" providerId="ADAL" clId="{CA1A9EFD-322A-49E5-80DE-9458447B7CF0}" dt="2023-06-05T09:08:29.452" v="3181" actId="26606"/>
          <ac:cxnSpMkLst>
            <pc:docMk/>
            <pc:sldMk cId="3597053500" sldId="306"/>
            <ac:cxnSpMk id="35" creationId="{C727A21A-62F5-405C-B7A5-439FD3993289}"/>
          </ac:cxnSpMkLst>
        </pc:cxnChg>
        <pc:cxnChg chg="add del">
          <ac:chgData name="Nicholas Ryder" userId="e2d2935a-8ebf-499a-b9bc-e7f40862ad4e" providerId="ADAL" clId="{CA1A9EFD-322A-49E5-80DE-9458447B7CF0}" dt="2023-06-05T09:08:29.452" v="3181" actId="26606"/>
          <ac:cxnSpMkLst>
            <pc:docMk/>
            <pc:sldMk cId="3597053500" sldId="306"/>
            <ac:cxnSpMk id="37" creationId="{92E62CE6-1D21-4565-8E90-0F1D900BEF85}"/>
          </ac:cxnSpMkLst>
        </pc:cxnChg>
        <pc:cxnChg chg="add">
          <ac:chgData name="Nicholas Ryder" userId="e2d2935a-8ebf-499a-b9bc-e7f40862ad4e" providerId="ADAL" clId="{CA1A9EFD-322A-49E5-80DE-9458447B7CF0}" dt="2023-06-05T09:08:29.452" v="3181" actId="26606"/>
          <ac:cxnSpMkLst>
            <pc:docMk/>
            <pc:sldMk cId="3597053500" sldId="306"/>
            <ac:cxnSpMk id="44" creationId="{EEA38897-7BA3-4408-8083-3235339C4A60}"/>
          </ac:cxnSpMkLst>
        </pc:cxnChg>
        <pc:cxnChg chg="add">
          <ac:chgData name="Nicholas Ryder" userId="e2d2935a-8ebf-499a-b9bc-e7f40862ad4e" providerId="ADAL" clId="{CA1A9EFD-322A-49E5-80DE-9458447B7CF0}" dt="2023-06-05T09:08:29.452" v="3181" actId="26606"/>
          <ac:cxnSpMkLst>
            <pc:docMk/>
            <pc:sldMk cId="3597053500" sldId="306"/>
            <ac:cxnSpMk id="46" creationId="{F11AD06B-AB20-4097-8606-5DA00DBACE88}"/>
          </ac:cxnSpMkLst>
        </pc:cxnChg>
      </pc:sldChg>
      <pc:sldChg chg="modSp del mod ord">
        <pc:chgData name="Nicholas Ryder" userId="e2d2935a-8ebf-499a-b9bc-e7f40862ad4e" providerId="ADAL" clId="{CA1A9EFD-322A-49E5-80DE-9458447B7CF0}" dt="2023-06-05T08:47:07.969" v="2248" actId="2696"/>
        <pc:sldMkLst>
          <pc:docMk/>
          <pc:sldMk cId="4045944901" sldId="307"/>
        </pc:sldMkLst>
        <pc:spChg chg="mod">
          <ac:chgData name="Nicholas Ryder" userId="e2d2935a-8ebf-499a-b9bc-e7f40862ad4e" providerId="ADAL" clId="{CA1A9EFD-322A-49E5-80DE-9458447B7CF0}" dt="2023-06-05T08:41:50.391" v="1790" actId="20577"/>
          <ac:spMkLst>
            <pc:docMk/>
            <pc:sldMk cId="4045944901" sldId="307"/>
            <ac:spMk id="2" creationId="{86575556-E043-1264-0089-141233EE5317}"/>
          </ac:spMkLst>
        </pc:spChg>
      </pc:sldChg>
      <pc:sldChg chg="addSp delSp modSp mod">
        <pc:chgData name="Nicholas Ryder" userId="e2d2935a-8ebf-499a-b9bc-e7f40862ad4e" providerId="ADAL" clId="{CA1A9EFD-322A-49E5-80DE-9458447B7CF0}" dt="2023-06-05T09:08:49.785" v="3183" actId="26606"/>
        <pc:sldMkLst>
          <pc:docMk/>
          <pc:sldMk cId="1179737942" sldId="309"/>
        </pc:sldMkLst>
        <pc:spChg chg="mod">
          <ac:chgData name="Nicholas Ryder" userId="e2d2935a-8ebf-499a-b9bc-e7f40862ad4e" providerId="ADAL" clId="{CA1A9EFD-322A-49E5-80DE-9458447B7CF0}" dt="2023-06-05T09:08:49.785" v="3183" actId="26606"/>
          <ac:spMkLst>
            <pc:docMk/>
            <pc:sldMk cId="1179737942" sldId="309"/>
            <ac:spMk id="2" creationId="{00000000-0000-0000-0000-000000000000}"/>
          </ac:spMkLst>
        </pc:spChg>
        <pc:spChg chg="mod ord">
          <ac:chgData name="Nicholas Ryder" userId="e2d2935a-8ebf-499a-b9bc-e7f40862ad4e" providerId="ADAL" clId="{CA1A9EFD-322A-49E5-80DE-9458447B7CF0}" dt="2023-06-05T09:08:49.785" v="3183" actId="26606"/>
          <ac:spMkLst>
            <pc:docMk/>
            <pc:sldMk cId="1179737942" sldId="309"/>
            <ac:spMk id="3" creationId="{00000000-0000-0000-0000-000000000000}"/>
          </ac:spMkLst>
        </pc:spChg>
        <pc:spChg chg="mod ord">
          <ac:chgData name="Nicholas Ryder" userId="e2d2935a-8ebf-499a-b9bc-e7f40862ad4e" providerId="ADAL" clId="{CA1A9EFD-322A-49E5-80DE-9458447B7CF0}" dt="2023-06-05T09:08:49.785" v="3183" actId="26606"/>
          <ac:spMkLst>
            <pc:docMk/>
            <pc:sldMk cId="1179737942" sldId="309"/>
            <ac:spMk id="4" creationId="{00000000-0000-0000-0000-000000000000}"/>
          </ac:spMkLst>
        </pc:spChg>
        <pc:spChg chg="mod">
          <ac:chgData name="Nicholas Ryder" userId="e2d2935a-8ebf-499a-b9bc-e7f40862ad4e" providerId="ADAL" clId="{CA1A9EFD-322A-49E5-80DE-9458447B7CF0}" dt="2023-06-05T09:08:49.785" v="3183" actId="26606"/>
          <ac:spMkLst>
            <pc:docMk/>
            <pc:sldMk cId="1179737942" sldId="309"/>
            <ac:spMk id="5" creationId="{00000000-0000-0000-0000-000000000000}"/>
          </ac:spMkLst>
        </pc:spChg>
        <pc:spChg chg="del">
          <ac:chgData name="Nicholas Ryder" userId="e2d2935a-8ebf-499a-b9bc-e7f40862ad4e" providerId="ADAL" clId="{CA1A9EFD-322A-49E5-80DE-9458447B7CF0}" dt="2023-06-05T09:06:10.911" v="3165" actId="26606"/>
          <ac:spMkLst>
            <pc:docMk/>
            <pc:sldMk cId="1179737942" sldId="309"/>
            <ac:spMk id="30" creationId="{A7AE9375-4664-4DB2-922D-2782A6E439AC}"/>
          </ac:spMkLst>
        </pc:spChg>
        <pc:spChg chg="del">
          <ac:chgData name="Nicholas Ryder" userId="e2d2935a-8ebf-499a-b9bc-e7f40862ad4e" providerId="ADAL" clId="{CA1A9EFD-322A-49E5-80DE-9458447B7CF0}" dt="2023-06-05T09:06:10.911" v="3165" actId="26606"/>
          <ac:spMkLst>
            <pc:docMk/>
            <pc:sldMk cId="1179737942" sldId="309"/>
            <ac:spMk id="34" creationId="{9DD005C1-8C51-42D6-9BEE-B9B83849743D}"/>
          </ac:spMkLst>
        </pc:spChg>
        <pc:spChg chg="add del">
          <ac:chgData name="Nicholas Ryder" userId="e2d2935a-8ebf-499a-b9bc-e7f40862ad4e" providerId="ADAL" clId="{CA1A9EFD-322A-49E5-80DE-9458447B7CF0}" dt="2023-06-05T09:07:06.185" v="3166" actId="26606"/>
          <ac:spMkLst>
            <pc:docMk/>
            <pc:sldMk cId="1179737942" sldId="309"/>
            <ac:spMk id="39" creationId="{E8A8EAB8-D2FF-444D-B34B-7D32F106AD0E}"/>
          </ac:spMkLst>
        </pc:spChg>
        <pc:spChg chg="add del">
          <ac:chgData name="Nicholas Ryder" userId="e2d2935a-8ebf-499a-b9bc-e7f40862ad4e" providerId="ADAL" clId="{CA1A9EFD-322A-49E5-80DE-9458447B7CF0}" dt="2023-06-05T09:07:17.088" v="3167" actId="26606"/>
          <ac:spMkLst>
            <pc:docMk/>
            <pc:sldMk cId="1179737942" sldId="309"/>
            <ac:spMk id="48" creationId="{E8A8EAB8-D2FF-444D-B34B-7D32F106AD0E}"/>
          </ac:spMkLst>
        </pc:spChg>
        <pc:spChg chg="add del">
          <ac:chgData name="Nicholas Ryder" userId="e2d2935a-8ebf-499a-b9bc-e7f40862ad4e" providerId="ADAL" clId="{CA1A9EFD-322A-49E5-80DE-9458447B7CF0}" dt="2023-06-05T09:08:49.785" v="3183" actId="26606"/>
          <ac:spMkLst>
            <pc:docMk/>
            <pc:sldMk cId="1179737942" sldId="309"/>
            <ac:spMk id="57" creationId="{E8A8EAB8-D2FF-444D-B34B-7D32F106AD0E}"/>
          </ac:spMkLst>
        </pc:spChg>
        <pc:spChg chg="add">
          <ac:chgData name="Nicholas Ryder" userId="e2d2935a-8ebf-499a-b9bc-e7f40862ad4e" providerId="ADAL" clId="{CA1A9EFD-322A-49E5-80DE-9458447B7CF0}" dt="2023-06-05T09:08:49.785" v="3183" actId="26606"/>
          <ac:spMkLst>
            <pc:docMk/>
            <pc:sldMk cId="1179737942" sldId="309"/>
            <ac:spMk id="67" creationId="{E8A8EAB8-D2FF-444D-B34B-7D32F106AD0E}"/>
          </ac:spMkLst>
        </pc:spChg>
        <pc:picChg chg="add">
          <ac:chgData name="Nicholas Ryder" userId="e2d2935a-8ebf-499a-b9bc-e7f40862ad4e" providerId="ADAL" clId="{CA1A9EFD-322A-49E5-80DE-9458447B7CF0}" dt="2023-06-05T09:08:49.785" v="3183" actId="26606"/>
          <ac:picMkLst>
            <pc:docMk/>
            <pc:sldMk cId="1179737942" sldId="309"/>
            <ac:picMk id="63" creationId="{3F7EAA49-08CA-CCAB-1976-B09FD00A94AF}"/>
          </ac:picMkLst>
        </pc:picChg>
        <pc:cxnChg chg="del">
          <ac:chgData name="Nicholas Ryder" userId="e2d2935a-8ebf-499a-b9bc-e7f40862ad4e" providerId="ADAL" clId="{CA1A9EFD-322A-49E5-80DE-9458447B7CF0}" dt="2023-06-05T09:06:10.911" v="3165" actId="26606"/>
          <ac:cxnSpMkLst>
            <pc:docMk/>
            <pc:sldMk cId="1179737942" sldId="309"/>
            <ac:cxnSpMk id="32" creationId="{EE504C98-6397-41C1-A8D8-2D9C4ED307E0}"/>
          </ac:cxnSpMkLst>
        </pc:cxnChg>
        <pc:cxnChg chg="add del">
          <ac:chgData name="Nicholas Ryder" userId="e2d2935a-8ebf-499a-b9bc-e7f40862ad4e" providerId="ADAL" clId="{CA1A9EFD-322A-49E5-80DE-9458447B7CF0}" dt="2023-06-05T09:07:06.185" v="3166" actId="26606"/>
          <ac:cxnSpMkLst>
            <pc:docMk/>
            <pc:sldMk cId="1179737942" sldId="309"/>
            <ac:cxnSpMk id="41" creationId="{067633D1-6EE6-4118-B9F0-B363477BEE7A}"/>
          </ac:cxnSpMkLst>
        </pc:cxnChg>
        <pc:cxnChg chg="add del">
          <ac:chgData name="Nicholas Ryder" userId="e2d2935a-8ebf-499a-b9bc-e7f40862ad4e" providerId="ADAL" clId="{CA1A9EFD-322A-49E5-80DE-9458447B7CF0}" dt="2023-06-05T09:07:06.185" v="3166" actId="26606"/>
          <ac:cxnSpMkLst>
            <pc:docMk/>
            <pc:sldMk cId="1179737942" sldId="309"/>
            <ac:cxnSpMk id="43" creationId="{4AD7FFC6-42A9-49CB-B5E9-B3F6B038331B}"/>
          </ac:cxnSpMkLst>
        </pc:cxnChg>
        <pc:cxnChg chg="add del">
          <ac:chgData name="Nicholas Ryder" userId="e2d2935a-8ebf-499a-b9bc-e7f40862ad4e" providerId="ADAL" clId="{CA1A9EFD-322A-49E5-80DE-9458447B7CF0}" dt="2023-06-05T09:07:17.088" v="3167" actId="26606"/>
          <ac:cxnSpMkLst>
            <pc:docMk/>
            <pc:sldMk cId="1179737942" sldId="309"/>
            <ac:cxnSpMk id="50" creationId="{067633D1-6EE6-4118-B9F0-B363477BEE7A}"/>
          </ac:cxnSpMkLst>
        </pc:cxnChg>
        <pc:cxnChg chg="add del">
          <ac:chgData name="Nicholas Ryder" userId="e2d2935a-8ebf-499a-b9bc-e7f40862ad4e" providerId="ADAL" clId="{CA1A9EFD-322A-49E5-80DE-9458447B7CF0}" dt="2023-06-05T09:07:17.088" v="3167" actId="26606"/>
          <ac:cxnSpMkLst>
            <pc:docMk/>
            <pc:sldMk cId="1179737942" sldId="309"/>
            <ac:cxnSpMk id="52" creationId="{4AD7FFC6-42A9-49CB-B5E9-B3F6B038331B}"/>
          </ac:cxnSpMkLst>
        </pc:cxnChg>
        <pc:cxnChg chg="add del">
          <ac:chgData name="Nicholas Ryder" userId="e2d2935a-8ebf-499a-b9bc-e7f40862ad4e" providerId="ADAL" clId="{CA1A9EFD-322A-49E5-80DE-9458447B7CF0}" dt="2023-06-05T09:08:49.785" v="3183" actId="26606"/>
          <ac:cxnSpMkLst>
            <pc:docMk/>
            <pc:sldMk cId="1179737942" sldId="309"/>
            <ac:cxnSpMk id="59" creationId="{067633D1-6EE6-4118-B9F0-B363477BEE7A}"/>
          </ac:cxnSpMkLst>
        </pc:cxnChg>
        <pc:cxnChg chg="add del">
          <ac:chgData name="Nicholas Ryder" userId="e2d2935a-8ebf-499a-b9bc-e7f40862ad4e" providerId="ADAL" clId="{CA1A9EFD-322A-49E5-80DE-9458447B7CF0}" dt="2023-06-05T09:08:49.785" v="3183" actId="26606"/>
          <ac:cxnSpMkLst>
            <pc:docMk/>
            <pc:sldMk cId="1179737942" sldId="309"/>
            <ac:cxnSpMk id="61" creationId="{4AD7FFC6-42A9-49CB-B5E9-B3F6B038331B}"/>
          </ac:cxnSpMkLst>
        </pc:cxnChg>
        <pc:cxnChg chg="add">
          <ac:chgData name="Nicholas Ryder" userId="e2d2935a-8ebf-499a-b9bc-e7f40862ad4e" providerId="ADAL" clId="{CA1A9EFD-322A-49E5-80DE-9458447B7CF0}" dt="2023-06-05T09:08:49.785" v="3183" actId="26606"/>
          <ac:cxnSpMkLst>
            <pc:docMk/>
            <pc:sldMk cId="1179737942" sldId="309"/>
            <ac:cxnSpMk id="69" creationId="{EEA38897-7BA3-4408-8083-3235339C4A60}"/>
          </ac:cxnSpMkLst>
        </pc:cxnChg>
        <pc:cxnChg chg="add">
          <ac:chgData name="Nicholas Ryder" userId="e2d2935a-8ebf-499a-b9bc-e7f40862ad4e" providerId="ADAL" clId="{CA1A9EFD-322A-49E5-80DE-9458447B7CF0}" dt="2023-06-05T09:08:49.785" v="3183" actId="26606"/>
          <ac:cxnSpMkLst>
            <pc:docMk/>
            <pc:sldMk cId="1179737942" sldId="309"/>
            <ac:cxnSpMk id="71" creationId="{F11AD06B-AB20-4097-8606-5DA00DBACE88}"/>
          </ac:cxnSpMkLst>
        </pc:cxnChg>
      </pc:sldChg>
      <pc:sldChg chg="addSp delSp modSp mod">
        <pc:chgData name="Nicholas Ryder" userId="e2d2935a-8ebf-499a-b9bc-e7f40862ad4e" providerId="ADAL" clId="{CA1A9EFD-322A-49E5-80DE-9458447B7CF0}" dt="2023-06-05T09:08:55.508" v="3184" actId="26606"/>
        <pc:sldMkLst>
          <pc:docMk/>
          <pc:sldMk cId="3812033326" sldId="310"/>
        </pc:sldMkLst>
        <pc:spChg chg="mod">
          <ac:chgData name="Nicholas Ryder" userId="e2d2935a-8ebf-499a-b9bc-e7f40862ad4e" providerId="ADAL" clId="{CA1A9EFD-322A-49E5-80DE-9458447B7CF0}" dt="2023-06-05T09:08:55.508" v="3184" actId="26606"/>
          <ac:spMkLst>
            <pc:docMk/>
            <pc:sldMk cId="3812033326" sldId="310"/>
            <ac:spMk id="2" creationId="{00000000-0000-0000-0000-000000000000}"/>
          </ac:spMkLst>
        </pc:spChg>
        <pc:spChg chg="mod">
          <ac:chgData name="Nicholas Ryder" userId="e2d2935a-8ebf-499a-b9bc-e7f40862ad4e" providerId="ADAL" clId="{CA1A9EFD-322A-49E5-80DE-9458447B7CF0}" dt="2023-06-05T09:08:55.508" v="3184" actId="26606"/>
          <ac:spMkLst>
            <pc:docMk/>
            <pc:sldMk cId="3812033326" sldId="310"/>
            <ac:spMk id="3" creationId="{00000000-0000-0000-0000-000000000000}"/>
          </ac:spMkLst>
        </pc:spChg>
        <pc:spChg chg="mod ord">
          <ac:chgData name="Nicholas Ryder" userId="e2d2935a-8ebf-499a-b9bc-e7f40862ad4e" providerId="ADAL" clId="{CA1A9EFD-322A-49E5-80DE-9458447B7CF0}" dt="2023-06-05T09:08:55.508" v="3184" actId="26606"/>
          <ac:spMkLst>
            <pc:docMk/>
            <pc:sldMk cId="3812033326" sldId="310"/>
            <ac:spMk id="4" creationId="{00000000-0000-0000-0000-000000000000}"/>
          </ac:spMkLst>
        </pc:spChg>
        <pc:spChg chg="mod">
          <ac:chgData name="Nicholas Ryder" userId="e2d2935a-8ebf-499a-b9bc-e7f40862ad4e" providerId="ADAL" clId="{CA1A9EFD-322A-49E5-80DE-9458447B7CF0}" dt="2023-06-05T09:08:55.508" v="3184" actId="26606"/>
          <ac:spMkLst>
            <pc:docMk/>
            <pc:sldMk cId="3812033326" sldId="310"/>
            <ac:spMk id="5" creationId="{00000000-0000-0000-0000-000000000000}"/>
          </ac:spMkLst>
        </pc:spChg>
        <pc:spChg chg="del">
          <ac:chgData name="Nicholas Ryder" userId="e2d2935a-8ebf-499a-b9bc-e7f40862ad4e" providerId="ADAL" clId="{CA1A9EFD-322A-49E5-80DE-9458447B7CF0}" dt="2023-06-05T09:08:55.508" v="3184" actId="26606"/>
          <ac:spMkLst>
            <pc:docMk/>
            <pc:sldMk cId="3812033326" sldId="310"/>
            <ac:spMk id="30" creationId="{A7AE9375-4664-4DB2-922D-2782A6E439AC}"/>
          </ac:spMkLst>
        </pc:spChg>
        <pc:spChg chg="del">
          <ac:chgData name="Nicholas Ryder" userId="e2d2935a-8ebf-499a-b9bc-e7f40862ad4e" providerId="ADAL" clId="{CA1A9EFD-322A-49E5-80DE-9458447B7CF0}" dt="2023-06-05T09:08:55.508" v="3184" actId="26606"/>
          <ac:spMkLst>
            <pc:docMk/>
            <pc:sldMk cId="3812033326" sldId="310"/>
            <ac:spMk id="34" creationId="{9DD005C1-8C51-42D6-9BEE-B9B83849743D}"/>
          </ac:spMkLst>
        </pc:spChg>
        <pc:spChg chg="add">
          <ac:chgData name="Nicholas Ryder" userId="e2d2935a-8ebf-499a-b9bc-e7f40862ad4e" providerId="ADAL" clId="{CA1A9EFD-322A-49E5-80DE-9458447B7CF0}" dt="2023-06-05T09:08:55.508" v="3184" actId="26606"/>
          <ac:spMkLst>
            <pc:docMk/>
            <pc:sldMk cId="3812033326" sldId="310"/>
            <ac:spMk id="40" creationId="{E8A8EAB8-D2FF-444D-B34B-7D32F106AD0E}"/>
          </ac:spMkLst>
        </pc:spChg>
        <pc:picChg chg="add">
          <ac:chgData name="Nicholas Ryder" userId="e2d2935a-8ebf-499a-b9bc-e7f40862ad4e" providerId="ADAL" clId="{CA1A9EFD-322A-49E5-80DE-9458447B7CF0}" dt="2023-06-05T09:08:55.508" v="3184" actId="26606"/>
          <ac:picMkLst>
            <pc:docMk/>
            <pc:sldMk cId="3812033326" sldId="310"/>
            <ac:picMk id="36" creationId="{B09DE114-3540-318F-F7A8-ABEA0FF2F5AA}"/>
          </ac:picMkLst>
        </pc:picChg>
        <pc:cxnChg chg="del">
          <ac:chgData name="Nicholas Ryder" userId="e2d2935a-8ebf-499a-b9bc-e7f40862ad4e" providerId="ADAL" clId="{CA1A9EFD-322A-49E5-80DE-9458447B7CF0}" dt="2023-06-05T09:08:55.508" v="3184" actId="26606"/>
          <ac:cxnSpMkLst>
            <pc:docMk/>
            <pc:sldMk cId="3812033326" sldId="310"/>
            <ac:cxnSpMk id="32" creationId="{EE504C98-6397-41C1-A8D8-2D9C4ED307E0}"/>
          </ac:cxnSpMkLst>
        </pc:cxnChg>
        <pc:cxnChg chg="add">
          <ac:chgData name="Nicholas Ryder" userId="e2d2935a-8ebf-499a-b9bc-e7f40862ad4e" providerId="ADAL" clId="{CA1A9EFD-322A-49E5-80DE-9458447B7CF0}" dt="2023-06-05T09:08:55.508" v="3184" actId="26606"/>
          <ac:cxnSpMkLst>
            <pc:docMk/>
            <pc:sldMk cId="3812033326" sldId="310"/>
            <ac:cxnSpMk id="42" creationId="{EEA38897-7BA3-4408-8083-3235339C4A60}"/>
          </ac:cxnSpMkLst>
        </pc:cxnChg>
        <pc:cxnChg chg="add">
          <ac:chgData name="Nicholas Ryder" userId="e2d2935a-8ebf-499a-b9bc-e7f40862ad4e" providerId="ADAL" clId="{CA1A9EFD-322A-49E5-80DE-9458447B7CF0}" dt="2023-06-05T09:08:55.508" v="3184" actId="26606"/>
          <ac:cxnSpMkLst>
            <pc:docMk/>
            <pc:sldMk cId="3812033326" sldId="310"/>
            <ac:cxnSpMk id="44" creationId="{F11AD06B-AB20-4097-8606-5DA00DBACE88}"/>
          </ac:cxnSpMkLst>
        </pc:cxnChg>
      </pc:sldChg>
      <pc:sldChg chg="modSp del mod">
        <pc:chgData name="Nicholas Ryder" userId="e2d2935a-8ebf-499a-b9bc-e7f40862ad4e" providerId="ADAL" clId="{CA1A9EFD-322A-49E5-80DE-9458447B7CF0}" dt="2023-06-05T08:31:57.749" v="1298" actId="2696"/>
        <pc:sldMkLst>
          <pc:docMk/>
          <pc:sldMk cId="2778252103" sldId="311"/>
        </pc:sldMkLst>
        <pc:spChg chg="mod">
          <ac:chgData name="Nicholas Ryder" userId="e2d2935a-8ebf-499a-b9bc-e7f40862ad4e" providerId="ADAL" clId="{CA1A9EFD-322A-49E5-80DE-9458447B7CF0}" dt="2023-06-05T07:50:06.154" v="658" actId="20577"/>
          <ac:spMkLst>
            <pc:docMk/>
            <pc:sldMk cId="2778252103" sldId="311"/>
            <ac:spMk id="2" creationId="{4465E472-6B7E-897E-F605-7767BDD6FC29}"/>
          </ac:spMkLst>
        </pc:spChg>
      </pc:sldChg>
      <pc:sldChg chg="addSp delSp modSp mod">
        <pc:chgData name="Nicholas Ryder" userId="e2d2935a-8ebf-499a-b9bc-e7f40862ad4e" providerId="ADAL" clId="{CA1A9EFD-322A-49E5-80DE-9458447B7CF0}" dt="2023-06-09T08:01:37.792" v="4364" actId="27636"/>
        <pc:sldMkLst>
          <pc:docMk/>
          <pc:sldMk cId="3459383711" sldId="312"/>
        </pc:sldMkLst>
        <pc:spChg chg="mod">
          <ac:chgData name="Nicholas Ryder" userId="e2d2935a-8ebf-499a-b9bc-e7f40862ad4e" providerId="ADAL" clId="{CA1A9EFD-322A-49E5-80DE-9458447B7CF0}" dt="2023-06-09T08:01:37.792" v="4364" actId="27636"/>
          <ac:spMkLst>
            <pc:docMk/>
            <pc:sldMk cId="3459383711" sldId="312"/>
            <ac:spMk id="2" creationId="{4465E472-6B7E-897E-F605-7767BDD6FC29}"/>
          </ac:spMkLst>
        </pc:spChg>
        <pc:spChg chg="mod ord">
          <ac:chgData name="Nicholas Ryder" userId="e2d2935a-8ebf-499a-b9bc-e7f40862ad4e" providerId="ADAL" clId="{CA1A9EFD-322A-49E5-80DE-9458447B7CF0}" dt="2023-06-05T09:10:34.025" v="3262" actId="26606"/>
          <ac:spMkLst>
            <pc:docMk/>
            <pc:sldMk cId="3459383711" sldId="312"/>
            <ac:spMk id="3" creationId="{B6C03F35-78C6-DA4D-D619-E42F1B43C0A6}"/>
          </ac:spMkLst>
        </pc:spChg>
        <pc:spChg chg="mod ord">
          <ac:chgData name="Nicholas Ryder" userId="e2d2935a-8ebf-499a-b9bc-e7f40862ad4e" providerId="ADAL" clId="{CA1A9EFD-322A-49E5-80DE-9458447B7CF0}" dt="2023-06-05T09:10:34.025" v="3262" actId="26606"/>
          <ac:spMkLst>
            <pc:docMk/>
            <pc:sldMk cId="3459383711" sldId="312"/>
            <ac:spMk id="4" creationId="{E28CEE33-91FC-7979-120E-90284D4843DC}"/>
          </ac:spMkLst>
        </pc:spChg>
        <pc:spChg chg="mod">
          <ac:chgData name="Nicholas Ryder" userId="e2d2935a-8ebf-499a-b9bc-e7f40862ad4e" providerId="ADAL" clId="{CA1A9EFD-322A-49E5-80DE-9458447B7CF0}" dt="2023-06-05T09:10:34.025" v="3262" actId="26606"/>
          <ac:spMkLst>
            <pc:docMk/>
            <pc:sldMk cId="3459383711" sldId="312"/>
            <ac:spMk id="5" creationId="{4C91A103-FAC7-8CAC-30B0-0875A7139FFC}"/>
          </ac:spMkLst>
        </pc:spChg>
        <pc:spChg chg="del">
          <ac:chgData name="Nicholas Ryder" userId="e2d2935a-8ebf-499a-b9bc-e7f40862ad4e" providerId="ADAL" clId="{CA1A9EFD-322A-49E5-80DE-9458447B7CF0}" dt="2023-06-05T09:07:54.761" v="3176" actId="26606"/>
          <ac:spMkLst>
            <pc:docMk/>
            <pc:sldMk cId="3459383711" sldId="312"/>
            <ac:spMk id="10" creationId="{A7AE9375-4664-4DB2-922D-2782A6E439AC}"/>
          </ac:spMkLst>
        </pc:spChg>
        <pc:spChg chg="del">
          <ac:chgData name="Nicholas Ryder" userId="e2d2935a-8ebf-499a-b9bc-e7f40862ad4e" providerId="ADAL" clId="{CA1A9EFD-322A-49E5-80DE-9458447B7CF0}" dt="2023-06-05T09:07:54.761" v="3176" actId="26606"/>
          <ac:spMkLst>
            <pc:docMk/>
            <pc:sldMk cId="3459383711" sldId="312"/>
            <ac:spMk id="14" creationId="{9DD005C1-8C51-42D6-9BEE-B9B83849743D}"/>
          </ac:spMkLst>
        </pc:spChg>
        <pc:spChg chg="add del">
          <ac:chgData name="Nicholas Ryder" userId="e2d2935a-8ebf-499a-b9bc-e7f40862ad4e" providerId="ADAL" clId="{CA1A9EFD-322A-49E5-80DE-9458447B7CF0}" dt="2023-06-05T09:10:34.025" v="3262" actId="26606"/>
          <ac:spMkLst>
            <pc:docMk/>
            <pc:sldMk cId="3459383711" sldId="312"/>
            <ac:spMk id="19" creationId="{E8A8EAB8-D2FF-444D-B34B-7D32F106AD0E}"/>
          </ac:spMkLst>
        </pc:spChg>
        <pc:spChg chg="add">
          <ac:chgData name="Nicholas Ryder" userId="e2d2935a-8ebf-499a-b9bc-e7f40862ad4e" providerId="ADAL" clId="{CA1A9EFD-322A-49E5-80DE-9458447B7CF0}" dt="2023-06-05T09:10:34.025" v="3262" actId="26606"/>
          <ac:spMkLst>
            <pc:docMk/>
            <pc:sldMk cId="3459383711" sldId="312"/>
            <ac:spMk id="29" creationId="{E8A8EAB8-D2FF-444D-B34B-7D32F106AD0E}"/>
          </ac:spMkLst>
        </pc:spChg>
        <pc:picChg chg="add">
          <ac:chgData name="Nicholas Ryder" userId="e2d2935a-8ebf-499a-b9bc-e7f40862ad4e" providerId="ADAL" clId="{CA1A9EFD-322A-49E5-80DE-9458447B7CF0}" dt="2023-06-05T09:10:34.025" v="3262" actId="26606"/>
          <ac:picMkLst>
            <pc:docMk/>
            <pc:sldMk cId="3459383711" sldId="312"/>
            <ac:picMk id="25" creationId="{7654D46B-56FD-0EDB-EC70-EC2FDDFD1B1B}"/>
          </ac:picMkLst>
        </pc:picChg>
        <pc:cxnChg chg="del">
          <ac:chgData name="Nicholas Ryder" userId="e2d2935a-8ebf-499a-b9bc-e7f40862ad4e" providerId="ADAL" clId="{CA1A9EFD-322A-49E5-80DE-9458447B7CF0}" dt="2023-06-05T09:07:54.761" v="3176" actId="26606"/>
          <ac:cxnSpMkLst>
            <pc:docMk/>
            <pc:sldMk cId="3459383711" sldId="312"/>
            <ac:cxnSpMk id="12" creationId="{EE504C98-6397-41C1-A8D8-2D9C4ED307E0}"/>
          </ac:cxnSpMkLst>
        </pc:cxnChg>
        <pc:cxnChg chg="add del">
          <ac:chgData name="Nicholas Ryder" userId="e2d2935a-8ebf-499a-b9bc-e7f40862ad4e" providerId="ADAL" clId="{CA1A9EFD-322A-49E5-80DE-9458447B7CF0}" dt="2023-06-05T09:10:34.025" v="3262" actId="26606"/>
          <ac:cxnSpMkLst>
            <pc:docMk/>
            <pc:sldMk cId="3459383711" sldId="312"/>
            <ac:cxnSpMk id="21" creationId="{067633D1-6EE6-4118-B9F0-B363477BEE7A}"/>
          </ac:cxnSpMkLst>
        </pc:cxnChg>
        <pc:cxnChg chg="add del">
          <ac:chgData name="Nicholas Ryder" userId="e2d2935a-8ebf-499a-b9bc-e7f40862ad4e" providerId="ADAL" clId="{CA1A9EFD-322A-49E5-80DE-9458447B7CF0}" dt="2023-06-05T09:10:34.025" v="3262" actId="26606"/>
          <ac:cxnSpMkLst>
            <pc:docMk/>
            <pc:sldMk cId="3459383711" sldId="312"/>
            <ac:cxnSpMk id="23" creationId="{4AD7FFC6-42A9-49CB-B5E9-B3F6B038331B}"/>
          </ac:cxnSpMkLst>
        </pc:cxnChg>
        <pc:cxnChg chg="add">
          <ac:chgData name="Nicholas Ryder" userId="e2d2935a-8ebf-499a-b9bc-e7f40862ad4e" providerId="ADAL" clId="{CA1A9EFD-322A-49E5-80DE-9458447B7CF0}" dt="2023-06-05T09:10:34.025" v="3262" actId="26606"/>
          <ac:cxnSpMkLst>
            <pc:docMk/>
            <pc:sldMk cId="3459383711" sldId="312"/>
            <ac:cxnSpMk id="31" creationId="{EEA38897-7BA3-4408-8083-3235339C4A60}"/>
          </ac:cxnSpMkLst>
        </pc:cxnChg>
        <pc:cxnChg chg="add">
          <ac:chgData name="Nicholas Ryder" userId="e2d2935a-8ebf-499a-b9bc-e7f40862ad4e" providerId="ADAL" clId="{CA1A9EFD-322A-49E5-80DE-9458447B7CF0}" dt="2023-06-05T09:10:34.025" v="3262" actId="26606"/>
          <ac:cxnSpMkLst>
            <pc:docMk/>
            <pc:sldMk cId="3459383711" sldId="312"/>
            <ac:cxnSpMk id="33" creationId="{F11AD06B-AB20-4097-8606-5DA00DBACE88}"/>
          </ac:cxnSpMkLst>
        </pc:cxnChg>
      </pc:sldChg>
      <pc:sldChg chg="addSp delSp modSp mod">
        <pc:chgData name="Nicholas Ryder" userId="e2d2935a-8ebf-499a-b9bc-e7f40862ad4e" providerId="ADAL" clId="{CA1A9EFD-322A-49E5-80DE-9458447B7CF0}" dt="2023-06-09T08:01:48.321" v="4368" actId="27636"/>
        <pc:sldMkLst>
          <pc:docMk/>
          <pc:sldMk cId="3392263912" sldId="314"/>
        </pc:sldMkLst>
        <pc:spChg chg="mod">
          <ac:chgData name="Nicholas Ryder" userId="e2d2935a-8ebf-499a-b9bc-e7f40862ad4e" providerId="ADAL" clId="{CA1A9EFD-322A-49E5-80DE-9458447B7CF0}" dt="2023-06-09T08:01:48.321" v="4368" actId="27636"/>
          <ac:spMkLst>
            <pc:docMk/>
            <pc:sldMk cId="3392263912" sldId="314"/>
            <ac:spMk id="2" creationId="{4465E472-6B7E-897E-F605-7767BDD6FC29}"/>
          </ac:spMkLst>
        </pc:spChg>
        <pc:spChg chg="mod">
          <ac:chgData name="Nicholas Ryder" userId="e2d2935a-8ebf-499a-b9bc-e7f40862ad4e" providerId="ADAL" clId="{CA1A9EFD-322A-49E5-80DE-9458447B7CF0}" dt="2023-06-05T09:10:45.913" v="3264" actId="26606"/>
          <ac:spMkLst>
            <pc:docMk/>
            <pc:sldMk cId="3392263912" sldId="314"/>
            <ac:spMk id="3" creationId="{B6C03F35-78C6-DA4D-D619-E42F1B43C0A6}"/>
          </ac:spMkLst>
        </pc:spChg>
        <pc:spChg chg="mod ord">
          <ac:chgData name="Nicholas Ryder" userId="e2d2935a-8ebf-499a-b9bc-e7f40862ad4e" providerId="ADAL" clId="{CA1A9EFD-322A-49E5-80DE-9458447B7CF0}" dt="2023-06-05T09:10:45.913" v="3264" actId="26606"/>
          <ac:spMkLst>
            <pc:docMk/>
            <pc:sldMk cId="3392263912" sldId="314"/>
            <ac:spMk id="4" creationId="{E28CEE33-91FC-7979-120E-90284D4843DC}"/>
          </ac:spMkLst>
        </pc:spChg>
        <pc:spChg chg="mod">
          <ac:chgData name="Nicholas Ryder" userId="e2d2935a-8ebf-499a-b9bc-e7f40862ad4e" providerId="ADAL" clId="{CA1A9EFD-322A-49E5-80DE-9458447B7CF0}" dt="2023-06-05T09:10:45.913" v="3264" actId="26606"/>
          <ac:spMkLst>
            <pc:docMk/>
            <pc:sldMk cId="3392263912" sldId="314"/>
            <ac:spMk id="5" creationId="{4C91A103-FAC7-8CAC-30B0-0875A7139FFC}"/>
          </ac:spMkLst>
        </pc:spChg>
        <pc:spChg chg="del">
          <ac:chgData name="Nicholas Ryder" userId="e2d2935a-8ebf-499a-b9bc-e7f40862ad4e" providerId="ADAL" clId="{CA1A9EFD-322A-49E5-80DE-9458447B7CF0}" dt="2023-06-05T09:10:45.913" v="3264" actId="26606"/>
          <ac:spMkLst>
            <pc:docMk/>
            <pc:sldMk cId="3392263912" sldId="314"/>
            <ac:spMk id="10" creationId="{A7AE9375-4664-4DB2-922D-2782A6E439AC}"/>
          </ac:spMkLst>
        </pc:spChg>
        <pc:spChg chg="del">
          <ac:chgData name="Nicholas Ryder" userId="e2d2935a-8ebf-499a-b9bc-e7f40862ad4e" providerId="ADAL" clId="{CA1A9EFD-322A-49E5-80DE-9458447B7CF0}" dt="2023-06-05T09:10:45.913" v="3264" actId="26606"/>
          <ac:spMkLst>
            <pc:docMk/>
            <pc:sldMk cId="3392263912" sldId="314"/>
            <ac:spMk id="14" creationId="{9DD005C1-8C51-42D6-9BEE-B9B83849743D}"/>
          </ac:spMkLst>
        </pc:spChg>
        <pc:spChg chg="add">
          <ac:chgData name="Nicholas Ryder" userId="e2d2935a-8ebf-499a-b9bc-e7f40862ad4e" providerId="ADAL" clId="{CA1A9EFD-322A-49E5-80DE-9458447B7CF0}" dt="2023-06-05T09:10:45.913" v="3264" actId="26606"/>
          <ac:spMkLst>
            <pc:docMk/>
            <pc:sldMk cId="3392263912" sldId="314"/>
            <ac:spMk id="20" creationId="{E8A8EAB8-D2FF-444D-B34B-7D32F106AD0E}"/>
          </ac:spMkLst>
        </pc:spChg>
        <pc:picChg chg="add">
          <ac:chgData name="Nicholas Ryder" userId="e2d2935a-8ebf-499a-b9bc-e7f40862ad4e" providerId="ADAL" clId="{CA1A9EFD-322A-49E5-80DE-9458447B7CF0}" dt="2023-06-05T09:10:45.913" v="3264" actId="26606"/>
          <ac:picMkLst>
            <pc:docMk/>
            <pc:sldMk cId="3392263912" sldId="314"/>
            <ac:picMk id="16" creationId="{F1406A6F-D1A8-CDAB-A71A-96BD1D7D5904}"/>
          </ac:picMkLst>
        </pc:picChg>
        <pc:cxnChg chg="del">
          <ac:chgData name="Nicholas Ryder" userId="e2d2935a-8ebf-499a-b9bc-e7f40862ad4e" providerId="ADAL" clId="{CA1A9EFD-322A-49E5-80DE-9458447B7CF0}" dt="2023-06-05T09:10:45.913" v="3264" actId="26606"/>
          <ac:cxnSpMkLst>
            <pc:docMk/>
            <pc:sldMk cId="3392263912" sldId="314"/>
            <ac:cxnSpMk id="12" creationId="{EE504C98-6397-41C1-A8D8-2D9C4ED307E0}"/>
          </ac:cxnSpMkLst>
        </pc:cxnChg>
        <pc:cxnChg chg="add">
          <ac:chgData name="Nicholas Ryder" userId="e2d2935a-8ebf-499a-b9bc-e7f40862ad4e" providerId="ADAL" clId="{CA1A9EFD-322A-49E5-80DE-9458447B7CF0}" dt="2023-06-05T09:10:45.913" v="3264" actId="26606"/>
          <ac:cxnSpMkLst>
            <pc:docMk/>
            <pc:sldMk cId="3392263912" sldId="314"/>
            <ac:cxnSpMk id="22" creationId="{EEA38897-7BA3-4408-8083-3235339C4A60}"/>
          </ac:cxnSpMkLst>
        </pc:cxnChg>
        <pc:cxnChg chg="add">
          <ac:chgData name="Nicholas Ryder" userId="e2d2935a-8ebf-499a-b9bc-e7f40862ad4e" providerId="ADAL" clId="{CA1A9EFD-322A-49E5-80DE-9458447B7CF0}" dt="2023-06-05T09:10:45.913" v="3264" actId="26606"/>
          <ac:cxnSpMkLst>
            <pc:docMk/>
            <pc:sldMk cId="3392263912" sldId="314"/>
            <ac:cxnSpMk id="24" creationId="{F11AD06B-AB20-4097-8606-5DA00DBACE88}"/>
          </ac:cxnSpMkLst>
        </pc:cxnChg>
      </pc:sldChg>
      <pc:sldChg chg="addSp delSp modSp mod">
        <pc:chgData name="Nicholas Ryder" userId="e2d2935a-8ebf-499a-b9bc-e7f40862ad4e" providerId="ADAL" clId="{CA1A9EFD-322A-49E5-80DE-9458447B7CF0}" dt="2023-06-05T10:30:00.473" v="3913" actId="27636"/>
        <pc:sldMkLst>
          <pc:docMk/>
          <pc:sldMk cId="2543910685" sldId="316"/>
        </pc:sldMkLst>
        <pc:spChg chg="mod">
          <ac:chgData name="Nicholas Ryder" userId="e2d2935a-8ebf-499a-b9bc-e7f40862ad4e" providerId="ADAL" clId="{CA1A9EFD-322A-49E5-80DE-9458447B7CF0}" dt="2023-06-05T09:44:39.229" v="3664" actId="20577"/>
          <ac:spMkLst>
            <pc:docMk/>
            <pc:sldMk cId="2543910685" sldId="316"/>
            <ac:spMk id="2" creationId="{00000000-0000-0000-0000-000000000000}"/>
          </ac:spMkLst>
        </pc:spChg>
        <pc:spChg chg="mod">
          <ac:chgData name="Nicholas Ryder" userId="e2d2935a-8ebf-499a-b9bc-e7f40862ad4e" providerId="ADAL" clId="{CA1A9EFD-322A-49E5-80DE-9458447B7CF0}" dt="2023-06-05T10:30:00.473" v="3913" actId="27636"/>
          <ac:spMkLst>
            <pc:docMk/>
            <pc:sldMk cId="2543910685" sldId="316"/>
            <ac:spMk id="3" creationId="{00000000-0000-0000-0000-000000000000}"/>
          </ac:spMkLst>
        </pc:spChg>
        <pc:spChg chg="mod ord">
          <ac:chgData name="Nicholas Ryder" userId="e2d2935a-8ebf-499a-b9bc-e7f40862ad4e" providerId="ADAL" clId="{CA1A9EFD-322A-49E5-80DE-9458447B7CF0}" dt="2023-06-05T09:10:51.040" v="3265" actId="26606"/>
          <ac:spMkLst>
            <pc:docMk/>
            <pc:sldMk cId="2543910685" sldId="316"/>
            <ac:spMk id="4" creationId="{00000000-0000-0000-0000-000000000000}"/>
          </ac:spMkLst>
        </pc:spChg>
        <pc:spChg chg="mod">
          <ac:chgData name="Nicholas Ryder" userId="e2d2935a-8ebf-499a-b9bc-e7f40862ad4e" providerId="ADAL" clId="{CA1A9EFD-322A-49E5-80DE-9458447B7CF0}" dt="2023-06-05T09:10:51.040" v="3265" actId="26606"/>
          <ac:spMkLst>
            <pc:docMk/>
            <pc:sldMk cId="2543910685" sldId="316"/>
            <ac:spMk id="5" creationId="{00000000-0000-0000-0000-000000000000}"/>
          </ac:spMkLst>
        </pc:spChg>
        <pc:spChg chg="del">
          <ac:chgData name="Nicholas Ryder" userId="e2d2935a-8ebf-499a-b9bc-e7f40862ad4e" providerId="ADAL" clId="{CA1A9EFD-322A-49E5-80DE-9458447B7CF0}" dt="2023-06-05T09:10:51.040" v="3265" actId="26606"/>
          <ac:spMkLst>
            <pc:docMk/>
            <pc:sldMk cId="2543910685" sldId="316"/>
            <ac:spMk id="10" creationId="{A7AE9375-4664-4DB2-922D-2782A6E439AC}"/>
          </ac:spMkLst>
        </pc:spChg>
        <pc:spChg chg="del">
          <ac:chgData name="Nicholas Ryder" userId="e2d2935a-8ebf-499a-b9bc-e7f40862ad4e" providerId="ADAL" clId="{CA1A9EFD-322A-49E5-80DE-9458447B7CF0}" dt="2023-06-05T09:10:51.040" v="3265" actId="26606"/>
          <ac:spMkLst>
            <pc:docMk/>
            <pc:sldMk cId="2543910685" sldId="316"/>
            <ac:spMk id="14" creationId="{9DD005C1-8C51-42D6-9BEE-B9B83849743D}"/>
          </ac:spMkLst>
        </pc:spChg>
        <pc:spChg chg="add">
          <ac:chgData name="Nicholas Ryder" userId="e2d2935a-8ebf-499a-b9bc-e7f40862ad4e" providerId="ADAL" clId="{CA1A9EFD-322A-49E5-80DE-9458447B7CF0}" dt="2023-06-05T09:10:51.040" v="3265" actId="26606"/>
          <ac:spMkLst>
            <pc:docMk/>
            <pc:sldMk cId="2543910685" sldId="316"/>
            <ac:spMk id="20" creationId="{E8A8EAB8-D2FF-444D-B34B-7D32F106AD0E}"/>
          </ac:spMkLst>
        </pc:spChg>
        <pc:picChg chg="add">
          <ac:chgData name="Nicholas Ryder" userId="e2d2935a-8ebf-499a-b9bc-e7f40862ad4e" providerId="ADAL" clId="{CA1A9EFD-322A-49E5-80DE-9458447B7CF0}" dt="2023-06-05T09:10:51.040" v="3265" actId="26606"/>
          <ac:picMkLst>
            <pc:docMk/>
            <pc:sldMk cId="2543910685" sldId="316"/>
            <ac:picMk id="16" creationId="{34CEE260-516A-34F8-D2AB-6DC11E144CAE}"/>
          </ac:picMkLst>
        </pc:picChg>
        <pc:cxnChg chg="del">
          <ac:chgData name="Nicholas Ryder" userId="e2d2935a-8ebf-499a-b9bc-e7f40862ad4e" providerId="ADAL" clId="{CA1A9EFD-322A-49E5-80DE-9458447B7CF0}" dt="2023-06-05T09:10:51.040" v="3265" actId="26606"/>
          <ac:cxnSpMkLst>
            <pc:docMk/>
            <pc:sldMk cId="2543910685" sldId="316"/>
            <ac:cxnSpMk id="12" creationId="{EE504C98-6397-41C1-A8D8-2D9C4ED307E0}"/>
          </ac:cxnSpMkLst>
        </pc:cxnChg>
        <pc:cxnChg chg="add">
          <ac:chgData name="Nicholas Ryder" userId="e2d2935a-8ebf-499a-b9bc-e7f40862ad4e" providerId="ADAL" clId="{CA1A9EFD-322A-49E5-80DE-9458447B7CF0}" dt="2023-06-05T09:10:51.040" v="3265" actId="26606"/>
          <ac:cxnSpMkLst>
            <pc:docMk/>
            <pc:sldMk cId="2543910685" sldId="316"/>
            <ac:cxnSpMk id="22" creationId="{EEA38897-7BA3-4408-8083-3235339C4A60}"/>
          </ac:cxnSpMkLst>
        </pc:cxnChg>
        <pc:cxnChg chg="add">
          <ac:chgData name="Nicholas Ryder" userId="e2d2935a-8ebf-499a-b9bc-e7f40862ad4e" providerId="ADAL" clId="{CA1A9EFD-322A-49E5-80DE-9458447B7CF0}" dt="2023-06-05T09:10:51.040" v="3265" actId="26606"/>
          <ac:cxnSpMkLst>
            <pc:docMk/>
            <pc:sldMk cId="2543910685" sldId="316"/>
            <ac:cxnSpMk id="24" creationId="{F11AD06B-AB20-4097-8606-5DA00DBACE88}"/>
          </ac:cxnSpMkLst>
        </pc:cxnChg>
      </pc:sldChg>
      <pc:sldChg chg="addSp delSp modSp del mod">
        <pc:chgData name="Nicholas Ryder" userId="e2d2935a-8ebf-499a-b9bc-e7f40862ad4e" providerId="ADAL" clId="{CA1A9EFD-322A-49E5-80DE-9458447B7CF0}" dt="2023-06-05T09:59:02.481" v="3783" actId="2696"/>
        <pc:sldMkLst>
          <pc:docMk/>
          <pc:sldMk cId="941248070" sldId="317"/>
        </pc:sldMkLst>
        <pc:spChg chg="mod">
          <ac:chgData name="Nicholas Ryder" userId="e2d2935a-8ebf-499a-b9bc-e7f40862ad4e" providerId="ADAL" clId="{CA1A9EFD-322A-49E5-80DE-9458447B7CF0}" dt="2023-06-05T09:56:55.596" v="3670" actId="20577"/>
          <ac:spMkLst>
            <pc:docMk/>
            <pc:sldMk cId="941248070" sldId="317"/>
            <ac:spMk id="2" creationId="{00000000-0000-0000-0000-000000000000}"/>
          </ac:spMkLst>
        </pc:spChg>
        <pc:spChg chg="mod">
          <ac:chgData name="Nicholas Ryder" userId="e2d2935a-8ebf-499a-b9bc-e7f40862ad4e" providerId="ADAL" clId="{CA1A9EFD-322A-49E5-80DE-9458447B7CF0}" dt="2023-06-05T09:10:54.376" v="3266" actId="26606"/>
          <ac:spMkLst>
            <pc:docMk/>
            <pc:sldMk cId="941248070" sldId="317"/>
            <ac:spMk id="3" creationId="{00000000-0000-0000-0000-000000000000}"/>
          </ac:spMkLst>
        </pc:spChg>
        <pc:spChg chg="mod ord">
          <ac:chgData name="Nicholas Ryder" userId="e2d2935a-8ebf-499a-b9bc-e7f40862ad4e" providerId="ADAL" clId="{CA1A9EFD-322A-49E5-80DE-9458447B7CF0}" dt="2023-06-05T09:10:54.376" v="3266" actId="26606"/>
          <ac:spMkLst>
            <pc:docMk/>
            <pc:sldMk cId="941248070" sldId="317"/>
            <ac:spMk id="4" creationId="{00000000-0000-0000-0000-000000000000}"/>
          </ac:spMkLst>
        </pc:spChg>
        <pc:spChg chg="mod">
          <ac:chgData name="Nicholas Ryder" userId="e2d2935a-8ebf-499a-b9bc-e7f40862ad4e" providerId="ADAL" clId="{CA1A9EFD-322A-49E5-80DE-9458447B7CF0}" dt="2023-06-05T09:10:54.376" v="3266" actId="26606"/>
          <ac:spMkLst>
            <pc:docMk/>
            <pc:sldMk cId="941248070" sldId="317"/>
            <ac:spMk id="5" creationId="{00000000-0000-0000-0000-000000000000}"/>
          </ac:spMkLst>
        </pc:spChg>
        <pc:spChg chg="del">
          <ac:chgData name="Nicholas Ryder" userId="e2d2935a-8ebf-499a-b9bc-e7f40862ad4e" providerId="ADAL" clId="{CA1A9EFD-322A-49E5-80DE-9458447B7CF0}" dt="2023-06-05T09:10:54.376" v="3266" actId="26606"/>
          <ac:spMkLst>
            <pc:docMk/>
            <pc:sldMk cId="941248070" sldId="317"/>
            <ac:spMk id="10" creationId="{A7AE9375-4664-4DB2-922D-2782A6E439AC}"/>
          </ac:spMkLst>
        </pc:spChg>
        <pc:spChg chg="del">
          <ac:chgData name="Nicholas Ryder" userId="e2d2935a-8ebf-499a-b9bc-e7f40862ad4e" providerId="ADAL" clId="{CA1A9EFD-322A-49E5-80DE-9458447B7CF0}" dt="2023-06-05T09:10:54.376" v="3266" actId="26606"/>
          <ac:spMkLst>
            <pc:docMk/>
            <pc:sldMk cId="941248070" sldId="317"/>
            <ac:spMk id="14" creationId="{9DD005C1-8C51-42D6-9BEE-B9B83849743D}"/>
          </ac:spMkLst>
        </pc:spChg>
        <pc:spChg chg="add">
          <ac:chgData name="Nicholas Ryder" userId="e2d2935a-8ebf-499a-b9bc-e7f40862ad4e" providerId="ADAL" clId="{CA1A9EFD-322A-49E5-80DE-9458447B7CF0}" dt="2023-06-05T09:10:54.376" v="3266" actId="26606"/>
          <ac:spMkLst>
            <pc:docMk/>
            <pc:sldMk cId="941248070" sldId="317"/>
            <ac:spMk id="20" creationId="{E8A8EAB8-D2FF-444D-B34B-7D32F106AD0E}"/>
          </ac:spMkLst>
        </pc:spChg>
        <pc:picChg chg="add">
          <ac:chgData name="Nicholas Ryder" userId="e2d2935a-8ebf-499a-b9bc-e7f40862ad4e" providerId="ADAL" clId="{CA1A9EFD-322A-49E5-80DE-9458447B7CF0}" dt="2023-06-05T09:10:54.376" v="3266" actId="26606"/>
          <ac:picMkLst>
            <pc:docMk/>
            <pc:sldMk cId="941248070" sldId="317"/>
            <ac:picMk id="16" creationId="{6E26D2B8-6C4C-C6A4-F4B0-2F41B93E284D}"/>
          </ac:picMkLst>
        </pc:picChg>
        <pc:cxnChg chg="del">
          <ac:chgData name="Nicholas Ryder" userId="e2d2935a-8ebf-499a-b9bc-e7f40862ad4e" providerId="ADAL" clId="{CA1A9EFD-322A-49E5-80DE-9458447B7CF0}" dt="2023-06-05T09:10:54.376" v="3266" actId="26606"/>
          <ac:cxnSpMkLst>
            <pc:docMk/>
            <pc:sldMk cId="941248070" sldId="317"/>
            <ac:cxnSpMk id="12" creationId="{EE504C98-6397-41C1-A8D8-2D9C4ED307E0}"/>
          </ac:cxnSpMkLst>
        </pc:cxnChg>
        <pc:cxnChg chg="add">
          <ac:chgData name="Nicholas Ryder" userId="e2d2935a-8ebf-499a-b9bc-e7f40862ad4e" providerId="ADAL" clId="{CA1A9EFD-322A-49E5-80DE-9458447B7CF0}" dt="2023-06-05T09:10:54.376" v="3266" actId="26606"/>
          <ac:cxnSpMkLst>
            <pc:docMk/>
            <pc:sldMk cId="941248070" sldId="317"/>
            <ac:cxnSpMk id="22" creationId="{EEA38897-7BA3-4408-8083-3235339C4A60}"/>
          </ac:cxnSpMkLst>
        </pc:cxnChg>
        <pc:cxnChg chg="add">
          <ac:chgData name="Nicholas Ryder" userId="e2d2935a-8ebf-499a-b9bc-e7f40862ad4e" providerId="ADAL" clId="{CA1A9EFD-322A-49E5-80DE-9458447B7CF0}" dt="2023-06-05T09:10:54.376" v="3266" actId="26606"/>
          <ac:cxnSpMkLst>
            <pc:docMk/>
            <pc:sldMk cId="941248070" sldId="317"/>
            <ac:cxnSpMk id="24" creationId="{F11AD06B-AB20-4097-8606-5DA00DBACE88}"/>
          </ac:cxnSpMkLst>
        </pc:cxnChg>
      </pc:sldChg>
      <pc:sldChg chg="addSp delSp modSp mod">
        <pc:chgData name="Nicholas Ryder" userId="e2d2935a-8ebf-499a-b9bc-e7f40862ad4e" providerId="ADAL" clId="{CA1A9EFD-322A-49E5-80DE-9458447B7CF0}" dt="2023-06-05T09:57:01.464" v="3672" actId="20577"/>
        <pc:sldMkLst>
          <pc:docMk/>
          <pc:sldMk cId="1245170188" sldId="318"/>
        </pc:sldMkLst>
        <pc:spChg chg="mod">
          <ac:chgData name="Nicholas Ryder" userId="e2d2935a-8ebf-499a-b9bc-e7f40862ad4e" providerId="ADAL" clId="{CA1A9EFD-322A-49E5-80DE-9458447B7CF0}" dt="2023-06-05T09:57:01.464" v="3672" actId="20577"/>
          <ac:spMkLst>
            <pc:docMk/>
            <pc:sldMk cId="1245170188" sldId="318"/>
            <ac:spMk id="2" creationId="{00000000-0000-0000-0000-000000000000}"/>
          </ac:spMkLst>
        </pc:spChg>
        <pc:spChg chg="mod">
          <ac:chgData name="Nicholas Ryder" userId="e2d2935a-8ebf-499a-b9bc-e7f40862ad4e" providerId="ADAL" clId="{CA1A9EFD-322A-49E5-80DE-9458447B7CF0}" dt="2023-06-05T09:10:56.668" v="3267" actId="26606"/>
          <ac:spMkLst>
            <pc:docMk/>
            <pc:sldMk cId="1245170188" sldId="318"/>
            <ac:spMk id="3" creationId="{00000000-0000-0000-0000-000000000000}"/>
          </ac:spMkLst>
        </pc:spChg>
        <pc:spChg chg="mod ord">
          <ac:chgData name="Nicholas Ryder" userId="e2d2935a-8ebf-499a-b9bc-e7f40862ad4e" providerId="ADAL" clId="{CA1A9EFD-322A-49E5-80DE-9458447B7CF0}" dt="2023-06-05T09:10:56.668" v="3267" actId="26606"/>
          <ac:spMkLst>
            <pc:docMk/>
            <pc:sldMk cId="1245170188" sldId="318"/>
            <ac:spMk id="4" creationId="{00000000-0000-0000-0000-000000000000}"/>
          </ac:spMkLst>
        </pc:spChg>
        <pc:spChg chg="mod">
          <ac:chgData name="Nicholas Ryder" userId="e2d2935a-8ebf-499a-b9bc-e7f40862ad4e" providerId="ADAL" clId="{CA1A9EFD-322A-49E5-80DE-9458447B7CF0}" dt="2023-06-05T09:10:56.668" v="3267" actId="26606"/>
          <ac:spMkLst>
            <pc:docMk/>
            <pc:sldMk cId="1245170188" sldId="318"/>
            <ac:spMk id="5" creationId="{00000000-0000-0000-0000-000000000000}"/>
          </ac:spMkLst>
        </pc:spChg>
        <pc:spChg chg="del">
          <ac:chgData name="Nicholas Ryder" userId="e2d2935a-8ebf-499a-b9bc-e7f40862ad4e" providerId="ADAL" clId="{CA1A9EFD-322A-49E5-80DE-9458447B7CF0}" dt="2023-06-05T09:10:56.668" v="3267" actId="26606"/>
          <ac:spMkLst>
            <pc:docMk/>
            <pc:sldMk cId="1245170188" sldId="318"/>
            <ac:spMk id="10" creationId="{A7AE9375-4664-4DB2-922D-2782A6E439AC}"/>
          </ac:spMkLst>
        </pc:spChg>
        <pc:spChg chg="del">
          <ac:chgData name="Nicholas Ryder" userId="e2d2935a-8ebf-499a-b9bc-e7f40862ad4e" providerId="ADAL" clId="{CA1A9EFD-322A-49E5-80DE-9458447B7CF0}" dt="2023-06-05T09:10:56.668" v="3267" actId="26606"/>
          <ac:spMkLst>
            <pc:docMk/>
            <pc:sldMk cId="1245170188" sldId="318"/>
            <ac:spMk id="14" creationId="{9DD005C1-8C51-42D6-9BEE-B9B83849743D}"/>
          </ac:spMkLst>
        </pc:spChg>
        <pc:spChg chg="add">
          <ac:chgData name="Nicholas Ryder" userId="e2d2935a-8ebf-499a-b9bc-e7f40862ad4e" providerId="ADAL" clId="{CA1A9EFD-322A-49E5-80DE-9458447B7CF0}" dt="2023-06-05T09:10:56.668" v="3267" actId="26606"/>
          <ac:spMkLst>
            <pc:docMk/>
            <pc:sldMk cId="1245170188" sldId="318"/>
            <ac:spMk id="20" creationId="{E8A8EAB8-D2FF-444D-B34B-7D32F106AD0E}"/>
          </ac:spMkLst>
        </pc:spChg>
        <pc:picChg chg="add">
          <ac:chgData name="Nicholas Ryder" userId="e2d2935a-8ebf-499a-b9bc-e7f40862ad4e" providerId="ADAL" clId="{CA1A9EFD-322A-49E5-80DE-9458447B7CF0}" dt="2023-06-05T09:10:56.668" v="3267" actId="26606"/>
          <ac:picMkLst>
            <pc:docMk/>
            <pc:sldMk cId="1245170188" sldId="318"/>
            <ac:picMk id="16" creationId="{992CF245-1DD2-B79E-EDEC-A543DFB2D394}"/>
          </ac:picMkLst>
        </pc:picChg>
        <pc:cxnChg chg="del">
          <ac:chgData name="Nicholas Ryder" userId="e2d2935a-8ebf-499a-b9bc-e7f40862ad4e" providerId="ADAL" clId="{CA1A9EFD-322A-49E5-80DE-9458447B7CF0}" dt="2023-06-05T09:10:56.668" v="3267" actId="26606"/>
          <ac:cxnSpMkLst>
            <pc:docMk/>
            <pc:sldMk cId="1245170188" sldId="318"/>
            <ac:cxnSpMk id="12" creationId="{EE504C98-6397-41C1-A8D8-2D9C4ED307E0}"/>
          </ac:cxnSpMkLst>
        </pc:cxnChg>
        <pc:cxnChg chg="add">
          <ac:chgData name="Nicholas Ryder" userId="e2d2935a-8ebf-499a-b9bc-e7f40862ad4e" providerId="ADAL" clId="{CA1A9EFD-322A-49E5-80DE-9458447B7CF0}" dt="2023-06-05T09:10:56.668" v="3267" actId="26606"/>
          <ac:cxnSpMkLst>
            <pc:docMk/>
            <pc:sldMk cId="1245170188" sldId="318"/>
            <ac:cxnSpMk id="22" creationId="{EEA38897-7BA3-4408-8083-3235339C4A60}"/>
          </ac:cxnSpMkLst>
        </pc:cxnChg>
        <pc:cxnChg chg="add">
          <ac:chgData name="Nicholas Ryder" userId="e2d2935a-8ebf-499a-b9bc-e7f40862ad4e" providerId="ADAL" clId="{CA1A9EFD-322A-49E5-80DE-9458447B7CF0}" dt="2023-06-05T09:10:56.668" v="3267" actId="26606"/>
          <ac:cxnSpMkLst>
            <pc:docMk/>
            <pc:sldMk cId="1245170188" sldId="318"/>
            <ac:cxnSpMk id="24" creationId="{F11AD06B-AB20-4097-8606-5DA00DBACE88}"/>
          </ac:cxnSpMkLst>
        </pc:cxnChg>
      </pc:sldChg>
      <pc:sldChg chg="addSp delSp modSp mod">
        <pc:chgData name="Nicholas Ryder" userId="e2d2935a-8ebf-499a-b9bc-e7f40862ad4e" providerId="ADAL" clId="{CA1A9EFD-322A-49E5-80DE-9458447B7CF0}" dt="2023-06-09T08:01:42.746" v="4366" actId="27636"/>
        <pc:sldMkLst>
          <pc:docMk/>
          <pc:sldMk cId="1185504860" sldId="319"/>
        </pc:sldMkLst>
        <pc:spChg chg="mod">
          <ac:chgData name="Nicholas Ryder" userId="e2d2935a-8ebf-499a-b9bc-e7f40862ad4e" providerId="ADAL" clId="{CA1A9EFD-322A-49E5-80DE-9458447B7CF0}" dt="2023-06-09T08:01:42.746" v="4366" actId="27636"/>
          <ac:spMkLst>
            <pc:docMk/>
            <pc:sldMk cId="1185504860" sldId="319"/>
            <ac:spMk id="2" creationId="{4465E472-6B7E-897E-F605-7767BDD6FC29}"/>
          </ac:spMkLst>
        </pc:spChg>
        <pc:spChg chg="mod ord">
          <ac:chgData name="Nicholas Ryder" userId="e2d2935a-8ebf-499a-b9bc-e7f40862ad4e" providerId="ADAL" clId="{CA1A9EFD-322A-49E5-80DE-9458447B7CF0}" dt="2023-06-05T09:29:24.264" v="3568" actId="20577"/>
          <ac:spMkLst>
            <pc:docMk/>
            <pc:sldMk cId="1185504860" sldId="319"/>
            <ac:spMk id="3" creationId="{B6C03F35-78C6-DA4D-D619-E42F1B43C0A6}"/>
          </ac:spMkLst>
        </pc:spChg>
        <pc:spChg chg="mod ord">
          <ac:chgData name="Nicholas Ryder" userId="e2d2935a-8ebf-499a-b9bc-e7f40862ad4e" providerId="ADAL" clId="{CA1A9EFD-322A-49E5-80DE-9458447B7CF0}" dt="2023-06-05T09:10:41.944" v="3263" actId="26606"/>
          <ac:spMkLst>
            <pc:docMk/>
            <pc:sldMk cId="1185504860" sldId="319"/>
            <ac:spMk id="4" creationId="{E28CEE33-91FC-7979-120E-90284D4843DC}"/>
          </ac:spMkLst>
        </pc:spChg>
        <pc:spChg chg="mod">
          <ac:chgData name="Nicholas Ryder" userId="e2d2935a-8ebf-499a-b9bc-e7f40862ad4e" providerId="ADAL" clId="{CA1A9EFD-322A-49E5-80DE-9458447B7CF0}" dt="2023-06-05T09:10:41.944" v="3263" actId="26606"/>
          <ac:spMkLst>
            <pc:docMk/>
            <pc:sldMk cId="1185504860" sldId="319"/>
            <ac:spMk id="5" creationId="{4C91A103-FAC7-8CAC-30B0-0875A7139FFC}"/>
          </ac:spMkLst>
        </pc:spChg>
        <pc:spChg chg="del">
          <ac:chgData name="Nicholas Ryder" userId="e2d2935a-8ebf-499a-b9bc-e7f40862ad4e" providerId="ADAL" clId="{CA1A9EFD-322A-49E5-80DE-9458447B7CF0}" dt="2023-06-05T09:08:06.441" v="3177" actId="26606"/>
          <ac:spMkLst>
            <pc:docMk/>
            <pc:sldMk cId="1185504860" sldId="319"/>
            <ac:spMk id="10" creationId="{A7AE9375-4664-4DB2-922D-2782A6E439AC}"/>
          </ac:spMkLst>
        </pc:spChg>
        <pc:spChg chg="del">
          <ac:chgData name="Nicholas Ryder" userId="e2d2935a-8ebf-499a-b9bc-e7f40862ad4e" providerId="ADAL" clId="{CA1A9EFD-322A-49E5-80DE-9458447B7CF0}" dt="2023-06-05T09:08:06.441" v="3177" actId="26606"/>
          <ac:spMkLst>
            <pc:docMk/>
            <pc:sldMk cId="1185504860" sldId="319"/>
            <ac:spMk id="14" creationId="{9DD005C1-8C51-42D6-9BEE-B9B83849743D}"/>
          </ac:spMkLst>
        </pc:spChg>
        <pc:spChg chg="add del">
          <ac:chgData name="Nicholas Ryder" userId="e2d2935a-8ebf-499a-b9bc-e7f40862ad4e" providerId="ADAL" clId="{CA1A9EFD-322A-49E5-80DE-9458447B7CF0}" dt="2023-06-05T09:10:41.944" v="3263" actId="26606"/>
          <ac:spMkLst>
            <pc:docMk/>
            <pc:sldMk cId="1185504860" sldId="319"/>
            <ac:spMk id="19" creationId="{E8A8EAB8-D2FF-444D-B34B-7D32F106AD0E}"/>
          </ac:spMkLst>
        </pc:spChg>
        <pc:spChg chg="add">
          <ac:chgData name="Nicholas Ryder" userId="e2d2935a-8ebf-499a-b9bc-e7f40862ad4e" providerId="ADAL" clId="{CA1A9EFD-322A-49E5-80DE-9458447B7CF0}" dt="2023-06-05T09:10:41.944" v="3263" actId="26606"/>
          <ac:spMkLst>
            <pc:docMk/>
            <pc:sldMk cId="1185504860" sldId="319"/>
            <ac:spMk id="29" creationId="{E8A8EAB8-D2FF-444D-B34B-7D32F106AD0E}"/>
          </ac:spMkLst>
        </pc:spChg>
        <pc:picChg chg="add">
          <ac:chgData name="Nicholas Ryder" userId="e2d2935a-8ebf-499a-b9bc-e7f40862ad4e" providerId="ADAL" clId="{CA1A9EFD-322A-49E5-80DE-9458447B7CF0}" dt="2023-06-05T09:10:41.944" v="3263" actId="26606"/>
          <ac:picMkLst>
            <pc:docMk/>
            <pc:sldMk cId="1185504860" sldId="319"/>
            <ac:picMk id="25" creationId="{DB1C5EB1-174D-3909-8AA8-B4F1821FEBFC}"/>
          </ac:picMkLst>
        </pc:picChg>
        <pc:cxnChg chg="del">
          <ac:chgData name="Nicholas Ryder" userId="e2d2935a-8ebf-499a-b9bc-e7f40862ad4e" providerId="ADAL" clId="{CA1A9EFD-322A-49E5-80DE-9458447B7CF0}" dt="2023-06-05T09:08:06.441" v="3177" actId="26606"/>
          <ac:cxnSpMkLst>
            <pc:docMk/>
            <pc:sldMk cId="1185504860" sldId="319"/>
            <ac:cxnSpMk id="12" creationId="{EE504C98-6397-41C1-A8D8-2D9C4ED307E0}"/>
          </ac:cxnSpMkLst>
        </pc:cxnChg>
        <pc:cxnChg chg="add del">
          <ac:chgData name="Nicholas Ryder" userId="e2d2935a-8ebf-499a-b9bc-e7f40862ad4e" providerId="ADAL" clId="{CA1A9EFD-322A-49E5-80DE-9458447B7CF0}" dt="2023-06-05T09:10:41.944" v="3263" actId="26606"/>
          <ac:cxnSpMkLst>
            <pc:docMk/>
            <pc:sldMk cId="1185504860" sldId="319"/>
            <ac:cxnSpMk id="21" creationId="{067633D1-6EE6-4118-B9F0-B363477BEE7A}"/>
          </ac:cxnSpMkLst>
        </pc:cxnChg>
        <pc:cxnChg chg="add del">
          <ac:chgData name="Nicholas Ryder" userId="e2d2935a-8ebf-499a-b9bc-e7f40862ad4e" providerId="ADAL" clId="{CA1A9EFD-322A-49E5-80DE-9458447B7CF0}" dt="2023-06-05T09:10:41.944" v="3263" actId="26606"/>
          <ac:cxnSpMkLst>
            <pc:docMk/>
            <pc:sldMk cId="1185504860" sldId="319"/>
            <ac:cxnSpMk id="23" creationId="{4AD7FFC6-42A9-49CB-B5E9-B3F6B038331B}"/>
          </ac:cxnSpMkLst>
        </pc:cxnChg>
        <pc:cxnChg chg="add">
          <ac:chgData name="Nicholas Ryder" userId="e2d2935a-8ebf-499a-b9bc-e7f40862ad4e" providerId="ADAL" clId="{CA1A9EFD-322A-49E5-80DE-9458447B7CF0}" dt="2023-06-05T09:10:41.944" v="3263" actId="26606"/>
          <ac:cxnSpMkLst>
            <pc:docMk/>
            <pc:sldMk cId="1185504860" sldId="319"/>
            <ac:cxnSpMk id="31" creationId="{EEA38897-7BA3-4408-8083-3235339C4A60}"/>
          </ac:cxnSpMkLst>
        </pc:cxnChg>
        <pc:cxnChg chg="add">
          <ac:chgData name="Nicholas Ryder" userId="e2d2935a-8ebf-499a-b9bc-e7f40862ad4e" providerId="ADAL" clId="{CA1A9EFD-322A-49E5-80DE-9458447B7CF0}" dt="2023-06-05T09:10:41.944" v="3263" actId="26606"/>
          <ac:cxnSpMkLst>
            <pc:docMk/>
            <pc:sldMk cId="1185504860" sldId="319"/>
            <ac:cxnSpMk id="33" creationId="{F11AD06B-AB20-4097-8606-5DA00DBACE88}"/>
          </ac:cxnSpMkLst>
        </pc:cxnChg>
      </pc:sldChg>
      <pc:sldChg chg="del">
        <pc:chgData name="Nicholas Ryder" userId="e2d2935a-8ebf-499a-b9bc-e7f40862ad4e" providerId="ADAL" clId="{CA1A9EFD-322A-49E5-80DE-9458447B7CF0}" dt="2023-06-05T08:57:25.131" v="2993" actId="2696"/>
        <pc:sldMkLst>
          <pc:docMk/>
          <pc:sldMk cId="819241458" sldId="320"/>
        </pc:sldMkLst>
      </pc:sldChg>
      <pc:sldChg chg="del">
        <pc:chgData name="Nicholas Ryder" userId="e2d2935a-8ebf-499a-b9bc-e7f40862ad4e" providerId="ADAL" clId="{CA1A9EFD-322A-49E5-80DE-9458447B7CF0}" dt="2023-06-05T07:51:04.392" v="668" actId="2696"/>
        <pc:sldMkLst>
          <pc:docMk/>
          <pc:sldMk cId="497052235" sldId="322"/>
        </pc:sldMkLst>
      </pc:sldChg>
      <pc:sldChg chg="addSp delSp modSp mod ord">
        <pc:chgData name="Nicholas Ryder" userId="e2d2935a-8ebf-499a-b9bc-e7f40862ad4e" providerId="ADAL" clId="{CA1A9EFD-322A-49E5-80DE-9458447B7CF0}" dt="2023-06-09T07:54:48.382" v="4103" actId="27636"/>
        <pc:sldMkLst>
          <pc:docMk/>
          <pc:sldMk cId="320292632" sldId="323"/>
        </pc:sldMkLst>
        <pc:spChg chg="mod">
          <ac:chgData name="Nicholas Ryder" userId="e2d2935a-8ebf-499a-b9bc-e7f40862ad4e" providerId="ADAL" clId="{CA1A9EFD-322A-49E5-80DE-9458447B7CF0}" dt="2023-06-05T09:05:53.800" v="3162" actId="26606"/>
          <ac:spMkLst>
            <pc:docMk/>
            <pc:sldMk cId="320292632" sldId="323"/>
            <ac:spMk id="2" creationId="{00000000-0000-0000-0000-000000000000}"/>
          </ac:spMkLst>
        </pc:spChg>
        <pc:spChg chg="mod">
          <ac:chgData name="Nicholas Ryder" userId="e2d2935a-8ebf-499a-b9bc-e7f40862ad4e" providerId="ADAL" clId="{CA1A9EFD-322A-49E5-80DE-9458447B7CF0}" dt="2023-06-09T07:54:48.382" v="4103" actId="27636"/>
          <ac:spMkLst>
            <pc:docMk/>
            <pc:sldMk cId="320292632" sldId="323"/>
            <ac:spMk id="3" creationId="{00000000-0000-0000-0000-000000000000}"/>
          </ac:spMkLst>
        </pc:spChg>
        <pc:spChg chg="mod ord">
          <ac:chgData name="Nicholas Ryder" userId="e2d2935a-8ebf-499a-b9bc-e7f40862ad4e" providerId="ADAL" clId="{CA1A9EFD-322A-49E5-80DE-9458447B7CF0}" dt="2023-06-05T09:05:53.800" v="3162" actId="26606"/>
          <ac:spMkLst>
            <pc:docMk/>
            <pc:sldMk cId="320292632" sldId="323"/>
            <ac:spMk id="4" creationId="{00000000-0000-0000-0000-000000000000}"/>
          </ac:spMkLst>
        </pc:spChg>
        <pc:spChg chg="mod">
          <ac:chgData name="Nicholas Ryder" userId="e2d2935a-8ebf-499a-b9bc-e7f40862ad4e" providerId="ADAL" clId="{CA1A9EFD-322A-49E5-80DE-9458447B7CF0}" dt="2023-06-05T09:05:53.800" v="3162" actId="26606"/>
          <ac:spMkLst>
            <pc:docMk/>
            <pc:sldMk cId="320292632" sldId="323"/>
            <ac:spMk id="5" creationId="{00000000-0000-0000-0000-000000000000}"/>
          </ac:spMkLst>
        </pc:spChg>
        <pc:spChg chg="del">
          <ac:chgData name="Nicholas Ryder" userId="e2d2935a-8ebf-499a-b9bc-e7f40862ad4e" providerId="ADAL" clId="{CA1A9EFD-322A-49E5-80DE-9458447B7CF0}" dt="2023-06-05T09:05:53.800" v="3162" actId="26606"/>
          <ac:spMkLst>
            <pc:docMk/>
            <pc:sldMk cId="320292632" sldId="323"/>
            <ac:spMk id="24" creationId="{E8A8EAB8-D2FF-444D-B34B-7D32F106AD0E}"/>
          </ac:spMkLst>
        </pc:spChg>
        <pc:spChg chg="add del">
          <ac:chgData name="Nicholas Ryder" userId="e2d2935a-8ebf-499a-b9bc-e7f40862ad4e" providerId="ADAL" clId="{CA1A9EFD-322A-49E5-80DE-9458447B7CF0}" dt="2023-06-05T09:08:24.135" v="3180" actId="26606"/>
          <ac:spMkLst>
            <pc:docMk/>
            <pc:sldMk cId="320292632" sldId="323"/>
            <ac:spMk id="33" creationId="{E8A8EAB8-D2FF-444D-B34B-7D32F106AD0E}"/>
          </ac:spMkLst>
        </pc:spChg>
        <pc:spChg chg="add">
          <ac:chgData name="Nicholas Ryder" userId="e2d2935a-8ebf-499a-b9bc-e7f40862ad4e" providerId="ADAL" clId="{CA1A9EFD-322A-49E5-80DE-9458447B7CF0}" dt="2023-06-05T09:08:24.135" v="3180" actId="26606"/>
          <ac:spMkLst>
            <pc:docMk/>
            <pc:sldMk cId="320292632" sldId="323"/>
            <ac:spMk id="42" creationId="{E8A8EAB8-D2FF-444D-B34B-7D32F106AD0E}"/>
          </ac:spMkLst>
        </pc:spChg>
        <pc:picChg chg="mod ord">
          <ac:chgData name="Nicholas Ryder" userId="e2d2935a-8ebf-499a-b9bc-e7f40862ad4e" providerId="ADAL" clId="{CA1A9EFD-322A-49E5-80DE-9458447B7CF0}" dt="2023-06-05T09:05:53.800" v="3162" actId="26606"/>
          <ac:picMkLst>
            <pc:docMk/>
            <pc:sldMk cId="320292632" sldId="323"/>
            <ac:picMk id="8" creationId="{9B28F6B5-7938-9043-AA09-48ED2B733A88}"/>
          </ac:picMkLst>
        </pc:picChg>
        <pc:cxnChg chg="del">
          <ac:chgData name="Nicholas Ryder" userId="e2d2935a-8ebf-499a-b9bc-e7f40862ad4e" providerId="ADAL" clId="{CA1A9EFD-322A-49E5-80DE-9458447B7CF0}" dt="2023-06-05T09:05:53.800" v="3162" actId="26606"/>
          <ac:cxnSpMkLst>
            <pc:docMk/>
            <pc:sldMk cId="320292632" sldId="323"/>
            <ac:cxnSpMk id="26" creationId="{EEA38897-7BA3-4408-8083-3235339C4A60}"/>
          </ac:cxnSpMkLst>
        </pc:cxnChg>
        <pc:cxnChg chg="del">
          <ac:chgData name="Nicholas Ryder" userId="e2d2935a-8ebf-499a-b9bc-e7f40862ad4e" providerId="ADAL" clId="{CA1A9EFD-322A-49E5-80DE-9458447B7CF0}" dt="2023-06-05T09:05:53.800" v="3162" actId="26606"/>
          <ac:cxnSpMkLst>
            <pc:docMk/>
            <pc:sldMk cId="320292632" sldId="323"/>
            <ac:cxnSpMk id="28" creationId="{F11AD06B-AB20-4097-8606-5DA00DBACE88}"/>
          </ac:cxnSpMkLst>
        </pc:cxnChg>
        <pc:cxnChg chg="add del">
          <ac:chgData name="Nicholas Ryder" userId="e2d2935a-8ebf-499a-b9bc-e7f40862ad4e" providerId="ADAL" clId="{CA1A9EFD-322A-49E5-80DE-9458447B7CF0}" dt="2023-06-05T09:08:24.135" v="3180" actId="26606"/>
          <ac:cxnSpMkLst>
            <pc:docMk/>
            <pc:sldMk cId="320292632" sldId="323"/>
            <ac:cxnSpMk id="35" creationId="{EEA38897-7BA3-4408-8083-3235339C4A60}"/>
          </ac:cxnSpMkLst>
        </pc:cxnChg>
        <pc:cxnChg chg="add del">
          <ac:chgData name="Nicholas Ryder" userId="e2d2935a-8ebf-499a-b9bc-e7f40862ad4e" providerId="ADAL" clId="{CA1A9EFD-322A-49E5-80DE-9458447B7CF0}" dt="2023-06-05T09:08:24.135" v="3180" actId="26606"/>
          <ac:cxnSpMkLst>
            <pc:docMk/>
            <pc:sldMk cId="320292632" sldId="323"/>
            <ac:cxnSpMk id="37" creationId="{F11AD06B-AB20-4097-8606-5DA00DBACE88}"/>
          </ac:cxnSpMkLst>
        </pc:cxnChg>
        <pc:cxnChg chg="add">
          <ac:chgData name="Nicholas Ryder" userId="e2d2935a-8ebf-499a-b9bc-e7f40862ad4e" providerId="ADAL" clId="{CA1A9EFD-322A-49E5-80DE-9458447B7CF0}" dt="2023-06-05T09:08:24.135" v="3180" actId="26606"/>
          <ac:cxnSpMkLst>
            <pc:docMk/>
            <pc:sldMk cId="320292632" sldId="323"/>
            <ac:cxnSpMk id="44" creationId="{EEA38897-7BA3-4408-8083-3235339C4A60}"/>
          </ac:cxnSpMkLst>
        </pc:cxnChg>
        <pc:cxnChg chg="add">
          <ac:chgData name="Nicholas Ryder" userId="e2d2935a-8ebf-499a-b9bc-e7f40862ad4e" providerId="ADAL" clId="{CA1A9EFD-322A-49E5-80DE-9458447B7CF0}" dt="2023-06-05T09:08:24.135" v="3180" actId="26606"/>
          <ac:cxnSpMkLst>
            <pc:docMk/>
            <pc:sldMk cId="320292632" sldId="323"/>
            <ac:cxnSpMk id="46" creationId="{F11AD06B-AB20-4097-8606-5DA00DBACE88}"/>
          </ac:cxnSpMkLst>
        </pc:cxnChg>
      </pc:sldChg>
      <pc:sldChg chg="addSp delSp modSp mod ord">
        <pc:chgData name="Nicholas Ryder" userId="e2d2935a-8ebf-499a-b9bc-e7f40862ad4e" providerId="ADAL" clId="{CA1A9EFD-322A-49E5-80DE-9458447B7CF0}" dt="2023-06-09T07:55:49.982" v="4142" actId="20577"/>
        <pc:sldMkLst>
          <pc:docMk/>
          <pc:sldMk cId="912807053" sldId="324"/>
        </pc:sldMkLst>
        <pc:spChg chg="mod">
          <ac:chgData name="Nicholas Ryder" userId="e2d2935a-8ebf-499a-b9bc-e7f40862ad4e" providerId="ADAL" clId="{CA1A9EFD-322A-49E5-80DE-9458447B7CF0}" dt="2023-06-05T09:05:58.449" v="3163" actId="26606"/>
          <ac:spMkLst>
            <pc:docMk/>
            <pc:sldMk cId="912807053" sldId="324"/>
            <ac:spMk id="2" creationId="{00000000-0000-0000-0000-000000000000}"/>
          </ac:spMkLst>
        </pc:spChg>
        <pc:spChg chg="mod">
          <ac:chgData name="Nicholas Ryder" userId="e2d2935a-8ebf-499a-b9bc-e7f40862ad4e" providerId="ADAL" clId="{CA1A9EFD-322A-49E5-80DE-9458447B7CF0}" dt="2023-06-09T07:55:49.982" v="4142" actId="20577"/>
          <ac:spMkLst>
            <pc:docMk/>
            <pc:sldMk cId="912807053" sldId="324"/>
            <ac:spMk id="3" creationId="{00000000-0000-0000-0000-000000000000}"/>
          </ac:spMkLst>
        </pc:spChg>
        <pc:spChg chg="mod ord">
          <ac:chgData name="Nicholas Ryder" userId="e2d2935a-8ebf-499a-b9bc-e7f40862ad4e" providerId="ADAL" clId="{CA1A9EFD-322A-49E5-80DE-9458447B7CF0}" dt="2023-06-05T09:05:58.449" v="3163" actId="26606"/>
          <ac:spMkLst>
            <pc:docMk/>
            <pc:sldMk cId="912807053" sldId="324"/>
            <ac:spMk id="4" creationId="{00000000-0000-0000-0000-000000000000}"/>
          </ac:spMkLst>
        </pc:spChg>
        <pc:spChg chg="mod">
          <ac:chgData name="Nicholas Ryder" userId="e2d2935a-8ebf-499a-b9bc-e7f40862ad4e" providerId="ADAL" clId="{CA1A9EFD-322A-49E5-80DE-9458447B7CF0}" dt="2023-06-05T09:05:58.449" v="3163" actId="26606"/>
          <ac:spMkLst>
            <pc:docMk/>
            <pc:sldMk cId="912807053" sldId="324"/>
            <ac:spMk id="5" creationId="{00000000-0000-0000-0000-000000000000}"/>
          </ac:spMkLst>
        </pc:spChg>
        <pc:spChg chg="del">
          <ac:chgData name="Nicholas Ryder" userId="e2d2935a-8ebf-499a-b9bc-e7f40862ad4e" providerId="ADAL" clId="{CA1A9EFD-322A-49E5-80DE-9458447B7CF0}" dt="2023-06-05T09:05:58.449" v="3163" actId="26606"/>
          <ac:spMkLst>
            <pc:docMk/>
            <pc:sldMk cId="912807053" sldId="324"/>
            <ac:spMk id="24" creationId="{E8A8EAB8-D2FF-444D-B34B-7D32F106AD0E}"/>
          </ac:spMkLst>
        </pc:spChg>
        <pc:spChg chg="add">
          <ac:chgData name="Nicholas Ryder" userId="e2d2935a-8ebf-499a-b9bc-e7f40862ad4e" providerId="ADAL" clId="{CA1A9EFD-322A-49E5-80DE-9458447B7CF0}" dt="2023-06-05T09:05:58.449" v="3163" actId="26606"/>
          <ac:spMkLst>
            <pc:docMk/>
            <pc:sldMk cId="912807053" sldId="324"/>
            <ac:spMk id="33" creationId="{E8A8EAB8-D2FF-444D-B34B-7D32F106AD0E}"/>
          </ac:spMkLst>
        </pc:spChg>
        <pc:picChg chg="mod ord">
          <ac:chgData name="Nicholas Ryder" userId="e2d2935a-8ebf-499a-b9bc-e7f40862ad4e" providerId="ADAL" clId="{CA1A9EFD-322A-49E5-80DE-9458447B7CF0}" dt="2023-06-05T09:05:58.449" v="3163" actId="26606"/>
          <ac:picMkLst>
            <pc:docMk/>
            <pc:sldMk cId="912807053" sldId="324"/>
            <ac:picMk id="8" creationId="{9B28F6B5-7938-9043-AA09-48ED2B733A88}"/>
          </ac:picMkLst>
        </pc:picChg>
        <pc:cxnChg chg="del">
          <ac:chgData name="Nicholas Ryder" userId="e2d2935a-8ebf-499a-b9bc-e7f40862ad4e" providerId="ADAL" clId="{CA1A9EFD-322A-49E5-80DE-9458447B7CF0}" dt="2023-06-05T09:05:58.449" v="3163" actId="26606"/>
          <ac:cxnSpMkLst>
            <pc:docMk/>
            <pc:sldMk cId="912807053" sldId="324"/>
            <ac:cxnSpMk id="26" creationId="{EEA38897-7BA3-4408-8083-3235339C4A60}"/>
          </ac:cxnSpMkLst>
        </pc:cxnChg>
        <pc:cxnChg chg="del">
          <ac:chgData name="Nicholas Ryder" userId="e2d2935a-8ebf-499a-b9bc-e7f40862ad4e" providerId="ADAL" clId="{CA1A9EFD-322A-49E5-80DE-9458447B7CF0}" dt="2023-06-05T09:05:58.449" v="3163" actId="26606"/>
          <ac:cxnSpMkLst>
            <pc:docMk/>
            <pc:sldMk cId="912807053" sldId="324"/>
            <ac:cxnSpMk id="28" creationId="{F11AD06B-AB20-4097-8606-5DA00DBACE88}"/>
          </ac:cxnSpMkLst>
        </pc:cxnChg>
        <pc:cxnChg chg="add">
          <ac:chgData name="Nicholas Ryder" userId="e2d2935a-8ebf-499a-b9bc-e7f40862ad4e" providerId="ADAL" clId="{CA1A9EFD-322A-49E5-80DE-9458447B7CF0}" dt="2023-06-05T09:05:58.449" v="3163" actId="26606"/>
          <ac:cxnSpMkLst>
            <pc:docMk/>
            <pc:sldMk cId="912807053" sldId="324"/>
            <ac:cxnSpMk id="35" creationId="{EEA38897-7BA3-4408-8083-3235339C4A60}"/>
          </ac:cxnSpMkLst>
        </pc:cxnChg>
        <pc:cxnChg chg="add">
          <ac:chgData name="Nicholas Ryder" userId="e2d2935a-8ebf-499a-b9bc-e7f40862ad4e" providerId="ADAL" clId="{CA1A9EFD-322A-49E5-80DE-9458447B7CF0}" dt="2023-06-05T09:05:58.449" v="3163" actId="26606"/>
          <ac:cxnSpMkLst>
            <pc:docMk/>
            <pc:sldMk cId="912807053" sldId="324"/>
            <ac:cxnSpMk id="37" creationId="{F11AD06B-AB20-4097-8606-5DA00DBACE88}"/>
          </ac:cxnSpMkLst>
        </pc:cxnChg>
      </pc:sldChg>
      <pc:sldChg chg="addSp delSp modSp mod">
        <pc:chgData name="Nicholas Ryder" userId="e2d2935a-8ebf-499a-b9bc-e7f40862ad4e" providerId="ADAL" clId="{CA1A9EFD-322A-49E5-80DE-9458447B7CF0}" dt="2023-06-09T08:01:22.575" v="4361" actId="20577"/>
        <pc:sldMkLst>
          <pc:docMk/>
          <pc:sldMk cId="523350068" sldId="325"/>
        </pc:sldMkLst>
        <pc:spChg chg="mod">
          <ac:chgData name="Nicholas Ryder" userId="e2d2935a-8ebf-499a-b9bc-e7f40862ad4e" providerId="ADAL" clId="{CA1A9EFD-322A-49E5-80DE-9458447B7CF0}" dt="2023-06-09T08:01:22.575" v="4361" actId="20577"/>
          <ac:spMkLst>
            <pc:docMk/>
            <pc:sldMk cId="523350068" sldId="325"/>
            <ac:spMk id="2" creationId="{4465E472-6B7E-897E-F605-7767BDD6FC29}"/>
          </ac:spMkLst>
        </pc:spChg>
        <pc:spChg chg="mod ord">
          <ac:chgData name="Nicholas Ryder" userId="e2d2935a-8ebf-499a-b9bc-e7f40862ad4e" providerId="ADAL" clId="{CA1A9EFD-322A-49E5-80DE-9458447B7CF0}" dt="2023-06-05T09:10:23.105" v="3260" actId="26606"/>
          <ac:spMkLst>
            <pc:docMk/>
            <pc:sldMk cId="523350068" sldId="325"/>
            <ac:spMk id="3" creationId="{B6C03F35-78C6-DA4D-D619-E42F1B43C0A6}"/>
          </ac:spMkLst>
        </pc:spChg>
        <pc:spChg chg="mod ord">
          <ac:chgData name="Nicholas Ryder" userId="e2d2935a-8ebf-499a-b9bc-e7f40862ad4e" providerId="ADAL" clId="{CA1A9EFD-322A-49E5-80DE-9458447B7CF0}" dt="2023-06-05T09:10:23.105" v="3260" actId="26606"/>
          <ac:spMkLst>
            <pc:docMk/>
            <pc:sldMk cId="523350068" sldId="325"/>
            <ac:spMk id="4" creationId="{E28CEE33-91FC-7979-120E-90284D4843DC}"/>
          </ac:spMkLst>
        </pc:spChg>
        <pc:spChg chg="mod">
          <ac:chgData name="Nicholas Ryder" userId="e2d2935a-8ebf-499a-b9bc-e7f40862ad4e" providerId="ADAL" clId="{CA1A9EFD-322A-49E5-80DE-9458447B7CF0}" dt="2023-06-05T09:10:23.105" v="3260" actId="26606"/>
          <ac:spMkLst>
            <pc:docMk/>
            <pc:sldMk cId="523350068" sldId="325"/>
            <ac:spMk id="5" creationId="{4C91A103-FAC7-8CAC-30B0-0875A7139FFC}"/>
          </ac:spMkLst>
        </pc:spChg>
        <pc:spChg chg="del">
          <ac:chgData name="Nicholas Ryder" userId="e2d2935a-8ebf-499a-b9bc-e7f40862ad4e" providerId="ADAL" clId="{CA1A9EFD-322A-49E5-80DE-9458447B7CF0}" dt="2023-06-05T09:07:37.824" v="3168" actId="26606"/>
          <ac:spMkLst>
            <pc:docMk/>
            <pc:sldMk cId="523350068" sldId="325"/>
            <ac:spMk id="10" creationId="{A7AE9375-4664-4DB2-922D-2782A6E439AC}"/>
          </ac:spMkLst>
        </pc:spChg>
        <pc:spChg chg="del">
          <ac:chgData name="Nicholas Ryder" userId="e2d2935a-8ebf-499a-b9bc-e7f40862ad4e" providerId="ADAL" clId="{CA1A9EFD-322A-49E5-80DE-9458447B7CF0}" dt="2023-06-05T09:07:37.824" v="3168" actId="26606"/>
          <ac:spMkLst>
            <pc:docMk/>
            <pc:sldMk cId="523350068" sldId="325"/>
            <ac:spMk id="14" creationId="{9DD005C1-8C51-42D6-9BEE-B9B83849743D}"/>
          </ac:spMkLst>
        </pc:spChg>
        <pc:spChg chg="add del">
          <ac:chgData name="Nicholas Ryder" userId="e2d2935a-8ebf-499a-b9bc-e7f40862ad4e" providerId="ADAL" clId="{CA1A9EFD-322A-49E5-80DE-9458447B7CF0}" dt="2023-06-05T09:10:23.105" v="3260" actId="26606"/>
          <ac:spMkLst>
            <pc:docMk/>
            <pc:sldMk cId="523350068" sldId="325"/>
            <ac:spMk id="19" creationId="{E8A8EAB8-D2FF-444D-B34B-7D32F106AD0E}"/>
          </ac:spMkLst>
        </pc:spChg>
        <pc:spChg chg="add del">
          <ac:chgData name="Nicholas Ryder" userId="e2d2935a-8ebf-499a-b9bc-e7f40862ad4e" providerId="ADAL" clId="{CA1A9EFD-322A-49E5-80DE-9458447B7CF0}" dt="2023-06-05T09:10:21.854" v="3257" actId="26606"/>
          <ac:spMkLst>
            <pc:docMk/>
            <pc:sldMk cId="523350068" sldId="325"/>
            <ac:spMk id="29" creationId="{E8A8EAB8-D2FF-444D-B34B-7D32F106AD0E}"/>
          </ac:spMkLst>
        </pc:spChg>
        <pc:spChg chg="add del">
          <ac:chgData name="Nicholas Ryder" userId="e2d2935a-8ebf-499a-b9bc-e7f40862ad4e" providerId="ADAL" clId="{CA1A9EFD-322A-49E5-80DE-9458447B7CF0}" dt="2023-06-05T09:10:23.099" v="3259" actId="26606"/>
          <ac:spMkLst>
            <pc:docMk/>
            <pc:sldMk cId="523350068" sldId="325"/>
            <ac:spMk id="35" creationId="{375B19E4-0108-41C4-8DB1-11BAE0B49D9B}"/>
          </ac:spMkLst>
        </pc:spChg>
        <pc:spChg chg="add del">
          <ac:chgData name="Nicholas Ryder" userId="e2d2935a-8ebf-499a-b9bc-e7f40862ad4e" providerId="ADAL" clId="{CA1A9EFD-322A-49E5-80DE-9458447B7CF0}" dt="2023-06-05T09:10:23.099" v="3259" actId="26606"/>
          <ac:spMkLst>
            <pc:docMk/>
            <pc:sldMk cId="523350068" sldId="325"/>
            <ac:spMk id="38" creationId="{9DD005C1-8C51-42D6-9BEE-B9B83849743D}"/>
          </ac:spMkLst>
        </pc:spChg>
        <pc:spChg chg="add">
          <ac:chgData name="Nicholas Ryder" userId="e2d2935a-8ebf-499a-b9bc-e7f40862ad4e" providerId="ADAL" clId="{CA1A9EFD-322A-49E5-80DE-9458447B7CF0}" dt="2023-06-05T09:10:23.105" v="3260" actId="26606"/>
          <ac:spMkLst>
            <pc:docMk/>
            <pc:sldMk cId="523350068" sldId="325"/>
            <ac:spMk id="40" creationId="{E8A8EAB8-D2FF-444D-B34B-7D32F106AD0E}"/>
          </ac:spMkLst>
        </pc:spChg>
        <pc:picChg chg="add del">
          <ac:chgData name="Nicholas Ryder" userId="e2d2935a-8ebf-499a-b9bc-e7f40862ad4e" providerId="ADAL" clId="{CA1A9EFD-322A-49E5-80DE-9458447B7CF0}" dt="2023-06-05T09:10:21.854" v="3257" actId="26606"/>
          <ac:picMkLst>
            <pc:docMk/>
            <pc:sldMk cId="523350068" sldId="325"/>
            <ac:picMk id="25" creationId="{A8F4ED93-9108-BDA4-F053-411285E2DCC3}"/>
          </ac:picMkLst>
        </pc:picChg>
        <pc:picChg chg="add del">
          <ac:chgData name="Nicholas Ryder" userId="e2d2935a-8ebf-499a-b9bc-e7f40862ad4e" providerId="ADAL" clId="{CA1A9EFD-322A-49E5-80DE-9458447B7CF0}" dt="2023-06-05T09:10:23.099" v="3259" actId="26606"/>
          <ac:picMkLst>
            <pc:docMk/>
            <pc:sldMk cId="523350068" sldId="325"/>
            <ac:picMk id="36" creationId="{285A31C2-B23F-FC2F-6680-1EBBFEAC64A6}"/>
          </ac:picMkLst>
        </pc:picChg>
        <pc:picChg chg="add">
          <ac:chgData name="Nicholas Ryder" userId="e2d2935a-8ebf-499a-b9bc-e7f40862ad4e" providerId="ADAL" clId="{CA1A9EFD-322A-49E5-80DE-9458447B7CF0}" dt="2023-06-05T09:10:23.105" v="3260" actId="26606"/>
          <ac:picMkLst>
            <pc:docMk/>
            <pc:sldMk cId="523350068" sldId="325"/>
            <ac:picMk id="41" creationId="{A8F4ED93-9108-BDA4-F053-411285E2DCC3}"/>
          </ac:picMkLst>
        </pc:picChg>
        <pc:cxnChg chg="del">
          <ac:chgData name="Nicholas Ryder" userId="e2d2935a-8ebf-499a-b9bc-e7f40862ad4e" providerId="ADAL" clId="{CA1A9EFD-322A-49E5-80DE-9458447B7CF0}" dt="2023-06-05T09:07:37.824" v="3168" actId="26606"/>
          <ac:cxnSpMkLst>
            <pc:docMk/>
            <pc:sldMk cId="523350068" sldId="325"/>
            <ac:cxnSpMk id="12" creationId="{EE504C98-6397-41C1-A8D8-2D9C4ED307E0}"/>
          </ac:cxnSpMkLst>
        </pc:cxnChg>
        <pc:cxnChg chg="add del">
          <ac:chgData name="Nicholas Ryder" userId="e2d2935a-8ebf-499a-b9bc-e7f40862ad4e" providerId="ADAL" clId="{CA1A9EFD-322A-49E5-80DE-9458447B7CF0}" dt="2023-06-05T09:10:23.105" v="3260" actId="26606"/>
          <ac:cxnSpMkLst>
            <pc:docMk/>
            <pc:sldMk cId="523350068" sldId="325"/>
            <ac:cxnSpMk id="21" creationId="{067633D1-6EE6-4118-B9F0-B363477BEE7A}"/>
          </ac:cxnSpMkLst>
        </pc:cxnChg>
        <pc:cxnChg chg="add del">
          <ac:chgData name="Nicholas Ryder" userId="e2d2935a-8ebf-499a-b9bc-e7f40862ad4e" providerId="ADAL" clId="{CA1A9EFD-322A-49E5-80DE-9458447B7CF0}" dt="2023-06-05T09:10:23.105" v="3260" actId="26606"/>
          <ac:cxnSpMkLst>
            <pc:docMk/>
            <pc:sldMk cId="523350068" sldId="325"/>
            <ac:cxnSpMk id="23" creationId="{4AD7FFC6-42A9-49CB-B5E9-B3F6B038331B}"/>
          </ac:cxnSpMkLst>
        </pc:cxnChg>
        <pc:cxnChg chg="add del">
          <ac:chgData name="Nicholas Ryder" userId="e2d2935a-8ebf-499a-b9bc-e7f40862ad4e" providerId="ADAL" clId="{CA1A9EFD-322A-49E5-80DE-9458447B7CF0}" dt="2023-06-05T09:10:21.854" v="3257" actId="26606"/>
          <ac:cxnSpMkLst>
            <pc:docMk/>
            <pc:sldMk cId="523350068" sldId="325"/>
            <ac:cxnSpMk id="31" creationId="{EEA38897-7BA3-4408-8083-3235339C4A60}"/>
          </ac:cxnSpMkLst>
        </pc:cxnChg>
        <pc:cxnChg chg="add del">
          <ac:chgData name="Nicholas Ryder" userId="e2d2935a-8ebf-499a-b9bc-e7f40862ad4e" providerId="ADAL" clId="{CA1A9EFD-322A-49E5-80DE-9458447B7CF0}" dt="2023-06-05T09:10:21.854" v="3257" actId="26606"/>
          <ac:cxnSpMkLst>
            <pc:docMk/>
            <pc:sldMk cId="523350068" sldId="325"/>
            <ac:cxnSpMk id="33" creationId="{F11AD06B-AB20-4097-8606-5DA00DBACE88}"/>
          </ac:cxnSpMkLst>
        </pc:cxnChg>
        <pc:cxnChg chg="add del">
          <ac:chgData name="Nicholas Ryder" userId="e2d2935a-8ebf-499a-b9bc-e7f40862ad4e" providerId="ADAL" clId="{CA1A9EFD-322A-49E5-80DE-9458447B7CF0}" dt="2023-06-05T09:10:23.099" v="3259" actId="26606"/>
          <ac:cxnSpMkLst>
            <pc:docMk/>
            <pc:sldMk cId="523350068" sldId="325"/>
            <ac:cxnSpMk id="37" creationId="{EE504C98-6397-41C1-A8D8-2D9C4ED307E0}"/>
          </ac:cxnSpMkLst>
        </pc:cxnChg>
        <pc:cxnChg chg="add">
          <ac:chgData name="Nicholas Ryder" userId="e2d2935a-8ebf-499a-b9bc-e7f40862ad4e" providerId="ADAL" clId="{CA1A9EFD-322A-49E5-80DE-9458447B7CF0}" dt="2023-06-05T09:10:23.105" v="3260" actId="26606"/>
          <ac:cxnSpMkLst>
            <pc:docMk/>
            <pc:sldMk cId="523350068" sldId="325"/>
            <ac:cxnSpMk id="42" creationId="{EEA38897-7BA3-4408-8083-3235339C4A60}"/>
          </ac:cxnSpMkLst>
        </pc:cxnChg>
        <pc:cxnChg chg="add">
          <ac:chgData name="Nicholas Ryder" userId="e2d2935a-8ebf-499a-b9bc-e7f40862ad4e" providerId="ADAL" clId="{CA1A9EFD-322A-49E5-80DE-9458447B7CF0}" dt="2023-06-05T09:10:23.105" v="3260" actId="26606"/>
          <ac:cxnSpMkLst>
            <pc:docMk/>
            <pc:sldMk cId="523350068" sldId="325"/>
            <ac:cxnSpMk id="43" creationId="{F11AD06B-AB20-4097-8606-5DA00DBACE88}"/>
          </ac:cxnSpMkLst>
        </pc:cxnChg>
      </pc:sldChg>
      <pc:sldChg chg="modSp del mod">
        <pc:chgData name="Nicholas Ryder" userId="e2d2935a-8ebf-499a-b9bc-e7f40862ad4e" providerId="ADAL" clId="{CA1A9EFD-322A-49E5-80DE-9458447B7CF0}" dt="2023-06-05T07:56:49.019" v="900" actId="2696"/>
        <pc:sldMkLst>
          <pc:docMk/>
          <pc:sldMk cId="3213749549" sldId="326"/>
        </pc:sldMkLst>
        <pc:spChg chg="mod">
          <ac:chgData name="Nicholas Ryder" userId="e2d2935a-8ebf-499a-b9bc-e7f40862ad4e" providerId="ADAL" clId="{CA1A9EFD-322A-49E5-80DE-9458447B7CF0}" dt="2023-06-05T07:49:48.585" v="652" actId="20577"/>
          <ac:spMkLst>
            <pc:docMk/>
            <pc:sldMk cId="3213749549" sldId="326"/>
            <ac:spMk id="2" creationId="{4465E472-6B7E-897E-F605-7767BDD6FC29}"/>
          </ac:spMkLst>
        </pc:spChg>
      </pc:sldChg>
      <pc:sldChg chg="modSp del mod">
        <pc:chgData name="Nicholas Ryder" userId="e2d2935a-8ebf-499a-b9bc-e7f40862ad4e" providerId="ADAL" clId="{CA1A9EFD-322A-49E5-80DE-9458447B7CF0}" dt="2023-06-05T08:34:53.602" v="1342" actId="2696"/>
        <pc:sldMkLst>
          <pc:docMk/>
          <pc:sldMk cId="371778278" sldId="327"/>
        </pc:sldMkLst>
        <pc:spChg chg="mod">
          <ac:chgData name="Nicholas Ryder" userId="e2d2935a-8ebf-499a-b9bc-e7f40862ad4e" providerId="ADAL" clId="{CA1A9EFD-322A-49E5-80DE-9458447B7CF0}" dt="2023-06-05T07:50:18.551" v="664" actId="20577"/>
          <ac:spMkLst>
            <pc:docMk/>
            <pc:sldMk cId="371778278" sldId="327"/>
            <ac:spMk id="2" creationId="{4465E472-6B7E-897E-F605-7767BDD6FC29}"/>
          </ac:spMkLst>
        </pc:spChg>
        <pc:spChg chg="mod">
          <ac:chgData name="Nicholas Ryder" userId="e2d2935a-8ebf-499a-b9bc-e7f40862ad4e" providerId="ADAL" clId="{CA1A9EFD-322A-49E5-80DE-9458447B7CF0}" dt="2023-06-05T08:33:36.412" v="1308" actId="27636"/>
          <ac:spMkLst>
            <pc:docMk/>
            <pc:sldMk cId="371778278" sldId="327"/>
            <ac:spMk id="3" creationId="{B6C03F35-78C6-DA4D-D619-E42F1B43C0A6}"/>
          </ac:spMkLst>
        </pc:spChg>
      </pc:sldChg>
      <pc:sldChg chg="addSp delSp modSp mod">
        <pc:chgData name="Nicholas Ryder" userId="e2d2935a-8ebf-499a-b9bc-e7f40862ad4e" providerId="ADAL" clId="{CA1A9EFD-322A-49E5-80DE-9458447B7CF0}" dt="2023-06-09T08:01:32.995" v="4362"/>
        <pc:sldMkLst>
          <pc:docMk/>
          <pc:sldMk cId="945028124" sldId="328"/>
        </pc:sldMkLst>
        <pc:spChg chg="mod">
          <ac:chgData name="Nicholas Ryder" userId="e2d2935a-8ebf-499a-b9bc-e7f40862ad4e" providerId="ADAL" clId="{CA1A9EFD-322A-49E5-80DE-9458447B7CF0}" dt="2023-06-09T08:01:32.995" v="4362"/>
          <ac:spMkLst>
            <pc:docMk/>
            <pc:sldMk cId="945028124" sldId="328"/>
            <ac:spMk id="2" creationId="{4465E472-6B7E-897E-F605-7767BDD6FC29}"/>
          </ac:spMkLst>
        </pc:spChg>
        <pc:spChg chg="mod">
          <ac:chgData name="Nicholas Ryder" userId="e2d2935a-8ebf-499a-b9bc-e7f40862ad4e" providerId="ADAL" clId="{CA1A9EFD-322A-49E5-80DE-9458447B7CF0}" dt="2023-06-05T09:10:28.678" v="3261" actId="26606"/>
          <ac:spMkLst>
            <pc:docMk/>
            <pc:sldMk cId="945028124" sldId="328"/>
            <ac:spMk id="3" creationId="{B6C03F35-78C6-DA4D-D619-E42F1B43C0A6}"/>
          </ac:spMkLst>
        </pc:spChg>
        <pc:spChg chg="mod ord">
          <ac:chgData name="Nicholas Ryder" userId="e2d2935a-8ebf-499a-b9bc-e7f40862ad4e" providerId="ADAL" clId="{CA1A9EFD-322A-49E5-80DE-9458447B7CF0}" dt="2023-06-05T09:10:28.678" v="3261" actId="26606"/>
          <ac:spMkLst>
            <pc:docMk/>
            <pc:sldMk cId="945028124" sldId="328"/>
            <ac:spMk id="4" creationId="{E28CEE33-91FC-7979-120E-90284D4843DC}"/>
          </ac:spMkLst>
        </pc:spChg>
        <pc:spChg chg="mod">
          <ac:chgData name="Nicholas Ryder" userId="e2d2935a-8ebf-499a-b9bc-e7f40862ad4e" providerId="ADAL" clId="{CA1A9EFD-322A-49E5-80DE-9458447B7CF0}" dt="2023-06-05T09:10:28.678" v="3261" actId="26606"/>
          <ac:spMkLst>
            <pc:docMk/>
            <pc:sldMk cId="945028124" sldId="328"/>
            <ac:spMk id="5" creationId="{4C91A103-FAC7-8CAC-30B0-0875A7139FFC}"/>
          </ac:spMkLst>
        </pc:spChg>
        <pc:spChg chg="del">
          <ac:chgData name="Nicholas Ryder" userId="e2d2935a-8ebf-499a-b9bc-e7f40862ad4e" providerId="ADAL" clId="{CA1A9EFD-322A-49E5-80DE-9458447B7CF0}" dt="2023-06-05T09:10:28.678" v="3261" actId="26606"/>
          <ac:spMkLst>
            <pc:docMk/>
            <pc:sldMk cId="945028124" sldId="328"/>
            <ac:spMk id="10" creationId="{A7AE9375-4664-4DB2-922D-2782A6E439AC}"/>
          </ac:spMkLst>
        </pc:spChg>
        <pc:spChg chg="del">
          <ac:chgData name="Nicholas Ryder" userId="e2d2935a-8ebf-499a-b9bc-e7f40862ad4e" providerId="ADAL" clId="{CA1A9EFD-322A-49E5-80DE-9458447B7CF0}" dt="2023-06-05T09:10:28.678" v="3261" actId="26606"/>
          <ac:spMkLst>
            <pc:docMk/>
            <pc:sldMk cId="945028124" sldId="328"/>
            <ac:spMk id="14" creationId="{9DD005C1-8C51-42D6-9BEE-B9B83849743D}"/>
          </ac:spMkLst>
        </pc:spChg>
        <pc:spChg chg="add">
          <ac:chgData name="Nicholas Ryder" userId="e2d2935a-8ebf-499a-b9bc-e7f40862ad4e" providerId="ADAL" clId="{CA1A9EFD-322A-49E5-80DE-9458447B7CF0}" dt="2023-06-05T09:10:28.678" v="3261" actId="26606"/>
          <ac:spMkLst>
            <pc:docMk/>
            <pc:sldMk cId="945028124" sldId="328"/>
            <ac:spMk id="20" creationId="{E8A8EAB8-D2FF-444D-B34B-7D32F106AD0E}"/>
          </ac:spMkLst>
        </pc:spChg>
        <pc:picChg chg="add">
          <ac:chgData name="Nicholas Ryder" userId="e2d2935a-8ebf-499a-b9bc-e7f40862ad4e" providerId="ADAL" clId="{CA1A9EFD-322A-49E5-80DE-9458447B7CF0}" dt="2023-06-05T09:10:28.678" v="3261" actId="26606"/>
          <ac:picMkLst>
            <pc:docMk/>
            <pc:sldMk cId="945028124" sldId="328"/>
            <ac:picMk id="16" creationId="{B95927AE-7663-65B5-42AF-7AF582B343EE}"/>
          </ac:picMkLst>
        </pc:picChg>
        <pc:cxnChg chg="del">
          <ac:chgData name="Nicholas Ryder" userId="e2d2935a-8ebf-499a-b9bc-e7f40862ad4e" providerId="ADAL" clId="{CA1A9EFD-322A-49E5-80DE-9458447B7CF0}" dt="2023-06-05T09:10:28.678" v="3261" actId="26606"/>
          <ac:cxnSpMkLst>
            <pc:docMk/>
            <pc:sldMk cId="945028124" sldId="328"/>
            <ac:cxnSpMk id="12" creationId="{EE504C98-6397-41C1-A8D8-2D9C4ED307E0}"/>
          </ac:cxnSpMkLst>
        </pc:cxnChg>
        <pc:cxnChg chg="add">
          <ac:chgData name="Nicholas Ryder" userId="e2d2935a-8ebf-499a-b9bc-e7f40862ad4e" providerId="ADAL" clId="{CA1A9EFD-322A-49E5-80DE-9458447B7CF0}" dt="2023-06-05T09:10:28.678" v="3261" actId="26606"/>
          <ac:cxnSpMkLst>
            <pc:docMk/>
            <pc:sldMk cId="945028124" sldId="328"/>
            <ac:cxnSpMk id="22" creationId="{EEA38897-7BA3-4408-8083-3235339C4A60}"/>
          </ac:cxnSpMkLst>
        </pc:cxnChg>
        <pc:cxnChg chg="add">
          <ac:chgData name="Nicholas Ryder" userId="e2d2935a-8ebf-499a-b9bc-e7f40862ad4e" providerId="ADAL" clId="{CA1A9EFD-322A-49E5-80DE-9458447B7CF0}" dt="2023-06-05T09:10:28.678" v="3261" actId="26606"/>
          <ac:cxnSpMkLst>
            <pc:docMk/>
            <pc:sldMk cId="945028124" sldId="328"/>
            <ac:cxnSpMk id="24" creationId="{F11AD06B-AB20-4097-8606-5DA00DBACE88}"/>
          </ac:cxnSpMkLst>
        </pc:cxnChg>
      </pc:sldChg>
      <pc:sldChg chg="modSp del mod">
        <pc:chgData name="Nicholas Ryder" userId="e2d2935a-8ebf-499a-b9bc-e7f40862ad4e" providerId="ADAL" clId="{CA1A9EFD-322A-49E5-80DE-9458447B7CF0}" dt="2023-06-05T08:34:46.778" v="1340" actId="2696"/>
        <pc:sldMkLst>
          <pc:docMk/>
          <pc:sldMk cId="3665609226" sldId="329"/>
        </pc:sldMkLst>
        <pc:spChg chg="mod">
          <ac:chgData name="Nicholas Ryder" userId="e2d2935a-8ebf-499a-b9bc-e7f40862ad4e" providerId="ADAL" clId="{CA1A9EFD-322A-49E5-80DE-9458447B7CF0}" dt="2023-06-05T07:50:13.589" v="662" actId="20577"/>
          <ac:spMkLst>
            <pc:docMk/>
            <pc:sldMk cId="3665609226" sldId="329"/>
            <ac:spMk id="2" creationId="{4465E472-6B7E-897E-F605-7767BDD6FC29}"/>
          </ac:spMkLst>
        </pc:spChg>
      </pc:sldChg>
      <pc:sldChg chg="modSp del mod">
        <pc:chgData name="Nicholas Ryder" userId="e2d2935a-8ebf-499a-b9bc-e7f40862ad4e" providerId="ADAL" clId="{CA1A9EFD-322A-49E5-80DE-9458447B7CF0}" dt="2023-06-05T08:34:49.490" v="1341" actId="2696"/>
        <pc:sldMkLst>
          <pc:docMk/>
          <pc:sldMk cId="498643847" sldId="330"/>
        </pc:sldMkLst>
        <pc:spChg chg="mod">
          <ac:chgData name="Nicholas Ryder" userId="e2d2935a-8ebf-499a-b9bc-e7f40862ad4e" providerId="ADAL" clId="{CA1A9EFD-322A-49E5-80DE-9458447B7CF0}" dt="2023-06-05T07:50:43.348" v="666" actId="20577"/>
          <ac:spMkLst>
            <pc:docMk/>
            <pc:sldMk cId="498643847" sldId="330"/>
            <ac:spMk id="2" creationId="{4465E472-6B7E-897E-F605-7767BDD6FC29}"/>
          </ac:spMkLst>
        </pc:spChg>
      </pc:sldChg>
      <pc:sldChg chg="modSp del mod">
        <pc:chgData name="Nicholas Ryder" userId="e2d2935a-8ebf-499a-b9bc-e7f40862ad4e" providerId="ADAL" clId="{CA1A9EFD-322A-49E5-80DE-9458447B7CF0}" dt="2023-06-05T08:31:02.686" v="1106" actId="2696"/>
        <pc:sldMkLst>
          <pc:docMk/>
          <pc:sldMk cId="2277792527" sldId="331"/>
        </pc:sldMkLst>
        <pc:spChg chg="mod">
          <ac:chgData name="Nicholas Ryder" userId="e2d2935a-8ebf-499a-b9bc-e7f40862ad4e" providerId="ADAL" clId="{CA1A9EFD-322A-49E5-80DE-9458447B7CF0}" dt="2023-06-05T07:50:01.863" v="656" actId="20577"/>
          <ac:spMkLst>
            <pc:docMk/>
            <pc:sldMk cId="2277792527" sldId="331"/>
            <ac:spMk id="2" creationId="{4465E472-6B7E-897E-F605-7767BDD6FC29}"/>
          </ac:spMkLst>
        </pc:spChg>
      </pc:sldChg>
      <pc:sldChg chg="modSp del mod">
        <pc:chgData name="Nicholas Ryder" userId="e2d2935a-8ebf-499a-b9bc-e7f40862ad4e" providerId="ADAL" clId="{CA1A9EFD-322A-49E5-80DE-9458447B7CF0}" dt="2023-06-05T08:54:36.098" v="2783" actId="2696"/>
        <pc:sldMkLst>
          <pc:docMk/>
          <pc:sldMk cId="1593014450" sldId="332"/>
        </pc:sldMkLst>
        <pc:spChg chg="mod">
          <ac:chgData name="Nicholas Ryder" userId="e2d2935a-8ebf-499a-b9bc-e7f40862ad4e" providerId="ADAL" clId="{CA1A9EFD-322A-49E5-80DE-9458447B7CF0}" dt="2023-06-05T08:51:34.581" v="2689" actId="20577"/>
          <ac:spMkLst>
            <pc:docMk/>
            <pc:sldMk cId="1593014450" sldId="332"/>
            <ac:spMk id="2" creationId="{4465E472-6B7E-897E-F605-7767BDD6FC29}"/>
          </ac:spMkLst>
        </pc:spChg>
      </pc:sldChg>
      <pc:sldChg chg="del">
        <pc:chgData name="Nicholas Ryder" userId="e2d2935a-8ebf-499a-b9bc-e7f40862ad4e" providerId="ADAL" clId="{CA1A9EFD-322A-49E5-80DE-9458447B7CF0}" dt="2023-06-05T08:55:08.467" v="2791" actId="2696"/>
        <pc:sldMkLst>
          <pc:docMk/>
          <pc:sldMk cId="1556680817" sldId="333"/>
        </pc:sldMkLst>
      </pc:sldChg>
      <pc:sldChg chg="del">
        <pc:chgData name="Nicholas Ryder" userId="e2d2935a-8ebf-499a-b9bc-e7f40862ad4e" providerId="ADAL" clId="{CA1A9EFD-322A-49E5-80DE-9458447B7CF0}" dt="2023-06-05T08:37:21.180" v="1370" actId="2696"/>
        <pc:sldMkLst>
          <pc:docMk/>
          <pc:sldMk cId="1416775525" sldId="334"/>
        </pc:sldMkLst>
      </pc:sldChg>
      <pc:sldChg chg="modSp add del mod ord">
        <pc:chgData name="Nicholas Ryder" userId="e2d2935a-8ebf-499a-b9bc-e7f40862ad4e" providerId="ADAL" clId="{CA1A9EFD-322A-49E5-80DE-9458447B7CF0}" dt="2023-06-05T08:50:47.772" v="2535" actId="2696"/>
        <pc:sldMkLst>
          <pc:docMk/>
          <pc:sldMk cId="3570106428" sldId="334"/>
        </pc:sldMkLst>
        <pc:spChg chg="mod">
          <ac:chgData name="Nicholas Ryder" userId="e2d2935a-8ebf-499a-b9bc-e7f40862ad4e" providerId="ADAL" clId="{CA1A9EFD-322A-49E5-80DE-9458447B7CF0}" dt="2023-06-05T08:37:59.162" v="1451" actId="20577"/>
          <ac:spMkLst>
            <pc:docMk/>
            <pc:sldMk cId="3570106428" sldId="334"/>
            <ac:spMk id="2" creationId="{86575556-E043-1264-0089-141233EE5317}"/>
          </ac:spMkLst>
        </pc:spChg>
        <pc:spChg chg="mod">
          <ac:chgData name="Nicholas Ryder" userId="e2d2935a-8ebf-499a-b9bc-e7f40862ad4e" providerId="ADAL" clId="{CA1A9EFD-322A-49E5-80DE-9458447B7CF0}" dt="2023-06-05T08:40:54.318" v="1708" actId="20577"/>
          <ac:spMkLst>
            <pc:docMk/>
            <pc:sldMk cId="3570106428" sldId="334"/>
            <ac:spMk id="3" creationId="{29AC430F-98C9-D69B-DD8C-995578601A22}"/>
          </ac:spMkLst>
        </pc:spChg>
      </pc:sldChg>
      <pc:sldChg chg="addSp delSp modSp add del mod ord delDesignElem chgLayout">
        <pc:chgData name="Nicholas Ryder" userId="e2d2935a-8ebf-499a-b9bc-e7f40862ad4e" providerId="ADAL" clId="{CA1A9EFD-322A-49E5-80DE-9458447B7CF0}" dt="2023-06-05T09:03:25.873" v="2997" actId="2696"/>
        <pc:sldMkLst>
          <pc:docMk/>
          <pc:sldMk cId="1989776175" sldId="335"/>
        </pc:sldMkLst>
        <pc:spChg chg="mod ord">
          <ac:chgData name="Nicholas Ryder" userId="e2d2935a-8ebf-499a-b9bc-e7f40862ad4e" providerId="ADAL" clId="{CA1A9EFD-322A-49E5-80DE-9458447B7CF0}" dt="2023-06-05T08:43:20.767" v="1947" actId="20577"/>
          <ac:spMkLst>
            <pc:docMk/>
            <pc:sldMk cId="1989776175" sldId="335"/>
            <ac:spMk id="2" creationId="{86575556-E043-1264-0089-141233EE5317}"/>
          </ac:spMkLst>
        </pc:spChg>
        <pc:spChg chg="mod ord">
          <ac:chgData name="Nicholas Ryder" userId="e2d2935a-8ebf-499a-b9bc-e7f40862ad4e" providerId="ADAL" clId="{CA1A9EFD-322A-49E5-80DE-9458447B7CF0}" dt="2023-06-05T08:43:12.596" v="1944" actId="255"/>
          <ac:spMkLst>
            <pc:docMk/>
            <pc:sldMk cId="1989776175" sldId="335"/>
            <ac:spMk id="3" creationId="{29AC430F-98C9-D69B-DD8C-995578601A22}"/>
          </ac:spMkLst>
        </pc:spChg>
        <pc:spChg chg="mod ord">
          <ac:chgData name="Nicholas Ryder" userId="e2d2935a-8ebf-499a-b9bc-e7f40862ad4e" providerId="ADAL" clId="{CA1A9EFD-322A-49E5-80DE-9458447B7CF0}" dt="2023-06-05T08:42:36.419" v="1806" actId="700"/>
          <ac:spMkLst>
            <pc:docMk/>
            <pc:sldMk cId="1989776175" sldId="335"/>
            <ac:spMk id="4" creationId="{3FAE865F-C3C7-4C36-76B7-E5A4BCF7DA54}"/>
          </ac:spMkLst>
        </pc:spChg>
        <pc:spChg chg="mod ord">
          <ac:chgData name="Nicholas Ryder" userId="e2d2935a-8ebf-499a-b9bc-e7f40862ad4e" providerId="ADAL" clId="{CA1A9EFD-322A-49E5-80DE-9458447B7CF0}" dt="2023-06-05T08:42:36.419" v="1806" actId="700"/>
          <ac:spMkLst>
            <pc:docMk/>
            <pc:sldMk cId="1989776175" sldId="335"/>
            <ac:spMk id="5" creationId="{F83FF1F0-89D8-3D84-2FCA-5B298DDC3D11}"/>
          </ac:spMkLst>
        </pc:spChg>
        <pc:spChg chg="add del">
          <ac:chgData name="Nicholas Ryder" userId="e2d2935a-8ebf-499a-b9bc-e7f40862ad4e" providerId="ADAL" clId="{CA1A9EFD-322A-49E5-80DE-9458447B7CF0}" dt="2023-06-05T08:42:36.419" v="1806" actId="700"/>
          <ac:spMkLst>
            <pc:docMk/>
            <pc:sldMk cId="1989776175" sldId="335"/>
            <ac:spMk id="19" creationId="{A7AE9375-4664-4DB2-922D-2782A6E439AC}"/>
          </ac:spMkLst>
        </pc:spChg>
        <pc:spChg chg="add del">
          <ac:chgData name="Nicholas Ryder" userId="e2d2935a-8ebf-499a-b9bc-e7f40862ad4e" providerId="ADAL" clId="{CA1A9EFD-322A-49E5-80DE-9458447B7CF0}" dt="2023-06-05T08:42:36.419" v="1806" actId="700"/>
          <ac:spMkLst>
            <pc:docMk/>
            <pc:sldMk cId="1989776175" sldId="335"/>
            <ac:spMk id="21" creationId="{C2C57604-0CFD-4023-B9BD-107166A25317}"/>
          </ac:spMkLst>
        </pc:spChg>
      </pc:sldChg>
      <pc:sldChg chg="del">
        <pc:chgData name="Nicholas Ryder" userId="e2d2935a-8ebf-499a-b9bc-e7f40862ad4e" providerId="ADAL" clId="{CA1A9EFD-322A-49E5-80DE-9458447B7CF0}" dt="2023-06-05T07:50:50.801" v="667" actId="2696"/>
        <pc:sldMkLst>
          <pc:docMk/>
          <pc:sldMk cId="4271046349" sldId="335"/>
        </pc:sldMkLst>
      </pc:sldChg>
      <pc:sldChg chg="modSp add del mod ord">
        <pc:chgData name="Nicholas Ryder" userId="e2d2935a-8ebf-499a-b9bc-e7f40862ad4e" providerId="ADAL" clId="{CA1A9EFD-322A-49E5-80DE-9458447B7CF0}" dt="2023-06-05T09:03:21.271" v="2996" actId="2696"/>
        <pc:sldMkLst>
          <pc:docMk/>
          <pc:sldMk cId="1754421346" sldId="336"/>
        </pc:sldMkLst>
        <pc:spChg chg="mod">
          <ac:chgData name="Nicholas Ryder" userId="e2d2935a-8ebf-499a-b9bc-e7f40862ad4e" providerId="ADAL" clId="{CA1A9EFD-322A-49E5-80DE-9458447B7CF0}" dt="2023-06-05T08:43:57.158" v="2010" actId="6549"/>
          <ac:spMkLst>
            <pc:docMk/>
            <pc:sldMk cId="1754421346" sldId="336"/>
            <ac:spMk id="2" creationId="{86575556-E043-1264-0089-141233EE5317}"/>
          </ac:spMkLst>
        </pc:spChg>
        <pc:spChg chg="mod">
          <ac:chgData name="Nicholas Ryder" userId="e2d2935a-8ebf-499a-b9bc-e7f40862ad4e" providerId="ADAL" clId="{CA1A9EFD-322A-49E5-80DE-9458447B7CF0}" dt="2023-06-05T08:44:21.169" v="2157" actId="20577"/>
          <ac:spMkLst>
            <pc:docMk/>
            <pc:sldMk cId="1754421346" sldId="336"/>
            <ac:spMk id="3" creationId="{29AC430F-98C9-D69B-DD8C-995578601A22}"/>
          </ac:spMkLst>
        </pc:spChg>
      </pc:sldChg>
      <pc:sldChg chg="addSp delSp modSp add del mod modClrScheme delDesignElem chgLayout">
        <pc:chgData name="Nicholas Ryder" userId="e2d2935a-8ebf-499a-b9bc-e7f40862ad4e" providerId="ADAL" clId="{CA1A9EFD-322A-49E5-80DE-9458447B7CF0}" dt="2023-06-05T08:49:36.171" v="2356" actId="2696"/>
        <pc:sldMkLst>
          <pc:docMk/>
          <pc:sldMk cId="2254277167" sldId="337"/>
        </pc:sldMkLst>
        <pc:spChg chg="mod ord">
          <ac:chgData name="Nicholas Ryder" userId="e2d2935a-8ebf-499a-b9bc-e7f40862ad4e" providerId="ADAL" clId="{CA1A9EFD-322A-49E5-80DE-9458447B7CF0}" dt="2023-06-05T08:45:28.054" v="2174" actId="700"/>
          <ac:spMkLst>
            <pc:docMk/>
            <pc:sldMk cId="2254277167" sldId="337"/>
            <ac:spMk id="2" creationId="{00000000-0000-0000-0000-000000000000}"/>
          </ac:spMkLst>
        </pc:spChg>
        <pc:spChg chg="mod ord">
          <ac:chgData name="Nicholas Ryder" userId="e2d2935a-8ebf-499a-b9bc-e7f40862ad4e" providerId="ADAL" clId="{CA1A9EFD-322A-49E5-80DE-9458447B7CF0}" dt="2023-06-05T08:45:28.054" v="2174" actId="700"/>
          <ac:spMkLst>
            <pc:docMk/>
            <pc:sldMk cId="2254277167" sldId="337"/>
            <ac:spMk id="3" creationId="{00000000-0000-0000-0000-000000000000}"/>
          </ac:spMkLst>
        </pc:spChg>
        <pc:spChg chg="mod ord">
          <ac:chgData name="Nicholas Ryder" userId="e2d2935a-8ebf-499a-b9bc-e7f40862ad4e" providerId="ADAL" clId="{CA1A9EFD-322A-49E5-80DE-9458447B7CF0}" dt="2023-06-05T08:45:28.054" v="2174" actId="700"/>
          <ac:spMkLst>
            <pc:docMk/>
            <pc:sldMk cId="2254277167" sldId="337"/>
            <ac:spMk id="4" creationId="{00000000-0000-0000-0000-000000000000}"/>
          </ac:spMkLst>
        </pc:spChg>
        <pc:spChg chg="mod ord">
          <ac:chgData name="Nicholas Ryder" userId="e2d2935a-8ebf-499a-b9bc-e7f40862ad4e" providerId="ADAL" clId="{CA1A9EFD-322A-49E5-80DE-9458447B7CF0}" dt="2023-06-05T08:45:28.054" v="2174" actId="700"/>
          <ac:spMkLst>
            <pc:docMk/>
            <pc:sldMk cId="2254277167" sldId="337"/>
            <ac:spMk id="5" creationId="{00000000-0000-0000-0000-000000000000}"/>
          </ac:spMkLst>
        </pc:spChg>
        <pc:spChg chg="add del mod ord">
          <ac:chgData name="Nicholas Ryder" userId="e2d2935a-8ebf-499a-b9bc-e7f40862ad4e" providerId="ADAL" clId="{CA1A9EFD-322A-49E5-80DE-9458447B7CF0}" dt="2023-06-05T08:45:28.054" v="2174" actId="700"/>
          <ac:spMkLst>
            <pc:docMk/>
            <pc:sldMk cId="2254277167" sldId="337"/>
            <ac:spMk id="6" creationId="{F1EBA967-0A87-DC90-56C8-C2D093553E93}"/>
          </ac:spMkLst>
        </pc:spChg>
        <pc:spChg chg="add del">
          <ac:chgData name="Nicholas Ryder" userId="e2d2935a-8ebf-499a-b9bc-e7f40862ad4e" providerId="ADAL" clId="{CA1A9EFD-322A-49E5-80DE-9458447B7CF0}" dt="2023-06-05T08:45:28.054" v="2174" actId="700"/>
          <ac:spMkLst>
            <pc:docMk/>
            <pc:sldMk cId="2254277167" sldId="337"/>
            <ac:spMk id="30" creationId="{A7AE9375-4664-4DB2-922D-2782A6E439AC}"/>
          </ac:spMkLst>
        </pc:spChg>
        <pc:spChg chg="add del">
          <ac:chgData name="Nicholas Ryder" userId="e2d2935a-8ebf-499a-b9bc-e7f40862ad4e" providerId="ADAL" clId="{CA1A9EFD-322A-49E5-80DE-9458447B7CF0}" dt="2023-06-05T08:45:28.054" v="2174" actId="700"/>
          <ac:spMkLst>
            <pc:docMk/>
            <pc:sldMk cId="2254277167" sldId="337"/>
            <ac:spMk id="34" creationId="{9DD005C1-8C51-42D6-9BEE-B9B83849743D}"/>
          </ac:spMkLst>
        </pc:spChg>
        <pc:cxnChg chg="add del">
          <ac:chgData name="Nicholas Ryder" userId="e2d2935a-8ebf-499a-b9bc-e7f40862ad4e" providerId="ADAL" clId="{CA1A9EFD-322A-49E5-80DE-9458447B7CF0}" dt="2023-06-05T08:45:28.054" v="2174" actId="700"/>
          <ac:cxnSpMkLst>
            <pc:docMk/>
            <pc:sldMk cId="2254277167" sldId="337"/>
            <ac:cxnSpMk id="32" creationId="{EE504C98-6397-41C1-A8D8-2D9C4ED307E0}"/>
          </ac:cxnSpMkLst>
        </pc:cxnChg>
      </pc:sldChg>
      <pc:sldChg chg="addSp delSp modSp new del mod setBg modClrScheme setClrOvrMap chgLayout">
        <pc:chgData name="Nicholas Ryder" userId="e2d2935a-8ebf-499a-b9bc-e7f40862ad4e" providerId="ADAL" clId="{CA1A9EFD-322A-49E5-80DE-9458447B7CF0}" dt="2023-06-05T09:09:51.945" v="3254" actId="2696"/>
        <pc:sldMkLst>
          <pc:docMk/>
          <pc:sldMk cId="457173497" sldId="338"/>
        </pc:sldMkLst>
        <pc:spChg chg="del mod ord">
          <ac:chgData name="Nicholas Ryder" userId="e2d2935a-8ebf-499a-b9bc-e7f40862ad4e" providerId="ADAL" clId="{CA1A9EFD-322A-49E5-80DE-9458447B7CF0}" dt="2023-06-05T08:45:48.917" v="2176" actId="700"/>
          <ac:spMkLst>
            <pc:docMk/>
            <pc:sldMk cId="457173497" sldId="338"/>
            <ac:spMk id="2" creationId="{1088DFDD-7903-845A-52EA-FC9C83A26EEA}"/>
          </ac:spMkLst>
        </pc:spChg>
        <pc:spChg chg="del mod ord">
          <ac:chgData name="Nicholas Ryder" userId="e2d2935a-8ebf-499a-b9bc-e7f40862ad4e" providerId="ADAL" clId="{CA1A9EFD-322A-49E5-80DE-9458447B7CF0}" dt="2023-06-05T08:45:48.917" v="2176" actId="700"/>
          <ac:spMkLst>
            <pc:docMk/>
            <pc:sldMk cId="457173497" sldId="338"/>
            <ac:spMk id="3" creationId="{BB478ED0-6B31-9163-88A2-072FB0A5BEAA}"/>
          </ac:spMkLst>
        </pc:spChg>
        <pc:spChg chg="mod ord">
          <ac:chgData name="Nicholas Ryder" userId="e2d2935a-8ebf-499a-b9bc-e7f40862ad4e" providerId="ADAL" clId="{CA1A9EFD-322A-49E5-80DE-9458447B7CF0}" dt="2023-06-05T08:46:59.346" v="2247" actId="26606"/>
          <ac:spMkLst>
            <pc:docMk/>
            <pc:sldMk cId="457173497" sldId="338"/>
            <ac:spMk id="4" creationId="{D7BAC469-D78D-326B-05EB-036890E69160}"/>
          </ac:spMkLst>
        </pc:spChg>
        <pc:spChg chg="mod ord">
          <ac:chgData name="Nicholas Ryder" userId="e2d2935a-8ebf-499a-b9bc-e7f40862ad4e" providerId="ADAL" clId="{CA1A9EFD-322A-49E5-80DE-9458447B7CF0}" dt="2023-06-05T08:46:59.346" v="2247" actId="26606"/>
          <ac:spMkLst>
            <pc:docMk/>
            <pc:sldMk cId="457173497" sldId="338"/>
            <ac:spMk id="5" creationId="{BD624359-C54F-A9D6-2946-8A4355C18EC9}"/>
          </ac:spMkLst>
        </pc:spChg>
        <pc:spChg chg="add mod ord">
          <ac:chgData name="Nicholas Ryder" userId="e2d2935a-8ebf-499a-b9bc-e7f40862ad4e" providerId="ADAL" clId="{CA1A9EFD-322A-49E5-80DE-9458447B7CF0}" dt="2023-06-05T08:46:59.346" v="2247" actId="26606"/>
          <ac:spMkLst>
            <pc:docMk/>
            <pc:sldMk cId="457173497" sldId="338"/>
            <ac:spMk id="6" creationId="{2CE51721-A3B0-697D-C1F8-261EF5229289}"/>
          </ac:spMkLst>
        </pc:spChg>
        <pc:spChg chg="add mod ord">
          <ac:chgData name="Nicholas Ryder" userId="e2d2935a-8ebf-499a-b9bc-e7f40862ad4e" providerId="ADAL" clId="{CA1A9EFD-322A-49E5-80DE-9458447B7CF0}" dt="2023-06-05T08:46:59.346" v="2247" actId="26606"/>
          <ac:spMkLst>
            <pc:docMk/>
            <pc:sldMk cId="457173497" sldId="338"/>
            <ac:spMk id="7" creationId="{58913BC7-D253-E799-5D0D-9CF50E9FC27A}"/>
          </ac:spMkLst>
        </pc:spChg>
        <pc:spChg chg="add mod ord">
          <ac:chgData name="Nicholas Ryder" userId="e2d2935a-8ebf-499a-b9bc-e7f40862ad4e" providerId="ADAL" clId="{CA1A9EFD-322A-49E5-80DE-9458447B7CF0}" dt="2023-06-05T08:46:59.346" v="2247" actId="26606"/>
          <ac:spMkLst>
            <pc:docMk/>
            <pc:sldMk cId="457173497" sldId="338"/>
            <ac:spMk id="8" creationId="{BEAC1406-B5FA-BE40-BD82-B955178E1825}"/>
          </ac:spMkLst>
        </pc:spChg>
        <pc:spChg chg="add">
          <ac:chgData name="Nicholas Ryder" userId="e2d2935a-8ebf-499a-b9bc-e7f40862ad4e" providerId="ADAL" clId="{CA1A9EFD-322A-49E5-80DE-9458447B7CF0}" dt="2023-06-05T08:46:59.346" v="2247" actId="26606"/>
          <ac:spMkLst>
            <pc:docMk/>
            <pc:sldMk cId="457173497" sldId="338"/>
            <ac:spMk id="13" creationId="{1E214AA7-F028-4A0D-8698-61AEC754D1BC}"/>
          </ac:spMkLst>
        </pc:spChg>
        <pc:cxnChg chg="add">
          <ac:chgData name="Nicholas Ryder" userId="e2d2935a-8ebf-499a-b9bc-e7f40862ad4e" providerId="ADAL" clId="{CA1A9EFD-322A-49E5-80DE-9458447B7CF0}" dt="2023-06-05T08:46:59.346" v="2247" actId="26606"/>
          <ac:cxnSpMkLst>
            <pc:docMk/>
            <pc:sldMk cId="457173497" sldId="338"/>
            <ac:cxnSpMk id="15" creationId="{D6206FDC-2777-4D7F-AF9C-73413DA664C9}"/>
          </ac:cxnSpMkLst>
        </pc:cxnChg>
      </pc:sldChg>
      <pc:sldChg chg="modSp add del mod">
        <pc:chgData name="Nicholas Ryder" userId="e2d2935a-8ebf-499a-b9bc-e7f40862ad4e" providerId="ADAL" clId="{CA1A9EFD-322A-49E5-80DE-9458447B7CF0}" dt="2023-06-05T08:50:43.682" v="2534" actId="2696"/>
        <pc:sldMkLst>
          <pc:docMk/>
          <pc:sldMk cId="1278057665" sldId="339"/>
        </pc:sldMkLst>
        <pc:spChg chg="mod">
          <ac:chgData name="Nicholas Ryder" userId="e2d2935a-8ebf-499a-b9bc-e7f40862ad4e" providerId="ADAL" clId="{CA1A9EFD-322A-49E5-80DE-9458447B7CF0}" dt="2023-06-05T08:49:33.679" v="2351" actId="20577"/>
          <ac:spMkLst>
            <pc:docMk/>
            <pc:sldMk cId="1278057665" sldId="339"/>
            <ac:spMk id="2" creationId="{86575556-E043-1264-0089-141233EE5317}"/>
          </ac:spMkLst>
        </pc:spChg>
      </pc:sldChg>
      <pc:sldChg chg="add del">
        <pc:chgData name="Nicholas Ryder" userId="e2d2935a-8ebf-499a-b9bc-e7f40862ad4e" providerId="ADAL" clId="{CA1A9EFD-322A-49E5-80DE-9458447B7CF0}" dt="2023-06-05T09:09:04.120" v="3185" actId="2696"/>
        <pc:sldMkLst>
          <pc:docMk/>
          <pc:sldMk cId="4094378748" sldId="339"/>
        </pc:sldMkLst>
      </pc:sldChg>
      <pc:sldChg chg="addSp modSp new mod setBg">
        <pc:chgData name="Nicholas Ryder" userId="e2d2935a-8ebf-499a-b9bc-e7f40862ad4e" providerId="ADAL" clId="{CA1A9EFD-322A-49E5-80DE-9458447B7CF0}" dt="2023-06-09T08:00:40.291" v="4314" actId="20577"/>
        <pc:sldMkLst>
          <pc:docMk/>
          <pc:sldMk cId="4193609053" sldId="339"/>
        </pc:sldMkLst>
        <pc:spChg chg="mod">
          <ac:chgData name="Nicholas Ryder" userId="e2d2935a-8ebf-499a-b9bc-e7f40862ad4e" providerId="ADAL" clId="{CA1A9EFD-322A-49E5-80DE-9458447B7CF0}" dt="2023-06-09T08:00:40.291" v="4314" actId="20577"/>
          <ac:spMkLst>
            <pc:docMk/>
            <pc:sldMk cId="4193609053" sldId="339"/>
            <ac:spMk id="2" creationId="{5603AFAC-FB20-61F4-5EB4-01DAD7AF1AB3}"/>
          </ac:spMkLst>
        </pc:spChg>
        <pc:spChg chg="mod">
          <ac:chgData name="Nicholas Ryder" userId="e2d2935a-8ebf-499a-b9bc-e7f40862ad4e" providerId="ADAL" clId="{CA1A9EFD-322A-49E5-80DE-9458447B7CF0}" dt="2023-06-09T08:00:14.652" v="4301" actId="27636"/>
          <ac:spMkLst>
            <pc:docMk/>
            <pc:sldMk cId="4193609053" sldId="339"/>
            <ac:spMk id="3" creationId="{B702DA59-2B32-98AF-F3A9-8E26C40D9B9D}"/>
          </ac:spMkLst>
        </pc:spChg>
        <pc:spChg chg="mod ord">
          <ac:chgData name="Nicholas Ryder" userId="e2d2935a-8ebf-499a-b9bc-e7f40862ad4e" providerId="ADAL" clId="{CA1A9EFD-322A-49E5-80DE-9458447B7CF0}" dt="2023-06-05T09:09:56.912" v="3255" actId="26606"/>
          <ac:spMkLst>
            <pc:docMk/>
            <pc:sldMk cId="4193609053" sldId="339"/>
            <ac:spMk id="4" creationId="{C0C6AED3-C3DC-2407-4E12-F6786960CBA8}"/>
          </ac:spMkLst>
        </pc:spChg>
        <pc:spChg chg="mod">
          <ac:chgData name="Nicholas Ryder" userId="e2d2935a-8ebf-499a-b9bc-e7f40862ad4e" providerId="ADAL" clId="{CA1A9EFD-322A-49E5-80DE-9458447B7CF0}" dt="2023-06-05T09:09:56.912" v="3255" actId="26606"/>
          <ac:spMkLst>
            <pc:docMk/>
            <pc:sldMk cId="4193609053" sldId="339"/>
            <ac:spMk id="5" creationId="{C0CF3A81-0D0E-65EE-4C22-F9C36749536C}"/>
          </ac:spMkLst>
        </pc:spChg>
        <pc:spChg chg="add">
          <ac:chgData name="Nicholas Ryder" userId="e2d2935a-8ebf-499a-b9bc-e7f40862ad4e" providerId="ADAL" clId="{CA1A9EFD-322A-49E5-80DE-9458447B7CF0}" dt="2023-06-05T09:09:56.912" v="3255" actId="26606"/>
          <ac:spMkLst>
            <pc:docMk/>
            <pc:sldMk cId="4193609053" sldId="339"/>
            <ac:spMk id="11" creationId="{E8A8EAB8-D2FF-444D-B34B-7D32F106AD0E}"/>
          </ac:spMkLst>
        </pc:spChg>
        <pc:picChg chg="add">
          <ac:chgData name="Nicholas Ryder" userId="e2d2935a-8ebf-499a-b9bc-e7f40862ad4e" providerId="ADAL" clId="{CA1A9EFD-322A-49E5-80DE-9458447B7CF0}" dt="2023-06-05T09:09:56.912" v="3255" actId="26606"/>
          <ac:picMkLst>
            <pc:docMk/>
            <pc:sldMk cId="4193609053" sldId="339"/>
            <ac:picMk id="7" creationId="{5C8B6897-8604-4F0F-8C6C-35180068B06C}"/>
          </ac:picMkLst>
        </pc:picChg>
        <pc:cxnChg chg="add">
          <ac:chgData name="Nicholas Ryder" userId="e2d2935a-8ebf-499a-b9bc-e7f40862ad4e" providerId="ADAL" clId="{CA1A9EFD-322A-49E5-80DE-9458447B7CF0}" dt="2023-06-05T09:09:56.912" v="3255" actId="26606"/>
          <ac:cxnSpMkLst>
            <pc:docMk/>
            <pc:sldMk cId="4193609053" sldId="339"/>
            <ac:cxnSpMk id="13" creationId="{EEA38897-7BA3-4408-8083-3235339C4A60}"/>
          </ac:cxnSpMkLst>
        </pc:cxnChg>
        <pc:cxnChg chg="add">
          <ac:chgData name="Nicholas Ryder" userId="e2d2935a-8ebf-499a-b9bc-e7f40862ad4e" providerId="ADAL" clId="{CA1A9EFD-322A-49E5-80DE-9458447B7CF0}" dt="2023-06-05T09:09:56.912" v="3255" actId="26606"/>
          <ac:cxnSpMkLst>
            <pc:docMk/>
            <pc:sldMk cId="4193609053" sldId="339"/>
            <ac:cxnSpMk id="15" creationId="{F11AD06B-AB20-4097-8606-5DA00DBACE88}"/>
          </ac:cxnSpMkLst>
        </pc:cxnChg>
      </pc:sldChg>
      <pc:sldChg chg="modSp add del mod ord">
        <pc:chgData name="Nicholas Ryder" userId="e2d2935a-8ebf-499a-b9bc-e7f40862ad4e" providerId="ADAL" clId="{CA1A9EFD-322A-49E5-80DE-9458447B7CF0}" dt="2023-06-05T09:03:32.744" v="2998" actId="2696"/>
        <pc:sldMkLst>
          <pc:docMk/>
          <pc:sldMk cId="3080292430" sldId="340"/>
        </pc:sldMkLst>
        <pc:spChg chg="mod">
          <ac:chgData name="Nicholas Ryder" userId="e2d2935a-8ebf-499a-b9bc-e7f40862ad4e" providerId="ADAL" clId="{CA1A9EFD-322A-49E5-80DE-9458447B7CF0}" dt="2023-06-05T08:50:00.291" v="2389" actId="20577"/>
          <ac:spMkLst>
            <pc:docMk/>
            <pc:sldMk cId="3080292430" sldId="340"/>
            <ac:spMk id="2" creationId="{86575556-E043-1264-0089-141233EE5317}"/>
          </ac:spMkLst>
        </pc:spChg>
        <pc:spChg chg="mod">
          <ac:chgData name="Nicholas Ryder" userId="e2d2935a-8ebf-499a-b9bc-e7f40862ad4e" providerId="ADAL" clId="{CA1A9EFD-322A-49E5-80DE-9458447B7CF0}" dt="2023-06-05T08:50:37.718" v="2533" actId="6549"/>
          <ac:spMkLst>
            <pc:docMk/>
            <pc:sldMk cId="3080292430" sldId="340"/>
            <ac:spMk id="3" creationId="{29AC430F-98C9-D69B-DD8C-995578601A22}"/>
          </ac:spMkLst>
        </pc:spChg>
      </pc:sldChg>
      <pc:sldChg chg="addSp modSp new mod setBg">
        <pc:chgData name="Nicholas Ryder" userId="e2d2935a-8ebf-499a-b9bc-e7f40862ad4e" providerId="ADAL" clId="{CA1A9EFD-322A-49E5-80DE-9458447B7CF0}" dt="2023-06-09T08:00:47.402" v="4328" actId="27636"/>
        <pc:sldMkLst>
          <pc:docMk/>
          <pc:sldMk cId="3384464898" sldId="340"/>
        </pc:sldMkLst>
        <pc:spChg chg="mod">
          <ac:chgData name="Nicholas Ryder" userId="e2d2935a-8ebf-499a-b9bc-e7f40862ad4e" providerId="ADAL" clId="{CA1A9EFD-322A-49E5-80DE-9458447B7CF0}" dt="2023-06-09T08:00:47.402" v="4328" actId="27636"/>
          <ac:spMkLst>
            <pc:docMk/>
            <pc:sldMk cId="3384464898" sldId="340"/>
            <ac:spMk id="2" creationId="{1C8236F8-FFCC-ADDD-A35A-DCDA057BD258}"/>
          </ac:spMkLst>
        </pc:spChg>
        <pc:spChg chg="mod">
          <ac:chgData name="Nicholas Ryder" userId="e2d2935a-8ebf-499a-b9bc-e7f40862ad4e" providerId="ADAL" clId="{CA1A9EFD-322A-49E5-80DE-9458447B7CF0}" dt="2023-06-09T08:00:04.269" v="4299" actId="6549"/>
          <ac:spMkLst>
            <pc:docMk/>
            <pc:sldMk cId="3384464898" sldId="340"/>
            <ac:spMk id="3" creationId="{1B7227F7-D48A-B1F5-195F-E963A32DA1F8}"/>
          </ac:spMkLst>
        </pc:spChg>
        <pc:spChg chg="mod ord">
          <ac:chgData name="Nicholas Ryder" userId="e2d2935a-8ebf-499a-b9bc-e7f40862ad4e" providerId="ADAL" clId="{CA1A9EFD-322A-49E5-80DE-9458447B7CF0}" dt="2023-06-05T09:20:22.808" v="3424" actId="26606"/>
          <ac:spMkLst>
            <pc:docMk/>
            <pc:sldMk cId="3384464898" sldId="340"/>
            <ac:spMk id="4" creationId="{380EE9B3-5975-7C67-D77C-43FE75E07020}"/>
          </ac:spMkLst>
        </pc:spChg>
        <pc:spChg chg="mod">
          <ac:chgData name="Nicholas Ryder" userId="e2d2935a-8ebf-499a-b9bc-e7f40862ad4e" providerId="ADAL" clId="{CA1A9EFD-322A-49E5-80DE-9458447B7CF0}" dt="2023-06-05T09:20:22.808" v="3424" actId="26606"/>
          <ac:spMkLst>
            <pc:docMk/>
            <pc:sldMk cId="3384464898" sldId="340"/>
            <ac:spMk id="5" creationId="{58FF049B-84C2-5F39-6D82-D733A4999E04}"/>
          </ac:spMkLst>
        </pc:spChg>
        <pc:spChg chg="add">
          <ac:chgData name="Nicholas Ryder" userId="e2d2935a-8ebf-499a-b9bc-e7f40862ad4e" providerId="ADAL" clId="{CA1A9EFD-322A-49E5-80DE-9458447B7CF0}" dt="2023-06-05T09:20:22.808" v="3424" actId="26606"/>
          <ac:spMkLst>
            <pc:docMk/>
            <pc:sldMk cId="3384464898" sldId="340"/>
            <ac:spMk id="11" creationId="{E8A8EAB8-D2FF-444D-B34B-7D32F106AD0E}"/>
          </ac:spMkLst>
        </pc:spChg>
        <pc:picChg chg="add">
          <ac:chgData name="Nicholas Ryder" userId="e2d2935a-8ebf-499a-b9bc-e7f40862ad4e" providerId="ADAL" clId="{CA1A9EFD-322A-49E5-80DE-9458447B7CF0}" dt="2023-06-05T09:20:22.808" v="3424" actId="26606"/>
          <ac:picMkLst>
            <pc:docMk/>
            <pc:sldMk cId="3384464898" sldId="340"/>
            <ac:picMk id="7" creationId="{774C1C95-A320-0DDC-14A8-3F2478F3A1F2}"/>
          </ac:picMkLst>
        </pc:picChg>
        <pc:cxnChg chg="add">
          <ac:chgData name="Nicholas Ryder" userId="e2d2935a-8ebf-499a-b9bc-e7f40862ad4e" providerId="ADAL" clId="{CA1A9EFD-322A-49E5-80DE-9458447B7CF0}" dt="2023-06-05T09:20:22.808" v="3424" actId="26606"/>
          <ac:cxnSpMkLst>
            <pc:docMk/>
            <pc:sldMk cId="3384464898" sldId="340"/>
            <ac:cxnSpMk id="13" creationId="{EEA38897-7BA3-4408-8083-3235339C4A60}"/>
          </ac:cxnSpMkLst>
        </pc:cxnChg>
        <pc:cxnChg chg="add">
          <ac:chgData name="Nicholas Ryder" userId="e2d2935a-8ebf-499a-b9bc-e7f40862ad4e" providerId="ADAL" clId="{CA1A9EFD-322A-49E5-80DE-9458447B7CF0}" dt="2023-06-05T09:20:22.808" v="3424" actId="26606"/>
          <ac:cxnSpMkLst>
            <pc:docMk/>
            <pc:sldMk cId="3384464898" sldId="340"/>
            <ac:cxnSpMk id="15" creationId="{F11AD06B-AB20-4097-8606-5DA00DBACE88}"/>
          </ac:cxnSpMkLst>
        </pc:cxnChg>
      </pc:sldChg>
      <pc:sldChg chg="add del ord">
        <pc:chgData name="Nicholas Ryder" userId="e2d2935a-8ebf-499a-b9bc-e7f40862ad4e" providerId="ADAL" clId="{CA1A9EFD-322A-49E5-80DE-9458447B7CF0}" dt="2023-06-09T07:52:59.253" v="4078" actId="2696"/>
        <pc:sldMkLst>
          <pc:docMk/>
          <pc:sldMk cId="1632016897" sldId="341"/>
        </pc:sldMkLst>
      </pc:sldChg>
      <pc:sldChg chg="add del">
        <pc:chgData name="Nicholas Ryder" userId="e2d2935a-8ebf-499a-b9bc-e7f40862ad4e" providerId="ADAL" clId="{CA1A9EFD-322A-49E5-80DE-9458447B7CF0}" dt="2023-06-05T09:03:17.536" v="2995" actId="2890"/>
        <pc:sldMkLst>
          <pc:docMk/>
          <pc:sldMk cId="2091850027" sldId="341"/>
        </pc:sldMkLst>
      </pc:sldChg>
      <pc:sldChg chg="addSp modSp new mod setBg">
        <pc:chgData name="Nicholas Ryder" userId="e2d2935a-8ebf-499a-b9bc-e7f40862ad4e" providerId="ADAL" clId="{CA1A9EFD-322A-49E5-80DE-9458447B7CF0}" dt="2023-06-05T13:23:40.887" v="3960" actId="33524"/>
        <pc:sldMkLst>
          <pc:docMk/>
          <pc:sldMk cId="3560196256" sldId="342"/>
        </pc:sldMkLst>
        <pc:spChg chg="mod">
          <ac:chgData name="Nicholas Ryder" userId="e2d2935a-8ebf-499a-b9bc-e7f40862ad4e" providerId="ADAL" clId="{CA1A9EFD-322A-49E5-80DE-9458447B7CF0}" dt="2023-06-05T13:23:31.238" v="3959" actId="26606"/>
          <ac:spMkLst>
            <pc:docMk/>
            <pc:sldMk cId="3560196256" sldId="342"/>
            <ac:spMk id="2" creationId="{F00D32D3-12BB-2AF4-99B7-F09496EE80C4}"/>
          </ac:spMkLst>
        </pc:spChg>
        <pc:spChg chg="mod">
          <ac:chgData name="Nicholas Ryder" userId="e2d2935a-8ebf-499a-b9bc-e7f40862ad4e" providerId="ADAL" clId="{CA1A9EFD-322A-49E5-80DE-9458447B7CF0}" dt="2023-06-05T13:23:40.887" v="3960" actId="33524"/>
          <ac:spMkLst>
            <pc:docMk/>
            <pc:sldMk cId="3560196256" sldId="342"/>
            <ac:spMk id="3" creationId="{8E2E97AA-298C-F58E-F8AC-4BC50A1B6CAA}"/>
          </ac:spMkLst>
        </pc:spChg>
        <pc:spChg chg="mod ord">
          <ac:chgData name="Nicholas Ryder" userId="e2d2935a-8ebf-499a-b9bc-e7f40862ad4e" providerId="ADAL" clId="{CA1A9EFD-322A-49E5-80DE-9458447B7CF0}" dt="2023-06-05T13:23:31.238" v="3959" actId="26606"/>
          <ac:spMkLst>
            <pc:docMk/>
            <pc:sldMk cId="3560196256" sldId="342"/>
            <ac:spMk id="4" creationId="{C77A9915-774F-AE6D-F232-B5620DB1149A}"/>
          </ac:spMkLst>
        </pc:spChg>
        <pc:spChg chg="mod">
          <ac:chgData name="Nicholas Ryder" userId="e2d2935a-8ebf-499a-b9bc-e7f40862ad4e" providerId="ADAL" clId="{CA1A9EFD-322A-49E5-80DE-9458447B7CF0}" dt="2023-06-05T13:23:31.238" v="3959" actId="26606"/>
          <ac:spMkLst>
            <pc:docMk/>
            <pc:sldMk cId="3560196256" sldId="342"/>
            <ac:spMk id="5" creationId="{0B9E0037-A21B-B5CF-8263-77BD6928AC4E}"/>
          </ac:spMkLst>
        </pc:spChg>
        <pc:spChg chg="add">
          <ac:chgData name="Nicholas Ryder" userId="e2d2935a-8ebf-499a-b9bc-e7f40862ad4e" providerId="ADAL" clId="{CA1A9EFD-322A-49E5-80DE-9458447B7CF0}" dt="2023-06-05T13:23:31.238" v="3959" actId="26606"/>
          <ac:spMkLst>
            <pc:docMk/>
            <pc:sldMk cId="3560196256" sldId="342"/>
            <ac:spMk id="11" creationId="{E8A8EAB8-D2FF-444D-B34B-7D32F106AD0E}"/>
          </ac:spMkLst>
        </pc:spChg>
        <pc:picChg chg="add">
          <ac:chgData name="Nicholas Ryder" userId="e2d2935a-8ebf-499a-b9bc-e7f40862ad4e" providerId="ADAL" clId="{CA1A9EFD-322A-49E5-80DE-9458447B7CF0}" dt="2023-06-05T13:23:31.238" v="3959" actId="26606"/>
          <ac:picMkLst>
            <pc:docMk/>
            <pc:sldMk cId="3560196256" sldId="342"/>
            <ac:picMk id="7" creationId="{84F5B158-423B-14EF-FD08-2777787D92DF}"/>
          </ac:picMkLst>
        </pc:picChg>
        <pc:cxnChg chg="add">
          <ac:chgData name="Nicholas Ryder" userId="e2d2935a-8ebf-499a-b9bc-e7f40862ad4e" providerId="ADAL" clId="{CA1A9EFD-322A-49E5-80DE-9458447B7CF0}" dt="2023-06-05T13:23:31.238" v="3959" actId="26606"/>
          <ac:cxnSpMkLst>
            <pc:docMk/>
            <pc:sldMk cId="3560196256" sldId="342"/>
            <ac:cxnSpMk id="13" creationId="{EEA38897-7BA3-4408-8083-3235339C4A60}"/>
          </ac:cxnSpMkLst>
        </pc:cxnChg>
        <pc:cxnChg chg="add">
          <ac:chgData name="Nicholas Ryder" userId="e2d2935a-8ebf-499a-b9bc-e7f40862ad4e" providerId="ADAL" clId="{CA1A9EFD-322A-49E5-80DE-9458447B7CF0}" dt="2023-06-05T13:23:31.238" v="3959" actId="26606"/>
          <ac:cxnSpMkLst>
            <pc:docMk/>
            <pc:sldMk cId="3560196256" sldId="342"/>
            <ac:cxnSpMk id="15" creationId="{F11AD06B-AB20-4097-8606-5DA00DBACE88}"/>
          </ac:cxnSpMkLst>
        </pc:cxnChg>
      </pc:sldChg>
      <pc:sldChg chg="del">
        <pc:chgData name="Nicholas Ryder" userId="e2d2935a-8ebf-499a-b9bc-e7f40862ad4e" providerId="ADAL" clId="{CA1A9EFD-322A-49E5-80DE-9458447B7CF0}" dt="2023-06-05T08:36:09.826" v="1366" actId="2696"/>
        <pc:sldMkLst>
          <pc:docMk/>
          <pc:sldMk cId="1634585561" sldId="542"/>
        </pc:sldMkLst>
      </pc:sldChg>
      <pc:sldChg chg="del">
        <pc:chgData name="Nicholas Ryder" userId="e2d2935a-8ebf-499a-b9bc-e7f40862ad4e" providerId="ADAL" clId="{CA1A9EFD-322A-49E5-80DE-9458447B7CF0}" dt="2023-06-05T08:36:13.685" v="1367" actId="2696"/>
        <pc:sldMkLst>
          <pc:docMk/>
          <pc:sldMk cId="893142756" sldId="544"/>
        </pc:sldMkLst>
      </pc:sldChg>
      <pc:sldChg chg="del">
        <pc:chgData name="Nicholas Ryder" userId="e2d2935a-8ebf-499a-b9bc-e7f40862ad4e" providerId="ADAL" clId="{CA1A9EFD-322A-49E5-80DE-9458447B7CF0}" dt="2023-06-05T08:36:22.587" v="1369" actId="2696"/>
        <pc:sldMkLst>
          <pc:docMk/>
          <pc:sldMk cId="2108778002" sldId="545"/>
        </pc:sldMkLst>
      </pc:sldChg>
      <pc:sldChg chg="del">
        <pc:chgData name="Nicholas Ryder" userId="e2d2935a-8ebf-499a-b9bc-e7f40862ad4e" providerId="ADAL" clId="{CA1A9EFD-322A-49E5-80DE-9458447B7CF0}" dt="2023-06-05T08:35:09.771" v="1343" actId="2696"/>
        <pc:sldMkLst>
          <pc:docMk/>
          <pc:sldMk cId="3947684424" sldId="546"/>
        </pc:sldMkLst>
      </pc:sldChg>
      <pc:sldChg chg="del">
        <pc:chgData name="Nicholas Ryder" userId="e2d2935a-8ebf-499a-b9bc-e7f40862ad4e" providerId="ADAL" clId="{CA1A9EFD-322A-49E5-80DE-9458447B7CF0}" dt="2023-06-05T08:36:18.712" v="1368" actId="2696"/>
        <pc:sldMkLst>
          <pc:docMk/>
          <pc:sldMk cId="701669432" sldId="547"/>
        </pc:sldMkLst>
      </pc:sldChg>
      <pc:sldChg chg="add del">
        <pc:chgData name="Nicholas Ryder" userId="e2d2935a-8ebf-499a-b9bc-e7f40862ad4e" providerId="ADAL" clId="{CA1A9EFD-322A-49E5-80DE-9458447B7CF0}" dt="2023-06-05T08:33:12.548" v="1306" actId="2890"/>
        <pc:sldMkLst>
          <pc:docMk/>
          <pc:sldMk cId="583361817" sldId="548"/>
        </pc:sldMkLst>
      </pc:sldChg>
      <pc:sldChg chg="add del">
        <pc:chgData name="Nicholas Ryder" userId="e2d2935a-8ebf-499a-b9bc-e7f40862ad4e" providerId="ADAL" clId="{CA1A9EFD-322A-49E5-80DE-9458447B7CF0}" dt="2023-06-05T08:33:04.304" v="1304" actId="2890"/>
        <pc:sldMkLst>
          <pc:docMk/>
          <pc:sldMk cId="1399034790" sldId="548"/>
        </pc:sldMkLst>
      </pc:sldChg>
      <pc:sldChg chg="del">
        <pc:chgData name="Nicholas Ryder" userId="e2d2935a-8ebf-499a-b9bc-e7f40862ad4e" providerId="ADAL" clId="{CA1A9EFD-322A-49E5-80DE-9458447B7CF0}" dt="2023-06-05T07:39:00.371" v="0" actId="2696"/>
        <pc:sldMkLst>
          <pc:docMk/>
          <pc:sldMk cId="2395392731" sldId="548"/>
        </pc:sldMkLst>
      </pc:sldChg>
      <pc:sldChg chg="add del">
        <pc:chgData name="Nicholas Ryder" userId="e2d2935a-8ebf-499a-b9bc-e7f40862ad4e" providerId="ADAL" clId="{CA1A9EFD-322A-49E5-80DE-9458447B7CF0}" dt="2023-06-05T07:43:27.024" v="533" actId="2696"/>
        <pc:sldMkLst>
          <pc:docMk/>
          <pc:sldMk cId="3755003037" sldId="5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47CE9-786B-4A52-9E5F-F25F43FF14C7}" type="datetimeFigureOut">
              <a:rPr lang="en-GB" smtClean="0"/>
              <a:t>09/06/2023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DF698-CC18-48C9-B60B-E88C69F7AA5C}" type="slidenum">
              <a:rPr lang="en-GB" smtClean="0"/>
              <a:t>‹#›</a:t>
            </a:fld>
            <a:endParaRPr lang="en-GB"/>
          </a:p>
        </p:txBody>
      </p:sp>
    </p:spTree>
    <p:extLst>
      <p:ext uri="{BB962C8B-B14F-4D97-AF65-F5344CB8AC3E}">
        <p14:creationId xmlns:p14="http://schemas.microsoft.com/office/powerpoint/2010/main" val="2285603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BDF698-CC18-48C9-B60B-E88C69F7AA5C}" type="slidenum">
              <a:rPr lang="en-GB" smtClean="0"/>
              <a:t>5</a:t>
            </a:fld>
            <a:endParaRPr lang="en-GB"/>
          </a:p>
        </p:txBody>
      </p:sp>
    </p:spTree>
    <p:extLst>
      <p:ext uri="{BB962C8B-B14F-4D97-AF65-F5344CB8AC3E}">
        <p14:creationId xmlns:p14="http://schemas.microsoft.com/office/powerpoint/2010/main" val="104208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BDF698-CC18-48C9-B60B-E88C69F7AA5C}" type="slidenum">
              <a:rPr lang="en-GB" smtClean="0"/>
              <a:t>6</a:t>
            </a:fld>
            <a:endParaRPr lang="en-GB"/>
          </a:p>
        </p:txBody>
      </p:sp>
    </p:spTree>
    <p:extLst>
      <p:ext uri="{BB962C8B-B14F-4D97-AF65-F5344CB8AC3E}">
        <p14:creationId xmlns:p14="http://schemas.microsoft.com/office/powerpoint/2010/main" val="8943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BDF698-CC18-48C9-B60B-E88C69F7AA5C}" type="slidenum">
              <a:rPr lang="en-GB" smtClean="0"/>
              <a:t>7</a:t>
            </a:fld>
            <a:endParaRPr lang="en-GB"/>
          </a:p>
        </p:txBody>
      </p:sp>
    </p:spTree>
    <p:extLst>
      <p:ext uri="{BB962C8B-B14F-4D97-AF65-F5344CB8AC3E}">
        <p14:creationId xmlns:p14="http://schemas.microsoft.com/office/powerpoint/2010/main" val="3070995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14039E7-6A84-404F-942E-C4732F533939}" type="datetime1">
              <a:rPr lang="en-GB" smtClean="0"/>
              <a:t>09/06/2023</a:t>
            </a:fld>
            <a:endParaRPr lang="en-GB"/>
          </a:p>
        </p:txBody>
      </p:sp>
      <p:sp>
        <p:nvSpPr>
          <p:cNvPr id="5" name="Footer Placeholder 4"/>
          <p:cNvSpPr>
            <a:spLocks noGrp="1"/>
          </p:cNvSpPr>
          <p:nvPr>
            <p:ph type="ftr" sz="quarter" idx="11"/>
          </p:nvPr>
        </p:nvSpPr>
        <p:spPr/>
        <p:txBody>
          <a:bodyPr/>
          <a:lstStyle/>
          <a:p>
            <a:r>
              <a:rPr lang="en-US"/>
              <a:t>Terrorism financing, fraud and organised crime – time for a joined-up approach?</a:t>
            </a:r>
            <a:endParaRPr lang="en-GB"/>
          </a:p>
        </p:txBody>
      </p:sp>
      <p:sp>
        <p:nvSpPr>
          <p:cNvPr id="6" name="Slide Number Placeholder 5"/>
          <p:cNvSpPr>
            <a:spLocks noGrp="1"/>
          </p:cNvSpPr>
          <p:nvPr>
            <p:ph type="sldNum" sz="quarter" idx="12"/>
          </p:nvPr>
        </p:nvSpPr>
        <p:spPr/>
        <p:txBody>
          <a:bodyPr/>
          <a:lstStyle/>
          <a:p>
            <a:fld id="{C0C061A3-E6E5-48A6-A78F-9EBE2752A664}" type="slidenum">
              <a:rPr lang="en-GB" smtClean="0"/>
              <a:t>‹#›</a:t>
            </a:fld>
            <a:endParaRPr lang="en-GB"/>
          </a:p>
        </p:txBody>
      </p:sp>
    </p:spTree>
    <p:extLst>
      <p:ext uri="{BB962C8B-B14F-4D97-AF65-F5344CB8AC3E}">
        <p14:creationId xmlns:p14="http://schemas.microsoft.com/office/powerpoint/2010/main" val="4161682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83D0F2D-F56E-4CE2-9636-27AC198CE604}" type="datetime1">
              <a:rPr lang="en-GB" smtClean="0"/>
              <a:t>09/06/2023</a:t>
            </a:fld>
            <a:endParaRPr lang="en-GB"/>
          </a:p>
        </p:txBody>
      </p:sp>
      <p:sp>
        <p:nvSpPr>
          <p:cNvPr id="5" name="Footer Placeholder 4"/>
          <p:cNvSpPr>
            <a:spLocks noGrp="1"/>
          </p:cNvSpPr>
          <p:nvPr>
            <p:ph type="ftr" sz="quarter" idx="11"/>
          </p:nvPr>
        </p:nvSpPr>
        <p:spPr/>
        <p:txBody>
          <a:bodyPr/>
          <a:lstStyle/>
          <a:p>
            <a:r>
              <a:rPr lang="en-US"/>
              <a:t>Terrorism financing, fraud and organised crime – time for a joined-up approach?</a:t>
            </a:r>
            <a:endParaRPr lang="en-GB"/>
          </a:p>
        </p:txBody>
      </p:sp>
      <p:sp>
        <p:nvSpPr>
          <p:cNvPr id="6" name="Slide Number Placeholder 5"/>
          <p:cNvSpPr>
            <a:spLocks noGrp="1"/>
          </p:cNvSpPr>
          <p:nvPr>
            <p:ph type="sldNum" sz="quarter" idx="12"/>
          </p:nvPr>
        </p:nvSpPr>
        <p:spPr/>
        <p:txBody>
          <a:bodyPr/>
          <a:lstStyle/>
          <a:p>
            <a:fld id="{C0C061A3-E6E5-48A6-A78F-9EBE2752A664}" type="slidenum">
              <a:rPr lang="en-GB" smtClean="0"/>
              <a:t>‹#›</a:t>
            </a:fld>
            <a:endParaRPr lang="en-GB"/>
          </a:p>
        </p:txBody>
      </p:sp>
    </p:spTree>
    <p:extLst>
      <p:ext uri="{BB962C8B-B14F-4D97-AF65-F5344CB8AC3E}">
        <p14:creationId xmlns:p14="http://schemas.microsoft.com/office/powerpoint/2010/main" val="26494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1C0FCAF-1E82-4AF9-B573-C3CCD6AE69A8}" type="datetime1">
              <a:rPr lang="en-GB" smtClean="0"/>
              <a:t>09/06/2023</a:t>
            </a:fld>
            <a:endParaRPr lang="en-GB"/>
          </a:p>
        </p:txBody>
      </p:sp>
      <p:sp>
        <p:nvSpPr>
          <p:cNvPr id="5" name="Footer Placeholder 4"/>
          <p:cNvSpPr>
            <a:spLocks noGrp="1"/>
          </p:cNvSpPr>
          <p:nvPr>
            <p:ph type="ftr" sz="quarter" idx="11"/>
          </p:nvPr>
        </p:nvSpPr>
        <p:spPr/>
        <p:txBody>
          <a:bodyPr/>
          <a:lstStyle/>
          <a:p>
            <a:r>
              <a:rPr lang="en-US"/>
              <a:t>Terrorism financing, fraud and organised crime – time for a joined-up approach?</a:t>
            </a:r>
            <a:endParaRPr lang="en-GB"/>
          </a:p>
        </p:txBody>
      </p:sp>
      <p:sp>
        <p:nvSpPr>
          <p:cNvPr id="6" name="Slide Number Placeholder 5"/>
          <p:cNvSpPr>
            <a:spLocks noGrp="1"/>
          </p:cNvSpPr>
          <p:nvPr>
            <p:ph type="sldNum" sz="quarter" idx="12"/>
          </p:nvPr>
        </p:nvSpPr>
        <p:spPr/>
        <p:txBody>
          <a:bodyPr/>
          <a:lstStyle/>
          <a:p>
            <a:fld id="{C0C061A3-E6E5-48A6-A78F-9EBE2752A664}" type="slidenum">
              <a:rPr lang="en-GB" smtClean="0"/>
              <a:t>‹#›</a:t>
            </a:fld>
            <a:endParaRPr lang="en-GB"/>
          </a:p>
        </p:txBody>
      </p:sp>
    </p:spTree>
    <p:extLst>
      <p:ext uri="{BB962C8B-B14F-4D97-AF65-F5344CB8AC3E}">
        <p14:creationId xmlns:p14="http://schemas.microsoft.com/office/powerpoint/2010/main" val="180845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E435917-ED01-4E45-9E02-85B5ED1901FC}" type="datetime1">
              <a:rPr lang="en-GB" smtClean="0"/>
              <a:t>09/06/2023</a:t>
            </a:fld>
            <a:endParaRPr lang="en-GB"/>
          </a:p>
        </p:txBody>
      </p:sp>
      <p:sp>
        <p:nvSpPr>
          <p:cNvPr id="5" name="Footer Placeholder 4"/>
          <p:cNvSpPr>
            <a:spLocks noGrp="1"/>
          </p:cNvSpPr>
          <p:nvPr>
            <p:ph type="ftr" sz="quarter" idx="11"/>
          </p:nvPr>
        </p:nvSpPr>
        <p:spPr/>
        <p:txBody>
          <a:bodyPr/>
          <a:lstStyle/>
          <a:p>
            <a:r>
              <a:rPr lang="en-US"/>
              <a:t>Terrorism financing, fraud and organised crime – time for a joined-up approach?</a:t>
            </a:r>
            <a:endParaRPr lang="en-GB"/>
          </a:p>
        </p:txBody>
      </p:sp>
      <p:sp>
        <p:nvSpPr>
          <p:cNvPr id="6" name="Slide Number Placeholder 5"/>
          <p:cNvSpPr>
            <a:spLocks noGrp="1"/>
          </p:cNvSpPr>
          <p:nvPr>
            <p:ph type="sldNum" sz="quarter" idx="12"/>
          </p:nvPr>
        </p:nvSpPr>
        <p:spPr/>
        <p:txBody>
          <a:bodyPr/>
          <a:lstStyle/>
          <a:p>
            <a:fld id="{C0C061A3-E6E5-48A6-A78F-9EBE2752A664}" type="slidenum">
              <a:rPr lang="en-GB" smtClean="0"/>
              <a:t>‹#›</a:t>
            </a:fld>
            <a:endParaRPr lang="en-GB"/>
          </a:p>
        </p:txBody>
      </p:sp>
    </p:spTree>
    <p:extLst>
      <p:ext uri="{BB962C8B-B14F-4D97-AF65-F5344CB8AC3E}">
        <p14:creationId xmlns:p14="http://schemas.microsoft.com/office/powerpoint/2010/main" val="198047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BE933C-41CB-43D9-B667-FFFD0BCABF83}" type="datetime1">
              <a:rPr lang="en-GB" smtClean="0"/>
              <a:t>09/06/2023</a:t>
            </a:fld>
            <a:endParaRPr lang="en-GB"/>
          </a:p>
        </p:txBody>
      </p:sp>
      <p:sp>
        <p:nvSpPr>
          <p:cNvPr id="5" name="Footer Placeholder 4"/>
          <p:cNvSpPr>
            <a:spLocks noGrp="1"/>
          </p:cNvSpPr>
          <p:nvPr>
            <p:ph type="ftr" sz="quarter" idx="11"/>
          </p:nvPr>
        </p:nvSpPr>
        <p:spPr/>
        <p:txBody>
          <a:bodyPr/>
          <a:lstStyle/>
          <a:p>
            <a:r>
              <a:rPr lang="en-US"/>
              <a:t>Terrorism financing, fraud and organised crime – time for a joined-up approach?</a:t>
            </a:r>
            <a:endParaRPr lang="en-GB"/>
          </a:p>
        </p:txBody>
      </p:sp>
      <p:sp>
        <p:nvSpPr>
          <p:cNvPr id="6" name="Slide Number Placeholder 5"/>
          <p:cNvSpPr>
            <a:spLocks noGrp="1"/>
          </p:cNvSpPr>
          <p:nvPr>
            <p:ph type="sldNum" sz="quarter" idx="12"/>
          </p:nvPr>
        </p:nvSpPr>
        <p:spPr/>
        <p:txBody>
          <a:bodyPr/>
          <a:lstStyle/>
          <a:p>
            <a:fld id="{C0C061A3-E6E5-48A6-A78F-9EBE2752A664}" type="slidenum">
              <a:rPr lang="en-GB" smtClean="0"/>
              <a:t>‹#›</a:t>
            </a:fld>
            <a:endParaRPr lang="en-GB"/>
          </a:p>
        </p:txBody>
      </p:sp>
    </p:spTree>
    <p:extLst>
      <p:ext uri="{BB962C8B-B14F-4D97-AF65-F5344CB8AC3E}">
        <p14:creationId xmlns:p14="http://schemas.microsoft.com/office/powerpoint/2010/main" val="1937434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D71245C-8AB6-4195-8051-277944CBB855}" type="datetime1">
              <a:rPr lang="en-GB" smtClean="0"/>
              <a:t>09/06/2023</a:t>
            </a:fld>
            <a:endParaRPr lang="en-GB"/>
          </a:p>
        </p:txBody>
      </p:sp>
      <p:sp>
        <p:nvSpPr>
          <p:cNvPr id="6" name="Footer Placeholder 5"/>
          <p:cNvSpPr>
            <a:spLocks noGrp="1"/>
          </p:cNvSpPr>
          <p:nvPr>
            <p:ph type="ftr" sz="quarter" idx="11"/>
          </p:nvPr>
        </p:nvSpPr>
        <p:spPr/>
        <p:txBody>
          <a:bodyPr/>
          <a:lstStyle/>
          <a:p>
            <a:r>
              <a:rPr lang="en-US"/>
              <a:t>Terrorism financing, fraud and organised crime – time for a joined-up approach?</a:t>
            </a:r>
            <a:endParaRPr lang="en-GB"/>
          </a:p>
        </p:txBody>
      </p:sp>
      <p:sp>
        <p:nvSpPr>
          <p:cNvPr id="7" name="Slide Number Placeholder 6"/>
          <p:cNvSpPr>
            <a:spLocks noGrp="1"/>
          </p:cNvSpPr>
          <p:nvPr>
            <p:ph type="sldNum" sz="quarter" idx="12"/>
          </p:nvPr>
        </p:nvSpPr>
        <p:spPr/>
        <p:txBody>
          <a:bodyPr/>
          <a:lstStyle/>
          <a:p>
            <a:fld id="{C0C061A3-E6E5-48A6-A78F-9EBE2752A664}" type="slidenum">
              <a:rPr lang="en-GB" smtClean="0"/>
              <a:t>‹#›</a:t>
            </a:fld>
            <a:endParaRPr lang="en-GB"/>
          </a:p>
        </p:txBody>
      </p:sp>
    </p:spTree>
    <p:extLst>
      <p:ext uri="{BB962C8B-B14F-4D97-AF65-F5344CB8AC3E}">
        <p14:creationId xmlns:p14="http://schemas.microsoft.com/office/powerpoint/2010/main" val="3888522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7857255-5D1F-444A-9660-E7BF5B92304A}" type="datetime1">
              <a:rPr lang="en-GB" smtClean="0"/>
              <a:t>09/06/2023</a:t>
            </a:fld>
            <a:endParaRPr lang="en-GB"/>
          </a:p>
        </p:txBody>
      </p:sp>
      <p:sp>
        <p:nvSpPr>
          <p:cNvPr id="8" name="Footer Placeholder 7"/>
          <p:cNvSpPr>
            <a:spLocks noGrp="1"/>
          </p:cNvSpPr>
          <p:nvPr>
            <p:ph type="ftr" sz="quarter" idx="11"/>
          </p:nvPr>
        </p:nvSpPr>
        <p:spPr/>
        <p:txBody>
          <a:bodyPr/>
          <a:lstStyle/>
          <a:p>
            <a:r>
              <a:rPr lang="en-US"/>
              <a:t>Terrorism financing, fraud and organised crime – time for a joined-up approach?</a:t>
            </a:r>
            <a:endParaRPr lang="en-GB"/>
          </a:p>
        </p:txBody>
      </p:sp>
      <p:sp>
        <p:nvSpPr>
          <p:cNvPr id="9" name="Slide Number Placeholder 8"/>
          <p:cNvSpPr>
            <a:spLocks noGrp="1"/>
          </p:cNvSpPr>
          <p:nvPr>
            <p:ph type="sldNum" sz="quarter" idx="12"/>
          </p:nvPr>
        </p:nvSpPr>
        <p:spPr/>
        <p:txBody>
          <a:bodyPr/>
          <a:lstStyle/>
          <a:p>
            <a:fld id="{C0C061A3-E6E5-48A6-A78F-9EBE2752A664}" type="slidenum">
              <a:rPr lang="en-GB" smtClean="0"/>
              <a:t>‹#›</a:t>
            </a:fld>
            <a:endParaRPr lang="en-GB"/>
          </a:p>
        </p:txBody>
      </p:sp>
    </p:spTree>
    <p:extLst>
      <p:ext uri="{BB962C8B-B14F-4D97-AF65-F5344CB8AC3E}">
        <p14:creationId xmlns:p14="http://schemas.microsoft.com/office/powerpoint/2010/main" val="1599842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5C35A53-DA19-40DC-9B49-2B8B934CB576}" type="datetime1">
              <a:rPr lang="en-GB" smtClean="0"/>
              <a:t>09/06/2023</a:t>
            </a:fld>
            <a:endParaRPr lang="en-GB"/>
          </a:p>
        </p:txBody>
      </p:sp>
      <p:sp>
        <p:nvSpPr>
          <p:cNvPr id="4" name="Footer Placeholder 3"/>
          <p:cNvSpPr>
            <a:spLocks noGrp="1"/>
          </p:cNvSpPr>
          <p:nvPr>
            <p:ph type="ftr" sz="quarter" idx="11"/>
          </p:nvPr>
        </p:nvSpPr>
        <p:spPr/>
        <p:txBody>
          <a:bodyPr/>
          <a:lstStyle/>
          <a:p>
            <a:r>
              <a:rPr lang="en-US"/>
              <a:t>Terrorism financing, fraud and organised crime – time for a joined-up approach?</a:t>
            </a:r>
            <a:endParaRPr lang="en-GB"/>
          </a:p>
        </p:txBody>
      </p:sp>
      <p:sp>
        <p:nvSpPr>
          <p:cNvPr id="5" name="Slide Number Placeholder 4"/>
          <p:cNvSpPr>
            <a:spLocks noGrp="1"/>
          </p:cNvSpPr>
          <p:nvPr>
            <p:ph type="sldNum" sz="quarter" idx="12"/>
          </p:nvPr>
        </p:nvSpPr>
        <p:spPr/>
        <p:txBody>
          <a:bodyPr/>
          <a:lstStyle/>
          <a:p>
            <a:fld id="{C0C061A3-E6E5-48A6-A78F-9EBE2752A664}" type="slidenum">
              <a:rPr lang="en-GB" smtClean="0"/>
              <a:t>‹#›</a:t>
            </a:fld>
            <a:endParaRPr lang="en-GB"/>
          </a:p>
        </p:txBody>
      </p:sp>
    </p:spTree>
    <p:extLst>
      <p:ext uri="{BB962C8B-B14F-4D97-AF65-F5344CB8AC3E}">
        <p14:creationId xmlns:p14="http://schemas.microsoft.com/office/powerpoint/2010/main" val="247277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66EBD-F74E-4B2F-A0BE-A11C3B0D8407}" type="datetime1">
              <a:rPr lang="en-GB" smtClean="0"/>
              <a:t>09/06/2023</a:t>
            </a:fld>
            <a:endParaRPr lang="en-GB"/>
          </a:p>
        </p:txBody>
      </p:sp>
      <p:sp>
        <p:nvSpPr>
          <p:cNvPr id="3" name="Footer Placeholder 2"/>
          <p:cNvSpPr>
            <a:spLocks noGrp="1"/>
          </p:cNvSpPr>
          <p:nvPr>
            <p:ph type="ftr" sz="quarter" idx="11"/>
          </p:nvPr>
        </p:nvSpPr>
        <p:spPr/>
        <p:txBody>
          <a:bodyPr/>
          <a:lstStyle/>
          <a:p>
            <a:r>
              <a:rPr lang="en-US"/>
              <a:t>Terrorism financing, fraud and organised crime – time for a joined-up approach?</a:t>
            </a:r>
            <a:endParaRPr lang="en-GB"/>
          </a:p>
        </p:txBody>
      </p:sp>
      <p:sp>
        <p:nvSpPr>
          <p:cNvPr id="4" name="Slide Number Placeholder 3"/>
          <p:cNvSpPr>
            <a:spLocks noGrp="1"/>
          </p:cNvSpPr>
          <p:nvPr>
            <p:ph type="sldNum" sz="quarter" idx="12"/>
          </p:nvPr>
        </p:nvSpPr>
        <p:spPr/>
        <p:txBody>
          <a:bodyPr/>
          <a:lstStyle/>
          <a:p>
            <a:fld id="{C0C061A3-E6E5-48A6-A78F-9EBE2752A664}" type="slidenum">
              <a:rPr lang="en-GB" smtClean="0"/>
              <a:t>‹#›</a:t>
            </a:fld>
            <a:endParaRPr lang="en-GB"/>
          </a:p>
        </p:txBody>
      </p:sp>
    </p:spTree>
    <p:extLst>
      <p:ext uri="{BB962C8B-B14F-4D97-AF65-F5344CB8AC3E}">
        <p14:creationId xmlns:p14="http://schemas.microsoft.com/office/powerpoint/2010/main" val="2404192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2EF27B8-97A2-4BD0-8EDE-0AD1CDDF0F68}" type="datetime1">
              <a:rPr lang="en-GB" smtClean="0"/>
              <a:t>09/06/2023</a:t>
            </a:fld>
            <a:endParaRPr lang="en-GB"/>
          </a:p>
        </p:txBody>
      </p:sp>
      <p:sp>
        <p:nvSpPr>
          <p:cNvPr id="6" name="Footer Placeholder 5"/>
          <p:cNvSpPr>
            <a:spLocks noGrp="1"/>
          </p:cNvSpPr>
          <p:nvPr>
            <p:ph type="ftr" sz="quarter" idx="11"/>
          </p:nvPr>
        </p:nvSpPr>
        <p:spPr/>
        <p:txBody>
          <a:bodyPr/>
          <a:lstStyle/>
          <a:p>
            <a:r>
              <a:rPr lang="en-US"/>
              <a:t>Terrorism financing, fraud and organised crime – time for a joined-up approach?</a:t>
            </a:r>
            <a:endParaRPr lang="en-GB"/>
          </a:p>
        </p:txBody>
      </p:sp>
      <p:sp>
        <p:nvSpPr>
          <p:cNvPr id="7" name="Slide Number Placeholder 6"/>
          <p:cNvSpPr>
            <a:spLocks noGrp="1"/>
          </p:cNvSpPr>
          <p:nvPr>
            <p:ph type="sldNum" sz="quarter" idx="12"/>
          </p:nvPr>
        </p:nvSpPr>
        <p:spPr/>
        <p:txBody>
          <a:bodyPr/>
          <a:lstStyle/>
          <a:p>
            <a:fld id="{C0C061A3-E6E5-48A6-A78F-9EBE2752A664}" type="slidenum">
              <a:rPr lang="en-GB" smtClean="0"/>
              <a:t>‹#›</a:t>
            </a:fld>
            <a:endParaRPr lang="en-GB"/>
          </a:p>
        </p:txBody>
      </p:sp>
    </p:spTree>
    <p:extLst>
      <p:ext uri="{BB962C8B-B14F-4D97-AF65-F5344CB8AC3E}">
        <p14:creationId xmlns:p14="http://schemas.microsoft.com/office/powerpoint/2010/main" val="329712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516988-CF1B-4D05-B1CD-3B716CB7FE2D}" type="datetime1">
              <a:rPr lang="en-GB" smtClean="0"/>
              <a:t>09/06/2023</a:t>
            </a:fld>
            <a:endParaRPr lang="en-GB"/>
          </a:p>
        </p:txBody>
      </p:sp>
      <p:sp>
        <p:nvSpPr>
          <p:cNvPr id="6" name="Footer Placeholder 5"/>
          <p:cNvSpPr>
            <a:spLocks noGrp="1"/>
          </p:cNvSpPr>
          <p:nvPr>
            <p:ph type="ftr" sz="quarter" idx="11"/>
          </p:nvPr>
        </p:nvSpPr>
        <p:spPr/>
        <p:txBody>
          <a:bodyPr/>
          <a:lstStyle/>
          <a:p>
            <a:r>
              <a:rPr lang="en-US"/>
              <a:t>Terrorism financing, fraud and organised crime – time for a joined-up approach?</a:t>
            </a:r>
            <a:endParaRPr lang="en-GB"/>
          </a:p>
        </p:txBody>
      </p:sp>
      <p:sp>
        <p:nvSpPr>
          <p:cNvPr id="7" name="Slide Number Placeholder 6"/>
          <p:cNvSpPr>
            <a:spLocks noGrp="1"/>
          </p:cNvSpPr>
          <p:nvPr>
            <p:ph type="sldNum" sz="quarter" idx="12"/>
          </p:nvPr>
        </p:nvSpPr>
        <p:spPr/>
        <p:txBody>
          <a:bodyPr/>
          <a:lstStyle/>
          <a:p>
            <a:fld id="{C0C061A3-E6E5-48A6-A78F-9EBE2752A664}" type="slidenum">
              <a:rPr lang="en-GB" smtClean="0"/>
              <a:t>‹#›</a:t>
            </a:fld>
            <a:endParaRPr lang="en-GB"/>
          </a:p>
        </p:txBody>
      </p:sp>
    </p:spTree>
    <p:extLst>
      <p:ext uri="{BB962C8B-B14F-4D97-AF65-F5344CB8AC3E}">
        <p14:creationId xmlns:p14="http://schemas.microsoft.com/office/powerpoint/2010/main" val="3098797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4CDFF2-38A8-46F9-A82B-6AF1631463C9}" type="datetime1">
              <a:rPr lang="en-GB" smtClean="0"/>
              <a:t>09/06/2023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Terrorism financing, fraud and organised crime – time for a joined-up approach?</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061A3-E6E5-48A6-A78F-9EBE2752A664}" type="slidenum">
              <a:rPr lang="en-GB" smtClean="0"/>
              <a:t>‹#›</a:t>
            </a:fld>
            <a:endParaRPr lang="en-GB"/>
          </a:p>
        </p:txBody>
      </p:sp>
    </p:spTree>
    <p:extLst>
      <p:ext uri="{BB962C8B-B14F-4D97-AF65-F5344CB8AC3E}">
        <p14:creationId xmlns:p14="http://schemas.microsoft.com/office/powerpoint/2010/main" val="233530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legislation.gov.uk/ukpga/1987/38/contents"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s://assets.publishing.service.gov.uk/government/uploads/system/uploads/attachment_data/file/1015382/Crime-plan-v10.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economic-crime-plan-2019-to-2022" TargetMode="External"/><Relationship Id="rId7" Type="http://schemas.openxmlformats.org/officeDocument/2006/relationships/hyperlink" Target="https://assets.publishing.service.gov.uk/government/uploads/system/uploads/attachment_data/file/1154660/Fraud_Strategy_2023.pdf"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1138740/20230223_Strategic_Policing_Requirement__V1.2__-_OS.pdf" TargetMode="External"/><Relationship Id="rId5" Type="http://schemas.openxmlformats.org/officeDocument/2006/relationships/hyperlink" Target="https://www.gov.uk/government/publications/economic-crime-plan-2023-to-2026" TargetMode="External"/><Relationship Id="rId4" Type="http://schemas.openxmlformats.org/officeDocument/2006/relationships/hyperlink" Target="https://www.gov.uk/government/publications/beating-crime-pla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legislation.gov.uk/ukpga/2000/11/contents"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hyperlink" Target="https://www.gov.uk/government/publications/countering-terrorist-financing/countering-terrorist-financing" TargetMode="External"/><Relationship Id="rId4" Type="http://schemas.openxmlformats.org/officeDocument/2006/relationships/hyperlink" Target="https://www.legislation.gov.uk/ukpga/2001/24/content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publications/economic-crime-plan-2019-to-2022" TargetMode="External"/><Relationship Id="rId3" Type="http://schemas.openxmlformats.org/officeDocument/2006/relationships/hyperlink" Target="https://assets.publishing.service.gov.uk/government/uploads/system/uploads/attachment_data/file/248645/Serious_and_Organised_Crime_Strategy.pdf" TargetMode="External"/><Relationship Id="rId7" Type="http://schemas.openxmlformats.org/officeDocument/2006/relationships/hyperlink" Target="https://www.gov.uk/government/publications/national-risk-assessment-of-money-laundering-and-terrorist-financing-2020" TargetMode="Externa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s://www.gov.uk/government/publications/serious-and-organised-crime-strategy-2018" TargetMode="External"/><Relationship Id="rId11" Type="http://schemas.openxmlformats.org/officeDocument/2006/relationships/hyperlink" Target="https://assets.publishing.service.gov.uk/government/uploads/system/uploads/attachment_data/file/1145586/11857435_NS_IR_Refresh_2023_Supply_AllPages_Revision_7_WEB_PDF.pdf" TargetMode="External"/><Relationship Id="rId5" Type="http://schemas.openxmlformats.org/officeDocument/2006/relationships/hyperlink" Target="https://www.gov.uk/government/publications/uk-anti-corruption-strategy-2017-to-2022" TargetMode="External"/><Relationship Id="rId10" Type="http://schemas.openxmlformats.org/officeDocument/2006/relationships/hyperlink" Target="https://www.nationalcrimeagency.gov.uk/who-we-are/publications/594-nca-annual-plan-2022-23/file" TargetMode="External"/><Relationship Id="rId4" Type="http://schemas.openxmlformats.org/officeDocument/2006/relationships/hyperlink" Target="https://www.gov.uk/government/publications/action-plan-for-anti-money-laundering-and-counter-terrorist-finance" TargetMode="External"/><Relationship Id="rId9" Type="http://schemas.openxmlformats.org/officeDocument/2006/relationships/hyperlink" Target="https://assets.publishing.service.gov.uk/government/uploads/system/uploads/attachment_data/file/975077/Global_Britain_in_a_Competitive_Age-_the_Integrated_Review_of_Security__Defence__Development_and_Foreign_Policy.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ublications.parliament.uk/pa/cm201719/cmselect/cmpubacc/2049/2049.pdf"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www.nao.org.uk/reports/serious-and-organised-crime/"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legislation.gov.uk/ukpga/2012/21/contents/enacted" TargetMode="External"/><Relationship Id="rId3" Type="http://schemas.openxmlformats.org/officeDocument/2006/relationships/image" Target="../media/image8.png"/><Relationship Id="rId7" Type="http://schemas.openxmlformats.org/officeDocument/2006/relationships/hyperlink" Target="https://www.legislation.gov.uk/ukpga/2010/23/contents" TargetMode="External"/><Relationship Id="rId12" Type="http://schemas.openxmlformats.org/officeDocument/2006/relationships/hyperlink" Target="https://s3-eu-west-2.amazonaws.com/lawcom-prod-storage-11jsxou24uy7q/uploads/2019/06/6.5569_LC_Anti-Money-Laundering_Report_FINAL_WEB_120619.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legislation.gov.uk/ukpga/2006/35/contents" TargetMode="External"/><Relationship Id="rId11" Type="http://schemas.openxmlformats.org/officeDocument/2006/relationships/hyperlink" Target="https://www.legislation.gov.uk/ukpga/2018/13/contents" TargetMode="External"/><Relationship Id="rId5" Type="http://schemas.openxmlformats.org/officeDocument/2006/relationships/hyperlink" Target="https://www.legislation.gov.uk/ukpga/2002/29/contents" TargetMode="External"/><Relationship Id="rId10" Type="http://schemas.openxmlformats.org/officeDocument/2006/relationships/hyperlink" Target="https://www.legislation.gov.uk/ukpga/2017/22/contents/enacted" TargetMode="External"/><Relationship Id="rId4" Type="http://schemas.openxmlformats.org/officeDocument/2006/relationships/hyperlink" Target="https://www.fatf-gafi.org/en/publications/Mutualevaluations/Mutualevaluationofunitedkingdomofgreatbritainandnorthernireland.html" TargetMode="External"/><Relationship Id="rId9" Type="http://schemas.openxmlformats.org/officeDocument/2006/relationships/hyperlink" Target="https://www.legislation.gov.uk/ukpga/2013/33/contents/enacted"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s3-eu-west-2.amazonaws.com/lawcom-prod-storage-11jsxou24uy7q/uploads/2020/09/6.6837_LC_Confiscation-consultation-paper_FINAL_180920_WEB3.pdf" TargetMode="External"/><Relationship Id="rId13" Type="http://schemas.openxmlformats.org/officeDocument/2006/relationships/hyperlink" Target="https://www.gov.uk/government/publications/economic-crime-plan-2023-to-2026" TargetMode="External"/><Relationship Id="rId3" Type="http://schemas.openxmlformats.org/officeDocument/2006/relationships/image" Target="../media/image8.png"/><Relationship Id="rId7" Type="http://schemas.openxmlformats.org/officeDocument/2006/relationships/hyperlink" Target="https://assets.publishing.service.gov.uk/government/uploads/system/uploads/attachment_data/file/816215/2019-22_Economic_Crime_Plan.pdf" TargetMode="External"/><Relationship Id="rId12" Type="http://schemas.openxmlformats.org/officeDocument/2006/relationships/hyperlink" Target="https://bills.parliament.uk/bills/333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assets.publishing.service.gov.uk/government/uploads/system/uploads/attachment_data/file/945411/NRA_2020_v1.2_FOR_PUBLICATION.pdf" TargetMode="External"/><Relationship Id="rId11" Type="http://schemas.openxmlformats.org/officeDocument/2006/relationships/hyperlink" Target="https://s3-eu-west-2.amazonaws.com/lawcom-prod-storage-11jsxou24uy7q/uploads/2022/06/Corporate-Criminal-Liability-Options-Paper_LC.pdf" TargetMode="External"/><Relationship Id="rId5" Type="http://schemas.openxmlformats.org/officeDocument/2006/relationships/hyperlink" Target="https://assets.publishing.service.gov.uk/government/uploads/system/uploads/attachment_data/file/655198/National_risk_assessment_of_money_laundering_and_terrorist_financing_2017_pdf_web.pdf" TargetMode="External"/><Relationship Id="rId10" Type="http://schemas.openxmlformats.org/officeDocument/2006/relationships/hyperlink" Target="https://www.legislation.gov.uk/en/ukpga/2022/10/contents" TargetMode="External"/><Relationship Id="rId4" Type="http://schemas.openxmlformats.org/officeDocument/2006/relationships/hyperlink" Target="https://assets.publishing.service.gov.uk/government/uploads/system/uploads/attachment_data/file/468210/UK_NRA_October_2015_final_web.pdf" TargetMode="External"/><Relationship Id="rId9" Type="http://schemas.openxmlformats.org/officeDocument/2006/relationships/hyperlink" Target="https://www.lawcom.gov.uk/project/corporate-criminal-liability/" TargetMode="External"/><Relationship Id="rId14" Type="http://schemas.openxmlformats.org/officeDocument/2006/relationships/hyperlink" Target="https://assets.publishing.service.gov.uk/government/uploads/system/uploads/attachment_data/file/1154660/Fraud_Strategy_2023.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gov.uk/government/news/uk-takes-top-spot-in-fight-against-dirty-money" TargetMode="External"/><Relationship Id="rId4" Type="http://schemas.openxmlformats.org/officeDocument/2006/relationships/hyperlink" Target="https://www.fatf-gafi.org/en/publications/Mutualevaluations/Mer-united-kingdom-2018.htm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ca.org.uk/publication/research/qual-study-understanding-victims-investment-fraud.pdf" TargetMode="External"/><Relationship Id="rId7" Type="http://schemas.openxmlformats.org/officeDocument/2006/relationships/hyperlink" Target="https://journals.sagepub.com/doi/abs/10.1177/1748895808096470"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hyperlink" Target="https://assets.kpmg/content/dam/kpmg/xx/pdf/2019/05/global-banking-fraud-survey.pdf" TargetMode="External"/><Relationship Id="rId5" Type="http://schemas.openxmlformats.org/officeDocument/2006/relationships/hyperlink" Target="https://assets.publishing.service.gov.uk/government/uploads/system/uploads/attachment_data/file/720772/scale-and-nature-of-fraud-review-of-evidence.pdf" TargetMode="External"/><Relationship Id="rId4" Type="http://schemas.openxmlformats.org/officeDocument/2006/relationships/hyperlink" Target="https://assets.publishing.service.gov.uk/government/uploads/system/uploads/attachment_data/file/118469/fraud-typologies.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researchgate.net/publication/228617784_The_dark_triad_organized_crime_terror_and_fraud"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hyperlink" Target="https://bills.parliament.uk/publications/48886/documents/2575" TargetMode="External"/><Relationship Id="rId5" Type="http://schemas.openxmlformats.org/officeDocument/2006/relationships/hyperlink" Target="https://rusi.org/explore-our-research/publications/occasional-papers/silent-threat-impact-fraud-uk-national-security" TargetMode="External"/><Relationship Id="rId4" Type="http://schemas.openxmlformats.org/officeDocument/2006/relationships/hyperlink" Target="https://www.tandfonline.com/doi/abs/10.1080/1057610X.2011.57119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199" y="849314"/>
            <a:ext cx="4826795" cy="2715554"/>
          </a:xfrm>
        </p:spPr>
        <p:txBody>
          <a:bodyPr>
            <a:normAutofit/>
          </a:bodyPr>
          <a:lstStyle/>
          <a:p>
            <a:pPr algn="l"/>
            <a:r>
              <a:rPr lang="en-GB" sz="4400" b="1" dirty="0">
                <a:solidFill>
                  <a:schemeClr val="bg1"/>
                </a:solidFill>
              </a:rPr>
              <a:t>Terrorism financing, fraud and organised crime – time for a joined-up approach?</a:t>
            </a:r>
          </a:p>
        </p:txBody>
      </p:sp>
      <p:sp>
        <p:nvSpPr>
          <p:cNvPr id="3" name="Subtitle 2"/>
          <p:cNvSpPr>
            <a:spLocks noGrp="1"/>
          </p:cNvSpPr>
          <p:nvPr>
            <p:ph type="subTitle" idx="1"/>
          </p:nvPr>
        </p:nvSpPr>
        <p:spPr>
          <a:xfrm>
            <a:off x="835024" y="4138312"/>
            <a:ext cx="4830283" cy="2015908"/>
          </a:xfrm>
        </p:spPr>
        <p:txBody>
          <a:bodyPr>
            <a:normAutofit/>
          </a:bodyPr>
          <a:lstStyle/>
          <a:p>
            <a:pPr algn="l"/>
            <a:r>
              <a:rPr lang="en-GB" sz="1800" dirty="0">
                <a:solidFill>
                  <a:schemeClr val="bg1"/>
                </a:solidFill>
                <a:effectLst/>
                <a:latin typeface="Arial" panose="020B0604020202020204" pitchFamily="34" charset="0"/>
                <a:ea typeface="Times New Roman" panose="02020603050405020304" pitchFamily="18" charset="0"/>
              </a:rPr>
              <a:t>‘Organised Crime: the present and the future’</a:t>
            </a:r>
          </a:p>
          <a:p>
            <a:pPr algn="l"/>
            <a:r>
              <a:rPr lang="en-GB" sz="2000" dirty="0">
                <a:solidFill>
                  <a:schemeClr val="bg1"/>
                </a:solidFill>
              </a:rPr>
              <a:t>University College London, June 19</a:t>
            </a:r>
            <a:r>
              <a:rPr lang="en-GB" sz="2000" baseline="30000" dirty="0">
                <a:solidFill>
                  <a:schemeClr val="bg1"/>
                </a:solidFill>
              </a:rPr>
              <a:t>th</a:t>
            </a:r>
            <a:r>
              <a:rPr lang="en-GB" sz="2000" dirty="0">
                <a:solidFill>
                  <a:schemeClr val="bg1"/>
                </a:solidFill>
              </a:rPr>
              <a:t> 2023</a:t>
            </a:r>
          </a:p>
          <a:p>
            <a:pPr algn="l"/>
            <a:r>
              <a:rPr lang="en-GB" sz="2000" dirty="0">
                <a:solidFill>
                  <a:schemeClr val="bg1"/>
                </a:solidFill>
              </a:rPr>
              <a:t>Professor Nic Ryder</a:t>
            </a:r>
          </a:p>
          <a:p>
            <a:pPr algn="l"/>
            <a:r>
              <a:rPr lang="en-GB" sz="2000" dirty="0">
                <a:solidFill>
                  <a:schemeClr val="bg1"/>
                </a:solidFill>
              </a:rPr>
              <a:t>Cardiff University</a:t>
            </a:r>
          </a:p>
          <a:p>
            <a:pPr algn="l"/>
            <a:r>
              <a:rPr lang="en-GB" sz="2000" dirty="0">
                <a:solidFill>
                  <a:schemeClr val="bg1"/>
                </a:solidFill>
              </a:rPr>
              <a:t>rydern@cardiff.ac.uk</a:t>
            </a:r>
          </a:p>
        </p:txBody>
      </p:sp>
      <p:pic>
        <p:nvPicPr>
          <p:cNvPr id="6" name="Picture 5">
            <a:extLst>
              <a:ext uri="{FF2B5EF4-FFF2-40B4-BE49-F238E27FC236}">
                <a16:creationId xmlns:a16="http://schemas.microsoft.com/office/drawing/2014/main" id="{1DD4F654-814C-2EE1-08DE-A123114EC5E2}"/>
              </a:ext>
            </a:extLst>
          </p:cNvPr>
          <p:cNvPicPr>
            <a:picLocks noChangeAspect="1"/>
          </p:cNvPicPr>
          <p:nvPr/>
        </p:nvPicPr>
        <p:blipFill rotWithShape="1">
          <a:blip r:embed="rId2"/>
          <a:srcRect l="23297" r="1" b="1"/>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5" name="Slide Number Placeholder 4"/>
          <p:cNvSpPr>
            <a:spLocks noGrp="1"/>
          </p:cNvSpPr>
          <p:nvPr>
            <p:ph type="sldNum" sz="quarter" idx="12"/>
          </p:nvPr>
        </p:nvSpPr>
        <p:spPr>
          <a:xfrm>
            <a:off x="8737600" y="466933"/>
            <a:ext cx="2635250" cy="707886"/>
          </a:xfrm>
        </p:spPr>
        <p:txBody>
          <a:bodyPr>
            <a:normAutofit/>
          </a:bodyPr>
          <a:lstStyle/>
          <a:p>
            <a:pPr>
              <a:lnSpc>
                <a:spcPct val="90000"/>
              </a:lnSpc>
              <a:spcAft>
                <a:spcPts val="600"/>
              </a:spcAft>
            </a:pPr>
            <a:fld id="{C0C061A3-E6E5-48A6-A78F-9EBE2752A664}" type="slidenum">
              <a:rPr lang="en-GB" sz="4400">
                <a:solidFill>
                  <a:srgbClr val="FFFFFF"/>
                </a:solidFill>
              </a:rPr>
              <a:pPr>
                <a:lnSpc>
                  <a:spcPct val="90000"/>
                </a:lnSpc>
                <a:spcAft>
                  <a:spcPts val="600"/>
                </a:spcAft>
              </a:pPr>
              <a:t>1</a:t>
            </a:fld>
            <a:endParaRPr lang="en-GB" sz="4400">
              <a:solidFill>
                <a:srgbClr val="FFFFFF"/>
              </a:solidFill>
            </a:endParaRPr>
          </a:p>
        </p:txBody>
      </p:sp>
      <p:sp>
        <p:nvSpPr>
          <p:cNvPr id="38" name="Freeform: Shape 37">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ooter Placeholder 3"/>
          <p:cNvSpPr>
            <a:spLocks noGrp="1"/>
          </p:cNvSpPr>
          <p:nvPr>
            <p:ph type="ftr" sz="quarter" idx="11"/>
          </p:nvPr>
        </p:nvSpPr>
        <p:spPr>
          <a:xfrm>
            <a:off x="7859713" y="6025942"/>
            <a:ext cx="3497262" cy="365125"/>
          </a:xfrm>
        </p:spPr>
        <p:txBody>
          <a:bodyPr>
            <a:normAutofit/>
          </a:bodyPr>
          <a:lstStyle/>
          <a:p>
            <a:pPr algn="r">
              <a:lnSpc>
                <a:spcPct val="90000"/>
              </a:lnSpc>
              <a:spcAft>
                <a:spcPts val="600"/>
              </a:spcAft>
            </a:pPr>
            <a:r>
              <a:rPr lang="en-US" sz="900" b="1" dirty="0">
                <a:solidFill>
                  <a:schemeClr val="bg1">
                    <a:alpha val="60000"/>
                  </a:schemeClr>
                </a:solidFill>
              </a:rPr>
              <a:t>Terrorism financing, fraud and </a:t>
            </a:r>
            <a:r>
              <a:rPr lang="en-US" sz="900" b="1">
                <a:solidFill>
                  <a:schemeClr val="bg1">
                    <a:alpha val="60000"/>
                  </a:schemeClr>
                </a:solidFill>
              </a:rPr>
              <a:t>organised</a:t>
            </a:r>
            <a:r>
              <a:rPr lang="en-US" sz="900" b="1" dirty="0">
                <a:solidFill>
                  <a:schemeClr val="bg1">
                    <a:alpha val="60000"/>
                  </a:schemeClr>
                </a:solidFill>
              </a:rPr>
              <a:t> crime – time for a joined-up approach?</a:t>
            </a:r>
            <a:endParaRPr lang="en-GB" sz="900" dirty="0">
              <a:solidFill>
                <a:schemeClr val="bg1">
                  <a:alpha val="60000"/>
                </a:schemeClr>
              </a:solidFill>
            </a:endParaRPr>
          </a:p>
        </p:txBody>
      </p:sp>
    </p:spTree>
    <p:extLst>
      <p:ext uri="{BB962C8B-B14F-4D97-AF65-F5344CB8AC3E}">
        <p14:creationId xmlns:p14="http://schemas.microsoft.com/office/powerpoint/2010/main" val="3097513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5603AFAC-FB20-61F4-5EB4-01DAD7AF1AB3}"/>
              </a:ext>
            </a:extLst>
          </p:cNvPr>
          <p:cNvSpPr>
            <a:spLocks noGrp="1"/>
          </p:cNvSpPr>
          <p:nvPr>
            <p:ph type="title"/>
          </p:nvPr>
        </p:nvSpPr>
        <p:spPr>
          <a:xfrm>
            <a:off x="6527800" y="448721"/>
            <a:ext cx="4713997" cy="1225650"/>
          </a:xfrm>
        </p:spPr>
        <p:txBody>
          <a:bodyPr anchor="b">
            <a:normAutofit fontScale="90000"/>
          </a:bodyPr>
          <a:lstStyle/>
          <a:p>
            <a:r>
              <a:rPr lang="en-US" sz="3800" b="1" dirty="0">
                <a:solidFill>
                  <a:schemeClr val="bg1"/>
                </a:solidFill>
              </a:rPr>
              <a:t>Part 2 – Terrorism Financing Fraud Typology</a:t>
            </a:r>
            <a:endParaRPr lang="en-GB" sz="3800" b="1" dirty="0">
              <a:solidFill>
                <a:schemeClr val="bg1"/>
              </a:solidFill>
            </a:endParaRPr>
          </a:p>
        </p:txBody>
      </p:sp>
      <p:pic>
        <p:nvPicPr>
          <p:cNvPr id="7" name="Picture 6" descr="Magnifying glass showing decling performance">
            <a:extLst>
              <a:ext uri="{FF2B5EF4-FFF2-40B4-BE49-F238E27FC236}">
                <a16:creationId xmlns:a16="http://schemas.microsoft.com/office/drawing/2014/main" id="{5C8B6897-8604-4F0F-8C6C-35180068B06C}"/>
              </a:ext>
            </a:extLst>
          </p:cNvPr>
          <p:cNvPicPr>
            <a:picLocks noChangeAspect="1"/>
          </p:cNvPicPr>
          <p:nvPr/>
        </p:nvPicPr>
        <p:blipFill>
          <a:blip r:embed="rId2"/>
          <a:stretch>
            <a:fillRect/>
          </a:stretch>
        </p:blipFill>
        <p:spPr>
          <a:xfrm>
            <a:off x="-2346" y="1537790"/>
            <a:ext cx="5666547" cy="3782420"/>
          </a:xfrm>
          <a:prstGeom prst="rect">
            <a:avLst/>
          </a:prstGeom>
        </p:spPr>
      </p:pic>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702DA59-2B32-98AF-F3A9-8E26C40D9B9D}"/>
              </a:ext>
            </a:extLst>
          </p:cNvPr>
          <p:cNvSpPr>
            <a:spLocks noGrp="1"/>
          </p:cNvSpPr>
          <p:nvPr>
            <p:ph idx="1"/>
          </p:nvPr>
        </p:nvSpPr>
        <p:spPr>
          <a:xfrm>
            <a:off x="6527800" y="1909192"/>
            <a:ext cx="4713997" cy="3647710"/>
          </a:xfrm>
        </p:spPr>
        <p:txBody>
          <a:bodyPr>
            <a:normAutofit fontScale="77500" lnSpcReduction="20000"/>
          </a:bodyPr>
          <a:lstStyle/>
          <a:p>
            <a:r>
              <a:rPr lang="en-US" sz="1800" dirty="0">
                <a:solidFill>
                  <a:schemeClr val="bg1"/>
                </a:solidFill>
              </a:rPr>
              <a:t>Passport Fraud</a:t>
            </a:r>
          </a:p>
          <a:p>
            <a:r>
              <a:rPr lang="en-US" sz="1800" dirty="0">
                <a:solidFill>
                  <a:schemeClr val="bg1"/>
                </a:solidFill>
              </a:rPr>
              <a:t>Immigration Fraud</a:t>
            </a:r>
          </a:p>
          <a:p>
            <a:r>
              <a:rPr lang="en-US" sz="1800" dirty="0">
                <a:solidFill>
                  <a:schemeClr val="bg1"/>
                </a:solidFill>
              </a:rPr>
              <a:t>Identity Fraud</a:t>
            </a:r>
          </a:p>
          <a:p>
            <a:r>
              <a:rPr lang="en-US" sz="1800" dirty="0">
                <a:solidFill>
                  <a:schemeClr val="bg1"/>
                </a:solidFill>
              </a:rPr>
              <a:t>Financial Fraud</a:t>
            </a:r>
          </a:p>
          <a:p>
            <a:r>
              <a:rPr lang="en-US" sz="1800" dirty="0">
                <a:solidFill>
                  <a:schemeClr val="bg1"/>
                </a:solidFill>
              </a:rPr>
              <a:t>Public Funding and Grant Fraud</a:t>
            </a:r>
          </a:p>
          <a:p>
            <a:r>
              <a:rPr lang="en-US" sz="1800" dirty="0">
                <a:solidFill>
                  <a:schemeClr val="bg1"/>
                </a:solidFill>
              </a:rPr>
              <a:t>Benefit Fraud</a:t>
            </a:r>
          </a:p>
          <a:p>
            <a:r>
              <a:rPr lang="en-US" sz="1800" dirty="0">
                <a:solidFill>
                  <a:schemeClr val="bg1"/>
                </a:solidFill>
              </a:rPr>
              <a:t>Student Loan Fraud</a:t>
            </a:r>
          </a:p>
          <a:p>
            <a:r>
              <a:rPr lang="en-US" sz="1800" dirty="0">
                <a:solidFill>
                  <a:schemeClr val="bg1"/>
                </a:solidFill>
              </a:rPr>
              <a:t>Non-Profit Organisation Fraud</a:t>
            </a:r>
          </a:p>
          <a:p>
            <a:r>
              <a:rPr lang="en-GB" sz="1800" dirty="0">
                <a:solidFill>
                  <a:schemeClr val="bg1"/>
                </a:solidFill>
              </a:rPr>
              <a:t>Tax Fraud</a:t>
            </a:r>
          </a:p>
          <a:p>
            <a:r>
              <a:rPr lang="en-GB" sz="1800" dirty="0">
                <a:solidFill>
                  <a:schemeClr val="bg1"/>
                </a:solidFill>
              </a:rPr>
              <a:t>Counterfeiting</a:t>
            </a:r>
            <a:endParaRPr lang="en-US" sz="1800" dirty="0">
              <a:solidFill>
                <a:schemeClr val="bg1"/>
              </a:solidFill>
            </a:endParaRPr>
          </a:p>
          <a:p>
            <a:r>
              <a:rPr lang="en-US" sz="1800" dirty="0">
                <a:solidFill>
                  <a:schemeClr val="bg1"/>
                </a:solidFill>
              </a:rPr>
              <a:t>Insurance Fraud</a:t>
            </a:r>
          </a:p>
          <a:p>
            <a:r>
              <a:rPr lang="en-US" sz="1800" dirty="0">
                <a:solidFill>
                  <a:schemeClr val="bg1"/>
                </a:solidFill>
              </a:rPr>
              <a:t>Mortgage Fraud</a:t>
            </a:r>
          </a:p>
          <a:p>
            <a:r>
              <a:rPr lang="en-US" sz="1800" dirty="0">
                <a:solidFill>
                  <a:schemeClr val="bg1"/>
                </a:solidFill>
              </a:rPr>
              <a:t>Trade Based Fraud (Ryder, 2023)</a:t>
            </a:r>
          </a:p>
          <a:p>
            <a:endParaRPr lang="en-US" sz="1100" dirty="0">
              <a:solidFill>
                <a:schemeClr val="bg1"/>
              </a:solidFill>
            </a:endParaRPr>
          </a:p>
          <a:p>
            <a:endParaRPr lang="en-GB" sz="1100" dirty="0">
              <a:solidFill>
                <a:schemeClr val="bg1"/>
              </a:solidFill>
            </a:endParaRP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C0CF3A81-0D0E-65EE-4C22-F9C36749536C}"/>
              </a:ext>
            </a:extLst>
          </p:cNvPr>
          <p:cNvSpPr>
            <a:spLocks noGrp="1"/>
          </p:cNvSpPr>
          <p:nvPr>
            <p:ph type="sldNum" sz="quarter" idx="12"/>
          </p:nvPr>
        </p:nvSpPr>
        <p:spPr>
          <a:xfrm>
            <a:off x="838200" y="6356350"/>
            <a:ext cx="2050774" cy="365125"/>
          </a:xfrm>
        </p:spPr>
        <p:txBody>
          <a:bodyPr>
            <a:normAutofit/>
          </a:bodyPr>
          <a:lstStyle/>
          <a:p>
            <a:pPr algn="l">
              <a:spcAft>
                <a:spcPts val="600"/>
              </a:spcAft>
            </a:pPr>
            <a:fld id="{C0C061A3-E6E5-48A6-A78F-9EBE2752A664}" type="slidenum">
              <a:rPr lang="en-GB">
                <a:solidFill>
                  <a:srgbClr val="FFFFFF"/>
                </a:solidFill>
              </a:rPr>
              <a:pPr algn="l">
                <a:spcAft>
                  <a:spcPts val="600"/>
                </a:spcAft>
              </a:pPr>
              <a:t>10</a:t>
            </a:fld>
            <a:endParaRPr lang="en-GB">
              <a:solidFill>
                <a:srgbClr val="FFFFFF"/>
              </a:solidFill>
            </a:endParaRPr>
          </a:p>
        </p:txBody>
      </p:sp>
      <p:sp>
        <p:nvSpPr>
          <p:cNvPr id="4" name="Footer Placeholder 3">
            <a:extLst>
              <a:ext uri="{FF2B5EF4-FFF2-40B4-BE49-F238E27FC236}">
                <a16:creationId xmlns:a16="http://schemas.microsoft.com/office/drawing/2014/main" id="{C0C6AED3-C3DC-2407-4E12-F6786960CBA8}"/>
              </a:ext>
            </a:extLst>
          </p:cNvPr>
          <p:cNvSpPr>
            <a:spLocks noGrp="1"/>
          </p:cNvSpPr>
          <p:nvPr>
            <p:ph type="ftr" sz="quarter" idx="11"/>
          </p:nvPr>
        </p:nvSpPr>
        <p:spPr>
          <a:xfrm>
            <a:off x="5854148" y="6356350"/>
            <a:ext cx="3945835" cy="365125"/>
          </a:xfrm>
        </p:spPr>
        <p:txBody>
          <a:bodyPr>
            <a:normAutofit/>
          </a:bodyPr>
          <a:lstStyle/>
          <a:p>
            <a:pPr>
              <a:lnSpc>
                <a:spcPct val="90000"/>
              </a:lnSpc>
              <a:spcAft>
                <a:spcPts val="600"/>
              </a:spcAft>
            </a:pPr>
            <a:r>
              <a:rPr lang="en-US" sz="900">
                <a:solidFill>
                  <a:schemeClr val="bg1">
                    <a:lumMod val="50000"/>
                  </a:schemeClr>
                </a:solidFill>
              </a:rPr>
              <a:t>Terrorism financing, fraud and organised crime – time for a joined-up approach?</a:t>
            </a:r>
            <a:endParaRPr lang="en-GB" sz="900">
              <a:solidFill>
                <a:schemeClr val="bg1">
                  <a:lumMod val="50000"/>
                </a:schemeClr>
              </a:solidFill>
            </a:endParaRPr>
          </a:p>
        </p:txBody>
      </p:sp>
    </p:spTree>
    <p:extLst>
      <p:ext uri="{BB962C8B-B14F-4D97-AF65-F5344CB8AC3E}">
        <p14:creationId xmlns:p14="http://schemas.microsoft.com/office/powerpoint/2010/main" val="419360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1C8236F8-FFCC-ADDD-A35A-DCDA057BD258}"/>
              </a:ext>
            </a:extLst>
          </p:cNvPr>
          <p:cNvSpPr>
            <a:spLocks noGrp="1"/>
          </p:cNvSpPr>
          <p:nvPr>
            <p:ph type="title"/>
          </p:nvPr>
        </p:nvSpPr>
        <p:spPr>
          <a:xfrm>
            <a:off x="6527800" y="448721"/>
            <a:ext cx="4713997" cy="1225650"/>
          </a:xfrm>
        </p:spPr>
        <p:txBody>
          <a:bodyPr anchor="b">
            <a:normAutofit/>
          </a:bodyPr>
          <a:lstStyle/>
          <a:p>
            <a:r>
              <a:rPr lang="en-US" sz="3800" b="1" dirty="0">
                <a:solidFill>
                  <a:schemeClr val="bg1"/>
                </a:solidFill>
              </a:rPr>
              <a:t>Part 2 – Organised Crime Fraud Typology</a:t>
            </a:r>
            <a:endParaRPr lang="en-GB" sz="3800" b="1" dirty="0">
              <a:solidFill>
                <a:schemeClr val="bg1"/>
              </a:solidFill>
            </a:endParaRPr>
          </a:p>
        </p:txBody>
      </p:sp>
      <p:pic>
        <p:nvPicPr>
          <p:cNvPr id="7" name="Picture 6" descr="Magnifying glass showing decling performance">
            <a:extLst>
              <a:ext uri="{FF2B5EF4-FFF2-40B4-BE49-F238E27FC236}">
                <a16:creationId xmlns:a16="http://schemas.microsoft.com/office/drawing/2014/main" id="{774C1C95-A320-0DDC-14A8-3F2478F3A1F2}"/>
              </a:ext>
            </a:extLst>
          </p:cNvPr>
          <p:cNvPicPr>
            <a:picLocks noChangeAspect="1"/>
          </p:cNvPicPr>
          <p:nvPr/>
        </p:nvPicPr>
        <p:blipFill>
          <a:blip r:embed="rId2"/>
          <a:stretch>
            <a:fillRect/>
          </a:stretch>
        </p:blipFill>
        <p:spPr>
          <a:xfrm>
            <a:off x="-2346" y="1537790"/>
            <a:ext cx="5666547" cy="3782420"/>
          </a:xfrm>
          <a:prstGeom prst="rect">
            <a:avLst/>
          </a:prstGeom>
        </p:spPr>
      </p:pic>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B7227F7-D48A-B1F5-195F-E963A32DA1F8}"/>
              </a:ext>
            </a:extLst>
          </p:cNvPr>
          <p:cNvSpPr>
            <a:spLocks noGrp="1"/>
          </p:cNvSpPr>
          <p:nvPr>
            <p:ph idx="1"/>
          </p:nvPr>
        </p:nvSpPr>
        <p:spPr>
          <a:xfrm>
            <a:off x="6527800" y="1909192"/>
            <a:ext cx="4713997" cy="3647710"/>
          </a:xfrm>
        </p:spPr>
        <p:txBody>
          <a:bodyPr>
            <a:normAutofit lnSpcReduction="10000"/>
          </a:bodyPr>
          <a:lstStyle/>
          <a:p>
            <a:pPr>
              <a:spcBef>
                <a:spcPts val="600"/>
              </a:spcBef>
              <a:spcAft>
                <a:spcPts val="600"/>
              </a:spcAft>
            </a:pPr>
            <a:r>
              <a:rPr lang="en-GB" sz="1800" dirty="0">
                <a:solidFill>
                  <a:schemeClr val="bg1"/>
                </a:solidFill>
                <a:effectLst/>
                <a:ea typeface="Times New Roman" panose="02020603050405020304" pitchFamily="18" charset="0"/>
              </a:rPr>
              <a:t>Waste management </a:t>
            </a:r>
            <a:r>
              <a:rPr lang="en-GB" sz="1800" dirty="0">
                <a:solidFill>
                  <a:schemeClr val="bg1"/>
                </a:solidFill>
                <a:ea typeface="Times New Roman" panose="02020603050405020304" pitchFamily="18" charset="0"/>
              </a:rPr>
              <a:t>f</a:t>
            </a:r>
            <a:r>
              <a:rPr lang="en-GB" sz="1800" dirty="0">
                <a:solidFill>
                  <a:schemeClr val="bg1"/>
                </a:solidFill>
                <a:effectLst/>
                <a:ea typeface="Times New Roman" panose="02020603050405020304" pitchFamily="18" charset="0"/>
              </a:rPr>
              <a:t>raud</a:t>
            </a:r>
          </a:p>
          <a:p>
            <a:pPr>
              <a:spcBef>
                <a:spcPts val="600"/>
              </a:spcBef>
              <a:spcAft>
                <a:spcPts val="600"/>
              </a:spcAft>
            </a:pPr>
            <a:r>
              <a:rPr lang="en-GB" sz="1800" dirty="0">
                <a:solidFill>
                  <a:schemeClr val="bg1"/>
                </a:solidFill>
                <a:effectLst/>
                <a:ea typeface="Times New Roman" panose="02020603050405020304" pitchFamily="18" charset="0"/>
              </a:rPr>
              <a:t>Counterfeiting </a:t>
            </a:r>
            <a:endParaRPr lang="en-GB" sz="1800" dirty="0">
              <a:solidFill>
                <a:schemeClr val="bg1"/>
              </a:solidFill>
              <a:ea typeface="Times New Roman" panose="02020603050405020304" pitchFamily="18" charset="0"/>
            </a:endParaRPr>
          </a:p>
          <a:p>
            <a:pPr>
              <a:spcBef>
                <a:spcPts val="600"/>
              </a:spcBef>
              <a:spcAft>
                <a:spcPts val="600"/>
              </a:spcAft>
            </a:pPr>
            <a:r>
              <a:rPr lang="en-GB" sz="1800" dirty="0">
                <a:solidFill>
                  <a:schemeClr val="bg1"/>
                </a:solidFill>
                <a:effectLst/>
                <a:ea typeface="Times New Roman" panose="02020603050405020304" pitchFamily="18" charset="0"/>
              </a:rPr>
              <a:t>Procurement fraud</a:t>
            </a:r>
            <a:endParaRPr lang="en-GB" sz="1800" b="1" dirty="0">
              <a:solidFill>
                <a:schemeClr val="bg1"/>
              </a:solidFill>
              <a:ea typeface="Times New Roman" panose="02020603050405020304" pitchFamily="18" charset="0"/>
            </a:endParaRPr>
          </a:p>
          <a:p>
            <a:pPr>
              <a:spcBef>
                <a:spcPts val="600"/>
              </a:spcBef>
              <a:spcAft>
                <a:spcPts val="600"/>
              </a:spcAft>
            </a:pPr>
            <a:r>
              <a:rPr lang="en-GB" sz="1800" dirty="0">
                <a:solidFill>
                  <a:schemeClr val="bg1"/>
                </a:solidFill>
                <a:effectLst/>
                <a:ea typeface="Calibri" panose="020F0502020204030204" pitchFamily="34" charset="0"/>
              </a:rPr>
              <a:t>Covid: 19 fraud</a:t>
            </a:r>
          </a:p>
          <a:p>
            <a:pPr>
              <a:spcBef>
                <a:spcPts val="600"/>
              </a:spcBef>
              <a:spcAft>
                <a:spcPts val="600"/>
              </a:spcAft>
            </a:pPr>
            <a:r>
              <a:rPr lang="en-US" sz="1800" dirty="0">
                <a:solidFill>
                  <a:schemeClr val="bg1"/>
                </a:solidFill>
                <a:effectLst/>
              </a:rPr>
              <a:t>Identity fraud</a:t>
            </a:r>
          </a:p>
          <a:p>
            <a:pPr>
              <a:spcBef>
                <a:spcPts val="600"/>
              </a:spcBef>
              <a:spcAft>
                <a:spcPts val="600"/>
              </a:spcAft>
            </a:pPr>
            <a:r>
              <a:rPr lang="en-US" sz="1800" dirty="0">
                <a:solidFill>
                  <a:schemeClr val="bg1"/>
                </a:solidFill>
              </a:rPr>
              <a:t>T</a:t>
            </a:r>
            <a:r>
              <a:rPr lang="en-US" sz="1800" dirty="0">
                <a:solidFill>
                  <a:schemeClr val="bg1"/>
                </a:solidFill>
                <a:effectLst/>
              </a:rPr>
              <a:t>ax fraud</a:t>
            </a:r>
          </a:p>
          <a:p>
            <a:pPr>
              <a:spcBef>
                <a:spcPts val="600"/>
              </a:spcBef>
              <a:spcAft>
                <a:spcPts val="600"/>
              </a:spcAft>
            </a:pPr>
            <a:r>
              <a:rPr lang="en-US" sz="1800" dirty="0">
                <a:solidFill>
                  <a:schemeClr val="bg1"/>
                </a:solidFill>
              </a:rPr>
              <a:t>L</a:t>
            </a:r>
            <a:r>
              <a:rPr lang="en-US" sz="1800" dirty="0">
                <a:solidFill>
                  <a:schemeClr val="bg1"/>
                </a:solidFill>
                <a:effectLst/>
              </a:rPr>
              <a:t>abor fraud</a:t>
            </a:r>
          </a:p>
          <a:p>
            <a:pPr>
              <a:spcBef>
                <a:spcPts val="600"/>
              </a:spcBef>
              <a:spcAft>
                <a:spcPts val="600"/>
              </a:spcAft>
            </a:pPr>
            <a:r>
              <a:rPr lang="en-US" sz="1800" dirty="0">
                <a:solidFill>
                  <a:schemeClr val="bg1"/>
                </a:solidFill>
                <a:effectLst/>
              </a:rPr>
              <a:t>Intellectual </a:t>
            </a:r>
            <a:r>
              <a:rPr lang="en-US" sz="1800" dirty="0">
                <a:solidFill>
                  <a:schemeClr val="bg1"/>
                </a:solidFill>
              </a:rPr>
              <a:t>property fraud</a:t>
            </a:r>
            <a:endParaRPr lang="en-US" sz="1800" dirty="0">
              <a:solidFill>
                <a:schemeClr val="bg1"/>
              </a:solidFill>
              <a:effectLst/>
            </a:endParaRPr>
          </a:p>
          <a:p>
            <a:pPr>
              <a:spcBef>
                <a:spcPts val="600"/>
              </a:spcBef>
              <a:spcAft>
                <a:spcPts val="600"/>
              </a:spcAft>
            </a:pPr>
            <a:r>
              <a:rPr lang="en-US" sz="1800" b="0" i="0" dirty="0">
                <a:solidFill>
                  <a:schemeClr val="bg1"/>
                </a:solidFill>
                <a:effectLst/>
              </a:rPr>
              <a:t>“two-thirds of organised crime groups focused on frauds” (Levi, 2014)</a:t>
            </a: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58FF049B-84C2-5F39-6D82-D733A4999E04}"/>
              </a:ext>
            </a:extLst>
          </p:cNvPr>
          <p:cNvSpPr>
            <a:spLocks noGrp="1"/>
          </p:cNvSpPr>
          <p:nvPr>
            <p:ph type="sldNum" sz="quarter" idx="12"/>
          </p:nvPr>
        </p:nvSpPr>
        <p:spPr>
          <a:xfrm>
            <a:off x="838200" y="6356350"/>
            <a:ext cx="2050774" cy="365125"/>
          </a:xfrm>
        </p:spPr>
        <p:txBody>
          <a:bodyPr>
            <a:normAutofit/>
          </a:bodyPr>
          <a:lstStyle/>
          <a:p>
            <a:pPr algn="l">
              <a:spcAft>
                <a:spcPts val="600"/>
              </a:spcAft>
            </a:pPr>
            <a:fld id="{C0C061A3-E6E5-48A6-A78F-9EBE2752A664}" type="slidenum">
              <a:rPr lang="en-GB">
                <a:solidFill>
                  <a:srgbClr val="FFFFFF"/>
                </a:solidFill>
              </a:rPr>
              <a:pPr algn="l">
                <a:spcAft>
                  <a:spcPts val="600"/>
                </a:spcAft>
              </a:pPr>
              <a:t>11</a:t>
            </a:fld>
            <a:endParaRPr lang="en-GB">
              <a:solidFill>
                <a:srgbClr val="FFFFFF"/>
              </a:solidFill>
            </a:endParaRPr>
          </a:p>
        </p:txBody>
      </p:sp>
      <p:sp>
        <p:nvSpPr>
          <p:cNvPr id="4" name="Footer Placeholder 3">
            <a:extLst>
              <a:ext uri="{FF2B5EF4-FFF2-40B4-BE49-F238E27FC236}">
                <a16:creationId xmlns:a16="http://schemas.microsoft.com/office/drawing/2014/main" id="{380EE9B3-5975-7C67-D77C-43FE75E07020}"/>
              </a:ext>
            </a:extLst>
          </p:cNvPr>
          <p:cNvSpPr>
            <a:spLocks noGrp="1"/>
          </p:cNvSpPr>
          <p:nvPr>
            <p:ph type="ftr" sz="quarter" idx="11"/>
          </p:nvPr>
        </p:nvSpPr>
        <p:spPr>
          <a:xfrm>
            <a:off x="5854148" y="6356350"/>
            <a:ext cx="3945835" cy="365125"/>
          </a:xfrm>
        </p:spPr>
        <p:txBody>
          <a:bodyPr>
            <a:normAutofit/>
          </a:bodyPr>
          <a:lstStyle/>
          <a:p>
            <a:pPr>
              <a:lnSpc>
                <a:spcPct val="90000"/>
              </a:lnSpc>
              <a:spcAft>
                <a:spcPts val="600"/>
              </a:spcAft>
            </a:pPr>
            <a:r>
              <a:rPr lang="en-US" sz="900">
                <a:solidFill>
                  <a:schemeClr val="bg1">
                    <a:lumMod val="50000"/>
                  </a:schemeClr>
                </a:solidFill>
              </a:rPr>
              <a:t>Terrorism financing, fraud and organised crime – time for a joined-up approach?</a:t>
            </a:r>
            <a:endParaRPr lang="en-GB" sz="900">
              <a:solidFill>
                <a:schemeClr val="bg1">
                  <a:lumMod val="50000"/>
                </a:schemeClr>
              </a:solidFill>
            </a:endParaRPr>
          </a:p>
        </p:txBody>
      </p:sp>
    </p:spTree>
    <p:extLst>
      <p:ext uri="{BB962C8B-B14F-4D97-AF65-F5344CB8AC3E}">
        <p14:creationId xmlns:p14="http://schemas.microsoft.com/office/powerpoint/2010/main" val="338446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2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465E472-6B7E-897E-F605-7767BDD6FC29}"/>
              </a:ext>
            </a:extLst>
          </p:cNvPr>
          <p:cNvSpPr>
            <a:spLocks noGrp="1"/>
          </p:cNvSpPr>
          <p:nvPr>
            <p:ph type="title"/>
          </p:nvPr>
        </p:nvSpPr>
        <p:spPr>
          <a:xfrm>
            <a:off x="6527800" y="448721"/>
            <a:ext cx="4713997" cy="1225650"/>
          </a:xfrm>
        </p:spPr>
        <p:txBody>
          <a:bodyPr anchor="b">
            <a:normAutofit/>
          </a:bodyPr>
          <a:lstStyle/>
          <a:p>
            <a:r>
              <a:rPr lang="en-US" sz="3800" b="1" dirty="0">
                <a:solidFill>
                  <a:schemeClr val="bg1"/>
                </a:solidFill>
              </a:rPr>
              <a:t>Part 3 – Disparate Policies </a:t>
            </a:r>
            <a:r>
              <a:rPr lang="en-GB" sz="3800" b="1" dirty="0">
                <a:solidFill>
                  <a:schemeClr val="bg1"/>
                </a:solidFill>
                <a:ea typeface="Calibri" panose="020F0502020204030204" pitchFamily="34" charset="0"/>
                <a:cs typeface="Times New Roman" panose="02020603050405020304" pitchFamily="18" charset="0"/>
              </a:rPr>
              <a:t>Fraud</a:t>
            </a:r>
            <a:endParaRPr lang="en-GB" sz="3800" b="1" dirty="0">
              <a:solidFill>
                <a:schemeClr val="bg1"/>
              </a:solidFill>
            </a:endParaRPr>
          </a:p>
        </p:txBody>
      </p:sp>
      <p:pic>
        <p:nvPicPr>
          <p:cNvPr id="41" name="Picture 24" descr="Magnifying glass showing decling performance">
            <a:extLst>
              <a:ext uri="{FF2B5EF4-FFF2-40B4-BE49-F238E27FC236}">
                <a16:creationId xmlns:a16="http://schemas.microsoft.com/office/drawing/2014/main" id="{A8F4ED93-9108-BDA4-F053-411285E2DCC3}"/>
              </a:ext>
            </a:extLst>
          </p:cNvPr>
          <p:cNvPicPr>
            <a:picLocks noChangeAspect="1"/>
          </p:cNvPicPr>
          <p:nvPr/>
        </p:nvPicPr>
        <p:blipFill>
          <a:blip r:embed="rId2"/>
          <a:stretch>
            <a:fillRect/>
          </a:stretch>
        </p:blipFill>
        <p:spPr>
          <a:xfrm>
            <a:off x="-2346" y="1537790"/>
            <a:ext cx="5666547" cy="3782420"/>
          </a:xfrm>
          <a:prstGeom prst="rect">
            <a:avLst/>
          </a:prstGeom>
        </p:spPr>
      </p:pic>
      <p:cxnSp>
        <p:nvCxnSpPr>
          <p:cNvPr id="42" name="Straight Connector 3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C03F35-78C6-DA4D-D619-E42F1B43C0A6}"/>
              </a:ext>
            </a:extLst>
          </p:cNvPr>
          <p:cNvSpPr>
            <a:spLocks noGrp="1"/>
          </p:cNvSpPr>
          <p:nvPr>
            <p:ph idx="1"/>
          </p:nvPr>
        </p:nvSpPr>
        <p:spPr>
          <a:xfrm>
            <a:off x="6527800" y="1909192"/>
            <a:ext cx="4713997" cy="3647710"/>
          </a:xfrm>
        </p:spPr>
        <p:txBody>
          <a:bodyPr>
            <a:normAutofit/>
          </a:bodyPr>
          <a:lstStyle/>
          <a:p>
            <a:r>
              <a:rPr lang="en-GB" altLang="en-US" sz="1900">
                <a:solidFill>
                  <a:schemeClr val="bg1"/>
                </a:solidFill>
              </a:rPr>
              <a:t>The Government established the independent Fraud Trials Committee (1983)</a:t>
            </a:r>
          </a:p>
          <a:p>
            <a:r>
              <a:rPr lang="en-GB" altLang="en-US" sz="1900">
                <a:solidFill>
                  <a:schemeClr val="bg1"/>
                </a:solidFill>
              </a:rPr>
              <a:t>The ‘Roskill Report’ (Fraud Trials Committee Report, 1986)</a:t>
            </a:r>
          </a:p>
          <a:p>
            <a:r>
              <a:rPr lang="en-GB" altLang="en-US" sz="1900">
                <a:solidFill>
                  <a:schemeClr val="bg1"/>
                </a:solidFill>
              </a:rPr>
              <a:t>Criminal Justice Act (</a:t>
            </a:r>
            <a:r>
              <a:rPr lang="en-GB" altLang="en-US" sz="1900">
                <a:solidFill>
                  <a:schemeClr val="bg1"/>
                </a:solidFill>
                <a:hlinkClick r:id="rId3">
                  <a:extLst>
                    <a:ext uri="{A12FA001-AC4F-418D-AE19-62706E023703}">
                      <ahyp:hlinkClr xmlns:ahyp="http://schemas.microsoft.com/office/drawing/2018/hyperlinkcolor" val="tx"/>
                    </a:ext>
                  </a:extLst>
                </a:hlinkClick>
              </a:rPr>
              <a:t>1987</a:t>
            </a:r>
            <a:r>
              <a:rPr lang="en-GB" altLang="en-US" sz="1900">
                <a:solidFill>
                  <a:schemeClr val="bg1"/>
                </a:solidFill>
              </a:rPr>
              <a:t>) – Serious Fraud Office</a:t>
            </a:r>
          </a:p>
          <a:p>
            <a:r>
              <a:rPr lang="en-GB" sz="1900">
                <a:solidFill>
                  <a:schemeClr val="bg1"/>
                </a:solidFill>
              </a:rPr>
              <a:t>The Fraud Review (2006)</a:t>
            </a:r>
          </a:p>
          <a:p>
            <a:r>
              <a:rPr lang="en-GB" sz="1900">
                <a:solidFill>
                  <a:schemeClr val="bg1"/>
                </a:solidFill>
              </a:rPr>
              <a:t>UK has been subjected to large-scale instances of fraud</a:t>
            </a:r>
          </a:p>
          <a:p>
            <a:r>
              <a:rPr lang="en-GB" sz="1900">
                <a:solidFill>
                  <a:schemeClr val="bg1"/>
                </a:solidFill>
              </a:rPr>
              <a:t>Fraud accounts for 42% of all crime against individuals (</a:t>
            </a:r>
            <a:r>
              <a:rPr lang="en-GB" sz="1900">
                <a:solidFill>
                  <a:schemeClr val="bg1"/>
                </a:solidFill>
                <a:hlinkClick r:id="rId4">
                  <a:extLst>
                    <a:ext uri="{A12FA001-AC4F-418D-AE19-62706E023703}">
                      <ahyp:hlinkClr xmlns:ahyp="http://schemas.microsoft.com/office/drawing/2018/hyperlinkcolor" val="tx"/>
                    </a:ext>
                  </a:extLst>
                </a:hlinkClick>
              </a:rPr>
              <a:t>2021</a:t>
            </a:r>
            <a:r>
              <a:rPr lang="en-GB" sz="1900">
                <a:solidFill>
                  <a:schemeClr val="bg1"/>
                </a:solidFill>
              </a:rPr>
              <a:t>)</a:t>
            </a:r>
          </a:p>
        </p:txBody>
      </p:sp>
      <p:cxnSp>
        <p:nvCxnSpPr>
          <p:cNvPr id="43" name="Straight Connector 3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4C91A103-FAC7-8CAC-30B0-0875A7139FFC}"/>
              </a:ext>
            </a:extLst>
          </p:cNvPr>
          <p:cNvSpPr>
            <a:spLocks noGrp="1"/>
          </p:cNvSpPr>
          <p:nvPr>
            <p:ph type="sldNum" sz="quarter" idx="12"/>
          </p:nvPr>
        </p:nvSpPr>
        <p:spPr>
          <a:xfrm>
            <a:off x="838200" y="6356350"/>
            <a:ext cx="2050774" cy="365125"/>
          </a:xfrm>
        </p:spPr>
        <p:txBody>
          <a:bodyPr>
            <a:normAutofit/>
          </a:bodyPr>
          <a:lstStyle/>
          <a:p>
            <a:pPr algn="l">
              <a:spcAft>
                <a:spcPts val="600"/>
              </a:spcAft>
            </a:pPr>
            <a:fld id="{C0C061A3-E6E5-48A6-A78F-9EBE2752A664}" type="slidenum">
              <a:rPr lang="en-GB">
                <a:solidFill>
                  <a:srgbClr val="FFFFFF"/>
                </a:solidFill>
              </a:rPr>
              <a:pPr algn="l">
                <a:spcAft>
                  <a:spcPts val="600"/>
                </a:spcAft>
              </a:pPr>
              <a:t>12</a:t>
            </a:fld>
            <a:endParaRPr lang="en-GB">
              <a:solidFill>
                <a:srgbClr val="FFFFFF"/>
              </a:solidFill>
            </a:endParaRPr>
          </a:p>
        </p:txBody>
      </p:sp>
      <p:sp>
        <p:nvSpPr>
          <p:cNvPr id="4" name="Footer Placeholder 3">
            <a:extLst>
              <a:ext uri="{FF2B5EF4-FFF2-40B4-BE49-F238E27FC236}">
                <a16:creationId xmlns:a16="http://schemas.microsoft.com/office/drawing/2014/main" id="{E28CEE33-91FC-7979-120E-90284D4843DC}"/>
              </a:ext>
            </a:extLst>
          </p:cNvPr>
          <p:cNvSpPr>
            <a:spLocks noGrp="1"/>
          </p:cNvSpPr>
          <p:nvPr>
            <p:ph type="ftr" sz="quarter" idx="11"/>
          </p:nvPr>
        </p:nvSpPr>
        <p:spPr>
          <a:xfrm>
            <a:off x="5854148" y="6356350"/>
            <a:ext cx="3945835" cy="365125"/>
          </a:xfrm>
        </p:spPr>
        <p:txBody>
          <a:bodyPr>
            <a:normAutofit/>
          </a:bodyPr>
          <a:lstStyle/>
          <a:p>
            <a:pPr>
              <a:lnSpc>
                <a:spcPct val="90000"/>
              </a:lnSpc>
              <a:spcAft>
                <a:spcPts val="600"/>
              </a:spcAft>
            </a:pPr>
            <a:r>
              <a:rPr lang="en-US" sz="900">
                <a:solidFill>
                  <a:schemeClr val="bg1">
                    <a:lumMod val="50000"/>
                  </a:schemeClr>
                </a:solidFill>
              </a:rPr>
              <a:t>Terrorism financing, fraud and organised crime – time for a joined-up approach?</a:t>
            </a:r>
            <a:endParaRPr lang="en-GB" sz="900">
              <a:solidFill>
                <a:schemeClr val="bg1">
                  <a:lumMod val="50000"/>
                </a:schemeClr>
              </a:solidFill>
            </a:endParaRPr>
          </a:p>
        </p:txBody>
      </p:sp>
    </p:spTree>
    <p:extLst>
      <p:ext uri="{BB962C8B-B14F-4D97-AF65-F5344CB8AC3E}">
        <p14:creationId xmlns:p14="http://schemas.microsoft.com/office/powerpoint/2010/main" val="523350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465E472-6B7E-897E-F605-7767BDD6FC29}"/>
              </a:ext>
            </a:extLst>
          </p:cNvPr>
          <p:cNvSpPr>
            <a:spLocks noGrp="1"/>
          </p:cNvSpPr>
          <p:nvPr>
            <p:ph type="title"/>
          </p:nvPr>
        </p:nvSpPr>
        <p:spPr>
          <a:xfrm>
            <a:off x="6527800" y="448721"/>
            <a:ext cx="4713997" cy="1225650"/>
          </a:xfrm>
        </p:spPr>
        <p:txBody>
          <a:bodyPr anchor="b">
            <a:normAutofit/>
          </a:bodyPr>
          <a:lstStyle/>
          <a:p>
            <a:r>
              <a:rPr lang="en-US" sz="3800" b="1" dirty="0">
                <a:solidFill>
                  <a:schemeClr val="bg1"/>
                </a:solidFill>
              </a:rPr>
              <a:t>Part 3 – Disparate Policies </a:t>
            </a:r>
            <a:r>
              <a:rPr lang="en-GB" sz="3800" b="1" dirty="0">
                <a:solidFill>
                  <a:schemeClr val="bg1"/>
                </a:solidFill>
                <a:cs typeface="Times New Roman" panose="02020603050405020304" pitchFamily="18" charset="0"/>
              </a:rPr>
              <a:t>Fraud</a:t>
            </a:r>
            <a:endParaRPr lang="en-GB" sz="3800" b="1" dirty="0">
              <a:solidFill>
                <a:schemeClr val="bg1"/>
              </a:solidFill>
            </a:endParaRPr>
          </a:p>
        </p:txBody>
      </p:sp>
      <p:pic>
        <p:nvPicPr>
          <p:cNvPr id="16" name="Picture 15" descr="Padlock on computer motherboard">
            <a:extLst>
              <a:ext uri="{FF2B5EF4-FFF2-40B4-BE49-F238E27FC236}">
                <a16:creationId xmlns:a16="http://schemas.microsoft.com/office/drawing/2014/main" id="{B95927AE-7663-65B5-42AF-7AF582B343EE}"/>
              </a:ext>
            </a:extLst>
          </p:cNvPr>
          <p:cNvPicPr>
            <a:picLocks noChangeAspect="1"/>
          </p:cNvPicPr>
          <p:nvPr/>
        </p:nvPicPr>
        <p:blipFill>
          <a:blip r:embed="rId2"/>
          <a:stretch>
            <a:fillRect/>
          </a:stretch>
        </p:blipFill>
        <p:spPr>
          <a:xfrm>
            <a:off x="-2346" y="1537790"/>
            <a:ext cx="5666547" cy="3782420"/>
          </a:xfrm>
          <a:prstGeom prst="rect">
            <a:avLst/>
          </a:prstGeom>
        </p:spPr>
      </p:pic>
      <p:cxnSp>
        <p:nvCxnSpPr>
          <p:cNvPr id="22" name="Straight Connector 2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C03F35-78C6-DA4D-D619-E42F1B43C0A6}"/>
              </a:ext>
            </a:extLst>
          </p:cNvPr>
          <p:cNvSpPr>
            <a:spLocks noGrp="1"/>
          </p:cNvSpPr>
          <p:nvPr>
            <p:ph idx="1"/>
          </p:nvPr>
        </p:nvSpPr>
        <p:spPr>
          <a:xfrm>
            <a:off x="6527800" y="1909192"/>
            <a:ext cx="4713997" cy="3647710"/>
          </a:xfrm>
        </p:spPr>
        <p:txBody>
          <a:bodyPr>
            <a:normAutofit/>
          </a:bodyPr>
          <a:lstStyle/>
          <a:p>
            <a:pPr>
              <a:defRPr/>
            </a:pPr>
            <a:r>
              <a:rPr lang="en-GB" sz="1900">
                <a:solidFill>
                  <a:schemeClr val="bg1"/>
                </a:solidFill>
              </a:rPr>
              <a:t>Economic Crime Plan (</a:t>
            </a:r>
            <a:r>
              <a:rPr lang="en-GB" sz="1900">
                <a:solidFill>
                  <a:schemeClr val="bg1"/>
                </a:solidFill>
                <a:hlinkClick r:id="rId3"/>
              </a:rPr>
              <a:t>2019-2022</a:t>
            </a:r>
            <a:r>
              <a:rPr lang="en-GB" sz="1900">
                <a:solidFill>
                  <a:schemeClr val="bg1"/>
                </a:solidFill>
              </a:rPr>
              <a:t>)</a:t>
            </a:r>
          </a:p>
          <a:p>
            <a:pPr>
              <a:defRPr/>
            </a:pPr>
            <a:r>
              <a:rPr lang="en-GB" sz="1900">
                <a:solidFill>
                  <a:schemeClr val="bg1"/>
                </a:solidFill>
              </a:rPr>
              <a:t>Beating Crime Plan (</a:t>
            </a:r>
            <a:r>
              <a:rPr lang="en-GB" sz="1900">
                <a:solidFill>
                  <a:schemeClr val="bg1"/>
                </a:solidFill>
                <a:hlinkClick r:id="rId4"/>
              </a:rPr>
              <a:t>2021</a:t>
            </a:r>
            <a:r>
              <a:rPr lang="en-GB" sz="1900">
                <a:solidFill>
                  <a:schemeClr val="bg1"/>
                </a:solidFill>
              </a:rPr>
              <a:t>)</a:t>
            </a:r>
          </a:p>
          <a:p>
            <a:pPr>
              <a:defRPr/>
            </a:pPr>
            <a:r>
              <a:rPr lang="en-GB" sz="1900">
                <a:solidFill>
                  <a:schemeClr val="bg1"/>
                </a:solidFill>
              </a:rPr>
              <a:t>Economic Crime Plan 2 (</a:t>
            </a:r>
            <a:r>
              <a:rPr lang="en-GB" sz="1900">
                <a:solidFill>
                  <a:schemeClr val="bg1"/>
                </a:solidFill>
                <a:hlinkClick r:id="rId5"/>
              </a:rPr>
              <a:t>2023</a:t>
            </a:r>
            <a:r>
              <a:rPr lang="en-GB" sz="1900">
                <a:solidFill>
                  <a:schemeClr val="bg1"/>
                </a:solidFill>
              </a:rPr>
              <a:t>)</a:t>
            </a:r>
          </a:p>
          <a:p>
            <a:pPr>
              <a:defRPr/>
            </a:pPr>
            <a:r>
              <a:rPr lang="en-GB" sz="1900">
                <a:solidFill>
                  <a:schemeClr val="bg1"/>
                </a:solidFill>
                <a:ea typeface="Times New Roman" panose="02020603050405020304" pitchFamily="18" charset="0"/>
              </a:rPr>
              <a:t>Fr</a:t>
            </a:r>
            <a:r>
              <a:rPr lang="en-GB" sz="1900" kern="1200">
                <a:solidFill>
                  <a:schemeClr val="bg1"/>
                </a:solidFill>
                <a:effectLst/>
                <a:ea typeface="Times New Roman" panose="02020603050405020304" pitchFamily="18" charset="0"/>
              </a:rPr>
              <a:t>aud categorised as a threat to national security (February, 2023)</a:t>
            </a:r>
          </a:p>
          <a:p>
            <a:pPr>
              <a:defRPr/>
            </a:pPr>
            <a:r>
              <a:rPr lang="en-GB" sz="1900" kern="1200">
                <a:solidFill>
                  <a:schemeClr val="bg1"/>
                </a:solidFill>
                <a:effectLst/>
                <a:ea typeface="Times New Roman" panose="02020603050405020304" pitchFamily="18" charset="0"/>
              </a:rPr>
              <a:t>Fraud has been added to the Strategic Policing Requirement (</a:t>
            </a:r>
            <a:r>
              <a:rPr lang="en-GB" sz="1900" kern="1200">
                <a:solidFill>
                  <a:schemeClr val="bg1"/>
                </a:solidFill>
                <a:effectLst/>
                <a:ea typeface="Times New Roman" panose="02020603050405020304" pitchFamily="18" charset="0"/>
                <a:hlinkClick r:id="rId6"/>
              </a:rPr>
              <a:t>2023</a:t>
            </a:r>
            <a:r>
              <a:rPr lang="en-GB" sz="1900" kern="1200">
                <a:solidFill>
                  <a:schemeClr val="bg1"/>
                </a:solidFill>
                <a:effectLst/>
                <a:ea typeface="Times New Roman" panose="02020603050405020304" pitchFamily="18" charset="0"/>
              </a:rPr>
              <a:t>) which means that police forces are required to treat the threat presented by fraud as a top priority</a:t>
            </a:r>
          </a:p>
          <a:p>
            <a:pPr>
              <a:defRPr/>
            </a:pPr>
            <a:r>
              <a:rPr lang="en-GB" sz="1900">
                <a:solidFill>
                  <a:schemeClr val="bg1"/>
                </a:solidFill>
              </a:rPr>
              <a:t>Fraud Strategy (</a:t>
            </a:r>
            <a:r>
              <a:rPr lang="en-GB" sz="1900">
                <a:solidFill>
                  <a:schemeClr val="bg1"/>
                </a:solidFill>
                <a:hlinkClick r:id="rId7"/>
              </a:rPr>
              <a:t>2023</a:t>
            </a:r>
            <a:r>
              <a:rPr lang="en-GB" sz="1900">
                <a:solidFill>
                  <a:schemeClr val="bg1"/>
                </a:solidFill>
              </a:rPr>
              <a:t>)</a:t>
            </a:r>
          </a:p>
          <a:p>
            <a:pPr>
              <a:defRPr/>
            </a:pPr>
            <a:endParaRPr lang="en-GB" altLang="en-US" sz="1900">
              <a:solidFill>
                <a:schemeClr val="bg1"/>
              </a:solidFill>
            </a:endParaRPr>
          </a:p>
        </p:txBody>
      </p:sp>
      <p:cxnSp>
        <p:nvCxnSpPr>
          <p:cNvPr id="24" name="Straight Connector 2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4C91A103-FAC7-8CAC-30B0-0875A7139FFC}"/>
              </a:ext>
            </a:extLst>
          </p:cNvPr>
          <p:cNvSpPr>
            <a:spLocks noGrp="1"/>
          </p:cNvSpPr>
          <p:nvPr>
            <p:ph type="sldNum" sz="quarter" idx="12"/>
          </p:nvPr>
        </p:nvSpPr>
        <p:spPr>
          <a:xfrm>
            <a:off x="838200" y="6356350"/>
            <a:ext cx="2050774" cy="365125"/>
          </a:xfrm>
        </p:spPr>
        <p:txBody>
          <a:bodyPr>
            <a:normAutofit/>
          </a:bodyPr>
          <a:lstStyle/>
          <a:p>
            <a:pPr algn="l">
              <a:spcAft>
                <a:spcPts val="600"/>
              </a:spcAft>
            </a:pPr>
            <a:fld id="{C0C061A3-E6E5-48A6-A78F-9EBE2752A664}" type="slidenum">
              <a:rPr lang="en-GB">
                <a:solidFill>
                  <a:srgbClr val="FFFFFF"/>
                </a:solidFill>
              </a:rPr>
              <a:pPr algn="l">
                <a:spcAft>
                  <a:spcPts val="600"/>
                </a:spcAft>
              </a:pPr>
              <a:t>13</a:t>
            </a:fld>
            <a:endParaRPr lang="en-GB">
              <a:solidFill>
                <a:srgbClr val="FFFFFF"/>
              </a:solidFill>
            </a:endParaRPr>
          </a:p>
        </p:txBody>
      </p:sp>
      <p:sp>
        <p:nvSpPr>
          <p:cNvPr id="4" name="Footer Placeholder 3">
            <a:extLst>
              <a:ext uri="{FF2B5EF4-FFF2-40B4-BE49-F238E27FC236}">
                <a16:creationId xmlns:a16="http://schemas.microsoft.com/office/drawing/2014/main" id="{E28CEE33-91FC-7979-120E-90284D4843DC}"/>
              </a:ext>
            </a:extLst>
          </p:cNvPr>
          <p:cNvSpPr>
            <a:spLocks noGrp="1"/>
          </p:cNvSpPr>
          <p:nvPr>
            <p:ph type="ftr" sz="quarter" idx="11"/>
          </p:nvPr>
        </p:nvSpPr>
        <p:spPr>
          <a:xfrm>
            <a:off x="5854148" y="6356350"/>
            <a:ext cx="3945835" cy="365125"/>
          </a:xfrm>
        </p:spPr>
        <p:txBody>
          <a:bodyPr>
            <a:normAutofit/>
          </a:bodyPr>
          <a:lstStyle/>
          <a:p>
            <a:pPr>
              <a:lnSpc>
                <a:spcPct val="90000"/>
              </a:lnSpc>
              <a:spcAft>
                <a:spcPts val="600"/>
              </a:spcAft>
            </a:pPr>
            <a:r>
              <a:rPr lang="en-US" sz="900">
                <a:solidFill>
                  <a:schemeClr val="bg1">
                    <a:lumMod val="50000"/>
                  </a:schemeClr>
                </a:solidFill>
              </a:rPr>
              <a:t>Terrorism financing, fraud and organised crime – time for a joined-up approach?</a:t>
            </a:r>
            <a:endParaRPr lang="en-GB" sz="900">
              <a:solidFill>
                <a:schemeClr val="bg1">
                  <a:lumMod val="50000"/>
                </a:schemeClr>
              </a:solidFill>
            </a:endParaRPr>
          </a:p>
        </p:txBody>
      </p:sp>
    </p:spTree>
    <p:extLst>
      <p:ext uri="{BB962C8B-B14F-4D97-AF65-F5344CB8AC3E}">
        <p14:creationId xmlns:p14="http://schemas.microsoft.com/office/powerpoint/2010/main" val="94502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465E472-6B7E-897E-F605-7767BDD6FC29}"/>
              </a:ext>
            </a:extLst>
          </p:cNvPr>
          <p:cNvSpPr>
            <a:spLocks noGrp="1"/>
          </p:cNvSpPr>
          <p:nvPr>
            <p:ph type="title"/>
          </p:nvPr>
        </p:nvSpPr>
        <p:spPr>
          <a:xfrm>
            <a:off x="6527800" y="448721"/>
            <a:ext cx="4713997" cy="1225650"/>
          </a:xfrm>
        </p:spPr>
        <p:txBody>
          <a:bodyPr anchor="b">
            <a:normAutofit fontScale="90000"/>
          </a:bodyPr>
          <a:lstStyle/>
          <a:p>
            <a:r>
              <a:rPr lang="en-US" sz="3800" b="1" dirty="0">
                <a:solidFill>
                  <a:schemeClr val="bg1"/>
                </a:solidFill>
              </a:rPr>
              <a:t>Part 3 – Disparate Policies </a:t>
            </a:r>
            <a:r>
              <a:rPr lang="en-GB" sz="3800" b="1" dirty="0">
                <a:solidFill>
                  <a:schemeClr val="bg1"/>
                </a:solidFill>
                <a:ea typeface="Calibri" panose="020F0502020204030204" pitchFamily="34" charset="0"/>
                <a:cs typeface="Times New Roman" panose="02020603050405020304" pitchFamily="18" charset="0"/>
              </a:rPr>
              <a:t>Terrorism Financing</a:t>
            </a:r>
            <a:endParaRPr lang="en-GB" sz="3800" b="1" dirty="0">
              <a:solidFill>
                <a:schemeClr val="bg1"/>
              </a:solidFill>
            </a:endParaRPr>
          </a:p>
        </p:txBody>
      </p:sp>
      <p:pic>
        <p:nvPicPr>
          <p:cNvPr id="25" name="Picture 24" descr="Checkmate in a chess game">
            <a:extLst>
              <a:ext uri="{FF2B5EF4-FFF2-40B4-BE49-F238E27FC236}">
                <a16:creationId xmlns:a16="http://schemas.microsoft.com/office/drawing/2014/main" id="{7654D46B-56FD-0EDB-EC70-EC2FDDFD1B1B}"/>
              </a:ext>
            </a:extLst>
          </p:cNvPr>
          <p:cNvPicPr>
            <a:picLocks noChangeAspect="1"/>
          </p:cNvPicPr>
          <p:nvPr/>
        </p:nvPicPr>
        <p:blipFill>
          <a:blip r:embed="rId2"/>
          <a:stretch>
            <a:fillRect/>
          </a:stretch>
        </p:blipFill>
        <p:spPr>
          <a:xfrm>
            <a:off x="-2346" y="1282795"/>
            <a:ext cx="5666547" cy="4292409"/>
          </a:xfrm>
          <a:prstGeom prst="rect">
            <a:avLst/>
          </a:prstGeom>
        </p:spPr>
      </p:pic>
      <p:cxnSp>
        <p:nvCxnSpPr>
          <p:cNvPr id="31" name="Straight Connector 3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C03F35-78C6-DA4D-D619-E42F1B43C0A6}"/>
              </a:ext>
            </a:extLst>
          </p:cNvPr>
          <p:cNvSpPr>
            <a:spLocks noGrp="1"/>
          </p:cNvSpPr>
          <p:nvPr>
            <p:ph idx="1"/>
          </p:nvPr>
        </p:nvSpPr>
        <p:spPr>
          <a:xfrm>
            <a:off x="6527800" y="1909192"/>
            <a:ext cx="4713997" cy="3647710"/>
          </a:xfrm>
        </p:spPr>
        <p:txBody>
          <a:bodyPr>
            <a:normAutofit/>
          </a:bodyPr>
          <a:lstStyle/>
          <a:p>
            <a:r>
              <a:rPr lang="en-GB" sz="1400">
                <a:solidFill>
                  <a:schemeClr val="bg1"/>
                </a:solidFill>
              </a:rPr>
              <a:t>Long history of tackling domestic terrorism</a:t>
            </a:r>
          </a:p>
          <a:p>
            <a:r>
              <a:rPr lang="en-GB" sz="1400">
                <a:solidFill>
                  <a:schemeClr val="bg1"/>
                </a:solidFill>
              </a:rPr>
              <a:t>Initial focus on domestic terrorism, extended to international terrorism by Terrorism Act (</a:t>
            </a:r>
            <a:r>
              <a:rPr lang="en-GB" sz="1400">
                <a:solidFill>
                  <a:schemeClr val="bg1"/>
                </a:solidFill>
                <a:hlinkClick r:id="rId3">
                  <a:extLst>
                    <a:ext uri="{A12FA001-AC4F-418D-AE19-62706E023703}">
                      <ahyp:hlinkClr xmlns:ahyp="http://schemas.microsoft.com/office/drawing/2018/hyperlinkcolor" val="tx"/>
                    </a:ext>
                  </a:extLst>
                </a:hlinkClick>
              </a:rPr>
              <a:t>2000</a:t>
            </a:r>
            <a:r>
              <a:rPr lang="en-GB" sz="1400">
                <a:solidFill>
                  <a:schemeClr val="bg1"/>
                </a:solidFill>
              </a:rPr>
              <a:t>)</a:t>
            </a:r>
          </a:p>
          <a:p>
            <a:r>
              <a:rPr lang="en-GB" sz="1400">
                <a:solidFill>
                  <a:schemeClr val="bg1"/>
                </a:solidFill>
              </a:rPr>
              <a:t>Impact of 9/11 terrorist attacks:</a:t>
            </a:r>
          </a:p>
          <a:p>
            <a:pPr lvl="1"/>
            <a:r>
              <a:rPr lang="en-GB" sz="1400">
                <a:solidFill>
                  <a:schemeClr val="bg1"/>
                </a:solidFill>
              </a:rPr>
              <a:t>Anti-terrorism, Crime and Security Act (</a:t>
            </a:r>
            <a:r>
              <a:rPr lang="en-GB" sz="1400">
                <a:solidFill>
                  <a:schemeClr val="bg1"/>
                </a:solidFill>
                <a:hlinkClick r:id="rId4">
                  <a:extLst>
                    <a:ext uri="{A12FA001-AC4F-418D-AE19-62706E023703}">
                      <ahyp:hlinkClr xmlns:ahyp="http://schemas.microsoft.com/office/drawing/2018/hyperlinkcolor" val="tx"/>
                    </a:ext>
                  </a:extLst>
                </a:hlinkClick>
              </a:rPr>
              <a:t>2001</a:t>
            </a:r>
            <a:r>
              <a:rPr lang="en-GB" sz="1400">
                <a:solidFill>
                  <a:schemeClr val="bg1"/>
                </a:solidFill>
              </a:rPr>
              <a:t>)</a:t>
            </a:r>
          </a:p>
          <a:p>
            <a:pPr lvl="1"/>
            <a:r>
              <a:rPr lang="en-GB" sz="1400">
                <a:solidFill>
                  <a:schemeClr val="bg1"/>
                </a:solidFill>
              </a:rPr>
              <a:t>Combating the financing of terrorism – a report of on UK action (2002)</a:t>
            </a:r>
          </a:p>
          <a:p>
            <a:pPr lvl="1"/>
            <a:r>
              <a:rPr lang="en-GB" sz="1400">
                <a:solidFill>
                  <a:schemeClr val="bg1"/>
                </a:solidFill>
              </a:rPr>
              <a:t>The financial challenge to crime and terrorism (2007).</a:t>
            </a:r>
          </a:p>
          <a:p>
            <a:pPr lvl="1"/>
            <a:r>
              <a:rPr lang="en-GB" sz="1400">
                <a:solidFill>
                  <a:schemeClr val="bg1"/>
                </a:solidFill>
              </a:rPr>
              <a:t>The United Kingdom’s Strategy for Countering International Terrorism (2009)</a:t>
            </a:r>
          </a:p>
          <a:p>
            <a:r>
              <a:rPr lang="en-GB" sz="1400">
                <a:solidFill>
                  <a:schemeClr val="bg1"/>
                </a:solidFill>
              </a:rPr>
              <a:t>CONTEST – The United Kingdom’s Strategy for Countering Terrorism (2014)</a:t>
            </a:r>
          </a:p>
          <a:p>
            <a:r>
              <a:rPr lang="en-GB" sz="1400">
                <a:solidFill>
                  <a:schemeClr val="bg1"/>
                </a:solidFill>
              </a:rPr>
              <a:t>UK CTF Strategy (</a:t>
            </a:r>
            <a:r>
              <a:rPr lang="en-GB" sz="1400">
                <a:solidFill>
                  <a:schemeClr val="bg1"/>
                </a:solidFill>
                <a:hlinkClick r:id="rId5">
                  <a:extLst>
                    <a:ext uri="{A12FA001-AC4F-418D-AE19-62706E023703}">
                      <ahyp:hlinkClr xmlns:ahyp="http://schemas.microsoft.com/office/drawing/2018/hyperlinkcolor" val="tx"/>
                    </a:ext>
                  </a:extLst>
                </a:hlinkClick>
              </a:rPr>
              <a:t>2021</a:t>
            </a:r>
            <a:r>
              <a:rPr lang="en-GB" sz="1400">
                <a:solidFill>
                  <a:schemeClr val="bg1"/>
                </a:solidFill>
              </a:rPr>
              <a:t>)</a:t>
            </a:r>
          </a:p>
          <a:p>
            <a:pPr lvl="1"/>
            <a:endParaRPr lang="en-GB" sz="1400">
              <a:solidFill>
                <a:schemeClr val="bg1"/>
              </a:solidFill>
            </a:endParaRPr>
          </a:p>
        </p:txBody>
      </p:sp>
      <p:cxnSp>
        <p:nvCxnSpPr>
          <p:cNvPr id="33" name="Straight Connector 3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4C91A103-FAC7-8CAC-30B0-0875A7139FFC}"/>
              </a:ext>
            </a:extLst>
          </p:cNvPr>
          <p:cNvSpPr>
            <a:spLocks noGrp="1"/>
          </p:cNvSpPr>
          <p:nvPr>
            <p:ph type="sldNum" sz="quarter" idx="12"/>
          </p:nvPr>
        </p:nvSpPr>
        <p:spPr>
          <a:xfrm>
            <a:off x="838200" y="6356350"/>
            <a:ext cx="2050774" cy="365125"/>
          </a:xfrm>
        </p:spPr>
        <p:txBody>
          <a:bodyPr>
            <a:normAutofit/>
          </a:bodyPr>
          <a:lstStyle/>
          <a:p>
            <a:pPr algn="l">
              <a:spcAft>
                <a:spcPts val="600"/>
              </a:spcAft>
            </a:pPr>
            <a:fld id="{C0C061A3-E6E5-48A6-A78F-9EBE2752A664}" type="slidenum">
              <a:rPr lang="en-GB">
                <a:solidFill>
                  <a:srgbClr val="FFFFFF"/>
                </a:solidFill>
              </a:rPr>
              <a:pPr algn="l">
                <a:spcAft>
                  <a:spcPts val="600"/>
                </a:spcAft>
              </a:pPr>
              <a:t>14</a:t>
            </a:fld>
            <a:endParaRPr lang="en-GB">
              <a:solidFill>
                <a:srgbClr val="FFFFFF"/>
              </a:solidFill>
            </a:endParaRPr>
          </a:p>
        </p:txBody>
      </p:sp>
      <p:sp>
        <p:nvSpPr>
          <p:cNvPr id="4" name="Footer Placeholder 3">
            <a:extLst>
              <a:ext uri="{FF2B5EF4-FFF2-40B4-BE49-F238E27FC236}">
                <a16:creationId xmlns:a16="http://schemas.microsoft.com/office/drawing/2014/main" id="{E28CEE33-91FC-7979-120E-90284D4843DC}"/>
              </a:ext>
            </a:extLst>
          </p:cNvPr>
          <p:cNvSpPr>
            <a:spLocks noGrp="1"/>
          </p:cNvSpPr>
          <p:nvPr>
            <p:ph type="ftr" sz="quarter" idx="11"/>
          </p:nvPr>
        </p:nvSpPr>
        <p:spPr>
          <a:xfrm>
            <a:off x="5854148" y="6356350"/>
            <a:ext cx="3945835" cy="365125"/>
          </a:xfrm>
        </p:spPr>
        <p:txBody>
          <a:bodyPr>
            <a:normAutofit/>
          </a:bodyPr>
          <a:lstStyle/>
          <a:p>
            <a:pPr>
              <a:lnSpc>
                <a:spcPct val="90000"/>
              </a:lnSpc>
              <a:spcAft>
                <a:spcPts val="600"/>
              </a:spcAft>
            </a:pPr>
            <a:r>
              <a:rPr lang="en-US" sz="900">
                <a:solidFill>
                  <a:schemeClr val="bg1">
                    <a:lumMod val="50000"/>
                  </a:schemeClr>
                </a:solidFill>
              </a:rPr>
              <a:t>Terrorism financing, fraud and organised crime – time for a joined-up approach?</a:t>
            </a:r>
            <a:endParaRPr lang="en-GB" sz="900">
              <a:solidFill>
                <a:schemeClr val="bg1">
                  <a:lumMod val="50000"/>
                </a:schemeClr>
              </a:solidFill>
            </a:endParaRPr>
          </a:p>
        </p:txBody>
      </p:sp>
    </p:spTree>
    <p:extLst>
      <p:ext uri="{BB962C8B-B14F-4D97-AF65-F5344CB8AC3E}">
        <p14:creationId xmlns:p14="http://schemas.microsoft.com/office/powerpoint/2010/main" val="3459383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465E472-6B7E-897E-F605-7767BDD6FC29}"/>
              </a:ext>
            </a:extLst>
          </p:cNvPr>
          <p:cNvSpPr>
            <a:spLocks noGrp="1"/>
          </p:cNvSpPr>
          <p:nvPr>
            <p:ph type="title"/>
          </p:nvPr>
        </p:nvSpPr>
        <p:spPr>
          <a:xfrm>
            <a:off x="6527800" y="448721"/>
            <a:ext cx="4713997" cy="1225650"/>
          </a:xfrm>
        </p:spPr>
        <p:txBody>
          <a:bodyPr anchor="b">
            <a:normAutofit fontScale="90000"/>
          </a:bodyPr>
          <a:lstStyle/>
          <a:p>
            <a:r>
              <a:rPr lang="en-US" sz="3800" b="1" dirty="0">
                <a:solidFill>
                  <a:schemeClr val="bg1"/>
                </a:solidFill>
              </a:rPr>
              <a:t>Part 3 – Disparate Policies </a:t>
            </a:r>
            <a:r>
              <a:rPr lang="en-GB" sz="3800" b="1" dirty="0">
                <a:solidFill>
                  <a:schemeClr val="bg1"/>
                </a:solidFill>
                <a:ea typeface="Calibri" panose="020F0502020204030204" pitchFamily="34" charset="0"/>
                <a:cs typeface="Times New Roman" panose="02020603050405020304" pitchFamily="18" charset="0"/>
              </a:rPr>
              <a:t>Serious Organised Crime</a:t>
            </a:r>
            <a:endParaRPr lang="en-GB" sz="3800" b="1" dirty="0">
              <a:solidFill>
                <a:schemeClr val="bg1"/>
              </a:solidFill>
            </a:endParaRPr>
          </a:p>
        </p:txBody>
      </p:sp>
      <p:pic>
        <p:nvPicPr>
          <p:cNvPr id="25" name="Picture 24" descr="Light bulb on yellow background with sketched light beams and cord">
            <a:extLst>
              <a:ext uri="{FF2B5EF4-FFF2-40B4-BE49-F238E27FC236}">
                <a16:creationId xmlns:a16="http://schemas.microsoft.com/office/drawing/2014/main" id="{DB1C5EB1-174D-3909-8AA8-B4F1821FEBFC}"/>
              </a:ext>
            </a:extLst>
          </p:cNvPr>
          <p:cNvPicPr>
            <a:picLocks noChangeAspect="1"/>
          </p:cNvPicPr>
          <p:nvPr/>
        </p:nvPicPr>
        <p:blipFill>
          <a:blip r:embed="rId2"/>
          <a:stretch>
            <a:fillRect/>
          </a:stretch>
        </p:blipFill>
        <p:spPr>
          <a:xfrm>
            <a:off x="-2346" y="1686537"/>
            <a:ext cx="5666547" cy="3484926"/>
          </a:xfrm>
          <a:prstGeom prst="rect">
            <a:avLst/>
          </a:prstGeom>
        </p:spPr>
      </p:pic>
      <p:cxnSp>
        <p:nvCxnSpPr>
          <p:cNvPr id="31" name="Straight Connector 3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C03F35-78C6-DA4D-D619-E42F1B43C0A6}"/>
              </a:ext>
            </a:extLst>
          </p:cNvPr>
          <p:cNvSpPr>
            <a:spLocks noGrp="1"/>
          </p:cNvSpPr>
          <p:nvPr>
            <p:ph idx="1"/>
          </p:nvPr>
        </p:nvSpPr>
        <p:spPr>
          <a:xfrm>
            <a:off x="6527800" y="1909192"/>
            <a:ext cx="4713997" cy="3647710"/>
          </a:xfrm>
        </p:spPr>
        <p:txBody>
          <a:bodyPr>
            <a:normAutofit lnSpcReduction="10000"/>
          </a:bodyPr>
          <a:lstStyle/>
          <a:p>
            <a:r>
              <a:rPr lang="en-US" sz="1700" dirty="0">
                <a:solidFill>
                  <a:schemeClr val="bg1"/>
                </a:solidFill>
              </a:rPr>
              <a:t>Serious and </a:t>
            </a:r>
            <a:r>
              <a:rPr lang="en-US" sz="1700" dirty="0" err="1">
                <a:solidFill>
                  <a:schemeClr val="bg1"/>
                </a:solidFill>
              </a:rPr>
              <a:t>Organised</a:t>
            </a:r>
            <a:r>
              <a:rPr lang="en-US" sz="1700" dirty="0">
                <a:solidFill>
                  <a:schemeClr val="bg1"/>
                </a:solidFill>
              </a:rPr>
              <a:t> Crime Strategy (</a:t>
            </a:r>
            <a:r>
              <a:rPr lang="en-US" sz="1700" dirty="0">
                <a:solidFill>
                  <a:schemeClr val="bg1"/>
                </a:solidFill>
                <a:hlinkClick r:id="rId3"/>
              </a:rPr>
              <a:t>2013</a:t>
            </a:r>
            <a:r>
              <a:rPr lang="en-US" sz="1700" dirty="0">
                <a:solidFill>
                  <a:schemeClr val="bg1"/>
                </a:solidFill>
              </a:rPr>
              <a:t>)</a:t>
            </a:r>
          </a:p>
          <a:p>
            <a:r>
              <a:rPr lang="en-US" sz="1700" dirty="0">
                <a:solidFill>
                  <a:schemeClr val="bg1"/>
                </a:solidFill>
              </a:rPr>
              <a:t>Anti-Money Laundering and Counter-Terrorist Financing Action Plan (</a:t>
            </a:r>
            <a:r>
              <a:rPr lang="en-US" sz="1700" dirty="0">
                <a:solidFill>
                  <a:schemeClr val="bg1"/>
                </a:solidFill>
                <a:hlinkClick r:id="rId4"/>
              </a:rPr>
              <a:t>2016</a:t>
            </a:r>
            <a:r>
              <a:rPr lang="en-US" sz="1700" dirty="0">
                <a:solidFill>
                  <a:schemeClr val="bg1"/>
                </a:solidFill>
              </a:rPr>
              <a:t>)</a:t>
            </a:r>
          </a:p>
          <a:p>
            <a:r>
              <a:rPr lang="en-US" sz="1700" dirty="0">
                <a:solidFill>
                  <a:schemeClr val="bg1"/>
                </a:solidFill>
              </a:rPr>
              <a:t>Anti-Corruption Strategy (</a:t>
            </a:r>
            <a:r>
              <a:rPr lang="en-US" sz="1700" dirty="0">
                <a:solidFill>
                  <a:schemeClr val="bg1"/>
                </a:solidFill>
                <a:hlinkClick r:id="rId5"/>
              </a:rPr>
              <a:t>2017</a:t>
            </a:r>
            <a:r>
              <a:rPr lang="en-US" sz="1700" dirty="0">
                <a:solidFill>
                  <a:schemeClr val="bg1"/>
                </a:solidFill>
              </a:rPr>
              <a:t>)</a:t>
            </a:r>
          </a:p>
          <a:p>
            <a:r>
              <a:rPr lang="en-US" sz="1700" dirty="0">
                <a:solidFill>
                  <a:schemeClr val="bg1"/>
                </a:solidFill>
              </a:rPr>
              <a:t>Serious and </a:t>
            </a:r>
            <a:r>
              <a:rPr lang="en-US" sz="1700" dirty="0" err="1">
                <a:solidFill>
                  <a:schemeClr val="bg1"/>
                </a:solidFill>
              </a:rPr>
              <a:t>Organised</a:t>
            </a:r>
            <a:r>
              <a:rPr lang="en-US" sz="1700" dirty="0">
                <a:solidFill>
                  <a:schemeClr val="bg1"/>
                </a:solidFill>
              </a:rPr>
              <a:t> Crime Strategy (</a:t>
            </a:r>
            <a:r>
              <a:rPr lang="en-US" sz="1700" dirty="0">
                <a:solidFill>
                  <a:schemeClr val="bg1"/>
                </a:solidFill>
                <a:hlinkClick r:id="rId6"/>
              </a:rPr>
              <a:t>2018</a:t>
            </a:r>
            <a:r>
              <a:rPr lang="en-US" sz="1700" dirty="0">
                <a:solidFill>
                  <a:schemeClr val="bg1"/>
                </a:solidFill>
              </a:rPr>
              <a:t>)</a:t>
            </a:r>
          </a:p>
          <a:p>
            <a:r>
              <a:rPr lang="en-US" sz="1700" dirty="0">
                <a:solidFill>
                  <a:schemeClr val="bg1"/>
                </a:solidFill>
              </a:rPr>
              <a:t>National Risk Assessment (</a:t>
            </a:r>
            <a:r>
              <a:rPr lang="en-US" sz="1700" dirty="0">
                <a:solidFill>
                  <a:schemeClr val="bg1"/>
                </a:solidFill>
                <a:hlinkClick r:id="rId7"/>
              </a:rPr>
              <a:t>2020</a:t>
            </a:r>
            <a:r>
              <a:rPr lang="en-US" sz="1700" dirty="0">
                <a:solidFill>
                  <a:schemeClr val="bg1"/>
                </a:solidFill>
              </a:rPr>
              <a:t>)</a:t>
            </a:r>
          </a:p>
          <a:p>
            <a:r>
              <a:rPr lang="en-GB" sz="1700" dirty="0">
                <a:solidFill>
                  <a:schemeClr val="bg1"/>
                </a:solidFill>
              </a:rPr>
              <a:t>Economic Crime Plan (</a:t>
            </a:r>
            <a:r>
              <a:rPr lang="en-GB" sz="1700" dirty="0">
                <a:solidFill>
                  <a:schemeClr val="bg1"/>
                </a:solidFill>
                <a:hlinkClick r:id="rId8"/>
              </a:rPr>
              <a:t>2019-2022</a:t>
            </a:r>
            <a:r>
              <a:rPr lang="en-GB" sz="1700" dirty="0">
                <a:solidFill>
                  <a:schemeClr val="bg1"/>
                </a:solidFill>
              </a:rPr>
              <a:t>)</a:t>
            </a:r>
            <a:endParaRPr lang="en-US" sz="1700" dirty="0">
              <a:solidFill>
                <a:schemeClr val="bg1"/>
              </a:solidFill>
            </a:endParaRPr>
          </a:p>
          <a:p>
            <a:r>
              <a:rPr lang="en-US" sz="1700" b="0" i="0" dirty="0">
                <a:solidFill>
                  <a:schemeClr val="bg1"/>
                </a:solidFill>
                <a:effectLst/>
              </a:rPr>
              <a:t>Integrated Review of Security, Defence, Development and Foreign Policy (</a:t>
            </a:r>
            <a:r>
              <a:rPr lang="en-US" sz="1700" b="0" i="0" dirty="0">
                <a:solidFill>
                  <a:schemeClr val="bg1"/>
                </a:solidFill>
                <a:effectLst/>
                <a:hlinkClick r:id="rId9"/>
              </a:rPr>
              <a:t>2021</a:t>
            </a:r>
            <a:r>
              <a:rPr lang="en-US" sz="1700" b="0" i="0" dirty="0">
                <a:solidFill>
                  <a:schemeClr val="bg1"/>
                </a:solidFill>
                <a:effectLst/>
              </a:rPr>
              <a:t>)</a:t>
            </a:r>
            <a:endParaRPr lang="en-US" sz="1700" dirty="0">
              <a:solidFill>
                <a:schemeClr val="bg1"/>
              </a:solidFill>
            </a:endParaRPr>
          </a:p>
          <a:p>
            <a:r>
              <a:rPr lang="en-US" sz="1700" dirty="0">
                <a:solidFill>
                  <a:schemeClr val="bg1"/>
                </a:solidFill>
              </a:rPr>
              <a:t>National Crime Agency Annual Plan (</a:t>
            </a:r>
            <a:r>
              <a:rPr lang="en-US" sz="1700" dirty="0">
                <a:solidFill>
                  <a:schemeClr val="bg1"/>
                </a:solidFill>
                <a:hlinkClick r:id="rId10"/>
              </a:rPr>
              <a:t>2022-2023</a:t>
            </a:r>
            <a:r>
              <a:rPr lang="en-US" sz="1700" dirty="0">
                <a:solidFill>
                  <a:schemeClr val="bg1"/>
                </a:solidFill>
              </a:rPr>
              <a:t>)</a:t>
            </a:r>
          </a:p>
          <a:p>
            <a:r>
              <a:rPr lang="en-GB" sz="1700" b="0" i="0" dirty="0">
                <a:solidFill>
                  <a:schemeClr val="bg1"/>
                </a:solidFill>
                <a:effectLst/>
              </a:rPr>
              <a:t>Integrated Review Refresh (</a:t>
            </a:r>
            <a:r>
              <a:rPr lang="en-GB" sz="1700" b="0" i="0" dirty="0">
                <a:solidFill>
                  <a:schemeClr val="bg1"/>
                </a:solidFill>
                <a:effectLst/>
                <a:hlinkClick r:id="rId11"/>
              </a:rPr>
              <a:t>2023</a:t>
            </a:r>
            <a:r>
              <a:rPr lang="en-GB" sz="1700" b="0" i="0" dirty="0">
                <a:solidFill>
                  <a:schemeClr val="bg1"/>
                </a:solidFill>
                <a:effectLst/>
              </a:rPr>
              <a:t>)</a:t>
            </a:r>
            <a:endParaRPr lang="en-GB" sz="1700" dirty="0">
              <a:solidFill>
                <a:schemeClr val="bg1"/>
              </a:solidFill>
            </a:endParaRPr>
          </a:p>
          <a:p>
            <a:endParaRPr lang="en-GB" sz="1700" dirty="0">
              <a:solidFill>
                <a:schemeClr val="bg1"/>
              </a:solidFill>
            </a:endParaRPr>
          </a:p>
        </p:txBody>
      </p:sp>
      <p:cxnSp>
        <p:nvCxnSpPr>
          <p:cNvPr id="33" name="Straight Connector 3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4C91A103-FAC7-8CAC-30B0-0875A7139FFC}"/>
              </a:ext>
            </a:extLst>
          </p:cNvPr>
          <p:cNvSpPr>
            <a:spLocks noGrp="1"/>
          </p:cNvSpPr>
          <p:nvPr>
            <p:ph type="sldNum" sz="quarter" idx="12"/>
          </p:nvPr>
        </p:nvSpPr>
        <p:spPr>
          <a:xfrm>
            <a:off x="838200" y="6356350"/>
            <a:ext cx="2050774" cy="365125"/>
          </a:xfrm>
        </p:spPr>
        <p:txBody>
          <a:bodyPr>
            <a:normAutofit/>
          </a:bodyPr>
          <a:lstStyle/>
          <a:p>
            <a:pPr algn="l">
              <a:spcAft>
                <a:spcPts val="600"/>
              </a:spcAft>
            </a:pPr>
            <a:fld id="{C0C061A3-E6E5-48A6-A78F-9EBE2752A664}" type="slidenum">
              <a:rPr lang="en-GB">
                <a:solidFill>
                  <a:srgbClr val="FFFFFF"/>
                </a:solidFill>
              </a:rPr>
              <a:pPr algn="l">
                <a:spcAft>
                  <a:spcPts val="600"/>
                </a:spcAft>
              </a:pPr>
              <a:t>15</a:t>
            </a:fld>
            <a:endParaRPr lang="en-GB">
              <a:solidFill>
                <a:srgbClr val="FFFFFF"/>
              </a:solidFill>
            </a:endParaRPr>
          </a:p>
        </p:txBody>
      </p:sp>
      <p:sp>
        <p:nvSpPr>
          <p:cNvPr id="4" name="Footer Placeholder 3">
            <a:extLst>
              <a:ext uri="{FF2B5EF4-FFF2-40B4-BE49-F238E27FC236}">
                <a16:creationId xmlns:a16="http://schemas.microsoft.com/office/drawing/2014/main" id="{E28CEE33-91FC-7979-120E-90284D4843DC}"/>
              </a:ext>
            </a:extLst>
          </p:cNvPr>
          <p:cNvSpPr>
            <a:spLocks noGrp="1"/>
          </p:cNvSpPr>
          <p:nvPr>
            <p:ph type="ftr" sz="quarter" idx="11"/>
          </p:nvPr>
        </p:nvSpPr>
        <p:spPr>
          <a:xfrm>
            <a:off x="5854148" y="6356350"/>
            <a:ext cx="3945835" cy="365125"/>
          </a:xfrm>
        </p:spPr>
        <p:txBody>
          <a:bodyPr>
            <a:normAutofit/>
          </a:bodyPr>
          <a:lstStyle/>
          <a:p>
            <a:pPr>
              <a:lnSpc>
                <a:spcPct val="90000"/>
              </a:lnSpc>
              <a:spcAft>
                <a:spcPts val="600"/>
              </a:spcAft>
            </a:pPr>
            <a:r>
              <a:rPr lang="en-US" sz="900">
                <a:solidFill>
                  <a:schemeClr val="bg1">
                    <a:lumMod val="50000"/>
                  </a:schemeClr>
                </a:solidFill>
              </a:rPr>
              <a:t>Terrorism financing, fraud and organised crime – time for a joined-up approach?</a:t>
            </a:r>
            <a:endParaRPr lang="en-GB" sz="900">
              <a:solidFill>
                <a:schemeClr val="bg1">
                  <a:lumMod val="50000"/>
                </a:schemeClr>
              </a:solidFill>
            </a:endParaRPr>
          </a:p>
        </p:txBody>
      </p:sp>
    </p:spTree>
    <p:extLst>
      <p:ext uri="{BB962C8B-B14F-4D97-AF65-F5344CB8AC3E}">
        <p14:creationId xmlns:p14="http://schemas.microsoft.com/office/powerpoint/2010/main" val="1185504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465E472-6B7E-897E-F605-7767BDD6FC29}"/>
              </a:ext>
            </a:extLst>
          </p:cNvPr>
          <p:cNvSpPr>
            <a:spLocks noGrp="1"/>
          </p:cNvSpPr>
          <p:nvPr>
            <p:ph type="title"/>
          </p:nvPr>
        </p:nvSpPr>
        <p:spPr>
          <a:xfrm>
            <a:off x="6527800" y="448721"/>
            <a:ext cx="4713997" cy="1225650"/>
          </a:xfrm>
        </p:spPr>
        <p:txBody>
          <a:bodyPr anchor="b">
            <a:normAutofit fontScale="90000"/>
          </a:bodyPr>
          <a:lstStyle/>
          <a:p>
            <a:r>
              <a:rPr lang="en-US" sz="3800" b="1" dirty="0">
                <a:solidFill>
                  <a:schemeClr val="bg1"/>
                </a:solidFill>
              </a:rPr>
              <a:t>Part 3 – Disparate Policies </a:t>
            </a:r>
            <a:r>
              <a:rPr lang="en-GB" sz="3800" b="1" dirty="0">
                <a:solidFill>
                  <a:schemeClr val="bg1"/>
                </a:solidFill>
                <a:ea typeface="Calibri" panose="020F0502020204030204" pitchFamily="34" charset="0"/>
                <a:cs typeface="Times New Roman" panose="02020603050405020304" pitchFamily="18" charset="0"/>
              </a:rPr>
              <a:t>Serious Organised Crime</a:t>
            </a:r>
            <a:endParaRPr lang="en-GB" sz="3800" b="1" dirty="0">
              <a:solidFill>
                <a:schemeClr val="bg1"/>
              </a:solidFill>
            </a:endParaRPr>
          </a:p>
        </p:txBody>
      </p:sp>
      <p:pic>
        <p:nvPicPr>
          <p:cNvPr id="16" name="Picture 15" descr="Calculator, pen, compass, money and a paper with graphs printed on it">
            <a:extLst>
              <a:ext uri="{FF2B5EF4-FFF2-40B4-BE49-F238E27FC236}">
                <a16:creationId xmlns:a16="http://schemas.microsoft.com/office/drawing/2014/main" id="{F1406A6F-D1A8-CDAB-A71A-96BD1D7D5904}"/>
              </a:ext>
            </a:extLst>
          </p:cNvPr>
          <p:cNvPicPr>
            <a:picLocks noChangeAspect="1"/>
          </p:cNvPicPr>
          <p:nvPr/>
        </p:nvPicPr>
        <p:blipFill>
          <a:blip r:embed="rId2"/>
          <a:stretch>
            <a:fillRect/>
          </a:stretch>
        </p:blipFill>
        <p:spPr>
          <a:xfrm>
            <a:off x="-2346" y="1721953"/>
            <a:ext cx="5666547" cy="3414094"/>
          </a:xfrm>
          <a:prstGeom prst="rect">
            <a:avLst/>
          </a:prstGeom>
        </p:spPr>
      </p:pic>
      <p:cxnSp>
        <p:nvCxnSpPr>
          <p:cNvPr id="22" name="Straight Connector 2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6C03F35-78C6-DA4D-D619-E42F1B43C0A6}"/>
              </a:ext>
            </a:extLst>
          </p:cNvPr>
          <p:cNvSpPr>
            <a:spLocks noGrp="1"/>
          </p:cNvSpPr>
          <p:nvPr>
            <p:ph idx="1"/>
          </p:nvPr>
        </p:nvSpPr>
        <p:spPr>
          <a:xfrm>
            <a:off x="6527800" y="1909192"/>
            <a:ext cx="4713997" cy="3647710"/>
          </a:xfrm>
        </p:spPr>
        <p:txBody>
          <a:bodyPr>
            <a:normAutofit/>
          </a:bodyPr>
          <a:lstStyle/>
          <a:p>
            <a:r>
              <a:rPr lang="en-GB" sz="1700">
                <a:solidFill>
                  <a:schemeClr val="bg1"/>
                </a:solidFill>
              </a:rPr>
              <a:t>Regional Organised Crime Units (ROCU)</a:t>
            </a:r>
          </a:p>
          <a:p>
            <a:r>
              <a:rPr lang="en-GB" sz="1700">
                <a:solidFill>
                  <a:schemeClr val="bg1"/>
                </a:solidFill>
              </a:rPr>
              <a:t>ROCUs form a crucial part of the UKs Serious and Organised Crime Strategy </a:t>
            </a:r>
          </a:p>
          <a:p>
            <a:r>
              <a:rPr lang="en-GB" sz="1700">
                <a:solidFill>
                  <a:schemeClr val="bg1"/>
                </a:solidFill>
              </a:rPr>
              <a:t>Effectiveness of ROCUs is heavily dependent on HMG funding</a:t>
            </a:r>
          </a:p>
          <a:p>
            <a:r>
              <a:rPr lang="en-US" sz="1700">
                <a:solidFill>
                  <a:schemeClr val="bg1"/>
                </a:solidFill>
              </a:rPr>
              <a:t>Effectiveness of ROCU is heavily dependent on HMG funding (Public Accounts Committee, </a:t>
            </a:r>
            <a:r>
              <a:rPr lang="en-US" sz="1700">
                <a:solidFill>
                  <a:schemeClr val="bg1"/>
                </a:solidFill>
                <a:hlinkClick r:id="rId3"/>
              </a:rPr>
              <a:t>2019</a:t>
            </a:r>
            <a:r>
              <a:rPr lang="en-US" sz="1700">
                <a:solidFill>
                  <a:schemeClr val="bg1"/>
                </a:solidFill>
              </a:rPr>
              <a:t> and National Audit Office, </a:t>
            </a:r>
            <a:r>
              <a:rPr lang="en-US" sz="1700">
                <a:solidFill>
                  <a:schemeClr val="bg1"/>
                </a:solidFill>
                <a:hlinkClick r:id="rId4"/>
              </a:rPr>
              <a:t>2019</a:t>
            </a:r>
            <a:r>
              <a:rPr lang="en-US" sz="1700">
                <a:solidFill>
                  <a:schemeClr val="bg1"/>
                </a:solidFill>
              </a:rPr>
              <a:t>)</a:t>
            </a:r>
          </a:p>
          <a:p>
            <a:r>
              <a:rPr lang="en-US" sz="1700">
                <a:solidFill>
                  <a:schemeClr val="bg1"/>
                </a:solidFill>
              </a:rPr>
              <a:t>‘Unless the government addresses these issues [funding] there will continue to be a mismatch between its ambitious plans to respond to serious and organised crime and its ability to deliver on them’ (</a:t>
            </a:r>
            <a:r>
              <a:rPr lang="en-US" sz="1700">
                <a:solidFill>
                  <a:schemeClr val="bg1"/>
                </a:solidFill>
                <a:hlinkClick r:id="rId4"/>
              </a:rPr>
              <a:t>ibid</a:t>
            </a:r>
            <a:r>
              <a:rPr lang="en-US" sz="1700">
                <a:solidFill>
                  <a:schemeClr val="bg1"/>
                </a:solidFill>
              </a:rPr>
              <a:t>).</a:t>
            </a:r>
            <a:endParaRPr lang="en-GB" sz="1700">
              <a:solidFill>
                <a:schemeClr val="bg1"/>
              </a:solidFill>
            </a:endParaRPr>
          </a:p>
          <a:p>
            <a:endParaRPr lang="en-GB" sz="1700">
              <a:solidFill>
                <a:schemeClr val="bg1"/>
              </a:solidFill>
            </a:endParaRPr>
          </a:p>
          <a:p>
            <a:endParaRPr lang="en-GB" sz="1700">
              <a:solidFill>
                <a:schemeClr val="bg1"/>
              </a:solidFill>
            </a:endParaRPr>
          </a:p>
        </p:txBody>
      </p:sp>
      <p:cxnSp>
        <p:nvCxnSpPr>
          <p:cNvPr id="24" name="Straight Connector 2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4C91A103-FAC7-8CAC-30B0-0875A7139FFC}"/>
              </a:ext>
            </a:extLst>
          </p:cNvPr>
          <p:cNvSpPr>
            <a:spLocks noGrp="1"/>
          </p:cNvSpPr>
          <p:nvPr>
            <p:ph type="sldNum" sz="quarter" idx="12"/>
          </p:nvPr>
        </p:nvSpPr>
        <p:spPr>
          <a:xfrm>
            <a:off x="838200" y="6356350"/>
            <a:ext cx="2050774" cy="365125"/>
          </a:xfrm>
        </p:spPr>
        <p:txBody>
          <a:bodyPr>
            <a:normAutofit/>
          </a:bodyPr>
          <a:lstStyle/>
          <a:p>
            <a:pPr algn="l">
              <a:spcAft>
                <a:spcPts val="600"/>
              </a:spcAft>
            </a:pPr>
            <a:fld id="{C0C061A3-E6E5-48A6-A78F-9EBE2752A664}" type="slidenum">
              <a:rPr lang="en-GB">
                <a:solidFill>
                  <a:srgbClr val="FFFFFF"/>
                </a:solidFill>
              </a:rPr>
              <a:pPr algn="l">
                <a:spcAft>
                  <a:spcPts val="600"/>
                </a:spcAft>
              </a:pPr>
              <a:t>16</a:t>
            </a:fld>
            <a:endParaRPr lang="en-GB">
              <a:solidFill>
                <a:srgbClr val="FFFFFF"/>
              </a:solidFill>
            </a:endParaRPr>
          </a:p>
        </p:txBody>
      </p:sp>
      <p:sp>
        <p:nvSpPr>
          <p:cNvPr id="4" name="Footer Placeholder 3">
            <a:extLst>
              <a:ext uri="{FF2B5EF4-FFF2-40B4-BE49-F238E27FC236}">
                <a16:creationId xmlns:a16="http://schemas.microsoft.com/office/drawing/2014/main" id="{E28CEE33-91FC-7979-120E-90284D4843DC}"/>
              </a:ext>
            </a:extLst>
          </p:cNvPr>
          <p:cNvSpPr>
            <a:spLocks noGrp="1"/>
          </p:cNvSpPr>
          <p:nvPr>
            <p:ph type="ftr" sz="quarter" idx="11"/>
          </p:nvPr>
        </p:nvSpPr>
        <p:spPr>
          <a:xfrm>
            <a:off x="5854148" y="6356350"/>
            <a:ext cx="3945835" cy="365125"/>
          </a:xfrm>
        </p:spPr>
        <p:txBody>
          <a:bodyPr>
            <a:normAutofit/>
          </a:bodyPr>
          <a:lstStyle/>
          <a:p>
            <a:pPr>
              <a:lnSpc>
                <a:spcPct val="90000"/>
              </a:lnSpc>
              <a:spcAft>
                <a:spcPts val="600"/>
              </a:spcAft>
            </a:pPr>
            <a:r>
              <a:rPr lang="en-US" sz="900">
                <a:solidFill>
                  <a:schemeClr val="bg1">
                    <a:lumMod val="50000"/>
                  </a:schemeClr>
                </a:solidFill>
              </a:rPr>
              <a:t>Terrorism financing, fraud and organised crime – time for a joined-up approach?</a:t>
            </a:r>
            <a:endParaRPr lang="en-GB" sz="900">
              <a:solidFill>
                <a:schemeClr val="bg1">
                  <a:lumMod val="50000"/>
                </a:schemeClr>
              </a:solidFill>
            </a:endParaRPr>
          </a:p>
        </p:txBody>
      </p:sp>
    </p:spTree>
    <p:extLst>
      <p:ext uri="{BB962C8B-B14F-4D97-AF65-F5344CB8AC3E}">
        <p14:creationId xmlns:p14="http://schemas.microsoft.com/office/powerpoint/2010/main" val="3392263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527800" y="448721"/>
            <a:ext cx="4713997" cy="1225650"/>
          </a:xfrm>
        </p:spPr>
        <p:txBody>
          <a:bodyPr anchor="b">
            <a:normAutofit/>
          </a:bodyPr>
          <a:lstStyle/>
          <a:p>
            <a:r>
              <a:rPr lang="en-US" sz="3800" b="1" dirty="0">
                <a:solidFill>
                  <a:schemeClr val="bg1"/>
                </a:solidFill>
              </a:rPr>
              <a:t>Part 4 – Findings and Recommendations</a:t>
            </a:r>
            <a:endParaRPr lang="en-GB" sz="3800" b="1" dirty="0">
              <a:solidFill>
                <a:schemeClr val="bg1"/>
              </a:solidFill>
            </a:endParaRPr>
          </a:p>
        </p:txBody>
      </p:sp>
      <p:pic>
        <p:nvPicPr>
          <p:cNvPr id="16" name="Picture 15" descr="Magnifying glass showing decling performance">
            <a:extLst>
              <a:ext uri="{FF2B5EF4-FFF2-40B4-BE49-F238E27FC236}">
                <a16:creationId xmlns:a16="http://schemas.microsoft.com/office/drawing/2014/main" id="{34CEE260-516A-34F8-D2AB-6DC11E144CAE}"/>
              </a:ext>
            </a:extLst>
          </p:cNvPr>
          <p:cNvPicPr>
            <a:picLocks noChangeAspect="1"/>
          </p:cNvPicPr>
          <p:nvPr/>
        </p:nvPicPr>
        <p:blipFill>
          <a:blip r:embed="rId2"/>
          <a:stretch>
            <a:fillRect/>
          </a:stretch>
        </p:blipFill>
        <p:spPr>
          <a:xfrm>
            <a:off x="-2346" y="1537790"/>
            <a:ext cx="5666547" cy="3782420"/>
          </a:xfrm>
          <a:prstGeom prst="rect">
            <a:avLst/>
          </a:prstGeom>
        </p:spPr>
      </p:pic>
      <p:cxnSp>
        <p:nvCxnSpPr>
          <p:cNvPr id="22" name="Straight Connector 2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27800" y="1909192"/>
            <a:ext cx="4713997" cy="3647710"/>
          </a:xfrm>
        </p:spPr>
        <p:txBody>
          <a:bodyPr>
            <a:normAutofit/>
          </a:bodyPr>
          <a:lstStyle/>
          <a:p>
            <a:r>
              <a:rPr lang="en-GB" sz="1900" dirty="0">
                <a:solidFill>
                  <a:schemeClr val="bg1"/>
                </a:solidFill>
              </a:rPr>
              <a:t>Fraud  is the funding mechanism of choice for terrorists</a:t>
            </a:r>
          </a:p>
          <a:p>
            <a:r>
              <a:rPr lang="en-GB" sz="1900" dirty="0">
                <a:solidFill>
                  <a:schemeClr val="bg1"/>
                </a:solidFill>
              </a:rPr>
              <a:t>Terrorism financiers have created a ‘fraud dossier’ or ‘black book’</a:t>
            </a:r>
          </a:p>
          <a:p>
            <a:r>
              <a:rPr lang="en-GB" sz="1800" dirty="0">
                <a:solidFill>
                  <a:schemeClr val="bg1"/>
                </a:solidFill>
              </a:rPr>
              <a:t>The UKs fraud strategy does not refer to terrorism financing</a:t>
            </a:r>
          </a:p>
          <a:p>
            <a:r>
              <a:rPr lang="en-GB" sz="1800" dirty="0">
                <a:solidFill>
                  <a:schemeClr val="bg1"/>
                </a:solidFill>
              </a:rPr>
              <a:t>The CTF strategy does not make any reference to fraud</a:t>
            </a:r>
          </a:p>
          <a:p>
            <a:r>
              <a:rPr lang="en-GB" sz="1800" dirty="0">
                <a:solidFill>
                  <a:schemeClr val="bg1"/>
                </a:solidFill>
              </a:rPr>
              <a:t>The merger of the fraud, CTF and OCG strategies would represent an improvement on the current disjointed policies</a:t>
            </a:r>
          </a:p>
          <a:p>
            <a:endParaRPr lang="en-GB" sz="1900" dirty="0">
              <a:solidFill>
                <a:schemeClr val="bg1"/>
              </a:solidFill>
            </a:endParaRPr>
          </a:p>
          <a:p>
            <a:endParaRPr lang="en-GB" sz="1900" dirty="0">
              <a:solidFill>
                <a:schemeClr val="bg1"/>
              </a:solidFill>
              <a:effectLst/>
              <a:ea typeface="Calibri" panose="020F0502020204030204" pitchFamily="34" charset="0"/>
            </a:endParaRPr>
          </a:p>
        </p:txBody>
      </p:sp>
      <p:cxnSp>
        <p:nvCxnSpPr>
          <p:cNvPr id="24" name="Straight Connector 2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38200" y="6356350"/>
            <a:ext cx="2050774" cy="365125"/>
          </a:xfrm>
        </p:spPr>
        <p:txBody>
          <a:bodyPr>
            <a:normAutofit/>
          </a:bodyPr>
          <a:lstStyle/>
          <a:p>
            <a:pPr algn="l">
              <a:spcAft>
                <a:spcPts val="600"/>
              </a:spcAft>
            </a:pPr>
            <a:fld id="{C0C061A3-E6E5-48A6-A78F-9EBE2752A664}" type="slidenum">
              <a:rPr lang="en-GB">
                <a:solidFill>
                  <a:srgbClr val="FFFFFF"/>
                </a:solidFill>
              </a:rPr>
              <a:pPr algn="l">
                <a:spcAft>
                  <a:spcPts val="600"/>
                </a:spcAft>
              </a:pPr>
              <a:t>17</a:t>
            </a:fld>
            <a:endParaRPr lang="en-GB">
              <a:solidFill>
                <a:srgbClr val="FFFFFF"/>
              </a:solidFill>
            </a:endParaRPr>
          </a:p>
        </p:txBody>
      </p:sp>
      <p:sp>
        <p:nvSpPr>
          <p:cNvPr id="4" name="Footer Placeholder 3"/>
          <p:cNvSpPr>
            <a:spLocks noGrp="1"/>
          </p:cNvSpPr>
          <p:nvPr>
            <p:ph type="ftr" sz="quarter" idx="11"/>
          </p:nvPr>
        </p:nvSpPr>
        <p:spPr>
          <a:xfrm>
            <a:off x="5854148" y="6356350"/>
            <a:ext cx="3945835" cy="365125"/>
          </a:xfrm>
        </p:spPr>
        <p:txBody>
          <a:bodyPr>
            <a:normAutofit/>
          </a:bodyPr>
          <a:lstStyle/>
          <a:p>
            <a:pPr>
              <a:lnSpc>
                <a:spcPct val="90000"/>
              </a:lnSpc>
              <a:spcAft>
                <a:spcPts val="600"/>
              </a:spcAft>
            </a:pPr>
            <a:r>
              <a:rPr lang="en-US" sz="900">
                <a:solidFill>
                  <a:schemeClr val="bg1">
                    <a:lumMod val="50000"/>
                  </a:schemeClr>
                </a:solidFill>
              </a:rPr>
              <a:t>Terrorism financing, fraud and organised crime – time for a joined-up approach?</a:t>
            </a:r>
            <a:endParaRPr lang="en-GB" sz="900">
              <a:solidFill>
                <a:schemeClr val="bg1">
                  <a:lumMod val="50000"/>
                </a:schemeClr>
              </a:solidFill>
            </a:endParaRPr>
          </a:p>
        </p:txBody>
      </p:sp>
    </p:spTree>
    <p:extLst>
      <p:ext uri="{BB962C8B-B14F-4D97-AF65-F5344CB8AC3E}">
        <p14:creationId xmlns:p14="http://schemas.microsoft.com/office/powerpoint/2010/main" val="2543910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527800" y="448721"/>
            <a:ext cx="4713997" cy="1225650"/>
          </a:xfrm>
        </p:spPr>
        <p:txBody>
          <a:bodyPr anchor="b">
            <a:normAutofit/>
          </a:bodyPr>
          <a:lstStyle/>
          <a:p>
            <a:r>
              <a:rPr lang="en-US" sz="3800" b="1" dirty="0">
                <a:solidFill>
                  <a:schemeClr val="bg1"/>
                </a:solidFill>
              </a:rPr>
              <a:t>Part 4 – Findings and Recommendations</a:t>
            </a:r>
            <a:endParaRPr lang="en-GB" sz="3800" b="1" dirty="0">
              <a:solidFill>
                <a:schemeClr val="bg1"/>
              </a:solidFill>
            </a:endParaRPr>
          </a:p>
        </p:txBody>
      </p:sp>
      <p:pic>
        <p:nvPicPr>
          <p:cNvPr id="16" name="Picture 15" descr="Graph on document with pen">
            <a:extLst>
              <a:ext uri="{FF2B5EF4-FFF2-40B4-BE49-F238E27FC236}">
                <a16:creationId xmlns:a16="http://schemas.microsoft.com/office/drawing/2014/main" id="{992CF245-1DD2-B79E-EDEC-A543DFB2D394}"/>
              </a:ext>
            </a:extLst>
          </p:cNvPr>
          <p:cNvPicPr>
            <a:picLocks noChangeAspect="1"/>
          </p:cNvPicPr>
          <p:nvPr/>
        </p:nvPicPr>
        <p:blipFill>
          <a:blip r:embed="rId2"/>
          <a:stretch>
            <a:fillRect/>
          </a:stretch>
        </p:blipFill>
        <p:spPr>
          <a:xfrm>
            <a:off x="-2346" y="1537790"/>
            <a:ext cx="5666547" cy="3782420"/>
          </a:xfrm>
          <a:prstGeom prst="rect">
            <a:avLst/>
          </a:prstGeom>
        </p:spPr>
      </p:pic>
      <p:cxnSp>
        <p:nvCxnSpPr>
          <p:cNvPr id="22" name="Straight Connector 2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27800" y="1909192"/>
            <a:ext cx="4713997" cy="3647710"/>
          </a:xfrm>
        </p:spPr>
        <p:txBody>
          <a:bodyPr>
            <a:normAutofit/>
          </a:bodyPr>
          <a:lstStyle/>
          <a:p>
            <a:r>
              <a:rPr lang="en-GB" sz="2000" dirty="0">
                <a:solidFill>
                  <a:schemeClr val="bg1"/>
                </a:solidFill>
              </a:rPr>
              <a:t>The disconnection between the counter fraud, CTF and OCG strategies</a:t>
            </a:r>
          </a:p>
          <a:p>
            <a:r>
              <a:rPr lang="en-GB" sz="2000" dirty="0">
                <a:solidFill>
                  <a:schemeClr val="bg1"/>
                </a:solidFill>
              </a:rPr>
              <a:t>This could be addressed by the creation of regional fraud units</a:t>
            </a:r>
          </a:p>
          <a:p>
            <a:r>
              <a:rPr lang="en-GB" sz="2000" dirty="0">
                <a:solidFill>
                  <a:schemeClr val="bg1"/>
                </a:solidFill>
              </a:rPr>
              <a:t>They would work with ROCUs and CTIUs  </a:t>
            </a:r>
          </a:p>
          <a:p>
            <a:r>
              <a:rPr lang="en-GB" sz="2000" dirty="0">
                <a:solidFill>
                  <a:schemeClr val="bg1"/>
                </a:solidFill>
              </a:rPr>
              <a:t>Regional fraud units would handle all fraud investigations and work with ROCUs and CTIUs if required</a:t>
            </a:r>
          </a:p>
          <a:p>
            <a:r>
              <a:rPr lang="en-GB" sz="2000" dirty="0">
                <a:solidFill>
                  <a:schemeClr val="bg1"/>
                </a:solidFill>
              </a:rPr>
              <a:t>A single Economic Crime Agency, managed by the Home Office</a:t>
            </a:r>
          </a:p>
          <a:p>
            <a:endParaRPr lang="en-GB" sz="2000" dirty="0">
              <a:solidFill>
                <a:schemeClr val="bg1"/>
              </a:solidFill>
              <a:effectLst/>
              <a:ea typeface="Calibri" panose="020F0502020204030204" pitchFamily="34" charset="0"/>
            </a:endParaRPr>
          </a:p>
        </p:txBody>
      </p:sp>
      <p:cxnSp>
        <p:nvCxnSpPr>
          <p:cNvPr id="24" name="Straight Connector 2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38200" y="6356350"/>
            <a:ext cx="2050774" cy="365125"/>
          </a:xfrm>
        </p:spPr>
        <p:txBody>
          <a:bodyPr>
            <a:normAutofit/>
          </a:bodyPr>
          <a:lstStyle/>
          <a:p>
            <a:pPr algn="l">
              <a:spcAft>
                <a:spcPts val="600"/>
              </a:spcAft>
            </a:pPr>
            <a:fld id="{C0C061A3-E6E5-48A6-A78F-9EBE2752A664}" type="slidenum">
              <a:rPr lang="en-GB">
                <a:solidFill>
                  <a:srgbClr val="FFFFFF"/>
                </a:solidFill>
              </a:rPr>
              <a:pPr algn="l">
                <a:spcAft>
                  <a:spcPts val="600"/>
                </a:spcAft>
              </a:pPr>
              <a:t>18</a:t>
            </a:fld>
            <a:endParaRPr lang="en-GB">
              <a:solidFill>
                <a:srgbClr val="FFFFFF"/>
              </a:solidFill>
            </a:endParaRPr>
          </a:p>
        </p:txBody>
      </p:sp>
      <p:sp>
        <p:nvSpPr>
          <p:cNvPr id="4" name="Footer Placeholder 3"/>
          <p:cNvSpPr>
            <a:spLocks noGrp="1"/>
          </p:cNvSpPr>
          <p:nvPr>
            <p:ph type="ftr" sz="quarter" idx="11"/>
          </p:nvPr>
        </p:nvSpPr>
        <p:spPr>
          <a:xfrm>
            <a:off x="5854148" y="6356350"/>
            <a:ext cx="3945835" cy="365125"/>
          </a:xfrm>
        </p:spPr>
        <p:txBody>
          <a:bodyPr>
            <a:normAutofit/>
          </a:bodyPr>
          <a:lstStyle/>
          <a:p>
            <a:pPr>
              <a:lnSpc>
                <a:spcPct val="90000"/>
              </a:lnSpc>
              <a:spcAft>
                <a:spcPts val="600"/>
              </a:spcAft>
            </a:pPr>
            <a:r>
              <a:rPr lang="en-US" sz="900">
                <a:solidFill>
                  <a:schemeClr val="bg1">
                    <a:lumMod val="50000"/>
                  </a:schemeClr>
                </a:solidFill>
              </a:rPr>
              <a:t>Terrorism financing, fraud and organised crime – time for a joined-up approach?</a:t>
            </a:r>
            <a:endParaRPr lang="en-GB" sz="900">
              <a:solidFill>
                <a:schemeClr val="bg1">
                  <a:lumMod val="50000"/>
                </a:schemeClr>
              </a:solidFill>
            </a:endParaRPr>
          </a:p>
        </p:txBody>
      </p:sp>
    </p:spTree>
    <p:extLst>
      <p:ext uri="{BB962C8B-B14F-4D97-AF65-F5344CB8AC3E}">
        <p14:creationId xmlns:p14="http://schemas.microsoft.com/office/powerpoint/2010/main" val="1245170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47" name="Rectangle 5346">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22" name="Title 1"/>
          <p:cNvSpPr>
            <a:spLocks noGrp="1"/>
          </p:cNvSpPr>
          <p:nvPr>
            <p:ph type="title"/>
          </p:nvPr>
        </p:nvSpPr>
        <p:spPr>
          <a:xfrm>
            <a:off x="1295400" y="669925"/>
            <a:ext cx="4800600" cy="1325563"/>
          </a:xfrm>
        </p:spPr>
        <p:txBody>
          <a:bodyPr anchor="b">
            <a:normAutofit/>
          </a:bodyPr>
          <a:lstStyle/>
          <a:p>
            <a:r>
              <a:rPr lang="en-GB" altLang="en-US" b="1">
                <a:solidFill>
                  <a:schemeClr val="bg1"/>
                </a:solidFill>
              </a:rPr>
              <a:t>Research Funding</a:t>
            </a:r>
          </a:p>
        </p:txBody>
      </p:sp>
      <p:cxnSp>
        <p:nvCxnSpPr>
          <p:cNvPr id="5349" name="Straight Connector 5348">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a:stretch>
            <a:fillRect/>
          </a:stretch>
        </p:blipFill>
        <p:spPr>
          <a:xfrm>
            <a:off x="7629727" y="8"/>
            <a:ext cx="4562273" cy="1516955"/>
          </a:xfrm>
          <a:prstGeom prst="rect">
            <a:avLst/>
          </a:prstGeom>
        </p:spPr>
      </p:pic>
      <p:sp>
        <p:nvSpPr>
          <p:cNvPr id="5123" name="Content Placeholder 2"/>
          <p:cNvSpPr>
            <a:spLocks noGrp="1"/>
          </p:cNvSpPr>
          <p:nvPr>
            <p:ph idx="1"/>
          </p:nvPr>
        </p:nvSpPr>
        <p:spPr>
          <a:xfrm>
            <a:off x="1295400" y="2288833"/>
            <a:ext cx="4800600" cy="3711571"/>
          </a:xfrm>
        </p:spPr>
        <p:txBody>
          <a:bodyPr>
            <a:normAutofit/>
          </a:bodyPr>
          <a:lstStyle/>
          <a:p>
            <a:r>
              <a:rPr lang="en-GB" altLang="en-US" sz="2000" dirty="0">
                <a:solidFill>
                  <a:schemeClr val="bg1"/>
                </a:solidFill>
              </a:rPr>
              <a:t>This work has been conducted under funding provided by InnovateUK (Activist Financing, Organised Crime/Fraud and Suspicious Activity Reports) Synalogik and RUSI</a:t>
            </a:r>
          </a:p>
          <a:p>
            <a:endParaRPr lang="en-GB" altLang="en-US" sz="2000" dirty="0">
              <a:solidFill>
                <a:schemeClr val="bg1"/>
              </a:solidFill>
            </a:endParaRPr>
          </a:p>
        </p:txBody>
      </p:sp>
      <p:pic>
        <p:nvPicPr>
          <p:cNvPr id="512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629726" y="2761313"/>
            <a:ext cx="4562263" cy="11747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a:xfrm>
            <a:off x="3374229" y="6356350"/>
            <a:ext cx="3945835" cy="365125"/>
          </a:xfrm>
        </p:spPr>
        <p:txBody>
          <a:bodyPr>
            <a:normAutofit/>
          </a:bodyPr>
          <a:lstStyle/>
          <a:p>
            <a:pPr>
              <a:lnSpc>
                <a:spcPct val="90000"/>
              </a:lnSpc>
              <a:spcAft>
                <a:spcPts val="600"/>
              </a:spcAft>
              <a:defRPr/>
            </a:pPr>
            <a:r>
              <a:rPr lang="en-US" altLang="en-US" sz="900">
                <a:solidFill>
                  <a:schemeClr val="bg1">
                    <a:lumMod val="50000"/>
                  </a:schemeClr>
                </a:solidFill>
              </a:rPr>
              <a:t>Terrorism financing, fraud and organised crime – time for a joined-up approach?</a:t>
            </a:r>
            <a:endParaRPr lang="en-GB" altLang="en-US" sz="900">
              <a:solidFill>
                <a:schemeClr val="bg1">
                  <a:lumMod val="50000"/>
                </a:schemeClr>
              </a:solidFill>
            </a:endParaRPr>
          </a:p>
        </p:txBody>
      </p:sp>
      <p:sp>
        <p:nvSpPr>
          <p:cNvPr id="5125" name="Slide Number Placeholder 4"/>
          <p:cNvSpPr>
            <a:spLocks noGrp="1"/>
          </p:cNvSpPr>
          <p:nvPr>
            <p:ph type="sldNum" sz="quarter" idx="12"/>
          </p:nvPr>
        </p:nvSpPr>
        <p:spPr bwMode="auto">
          <a:xfrm>
            <a:off x="9303026" y="6356350"/>
            <a:ext cx="2050774"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81F404C3-642C-4379-9992-8996DF5F1260}" type="slidenum">
              <a:rPr lang="en-GB" altLang="en-US">
                <a:solidFill>
                  <a:srgbClr val="FFFFFF"/>
                </a:solidFill>
              </a:rPr>
              <a:pPr>
                <a:spcAft>
                  <a:spcPts val="600"/>
                </a:spcAft>
              </a:pPr>
              <a:t>2</a:t>
            </a:fld>
            <a:endParaRPr lang="en-GB" altLang="en-US">
              <a:solidFill>
                <a:srgbClr val="FFFFFF"/>
              </a:solidFill>
            </a:endParaRPr>
          </a:p>
        </p:txBody>
      </p:sp>
      <p:pic>
        <p:nvPicPr>
          <p:cNvPr id="3" name="Picture 2">
            <a:extLst>
              <a:ext uri="{FF2B5EF4-FFF2-40B4-BE49-F238E27FC236}">
                <a16:creationId xmlns:a16="http://schemas.microsoft.com/office/drawing/2014/main" id="{7E61D3F0-9914-8B91-B326-B60A972E9365}"/>
              </a:ext>
            </a:extLst>
          </p:cNvPr>
          <p:cNvPicPr>
            <a:picLocks noChangeAspect="1"/>
          </p:cNvPicPr>
          <p:nvPr/>
        </p:nvPicPr>
        <p:blipFill>
          <a:blip r:embed="rId4"/>
          <a:stretch>
            <a:fillRect/>
          </a:stretch>
        </p:blipFill>
        <p:spPr>
          <a:xfrm>
            <a:off x="7869149" y="4577666"/>
            <a:ext cx="4322841" cy="2280334"/>
          </a:xfrm>
          <a:prstGeom prst="rect">
            <a:avLst/>
          </a:prstGeom>
        </p:spPr>
      </p:pic>
      <p:cxnSp>
        <p:nvCxnSpPr>
          <p:cNvPr id="5351" name="Straight Connector 5350">
            <a:extLst>
              <a:ext uri="{FF2B5EF4-FFF2-40B4-BE49-F238E27FC236}">
                <a16:creationId xmlns:a16="http://schemas.microsoft.com/office/drawing/2014/main" id="{B7188D9B-1674-419B-A379-D1632A7EC3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29053"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01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F00D32D3-12BB-2AF4-99B7-F09496EE80C4}"/>
              </a:ext>
            </a:extLst>
          </p:cNvPr>
          <p:cNvSpPr>
            <a:spLocks noGrp="1"/>
          </p:cNvSpPr>
          <p:nvPr>
            <p:ph type="title"/>
          </p:nvPr>
        </p:nvSpPr>
        <p:spPr>
          <a:xfrm>
            <a:off x="6527800" y="448721"/>
            <a:ext cx="4713997" cy="1225650"/>
          </a:xfrm>
        </p:spPr>
        <p:txBody>
          <a:bodyPr anchor="b">
            <a:normAutofit/>
          </a:bodyPr>
          <a:lstStyle/>
          <a:p>
            <a:r>
              <a:rPr lang="en-US" sz="3800" b="1">
                <a:solidFill>
                  <a:schemeClr val="bg1"/>
                </a:solidFill>
              </a:rPr>
              <a:t>Abstract</a:t>
            </a:r>
            <a:endParaRPr lang="en-GB" sz="3800" b="1">
              <a:solidFill>
                <a:schemeClr val="bg1"/>
              </a:solidFill>
            </a:endParaRPr>
          </a:p>
        </p:txBody>
      </p:sp>
      <p:pic>
        <p:nvPicPr>
          <p:cNvPr id="7" name="Picture 6" descr="Padlock on computer motherboard">
            <a:extLst>
              <a:ext uri="{FF2B5EF4-FFF2-40B4-BE49-F238E27FC236}">
                <a16:creationId xmlns:a16="http://schemas.microsoft.com/office/drawing/2014/main" id="{84F5B158-423B-14EF-FD08-2777787D92DF}"/>
              </a:ext>
            </a:extLst>
          </p:cNvPr>
          <p:cNvPicPr>
            <a:picLocks noChangeAspect="1"/>
          </p:cNvPicPr>
          <p:nvPr/>
        </p:nvPicPr>
        <p:blipFill>
          <a:blip r:embed="rId2"/>
          <a:stretch>
            <a:fillRect/>
          </a:stretch>
        </p:blipFill>
        <p:spPr>
          <a:xfrm>
            <a:off x="-2346" y="1537790"/>
            <a:ext cx="5666547" cy="3782420"/>
          </a:xfrm>
          <a:prstGeom prst="rect">
            <a:avLst/>
          </a:prstGeom>
        </p:spPr>
      </p:pic>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E2E97AA-298C-F58E-F8AC-4BC50A1B6CAA}"/>
              </a:ext>
            </a:extLst>
          </p:cNvPr>
          <p:cNvSpPr>
            <a:spLocks noGrp="1"/>
          </p:cNvSpPr>
          <p:nvPr>
            <p:ph idx="1"/>
          </p:nvPr>
        </p:nvSpPr>
        <p:spPr>
          <a:xfrm>
            <a:off x="6527800" y="1909192"/>
            <a:ext cx="4713997" cy="3647710"/>
          </a:xfrm>
        </p:spPr>
        <p:txBody>
          <a:bodyPr>
            <a:normAutofit/>
          </a:bodyPr>
          <a:lstStyle/>
          <a:p>
            <a:r>
              <a:rPr lang="en-GB" sz="2000" dirty="0">
                <a:solidFill>
                  <a:schemeClr val="bg1"/>
                </a:solidFill>
                <a:effectLst/>
                <a:latin typeface="Calibri" panose="020F0502020204030204" pitchFamily="34" charset="0"/>
                <a:ea typeface="Calibri" panose="020F0502020204030204" pitchFamily="34" charset="0"/>
              </a:rPr>
              <a:t>The aim of this paper is to identify the link between fraud, terrorism and organised criminal gangs considering the publication of the Economic Crime Plan (2) and the United Kingdom’s (UKs) counter fraud strategy.  In particular, the presentation focuses the UKs counter terrorism financing, fraud and organised crime strategies and advocates that a more joined up approach is necessary.</a:t>
            </a:r>
          </a:p>
          <a:p>
            <a:endParaRPr lang="en-GB" sz="2000" dirty="0">
              <a:solidFill>
                <a:schemeClr val="bg1"/>
              </a:solidFill>
            </a:endParaRP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B9E0037-A21B-B5CF-8263-77BD6928AC4E}"/>
              </a:ext>
            </a:extLst>
          </p:cNvPr>
          <p:cNvSpPr>
            <a:spLocks noGrp="1"/>
          </p:cNvSpPr>
          <p:nvPr>
            <p:ph type="sldNum" sz="quarter" idx="12"/>
          </p:nvPr>
        </p:nvSpPr>
        <p:spPr>
          <a:xfrm>
            <a:off x="838200" y="6356350"/>
            <a:ext cx="2050774" cy="365125"/>
          </a:xfrm>
        </p:spPr>
        <p:txBody>
          <a:bodyPr>
            <a:normAutofit/>
          </a:bodyPr>
          <a:lstStyle/>
          <a:p>
            <a:pPr algn="l">
              <a:spcAft>
                <a:spcPts val="600"/>
              </a:spcAft>
            </a:pPr>
            <a:fld id="{C0C061A3-E6E5-48A6-A78F-9EBE2752A664}" type="slidenum">
              <a:rPr lang="en-GB">
                <a:solidFill>
                  <a:srgbClr val="FFFFFF"/>
                </a:solidFill>
              </a:rPr>
              <a:pPr algn="l">
                <a:spcAft>
                  <a:spcPts val="600"/>
                </a:spcAft>
              </a:pPr>
              <a:t>3</a:t>
            </a:fld>
            <a:endParaRPr lang="en-GB">
              <a:solidFill>
                <a:srgbClr val="FFFFFF"/>
              </a:solidFill>
            </a:endParaRPr>
          </a:p>
        </p:txBody>
      </p:sp>
      <p:sp>
        <p:nvSpPr>
          <p:cNvPr id="4" name="Footer Placeholder 3">
            <a:extLst>
              <a:ext uri="{FF2B5EF4-FFF2-40B4-BE49-F238E27FC236}">
                <a16:creationId xmlns:a16="http://schemas.microsoft.com/office/drawing/2014/main" id="{C77A9915-774F-AE6D-F232-B5620DB1149A}"/>
              </a:ext>
            </a:extLst>
          </p:cNvPr>
          <p:cNvSpPr>
            <a:spLocks noGrp="1"/>
          </p:cNvSpPr>
          <p:nvPr>
            <p:ph type="ftr" sz="quarter" idx="11"/>
          </p:nvPr>
        </p:nvSpPr>
        <p:spPr>
          <a:xfrm>
            <a:off x="5854148" y="6356350"/>
            <a:ext cx="3945835" cy="365125"/>
          </a:xfrm>
        </p:spPr>
        <p:txBody>
          <a:bodyPr>
            <a:normAutofit/>
          </a:bodyPr>
          <a:lstStyle/>
          <a:p>
            <a:pPr>
              <a:lnSpc>
                <a:spcPct val="90000"/>
              </a:lnSpc>
              <a:spcAft>
                <a:spcPts val="600"/>
              </a:spcAft>
            </a:pPr>
            <a:r>
              <a:rPr lang="en-US" sz="900">
                <a:solidFill>
                  <a:schemeClr val="bg1">
                    <a:lumMod val="50000"/>
                  </a:schemeClr>
                </a:solidFill>
              </a:rPr>
              <a:t>Terrorism financing, fraud and organised crime – time for a joined-up approach?</a:t>
            </a:r>
            <a:endParaRPr lang="en-GB" sz="900">
              <a:solidFill>
                <a:schemeClr val="bg1">
                  <a:lumMod val="50000"/>
                </a:schemeClr>
              </a:solidFill>
            </a:endParaRPr>
          </a:p>
        </p:txBody>
      </p:sp>
    </p:spTree>
    <p:extLst>
      <p:ext uri="{BB962C8B-B14F-4D97-AF65-F5344CB8AC3E}">
        <p14:creationId xmlns:p14="http://schemas.microsoft.com/office/powerpoint/2010/main" val="356019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527800" y="448721"/>
            <a:ext cx="4713997" cy="1225650"/>
          </a:xfrm>
        </p:spPr>
        <p:txBody>
          <a:bodyPr anchor="b">
            <a:normAutofit/>
          </a:bodyPr>
          <a:lstStyle/>
          <a:p>
            <a:r>
              <a:rPr lang="en-GB" sz="3800" b="1" dirty="0">
                <a:solidFill>
                  <a:schemeClr val="bg1"/>
                </a:solidFill>
              </a:rPr>
              <a:t>Contents</a:t>
            </a:r>
          </a:p>
        </p:txBody>
      </p:sp>
      <p:pic>
        <p:nvPicPr>
          <p:cNvPr id="36" name="Picture 35" descr="Magnifying glass showing decling performance">
            <a:extLst>
              <a:ext uri="{FF2B5EF4-FFF2-40B4-BE49-F238E27FC236}">
                <a16:creationId xmlns:a16="http://schemas.microsoft.com/office/drawing/2014/main" id="{3CAEF011-5134-DF23-3243-6279EC469362}"/>
              </a:ext>
            </a:extLst>
          </p:cNvPr>
          <p:cNvPicPr>
            <a:picLocks noChangeAspect="1"/>
          </p:cNvPicPr>
          <p:nvPr/>
        </p:nvPicPr>
        <p:blipFill>
          <a:blip r:embed="rId2"/>
          <a:stretch>
            <a:fillRect/>
          </a:stretch>
        </p:blipFill>
        <p:spPr>
          <a:xfrm>
            <a:off x="-2346" y="1537790"/>
            <a:ext cx="5666547" cy="3782420"/>
          </a:xfrm>
          <a:prstGeom prst="rect">
            <a:avLst/>
          </a:prstGeom>
        </p:spPr>
      </p:pic>
      <p:cxnSp>
        <p:nvCxnSpPr>
          <p:cNvPr id="60" name="Straight Connector 5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27800" y="1909192"/>
            <a:ext cx="4713997" cy="3647710"/>
          </a:xfrm>
        </p:spPr>
        <p:txBody>
          <a:bodyPr>
            <a:normAutofit/>
          </a:bodyPr>
          <a:lstStyle/>
          <a:p>
            <a:pPr marL="0" indent="0">
              <a:buNone/>
            </a:pPr>
            <a:r>
              <a:rPr lang="en-GB" sz="1800" dirty="0">
                <a:solidFill>
                  <a:schemeClr val="bg1"/>
                </a:solidFill>
                <a:effectLst/>
                <a:ea typeface="Calibri" panose="020F0502020204030204" pitchFamily="34" charset="0"/>
                <a:cs typeface="Times New Roman" panose="02020603050405020304" pitchFamily="18" charset="0"/>
              </a:rPr>
              <a:t>The paper is divided into six parts:</a:t>
            </a:r>
          </a:p>
          <a:p>
            <a:pPr lvl="1"/>
            <a:r>
              <a:rPr lang="en-GB" sz="1800" dirty="0">
                <a:solidFill>
                  <a:schemeClr val="bg1"/>
                </a:solidFill>
                <a:ea typeface="Calibri" panose="020F0502020204030204" pitchFamily="34" charset="0"/>
                <a:cs typeface="Times New Roman" panose="02020603050405020304" pitchFamily="18" charset="0"/>
              </a:rPr>
              <a:t>Part 1 – </a:t>
            </a:r>
            <a:r>
              <a:rPr lang="en-GB" sz="1800" dirty="0">
                <a:solidFill>
                  <a:schemeClr val="bg1"/>
                </a:solidFill>
                <a:effectLst/>
                <a:ea typeface="Calibri" panose="020F0502020204030204" pitchFamily="34" charset="0"/>
                <a:cs typeface="Times New Roman" panose="02020603050405020304" pitchFamily="18" charset="0"/>
              </a:rPr>
              <a:t>Financial Action Task Force (FATF) Recommendations</a:t>
            </a:r>
            <a:endParaRPr lang="en-GB" sz="1800" dirty="0">
              <a:solidFill>
                <a:schemeClr val="bg1"/>
              </a:solidFill>
              <a:ea typeface="Calibri" panose="020F0502020204030204" pitchFamily="34" charset="0"/>
              <a:cs typeface="Times New Roman" panose="02020603050405020304" pitchFamily="18" charset="0"/>
            </a:endParaRPr>
          </a:p>
          <a:p>
            <a:pPr lvl="1"/>
            <a:r>
              <a:rPr lang="en-GB" sz="1800" dirty="0">
                <a:solidFill>
                  <a:schemeClr val="bg1"/>
                </a:solidFill>
                <a:ea typeface="Calibri" panose="020F0502020204030204" pitchFamily="34" charset="0"/>
                <a:cs typeface="Times New Roman" panose="02020603050405020304" pitchFamily="18" charset="0"/>
              </a:rPr>
              <a:t>Part 2 – Typologies</a:t>
            </a:r>
          </a:p>
          <a:p>
            <a:pPr lvl="2"/>
            <a:r>
              <a:rPr lang="en-GB" sz="1800" dirty="0">
                <a:solidFill>
                  <a:schemeClr val="bg1"/>
                </a:solidFill>
                <a:ea typeface="Calibri" panose="020F0502020204030204" pitchFamily="34" charset="0"/>
                <a:cs typeface="Times New Roman" panose="02020603050405020304" pitchFamily="18" charset="0"/>
              </a:rPr>
              <a:t>Terrorism Financing and Fraud</a:t>
            </a:r>
          </a:p>
          <a:p>
            <a:pPr lvl="2"/>
            <a:r>
              <a:rPr lang="en-GB" sz="1800" dirty="0">
                <a:solidFill>
                  <a:schemeClr val="bg1"/>
                </a:solidFill>
                <a:ea typeface="Calibri" panose="020F0502020204030204" pitchFamily="34" charset="0"/>
                <a:cs typeface="Times New Roman" panose="02020603050405020304" pitchFamily="18" charset="0"/>
              </a:rPr>
              <a:t>Oragansied Crime and Fraud</a:t>
            </a:r>
          </a:p>
          <a:p>
            <a:pPr lvl="1"/>
            <a:r>
              <a:rPr lang="en-GB" sz="1800" dirty="0">
                <a:solidFill>
                  <a:schemeClr val="bg1"/>
                </a:solidFill>
                <a:effectLst/>
                <a:ea typeface="Calibri" panose="020F0502020204030204" pitchFamily="34" charset="0"/>
                <a:cs typeface="Times New Roman" panose="02020603050405020304" pitchFamily="18" charset="0"/>
              </a:rPr>
              <a:t>Part </a:t>
            </a:r>
            <a:r>
              <a:rPr lang="en-GB" sz="1800" dirty="0">
                <a:solidFill>
                  <a:schemeClr val="bg1"/>
                </a:solidFill>
                <a:ea typeface="Calibri" panose="020F0502020204030204" pitchFamily="34" charset="0"/>
                <a:cs typeface="Times New Roman" panose="02020603050405020304" pitchFamily="18" charset="0"/>
              </a:rPr>
              <a:t>3</a:t>
            </a:r>
            <a:r>
              <a:rPr lang="en-GB" sz="1800" dirty="0">
                <a:solidFill>
                  <a:schemeClr val="bg1"/>
                </a:solidFill>
                <a:effectLst/>
                <a:ea typeface="Calibri" panose="020F0502020204030204" pitchFamily="34" charset="0"/>
                <a:cs typeface="Times New Roman" panose="02020603050405020304" pitchFamily="18" charset="0"/>
              </a:rPr>
              <a:t> </a:t>
            </a:r>
            <a:r>
              <a:rPr lang="en-GB" sz="1800" dirty="0">
                <a:solidFill>
                  <a:schemeClr val="bg1"/>
                </a:solidFill>
                <a:ea typeface="Calibri" panose="020F0502020204030204" pitchFamily="34" charset="0"/>
                <a:cs typeface="Times New Roman" panose="02020603050405020304" pitchFamily="18" charset="0"/>
              </a:rPr>
              <a:t>– Disparate Policies</a:t>
            </a:r>
          </a:p>
          <a:p>
            <a:pPr lvl="2"/>
            <a:r>
              <a:rPr lang="en-GB" sz="1800" dirty="0">
                <a:solidFill>
                  <a:schemeClr val="bg1"/>
                </a:solidFill>
                <a:ea typeface="Calibri" panose="020F0502020204030204" pitchFamily="34" charset="0"/>
                <a:cs typeface="Times New Roman" panose="02020603050405020304" pitchFamily="18" charset="0"/>
              </a:rPr>
              <a:t>Fraud</a:t>
            </a:r>
          </a:p>
          <a:p>
            <a:pPr lvl="2"/>
            <a:r>
              <a:rPr lang="en-GB" sz="1800" dirty="0">
                <a:solidFill>
                  <a:schemeClr val="bg1"/>
                </a:solidFill>
                <a:ea typeface="Calibri" panose="020F0502020204030204" pitchFamily="34" charset="0"/>
                <a:cs typeface="Times New Roman" panose="02020603050405020304" pitchFamily="18" charset="0"/>
              </a:rPr>
              <a:t>Terrorism Financing</a:t>
            </a:r>
          </a:p>
          <a:p>
            <a:pPr lvl="2"/>
            <a:r>
              <a:rPr lang="en-GB" sz="1800" dirty="0">
                <a:solidFill>
                  <a:schemeClr val="bg1"/>
                </a:solidFill>
                <a:ea typeface="Calibri" panose="020F0502020204030204" pitchFamily="34" charset="0"/>
                <a:cs typeface="Times New Roman" panose="02020603050405020304" pitchFamily="18" charset="0"/>
              </a:rPr>
              <a:t>Organised Crime</a:t>
            </a:r>
            <a:endParaRPr lang="en-GB" sz="1800" dirty="0">
              <a:solidFill>
                <a:schemeClr val="bg1"/>
              </a:solidFill>
              <a:effectLst/>
              <a:ea typeface="Calibri" panose="020F0502020204030204" pitchFamily="34" charset="0"/>
              <a:cs typeface="Times New Roman" panose="02020603050405020304" pitchFamily="18" charset="0"/>
            </a:endParaRPr>
          </a:p>
          <a:p>
            <a:pPr lvl="1"/>
            <a:r>
              <a:rPr lang="en-GB" sz="1800" dirty="0">
                <a:solidFill>
                  <a:schemeClr val="bg1"/>
                </a:solidFill>
                <a:ea typeface="Calibri" panose="020F0502020204030204" pitchFamily="34" charset="0"/>
                <a:cs typeface="Times New Roman" panose="02020603050405020304" pitchFamily="18" charset="0"/>
              </a:rPr>
              <a:t>Part 4 – Findings and R</a:t>
            </a:r>
            <a:r>
              <a:rPr lang="en-GB" sz="1800" dirty="0">
                <a:solidFill>
                  <a:schemeClr val="bg1"/>
                </a:solidFill>
                <a:effectLst/>
                <a:ea typeface="Calibri" panose="020F0502020204030204" pitchFamily="34" charset="0"/>
                <a:cs typeface="Times New Roman" panose="02020603050405020304" pitchFamily="18" charset="0"/>
              </a:rPr>
              <a:t>ecommendations</a:t>
            </a:r>
          </a:p>
        </p:txBody>
      </p:sp>
      <p:cxnSp>
        <p:nvCxnSpPr>
          <p:cNvPr id="62" name="Straight Connector 6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38200" y="6356350"/>
            <a:ext cx="2050774" cy="365125"/>
          </a:xfrm>
        </p:spPr>
        <p:txBody>
          <a:bodyPr>
            <a:normAutofit/>
          </a:bodyPr>
          <a:lstStyle/>
          <a:p>
            <a:pPr algn="l">
              <a:spcAft>
                <a:spcPts val="600"/>
              </a:spcAft>
            </a:pPr>
            <a:fld id="{C0C061A3-E6E5-48A6-A78F-9EBE2752A664}" type="slidenum">
              <a:rPr lang="en-GB">
                <a:solidFill>
                  <a:srgbClr val="FFFFFF"/>
                </a:solidFill>
              </a:rPr>
              <a:pPr algn="l">
                <a:spcAft>
                  <a:spcPts val="600"/>
                </a:spcAft>
              </a:pPr>
              <a:t>4</a:t>
            </a:fld>
            <a:endParaRPr lang="en-GB">
              <a:solidFill>
                <a:srgbClr val="FFFFFF"/>
              </a:solidFill>
            </a:endParaRPr>
          </a:p>
        </p:txBody>
      </p:sp>
      <p:sp>
        <p:nvSpPr>
          <p:cNvPr id="4" name="Footer Placeholder 3"/>
          <p:cNvSpPr>
            <a:spLocks noGrp="1"/>
          </p:cNvSpPr>
          <p:nvPr>
            <p:ph type="ftr" sz="quarter" idx="11"/>
          </p:nvPr>
        </p:nvSpPr>
        <p:spPr>
          <a:xfrm>
            <a:off x="5854148" y="6356350"/>
            <a:ext cx="3945835" cy="365125"/>
          </a:xfrm>
        </p:spPr>
        <p:txBody>
          <a:bodyPr>
            <a:normAutofit/>
          </a:bodyPr>
          <a:lstStyle/>
          <a:p>
            <a:pPr>
              <a:lnSpc>
                <a:spcPct val="90000"/>
              </a:lnSpc>
              <a:spcAft>
                <a:spcPts val="600"/>
              </a:spcAft>
            </a:pPr>
            <a:r>
              <a:rPr lang="en-US" sz="900">
                <a:solidFill>
                  <a:schemeClr val="bg1">
                    <a:lumMod val="50000"/>
                  </a:schemeClr>
                </a:solidFill>
              </a:rPr>
              <a:t>Terrorism financing, fraud and organised crime – time for a joined-up approach?</a:t>
            </a:r>
            <a:endParaRPr lang="en-GB" sz="900">
              <a:solidFill>
                <a:schemeClr val="bg1">
                  <a:lumMod val="50000"/>
                </a:schemeClr>
              </a:solidFill>
            </a:endParaRPr>
          </a:p>
        </p:txBody>
      </p:sp>
    </p:spTree>
    <p:extLst>
      <p:ext uri="{BB962C8B-B14F-4D97-AF65-F5344CB8AC3E}">
        <p14:creationId xmlns:p14="http://schemas.microsoft.com/office/powerpoint/2010/main" val="284114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527800" y="448721"/>
            <a:ext cx="4713997" cy="1225650"/>
          </a:xfrm>
        </p:spPr>
        <p:txBody>
          <a:bodyPr anchor="b">
            <a:normAutofit/>
          </a:bodyPr>
          <a:lstStyle/>
          <a:p>
            <a:r>
              <a:rPr lang="en-US" sz="3800" b="1">
                <a:solidFill>
                  <a:schemeClr val="bg1"/>
                </a:solidFill>
              </a:rPr>
              <a:t>Part 1 – Financial Action Task Force </a:t>
            </a:r>
            <a:endParaRPr lang="en-GB" sz="3800" b="1">
              <a:solidFill>
                <a:schemeClr val="bg1"/>
              </a:solidFill>
            </a:endParaRPr>
          </a:p>
        </p:txBody>
      </p:sp>
      <p:pic>
        <p:nvPicPr>
          <p:cNvPr id="8" name="Picture 7">
            <a:extLst>
              <a:ext uri="{FF2B5EF4-FFF2-40B4-BE49-F238E27FC236}">
                <a16:creationId xmlns:a16="http://schemas.microsoft.com/office/drawing/2014/main" id="{9B28F6B5-7938-9043-AA09-48ED2B733A88}"/>
              </a:ext>
            </a:extLst>
          </p:cNvPr>
          <p:cNvPicPr>
            <a:picLocks noChangeAspect="1"/>
          </p:cNvPicPr>
          <p:nvPr/>
        </p:nvPicPr>
        <p:blipFill>
          <a:blip r:embed="rId3"/>
          <a:stretch>
            <a:fillRect/>
          </a:stretch>
        </p:blipFill>
        <p:spPr>
          <a:xfrm>
            <a:off x="829310" y="0"/>
            <a:ext cx="4834890" cy="6858000"/>
          </a:xfrm>
          <a:prstGeom prst="rect">
            <a:avLst/>
          </a:prstGeom>
        </p:spPr>
      </p:pic>
      <p:cxnSp>
        <p:nvCxnSpPr>
          <p:cNvPr id="44" name="Straight Connector 4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27800" y="1909192"/>
            <a:ext cx="4713997" cy="3647710"/>
          </a:xfrm>
        </p:spPr>
        <p:txBody>
          <a:bodyPr>
            <a:normAutofit/>
          </a:bodyPr>
          <a:lstStyle/>
          <a:p>
            <a:r>
              <a:rPr lang="en-GB" altLang="en-US" sz="1600" dirty="0">
                <a:solidFill>
                  <a:schemeClr val="bg1"/>
                </a:solidFill>
              </a:rPr>
              <a:t>Mutual Evaluation Report (</a:t>
            </a:r>
            <a:r>
              <a:rPr lang="en-GB" altLang="en-US" sz="1600" dirty="0">
                <a:solidFill>
                  <a:schemeClr val="bg1"/>
                </a:solidFill>
                <a:hlinkClick r:id="rId4">
                  <a:extLst>
                    <a:ext uri="{A12FA001-AC4F-418D-AE19-62706E023703}">
                      <ahyp:hlinkClr xmlns:ahyp="http://schemas.microsoft.com/office/drawing/2018/hyperlinkcolor" val="tx"/>
                    </a:ext>
                  </a:extLst>
                </a:hlinkClick>
              </a:rPr>
              <a:t>2007</a:t>
            </a:r>
            <a:r>
              <a:rPr lang="en-GB" altLang="en-US" sz="1600" dirty="0">
                <a:solidFill>
                  <a:schemeClr val="bg1"/>
                </a:solidFill>
              </a:rPr>
              <a:t>)</a:t>
            </a:r>
          </a:p>
          <a:p>
            <a:r>
              <a:rPr lang="en-GB" altLang="en-US" sz="1600" dirty="0">
                <a:solidFill>
                  <a:schemeClr val="bg1"/>
                </a:solidFill>
              </a:rPr>
              <a:t>Money laundering regime strengthened by Proceeds of Crime Act (</a:t>
            </a:r>
            <a:r>
              <a:rPr lang="en-GB" altLang="en-US" sz="1600" dirty="0">
                <a:solidFill>
                  <a:schemeClr val="bg1"/>
                </a:solidFill>
                <a:hlinkClick r:id="rId5">
                  <a:extLst>
                    <a:ext uri="{A12FA001-AC4F-418D-AE19-62706E023703}">
                      <ahyp:hlinkClr xmlns:ahyp="http://schemas.microsoft.com/office/drawing/2018/hyperlinkcolor" val="tx"/>
                    </a:ext>
                  </a:extLst>
                </a:hlinkClick>
              </a:rPr>
              <a:t>2002</a:t>
            </a:r>
            <a:r>
              <a:rPr lang="en-GB" altLang="en-US" sz="1600" dirty="0">
                <a:solidFill>
                  <a:schemeClr val="bg1"/>
                </a:solidFill>
              </a:rPr>
              <a:t>)</a:t>
            </a:r>
          </a:p>
          <a:p>
            <a:r>
              <a:rPr lang="en-GB" altLang="en-US" sz="1600" dirty="0">
                <a:solidFill>
                  <a:schemeClr val="bg1"/>
                </a:solidFill>
              </a:rPr>
              <a:t>Deficiencies in fraud legislation addressed by Fraud Act (</a:t>
            </a:r>
            <a:r>
              <a:rPr lang="en-GB" altLang="en-US" sz="1600" dirty="0">
                <a:solidFill>
                  <a:schemeClr val="bg1"/>
                </a:solidFill>
                <a:hlinkClick r:id="rId6">
                  <a:extLst>
                    <a:ext uri="{A12FA001-AC4F-418D-AE19-62706E023703}">
                      <ahyp:hlinkClr xmlns:ahyp="http://schemas.microsoft.com/office/drawing/2018/hyperlinkcolor" val="tx"/>
                    </a:ext>
                  </a:extLst>
                </a:hlinkClick>
              </a:rPr>
              <a:t>2006</a:t>
            </a:r>
            <a:r>
              <a:rPr lang="en-GB" altLang="en-US" sz="1600" dirty="0">
                <a:solidFill>
                  <a:schemeClr val="bg1"/>
                </a:solidFill>
              </a:rPr>
              <a:t>)</a:t>
            </a:r>
          </a:p>
          <a:p>
            <a:r>
              <a:rPr lang="en-GB" altLang="en-US" sz="1600" dirty="0">
                <a:solidFill>
                  <a:schemeClr val="bg1"/>
                </a:solidFill>
              </a:rPr>
              <a:t>Bribery Act (</a:t>
            </a:r>
            <a:r>
              <a:rPr lang="en-GB" altLang="en-US" sz="1600" dirty="0">
                <a:solidFill>
                  <a:schemeClr val="bg1"/>
                </a:solidFill>
                <a:hlinkClick r:id="rId7">
                  <a:extLst>
                    <a:ext uri="{A12FA001-AC4F-418D-AE19-62706E023703}">
                      <ahyp:hlinkClr xmlns:ahyp="http://schemas.microsoft.com/office/drawing/2018/hyperlinkcolor" val="tx"/>
                    </a:ext>
                  </a:extLst>
                </a:hlinkClick>
              </a:rPr>
              <a:t>2010</a:t>
            </a:r>
            <a:r>
              <a:rPr lang="en-GB" altLang="en-US" sz="1600" dirty="0">
                <a:solidFill>
                  <a:schemeClr val="bg1"/>
                </a:solidFill>
              </a:rPr>
              <a:t>),</a:t>
            </a:r>
          </a:p>
          <a:p>
            <a:r>
              <a:rPr lang="en-GB" altLang="en-US" sz="1600" dirty="0">
                <a:solidFill>
                  <a:schemeClr val="bg1"/>
                </a:solidFill>
              </a:rPr>
              <a:t>Financial Services Act (</a:t>
            </a:r>
            <a:r>
              <a:rPr lang="en-GB" altLang="en-US" sz="1600" dirty="0">
                <a:solidFill>
                  <a:schemeClr val="bg1"/>
                </a:solidFill>
                <a:hlinkClick r:id="rId8">
                  <a:extLst>
                    <a:ext uri="{A12FA001-AC4F-418D-AE19-62706E023703}">
                      <ahyp:hlinkClr xmlns:ahyp="http://schemas.microsoft.com/office/drawing/2018/hyperlinkcolor" val="tx"/>
                    </a:ext>
                  </a:extLst>
                </a:hlinkClick>
              </a:rPr>
              <a:t>2012</a:t>
            </a:r>
            <a:r>
              <a:rPr lang="en-GB" altLang="en-US" sz="1600" dirty="0">
                <a:solidFill>
                  <a:schemeClr val="bg1"/>
                </a:solidFill>
              </a:rPr>
              <a:t>)</a:t>
            </a:r>
          </a:p>
          <a:p>
            <a:r>
              <a:rPr lang="en-GB" altLang="en-US" sz="1600" dirty="0">
                <a:solidFill>
                  <a:schemeClr val="bg1"/>
                </a:solidFill>
              </a:rPr>
              <a:t>Financial Services (Banking Reform) Act (</a:t>
            </a:r>
            <a:r>
              <a:rPr lang="en-GB" altLang="en-US" sz="1600" dirty="0">
                <a:solidFill>
                  <a:schemeClr val="bg1"/>
                </a:solidFill>
                <a:hlinkClick r:id="rId9">
                  <a:extLst>
                    <a:ext uri="{A12FA001-AC4F-418D-AE19-62706E023703}">
                      <ahyp:hlinkClr xmlns:ahyp="http://schemas.microsoft.com/office/drawing/2018/hyperlinkcolor" val="tx"/>
                    </a:ext>
                  </a:extLst>
                </a:hlinkClick>
              </a:rPr>
              <a:t>2013</a:t>
            </a:r>
            <a:r>
              <a:rPr lang="en-GB" altLang="en-US" sz="1600" dirty="0">
                <a:solidFill>
                  <a:schemeClr val="bg1"/>
                </a:solidFill>
              </a:rPr>
              <a:t>)</a:t>
            </a:r>
          </a:p>
          <a:p>
            <a:r>
              <a:rPr lang="en-GB" altLang="en-US" sz="1600" dirty="0">
                <a:solidFill>
                  <a:schemeClr val="bg1"/>
                </a:solidFill>
              </a:rPr>
              <a:t>The Criminal Finances Act (</a:t>
            </a:r>
            <a:r>
              <a:rPr lang="en-GB" altLang="en-US" sz="1600" dirty="0">
                <a:solidFill>
                  <a:schemeClr val="bg1"/>
                </a:solidFill>
                <a:hlinkClick r:id="rId10">
                  <a:extLst>
                    <a:ext uri="{A12FA001-AC4F-418D-AE19-62706E023703}">
                      <ahyp:hlinkClr xmlns:ahyp="http://schemas.microsoft.com/office/drawing/2018/hyperlinkcolor" val="tx"/>
                    </a:ext>
                  </a:extLst>
                </a:hlinkClick>
              </a:rPr>
              <a:t>2017</a:t>
            </a:r>
            <a:r>
              <a:rPr lang="en-GB" altLang="en-US" sz="1600" dirty="0">
                <a:solidFill>
                  <a:schemeClr val="bg1"/>
                </a:solidFill>
              </a:rPr>
              <a:t>)</a:t>
            </a:r>
          </a:p>
          <a:p>
            <a:r>
              <a:rPr lang="en-GB" altLang="en-US" sz="1600" dirty="0">
                <a:solidFill>
                  <a:schemeClr val="bg1"/>
                </a:solidFill>
              </a:rPr>
              <a:t>Sanctions and Anti-Money Laundering Act (</a:t>
            </a:r>
            <a:r>
              <a:rPr lang="en-GB" altLang="en-US" sz="1600" dirty="0">
                <a:solidFill>
                  <a:schemeClr val="bg1"/>
                </a:solidFill>
                <a:hlinkClick r:id="rId11">
                  <a:extLst>
                    <a:ext uri="{A12FA001-AC4F-418D-AE19-62706E023703}">
                      <ahyp:hlinkClr xmlns:ahyp="http://schemas.microsoft.com/office/drawing/2018/hyperlinkcolor" val="tx"/>
                    </a:ext>
                  </a:extLst>
                </a:hlinkClick>
              </a:rPr>
              <a:t>2018</a:t>
            </a:r>
            <a:r>
              <a:rPr lang="en-GB" altLang="en-US" sz="1600" dirty="0">
                <a:solidFill>
                  <a:schemeClr val="bg1"/>
                </a:solidFill>
              </a:rPr>
              <a:t>)</a:t>
            </a:r>
          </a:p>
          <a:p>
            <a:r>
              <a:rPr lang="en-GB" altLang="en-US" sz="1600" dirty="0">
                <a:solidFill>
                  <a:schemeClr val="bg1"/>
                </a:solidFill>
              </a:rPr>
              <a:t>Law Commission SARs report (</a:t>
            </a:r>
            <a:r>
              <a:rPr lang="en-GB" altLang="en-US" sz="1600" dirty="0">
                <a:solidFill>
                  <a:schemeClr val="bg1"/>
                </a:solidFill>
                <a:hlinkClick r:id="rId12">
                  <a:extLst>
                    <a:ext uri="{A12FA001-AC4F-418D-AE19-62706E023703}">
                      <ahyp:hlinkClr xmlns:ahyp="http://schemas.microsoft.com/office/drawing/2018/hyperlinkcolor" val="tx"/>
                    </a:ext>
                  </a:extLst>
                </a:hlinkClick>
              </a:rPr>
              <a:t>2019</a:t>
            </a:r>
            <a:r>
              <a:rPr lang="en-GB" altLang="en-US" sz="1600" dirty="0">
                <a:solidFill>
                  <a:schemeClr val="bg1"/>
                </a:solidFill>
              </a:rPr>
              <a:t>)</a:t>
            </a:r>
          </a:p>
        </p:txBody>
      </p:sp>
      <p:cxnSp>
        <p:nvCxnSpPr>
          <p:cNvPr id="46" name="Straight Connector 4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38200" y="6356350"/>
            <a:ext cx="2050774" cy="365125"/>
          </a:xfrm>
        </p:spPr>
        <p:txBody>
          <a:bodyPr>
            <a:normAutofit/>
          </a:bodyPr>
          <a:lstStyle/>
          <a:p>
            <a:pPr algn="l">
              <a:spcAft>
                <a:spcPts val="600"/>
              </a:spcAft>
            </a:pPr>
            <a:fld id="{C0C061A3-E6E5-48A6-A78F-9EBE2752A664}" type="slidenum">
              <a:rPr lang="en-GB">
                <a:solidFill>
                  <a:srgbClr val="FFFFFF"/>
                </a:solidFill>
              </a:rPr>
              <a:pPr algn="l">
                <a:spcAft>
                  <a:spcPts val="600"/>
                </a:spcAft>
              </a:pPr>
              <a:t>5</a:t>
            </a:fld>
            <a:endParaRPr lang="en-GB">
              <a:solidFill>
                <a:srgbClr val="FFFFFF"/>
              </a:solidFill>
            </a:endParaRPr>
          </a:p>
        </p:txBody>
      </p:sp>
      <p:sp>
        <p:nvSpPr>
          <p:cNvPr id="4" name="Footer Placeholder 3"/>
          <p:cNvSpPr>
            <a:spLocks noGrp="1"/>
          </p:cNvSpPr>
          <p:nvPr>
            <p:ph type="ftr" sz="quarter" idx="11"/>
          </p:nvPr>
        </p:nvSpPr>
        <p:spPr>
          <a:xfrm>
            <a:off x="5854148" y="6356350"/>
            <a:ext cx="3945835" cy="365125"/>
          </a:xfrm>
        </p:spPr>
        <p:txBody>
          <a:bodyPr>
            <a:normAutofit/>
          </a:bodyPr>
          <a:lstStyle/>
          <a:p>
            <a:pPr>
              <a:lnSpc>
                <a:spcPct val="90000"/>
              </a:lnSpc>
              <a:spcAft>
                <a:spcPts val="600"/>
              </a:spcAft>
            </a:pPr>
            <a:r>
              <a:rPr lang="en-US" sz="900">
                <a:solidFill>
                  <a:schemeClr val="bg1">
                    <a:lumMod val="50000"/>
                  </a:schemeClr>
                </a:solidFill>
              </a:rPr>
              <a:t>Terrorism financing, fraud and organised crime – time for a joined-up approach?</a:t>
            </a:r>
            <a:endParaRPr lang="en-GB" sz="900">
              <a:solidFill>
                <a:schemeClr val="bg1">
                  <a:lumMod val="50000"/>
                </a:schemeClr>
              </a:solidFill>
            </a:endParaRPr>
          </a:p>
        </p:txBody>
      </p:sp>
    </p:spTree>
    <p:extLst>
      <p:ext uri="{BB962C8B-B14F-4D97-AF65-F5344CB8AC3E}">
        <p14:creationId xmlns:p14="http://schemas.microsoft.com/office/powerpoint/2010/main" val="32029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527800" y="448721"/>
            <a:ext cx="4713997" cy="1225650"/>
          </a:xfrm>
        </p:spPr>
        <p:txBody>
          <a:bodyPr anchor="b">
            <a:normAutofit/>
          </a:bodyPr>
          <a:lstStyle/>
          <a:p>
            <a:r>
              <a:rPr lang="en-US" sz="3800" b="1">
                <a:solidFill>
                  <a:schemeClr val="bg1"/>
                </a:solidFill>
              </a:rPr>
              <a:t>Part 1 – Financial Action Task Force</a:t>
            </a:r>
            <a:endParaRPr lang="en-GB" sz="3800" b="1">
              <a:solidFill>
                <a:schemeClr val="bg1"/>
              </a:solidFill>
            </a:endParaRPr>
          </a:p>
        </p:txBody>
      </p:sp>
      <p:pic>
        <p:nvPicPr>
          <p:cNvPr id="8" name="Picture 7">
            <a:extLst>
              <a:ext uri="{FF2B5EF4-FFF2-40B4-BE49-F238E27FC236}">
                <a16:creationId xmlns:a16="http://schemas.microsoft.com/office/drawing/2014/main" id="{9B28F6B5-7938-9043-AA09-48ED2B733A88}"/>
              </a:ext>
            </a:extLst>
          </p:cNvPr>
          <p:cNvPicPr>
            <a:picLocks noChangeAspect="1"/>
          </p:cNvPicPr>
          <p:nvPr/>
        </p:nvPicPr>
        <p:blipFill>
          <a:blip r:embed="rId3"/>
          <a:stretch>
            <a:fillRect/>
          </a:stretch>
        </p:blipFill>
        <p:spPr>
          <a:xfrm>
            <a:off x="829310" y="0"/>
            <a:ext cx="4834890" cy="6858000"/>
          </a:xfrm>
          <a:prstGeom prst="rect">
            <a:avLst/>
          </a:prstGeom>
        </p:spPr>
      </p:pic>
      <p:cxnSp>
        <p:nvCxnSpPr>
          <p:cNvPr id="35" name="Straight Connector 34">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27800" y="1909192"/>
            <a:ext cx="4713997" cy="3647710"/>
          </a:xfrm>
        </p:spPr>
        <p:txBody>
          <a:bodyPr>
            <a:normAutofit lnSpcReduction="10000"/>
          </a:bodyPr>
          <a:lstStyle/>
          <a:p>
            <a:r>
              <a:rPr lang="en-GB" altLang="en-US" sz="1600" dirty="0">
                <a:solidFill>
                  <a:schemeClr val="bg1"/>
                </a:solidFill>
              </a:rPr>
              <a:t>National Risk Assessments (</a:t>
            </a:r>
            <a:r>
              <a:rPr lang="en-GB" altLang="en-US" sz="1600" dirty="0">
                <a:solidFill>
                  <a:schemeClr val="bg1"/>
                </a:solidFill>
                <a:hlinkClick r:id="rId4">
                  <a:extLst>
                    <a:ext uri="{A12FA001-AC4F-418D-AE19-62706E023703}">
                      <ahyp:hlinkClr xmlns:ahyp="http://schemas.microsoft.com/office/drawing/2018/hyperlinkcolor" val="tx"/>
                    </a:ext>
                  </a:extLst>
                </a:hlinkClick>
              </a:rPr>
              <a:t>2015</a:t>
            </a:r>
            <a:r>
              <a:rPr lang="en-GB" altLang="en-US" sz="1600" dirty="0">
                <a:solidFill>
                  <a:schemeClr val="bg1"/>
                </a:solidFill>
              </a:rPr>
              <a:t>, </a:t>
            </a:r>
            <a:r>
              <a:rPr lang="en-GB" altLang="en-US" sz="1600" dirty="0">
                <a:solidFill>
                  <a:schemeClr val="bg1"/>
                </a:solidFill>
                <a:hlinkClick r:id="rId5">
                  <a:extLst>
                    <a:ext uri="{A12FA001-AC4F-418D-AE19-62706E023703}">
                      <ahyp:hlinkClr xmlns:ahyp="http://schemas.microsoft.com/office/drawing/2018/hyperlinkcolor" val="tx"/>
                    </a:ext>
                  </a:extLst>
                </a:hlinkClick>
              </a:rPr>
              <a:t>2017</a:t>
            </a:r>
            <a:r>
              <a:rPr lang="en-GB" altLang="en-US" sz="1600" dirty="0">
                <a:solidFill>
                  <a:schemeClr val="bg1"/>
                </a:solidFill>
              </a:rPr>
              <a:t> and </a:t>
            </a:r>
            <a:r>
              <a:rPr lang="en-GB" altLang="en-US" sz="1600" dirty="0">
                <a:solidFill>
                  <a:schemeClr val="bg1"/>
                </a:solidFill>
                <a:hlinkClick r:id="rId6">
                  <a:extLst>
                    <a:ext uri="{A12FA001-AC4F-418D-AE19-62706E023703}">
                      <ahyp:hlinkClr xmlns:ahyp="http://schemas.microsoft.com/office/drawing/2018/hyperlinkcolor" val="tx"/>
                    </a:ext>
                  </a:extLst>
                </a:hlinkClick>
              </a:rPr>
              <a:t>2020</a:t>
            </a:r>
            <a:r>
              <a:rPr lang="en-GB" altLang="en-US" sz="1600" dirty="0">
                <a:solidFill>
                  <a:schemeClr val="bg1"/>
                </a:solidFill>
              </a:rPr>
              <a:t>)</a:t>
            </a:r>
          </a:p>
          <a:p>
            <a:r>
              <a:rPr lang="en-GB" altLang="en-US" sz="1600" dirty="0">
                <a:solidFill>
                  <a:schemeClr val="bg1"/>
                </a:solidFill>
              </a:rPr>
              <a:t>Economic Crime Plan (</a:t>
            </a:r>
            <a:r>
              <a:rPr lang="en-GB" altLang="en-US" sz="1600" dirty="0">
                <a:solidFill>
                  <a:schemeClr val="bg1"/>
                </a:solidFill>
                <a:hlinkClick r:id="rId7">
                  <a:extLst>
                    <a:ext uri="{A12FA001-AC4F-418D-AE19-62706E023703}">
                      <ahyp:hlinkClr xmlns:ahyp="http://schemas.microsoft.com/office/drawing/2018/hyperlinkcolor" val="tx"/>
                    </a:ext>
                  </a:extLst>
                </a:hlinkClick>
              </a:rPr>
              <a:t>2019</a:t>
            </a:r>
            <a:r>
              <a:rPr lang="en-GB" altLang="en-US" sz="1600" dirty="0">
                <a:solidFill>
                  <a:schemeClr val="bg1"/>
                </a:solidFill>
              </a:rPr>
              <a:t>)</a:t>
            </a:r>
          </a:p>
          <a:p>
            <a:r>
              <a:rPr lang="en-GB" altLang="en-US" sz="1600" dirty="0">
                <a:solidFill>
                  <a:schemeClr val="bg1"/>
                </a:solidFill>
              </a:rPr>
              <a:t>Law Commission Asset Recovery (</a:t>
            </a:r>
            <a:r>
              <a:rPr lang="en-GB" altLang="en-US" sz="1600" dirty="0">
                <a:solidFill>
                  <a:schemeClr val="bg1"/>
                </a:solidFill>
                <a:hlinkClick r:id="rId8">
                  <a:extLst>
                    <a:ext uri="{A12FA001-AC4F-418D-AE19-62706E023703}">
                      <ahyp:hlinkClr xmlns:ahyp="http://schemas.microsoft.com/office/drawing/2018/hyperlinkcolor" val="tx"/>
                    </a:ext>
                  </a:extLst>
                </a:hlinkClick>
              </a:rPr>
              <a:t>2020</a:t>
            </a:r>
            <a:r>
              <a:rPr lang="en-GB" altLang="en-US" sz="1600" dirty="0">
                <a:solidFill>
                  <a:schemeClr val="bg1"/>
                </a:solidFill>
              </a:rPr>
              <a:t>)</a:t>
            </a:r>
          </a:p>
          <a:p>
            <a:r>
              <a:rPr lang="en-GB" altLang="en-US" sz="1600" dirty="0">
                <a:solidFill>
                  <a:schemeClr val="bg1"/>
                </a:solidFill>
              </a:rPr>
              <a:t>Law Commission Corporate Economic Crime (</a:t>
            </a:r>
            <a:r>
              <a:rPr lang="en-GB" altLang="en-US" sz="1600" dirty="0">
                <a:solidFill>
                  <a:schemeClr val="bg1"/>
                </a:solidFill>
                <a:hlinkClick r:id="rId9">
                  <a:extLst>
                    <a:ext uri="{A12FA001-AC4F-418D-AE19-62706E023703}">
                      <ahyp:hlinkClr xmlns:ahyp="http://schemas.microsoft.com/office/drawing/2018/hyperlinkcolor" val="tx"/>
                    </a:ext>
                  </a:extLst>
                </a:hlinkClick>
              </a:rPr>
              <a:t>2020</a:t>
            </a:r>
            <a:r>
              <a:rPr lang="en-GB" altLang="en-US" sz="1600" dirty="0">
                <a:solidFill>
                  <a:schemeClr val="bg1"/>
                </a:solidFill>
              </a:rPr>
              <a:t>)</a:t>
            </a:r>
          </a:p>
          <a:p>
            <a:r>
              <a:rPr lang="en-GB" sz="1600" dirty="0">
                <a:solidFill>
                  <a:schemeClr val="bg1"/>
                </a:solidFill>
              </a:rPr>
              <a:t>Economic Crime (Transparency and Enforcement) Act (</a:t>
            </a:r>
            <a:r>
              <a:rPr lang="en-GB" sz="1600" dirty="0">
                <a:solidFill>
                  <a:schemeClr val="bg1"/>
                </a:solidFill>
                <a:hlinkClick r:id="rId10">
                  <a:extLst>
                    <a:ext uri="{A12FA001-AC4F-418D-AE19-62706E023703}">
                      <ahyp:hlinkClr xmlns:ahyp="http://schemas.microsoft.com/office/drawing/2018/hyperlinkcolor" val="tx"/>
                    </a:ext>
                  </a:extLst>
                </a:hlinkClick>
              </a:rPr>
              <a:t>2022</a:t>
            </a:r>
            <a:r>
              <a:rPr lang="en-GB" sz="1600" dirty="0">
                <a:solidFill>
                  <a:schemeClr val="bg1"/>
                </a:solidFill>
              </a:rPr>
              <a:t>)</a:t>
            </a:r>
          </a:p>
          <a:p>
            <a:r>
              <a:rPr lang="en-GB" altLang="en-US" sz="1600" dirty="0">
                <a:solidFill>
                  <a:schemeClr val="bg1"/>
                </a:solidFill>
              </a:rPr>
              <a:t>Law Commission Corporate Criminal Liability Options Paper (</a:t>
            </a:r>
            <a:r>
              <a:rPr lang="en-GB" altLang="en-US" sz="1600" dirty="0">
                <a:solidFill>
                  <a:schemeClr val="bg1"/>
                </a:solidFill>
                <a:hlinkClick r:id="rId11">
                  <a:extLst>
                    <a:ext uri="{A12FA001-AC4F-418D-AE19-62706E023703}">
                      <ahyp:hlinkClr xmlns:ahyp="http://schemas.microsoft.com/office/drawing/2018/hyperlinkcolor" val="tx"/>
                    </a:ext>
                  </a:extLst>
                </a:hlinkClick>
              </a:rPr>
              <a:t>2022</a:t>
            </a:r>
            <a:r>
              <a:rPr lang="en-GB" altLang="en-US" sz="1600" dirty="0">
                <a:solidFill>
                  <a:schemeClr val="bg1"/>
                </a:solidFill>
              </a:rPr>
              <a:t>)</a:t>
            </a:r>
          </a:p>
          <a:p>
            <a:r>
              <a:rPr lang="en-GB" altLang="en-US" sz="1600" dirty="0">
                <a:solidFill>
                  <a:schemeClr val="bg1"/>
                </a:solidFill>
              </a:rPr>
              <a:t>Economic Crime and Corporate Transparency Bill (</a:t>
            </a:r>
            <a:r>
              <a:rPr lang="en-GB" altLang="en-US" sz="1600" dirty="0">
                <a:solidFill>
                  <a:schemeClr val="bg1"/>
                </a:solidFill>
                <a:hlinkClick r:id="rId12">
                  <a:extLst>
                    <a:ext uri="{A12FA001-AC4F-418D-AE19-62706E023703}">
                      <ahyp:hlinkClr xmlns:ahyp="http://schemas.microsoft.com/office/drawing/2018/hyperlinkcolor" val="tx"/>
                    </a:ext>
                  </a:extLst>
                </a:hlinkClick>
              </a:rPr>
              <a:t>2022-2023</a:t>
            </a:r>
            <a:r>
              <a:rPr lang="en-GB" altLang="en-US" sz="1600" dirty="0">
                <a:solidFill>
                  <a:schemeClr val="bg1"/>
                </a:solidFill>
              </a:rPr>
              <a:t>)</a:t>
            </a:r>
          </a:p>
          <a:p>
            <a:r>
              <a:rPr lang="en-GB" altLang="en-US" sz="1600" dirty="0">
                <a:solidFill>
                  <a:schemeClr val="bg1"/>
                </a:solidFill>
              </a:rPr>
              <a:t>Economic Crime Plan 2 (</a:t>
            </a:r>
            <a:r>
              <a:rPr lang="en-GB" altLang="en-US" sz="1600" dirty="0">
                <a:solidFill>
                  <a:schemeClr val="bg1"/>
                </a:solidFill>
                <a:hlinkClick r:id="rId13">
                  <a:extLst>
                    <a:ext uri="{A12FA001-AC4F-418D-AE19-62706E023703}">
                      <ahyp:hlinkClr xmlns:ahyp="http://schemas.microsoft.com/office/drawing/2018/hyperlinkcolor" val="tx"/>
                    </a:ext>
                  </a:extLst>
                </a:hlinkClick>
              </a:rPr>
              <a:t>2023</a:t>
            </a:r>
            <a:r>
              <a:rPr lang="en-GB" altLang="en-US" sz="1600" dirty="0">
                <a:solidFill>
                  <a:schemeClr val="bg1"/>
                </a:solidFill>
              </a:rPr>
              <a:t>)</a:t>
            </a:r>
          </a:p>
          <a:p>
            <a:r>
              <a:rPr lang="en-GB" altLang="en-US" sz="1600" dirty="0">
                <a:solidFill>
                  <a:schemeClr val="bg1"/>
                </a:solidFill>
              </a:rPr>
              <a:t>Fraud Strategy (</a:t>
            </a:r>
            <a:r>
              <a:rPr lang="en-GB" altLang="en-US" sz="1600" dirty="0">
                <a:solidFill>
                  <a:schemeClr val="bg1"/>
                </a:solidFill>
                <a:hlinkClick r:id="rId14"/>
              </a:rPr>
              <a:t>2023</a:t>
            </a:r>
            <a:r>
              <a:rPr lang="en-GB" altLang="en-US" sz="1600" dirty="0">
                <a:solidFill>
                  <a:schemeClr val="bg1"/>
                </a:solidFill>
              </a:rPr>
              <a:t>)</a:t>
            </a:r>
          </a:p>
        </p:txBody>
      </p:sp>
      <p:cxnSp>
        <p:nvCxnSpPr>
          <p:cNvPr id="37" name="Straight Connector 36">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38200" y="6356350"/>
            <a:ext cx="2050774" cy="365125"/>
          </a:xfrm>
        </p:spPr>
        <p:txBody>
          <a:bodyPr>
            <a:normAutofit/>
          </a:bodyPr>
          <a:lstStyle/>
          <a:p>
            <a:pPr algn="l">
              <a:spcAft>
                <a:spcPts val="600"/>
              </a:spcAft>
            </a:pPr>
            <a:fld id="{C0C061A3-E6E5-48A6-A78F-9EBE2752A664}" type="slidenum">
              <a:rPr lang="en-GB">
                <a:solidFill>
                  <a:srgbClr val="FFFFFF"/>
                </a:solidFill>
              </a:rPr>
              <a:pPr algn="l">
                <a:spcAft>
                  <a:spcPts val="600"/>
                </a:spcAft>
              </a:pPr>
              <a:t>6</a:t>
            </a:fld>
            <a:endParaRPr lang="en-GB">
              <a:solidFill>
                <a:srgbClr val="FFFFFF"/>
              </a:solidFill>
            </a:endParaRPr>
          </a:p>
        </p:txBody>
      </p:sp>
      <p:sp>
        <p:nvSpPr>
          <p:cNvPr id="4" name="Footer Placeholder 3"/>
          <p:cNvSpPr>
            <a:spLocks noGrp="1"/>
          </p:cNvSpPr>
          <p:nvPr>
            <p:ph type="ftr" sz="quarter" idx="11"/>
          </p:nvPr>
        </p:nvSpPr>
        <p:spPr>
          <a:xfrm>
            <a:off x="5854148" y="6356350"/>
            <a:ext cx="3945835" cy="365125"/>
          </a:xfrm>
        </p:spPr>
        <p:txBody>
          <a:bodyPr>
            <a:normAutofit/>
          </a:bodyPr>
          <a:lstStyle/>
          <a:p>
            <a:pPr>
              <a:lnSpc>
                <a:spcPct val="90000"/>
              </a:lnSpc>
              <a:spcAft>
                <a:spcPts val="600"/>
              </a:spcAft>
            </a:pPr>
            <a:r>
              <a:rPr lang="en-US" sz="900">
                <a:solidFill>
                  <a:schemeClr val="bg1">
                    <a:lumMod val="50000"/>
                  </a:schemeClr>
                </a:solidFill>
              </a:rPr>
              <a:t>Terrorism financing, fraud and organised crime – time for a joined-up approach?</a:t>
            </a:r>
            <a:endParaRPr lang="en-GB" sz="900">
              <a:solidFill>
                <a:schemeClr val="bg1">
                  <a:lumMod val="50000"/>
                </a:schemeClr>
              </a:solidFill>
            </a:endParaRPr>
          </a:p>
        </p:txBody>
      </p:sp>
    </p:spTree>
    <p:extLst>
      <p:ext uri="{BB962C8B-B14F-4D97-AF65-F5344CB8AC3E}">
        <p14:creationId xmlns:p14="http://schemas.microsoft.com/office/powerpoint/2010/main" val="912807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527800" y="448721"/>
            <a:ext cx="4713997" cy="1225650"/>
          </a:xfrm>
        </p:spPr>
        <p:txBody>
          <a:bodyPr anchor="b">
            <a:normAutofit/>
          </a:bodyPr>
          <a:lstStyle/>
          <a:p>
            <a:r>
              <a:rPr lang="en-US" sz="3800" b="1">
                <a:solidFill>
                  <a:schemeClr val="bg1"/>
                </a:solidFill>
              </a:rPr>
              <a:t>Part 1 – Financial Action Task Force</a:t>
            </a:r>
            <a:endParaRPr lang="en-GB" sz="3800" b="1">
              <a:solidFill>
                <a:schemeClr val="bg1"/>
              </a:solidFill>
            </a:endParaRPr>
          </a:p>
        </p:txBody>
      </p:sp>
      <p:pic>
        <p:nvPicPr>
          <p:cNvPr id="6" name="Picture 5">
            <a:extLst>
              <a:ext uri="{FF2B5EF4-FFF2-40B4-BE49-F238E27FC236}">
                <a16:creationId xmlns:a16="http://schemas.microsoft.com/office/drawing/2014/main" id="{3F6B7630-DF24-CE8D-CB83-B451762F4779}"/>
              </a:ext>
            </a:extLst>
          </p:cNvPr>
          <p:cNvPicPr>
            <a:picLocks noChangeAspect="1"/>
          </p:cNvPicPr>
          <p:nvPr/>
        </p:nvPicPr>
        <p:blipFill rotWithShape="1">
          <a:blip r:embed="rId3"/>
          <a:srcRect r="1" b="15620"/>
          <a:stretch/>
        </p:blipFill>
        <p:spPr>
          <a:xfrm>
            <a:off x="-2346" y="51604"/>
            <a:ext cx="5666547" cy="6754792"/>
          </a:xfrm>
          <a:prstGeom prst="rect">
            <a:avLst/>
          </a:prstGeom>
        </p:spPr>
      </p:pic>
      <p:cxnSp>
        <p:nvCxnSpPr>
          <p:cNvPr id="44" name="Straight Connector 4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27800" y="1909192"/>
            <a:ext cx="4713997" cy="3647710"/>
          </a:xfrm>
        </p:spPr>
        <p:txBody>
          <a:bodyPr>
            <a:normAutofit/>
          </a:bodyPr>
          <a:lstStyle/>
          <a:p>
            <a:r>
              <a:rPr lang="en-US" sz="2000" dirty="0">
                <a:solidFill>
                  <a:schemeClr val="bg1"/>
                </a:solidFill>
                <a:effectLst/>
              </a:rPr>
              <a:t>‘The United Kingdom has a well-developed and robust regime to effectively combat … terrorist financing’ (FATF, </a:t>
            </a:r>
            <a:r>
              <a:rPr lang="en-US" sz="2000" dirty="0">
                <a:solidFill>
                  <a:schemeClr val="bg1"/>
                </a:solidFill>
                <a:effectLst/>
                <a:hlinkClick r:id="rId4"/>
              </a:rPr>
              <a:t>2018</a:t>
            </a:r>
            <a:r>
              <a:rPr lang="en-US" sz="2000" dirty="0">
                <a:solidFill>
                  <a:schemeClr val="bg1"/>
                </a:solidFill>
                <a:effectLst/>
              </a:rPr>
              <a:t>)</a:t>
            </a:r>
          </a:p>
          <a:p>
            <a:r>
              <a:rPr lang="en-GB" sz="2000" dirty="0">
                <a:solidFill>
                  <a:schemeClr val="bg1"/>
                </a:solidFill>
              </a:rPr>
              <a:t>FATF gave the UK its highest possible rating</a:t>
            </a:r>
          </a:p>
          <a:p>
            <a:r>
              <a:rPr lang="en-GB" sz="2000" dirty="0">
                <a:solidFill>
                  <a:schemeClr val="bg1"/>
                </a:solidFill>
              </a:rPr>
              <a:t>‘Out of 60 countries assesses, the UK has one of the toughest AML/CTF regimes in the world’ (HM Government, </a:t>
            </a:r>
            <a:r>
              <a:rPr lang="en-GB" sz="2000" dirty="0">
                <a:solidFill>
                  <a:schemeClr val="bg1"/>
                </a:solidFill>
                <a:hlinkClick r:id="rId5"/>
              </a:rPr>
              <a:t>2018</a:t>
            </a:r>
            <a:r>
              <a:rPr lang="en-GB" sz="2000" dirty="0">
                <a:solidFill>
                  <a:schemeClr val="bg1"/>
                </a:solidFill>
              </a:rPr>
              <a:t>)</a:t>
            </a:r>
          </a:p>
          <a:p>
            <a:endParaRPr lang="en-GB" sz="2000" dirty="0">
              <a:solidFill>
                <a:schemeClr val="bg1"/>
              </a:solidFill>
            </a:endParaRPr>
          </a:p>
          <a:p>
            <a:endParaRPr lang="en-GB" sz="2000" dirty="0">
              <a:solidFill>
                <a:schemeClr val="bg1"/>
              </a:solidFill>
            </a:endParaRPr>
          </a:p>
        </p:txBody>
      </p:sp>
      <p:cxnSp>
        <p:nvCxnSpPr>
          <p:cNvPr id="46" name="Straight Connector 4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38200" y="6356350"/>
            <a:ext cx="2050774" cy="365125"/>
          </a:xfrm>
        </p:spPr>
        <p:txBody>
          <a:bodyPr>
            <a:normAutofit/>
          </a:bodyPr>
          <a:lstStyle/>
          <a:p>
            <a:pPr algn="l">
              <a:spcAft>
                <a:spcPts val="600"/>
              </a:spcAft>
            </a:pPr>
            <a:fld id="{C0C061A3-E6E5-48A6-A78F-9EBE2752A664}" type="slidenum">
              <a:rPr lang="en-GB">
                <a:solidFill>
                  <a:srgbClr val="FFFFFF"/>
                </a:solidFill>
              </a:rPr>
              <a:pPr algn="l">
                <a:spcAft>
                  <a:spcPts val="600"/>
                </a:spcAft>
              </a:pPr>
              <a:t>7</a:t>
            </a:fld>
            <a:endParaRPr lang="en-GB">
              <a:solidFill>
                <a:srgbClr val="FFFFFF"/>
              </a:solidFill>
            </a:endParaRPr>
          </a:p>
        </p:txBody>
      </p:sp>
      <p:sp>
        <p:nvSpPr>
          <p:cNvPr id="4" name="Footer Placeholder 3"/>
          <p:cNvSpPr>
            <a:spLocks noGrp="1"/>
          </p:cNvSpPr>
          <p:nvPr>
            <p:ph type="ftr" sz="quarter" idx="11"/>
          </p:nvPr>
        </p:nvSpPr>
        <p:spPr>
          <a:xfrm>
            <a:off x="5854148" y="6356350"/>
            <a:ext cx="3945835" cy="365125"/>
          </a:xfrm>
        </p:spPr>
        <p:txBody>
          <a:bodyPr>
            <a:normAutofit/>
          </a:bodyPr>
          <a:lstStyle/>
          <a:p>
            <a:pPr>
              <a:lnSpc>
                <a:spcPct val="90000"/>
              </a:lnSpc>
              <a:spcAft>
                <a:spcPts val="600"/>
              </a:spcAft>
            </a:pPr>
            <a:r>
              <a:rPr lang="en-US" sz="900">
                <a:solidFill>
                  <a:schemeClr val="bg1">
                    <a:lumMod val="50000"/>
                  </a:schemeClr>
                </a:solidFill>
              </a:rPr>
              <a:t>Terrorism financing, fraud and organised crime – time for a joined-up approach?</a:t>
            </a:r>
            <a:endParaRPr lang="en-GB" sz="900">
              <a:solidFill>
                <a:schemeClr val="bg1">
                  <a:lumMod val="50000"/>
                </a:schemeClr>
              </a:solidFill>
            </a:endParaRPr>
          </a:p>
        </p:txBody>
      </p:sp>
    </p:spTree>
    <p:extLst>
      <p:ext uri="{BB962C8B-B14F-4D97-AF65-F5344CB8AC3E}">
        <p14:creationId xmlns:p14="http://schemas.microsoft.com/office/powerpoint/2010/main" val="3597053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527800" y="448721"/>
            <a:ext cx="4713997" cy="1225650"/>
          </a:xfrm>
        </p:spPr>
        <p:txBody>
          <a:bodyPr anchor="b">
            <a:normAutofit/>
          </a:bodyPr>
          <a:lstStyle/>
          <a:p>
            <a:r>
              <a:rPr lang="en-US" sz="3800" b="1">
                <a:solidFill>
                  <a:schemeClr val="bg1"/>
                </a:solidFill>
              </a:rPr>
              <a:t> Part 2 – Typologies</a:t>
            </a:r>
            <a:endParaRPr lang="en-GB" sz="3800" b="1">
              <a:solidFill>
                <a:schemeClr val="bg1"/>
              </a:solidFill>
            </a:endParaRPr>
          </a:p>
        </p:txBody>
      </p:sp>
      <p:pic>
        <p:nvPicPr>
          <p:cNvPr id="63" name="Picture 62" descr="Graph on document with pen">
            <a:extLst>
              <a:ext uri="{FF2B5EF4-FFF2-40B4-BE49-F238E27FC236}">
                <a16:creationId xmlns:a16="http://schemas.microsoft.com/office/drawing/2014/main" id="{3F7EAA49-08CA-CCAB-1976-B09FD00A94AF}"/>
              </a:ext>
            </a:extLst>
          </p:cNvPr>
          <p:cNvPicPr>
            <a:picLocks noChangeAspect="1"/>
          </p:cNvPicPr>
          <p:nvPr/>
        </p:nvPicPr>
        <p:blipFill>
          <a:blip r:embed="rId2"/>
          <a:stretch>
            <a:fillRect/>
          </a:stretch>
        </p:blipFill>
        <p:spPr>
          <a:xfrm>
            <a:off x="-2346" y="1537790"/>
            <a:ext cx="5666547" cy="3782420"/>
          </a:xfrm>
          <a:prstGeom prst="rect">
            <a:avLst/>
          </a:prstGeom>
        </p:spPr>
      </p:pic>
      <p:cxnSp>
        <p:nvCxnSpPr>
          <p:cNvPr id="69" name="Straight Connector 68">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27800" y="1909192"/>
            <a:ext cx="4713997" cy="3647710"/>
          </a:xfrm>
        </p:spPr>
        <p:txBody>
          <a:bodyPr>
            <a:normAutofit/>
          </a:bodyPr>
          <a:lstStyle/>
          <a:p>
            <a:pPr>
              <a:defRPr/>
            </a:pPr>
            <a:r>
              <a:rPr lang="en-GB" sz="1600">
                <a:solidFill>
                  <a:schemeClr val="bg1"/>
                </a:solidFill>
                <a:effectLst/>
                <a:ea typeface="Calibri" panose="020F0502020204030204" pitchFamily="34" charset="0"/>
              </a:rPr>
              <a:t>‘Typologies provide a contemporary snapshot of the ways in which terrorists raise, move and use funds’ (FATF, 2009, 18)</a:t>
            </a:r>
            <a:endParaRPr lang="en-GB" sz="1600">
              <a:solidFill>
                <a:schemeClr val="bg1"/>
              </a:solidFill>
            </a:endParaRPr>
          </a:p>
          <a:p>
            <a:pPr>
              <a:defRPr/>
            </a:pPr>
            <a:r>
              <a:rPr lang="en-GB" sz="1600">
                <a:solidFill>
                  <a:schemeClr val="bg1"/>
                </a:solidFill>
              </a:rPr>
              <a:t>Typologies have focused on identifying the different types of fraudulent activity and are often victim centric:</a:t>
            </a:r>
          </a:p>
          <a:p>
            <a:pPr lvl="1">
              <a:defRPr/>
            </a:pPr>
            <a:r>
              <a:rPr lang="en-GB" sz="1600">
                <a:solidFill>
                  <a:schemeClr val="bg1"/>
                </a:solidFill>
              </a:rPr>
              <a:t>Financial Conduct Authority (</a:t>
            </a:r>
            <a:r>
              <a:rPr lang="en-GB" sz="1600">
                <a:solidFill>
                  <a:schemeClr val="bg1"/>
                </a:solidFill>
                <a:hlinkClick r:id="rId3">
                  <a:extLst>
                    <a:ext uri="{A12FA001-AC4F-418D-AE19-62706E023703}">
                      <ahyp:hlinkClr xmlns:ahyp="http://schemas.microsoft.com/office/drawing/2018/hyperlinkcolor" val="tx"/>
                    </a:ext>
                  </a:extLst>
                </a:hlinkClick>
              </a:rPr>
              <a:t>FCA</a:t>
            </a:r>
            <a:r>
              <a:rPr lang="en-GB" sz="1600">
                <a:solidFill>
                  <a:schemeClr val="bg1"/>
                </a:solidFill>
              </a:rPr>
              <a:t>, 2014, 36-45),</a:t>
            </a:r>
          </a:p>
          <a:p>
            <a:pPr lvl="1">
              <a:defRPr/>
            </a:pPr>
            <a:r>
              <a:rPr lang="en-GB" sz="1600">
                <a:solidFill>
                  <a:schemeClr val="bg1"/>
                </a:solidFill>
              </a:rPr>
              <a:t>National Fraud Authority (</a:t>
            </a:r>
            <a:r>
              <a:rPr lang="en-GB" sz="1600">
                <a:solidFill>
                  <a:schemeClr val="bg1"/>
                </a:solidFill>
                <a:hlinkClick r:id="rId4">
                  <a:extLst>
                    <a:ext uri="{A12FA001-AC4F-418D-AE19-62706E023703}">
                      <ahyp:hlinkClr xmlns:ahyp="http://schemas.microsoft.com/office/drawing/2018/hyperlinkcolor" val="tx"/>
                    </a:ext>
                  </a:extLst>
                </a:hlinkClick>
              </a:rPr>
              <a:t>NFA</a:t>
            </a:r>
            <a:r>
              <a:rPr lang="en-GB" sz="1600">
                <a:solidFill>
                  <a:schemeClr val="bg1"/>
                </a:solidFill>
              </a:rPr>
              <a:t>, n/d), </a:t>
            </a:r>
          </a:p>
          <a:p>
            <a:pPr lvl="1">
              <a:defRPr/>
            </a:pPr>
            <a:r>
              <a:rPr lang="en-GB" sz="1600">
                <a:solidFill>
                  <a:schemeClr val="bg1"/>
                </a:solidFill>
              </a:rPr>
              <a:t>Home Office (</a:t>
            </a:r>
            <a:r>
              <a:rPr lang="en-GB" sz="1600">
                <a:solidFill>
                  <a:schemeClr val="bg1"/>
                </a:solidFill>
                <a:hlinkClick r:id="rId5">
                  <a:extLst>
                    <a:ext uri="{A12FA001-AC4F-418D-AE19-62706E023703}">
                      <ahyp:hlinkClr xmlns:ahyp="http://schemas.microsoft.com/office/drawing/2018/hyperlinkcolor" val="tx"/>
                    </a:ext>
                  </a:extLst>
                </a:hlinkClick>
              </a:rPr>
              <a:t>2018</a:t>
            </a:r>
            <a:r>
              <a:rPr lang="en-GB" sz="1600">
                <a:solidFill>
                  <a:schemeClr val="bg1"/>
                </a:solidFill>
              </a:rPr>
              <a:t>),</a:t>
            </a:r>
          </a:p>
          <a:p>
            <a:pPr lvl="1">
              <a:defRPr/>
            </a:pPr>
            <a:r>
              <a:rPr lang="en-GB" sz="1600">
                <a:solidFill>
                  <a:schemeClr val="bg1"/>
                </a:solidFill>
              </a:rPr>
              <a:t>KPMG (</a:t>
            </a:r>
            <a:r>
              <a:rPr lang="en-GB" sz="1600">
                <a:solidFill>
                  <a:schemeClr val="bg1"/>
                </a:solidFill>
                <a:hlinkClick r:id="rId6">
                  <a:extLst>
                    <a:ext uri="{A12FA001-AC4F-418D-AE19-62706E023703}">
                      <ahyp:hlinkClr xmlns:ahyp="http://schemas.microsoft.com/office/drawing/2018/hyperlinkcolor" val="tx"/>
                    </a:ext>
                  </a:extLst>
                </a:hlinkClick>
              </a:rPr>
              <a:t>2019</a:t>
            </a:r>
            <a:r>
              <a:rPr lang="en-GB" sz="1600">
                <a:solidFill>
                  <a:schemeClr val="bg1"/>
                </a:solidFill>
              </a:rPr>
              <a:t>, 6) and</a:t>
            </a:r>
          </a:p>
          <a:p>
            <a:pPr lvl="1">
              <a:defRPr/>
            </a:pPr>
            <a:r>
              <a:rPr lang="en-GB" sz="1600">
                <a:solidFill>
                  <a:schemeClr val="bg1"/>
                </a:solidFill>
              </a:rPr>
              <a:t>Levi (</a:t>
            </a:r>
            <a:r>
              <a:rPr lang="en-GB" sz="1600">
                <a:solidFill>
                  <a:schemeClr val="bg1"/>
                </a:solidFill>
                <a:hlinkClick r:id="rId7">
                  <a:extLst>
                    <a:ext uri="{A12FA001-AC4F-418D-AE19-62706E023703}">
                      <ahyp:hlinkClr xmlns:ahyp="http://schemas.microsoft.com/office/drawing/2018/hyperlinkcolor" val="tx"/>
                    </a:ext>
                  </a:extLst>
                </a:hlinkClick>
              </a:rPr>
              <a:t>2008</a:t>
            </a:r>
            <a:r>
              <a:rPr lang="en-GB" sz="1600">
                <a:solidFill>
                  <a:schemeClr val="bg1"/>
                </a:solidFill>
              </a:rPr>
              <a:t>, 389-419).</a:t>
            </a:r>
          </a:p>
          <a:p>
            <a:pPr>
              <a:defRPr/>
            </a:pPr>
            <a:r>
              <a:rPr lang="en-GB" sz="1600">
                <a:solidFill>
                  <a:schemeClr val="bg1"/>
                </a:solidFill>
              </a:rPr>
              <a:t>No focus on terrorism financing and fraud.</a:t>
            </a:r>
          </a:p>
        </p:txBody>
      </p:sp>
      <p:cxnSp>
        <p:nvCxnSpPr>
          <p:cNvPr id="71" name="Straight Connector 70">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38200" y="6356350"/>
            <a:ext cx="2050774" cy="365125"/>
          </a:xfrm>
        </p:spPr>
        <p:txBody>
          <a:bodyPr>
            <a:normAutofit/>
          </a:bodyPr>
          <a:lstStyle/>
          <a:p>
            <a:pPr algn="l">
              <a:spcAft>
                <a:spcPts val="600"/>
              </a:spcAft>
            </a:pPr>
            <a:fld id="{C0C061A3-E6E5-48A6-A78F-9EBE2752A664}" type="slidenum">
              <a:rPr lang="en-GB">
                <a:solidFill>
                  <a:srgbClr val="FFFFFF"/>
                </a:solidFill>
              </a:rPr>
              <a:pPr algn="l">
                <a:spcAft>
                  <a:spcPts val="600"/>
                </a:spcAft>
              </a:pPr>
              <a:t>8</a:t>
            </a:fld>
            <a:endParaRPr lang="en-GB">
              <a:solidFill>
                <a:srgbClr val="FFFFFF"/>
              </a:solidFill>
            </a:endParaRPr>
          </a:p>
        </p:txBody>
      </p:sp>
      <p:sp>
        <p:nvSpPr>
          <p:cNvPr id="4" name="Footer Placeholder 3"/>
          <p:cNvSpPr>
            <a:spLocks noGrp="1"/>
          </p:cNvSpPr>
          <p:nvPr>
            <p:ph type="ftr" sz="quarter" idx="11"/>
          </p:nvPr>
        </p:nvSpPr>
        <p:spPr>
          <a:xfrm>
            <a:off x="5854148" y="6356350"/>
            <a:ext cx="3945835" cy="365125"/>
          </a:xfrm>
        </p:spPr>
        <p:txBody>
          <a:bodyPr>
            <a:normAutofit/>
          </a:bodyPr>
          <a:lstStyle/>
          <a:p>
            <a:pPr>
              <a:lnSpc>
                <a:spcPct val="90000"/>
              </a:lnSpc>
              <a:spcAft>
                <a:spcPts val="600"/>
              </a:spcAft>
            </a:pPr>
            <a:r>
              <a:rPr lang="en-US" sz="900">
                <a:solidFill>
                  <a:schemeClr val="bg1">
                    <a:lumMod val="50000"/>
                  </a:schemeClr>
                </a:solidFill>
              </a:rPr>
              <a:t>Terrorism financing, fraud and organised crime – time for a joined-up approach?</a:t>
            </a:r>
            <a:endParaRPr lang="en-GB" sz="900">
              <a:solidFill>
                <a:schemeClr val="bg1">
                  <a:lumMod val="50000"/>
                </a:schemeClr>
              </a:solidFill>
            </a:endParaRPr>
          </a:p>
        </p:txBody>
      </p:sp>
    </p:spTree>
    <p:extLst>
      <p:ext uri="{BB962C8B-B14F-4D97-AF65-F5344CB8AC3E}">
        <p14:creationId xmlns:p14="http://schemas.microsoft.com/office/powerpoint/2010/main" val="117973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6527800" y="448721"/>
            <a:ext cx="4713997" cy="1225650"/>
          </a:xfrm>
        </p:spPr>
        <p:txBody>
          <a:bodyPr anchor="b">
            <a:normAutofit/>
          </a:bodyPr>
          <a:lstStyle/>
          <a:p>
            <a:r>
              <a:rPr lang="en-US" sz="3800" b="1">
                <a:solidFill>
                  <a:schemeClr val="bg1"/>
                </a:solidFill>
              </a:rPr>
              <a:t> Part 2 – Typologies</a:t>
            </a:r>
            <a:endParaRPr lang="en-GB" sz="3800" b="1">
              <a:solidFill>
                <a:schemeClr val="bg1"/>
              </a:solidFill>
            </a:endParaRPr>
          </a:p>
        </p:txBody>
      </p:sp>
      <p:pic>
        <p:nvPicPr>
          <p:cNvPr id="36" name="Picture 35" descr="Exclamation mark on a yellow background">
            <a:extLst>
              <a:ext uri="{FF2B5EF4-FFF2-40B4-BE49-F238E27FC236}">
                <a16:creationId xmlns:a16="http://schemas.microsoft.com/office/drawing/2014/main" id="{B09DE114-3540-318F-F7A8-ABEA0FF2F5AA}"/>
              </a:ext>
            </a:extLst>
          </p:cNvPr>
          <p:cNvPicPr>
            <a:picLocks noChangeAspect="1"/>
          </p:cNvPicPr>
          <p:nvPr/>
        </p:nvPicPr>
        <p:blipFill>
          <a:blip r:embed="rId2"/>
          <a:stretch>
            <a:fillRect/>
          </a:stretch>
        </p:blipFill>
        <p:spPr>
          <a:xfrm>
            <a:off x="-2346" y="1304045"/>
            <a:ext cx="5666547" cy="4249910"/>
          </a:xfrm>
          <a:prstGeom prst="rect">
            <a:avLst/>
          </a:prstGeom>
        </p:spPr>
      </p:pic>
      <p:cxnSp>
        <p:nvCxnSpPr>
          <p:cNvPr id="42" name="Straight Connector 4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527800" y="1909192"/>
            <a:ext cx="4713997" cy="3647710"/>
          </a:xfrm>
        </p:spPr>
        <p:txBody>
          <a:bodyPr>
            <a:normAutofit/>
          </a:bodyPr>
          <a:lstStyle/>
          <a:p>
            <a:pPr>
              <a:defRPr/>
            </a:pPr>
            <a:r>
              <a:rPr lang="en-GB" altLang="en-US" sz="1900">
                <a:solidFill>
                  <a:schemeClr val="bg1"/>
                </a:solidFill>
              </a:rPr>
              <a:t>Perri and Brody (</a:t>
            </a:r>
            <a:r>
              <a:rPr lang="en-GB" altLang="en-US" sz="1900">
                <a:solidFill>
                  <a:schemeClr val="bg1"/>
                </a:solidFill>
                <a:hlinkClick r:id="rId3">
                  <a:extLst>
                    <a:ext uri="{A12FA001-AC4F-418D-AE19-62706E023703}">
                      <ahyp:hlinkClr xmlns:ahyp="http://schemas.microsoft.com/office/drawing/2018/hyperlinkcolor" val="tx"/>
                    </a:ext>
                  </a:extLst>
                </a:hlinkClick>
              </a:rPr>
              <a:t>2011</a:t>
            </a:r>
            <a:r>
              <a:rPr lang="en-GB" altLang="en-US" sz="1900">
                <a:solidFill>
                  <a:schemeClr val="bg1"/>
                </a:solidFill>
              </a:rPr>
              <a:t>)</a:t>
            </a:r>
          </a:p>
          <a:p>
            <a:pPr>
              <a:defRPr/>
            </a:pPr>
            <a:r>
              <a:rPr lang="en-GB" altLang="en-US" sz="1900">
                <a:solidFill>
                  <a:schemeClr val="bg1"/>
                </a:solidFill>
              </a:rPr>
              <a:t>Freeman (</a:t>
            </a:r>
            <a:r>
              <a:rPr lang="en-GB" altLang="en-US" sz="1900">
                <a:solidFill>
                  <a:schemeClr val="bg1"/>
                </a:solidFill>
                <a:hlinkClick r:id="rId4">
                  <a:extLst>
                    <a:ext uri="{A12FA001-AC4F-418D-AE19-62706E023703}">
                      <ahyp:hlinkClr xmlns:ahyp="http://schemas.microsoft.com/office/drawing/2018/hyperlinkcolor" val="tx"/>
                    </a:ext>
                  </a:extLst>
                </a:hlinkClick>
              </a:rPr>
              <a:t>2011</a:t>
            </a:r>
            <a:r>
              <a:rPr lang="en-GB" altLang="en-US" sz="1900">
                <a:solidFill>
                  <a:schemeClr val="bg1"/>
                </a:solidFill>
              </a:rPr>
              <a:t>)</a:t>
            </a:r>
          </a:p>
          <a:p>
            <a:pPr>
              <a:defRPr/>
            </a:pPr>
            <a:r>
              <a:rPr lang="en-GB" sz="1900">
                <a:solidFill>
                  <a:schemeClr val="bg1"/>
                </a:solidFill>
                <a:effectLst/>
                <a:ea typeface="Times New Roman" panose="02020603050405020304" pitchFamily="18" charset="0"/>
              </a:rPr>
              <a:t>Irwin </a:t>
            </a:r>
            <a:r>
              <a:rPr lang="en-GB" sz="1900" i="1">
                <a:solidFill>
                  <a:schemeClr val="bg1"/>
                </a:solidFill>
                <a:effectLst/>
                <a:ea typeface="Times New Roman" panose="02020603050405020304" pitchFamily="18" charset="0"/>
              </a:rPr>
              <a:t>et al</a:t>
            </a:r>
            <a:r>
              <a:rPr lang="en-GB" sz="1900">
                <a:solidFill>
                  <a:schemeClr val="bg1"/>
                </a:solidFill>
                <a:effectLst/>
                <a:ea typeface="Times New Roman" panose="02020603050405020304" pitchFamily="18" charset="0"/>
              </a:rPr>
              <a:t>.  (2012)</a:t>
            </a:r>
          </a:p>
          <a:p>
            <a:pPr>
              <a:defRPr/>
            </a:pPr>
            <a:r>
              <a:rPr lang="en-GB" sz="1900">
                <a:solidFill>
                  <a:schemeClr val="bg1"/>
                </a:solidFill>
                <a:effectLst/>
                <a:ea typeface="Calibri" panose="020F0502020204030204" pitchFamily="34" charset="0"/>
                <a:cs typeface="Times New Roman" panose="02020603050405020304" pitchFamily="18" charset="0"/>
              </a:rPr>
              <a:t>Vittori (2011)</a:t>
            </a:r>
            <a:endParaRPr lang="en-GB" altLang="en-US" sz="1900">
              <a:solidFill>
                <a:schemeClr val="bg1"/>
              </a:solidFill>
            </a:endParaRPr>
          </a:p>
          <a:p>
            <a:pPr>
              <a:defRPr/>
            </a:pPr>
            <a:r>
              <a:rPr lang="en-GB" altLang="en-US" sz="1900">
                <a:solidFill>
                  <a:schemeClr val="bg1"/>
                </a:solidFill>
              </a:rPr>
              <a:t>Wood </a:t>
            </a:r>
            <a:r>
              <a:rPr lang="en-GB" altLang="en-US" sz="1900" i="1">
                <a:solidFill>
                  <a:schemeClr val="bg1"/>
                </a:solidFill>
              </a:rPr>
              <a:t>et al</a:t>
            </a:r>
            <a:r>
              <a:rPr lang="en-GB" altLang="en-US" sz="1900">
                <a:solidFill>
                  <a:schemeClr val="bg1"/>
                </a:solidFill>
              </a:rPr>
              <a:t>. (</a:t>
            </a:r>
            <a:r>
              <a:rPr lang="en-GB" altLang="en-US" sz="1900">
                <a:solidFill>
                  <a:schemeClr val="bg1"/>
                </a:solidFill>
                <a:hlinkClick r:id="rId5">
                  <a:extLst>
                    <a:ext uri="{A12FA001-AC4F-418D-AE19-62706E023703}">
                      <ahyp:hlinkClr xmlns:ahyp="http://schemas.microsoft.com/office/drawing/2018/hyperlinkcolor" val="tx"/>
                    </a:ext>
                  </a:extLst>
                </a:hlinkClick>
              </a:rPr>
              <a:t>2021</a:t>
            </a:r>
            <a:r>
              <a:rPr lang="en-GB" altLang="en-US" sz="1900">
                <a:solidFill>
                  <a:schemeClr val="bg1"/>
                </a:solidFill>
              </a:rPr>
              <a:t>)</a:t>
            </a:r>
          </a:p>
          <a:p>
            <a:pPr>
              <a:defRPr/>
            </a:pPr>
            <a:r>
              <a:rPr lang="en-GB" sz="1900">
                <a:solidFill>
                  <a:schemeClr val="bg1"/>
                </a:solidFill>
                <a:effectLst/>
                <a:ea typeface="Times New Roman" panose="02020603050405020304" pitchFamily="18" charset="0"/>
              </a:rPr>
              <a:t>Is there a need for a new typology?</a:t>
            </a:r>
          </a:p>
          <a:p>
            <a:pPr>
              <a:defRPr/>
            </a:pPr>
            <a:r>
              <a:rPr lang="en-GB" sz="1900">
                <a:solidFill>
                  <a:schemeClr val="bg1"/>
                </a:solidFill>
                <a:effectLst/>
                <a:ea typeface="Times New Roman" panose="02020603050405020304" pitchFamily="18" charset="0"/>
              </a:rPr>
              <a:t>‘</a:t>
            </a:r>
            <a:r>
              <a:rPr lang="en-GB" sz="1900">
                <a:solidFill>
                  <a:schemeClr val="bg1"/>
                </a:solidFill>
                <a:effectLst/>
                <a:ea typeface="Calibri" panose="020F0502020204030204" pitchFamily="34" charset="0"/>
              </a:rPr>
              <a:t>particular concern was expressed [by HM Government] that the linkages of some </a:t>
            </a:r>
            <a:r>
              <a:rPr lang="en-GB" sz="1900" kern="1200">
                <a:solidFill>
                  <a:schemeClr val="bg1"/>
                </a:solidFill>
                <a:effectLst/>
                <a:ea typeface="Tahoma" panose="020B0604030504040204" pitchFamily="34" charset="0"/>
              </a:rPr>
              <a:t>types of fraud with … terrorist funding were being missed ’ (Fraud Review, </a:t>
            </a:r>
            <a:r>
              <a:rPr lang="en-GB" sz="1900" kern="1200">
                <a:solidFill>
                  <a:schemeClr val="bg1"/>
                </a:solidFill>
                <a:effectLst/>
                <a:ea typeface="Tahoma" panose="020B0604030504040204" pitchFamily="34" charset="0"/>
                <a:hlinkClick r:id="rId6">
                  <a:extLst>
                    <a:ext uri="{A12FA001-AC4F-418D-AE19-62706E023703}">
                      <ahyp:hlinkClr xmlns:ahyp="http://schemas.microsoft.com/office/drawing/2018/hyperlinkcolor" val="tx"/>
                    </a:ext>
                  </a:extLst>
                </a:hlinkClick>
              </a:rPr>
              <a:t>2006</a:t>
            </a:r>
            <a:r>
              <a:rPr lang="en-GB" sz="1900" kern="1200">
                <a:solidFill>
                  <a:schemeClr val="bg1"/>
                </a:solidFill>
                <a:effectLst/>
                <a:ea typeface="Tahoma" panose="020B0604030504040204" pitchFamily="34" charset="0"/>
              </a:rPr>
              <a:t>, 134)</a:t>
            </a:r>
          </a:p>
        </p:txBody>
      </p:sp>
      <p:cxnSp>
        <p:nvCxnSpPr>
          <p:cNvPr id="44" name="Straight Connector 4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527800"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a:xfrm>
            <a:off x="838200" y="6356350"/>
            <a:ext cx="2050774" cy="365125"/>
          </a:xfrm>
        </p:spPr>
        <p:txBody>
          <a:bodyPr>
            <a:normAutofit/>
          </a:bodyPr>
          <a:lstStyle/>
          <a:p>
            <a:pPr algn="l">
              <a:spcAft>
                <a:spcPts val="600"/>
              </a:spcAft>
            </a:pPr>
            <a:fld id="{C0C061A3-E6E5-48A6-A78F-9EBE2752A664}" type="slidenum">
              <a:rPr lang="en-GB">
                <a:solidFill>
                  <a:srgbClr val="FFFFFF"/>
                </a:solidFill>
              </a:rPr>
              <a:pPr algn="l">
                <a:spcAft>
                  <a:spcPts val="600"/>
                </a:spcAft>
              </a:pPr>
              <a:t>9</a:t>
            </a:fld>
            <a:endParaRPr lang="en-GB">
              <a:solidFill>
                <a:srgbClr val="FFFFFF"/>
              </a:solidFill>
            </a:endParaRPr>
          </a:p>
        </p:txBody>
      </p:sp>
      <p:sp>
        <p:nvSpPr>
          <p:cNvPr id="4" name="Footer Placeholder 3"/>
          <p:cNvSpPr>
            <a:spLocks noGrp="1"/>
          </p:cNvSpPr>
          <p:nvPr>
            <p:ph type="ftr" sz="quarter" idx="11"/>
          </p:nvPr>
        </p:nvSpPr>
        <p:spPr>
          <a:xfrm>
            <a:off x="5854148" y="6356350"/>
            <a:ext cx="3945835" cy="365125"/>
          </a:xfrm>
        </p:spPr>
        <p:txBody>
          <a:bodyPr>
            <a:normAutofit/>
          </a:bodyPr>
          <a:lstStyle/>
          <a:p>
            <a:pPr>
              <a:lnSpc>
                <a:spcPct val="90000"/>
              </a:lnSpc>
              <a:spcAft>
                <a:spcPts val="600"/>
              </a:spcAft>
            </a:pPr>
            <a:r>
              <a:rPr lang="en-US" sz="900">
                <a:solidFill>
                  <a:schemeClr val="bg1">
                    <a:lumMod val="50000"/>
                  </a:schemeClr>
                </a:solidFill>
              </a:rPr>
              <a:t>Terrorism financing, fraud and organised crime – time for a joined-up approach?</a:t>
            </a:r>
            <a:endParaRPr lang="en-GB" sz="900">
              <a:solidFill>
                <a:schemeClr val="bg1">
                  <a:lumMod val="50000"/>
                </a:schemeClr>
              </a:solidFill>
            </a:endParaRPr>
          </a:p>
        </p:txBody>
      </p:sp>
    </p:spTree>
    <p:extLst>
      <p:ext uri="{BB962C8B-B14F-4D97-AF65-F5344CB8AC3E}">
        <p14:creationId xmlns:p14="http://schemas.microsoft.com/office/powerpoint/2010/main" val="3812033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495DC29F69DA41B831D7985DDEFF7A" ma:contentTypeVersion="13" ma:contentTypeDescription="Create a new document." ma:contentTypeScope="" ma:versionID="0322507b37b1179ab3f386429157375b">
  <xsd:schema xmlns:xsd="http://www.w3.org/2001/XMLSchema" xmlns:xs="http://www.w3.org/2001/XMLSchema" xmlns:p="http://schemas.microsoft.com/office/2006/metadata/properties" xmlns:ns3="f6569699-ae44-4c85-9383-dd5a41d3d471" xmlns:ns4="da5da9df-85e1-4e4b-b319-af1e48434c21" targetNamespace="http://schemas.microsoft.com/office/2006/metadata/properties" ma:root="true" ma:fieldsID="e956db795b79eedcf438f1c982e643bb" ns3:_="" ns4:_="">
    <xsd:import namespace="f6569699-ae44-4c85-9383-dd5a41d3d471"/>
    <xsd:import namespace="da5da9df-85e1-4e4b-b319-af1e48434c21"/>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69699-ae44-4c85-9383-dd5a41d3d4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5da9df-85e1-4e4b-b319-af1e48434c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6CF632-6630-4238-B374-8D7C017DE3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569699-ae44-4c85-9383-dd5a41d3d471"/>
    <ds:schemaRef ds:uri="da5da9df-85e1-4e4b-b319-af1e48434c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F92A60-8230-4C88-B7C3-5C032E213951}">
  <ds:schemaRefs>
    <ds:schemaRef ds:uri="http://schemas.microsoft.com/sharepoint/v3/contenttype/forms"/>
  </ds:schemaRefs>
</ds:datastoreItem>
</file>

<file path=customXml/itemProps3.xml><?xml version="1.0" encoding="utf-8"?>
<ds:datastoreItem xmlns:ds="http://schemas.openxmlformats.org/officeDocument/2006/customXml" ds:itemID="{61F1D5CD-BB21-450F-98B6-C5F3F1E47D19}">
  <ds:schemaRef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terms/"/>
    <ds:schemaRef ds:uri="da5da9df-85e1-4e4b-b319-af1e48434c21"/>
    <ds:schemaRef ds:uri="f6569699-ae44-4c85-9383-dd5a41d3d471"/>
    <ds:schemaRef ds:uri="http://www.w3.org/XML/1998/namespace"/>
    <ds:schemaRef ds:uri="http://purl.org/dc/dcmitype/"/>
  </ds:schemaRefs>
</ds:datastoreItem>
</file>

<file path=docMetadata/LabelInfo.xml><?xml version="1.0" encoding="utf-8"?>
<clbl:labelList xmlns:clbl="http://schemas.microsoft.com/office/2020/mipLabelMetadata">
  <clbl:label id="{bdb74b30-9568-4856-bdbf-06759778fcbc}" enabled="0" method="" siteId="{bdb74b30-9568-4856-bdbf-06759778fcbc}" removed="1"/>
</clbl:labelList>
</file>

<file path=docProps/app.xml><?xml version="1.0" encoding="utf-8"?>
<Properties xmlns="http://schemas.openxmlformats.org/officeDocument/2006/extended-properties" xmlns:vt="http://schemas.openxmlformats.org/officeDocument/2006/docPropsVTypes">
  <TotalTime>2861</TotalTime>
  <Words>1485</Words>
  <Application>Microsoft Office PowerPoint</Application>
  <PresentationFormat>Widescreen</PresentationFormat>
  <Paragraphs>177</Paragraphs>
  <Slides>18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Terrorism financing, fraud and organised crime – time for a joined-up approach?</vt:lpstr>
      <vt:lpstr>Research Funding</vt:lpstr>
      <vt:lpstr>Abstract</vt:lpstr>
      <vt:lpstr>Contents</vt:lpstr>
      <vt:lpstr>Part 1 – Financial Action Task Force </vt:lpstr>
      <vt:lpstr>Part 1 – Financial Action Task Force</vt:lpstr>
      <vt:lpstr>Part 1 – Financial Action Task Force</vt:lpstr>
      <vt:lpstr> Part 2 – Typologies</vt:lpstr>
      <vt:lpstr> Part 2 – Typologies</vt:lpstr>
      <vt:lpstr>Part 2 – Terrorism Financing Fraud Typology</vt:lpstr>
      <vt:lpstr>Part 2 – Organised Crime Fraud Typology</vt:lpstr>
      <vt:lpstr>Part 3 – Disparate Policies Fraud</vt:lpstr>
      <vt:lpstr>Part 3 – Disparate Policies Fraud</vt:lpstr>
      <vt:lpstr>Part 3 – Disparate Policies Terrorism Financing</vt:lpstr>
      <vt:lpstr>Part 3 – Disparate Policies Serious Organised Crime</vt:lpstr>
      <vt:lpstr>Part 3 – Disparate Policies Serious Organised Crime</vt:lpstr>
      <vt:lpstr>Part 4 – Findings and Recommendations</vt:lpstr>
      <vt:lpstr>Part 4 – Findings and Recommendations</vt:lpstr>
    </vt:vector>
  </TitlesOfParts>
  <Company>University of the West of England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Terrorism financing, tax fraud and the exchange of information – what did go wrong?</dc:title>
  <dc:creator>Nicholas Ryder</dc:creator>
  <cp:lastModifiedBy>Nicholas Ryder</cp:lastModifiedBy>
  <cp:revision>17</cp:revision>
  <dcterms:created xsi:type="dcterms:W3CDTF">2022-06-17T13:23:23Z</dcterms:created>
  <dcterms:modified xsi:type="dcterms:W3CDTF">2023-06-09T08:01:52Z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0x0101001C495DC29F69DA41B831D7985DDEFF7A</vt:lpwstr>
  </property>
</Properties>
</file>