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0" r:id="rId2"/>
    <p:sldId id="283" r:id="rId3"/>
    <p:sldId id="285" r:id="rId4"/>
    <p:sldId id="269" r:id="rId5"/>
    <p:sldId id="257" r:id="rId6"/>
    <p:sldId id="281" r:id="rId7"/>
    <p:sldId id="258" r:id="rId8"/>
    <p:sldId id="259" r:id="rId9"/>
    <p:sldId id="287" r:id="rId10"/>
    <p:sldId id="288" r:id="rId11"/>
    <p:sldId id="286" r:id="rId12"/>
    <p:sldId id="289" r:id="rId13"/>
    <p:sldId id="293" r:id="rId14"/>
    <p:sldId id="294" r:id="rId15"/>
    <p:sldId id="297" r:id="rId16"/>
    <p:sldId id="296" r:id="rId17"/>
    <p:sldId id="295" r:id="rId18"/>
    <p:sldId id="299" r:id="rId19"/>
    <p:sldId id="300" r:id="rId20"/>
    <p:sldId id="301" r:id="rId21"/>
    <p:sldId id="302" r:id="rId22"/>
    <p:sldId id="303" r:id="rId23"/>
    <p:sldId id="298" r:id="rId24"/>
    <p:sldId id="304" r:id="rId25"/>
    <p:sldId id="305" r:id="rId26"/>
    <p:sldId id="292" r:id="rId27"/>
    <p:sldId id="306" r:id="rId28"/>
    <p:sldId id="290" r:id="rId29"/>
    <p:sldId id="291" r:id="rId30"/>
    <p:sldId id="307" r:id="rId31"/>
    <p:sldId id="308" r:id="rId32"/>
  </p:sldIdLst>
  <p:sldSz cx="9906000" cy="6858000" type="A4"/>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090"/>
    <a:srgbClr val="FCC2C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5804A-1EFF-42BD-B45E-BEF103BF9A5D}" v="131" dt="2023-11-24T14:36:38.316"/>
    <p1510:client id="{F695A93C-D433-428E-B8E3-849A4D22BC27}" v="5" dt="2023-11-24T15:17:55.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4121" autoAdjust="0"/>
  </p:normalViewPr>
  <p:slideViewPr>
    <p:cSldViewPr snapToGrid="0">
      <p:cViewPr varScale="1">
        <p:scale>
          <a:sx n="63" d="100"/>
          <a:sy n="63" d="100"/>
        </p:scale>
        <p:origin x="18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ping Yu" userId="a6bbcacb-c2f9-4844-bf13-3d99cf608b4d" providerId="ADAL" clId="{B9A5804A-1EFF-42BD-B45E-BEF103BF9A5D}"/>
    <pc:docChg chg="undo custSel addSld delSld modSld">
      <pc:chgData name="Juping Yu" userId="a6bbcacb-c2f9-4844-bf13-3d99cf608b4d" providerId="ADAL" clId="{B9A5804A-1EFF-42BD-B45E-BEF103BF9A5D}" dt="2023-11-24T14:36:38.315" v="3637" actId="1076"/>
      <pc:docMkLst>
        <pc:docMk/>
      </pc:docMkLst>
      <pc:sldChg chg="modSp mod">
        <pc:chgData name="Juping Yu" userId="a6bbcacb-c2f9-4844-bf13-3d99cf608b4d" providerId="ADAL" clId="{B9A5804A-1EFF-42BD-B45E-BEF103BF9A5D}" dt="2023-11-24T14:03:39.398" v="3265" actId="207"/>
        <pc:sldMkLst>
          <pc:docMk/>
          <pc:sldMk cId="2965403848" sldId="258"/>
        </pc:sldMkLst>
        <pc:spChg chg="mod">
          <ac:chgData name="Juping Yu" userId="a6bbcacb-c2f9-4844-bf13-3d99cf608b4d" providerId="ADAL" clId="{B9A5804A-1EFF-42BD-B45E-BEF103BF9A5D}" dt="2023-11-24T14:03:39.398" v="3265" actId="207"/>
          <ac:spMkLst>
            <pc:docMk/>
            <pc:sldMk cId="2965403848" sldId="258"/>
            <ac:spMk id="2" creationId="{90416249-303F-C044-2F22-459E4C215F6B}"/>
          </ac:spMkLst>
        </pc:spChg>
        <pc:graphicFrameChg chg="mod modGraphic">
          <ac:chgData name="Juping Yu" userId="a6bbcacb-c2f9-4844-bf13-3d99cf608b4d" providerId="ADAL" clId="{B9A5804A-1EFF-42BD-B45E-BEF103BF9A5D}" dt="2023-11-23T11:02:27.921" v="37" actId="1076"/>
          <ac:graphicFrameMkLst>
            <pc:docMk/>
            <pc:sldMk cId="2965403848" sldId="258"/>
            <ac:graphicFrameMk id="4" creationId="{864327BB-B3D6-232D-62CB-F7CEFA98B2C6}"/>
          </ac:graphicFrameMkLst>
        </pc:graphicFrameChg>
      </pc:sldChg>
      <pc:sldChg chg="modSp mod modNotesTx">
        <pc:chgData name="Juping Yu" userId="a6bbcacb-c2f9-4844-bf13-3d99cf608b4d" providerId="ADAL" clId="{B9A5804A-1EFF-42BD-B45E-BEF103BF9A5D}" dt="2023-11-24T14:05:38.903" v="3309" actId="6549"/>
        <pc:sldMkLst>
          <pc:docMk/>
          <pc:sldMk cId="1015579498" sldId="259"/>
        </pc:sldMkLst>
        <pc:spChg chg="mod">
          <ac:chgData name="Juping Yu" userId="a6bbcacb-c2f9-4844-bf13-3d99cf608b4d" providerId="ADAL" clId="{B9A5804A-1EFF-42BD-B45E-BEF103BF9A5D}" dt="2023-11-23T11:03:02.819" v="39" actId="1076"/>
          <ac:spMkLst>
            <pc:docMk/>
            <pc:sldMk cId="1015579498" sldId="259"/>
            <ac:spMk id="2" creationId="{35D60F7F-0D18-9586-7DDE-A0F78EE3513B}"/>
          </ac:spMkLst>
        </pc:spChg>
        <pc:spChg chg="mod">
          <ac:chgData name="Juping Yu" userId="a6bbcacb-c2f9-4844-bf13-3d99cf608b4d" providerId="ADAL" clId="{B9A5804A-1EFF-42BD-B45E-BEF103BF9A5D}" dt="2023-11-24T14:05:38.903" v="3309" actId="6549"/>
          <ac:spMkLst>
            <pc:docMk/>
            <pc:sldMk cId="1015579498" sldId="259"/>
            <ac:spMk id="3" creationId="{E267BB8F-E87F-20D5-9A7A-2C2ABB904A67}"/>
          </ac:spMkLst>
        </pc:spChg>
      </pc:sldChg>
      <pc:sldChg chg="modSp mod">
        <pc:chgData name="Juping Yu" userId="a6bbcacb-c2f9-4844-bf13-3d99cf608b4d" providerId="ADAL" clId="{B9A5804A-1EFF-42BD-B45E-BEF103BF9A5D}" dt="2023-11-24T13:25:28.585" v="2485" actId="207"/>
        <pc:sldMkLst>
          <pc:docMk/>
          <pc:sldMk cId="2751615276" sldId="260"/>
        </pc:sldMkLst>
        <pc:spChg chg="mod">
          <ac:chgData name="Juping Yu" userId="a6bbcacb-c2f9-4844-bf13-3d99cf608b4d" providerId="ADAL" clId="{B9A5804A-1EFF-42BD-B45E-BEF103BF9A5D}" dt="2023-11-24T13:25:28.585" v="2485" actId="207"/>
          <ac:spMkLst>
            <pc:docMk/>
            <pc:sldMk cId="2751615276" sldId="260"/>
            <ac:spMk id="13" creationId="{00000000-0000-0000-0000-000000000000}"/>
          </ac:spMkLst>
        </pc:spChg>
      </pc:sldChg>
      <pc:sldChg chg="modSp mod">
        <pc:chgData name="Juping Yu" userId="a6bbcacb-c2f9-4844-bf13-3d99cf608b4d" providerId="ADAL" clId="{B9A5804A-1EFF-42BD-B45E-BEF103BF9A5D}" dt="2023-11-24T14:03:21.319" v="3252" actId="20577"/>
        <pc:sldMkLst>
          <pc:docMk/>
          <pc:sldMk cId="481300052" sldId="269"/>
        </pc:sldMkLst>
        <pc:spChg chg="mod">
          <ac:chgData name="Juping Yu" userId="a6bbcacb-c2f9-4844-bf13-3d99cf608b4d" providerId="ADAL" clId="{B9A5804A-1EFF-42BD-B45E-BEF103BF9A5D}" dt="2023-11-24T14:01:14.814" v="3170" actId="6549"/>
          <ac:spMkLst>
            <pc:docMk/>
            <pc:sldMk cId="481300052" sldId="269"/>
            <ac:spMk id="2" creationId="{00000000-0000-0000-0000-000000000000}"/>
          </ac:spMkLst>
        </pc:spChg>
        <pc:spChg chg="mod">
          <ac:chgData name="Juping Yu" userId="a6bbcacb-c2f9-4844-bf13-3d99cf608b4d" providerId="ADAL" clId="{B9A5804A-1EFF-42BD-B45E-BEF103BF9A5D}" dt="2023-11-24T14:03:21.319" v="3252" actId="20577"/>
          <ac:spMkLst>
            <pc:docMk/>
            <pc:sldMk cId="481300052" sldId="269"/>
            <ac:spMk id="3" creationId="{00000000-0000-0000-0000-000000000000}"/>
          </ac:spMkLst>
        </pc:spChg>
      </pc:sldChg>
      <pc:sldChg chg="modSp mod">
        <pc:chgData name="Juping Yu" userId="a6bbcacb-c2f9-4844-bf13-3d99cf608b4d" providerId="ADAL" clId="{B9A5804A-1EFF-42BD-B45E-BEF103BF9A5D}" dt="2023-11-24T13:59:48.083" v="3155" actId="20577"/>
        <pc:sldMkLst>
          <pc:docMk/>
          <pc:sldMk cId="559690851" sldId="283"/>
        </pc:sldMkLst>
        <pc:spChg chg="mod">
          <ac:chgData name="Juping Yu" userId="a6bbcacb-c2f9-4844-bf13-3d99cf608b4d" providerId="ADAL" clId="{B9A5804A-1EFF-42BD-B45E-BEF103BF9A5D}" dt="2023-11-23T10:54:29.562" v="1" actId="207"/>
          <ac:spMkLst>
            <pc:docMk/>
            <pc:sldMk cId="559690851" sldId="283"/>
            <ac:spMk id="2" creationId="{30B3418E-C8DC-0036-0314-81FF1D35FFDD}"/>
          </ac:spMkLst>
        </pc:spChg>
        <pc:spChg chg="mod">
          <ac:chgData name="Juping Yu" userId="a6bbcacb-c2f9-4844-bf13-3d99cf608b4d" providerId="ADAL" clId="{B9A5804A-1EFF-42BD-B45E-BEF103BF9A5D}" dt="2023-11-24T13:59:48.083" v="3155" actId="20577"/>
          <ac:spMkLst>
            <pc:docMk/>
            <pc:sldMk cId="559690851" sldId="283"/>
            <ac:spMk id="3" creationId="{418D86E1-6B6C-1F33-A4F2-4C637192CD86}"/>
          </ac:spMkLst>
        </pc:spChg>
      </pc:sldChg>
      <pc:sldChg chg="modSp mod">
        <pc:chgData name="Juping Yu" userId="a6bbcacb-c2f9-4844-bf13-3d99cf608b4d" providerId="ADAL" clId="{B9A5804A-1EFF-42BD-B45E-BEF103BF9A5D}" dt="2023-11-24T13:58:43.082" v="3103" actId="113"/>
        <pc:sldMkLst>
          <pc:docMk/>
          <pc:sldMk cId="3958562877" sldId="285"/>
        </pc:sldMkLst>
        <pc:spChg chg="mod">
          <ac:chgData name="Juping Yu" userId="a6bbcacb-c2f9-4844-bf13-3d99cf608b4d" providerId="ADAL" clId="{B9A5804A-1EFF-42BD-B45E-BEF103BF9A5D}" dt="2023-11-24T13:58:43.082" v="3103" actId="113"/>
          <ac:spMkLst>
            <pc:docMk/>
            <pc:sldMk cId="3958562877" sldId="285"/>
            <ac:spMk id="2" creationId="{7A7717C4-D880-3B8D-B359-04D36F22B684}"/>
          </ac:spMkLst>
        </pc:spChg>
        <pc:picChg chg="mod">
          <ac:chgData name="Juping Yu" userId="a6bbcacb-c2f9-4844-bf13-3d99cf608b4d" providerId="ADAL" clId="{B9A5804A-1EFF-42BD-B45E-BEF103BF9A5D}" dt="2023-11-23T10:55:37.354" v="20" actId="14100"/>
          <ac:picMkLst>
            <pc:docMk/>
            <pc:sldMk cId="3958562877" sldId="285"/>
            <ac:picMk id="14" creationId="{EA30AF60-6A80-D021-E06D-FA5F15560336}"/>
          </ac:picMkLst>
        </pc:picChg>
      </pc:sldChg>
      <pc:sldChg chg="modSp mod">
        <pc:chgData name="Juping Yu" userId="a6bbcacb-c2f9-4844-bf13-3d99cf608b4d" providerId="ADAL" clId="{B9A5804A-1EFF-42BD-B45E-BEF103BF9A5D}" dt="2023-11-24T14:08:03.107" v="3361" actId="20577"/>
        <pc:sldMkLst>
          <pc:docMk/>
          <pc:sldMk cId="673864908" sldId="286"/>
        </pc:sldMkLst>
        <pc:spChg chg="mod">
          <ac:chgData name="Juping Yu" userId="a6bbcacb-c2f9-4844-bf13-3d99cf608b4d" providerId="ADAL" clId="{B9A5804A-1EFF-42BD-B45E-BEF103BF9A5D}" dt="2023-11-24T14:08:03.107" v="3361" actId="20577"/>
          <ac:spMkLst>
            <pc:docMk/>
            <pc:sldMk cId="673864908" sldId="286"/>
            <ac:spMk id="2" creationId="{525F2A96-AACA-30E7-EBC9-61E9CDDB043E}"/>
          </ac:spMkLst>
        </pc:spChg>
        <pc:spChg chg="mod">
          <ac:chgData name="Juping Yu" userId="a6bbcacb-c2f9-4844-bf13-3d99cf608b4d" providerId="ADAL" clId="{B9A5804A-1EFF-42BD-B45E-BEF103BF9A5D}" dt="2023-11-23T11:32:48.311" v="282" actId="20577"/>
          <ac:spMkLst>
            <pc:docMk/>
            <pc:sldMk cId="673864908" sldId="286"/>
            <ac:spMk id="10" creationId="{0FFDD73C-B438-8D78-B0C5-7FF7496B1EE1}"/>
          </ac:spMkLst>
        </pc:spChg>
      </pc:sldChg>
      <pc:sldChg chg="addSp delSp modSp mod">
        <pc:chgData name="Juping Yu" userId="a6bbcacb-c2f9-4844-bf13-3d99cf608b4d" providerId="ADAL" clId="{B9A5804A-1EFF-42BD-B45E-BEF103BF9A5D}" dt="2023-11-23T11:21:46.790" v="147" actId="1076"/>
        <pc:sldMkLst>
          <pc:docMk/>
          <pc:sldMk cId="2637713316" sldId="287"/>
        </pc:sldMkLst>
        <pc:spChg chg="mod">
          <ac:chgData name="Juping Yu" userId="a6bbcacb-c2f9-4844-bf13-3d99cf608b4d" providerId="ADAL" clId="{B9A5804A-1EFF-42BD-B45E-BEF103BF9A5D}" dt="2023-11-23T11:21:11.549" v="142" actId="207"/>
          <ac:spMkLst>
            <pc:docMk/>
            <pc:sldMk cId="2637713316" sldId="287"/>
            <ac:spMk id="2" creationId="{A985954F-9715-4F09-5598-89F48799EA21}"/>
          </ac:spMkLst>
        </pc:spChg>
        <pc:spChg chg="add mod">
          <ac:chgData name="Juping Yu" userId="a6bbcacb-c2f9-4844-bf13-3d99cf608b4d" providerId="ADAL" clId="{B9A5804A-1EFF-42BD-B45E-BEF103BF9A5D}" dt="2023-11-23T11:21:21.326" v="143" actId="1076"/>
          <ac:spMkLst>
            <pc:docMk/>
            <pc:sldMk cId="2637713316" sldId="287"/>
            <ac:spMk id="5" creationId="{1FB84EF3-2652-27B3-68CC-8A1DDB0CF6BB}"/>
          </ac:spMkLst>
        </pc:spChg>
        <pc:spChg chg="add mod">
          <ac:chgData name="Juping Yu" userId="a6bbcacb-c2f9-4844-bf13-3d99cf608b4d" providerId="ADAL" clId="{B9A5804A-1EFF-42BD-B45E-BEF103BF9A5D}" dt="2023-11-23T11:21:30.030" v="145" actId="1076"/>
          <ac:spMkLst>
            <pc:docMk/>
            <pc:sldMk cId="2637713316" sldId="287"/>
            <ac:spMk id="6" creationId="{911D3D1F-94FD-37E7-31D9-0AF66361CE5D}"/>
          </ac:spMkLst>
        </pc:spChg>
        <pc:spChg chg="add del mod">
          <ac:chgData name="Juping Yu" userId="a6bbcacb-c2f9-4844-bf13-3d99cf608b4d" providerId="ADAL" clId="{B9A5804A-1EFF-42BD-B45E-BEF103BF9A5D}" dt="2023-11-23T11:16:27.668" v="101"/>
          <ac:spMkLst>
            <pc:docMk/>
            <pc:sldMk cId="2637713316" sldId="287"/>
            <ac:spMk id="8" creationId="{92186EEE-9DF7-54E5-EDEA-127231DE589A}"/>
          </ac:spMkLst>
        </pc:spChg>
        <pc:spChg chg="add del mod">
          <ac:chgData name="Juping Yu" userId="a6bbcacb-c2f9-4844-bf13-3d99cf608b4d" providerId="ADAL" clId="{B9A5804A-1EFF-42BD-B45E-BEF103BF9A5D}" dt="2023-11-23T11:16:27.223" v="100"/>
          <ac:spMkLst>
            <pc:docMk/>
            <pc:sldMk cId="2637713316" sldId="287"/>
            <ac:spMk id="10" creationId="{D3E490E7-E91F-E5DD-E597-76DB8617CA10}"/>
          </ac:spMkLst>
        </pc:spChg>
        <pc:spChg chg="add del mod">
          <ac:chgData name="Juping Yu" userId="a6bbcacb-c2f9-4844-bf13-3d99cf608b4d" providerId="ADAL" clId="{B9A5804A-1EFF-42BD-B45E-BEF103BF9A5D}" dt="2023-11-23T11:16:35.921" v="103"/>
          <ac:spMkLst>
            <pc:docMk/>
            <pc:sldMk cId="2637713316" sldId="287"/>
            <ac:spMk id="14" creationId="{493C3297-2A9E-E86B-FE6A-E5340DDF1AF9}"/>
          </ac:spMkLst>
        </pc:spChg>
        <pc:spChg chg="add del mod">
          <ac:chgData name="Juping Yu" userId="a6bbcacb-c2f9-4844-bf13-3d99cf608b4d" providerId="ADAL" clId="{B9A5804A-1EFF-42BD-B45E-BEF103BF9A5D}" dt="2023-11-23T11:16:45.965" v="105"/>
          <ac:spMkLst>
            <pc:docMk/>
            <pc:sldMk cId="2637713316" sldId="287"/>
            <ac:spMk id="17" creationId="{AE1F72C2-5288-B6E2-27D9-1726E820568E}"/>
          </ac:spMkLst>
        </pc:spChg>
        <pc:spChg chg="add del mod">
          <ac:chgData name="Juping Yu" userId="a6bbcacb-c2f9-4844-bf13-3d99cf608b4d" providerId="ADAL" clId="{B9A5804A-1EFF-42BD-B45E-BEF103BF9A5D}" dt="2023-11-23T11:18:24.754" v="119"/>
          <ac:spMkLst>
            <pc:docMk/>
            <pc:sldMk cId="2637713316" sldId="287"/>
            <ac:spMk id="18" creationId="{0D6C265E-236E-C2E6-4EA1-C4A7F03D48A2}"/>
          </ac:spMkLst>
        </pc:spChg>
        <pc:spChg chg="add del mod">
          <ac:chgData name="Juping Yu" userId="a6bbcacb-c2f9-4844-bf13-3d99cf608b4d" providerId="ADAL" clId="{B9A5804A-1EFF-42BD-B45E-BEF103BF9A5D}" dt="2023-11-23T11:20:39.736" v="139" actId="478"/>
          <ac:spMkLst>
            <pc:docMk/>
            <pc:sldMk cId="2637713316" sldId="287"/>
            <ac:spMk id="20" creationId="{8451784F-BD9C-D3D8-50F5-03846D891AA2}"/>
          </ac:spMkLst>
        </pc:spChg>
        <pc:spChg chg="add mod">
          <ac:chgData name="Juping Yu" userId="a6bbcacb-c2f9-4844-bf13-3d99cf608b4d" providerId="ADAL" clId="{B9A5804A-1EFF-42BD-B45E-BEF103BF9A5D}" dt="2023-11-23T11:20:34.656" v="137" actId="207"/>
          <ac:spMkLst>
            <pc:docMk/>
            <pc:sldMk cId="2637713316" sldId="287"/>
            <ac:spMk id="21" creationId="{E1BE8A87-F387-A128-728B-A011D8B6F32D}"/>
          </ac:spMkLst>
        </pc:spChg>
        <pc:spChg chg="add mod">
          <ac:chgData name="Juping Yu" userId="a6bbcacb-c2f9-4844-bf13-3d99cf608b4d" providerId="ADAL" clId="{B9A5804A-1EFF-42BD-B45E-BEF103BF9A5D}" dt="2023-11-23T11:21:46.790" v="147" actId="1076"/>
          <ac:spMkLst>
            <pc:docMk/>
            <pc:sldMk cId="2637713316" sldId="287"/>
            <ac:spMk id="22" creationId="{29CEF63D-F5F0-ED4D-EA69-15AD72E203CB}"/>
          </ac:spMkLst>
        </pc:spChg>
        <pc:graphicFrameChg chg="add del mod">
          <ac:chgData name="Juping Yu" userId="a6bbcacb-c2f9-4844-bf13-3d99cf608b4d" providerId="ADAL" clId="{B9A5804A-1EFF-42BD-B45E-BEF103BF9A5D}" dt="2023-11-23T11:16:27.668" v="101"/>
          <ac:graphicFrameMkLst>
            <pc:docMk/>
            <pc:sldMk cId="2637713316" sldId="287"/>
            <ac:graphicFrameMk id="7" creationId="{89257549-5E86-D5C1-D403-E11F2555B44B}"/>
          </ac:graphicFrameMkLst>
        </pc:graphicFrameChg>
        <pc:graphicFrameChg chg="add del mod">
          <ac:chgData name="Juping Yu" userId="a6bbcacb-c2f9-4844-bf13-3d99cf608b4d" providerId="ADAL" clId="{B9A5804A-1EFF-42BD-B45E-BEF103BF9A5D}" dt="2023-11-23T11:16:27.223" v="100"/>
          <ac:graphicFrameMkLst>
            <pc:docMk/>
            <pc:sldMk cId="2637713316" sldId="287"/>
            <ac:graphicFrameMk id="9" creationId="{DA1454CE-8AAB-DBC6-4B65-FB53554DBB43}"/>
          </ac:graphicFrameMkLst>
        </pc:graphicFrameChg>
        <pc:graphicFrameChg chg="add del mod">
          <ac:chgData name="Juping Yu" userId="a6bbcacb-c2f9-4844-bf13-3d99cf608b4d" providerId="ADAL" clId="{B9A5804A-1EFF-42BD-B45E-BEF103BF9A5D}" dt="2023-11-23T11:16:35.921" v="103"/>
          <ac:graphicFrameMkLst>
            <pc:docMk/>
            <pc:sldMk cId="2637713316" sldId="287"/>
            <ac:graphicFrameMk id="13" creationId="{05EED0D3-290E-ACA1-610C-EBE1CDB331E6}"/>
          </ac:graphicFrameMkLst>
        </pc:graphicFrameChg>
        <pc:graphicFrameChg chg="mod">
          <ac:chgData name="Juping Yu" userId="a6bbcacb-c2f9-4844-bf13-3d99cf608b4d" providerId="ADAL" clId="{B9A5804A-1EFF-42BD-B45E-BEF103BF9A5D}" dt="2023-11-23T11:20:56.058" v="141"/>
          <ac:graphicFrameMkLst>
            <pc:docMk/>
            <pc:sldMk cId="2637713316" sldId="287"/>
            <ac:graphicFrameMk id="15" creationId="{56CD09E1-CAA2-D4FF-27E8-E0533015DE85}"/>
          </ac:graphicFrameMkLst>
        </pc:graphicFrameChg>
        <pc:graphicFrameChg chg="add del mod">
          <ac:chgData name="Juping Yu" userId="a6bbcacb-c2f9-4844-bf13-3d99cf608b4d" providerId="ADAL" clId="{B9A5804A-1EFF-42BD-B45E-BEF103BF9A5D}" dt="2023-11-23T11:16:45.965" v="105"/>
          <ac:graphicFrameMkLst>
            <pc:docMk/>
            <pc:sldMk cId="2637713316" sldId="287"/>
            <ac:graphicFrameMk id="16" creationId="{7DBF7342-B89D-0190-F3F1-D4797F25C627}"/>
          </ac:graphicFrameMkLst>
        </pc:graphicFrameChg>
        <pc:graphicFrameChg chg="add del mod">
          <ac:chgData name="Juping Yu" userId="a6bbcacb-c2f9-4844-bf13-3d99cf608b4d" providerId="ADAL" clId="{B9A5804A-1EFF-42BD-B45E-BEF103BF9A5D}" dt="2023-11-23T11:18:24.748" v="117" actId="478"/>
          <ac:graphicFrameMkLst>
            <pc:docMk/>
            <pc:sldMk cId="2637713316" sldId="287"/>
            <ac:graphicFrameMk id="19" creationId="{5EA670B6-836B-1730-AC8E-25B8D3962E96}"/>
          </ac:graphicFrameMkLst>
        </pc:graphicFrameChg>
      </pc:sldChg>
      <pc:sldChg chg="addSp delSp modSp mod">
        <pc:chgData name="Juping Yu" userId="a6bbcacb-c2f9-4844-bf13-3d99cf608b4d" providerId="ADAL" clId="{B9A5804A-1EFF-42BD-B45E-BEF103BF9A5D}" dt="2023-11-24T14:07:45.619" v="3359" actId="478"/>
        <pc:sldMkLst>
          <pc:docMk/>
          <pc:sldMk cId="3740731526" sldId="288"/>
        </pc:sldMkLst>
        <pc:spChg chg="add del mod">
          <ac:chgData name="Juping Yu" userId="a6bbcacb-c2f9-4844-bf13-3d99cf608b4d" providerId="ADAL" clId="{B9A5804A-1EFF-42BD-B45E-BEF103BF9A5D}" dt="2023-11-23T11:23:37.551" v="150" actId="478"/>
          <ac:spMkLst>
            <pc:docMk/>
            <pc:sldMk cId="3740731526" sldId="288"/>
            <ac:spMk id="3" creationId="{7B43AC0F-57BE-69DF-28D0-C931D6C1D835}"/>
          </ac:spMkLst>
        </pc:spChg>
        <pc:spChg chg="add mod">
          <ac:chgData name="Juping Yu" userId="a6bbcacb-c2f9-4844-bf13-3d99cf608b4d" providerId="ADAL" clId="{B9A5804A-1EFF-42BD-B45E-BEF103BF9A5D}" dt="2023-11-24T14:07:13.477" v="3354" actId="6549"/>
          <ac:spMkLst>
            <pc:docMk/>
            <pc:sldMk cId="3740731526" sldId="288"/>
            <ac:spMk id="9" creationId="{B4A06567-0AA9-C726-12BA-A87FF9C69DFE}"/>
          </ac:spMkLst>
        </pc:spChg>
        <pc:spChg chg="del">
          <ac:chgData name="Juping Yu" userId="a6bbcacb-c2f9-4844-bf13-3d99cf608b4d" providerId="ADAL" clId="{B9A5804A-1EFF-42BD-B45E-BEF103BF9A5D}" dt="2023-11-24T14:07:45.619" v="3359" actId="478"/>
          <ac:spMkLst>
            <pc:docMk/>
            <pc:sldMk cId="3740731526" sldId="288"/>
            <ac:spMk id="11" creationId="{F1374788-BDA0-774F-C4E8-D70E0B57CDB3}"/>
          </ac:spMkLst>
        </pc:spChg>
        <pc:spChg chg="add del mod">
          <ac:chgData name="Juping Yu" userId="a6bbcacb-c2f9-4844-bf13-3d99cf608b4d" providerId="ADAL" clId="{B9A5804A-1EFF-42BD-B45E-BEF103BF9A5D}" dt="2023-11-23T11:30:03.526" v="178" actId="478"/>
          <ac:spMkLst>
            <pc:docMk/>
            <pc:sldMk cId="3740731526" sldId="288"/>
            <ac:spMk id="12" creationId="{512AA413-9D24-F42F-D9D7-89FF625E7F1A}"/>
          </ac:spMkLst>
        </pc:spChg>
        <pc:spChg chg="add mod">
          <ac:chgData name="Juping Yu" userId="a6bbcacb-c2f9-4844-bf13-3d99cf608b4d" providerId="ADAL" clId="{B9A5804A-1EFF-42BD-B45E-BEF103BF9A5D}" dt="2023-11-24T14:07:26.550" v="3357" actId="6549"/>
          <ac:spMkLst>
            <pc:docMk/>
            <pc:sldMk cId="3740731526" sldId="288"/>
            <ac:spMk id="13" creationId="{2137F718-70B6-95FD-6115-F16D6CFF9EE9}"/>
          </ac:spMkLst>
        </pc:spChg>
        <pc:picChg chg="add del mod">
          <ac:chgData name="Juping Yu" userId="a6bbcacb-c2f9-4844-bf13-3d99cf608b4d" providerId="ADAL" clId="{B9A5804A-1EFF-42BD-B45E-BEF103BF9A5D}" dt="2023-11-23T11:23:49.478" v="153" actId="478"/>
          <ac:picMkLst>
            <pc:docMk/>
            <pc:sldMk cId="3740731526" sldId="288"/>
            <ac:picMk id="6" creationId="{84A62A36-7FD5-9E02-CEFF-2CD0493ECAAF}"/>
          </ac:picMkLst>
        </pc:picChg>
        <pc:picChg chg="add mod">
          <ac:chgData name="Juping Yu" userId="a6bbcacb-c2f9-4844-bf13-3d99cf608b4d" providerId="ADAL" clId="{B9A5804A-1EFF-42BD-B45E-BEF103BF9A5D}" dt="2023-11-24T14:07:42.438" v="3358" actId="1076"/>
          <ac:picMkLst>
            <pc:docMk/>
            <pc:sldMk cId="3740731526" sldId="288"/>
            <ac:picMk id="8" creationId="{A07E4C8A-DAE8-A558-86AF-C557CB918E4A}"/>
          </ac:picMkLst>
        </pc:picChg>
        <pc:picChg chg="del mod">
          <ac:chgData name="Juping Yu" userId="a6bbcacb-c2f9-4844-bf13-3d99cf608b4d" providerId="ADAL" clId="{B9A5804A-1EFF-42BD-B45E-BEF103BF9A5D}" dt="2023-11-23T11:23:31.738" v="149" actId="478"/>
          <ac:picMkLst>
            <pc:docMk/>
            <pc:sldMk cId="3740731526" sldId="288"/>
            <ac:picMk id="10" creationId="{6F8A9EB0-2D95-B2AF-9F60-9AA60D0D1DB0}"/>
          </ac:picMkLst>
        </pc:picChg>
      </pc:sldChg>
      <pc:sldChg chg="modSp mod">
        <pc:chgData name="Juping Yu" userId="a6bbcacb-c2f9-4844-bf13-3d99cf608b4d" providerId="ADAL" clId="{B9A5804A-1EFF-42BD-B45E-BEF103BF9A5D}" dt="2023-11-24T14:10:35.893" v="3415" actId="20577"/>
        <pc:sldMkLst>
          <pc:docMk/>
          <pc:sldMk cId="894684227" sldId="289"/>
        </pc:sldMkLst>
        <pc:spChg chg="mod">
          <ac:chgData name="Juping Yu" userId="a6bbcacb-c2f9-4844-bf13-3d99cf608b4d" providerId="ADAL" clId="{B9A5804A-1EFF-42BD-B45E-BEF103BF9A5D}" dt="2023-11-23T11:39:29.194" v="302" actId="6549"/>
          <ac:spMkLst>
            <pc:docMk/>
            <pc:sldMk cId="894684227" sldId="289"/>
            <ac:spMk id="2" creationId="{C99EFFD6-B78F-3F0C-853F-7A09390E9120}"/>
          </ac:spMkLst>
        </pc:spChg>
        <pc:spChg chg="mod">
          <ac:chgData name="Juping Yu" userId="a6bbcacb-c2f9-4844-bf13-3d99cf608b4d" providerId="ADAL" clId="{B9A5804A-1EFF-42BD-B45E-BEF103BF9A5D}" dt="2023-11-24T14:10:35.893" v="3415" actId="20577"/>
          <ac:spMkLst>
            <pc:docMk/>
            <pc:sldMk cId="894684227" sldId="289"/>
            <ac:spMk id="3" creationId="{809B03C9-FE5A-42A0-6046-114CA6CE05E2}"/>
          </ac:spMkLst>
        </pc:spChg>
      </pc:sldChg>
      <pc:sldChg chg="modSp mod">
        <pc:chgData name="Juping Yu" userId="a6bbcacb-c2f9-4844-bf13-3d99cf608b4d" providerId="ADAL" clId="{B9A5804A-1EFF-42BD-B45E-BEF103BF9A5D}" dt="2023-11-24T13:23:28.147" v="2478" actId="1076"/>
        <pc:sldMkLst>
          <pc:docMk/>
          <pc:sldMk cId="426307565" sldId="290"/>
        </pc:sldMkLst>
        <pc:spChg chg="mod">
          <ac:chgData name="Juping Yu" userId="a6bbcacb-c2f9-4844-bf13-3d99cf608b4d" providerId="ADAL" clId="{B9A5804A-1EFF-42BD-B45E-BEF103BF9A5D}" dt="2023-11-24T13:23:24.828" v="2477" actId="1076"/>
          <ac:spMkLst>
            <pc:docMk/>
            <pc:sldMk cId="426307565" sldId="290"/>
            <ac:spMk id="2" creationId="{1FF3C260-5201-8C46-1F70-AF25B1807F5B}"/>
          </ac:spMkLst>
        </pc:spChg>
        <pc:graphicFrameChg chg="mod modGraphic">
          <ac:chgData name="Juping Yu" userId="a6bbcacb-c2f9-4844-bf13-3d99cf608b4d" providerId="ADAL" clId="{B9A5804A-1EFF-42BD-B45E-BEF103BF9A5D}" dt="2023-11-24T13:23:28.147" v="2478" actId="1076"/>
          <ac:graphicFrameMkLst>
            <pc:docMk/>
            <pc:sldMk cId="426307565" sldId="290"/>
            <ac:graphicFrameMk id="6" creationId="{18342874-ABA6-5CD5-212C-FB95AE63AB71}"/>
          </ac:graphicFrameMkLst>
        </pc:graphicFrameChg>
      </pc:sldChg>
      <pc:sldChg chg="modSp mod">
        <pc:chgData name="Juping Yu" userId="a6bbcacb-c2f9-4844-bf13-3d99cf608b4d" providerId="ADAL" clId="{B9A5804A-1EFF-42BD-B45E-BEF103BF9A5D}" dt="2023-11-24T14:33:18.319" v="3629" actId="20577"/>
        <pc:sldMkLst>
          <pc:docMk/>
          <pc:sldMk cId="3009454233" sldId="291"/>
        </pc:sldMkLst>
        <pc:graphicFrameChg chg="mod modGraphic">
          <ac:chgData name="Juping Yu" userId="a6bbcacb-c2f9-4844-bf13-3d99cf608b4d" providerId="ADAL" clId="{B9A5804A-1EFF-42BD-B45E-BEF103BF9A5D}" dt="2023-11-24T14:33:18.319" v="3629" actId="20577"/>
          <ac:graphicFrameMkLst>
            <pc:docMk/>
            <pc:sldMk cId="3009454233" sldId="291"/>
            <ac:graphicFrameMk id="6" creationId="{9B5D1A1B-3C67-47AA-E432-0F3B4C1E3582}"/>
          </ac:graphicFrameMkLst>
        </pc:graphicFrameChg>
      </pc:sldChg>
      <pc:sldChg chg="modSp mod">
        <pc:chgData name="Juping Yu" userId="a6bbcacb-c2f9-4844-bf13-3d99cf608b4d" providerId="ADAL" clId="{B9A5804A-1EFF-42BD-B45E-BEF103BF9A5D}" dt="2023-11-24T14:31:22.695" v="3611" actId="20577"/>
        <pc:sldMkLst>
          <pc:docMk/>
          <pc:sldMk cId="3364348927" sldId="292"/>
        </pc:sldMkLst>
        <pc:spChg chg="mod">
          <ac:chgData name="Juping Yu" userId="a6bbcacb-c2f9-4844-bf13-3d99cf608b4d" providerId="ADAL" clId="{B9A5804A-1EFF-42BD-B45E-BEF103BF9A5D}" dt="2023-11-24T13:43:28.414" v="2900" actId="1076"/>
          <ac:spMkLst>
            <pc:docMk/>
            <pc:sldMk cId="3364348927" sldId="292"/>
            <ac:spMk id="2" creationId="{0C334E01-3628-6D20-D6BD-B6B290D5BE9D}"/>
          </ac:spMkLst>
        </pc:spChg>
        <pc:spChg chg="mod">
          <ac:chgData name="Juping Yu" userId="a6bbcacb-c2f9-4844-bf13-3d99cf608b4d" providerId="ADAL" clId="{B9A5804A-1EFF-42BD-B45E-BEF103BF9A5D}" dt="2023-11-24T14:31:22.695" v="3611" actId="20577"/>
          <ac:spMkLst>
            <pc:docMk/>
            <pc:sldMk cId="3364348927" sldId="292"/>
            <ac:spMk id="3" creationId="{08F60DFF-1B15-BC0F-C394-0A6E4BA224E8}"/>
          </ac:spMkLst>
        </pc:spChg>
      </pc:sldChg>
      <pc:sldChg chg="modSp mod modNotesTx">
        <pc:chgData name="Juping Yu" userId="a6bbcacb-c2f9-4844-bf13-3d99cf608b4d" providerId="ADAL" clId="{B9A5804A-1EFF-42BD-B45E-BEF103BF9A5D}" dt="2023-11-24T14:12:04.027" v="3430" actId="20577"/>
        <pc:sldMkLst>
          <pc:docMk/>
          <pc:sldMk cId="637367570" sldId="293"/>
        </pc:sldMkLst>
        <pc:spChg chg="mod">
          <ac:chgData name="Juping Yu" userId="a6bbcacb-c2f9-4844-bf13-3d99cf608b4d" providerId="ADAL" clId="{B9A5804A-1EFF-42BD-B45E-BEF103BF9A5D}" dt="2023-11-24T14:11:13.468" v="3416" actId="20577"/>
          <ac:spMkLst>
            <pc:docMk/>
            <pc:sldMk cId="637367570" sldId="293"/>
            <ac:spMk id="2" creationId="{7AB96DAF-0EA7-48AF-611E-E4756889315F}"/>
          </ac:spMkLst>
        </pc:spChg>
        <pc:spChg chg="mod">
          <ac:chgData name="Juping Yu" userId="a6bbcacb-c2f9-4844-bf13-3d99cf608b4d" providerId="ADAL" clId="{B9A5804A-1EFF-42BD-B45E-BEF103BF9A5D}" dt="2023-11-24T14:12:04.027" v="3430" actId="20577"/>
          <ac:spMkLst>
            <pc:docMk/>
            <pc:sldMk cId="637367570" sldId="293"/>
            <ac:spMk id="3" creationId="{DCD6F49C-31BE-6D7B-3857-83A9EBE8BABD}"/>
          </ac:spMkLst>
        </pc:spChg>
      </pc:sldChg>
      <pc:sldChg chg="addSp delSp modSp mod">
        <pc:chgData name="Juping Yu" userId="a6bbcacb-c2f9-4844-bf13-3d99cf608b4d" providerId="ADAL" clId="{B9A5804A-1EFF-42BD-B45E-BEF103BF9A5D}" dt="2023-11-24T11:37:06.890" v="1667" actId="20577"/>
        <pc:sldMkLst>
          <pc:docMk/>
          <pc:sldMk cId="1566521803" sldId="294"/>
        </pc:sldMkLst>
        <pc:spChg chg="mod">
          <ac:chgData name="Juping Yu" userId="a6bbcacb-c2f9-4844-bf13-3d99cf608b4d" providerId="ADAL" clId="{B9A5804A-1EFF-42BD-B45E-BEF103BF9A5D}" dt="2023-11-24T11:37:06.890" v="1667" actId="20577"/>
          <ac:spMkLst>
            <pc:docMk/>
            <pc:sldMk cId="1566521803" sldId="294"/>
            <ac:spMk id="2" creationId="{5BD96E3B-5C86-D005-F386-F48D2FF41F31}"/>
          </ac:spMkLst>
        </pc:spChg>
        <pc:spChg chg="mod">
          <ac:chgData name="Juping Yu" userId="a6bbcacb-c2f9-4844-bf13-3d99cf608b4d" providerId="ADAL" clId="{B9A5804A-1EFF-42BD-B45E-BEF103BF9A5D}" dt="2023-11-24T10:55:31.189" v="783" actId="20577"/>
          <ac:spMkLst>
            <pc:docMk/>
            <pc:sldMk cId="1566521803" sldId="294"/>
            <ac:spMk id="3" creationId="{D4B487EA-471E-5870-E8F7-D13A5E106632}"/>
          </ac:spMkLst>
        </pc:spChg>
        <pc:graphicFrameChg chg="add del mod">
          <ac:chgData name="Juping Yu" userId="a6bbcacb-c2f9-4844-bf13-3d99cf608b4d" providerId="ADAL" clId="{B9A5804A-1EFF-42BD-B45E-BEF103BF9A5D}" dt="2023-11-24T10:59:03.623" v="809"/>
          <ac:graphicFrameMkLst>
            <pc:docMk/>
            <pc:sldMk cId="1566521803" sldId="294"/>
            <ac:graphicFrameMk id="4" creationId="{503BC3E7-7E60-C34A-F329-06E451AD24A7}"/>
          </ac:graphicFrameMkLst>
        </pc:graphicFrameChg>
      </pc:sldChg>
      <pc:sldChg chg="modSp mod">
        <pc:chgData name="Juping Yu" userId="a6bbcacb-c2f9-4844-bf13-3d99cf608b4d" providerId="ADAL" clId="{B9A5804A-1EFF-42BD-B45E-BEF103BF9A5D}" dt="2023-11-24T14:16:12.583" v="3461" actId="20577"/>
        <pc:sldMkLst>
          <pc:docMk/>
          <pc:sldMk cId="3804680671" sldId="295"/>
        </pc:sldMkLst>
        <pc:spChg chg="mod">
          <ac:chgData name="Juping Yu" userId="a6bbcacb-c2f9-4844-bf13-3d99cf608b4d" providerId="ADAL" clId="{B9A5804A-1EFF-42BD-B45E-BEF103BF9A5D}" dt="2023-11-24T14:16:12.583" v="3461" actId="20577"/>
          <ac:spMkLst>
            <pc:docMk/>
            <pc:sldMk cId="3804680671" sldId="295"/>
            <ac:spMk id="2" creationId="{09826FB7-9B47-1F1F-F8F8-4604C216AE3E}"/>
          </ac:spMkLst>
        </pc:spChg>
        <pc:spChg chg="mod">
          <ac:chgData name="Juping Yu" userId="a6bbcacb-c2f9-4844-bf13-3d99cf608b4d" providerId="ADAL" clId="{B9A5804A-1EFF-42BD-B45E-BEF103BF9A5D}" dt="2023-11-24T11:13:25.374" v="1361" actId="20577"/>
          <ac:spMkLst>
            <pc:docMk/>
            <pc:sldMk cId="3804680671" sldId="295"/>
            <ac:spMk id="3" creationId="{FACF6A01-3369-5107-8FA8-50EADF26EFC9}"/>
          </ac:spMkLst>
        </pc:spChg>
      </pc:sldChg>
      <pc:sldChg chg="modSp mod">
        <pc:chgData name="Juping Yu" userId="a6bbcacb-c2f9-4844-bf13-3d99cf608b4d" providerId="ADAL" clId="{B9A5804A-1EFF-42BD-B45E-BEF103BF9A5D}" dt="2023-11-24T14:16:02.922" v="3449" actId="20577"/>
        <pc:sldMkLst>
          <pc:docMk/>
          <pc:sldMk cId="2192196148" sldId="296"/>
        </pc:sldMkLst>
        <pc:spChg chg="mod">
          <ac:chgData name="Juping Yu" userId="a6bbcacb-c2f9-4844-bf13-3d99cf608b4d" providerId="ADAL" clId="{B9A5804A-1EFF-42BD-B45E-BEF103BF9A5D}" dt="2023-11-24T11:37:14.552" v="1670" actId="20577"/>
          <ac:spMkLst>
            <pc:docMk/>
            <pc:sldMk cId="2192196148" sldId="296"/>
            <ac:spMk id="2" creationId="{77D8F27A-26C4-6462-3B0B-75435E376934}"/>
          </ac:spMkLst>
        </pc:spChg>
        <pc:spChg chg="mod">
          <ac:chgData name="Juping Yu" userId="a6bbcacb-c2f9-4844-bf13-3d99cf608b4d" providerId="ADAL" clId="{B9A5804A-1EFF-42BD-B45E-BEF103BF9A5D}" dt="2023-11-24T14:16:02.922" v="3449" actId="20577"/>
          <ac:spMkLst>
            <pc:docMk/>
            <pc:sldMk cId="2192196148" sldId="296"/>
            <ac:spMk id="3" creationId="{20C610E9-D56F-AFF8-DDE5-E43185E54218}"/>
          </ac:spMkLst>
        </pc:spChg>
      </pc:sldChg>
      <pc:sldChg chg="addSp delSp modSp mod">
        <pc:chgData name="Juping Yu" userId="a6bbcacb-c2f9-4844-bf13-3d99cf608b4d" providerId="ADAL" clId="{B9A5804A-1EFF-42BD-B45E-BEF103BF9A5D}" dt="2023-11-24T11:02:41.857" v="853" actId="1076"/>
        <pc:sldMkLst>
          <pc:docMk/>
          <pc:sldMk cId="1647182092" sldId="297"/>
        </pc:sldMkLst>
        <pc:spChg chg="mod">
          <ac:chgData name="Juping Yu" userId="a6bbcacb-c2f9-4844-bf13-3d99cf608b4d" providerId="ADAL" clId="{B9A5804A-1EFF-42BD-B45E-BEF103BF9A5D}" dt="2023-11-24T11:02:33.143" v="851" actId="1076"/>
          <ac:spMkLst>
            <pc:docMk/>
            <pc:sldMk cId="1647182092" sldId="297"/>
            <ac:spMk id="2" creationId="{261AEA2C-EA98-FEAD-E545-F9B88500D829}"/>
          </ac:spMkLst>
        </pc:spChg>
        <pc:spChg chg="mod">
          <ac:chgData name="Juping Yu" userId="a6bbcacb-c2f9-4844-bf13-3d99cf608b4d" providerId="ADAL" clId="{B9A5804A-1EFF-42BD-B45E-BEF103BF9A5D}" dt="2023-11-24T11:02:36.882" v="852" actId="1076"/>
          <ac:spMkLst>
            <pc:docMk/>
            <pc:sldMk cId="1647182092" sldId="297"/>
            <ac:spMk id="7" creationId="{61FBC12F-2342-A7E3-DAA1-C6609752A804}"/>
          </ac:spMkLst>
        </pc:spChg>
        <pc:spChg chg="add del mod">
          <ac:chgData name="Juping Yu" userId="a6bbcacb-c2f9-4844-bf13-3d99cf608b4d" providerId="ADAL" clId="{B9A5804A-1EFF-42BD-B45E-BEF103BF9A5D}" dt="2023-11-24T10:58:56.172" v="807" actId="478"/>
          <ac:spMkLst>
            <pc:docMk/>
            <pc:sldMk cId="1647182092" sldId="297"/>
            <ac:spMk id="9" creationId="{82BECFE6-F4AC-6C4D-EFCE-486FA314C98F}"/>
          </ac:spMkLst>
        </pc:spChg>
        <pc:spChg chg="add del mod">
          <ac:chgData name="Juping Yu" userId="a6bbcacb-c2f9-4844-bf13-3d99cf608b4d" providerId="ADAL" clId="{B9A5804A-1EFF-42BD-B45E-BEF103BF9A5D}" dt="2023-11-24T11:00:15.899" v="818" actId="478"/>
          <ac:spMkLst>
            <pc:docMk/>
            <pc:sldMk cId="1647182092" sldId="297"/>
            <ac:spMk id="11" creationId="{E92D05C6-D642-CA7B-3BEE-08FA3240AB8A}"/>
          </ac:spMkLst>
        </pc:spChg>
        <pc:graphicFrameChg chg="add mod modGraphic">
          <ac:chgData name="Juping Yu" userId="a6bbcacb-c2f9-4844-bf13-3d99cf608b4d" providerId="ADAL" clId="{B9A5804A-1EFF-42BD-B45E-BEF103BF9A5D}" dt="2023-11-24T11:02:41.857" v="853" actId="1076"/>
          <ac:graphicFrameMkLst>
            <pc:docMk/>
            <pc:sldMk cId="1647182092" sldId="297"/>
            <ac:graphicFrameMk id="3" creationId="{C866CBEF-08EA-04E0-2C85-41C8C03CECBD}"/>
          </ac:graphicFrameMkLst>
        </pc:graphicFrameChg>
        <pc:graphicFrameChg chg="add del mod modGraphic">
          <ac:chgData name="Juping Yu" userId="a6bbcacb-c2f9-4844-bf13-3d99cf608b4d" providerId="ADAL" clId="{B9A5804A-1EFF-42BD-B45E-BEF103BF9A5D}" dt="2023-11-24T10:59:22.489" v="812" actId="478"/>
          <ac:graphicFrameMkLst>
            <pc:docMk/>
            <pc:sldMk cId="1647182092" sldId="297"/>
            <ac:graphicFrameMk id="6" creationId="{65AA7217-DF15-3B61-68F2-8D0DF607747F}"/>
          </ac:graphicFrameMkLst>
        </pc:graphicFrameChg>
      </pc:sldChg>
      <pc:sldChg chg="modSp mod">
        <pc:chgData name="Juping Yu" userId="a6bbcacb-c2f9-4844-bf13-3d99cf608b4d" providerId="ADAL" clId="{B9A5804A-1EFF-42BD-B45E-BEF103BF9A5D}" dt="2023-11-24T14:26:45.297" v="3574" actId="20577"/>
        <pc:sldMkLst>
          <pc:docMk/>
          <pc:sldMk cId="2632178980" sldId="298"/>
        </pc:sldMkLst>
        <pc:spChg chg="mod">
          <ac:chgData name="Juping Yu" userId="a6bbcacb-c2f9-4844-bf13-3d99cf608b4d" providerId="ADAL" clId="{B9A5804A-1EFF-42BD-B45E-BEF103BF9A5D}" dt="2023-11-24T11:38:00.154" v="1683" actId="14100"/>
          <ac:spMkLst>
            <pc:docMk/>
            <pc:sldMk cId="2632178980" sldId="298"/>
            <ac:spMk id="2" creationId="{760A9110-289B-4886-98B7-0B31D782C336}"/>
          </ac:spMkLst>
        </pc:spChg>
        <pc:spChg chg="mod">
          <ac:chgData name="Juping Yu" userId="a6bbcacb-c2f9-4844-bf13-3d99cf608b4d" providerId="ADAL" clId="{B9A5804A-1EFF-42BD-B45E-BEF103BF9A5D}" dt="2023-11-24T14:26:45.297" v="3574" actId="20577"/>
          <ac:spMkLst>
            <pc:docMk/>
            <pc:sldMk cId="2632178980" sldId="298"/>
            <ac:spMk id="3" creationId="{2814FAAD-7296-F2D3-9041-81B3EFAF1E86}"/>
          </ac:spMkLst>
        </pc:spChg>
      </pc:sldChg>
      <pc:sldChg chg="modSp mod">
        <pc:chgData name="Juping Yu" userId="a6bbcacb-c2f9-4844-bf13-3d99cf608b4d" providerId="ADAL" clId="{B9A5804A-1EFF-42BD-B45E-BEF103BF9A5D}" dt="2023-11-24T14:18:58.320" v="3468" actId="255"/>
        <pc:sldMkLst>
          <pc:docMk/>
          <pc:sldMk cId="3155599900" sldId="299"/>
        </pc:sldMkLst>
        <pc:spChg chg="mod">
          <ac:chgData name="Juping Yu" userId="a6bbcacb-c2f9-4844-bf13-3d99cf608b4d" providerId="ADAL" clId="{B9A5804A-1EFF-42BD-B45E-BEF103BF9A5D}" dt="2023-11-24T11:37:33.556" v="1676" actId="20577"/>
          <ac:spMkLst>
            <pc:docMk/>
            <pc:sldMk cId="3155599900" sldId="299"/>
            <ac:spMk id="2" creationId="{E3324B52-A102-51EF-B94F-5467D2EAB84B}"/>
          </ac:spMkLst>
        </pc:spChg>
        <pc:spChg chg="mod">
          <ac:chgData name="Juping Yu" userId="a6bbcacb-c2f9-4844-bf13-3d99cf608b4d" providerId="ADAL" clId="{B9A5804A-1EFF-42BD-B45E-BEF103BF9A5D}" dt="2023-11-24T14:18:58.320" v="3468" actId="255"/>
          <ac:spMkLst>
            <pc:docMk/>
            <pc:sldMk cId="3155599900" sldId="299"/>
            <ac:spMk id="3" creationId="{0EF8549C-1E9B-2801-471C-358B719E5D0A}"/>
          </ac:spMkLst>
        </pc:spChg>
      </pc:sldChg>
      <pc:sldChg chg="addSp delSp modSp mod">
        <pc:chgData name="Juping Yu" userId="a6bbcacb-c2f9-4844-bf13-3d99cf608b4d" providerId="ADAL" clId="{B9A5804A-1EFF-42BD-B45E-BEF103BF9A5D}" dt="2023-11-24T14:24:06.085" v="3501" actId="207"/>
        <pc:sldMkLst>
          <pc:docMk/>
          <pc:sldMk cId="4288370630" sldId="300"/>
        </pc:sldMkLst>
        <pc:spChg chg="mod">
          <ac:chgData name="Juping Yu" userId="a6bbcacb-c2f9-4844-bf13-3d99cf608b4d" providerId="ADAL" clId="{B9A5804A-1EFF-42BD-B45E-BEF103BF9A5D}" dt="2023-11-24T11:22:01.693" v="1492" actId="20577"/>
          <ac:spMkLst>
            <pc:docMk/>
            <pc:sldMk cId="4288370630" sldId="300"/>
            <ac:spMk id="2" creationId="{F1430CF2-91EC-ED9D-C9CF-C9AC5833F94D}"/>
          </ac:spMkLst>
        </pc:spChg>
        <pc:spChg chg="add del mod">
          <ac:chgData name="Juping Yu" userId="a6bbcacb-c2f9-4844-bf13-3d99cf608b4d" providerId="ADAL" clId="{B9A5804A-1EFF-42BD-B45E-BEF103BF9A5D}" dt="2023-11-24T11:21:34.825" v="1480" actId="478"/>
          <ac:spMkLst>
            <pc:docMk/>
            <pc:sldMk cId="4288370630" sldId="300"/>
            <ac:spMk id="3" creationId="{10A183A0-3DDF-6C3C-F5F1-19990A96447F}"/>
          </ac:spMkLst>
        </pc:spChg>
        <pc:spChg chg="add del mod">
          <ac:chgData name="Juping Yu" userId="a6bbcacb-c2f9-4844-bf13-3d99cf608b4d" providerId="ADAL" clId="{B9A5804A-1EFF-42BD-B45E-BEF103BF9A5D}" dt="2023-11-24T11:21:41.236" v="1483" actId="478"/>
          <ac:spMkLst>
            <pc:docMk/>
            <pc:sldMk cId="4288370630" sldId="300"/>
            <ac:spMk id="4" creationId="{C84ACE68-2E82-E2B9-CE49-36988ED11C0D}"/>
          </ac:spMkLst>
        </pc:spChg>
        <pc:spChg chg="mod">
          <ac:chgData name="Juping Yu" userId="a6bbcacb-c2f9-4844-bf13-3d99cf608b4d" providerId="ADAL" clId="{B9A5804A-1EFF-42BD-B45E-BEF103BF9A5D}" dt="2023-11-24T14:24:06.085" v="3501" actId="207"/>
          <ac:spMkLst>
            <pc:docMk/>
            <pc:sldMk cId="4288370630" sldId="300"/>
            <ac:spMk id="7" creationId="{625522DC-3282-B532-2156-9C77D5A9B75F}"/>
          </ac:spMkLst>
        </pc:spChg>
        <pc:graphicFrameChg chg="mod modGraphic">
          <ac:chgData name="Juping Yu" userId="a6bbcacb-c2f9-4844-bf13-3d99cf608b4d" providerId="ADAL" clId="{B9A5804A-1EFF-42BD-B45E-BEF103BF9A5D}" dt="2023-11-24T14:19:30.361" v="3469" actId="207"/>
          <ac:graphicFrameMkLst>
            <pc:docMk/>
            <pc:sldMk cId="4288370630" sldId="300"/>
            <ac:graphicFrameMk id="6" creationId="{17F70E1F-33E1-CD8C-C68E-52FAC60A20AC}"/>
          </ac:graphicFrameMkLst>
        </pc:graphicFrameChg>
        <pc:picChg chg="add del mod">
          <ac:chgData name="Juping Yu" userId="a6bbcacb-c2f9-4844-bf13-3d99cf608b4d" providerId="ADAL" clId="{B9A5804A-1EFF-42BD-B45E-BEF103BF9A5D}" dt="2023-11-24T11:23:53.060" v="1507" actId="1076"/>
          <ac:picMkLst>
            <pc:docMk/>
            <pc:sldMk cId="4288370630" sldId="300"/>
            <ac:picMk id="4097" creationId="{68514AEC-F09C-9DB1-90B7-EDB32AEE269F}"/>
          </ac:picMkLst>
        </pc:picChg>
      </pc:sldChg>
      <pc:sldChg chg="modSp mod">
        <pc:chgData name="Juping Yu" userId="a6bbcacb-c2f9-4844-bf13-3d99cf608b4d" providerId="ADAL" clId="{B9A5804A-1EFF-42BD-B45E-BEF103BF9A5D}" dt="2023-11-24T14:21:38.041" v="3482" actId="14100"/>
        <pc:sldMkLst>
          <pc:docMk/>
          <pc:sldMk cId="1391776209" sldId="301"/>
        </pc:sldMkLst>
        <pc:spChg chg="mod">
          <ac:chgData name="Juping Yu" userId="a6bbcacb-c2f9-4844-bf13-3d99cf608b4d" providerId="ADAL" clId="{B9A5804A-1EFF-42BD-B45E-BEF103BF9A5D}" dt="2023-11-24T11:28:32.100" v="1574" actId="20577"/>
          <ac:spMkLst>
            <pc:docMk/>
            <pc:sldMk cId="1391776209" sldId="301"/>
            <ac:spMk id="2" creationId="{F2B88A18-D719-787E-19DA-36ABCF6B2C5E}"/>
          </ac:spMkLst>
        </pc:spChg>
        <pc:spChg chg="mod">
          <ac:chgData name="Juping Yu" userId="a6bbcacb-c2f9-4844-bf13-3d99cf608b4d" providerId="ADAL" clId="{B9A5804A-1EFF-42BD-B45E-BEF103BF9A5D}" dt="2023-11-24T14:21:38.041" v="3482" actId="14100"/>
          <ac:spMkLst>
            <pc:docMk/>
            <pc:sldMk cId="1391776209" sldId="301"/>
            <ac:spMk id="3" creationId="{58D9A380-B6B6-EA8A-CFFC-78F018B1D2C0}"/>
          </ac:spMkLst>
        </pc:spChg>
        <pc:graphicFrameChg chg="mod modGraphic">
          <ac:chgData name="Juping Yu" userId="a6bbcacb-c2f9-4844-bf13-3d99cf608b4d" providerId="ADAL" clId="{B9A5804A-1EFF-42BD-B45E-BEF103BF9A5D}" dt="2023-11-24T14:20:35.034" v="3473" actId="20577"/>
          <ac:graphicFrameMkLst>
            <pc:docMk/>
            <pc:sldMk cId="1391776209" sldId="301"/>
            <ac:graphicFrameMk id="7" creationId="{B5ACDDA0-0AFF-35EF-F463-5E900B5D2C42}"/>
          </ac:graphicFrameMkLst>
        </pc:graphicFrameChg>
      </pc:sldChg>
      <pc:sldChg chg="modSp mod">
        <pc:chgData name="Juping Yu" userId="a6bbcacb-c2f9-4844-bf13-3d99cf608b4d" providerId="ADAL" clId="{B9A5804A-1EFF-42BD-B45E-BEF103BF9A5D}" dt="2023-11-24T14:23:40.648" v="3498" actId="12"/>
        <pc:sldMkLst>
          <pc:docMk/>
          <pc:sldMk cId="1973879475" sldId="302"/>
        </pc:sldMkLst>
        <pc:spChg chg="mod">
          <ac:chgData name="Juping Yu" userId="a6bbcacb-c2f9-4844-bf13-3d99cf608b4d" providerId="ADAL" clId="{B9A5804A-1EFF-42BD-B45E-BEF103BF9A5D}" dt="2023-11-24T14:21:15.369" v="3477" actId="1076"/>
          <ac:spMkLst>
            <pc:docMk/>
            <pc:sldMk cId="1973879475" sldId="302"/>
            <ac:spMk id="2" creationId="{F2B88A18-D719-787E-19DA-36ABCF6B2C5E}"/>
          </ac:spMkLst>
        </pc:spChg>
        <pc:spChg chg="mod">
          <ac:chgData name="Juping Yu" userId="a6bbcacb-c2f9-4844-bf13-3d99cf608b4d" providerId="ADAL" clId="{B9A5804A-1EFF-42BD-B45E-BEF103BF9A5D}" dt="2023-11-24T14:21:23.408" v="3479" actId="5793"/>
          <ac:spMkLst>
            <pc:docMk/>
            <pc:sldMk cId="1973879475" sldId="302"/>
            <ac:spMk id="3" creationId="{58D9A380-B6B6-EA8A-CFFC-78F018B1D2C0}"/>
          </ac:spMkLst>
        </pc:spChg>
        <pc:graphicFrameChg chg="mod modGraphic">
          <ac:chgData name="Juping Yu" userId="a6bbcacb-c2f9-4844-bf13-3d99cf608b4d" providerId="ADAL" clId="{B9A5804A-1EFF-42BD-B45E-BEF103BF9A5D}" dt="2023-11-24T14:23:40.648" v="3498" actId="12"/>
          <ac:graphicFrameMkLst>
            <pc:docMk/>
            <pc:sldMk cId="1973879475" sldId="302"/>
            <ac:graphicFrameMk id="7" creationId="{B5ACDDA0-0AFF-35EF-F463-5E900B5D2C42}"/>
          </ac:graphicFrameMkLst>
        </pc:graphicFrameChg>
      </pc:sldChg>
      <pc:sldChg chg="addSp delSp modSp mod">
        <pc:chgData name="Juping Yu" userId="a6bbcacb-c2f9-4844-bf13-3d99cf608b4d" providerId="ADAL" clId="{B9A5804A-1EFF-42BD-B45E-BEF103BF9A5D}" dt="2023-11-24T14:24:32.130" v="3519" actId="6549"/>
        <pc:sldMkLst>
          <pc:docMk/>
          <pc:sldMk cId="798173750" sldId="303"/>
        </pc:sldMkLst>
        <pc:spChg chg="mod">
          <ac:chgData name="Juping Yu" userId="a6bbcacb-c2f9-4844-bf13-3d99cf608b4d" providerId="ADAL" clId="{B9A5804A-1EFF-42BD-B45E-BEF103BF9A5D}" dt="2023-11-24T11:33:27.605" v="1618" actId="1076"/>
          <ac:spMkLst>
            <pc:docMk/>
            <pc:sldMk cId="798173750" sldId="303"/>
            <ac:spMk id="2" creationId="{F1430CF2-91EC-ED9D-C9CF-C9AC5833F94D}"/>
          </ac:spMkLst>
        </pc:spChg>
        <pc:spChg chg="mod">
          <ac:chgData name="Juping Yu" userId="a6bbcacb-c2f9-4844-bf13-3d99cf608b4d" providerId="ADAL" clId="{B9A5804A-1EFF-42BD-B45E-BEF103BF9A5D}" dt="2023-11-24T14:24:32.130" v="3519" actId="6549"/>
          <ac:spMkLst>
            <pc:docMk/>
            <pc:sldMk cId="798173750" sldId="303"/>
            <ac:spMk id="8" creationId="{FC84BB72-6B91-EFEB-9427-BDA4FA383BB6}"/>
          </ac:spMkLst>
        </pc:spChg>
        <pc:graphicFrameChg chg="add mod">
          <ac:chgData name="Juping Yu" userId="a6bbcacb-c2f9-4844-bf13-3d99cf608b4d" providerId="ADAL" clId="{B9A5804A-1EFF-42BD-B45E-BEF103BF9A5D}" dt="2023-11-24T11:34:22.587" v="1628" actId="1076"/>
          <ac:graphicFrameMkLst>
            <pc:docMk/>
            <pc:sldMk cId="798173750" sldId="303"/>
            <ac:graphicFrameMk id="3" creationId="{8B55F646-D35E-5C80-812D-60F0B6DD9C7D}"/>
          </ac:graphicFrameMkLst>
        </pc:graphicFrameChg>
        <pc:graphicFrameChg chg="del modGraphic">
          <ac:chgData name="Juping Yu" userId="a6bbcacb-c2f9-4844-bf13-3d99cf608b4d" providerId="ADAL" clId="{B9A5804A-1EFF-42BD-B45E-BEF103BF9A5D}" dt="2023-11-24T11:33:13.461" v="1616" actId="478"/>
          <ac:graphicFrameMkLst>
            <pc:docMk/>
            <pc:sldMk cId="798173750" sldId="303"/>
            <ac:graphicFrameMk id="6" creationId="{17F70E1F-33E1-CD8C-C68E-52FAC60A20AC}"/>
          </ac:graphicFrameMkLst>
        </pc:graphicFrameChg>
        <pc:picChg chg="mod">
          <ac:chgData name="Juping Yu" userId="a6bbcacb-c2f9-4844-bf13-3d99cf608b4d" providerId="ADAL" clId="{B9A5804A-1EFF-42BD-B45E-BEF103BF9A5D}" dt="2023-11-24T11:34:18.872" v="1627" actId="1076"/>
          <ac:picMkLst>
            <pc:docMk/>
            <pc:sldMk cId="798173750" sldId="303"/>
            <ac:picMk id="5122" creationId="{A1898596-9E7C-AAC8-2255-85D61CC9B994}"/>
          </ac:picMkLst>
        </pc:picChg>
      </pc:sldChg>
      <pc:sldChg chg="modSp mod">
        <pc:chgData name="Juping Yu" userId="a6bbcacb-c2f9-4844-bf13-3d99cf608b4d" providerId="ADAL" clId="{B9A5804A-1EFF-42BD-B45E-BEF103BF9A5D}" dt="2023-11-24T14:27:37.032" v="3585" actId="20577"/>
        <pc:sldMkLst>
          <pc:docMk/>
          <pc:sldMk cId="1886795933" sldId="304"/>
        </pc:sldMkLst>
        <pc:spChg chg="mod">
          <ac:chgData name="Juping Yu" userId="a6bbcacb-c2f9-4844-bf13-3d99cf608b4d" providerId="ADAL" clId="{B9A5804A-1EFF-42BD-B45E-BEF103BF9A5D}" dt="2023-11-24T12:59:45.033" v="1823" actId="207"/>
          <ac:spMkLst>
            <pc:docMk/>
            <pc:sldMk cId="1886795933" sldId="304"/>
            <ac:spMk id="2" creationId="{EA4F5810-35BD-F71E-C954-182636F198B8}"/>
          </ac:spMkLst>
        </pc:spChg>
        <pc:spChg chg="mod">
          <ac:chgData name="Juping Yu" userId="a6bbcacb-c2f9-4844-bf13-3d99cf608b4d" providerId="ADAL" clId="{B9A5804A-1EFF-42BD-B45E-BEF103BF9A5D}" dt="2023-11-24T14:27:37.032" v="3585" actId="20577"/>
          <ac:spMkLst>
            <pc:docMk/>
            <pc:sldMk cId="1886795933" sldId="304"/>
            <ac:spMk id="3" creationId="{00685EFC-1C72-3C81-3472-5B50AC50CE9B}"/>
          </ac:spMkLst>
        </pc:spChg>
      </pc:sldChg>
      <pc:sldChg chg="modSp mod modNotesTx">
        <pc:chgData name="Juping Yu" userId="a6bbcacb-c2f9-4844-bf13-3d99cf608b4d" providerId="ADAL" clId="{B9A5804A-1EFF-42BD-B45E-BEF103BF9A5D}" dt="2023-11-24T14:29:04.012" v="3603" actId="113"/>
        <pc:sldMkLst>
          <pc:docMk/>
          <pc:sldMk cId="4189837399" sldId="305"/>
        </pc:sldMkLst>
        <pc:spChg chg="mod">
          <ac:chgData name="Juping Yu" userId="a6bbcacb-c2f9-4844-bf13-3d99cf608b4d" providerId="ADAL" clId="{B9A5804A-1EFF-42BD-B45E-BEF103BF9A5D}" dt="2023-11-24T13:02:14.168" v="1875" actId="1076"/>
          <ac:spMkLst>
            <pc:docMk/>
            <pc:sldMk cId="4189837399" sldId="305"/>
            <ac:spMk id="2" creationId="{8C3B70EF-1CB9-02E7-47AB-D4BF7C9C8469}"/>
          </ac:spMkLst>
        </pc:spChg>
        <pc:spChg chg="mod">
          <ac:chgData name="Juping Yu" userId="a6bbcacb-c2f9-4844-bf13-3d99cf608b4d" providerId="ADAL" clId="{B9A5804A-1EFF-42BD-B45E-BEF103BF9A5D}" dt="2023-11-24T14:29:04.012" v="3603" actId="113"/>
          <ac:spMkLst>
            <pc:docMk/>
            <pc:sldMk cId="4189837399" sldId="305"/>
            <ac:spMk id="3" creationId="{9138B88E-2CE7-DF00-2AB7-F31417D6898C}"/>
          </ac:spMkLst>
        </pc:spChg>
      </pc:sldChg>
      <pc:sldChg chg="modSp mod">
        <pc:chgData name="Juping Yu" userId="a6bbcacb-c2f9-4844-bf13-3d99cf608b4d" providerId="ADAL" clId="{B9A5804A-1EFF-42BD-B45E-BEF103BF9A5D}" dt="2023-11-24T13:21:02.331" v="2430" actId="207"/>
        <pc:sldMkLst>
          <pc:docMk/>
          <pc:sldMk cId="1272154126" sldId="306"/>
        </pc:sldMkLst>
        <pc:spChg chg="mod">
          <ac:chgData name="Juping Yu" userId="a6bbcacb-c2f9-4844-bf13-3d99cf608b4d" providerId="ADAL" clId="{B9A5804A-1EFF-42BD-B45E-BEF103BF9A5D}" dt="2023-11-24T13:21:02.331" v="2430" actId="207"/>
          <ac:spMkLst>
            <pc:docMk/>
            <pc:sldMk cId="1272154126" sldId="306"/>
            <ac:spMk id="2" creationId="{992A7A91-023E-A744-1A26-12B597FB4C84}"/>
          </ac:spMkLst>
        </pc:spChg>
      </pc:sldChg>
      <pc:sldChg chg="modSp new mod">
        <pc:chgData name="Juping Yu" userId="a6bbcacb-c2f9-4844-bf13-3d99cf608b4d" providerId="ADAL" clId="{B9A5804A-1EFF-42BD-B45E-BEF103BF9A5D}" dt="2023-11-24T13:54:52.205" v="3035" actId="114"/>
        <pc:sldMkLst>
          <pc:docMk/>
          <pc:sldMk cId="589475553" sldId="307"/>
        </pc:sldMkLst>
        <pc:spChg chg="mod">
          <ac:chgData name="Juping Yu" userId="a6bbcacb-c2f9-4844-bf13-3d99cf608b4d" providerId="ADAL" clId="{B9A5804A-1EFF-42BD-B45E-BEF103BF9A5D}" dt="2023-11-24T13:33:13.104" v="2669" actId="14100"/>
          <ac:spMkLst>
            <pc:docMk/>
            <pc:sldMk cId="589475553" sldId="307"/>
            <ac:spMk id="2" creationId="{3D8EF557-8BA7-3EF4-4389-237A953A58C9}"/>
          </ac:spMkLst>
        </pc:spChg>
        <pc:spChg chg="mod">
          <ac:chgData name="Juping Yu" userId="a6bbcacb-c2f9-4844-bf13-3d99cf608b4d" providerId="ADAL" clId="{B9A5804A-1EFF-42BD-B45E-BEF103BF9A5D}" dt="2023-11-24T13:54:52.205" v="3035" actId="114"/>
          <ac:spMkLst>
            <pc:docMk/>
            <pc:sldMk cId="589475553" sldId="307"/>
            <ac:spMk id="3" creationId="{9DBF589A-7994-8B6E-2EE9-CE3644CB2412}"/>
          </ac:spMkLst>
        </pc:spChg>
      </pc:sldChg>
      <pc:sldChg chg="add del">
        <pc:chgData name="Juping Yu" userId="a6bbcacb-c2f9-4844-bf13-3d99cf608b4d" providerId="ADAL" clId="{B9A5804A-1EFF-42BD-B45E-BEF103BF9A5D}" dt="2023-11-24T11:25:45.920" v="1510" actId="47"/>
        <pc:sldMkLst>
          <pc:docMk/>
          <pc:sldMk cId="1111803298" sldId="307"/>
        </pc:sldMkLst>
      </pc:sldChg>
      <pc:sldChg chg="add del">
        <pc:chgData name="Juping Yu" userId="a6bbcacb-c2f9-4844-bf13-3d99cf608b4d" providerId="ADAL" clId="{B9A5804A-1EFF-42BD-B45E-BEF103BF9A5D}" dt="2023-11-24T11:22:26.494" v="1493" actId="47"/>
        <pc:sldMkLst>
          <pc:docMk/>
          <pc:sldMk cId="2137044976" sldId="307"/>
        </pc:sldMkLst>
      </pc:sldChg>
      <pc:sldChg chg="addSp delSp modSp new mod">
        <pc:chgData name="Juping Yu" userId="a6bbcacb-c2f9-4844-bf13-3d99cf608b4d" providerId="ADAL" clId="{B9A5804A-1EFF-42BD-B45E-BEF103BF9A5D}" dt="2023-11-24T14:36:38.315" v="3637" actId="1076"/>
        <pc:sldMkLst>
          <pc:docMk/>
          <pc:sldMk cId="1930688824" sldId="308"/>
        </pc:sldMkLst>
        <pc:spChg chg="del">
          <ac:chgData name="Juping Yu" userId="a6bbcacb-c2f9-4844-bf13-3d99cf608b4d" providerId="ADAL" clId="{B9A5804A-1EFF-42BD-B45E-BEF103BF9A5D}" dt="2023-11-24T14:36:18.808" v="3632" actId="478"/>
          <ac:spMkLst>
            <pc:docMk/>
            <pc:sldMk cId="1930688824" sldId="308"/>
            <ac:spMk id="2" creationId="{8791AEE5-936B-4E9A-E876-B050CD206424}"/>
          </ac:spMkLst>
        </pc:spChg>
        <pc:spChg chg="del">
          <ac:chgData name="Juping Yu" userId="a6bbcacb-c2f9-4844-bf13-3d99cf608b4d" providerId="ADAL" clId="{B9A5804A-1EFF-42BD-B45E-BEF103BF9A5D}" dt="2023-11-24T14:36:12.381" v="3631"/>
          <ac:spMkLst>
            <pc:docMk/>
            <pc:sldMk cId="1930688824" sldId="308"/>
            <ac:spMk id="3" creationId="{63BD9F9F-095D-DA91-E1A9-E47F20D45D6F}"/>
          </ac:spMkLst>
        </pc:spChg>
        <pc:picChg chg="add mod">
          <ac:chgData name="Juping Yu" userId="a6bbcacb-c2f9-4844-bf13-3d99cf608b4d" providerId="ADAL" clId="{B9A5804A-1EFF-42BD-B45E-BEF103BF9A5D}" dt="2023-11-24T14:36:38.315" v="3637" actId="1076"/>
          <ac:picMkLst>
            <pc:docMk/>
            <pc:sldMk cId="1930688824" sldId="308"/>
            <ac:picMk id="1026" creationId="{69FF71B2-649F-0FC8-E9A7-737B1C295EA1}"/>
          </ac:picMkLst>
        </pc:picChg>
      </pc:sldChg>
      <pc:sldChg chg="modSp new del mod">
        <pc:chgData name="Juping Yu" userId="a6bbcacb-c2f9-4844-bf13-3d99cf608b4d" providerId="ADAL" clId="{B9A5804A-1EFF-42BD-B45E-BEF103BF9A5D}" dt="2023-11-24T13:41:25.563" v="2846" actId="47"/>
        <pc:sldMkLst>
          <pc:docMk/>
          <pc:sldMk cId="2905451820" sldId="308"/>
        </pc:sldMkLst>
        <pc:spChg chg="mod">
          <ac:chgData name="Juping Yu" userId="a6bbcacb-c2f9-4844-bf13-3d99cf608b4d" providerId="ADAL" clId="{B9A5804A-1EFF-42BD-B45E-BEF103BF9A5D}" dt="2023-11-24T13:41:19.724" v="2845" actId="948"/>
          <ac:spMkLst>
            <pc:docMk/>
            <pc:sldMk cId="2905451820" sldId="308"/>
            <ac:spMk id="3" creationId="{E92449D5-1011-7FFA-EC28-3CECBBC23420}"/>
          </ac:spMkLst>
        </pc:spChg>
      </pc:sldChg>
    </pc:docChg>
  </pc:docChgLst>
  <pc:docChgLst>
    <pc:chgData name="Juping Yu" userId="a6bbcacb-c2f9-4844-bf13-3d99cf608b4d" providerId="ADAL" clId="{F695A93C-D433-428E-B8E3-849A4D22BC27}"/>
    <pc:docChg chg="undo custSel modSld">
      <pc:chgData name="Juping Yu" userId="a6bbcacb-c2f9-4844-bf13-3d99cf608b4d" providerId="ADAL" clId="{F695A93C-D433-428E-B8E3-849A4D22BC27}" dt="2023-11-24T15:18:14.416" v="379" actId="114"/>
      <pc:docMkLst>
        <pc:docMk/>
      </pc:docMkLst>
      <pc:sldChg chg="modSp mod modNotesTx">
        <pc:chgData name="Juping Yu" userId="a6bbcacb-c2f9-4844-bf13-3d99cf608b4d" providerId="ADAL" clId="{F695A93C-D433-428E-B8E3-849A4D22BC27}" dt="2023-11-24T15:17:00.071" v="369" actId="6549"/>
        <pc:sldMkLst>
          <pc:docMk/>
          <pc:sldMk cId="2965403848" sldId="258"/>
        </pc:sldMkLst>
        <pc:graphicFrameChg chg="modGraphic">
          <ac:chgData name="Juping Yu" userId="a6bbcacb-c2f9-4844-bf13-3d99cf608b4d" providerId="ADAL" clId="{F695A93C-D433-428E-B8E3-849A4D22BC27}" dt="2023-11-24T14:44:58.161" v="21" actId="113"/>
          <ac:graphicFrameMkLst>
            <pc:docMk/>
            <pc:sldMk cId="2965403848" sldId="258"/>
            <ac:graphicFrameMk id="4" creationId="{864327BB-B3D6-232D-62CB-F7CEFA98B2C6}"/>
          </ac:graphicFrameMkLst>
        </pc:graphicFrameChg>
      </pc:sldChg>
      <pc:sldChg chg="modSp mod modNotesTx">
        <pc:chgData name="Juping Yu" userId="a6bbcacb-c2f9-4844-bf13-3d99cf608b4d" providerId="ADAL" clId="{F695A93C-D433-428E-B8E3-849A4D22BC27}" dt="2023-11-24T15:17:03.741" v="370" actId="6549"/>
        <pc:sldMkLst>
          <pc:docMk/>
          <pc:sldMk cId="1015579498" sldId="259"/>
        </pc:sldMkLst>
        <pc:spChg chg="mod">
          <ac:chgData name="Juping Yu" userId="a6bbcacb-c2f9-4844-bf13-3d99cf608b4d" providerId="ADAL" clId="{F695A93C-D433-428E-B8E3-849A4D22BC27}" dt="2023-11-24T15:07:01.365" v="277" actId="113"/>
          <ac:spMkLst>
            <pc:docMk/>
            <pc:sldMk cId="1015579498" sldId="259"/>
            <ac:spMk id="3" creationId="{E267BB8F-E87F-20D5-9A7A-2C2ABB904A67}"/>
          </ac:spMkLst>
        </pc:spChg>
      </pc:sldChg>
      <pc:sldChg chg="modNotesTx">
        <pc:chgData name="Juping Yu" userId="a6bbcacb-c2f9-4844-bf13-3d99cf608b4d" providerId="ADAL" clId="{F695A93C-D433-428E-B8E3-849A4D22BC27}" dt="2023-11-24T15:16:46.003" v="367" actId="6549"/>
        <pc:sldMkLst>
          <pc:docMk/>
          <pc:sldMk cId="2751615276" sldId="260"/>
        </pc:sldMkLst>
      </pc:sldChg>
      <pc:sldChg chg="modSp mod modNotesTx">
        <pc:chgData name="Juping Yu" userId="a6bbcacb-c2f9-4844-bf13-3d99cf608b4d" providerId="ADAL" clId="{F695A93C-D433-428E-B8E3-849A4D22BC27}" dt="2023-11-24T15:16:53.286" v="368" actId="6549"/>
        <pc:sldMkLst>
          <pc:docMk/>
          <pc:sldMk cId="481300052" sldId="269"/>
        </pc:sldMkLst>
        <pc:spChg chg="mod">
          <ac:chgData name="Juping Yu" userId="a6bbcacb-c2f9-4844-bf13-3d99cf608b4d" providerId="ADAL" clId="{F695A93C-D433-428E-B8E3-849A4D22BC27}" dt="2023-11-24T15:05:10.779" v="259" actId="6549"/>
          <ac:spMkLst>
            <pc:docMk/>
            <pc:sldMk cId="481300052" sldId="269"/>
            <ac:spMk id="3" creationId="{00000000-0000-0000-0000-000000000000}"/>
          </ac:spMkLst>
        </pc:spChg>
      </pc:sldChg>
      <pc:sldChg chg="modNotesTx">
        <pc:chgData name="Juping Yu" userId="a6bbcacb-c2f9-4844-bf13-3d99cf608b4d" providerId="ADAL" clId="{F695A93C-D433-428E-B8E3-849A4D22BC27}" dt="2023-11-24T15:17:07.685" v="371" actId="6549"/>
        <pc:sldMkLst>
          <pc:docMk/>
          <pc:sldMk cId="2637713316" sldId="287"/>
        </pc:sldMkLst>
      </pc:sldChg>
      <pc:sldChg chg="modSp mod">
        <pc:chgData name="Juping Yu" userId="a6bbcacb-c2f9-4844-bf13-3d99cf608b4d" providerId="ADAL" clId="{F695A93C-D433-428E-B8E3-849A4D22BC27}" dt="2023-11-24T14:45:30.725" v="22" actId="20577"/>
        <pc:sldMkLst>
          <pc:docMk/>
          <pc:sldMk cId="894684227" sldId="289"/>
        </pc:sldMkLst>
        <pc:spChg chg="mod">
          <ac:chgData name="Juping Yu" userId="a6bbcacb-c2f9-4844-bf13-3d99cf608b4d" providerId="ADAL" clId="{F695A93C-D433-428E-B8E3-849A4D22BC27}" dt="2023-11-24T14:45:30.725" v="22" actId="20577"/>
          <ac:spMkLst>
            <pc:docMk/>
            <pc:sldMk cId="894684227" sldId="289"/>
            <ac:spMk id="3" creationId="{809B03C9-FE5A-42A0-6046-114CA6CE05E2}"/>
          </ac:spMkLst>
        </pc:spChg>
      </pc:sldChg>
      <pc:sldChg chg="modSp mod">
        <pc:chgData name="Juping Yu" userId="a6bbcacb-c2f9-4844-bf13-3d99cf608b4d" providerId="ADAL" clId="{F695A93C-D433-428E-B8E3-849A4D22BC27}" dt="2023-11-24T15:14:03.987" v="363" actId="207"/>
        <pc:sldMkLst>
          <pc:docMk/>
          <pc:sldMk cId="426307565" sldId="290"/>
        </pc:sldMkLst>
        <pc:graphicFrameChg chg="modGraphic">
          <ac:chgData name="Juping Yu" userId="a6bbcacb-c2f9-4844-bf13-3d99cf608b4d" providerId="ADAL" clId="{F695A93C-D433-428E-B8E3-849A4D22BC27}" dt="2023-11-24T15:14:03.987" v="363" actId="207"/>
          <ac:graphicFrameMkLst>
            <pc:docMk/>
            <pc:sldMk cId="426307565" sldId="290"/>
            <ac:graphicFrameMk id="6" creationId="{18342874-ABA6-5CD5-212C-FB95AE63AB71}"/>
          </ac:graphicFrameMkLst>
        </pc:graphicFrameChg>
      </pc:sldChg>
      <pc:sldChg chg="modSp mod">
        <pc:chgData name="Juping Yu" userId="a6bbcacb-c2f9-4844-bf13-3d99cf608b4d" providerId="ADAL" clId="{F695A93C-D433-428E-B8E3-849A4D22BC27}" dt="2023-11-24T15:14:15.330" v="366" actId="207"/>
        <pc:sldMkLst>
          <pc:docMk/>
          <pc:sldMk cId="3009454233" sldId="291"/>
        </pc:sldMkLst>
        <pc:graphicFrameChg chg="modGraphic">
          <ac:chgData name="Juping Yu" userId="a6bbcacb-c2f9-4844-bf13-3d99cf608b4d" providerId="ADAL" clId="{F695A93C-D433-428E-B8E3-849A4D22BC27}" dt="2023-11-24T15:14:15.330" v="366" actId="207"/>
          <ac:graphicFrameMkLst>
            <pc:docMk/>
            <pc:sldMk cId="3009454233" sldId="291"/>
            <ac:graphicFrameMk id="6" creationId="{9B5D1A1B-3C67-47AA-E432-0F3B4C1E3582}"/>
          </ac:graphicFrameMkLst>
        </pc:graphicFrameChg>
      </pc:sldChg>
      <pc:sldChg chg="modSp mod">
        <pc:chgData name="Juping Yu" userId="a6bbcacb-c2f9-4844-bf13-3d99cf608b4d" providerId="ADAL" clId="{F695A93C-D433-428E-B8E3-849A4D22BC27}" dt="2023-11-24T15:13:21.184" v="344" actId="20577"/>
        <pc:sldMkLst>
          <pc:docMk/>
          <pc:sldMk cId="3364348927" sldId="292"/>
        </pc:sldMkLst>
        <pc:spChg chg="mod">
          <ac:chgData name="Juping Yu" userId="a6bbcacb-c2f9-4844-bf13-3d99cf608b4d" providerId="ADAL" clId="{F695A93C-D433-428E-B8E3-849A4D22BC27}" dt="2023-11-24T15:13:21.184" v="344" actId="20577"/>
          <ac:spMkLst>
            <pc:docMk/>
            <pc:sldMk cId="3364348927" sldId="292"/>
            <ac:spMk id="3" creationId="{08F60DFF-1B15-BC0F-C394-0A6E4BA224E8}"/>
          </ac:spMkLst>
        </pc:spChg>
      </pc:sldChg>
      <pc:sldChg chg="modSp mod modNotesTx">
        <pc:chgData name="Juping Yu" userId="a6bbcacb-c2f9-4844-bf13-3d99cf608b4d" providerId="ADAL" clId="{F695A93C-D433-428E-B8E3-849A4D22BC27}" dt="2023-11-24T15:17:13.869" v="372" actId="6549"/>
        <pc:sldMkLst>
          <pc:docMk/>
          <pc:sldMk cId="637367570" sldId="293"/>
        </pc:sldMkLst>
        <pc:spChg chg="mod">
          <ac:chgData name="Juping Yu" userId="a6bbcacb-c2f9-4844-bf13-3d99cf608b4d" providerId="ADAL" clId="{F695A93C-D433-428E-B8E3-849A4D22BC27}" dt="2023-11-24T15:07:51.925" v="279" actId="207"/>
          <ac:spMkLst>
            <pc:docMk/>
            <pc:sldMk cId="637367570" sldId="293"/>
            <ac:spMk id="3" creationId="{DCD6F49C-31BE-6D7B-3857-83A9EBE8BABD}"/>
          </ac:spMkLst>
        </pc:spChg>
      </pc:sldChg>
      <pc:sldChg chg="modSp mod modNotesTx">
        <pc:chgData name="Juping Yu" userId="a6bbcacb-c2f9-4844-bf13-3d99cf608b4d" providerId="ADAL" clId="{F695A93C-D433-428E-B8E3-849A4D22BC27}" dt="2023-11-24T15:08:18.014" v="281" actId="207"/>
        <pc:sldMkLst>
          <pc:docMk/>
          <pc:sldMk cId="1566521803" sldId="294"/>
        </pc:sldMkLst>
        <pc:spChg chg="mod">
          <ac:chgData name="Juping Yu" userId="a6bbcacb-c2f9-4844-bf13-3d99cf608b4d" providerId="ADAL" clId="{F695A93C-D433-428E-B8E3-849A4D22BC27}" dt="2023-11-24T15:08:18.014" v="281" actId="207"/>
          <ac:spMkLst>
            <pc:docMk/>
            <pc:sldMk cId="1566521803" sldId="294"/>
            <ac:spMk id="3" creationId="{D4B487EA-471E-5870-E8F7-D13A5E106632}"/>
          </ac:spMkLst>
        </pc:spChg>
      </pc:sldChg>
      <pc:sldChg chg="modSp mod">
        <pc:chgData name="Juping Yu" userId="a6bbcacb-c2f9-4844-bf13-3d99cf608b4d" providerId="ADAL" clId="{F695A93C-D433-428E-B8E3-849A4D22BC27}" dt="2023-11-24T15:09:16.597" v="288" actId="207"/>
        <pc:sldMkLst>
          <pc:docMk/>
          <pc:sldMk cId="3804680671" sldId="295"/>
        </pc:sldMkLst>
        <pc:spChg chg="mod">
          <ac:chgData name="Juping Yu" userId="a6bbcacb-c2f9-4844-bf13-3d99cf608b4d" providerId="ADAL" clId="{F695A93C-D433-428E-B8E3-849A4D22BC27}" dt="2023-11-24T15:09:16.597" v="288" actId="207"/>
          <ac:spMkLst>
            <pc:docMk/>
            <pc:sldMk cId="3804680671" sldId="295"/>
            <ac:spMk id="3" creationId="{FACF6A01-3369-5107-8FA8-50EADF26EFC9}"/>
          </ac:spMkLst>
        </pc:spChg>
      </pc:sldChg>
      <pc:sldChg chg="modSp mod">
        <pc:chgData name="Juping Yu" userId="a6bbcacb-c2f9-4844-bf13-3d99cf608b4d" providerId="ADAL" clId="{F695A93C-D433-428E-B8E3-849A4D22BC27}" dt="2023-11-24T15:09:08.627" v="286" actId="113"/>
        <pc:sldMkLst>
          <pc:docMk/>
          <pc:sldMk cId="2192196148" sldId="296"/>
        </pc:sldMkLst>
        <pc:spChg chg="mod">
          <ac:chgData name="Juping Yu" userId="a6bbcacb-c2f9-4844-bf13-3d99cf608b4d" providerId="ADAL" clId="{F695A93C-D433-428E-B8E3-849A4D22BC27}" dt="2023-11-24T15:09:08.627" v="286" actId="113"/>
          <ac:spMkLst>
            <pc:docMk/>
            <pc:sldMk cId="2192196148" sldId="296"/>
            <ac:spMk id="3" creationId="{20C610E9-D56F-AFF8-DDE5-E43185E54218}"/>
          </ac:spMkLst>
        </pc:spChg>
      </pc:sldChg>
      <pc:sldChg chg="modSp mod">
        <pc:chgData name="Juping Yu" userId="a6bbcacb-c2f9-4844-bf13-3d99cf608b4d" providerId="ADAL" clId="{F695A93C-D433-428E-B8E3-849A4D22BC27}" dt="2023-11-24T15:08:51.475" v="284" actId="207"/>
        <pc:sldMkLst>
          <pc:docMk/>
          <pc:sldMk cId="1647182092" sldId="297"/>
        </pc:sldMkLst>
        <pc:spChg chg="mod">
          <ac:chgData name="Juping Yu" userId="a6bbcacb-c2f9-4844-bf13-3d99cf608b4d" providerId="ADAL" clId="{F695A93C-D433-428E-B8E3-849A4D22BC27}" dt="2023-11-24T15:08:51.475" v="284" actId="207"/>
          <ac:spMkLst>
            <pc:docMk/>
            <pc:sldMk cId="1647182092" sldId="297"/>
            <ac:spMk id="2" creationId="{261AEA2C-EA98-FEAD-E545-F9B88500D829}"/>
          </ac:spMkLst>
        </pc:spChg>
        <pc:spChg chg="mod">
          <ac:chgData name="Juping Yu" userId="a6bbcacb-c2f9-4844-bf13-3d99cf608b4d" providerId="ADAL" clId="{F695A93C-D433-428E-B8E3-849A4D22BC27}" dt="2023-11-24T15:08:29.044" v="283" actId="207"/>
          <ac:spMkLst>
            <pc:docMk/>
            <pc:sldMk cId="1647182092" sldId="297"/>
            <ac:spMk id="7" creationId="{61FBC12F-2342-A7E3-DAA1-C6609752A804}"/>
          </ac:spMkLst>
        </pc:spChg>
      </pc:sldChg>
      <pc:sldChg chg="modSp mod">
        <pc:chgData name="Juping Yu" userId="a6bbcacb-c2f9-4844-bf13-3d99cf608b4d" providerId="ADAL" clId="{F695A93C-D433-428E-B8E3-849A4D22BC27}" dt="2023-11-24T15:10:05.237" v="292" actId="207"/>
        <pc:sldMkLst>
          <pc:docMk/>
          <pc:sldMk cId="2632178980" sldId="298"/>
        </pc:sldMkLst>
        <pc:spChg chg="mod">
          <ac:chgData name="Juping Yu" userId="a6bbcacb-c2f9-4844-bf13-3d99cf608b4d" providerId="ADAL" clId="{F695A93C-D433-428E-B8E3-849A4D22BC27}" dt="2023-11-24T15:10:05.237" v="292" actId="207"/>
          <ac:spMkLst>
            <pc:docMk/>
            <pc:sldMk cId="2632178980" sldId="298"/>
            <ac:spMk id="3" creationId="{2814FAAD-7296-F2D3-9041-81B3EFAF1E86}"/>
          </ac:spMkLst>
        </pc:spChg>
      </pc:sldChg>
      <pc:sldChg chg="modSp mod">
        <pc:chgData name="Juping Yu" userId="a6bbcacb-c2f9-4844-bf13-3d99cf608b4d" providerId="ADAL" clId="{F695A93C-D433-428E-B8E3-849A4D22BC27}" dt="2023-11-24T15:09:30.083" v="290" actId="113"/>
        <pc:sldMkLst>
          <pc:docMk/>
          <pc:sldMk cId="3155599900" sldId="299"/>
        </pc:sldMkLst>
        <pc:spChg chg="mod">
          <ac:chgData name="Juping Yu" userId="a6bbcacb-c2f9-4844-bf13-3d99cf608b4d" providerId="ADAL" clId="{F695A93C-D433-428E-B8E3-849A4D22BC27}" dt="2023-11-24T15:09:30.083" v="290" actId="113"/>
          <ac:spMkLst>
            <pc:docMk/>
            <pc:sldMk cId="3155599900" sldId="299"/>
            <ac:spMk id="3" creationId="{0EF8549C-1E9B-2801-471C-358B719E5D0A}"/>
          </ac:spMkLst>
        </pc:spChg>
      </pc:sldChg>
      <pc:sldChg chg="modSp mod">
        <pc:chgData name="Juping Yu" userId="a6bbcacb-c2f9-4844-bf13-3d99cf608b4d" providerId="ADAL" clId="{F695A93C-D433-428E-B8E3-849A4D22BC27}" dt="2023-11-24T15:10:17.397" v="295" actId="207"/>
        <pc:sldMkLst>
          <pc:docMk/>
          <pc:sldMk cId="1886795933" sldId="304"/>
        </pc:sldMkLst>
        <pc:spChg chg="mod">
          <ac:chgData name="Juping Yu" userId="a6bbcacb-c2f9-4844-bf13-3d99cf608b4d" providerId="ADAL" clId="{F695A93C-D433-428E-B8E3-849A4D22BC27}" dt="2023-11-24T15:10:17.397" v="295" actId="207"/>
          <ac:spMkLst>
            <pc:docMk/>
            <pc:sldMk cId="1886795933" sldId="304"/>
            <ac:spMk id="3" creationId="{00685EFC-1C72-3C81-3472-5B50AC50CE9B}"/>
          </ac:spMkLst>
        </pc:spChg>
      </pc:sldChg>
      <pc:sldChg chg="modSp mod modNotesTx">
        <pc:chgData name="Juping Yu" userId="a6bbcacb-c2f9-4844-bf13-3d99cf608b4d" providerId="ADAL" clId="{F695A93C-D433-428E-B8E3-849A4D22BC27}" dt="2023-11-24T15:17:26.750" v="373" actId="6549"/>
        <pc:sldMkLst>
          <pc:docMk/>
          <pc:sldMk cId="4189837399" sldId="305"/>
        </pc:sldMkLst>
        <pc:spChg chg="mod">
          <ac:chgData name="Juping Yu" userId="a6bbcacb-c2f9-4844-bf13-3d99cf608b4d" providerId="ADAL" clId="{F695A93C-D433-428E-B8E3-849A4D22BC27}" dt="2023-11-24T15:12:27.690" v="338" actId="6549"/>
          <ac:spMkLst>
            <pc:docMk/>
            <pc:sldMk cId="4189837399" sldId="305"/>
            <ac:spMk id="3" creationId="{9138B88E-2CE7-DF00-2AB7-F31417D6898C}"/>
          </ac:spMkLst>
        </pc:spChg>
      </pc:sldChg>
      <pc:sldChg chg="modSp mod">
        <pc:chgData name="Juping Yu" userId="a6bbcacb-c2f9-4844-bf13-3d99cf608b4d" providerId="ADAL" clId="{F695A93C-D433-428E-B8E3-849A4D22BC27}" dt="2023-11-24T15:13:50.455" v="362" actId="313"/>
        <pc:sldMkLst>
          <pc:docMk/>
          <pc:sldMk cId="1272154126" sldId="306"/>
        </pc:sldMkLst>
        <pc:spChg chg="mod">
          <ac:chgData name="Juping Yu" userId="a6bbcacb-c2f9-4844-bf13-3d99cf608b4d" providerId="ADAL" clId="{F695A93C-D433-428E-B8E3-849A4D22BC27}" dt="2023-11-24T15:13:50.455" v="362" actId="313"/>
          <ac:spMkLst>
            <pc:docMk/>
            <pc:sldMk cId="1272154126" sldId="306"/>
            <ac:spMk id="3" creationId="{B02AB72B-E393-EDFF-D92E-CC7B95FEA485}"/>
          </ac:spMkLst>
        </pc:spChg>
      </pc:sldChg>
      <pc:sldChg chg="modSp mod">
        <pc:chgData name="Juping Yu" userId="a6bbcacb-c2f9-4844-bf13-3d99cf608b4d" providerId="ADAL" clId="{F695A93C-D433-428E-B8E3-849A4D22BC27}" dt="2023-11-24T15:18:14.416" v="379" actId="114"/>
        <pc:sldMkLst>
          <pc:docMk/>
          <pc:sldMk cId="589475553" sldId="307"/>
        </pc:sldMkLst>
        <pc:spChg chg="mod">
          <ac:chgData name="Juping Yu" userId="a6bbcacb-c2f9-4844-bf13-3d99cf608b4d" providerId="ADAL" clId="{F695A93C-D433-428E-B8E3-849A4D22BC27}" dt="2023-11-24T15:18:14.416" v="379" actId="114"/>
          <ac:spMkLst>
            <pc:docMk/>
            <pc:sldMk cId="589475553" sldId="307"/>
            <ac:spMk id="3" creationId="{9DBF589A-7994-8B6E-2EE9-CE3644CB2412}"/>
          </ac:spMkLst>
        </pc:spChg>
      </pc:sldChg>
    </pc:docChg>
  </pc:docChgLst>
  <pc:docChgLst>
    <pc:chgData name="Gareth Parsons" userId="52c3d6d6-0aa7-4136-81da-46657c500279" providerId="ADAL" clId="{272896E2-06D3-4E62-97B1-2A218A0F4CDF}"/>
    <pc:docChg chg="undo custSel addSld delSld modSld sldOrd delMainMaster">
      <pc:chgData name="Gareth Parsons" userId="52c3d6d6-0aa7-4136-81da-46657c500279" providerId="ADAL" clId="{272896E2-06D3-4E62-97B1-2A218A0F4CDF}" dt="2023-11-21T15:51:25.530" v="10233" actId="12"/>
      <pc:docMkLst>
        <pc:docMk/>
      </pc:docMkLst>
      <pc:sldChg chg="addSp delSp modSp mod ord">
        <pc:chgData name="Gareth Parsons" userId="52c3d6d6-0aa7-4136-81da-46657c500279" providerId="ADAL" clId="{272896E2-06D3-4E62-97B1-2A218A0F4CDF}" dt="2023-11-21T14:57:02.246" v="9994" actId="21"/>
        <pc:sldMkLst>
          <pc:docMk/>
          <pc:sldMk cId="1350798842" sldId="257"/>
        </pc:sldMkLst>
        <pc:spChg chg="del">
          <ac:chgData name="Gareth Parsons" userId="52c3d6d6-0aa7-4136-81da-46657c500279" providerId="ADAL" clId="{272896E2-06D3-4E62-97B1-2A218A0F4CDF}" dt="2023-11-21T14:56:01.898" v="9990" actId="478"/>
          <ac:spMkLst>
            <pc:docMk/>
            <pc:sldMk cId="1350798842" sldId="257"/>
            <ac:spMk id="2" creationId="{00000000-0000-0000-0000-000000000000}"/>
          </ac:spMkLst>
        </pc:spChg>
        <pc:spChg chg="add mod">
          <ac:chgData name="Gareth Parsons" userId="52c3d6d6-0aa7-4136-81da-46657c500279" providerId="ADAL" clId="{272896E2-06D3-4E62-97B1-2A218A0F4CDF}" dt="2023-11-21T14:56:05.623" v="9991"/>
          <ac:spMkLst>
            <pc:docMk/>
            <pc:sldMk cId="1350798842" sldId="257"/>
            <ac:spMk id="4" creationId="{39EDE526-B3F0-C48B-9552-D880D42156B6}"/>
          </ac:spMkLst>
        </pc:spChg>
        <pc:picChg chg="del mod">
          <ac:chgData name="Gareth Parsons" userId="52c3d6d6-0aa7-4136-81da-46657c500279" providerId="ADAL" clId="{272896E2-06D3-4E62-97B1-2A218A0F4CDF}" dt="2023-11-21T14:56:31.761" v="9993" actId="21"/>
          <ac:picMkLst>
            <pc:docMk/>
            <pc:sldMk cId="1350798842" sldId="257"/>
            <ac:picMk id="51" creationId="{00000000-0000-0000-0000-000000000000}"/>
          </ac:picMkLst>
        </pc:picChg>
        <pc:picChg chg="del">
          <ac:chgData name="Gareth Parsons" userId="52c3d6d6-0aa7-4136-81da-46657c500279" providerId="ADAL" clId="{272896E2-06D3-4E62-97B1-2A218A0F4CDF}" dt="2023-11-21T14:57:02.246" v="9994" actId="21"/>
          <ac:picMkLst>
            <pc:docMk/>
            <pc:sldMk cId="1350798842" sldId="257"/>
            <ac:picMk id="52" creationId="{00000000-0000-0000-0000-000000000000}"/>
          </ac:picMkLst>
        </pc:picChg>
      </pc:sldChg>
      <pc:sldChg chg="addSp delSp modSp mod ord">
        <pc:chgData name="Gareth Parsons" userId="52c3d6d6-0aa7-4136-81da-46657c500279" providerId="ADAL" clId="{272896E2-06D3-4E62-97B1-2A218A0F4CDF}" dt="2023-11-20T18:30:51.197" v="4546"/>
        <pc:sldMkLst>
          <pc:docMk/>
          <pc:sldMk cId="2965403848" sldId="258"/>
        </pc:sldMkLst>
        <pc:spChg chg="mod">
          <ac:chgData name="Gareth Parsons" userId="52c3d6d6-0aa7-4136-81da-46657c500279" providerId="ADAL" clId="{272896E2-06D3-4E62-97B1-2A218A0F4CDF}" dt="2023-11-20T15:03:56.184" v="1217" actId="113"/>
          <ac:spMkLst>
            <pc:docMk/>
            <pc:sldMk cId="2965403848" sldId="258"/>
            <ac:spMk id="2" creationId="{90416249-303F-C044-2F22-459E4C215F6B}"/>
          </ac:spMkLst>
        </pc:spChg>
        <pc:spChg chg="add mod">
          <ac:chgData name="Gareth Parsons" userId="52c3d6d6-0aa7-4136-81da-46657c500279" providerId="ADAL" clId="{272896E2-06D3-4E62-97B1-2A218A0F4CDF}" dt="2023-11-20T18:30:51.197" v="4546"/>
          <ac:spMkLst>
            <pc:docMk/>
            <pc:sldMk cId="2965403848" sldId="258"/>
            <ac:spMk id="3" creationId="{C8DCC2C6-51CE-A691-53D9-751B4C12914E}"/>
          </ac:spMkLst>
        </pc:spChg>
        <pc:spChg chg="del mod">
          <ac:chgData name="Gareth Parsons" userId="52c3d6d6-0aa7-4136-81da-46657c500279" providerId="ADAL" clId="{272896E2-06D3-4E62-97B1-2A218A0F4CDF}" dt="2023-11-20T15:03:31.252" v="1187"/>
          <ac:spMkLst>
            <pc:docMk/>
            <pc:sldMk cId="2965403848" sldId="258"/>
            <ac:spMk id="5" creationId="{F2FDAE34-269B-1875-F2A7-C1E3D739493D}"/>
          </ac:spMkLst>
        </pc:spChg>
        <pc:graphicFrameChg chg="mod">
          <ac:chgData name="Gareth Parsons" userId="52c3d6d6-0aa7-4136-81da-46657c500279" providerId="ADAL" clId="{272896E2-06D3-4E62-97B1-2A218A0F4CDF}" dt="2023-11-20T15:03:49.244" v="1215" actId="1076"/>
          <ac:graphicFrameMkLst>
            <pc:docMk/>
            <pc:sldMk cId="2965403848" sldId="258"/>
            <ac:graphicFrameMk id="4" creationId="{864327BB-B3D6-232D-62CB-F7CEFA98B2C6}"/>
          </ac:graphicFrameMkLst>
        </pc:graphicFrameChg>
      </pc:sldChg>
      <pc:sldChg chg="addSp modSp mod ord">
        <pc:chgData name="Gareth Parsons" userId="52c3d6d6-0aa7-4136-81da-46657c500279" providerId="ADAL" clId="{272896E2-06D3-4E62-97B1-2A218A0F4CDF}" dt="2023-11-20T18:30:58.571" v="4547"/>
        <pc:sldMkLst>
          <pc:docMk/>
          <pc:sldMk cId="1015579498" sldId="259"/>
        </pc:sldMkLst>
        <pc:spChg chg="mod">
          <ac:chgData name="Gareth Parsons" userId="52c3d6d6-0aa7-4136-81da-46657c500279" providerId="ADAL" clId="{272896E2-06D3-4E62-97B1-2A218A0F4CDF}" dt="2023-11-20T13:52:19.232" v="1138" actId="113"/>
          <ac:spMkLst>
            <pc:docMk/>
            <pc:sldMk cId="1015579498" sldId="259"/>
            <ac:spMk id="2" creationId="{35D60F7F-0D18-9586-7DDE-A0F78EE3513B}"/>
          </ac:spMkLst>
        </pc:spChg>
        <pc:spChg chg="mod">
          <ac:chgData name="Gareth Parsons" userId="52c3d6d6-0aa7-4136-81da-46657c500279" providerId="ADAL" clId="{272896E2-06D3-4E62-97B1-2A218A0F4CDF}" dt="2023-11-20T13:57:46.460" v="1182" actId="255"/>
          <ac:spMkLst>
            <pc:docMk/>
            <pc:sldMk cId="1015579498" sldId="259"/>
            <ac:spMk id="3" creationId="{E267BB8F-E87F-20D5-9A7A-2C2ABB904A67}"/>
          </ac:spMkLst>
        </pc:spChg>
        <pc:spChg chg="add mod">
          <ac:chgData name="Gareth Parsons" userId="52c3d6d6-0aa7-4136-81da-46657c500279" providerId="ADAL" clId="{272896E2-06D3-4E62-97B1-2A218A0F4CDF}" dt="2023-11-20T18:30:58.571" v="4547"/>
          <ac:spMkLst>
            <pc:docMk/>
            <pc:sldMk cId="1015579498" sldId="259"/>
            <ac:spMk id="4" creationId="{99CD7126-0694-4AAC-9F66-8FF08884EAEB}"/>
          </ac:spMkLst>
        </pc:spChg>
      </pc:sldChg>
      <pc:sldChg chg="modSp mod">
        <pc:chgData name="Gareth Parsons" userId="52c3d6d6-0aa7-4136-81da-46657c500279" providerId="ADAL" clId="{272896E2-06D3-4E62-97B1-2A218A0F4CDF}" dt="2023-11-21T12:31:22.529" v="9601" actId="207"/>
        <pc:sldMkLst>
          <pc:docMk/>
          <pc:sldMk cId="2751615276" sldId="260"/>
        </pc:sldMkLst>
        <pc:spChg chg="mod">
          <ac:chgData name="Gareth Parsons" userId="52c3d6d6-0aa7-4136-81da-46657c500279" providerId="ADAL" clId="{272896E2-06D3-4E62-97B1-2A218A0F4CDF}" dt="2023-11-20T12:20:46.931" v="800"/>
          <ac:spMkLst>
            <pc:docMk/>
            <pc:sldMk cId="2751615276" sldId="260"/>
            <ac:spMk id="5" creationId="{00000000-0000-0000-0000-000000000000}"/>
          </ac:spMkLst>
        </pc:spChg>
        <pc:spChg chg="mod">
          <ac:chgData name="Gareth Parsons" userId="52c3d6d6-0aa7-4136-81da-46657c500279" providerId="ADAL" clId="{272896E2-06D3-4E62-97B1-2A218A0F4CDF}" dt="2023-11-21T12:31:22.529" v="9601" actId="207"/>
          <ac:spMkLst>
            <pc:docMk/>
            <pc:sldMk cId="2751615276" sldId="260"/>
            <ac:spMk id="7" creationId="{00000000-0000-0000-0000-000000000000}"/>
          </ac:spMkLst>
        </pc:spChg>
        <pc:spChg chg="mod">
          <ac:chgData name="Gareth Parsons" userId="52c3d6d6-0aa7-4136-81da-46657c500279" providerId="ADAL" clId="{272896E2-06D3-4E62-97B1-2A218A0F4CDF}" dt="2023-11-20T11:19:50.300" v="126" actId="20577"/>
          <ac:spMkLst>
            <pc:docMk/>
            <pc:sldMk cId="2751615276" sldId="260"/>
            <ac:spMk id="13" creationId="{00000000-0000-0000-0000-000000000000}"/>
          </ac:spMkLst>
        </pc:spChg>
      </pc:sldChg>
      <pc:sldChg chg="modSp del mod ord">
        <pc:chgData name="Gareth Parsons" userId="52c3d6d6-0aa7-4136-81da-46657c500279" providerId="ADAL" clId="{272896E2-06D3-4E62-97B1-2A218A0F4CDF}" dt="2023-11-21T12:25:59.332" v="9596" actId="47"/>
        <pc:sldMkLst>
          <pc:docMk/>
          <pc:sldMk cId="5380826" sldId="261"/>
        </pc:sldMkLst>
        <pc:spChg chg="mod">
          <ac:chgData name="Gareth Parsons" userId="52c3d6d6-0aa7-4136-81da-46657c500279" providerId="ADAL" clId="{272896E2-06D3-4E62-97B1-2A218A0F4CDF}" dt="2023-11-20T12:22:56.346" v="806" actId="207"/>
          <ac:spMkLst>
            <pc:docMk/>
            <pc:sldMk cId="5380826" sldId="261"/>
            <ac:spMk id="2" creationId="{00000000-0000-0000-0000-000000000000}"/>
          </ac:spMkLst>
        </pc:spChg>
        <pc:spChg chg="mod">
          <ac:chgData name="Gareth Parsons" userId="52c3d6d6-0aa7-4136-81da-46657c500279" providerId="ADAL" clId="{272896E2-06D3-4E62-97B1-2A218A0F4CDF}" dt="2023-11-20T12:20:46.931" v="800"/>
          <ac:spMkLst>
            <pc:docMk/>
            <pc:sldMk cId="5380826" sldId="261"/>
            <ac:spMk id="4" creationId="{00000000-0000-0000-0000-000000000000}"/>
          </ac:spMkLst>
        </pc:spChg>
        <pc:spChg chg="mod">
          <ac:chgData name="Gareth Parsons" userId="52c3d6d6-0aa7-4136-81da-46657c500279" providerId="ADAL" clId="{272896E2-06D3-4E62-97B1-2A218A0F4CDF}" dt="2023-11-20T12:20:46.931" v="800"/>
          <ac:spMkLst>
            <pc:docMk/>
            <pc:sldMk cId="5380826" sldId="261"/>
            <ac:spMk id="5" creationId="{00000000-0000-0000-0000-000000000000}"/>
          </ac:spMkLst>
        </pc:spChg>
      </pc:sldChg>
      <pc:sldChg chg="modSp del">
        <pc:chgData name="Gareth Parsons" userId="52c3d6d6-0aa7-4136-81da-46657c500279" providerId="ADAL" clId="{272896E2-06D3-4E62-97B1-2A218A0F4CDF}" dt="2023-11-21T12:24:40.231" v="9583" actId="47"/>
        <pc:sldMkLst>
          <pc:docMk/>
          <pc:sldMk cId="2420517111" sldId="262"/>
        </pc:sldMkLst>
        <pc:spChg chg="mod">
          <ac:chgData name="Gareth Parsons" userId="52c3d6d6-0aa7-4136-81da-46657c500279" providerId="ADAL" clId="{272896E2-06D3-4E62-97B1-2A218A0F4CDF}" dt="2023-11-20T12:20:46.931" v="800"/>
          <ac:spMkLst>
            <pc:docMk/>
            <pc:sldMk cId="2420517111" sldId="262"/>
            <ac:spMk id="4" creationId="{00000000-0000-0000-0000-000000000000}"/>
          </ac:spMkLst>
        </pc:spChg>
        <pc:spChg chg="mod">
          <ac:chgData name="Gareth Parsons" userId="52c3d6d6-0aa7-4136-81da-46657c500279" providerId="ADAL" clId="{272896E2-06D3-4E62-97B1-2A218A0F4CDF}" dt="2023-11-20T12:20:46.931" v="800"/>
          <ac:spMkLst>
            <pc:docMk/>
            <pc:sldMk cId="2420517111" sldId="262"/>
            <ac:spMk id="5" creationId="{00000000-0000-0000-0000-000000000000}"/>
          </ac:spMkLst>
        </pc:spChg>
      </pc:sldChg>
      <pc:sldChg chg="modSp del">
        <pc:chgData name="Gareth Parsons" userId="52c3d6d6-0aa7-4136-81da-46657c500279" providerId="ADAL" clId="{272896E2-06D3-4E62-97B1-2A218A0F4CDF}" dt="2023-11-21T12:25:47.247" v="9593" actId="47"/>
        <pc:sldMkLst>
          <pc:docMk/>
          <pc:sldMk cId="2609842006" sldId="268"/>
        </pc:sldMkLst>
        <pc:spChg chg="mod">
          <ac:chgData name="Gareth Parsons" userId="52c3d6d6-0aa7-4136-81da-46657c500279" providerId="ADAL" clId="{272896E2-06D3-4E62-97B1-2A218A0F4CDF}" dt="2023-11-20T12:20:46.931" v="800"/>
          <ac:spMkLst>
            <pc:docMk/>
            <pc:sldMk cId="2609842006" sldId="268"/>
            <ac:spMk id="4" creationId="{00000000-0000-0000-0000-000000000000}"/>
          </ac:spMkLst>
        </pc:spChg>
        <pc:spChg chg="mod">
          <ac:chgData name="Gareth Parsons" userId="52c3d6d6-0aa7-4136-81da-46657c500279" providerId="ADAL" clId="{272896E2-06D3-4E62-97B1-2A218A0F4CDF}" dt="2023-11-20T12:20:46.931" v="800"/>
          <ac:spMkLst>
            <pc:docMk/>
            <pc:sldMk cId="2609842006" sldId="268"/>
            <ac:spMk id="5" creationId="{00000000-0000-0000-0000-000000000000}"/>
          </ac:spMkLst>
        </pc:spChg>
      </pc:sldChg>
      <pc:sldChg chg="addSp modSp mod">
        <pc:chgData name="Gareth Parsons" userId="52c3d6d6-0aa7-4136-81da-46657c500279" providerId="ADAL" clId="{272896E2-06D3-4E62-97B1-2A218A0F4CDF}" dt="2023-11-21T15:11:35.784" v="10120" actId="20577"/>
        <pc:sldMkLst>
          <pc:docMk/>
          <pc:sldMk cId="481300052" sldId="269"/>
        </pc:sldMkLst>
        <pc:spChg chg="mod">
          <ac:chgData name="Gareth Parsons" userId="52c3d6d6-0aa7-4136-81da-46657c500279" providerId="ADAL" clId="{272896E2-06D3-4E62-97B1-2A218A0F4CDF}" dt="2023-11-20T13:05:57.837" v="1129" actId="20577"/>
          <ac:spMkLst>
            <pc:docMk/>
            <pc:sldMk cId="481300052" sldId="269"/>
            <ac:spMk id="2" creationId="{00000000-0000-0000-0000-000000000000}"/>
          </ac:spMkLst>
        </pc:spChg>
        <pc:spChg chg="mod">
          <ac:chgData name="Gareth Parsons" userId="52c3d6d6-0aa7-4136-81da-46657c500279" providerId="ADAL" clId="{272896E2-06D3-4E62-97B1-2A218A0F4CDF}" dt="2023-11-21T15:11:35.784" v="10120" actId="20577"/>
          <ac:spMkLst>
            <pc:docMk/>
            <pc:sldMk cId="481300052" sldId="269"/>
            <ac:spMk id="3" creationId="{00000000-0000-0000-0000-000000000000}"/>
          </ac:spMkLst>
        </pc:spChg>
        <pc:spChg chg="add mod">
          <ac:chgData name="Gareth Parsons" userId="52c3d6d6-0aa7-4136-81da-46657c500279" providerId="ADAL" clId="{272896E2-06D3-4E62-97B1-2A218A0F4CDF}" dt="2023-11-20T18:30:46.561" v="4545"/>
          <ac:spMkLst>
            <pc:docMk/>
            <pc:sldMk cId="481300052" sldId="269"/>
            <ac:spMk id="4" creationId="{647E115C-D366-4780-13C1-97F4378C3947}"/>
          </ac:spMkLst>
        </pc:spChg>
        <pc:spChg chg="mod">
          <ac:chgData name="Gareth Parsons" userId="52c3d6d6-0aa7-4136-81da-46657c500279" providerId="ADAL" clId="{272896E2-06D3-4E62-97B1-2A218A0F4CDF}" dt="2023-11-20T12:20:46.931" v="800"/>
          <ac:spMkLst>
            <pc:docMk/>
            <pc:sldMk cId="481300052" sldId="269"/>
            <ac:spMk id="5" creationId="{00000000-0000-0000-0000-000000000000}"/>
          </ac:spMkLst>
        </pc:spChg>
      </pc:sldChg>
      <pc:sldChg chg="del">
        <pc:chgData name="Gareth Parsons" userId="52c3d6d6-0aa7-4136-81da-46657c500279" providerId="ADAL" clId="{272896E2-06D3-4E62-97B1-2A218A0F4CDF}" dt="2023-11-21T12:25:48.079" v="9594" actId="47"/>
        <pc:sldMkLst>
          <pc:docMk/>
          <pc:sldMk cId="4196313133" sldId="270"/>
        </pc:sldMkLst>
      </pc:sldChg>
      <pc:sldChg chg="del">
        <pc:chgData name="Gareth Parsons" userId="52c3d6d6-0aa7-4136-81da-46657c500279" providerId="ADAL" clId="{272896E2-06D3-4E62-97B1-2A218A0F4CDF}" dt="2023-11-21T12:25:48.928" v="9595" actId="47"/>
        <pc:sldMkLst>
          <pc:docMk/>
          <pc:sldMk cId="10974612" sldId="271"/>
        </pc:sldMkLst>
      </pc:sldChg>
      <pc:sldChg chg="modSp del">
        <pc:chgData name="Gareth Parsons" userId="52c3d6d6-0aa7-4136-81da-46657c500279" providerId="ADAL" clId="{272896E2-06D3-4E62-97B1-2A218A0F4CDF}" dt="2023-11-21T12:25:38.637" v="9588" actId="47"/>
        <pc:sldMkLst>
          <pc:docMk/>
          <pc:sldMk cId="3803355856" sldId="272"/>
        </pc:sldMkLst>
        <pc:spChg chg="mod">
          <ac:chgData name="Gareth Parsons" userId="52c3d6d6-0aa7-4136-81da-46657c500279" providerId="ADAL" clId="{272896E2-06D3-4E62-97B1-2A218A0F4CDF}" dt="2023-11-20T12:20:46.931" v="800"/>
          <ac:spMkLst>
            <pc:docMk/>
            <pc:sldMk cId="3803355856" sldId="272"/>
            <ac:spMk id="4" creationId="{00000000-0000-0000-0000-000000000000}"/>
          </ac:spMkLst>
        </pc:spChg>
        <pc:spChg chg="mod">
          <ac:chgData name="Gareth Parsons" userId="52c3d6d6-0aa7-4136-81da-46657c500279" providerId="ADAL" clId="{272896E2-06D3-4E62-97B1-2A218A0F4CDF}" dt="2023-11-20T12:20:46.931" v="800"/>
          <ac:spMkLst>
            <pc:docMk/>
            <pc:sldMk cId="3803355856" sldId="272"/>
            <ac:spMk id="5" creationId="{00000000-0000-0000-0000-000000000000}"/>
          </ac:spMkLst>
        </pc:spChg>
        <pc:picChg chg="mod">
          <ac:chgData name="Gareth Parsons" userId="52c3d6d6-0aa7-4136-81da-46657c500279" providerId="ADAL" clId="{272896E2-06D3-4E62-97B1-2A218A0F4CDF}" dt="2023-11-20T12:20:46.931" v="800"/>
          <ac:picMkLst>
            <pc:docMk/>
            <pc:sldMk cId="3803355856" sldId="272"/>
            <ac:picMk id="10" creationId="{B6CDEB1B-3D37-4A4A-8540-21252D6B6071}"/>
          </ac:picMkLst>
        </pc:picChg>
      </pc:sldChg>
      <pc:sldChg chg="modSp del">
        <pc:chgData name="Gareth Parsons" userId="52c3d6d6-0aa7-4136-81da-46657c500279" providerId="ADAL" clId="{272896E2-06D3-4E62-97B1-2A218A0F4CDF}" dt="2023-11-21T12:25:41.846" v="9589" actId="47"/>
        <pc:sldMkLst>
          <pc:docMk/>
          <pc:sldMk cId="2124010033" sldId="273"/>
        </pc:sldMkLst>
        <pc:spChg chg="mod">
          <ac:chgData name="Gareth Parsons" userId="52c3d6d6-0aa7-4136-81da-46657c500279" providerId="ADAL" clId="{272896E2-06D3-4E62-97B1-2A218A0F4CDF}" dt="2023-11-20T12:20:46.931" v="800"/>
          <ac:spMkLst>
            <pc:docMk/>
            <pc:sldMk cId="2124010033" sldId="273"/>
            <ac:spMk id="2" creationId="{2C6D4FE8-2CA4-457C-9523-971B490F4FAE}"/>
          </ac:spMkLst>
        </pc:spChg>
        <pc:spChg chg="mod">
          <ac:chgData name="Gareth Parsons" userId="52c3d6d6-0aa7-4136-81da-46657c500279" providerId="ADAL" clId="{272896E2-06D3-4E62-97B1-2A218A0F4CDF}" dt="2023-11-20T12:20:46.931" v="800"/>
          <ac:spMkLst>
            <pc:docMk/>
            <pc:sldMk cId="2124010033" sldId="273"/>
            <ac:spMk id="3" creationId="{87E71E58-2FC3-4A44-9A59-5F55D6A59B86}"/>
          </ac:spMkLst>
        </pc:spChg>
      </pc:sldChg>
      <pc:sldChg chg="modSp del">
        <pc:chgData name="Gareth Parsons" userId="52c3d6d6-0aa7-4136-81da-46657c500279" providerId="ADAL" clId="{272896E2-06D3-4E62-97B1-2A218A0F4CDF}" dt="2023-11-21T12:25:43.430" v="9590" actId="47"/>
        <pc:sldMkLst>
          <pc:docMk/>
          <pc:sldMk cId="784624964" sldId="274"/>
        </pc:sldMkLst>
        <pc:spChg chg="mod">
          <ac:chgData name="Gareth Parsons" userId="52c3d6d6-0aa7-4136-81da-46657c500279" providerId="ADAL" clId="{272896E2-06D3-4E62-97B1-2A218A0F4CDF}" dt="2023-11-20T12:20:46.931" v="800"/>
          <ac:spMkLst>
            <pc:docMk/>
            <pc:sldMk cId="784624964" sldId="274"/>
            <ac:spMk id="2" creationId="{2FE7B8DE-051E-4C3B-B352-FC611D1CB67A}"/>
          </ac:spMkLst>
        </pc:spChg>
        <pc:spChg chg="mod">
          <ac:chgData name="Gareth Parsons" userId="52c3d6d6-0aa7-4136-81da-46657c500279" providerId="ADAL" clId="{272896E2-06D3-4E62-97B1-2A218A0F4CDF}" dt="2023-11-20T12:20:46.931" v="800"/>
          <ac:spMkLst>
            <pc:docMk/>
            <pc:sldMk cId="784624964" sldId="274"/>
            <ac:spMk id="3" creationId="{CB5D3C11-9F32-47C5-9A34-E20730CFDD34}"/>
          </ac:spMkLst>
        </pc:spChg>
      </pc:sldChg>
      <pc:sldChg chg="modSp del">
        <pc:chgData name="Gareth Parsons" userId="52c3d6d6-0aa7-4136-81da-46657c500279" providerId="ADAL" clId="{272896E2-06D3-4E62-97B1-2A218A0F4CDF}" dt="2023-11-21T12:25:44.037" v="9591" actId="47"/>
        <pc:sldMkLst>
          <pc:docMk/>
          <pc:sldMk cId="765453811" sldId="275"/>
        </pc:sldMkLst>
        <pc:spChg chg="mod">
          <ac:chgData name="Gareth Parsons" userId="52c3d6d6-0aa7-4136-81da-46657c500279" providerId="ADAL" clId="{272896E2-06D3-4E62-97B1-2A218A0F4CDF}" dt="2023-11-20T12:20:46.931" v="800"/>
          <ac:spMkLst>
            <pc:docMk/>
            <pc:sldMk cId="765453811" sldId="275"/>
            <ac:spMk id="2" creationId="{43E0727D-F33A-4227-BB4B-B9DC209AAD21}"/>
          </ac:spMkLst>
        </pc:spChg>
        <pc:spChg chg="mod">
          <ac:chgData name="Gareth Parsons" userId="52c3d6d6-0aa7-4136-81da-46657c500279" providerId="ADAL" clId="{272896E2-06D3-4E62-97B1-2A218A0F4CDF}" dt="2023-11-20T12:20:46.931" v="800"/>
          <ac:spMkLst>
            <pc:docMk/>
            <pc:sldMk cId="765453811" sldId="275"/>
            <ac:spMk id="3" creationId="{FCE546F5-AC50-413B-8745-C55F3D1B5368}"/>
          </ac:spMkLst>
        </pc:spChg>
      </pc:sldChg>
      <pc:sldChg chg="modSp del">
        <pc:chgData name="Gareth Parsons" userId="52c3d6d6-0aa7-4136-81da-46657c500279" providerId="ADAL" clId="{272896E2-06D3-4E62-97B1-2A218A0F4CDF}" dt="2023-11-21T12:25:44.951" v="9592" actId="47"/>
        <pc:sldMkLst>
          <pc:docMk/>
          <pc:sldMk cId="4094978195" sldId="276"/>
        </pc:sldMkLst>
        <pc:spChg chg="mod">
          <ac:chgData name="Gareth Parsons" userId="52c3d6d6-0aa7-4136-81da-46657c500279" providerId="ADAL" clId="{272896E2-06D3-4E62-97B1-2A218A0F4CDF}" dt="2023-11-20T12:20:46.931" v="800"/>
          <ac:spMkLst>
            <pc:docMk/>
            <pc:sldMk cId="4094978195" sldId="276"/>
            <ac:spMk id="2" creationId="{A1981A8C-EF9F-4F31-8496-3E942E12403F}"/>
          </ac:spMkLst>
        </pc:spChg>
        <pc:spChg chg="mod">
          <ac:chgData name="Gareth Parsons" userId="52c3d6d6-0aa7-4136-81da-46657c500279" providerId="ADAL" clId="{272896E2-06D3-4E62-97B1-2A218A0F4CDF}" dt="2023-11-20T12:20:46.931" v="800"/>
          <ac:spMkLst>
            <pc:docMk/>
            <pc:sldMk cId="4094978195" sldId="276"/>
            <ac:spMk id="3" creationId="{1DECB14D-AE69-48BB-B2E4-B35229FDFFBA}"/>
          </ac:spMkLst>
        </pc:spChg>
      </pc:sldChg>
      <pc:sldChg chg="addSp delSp modSp mod ord">
        <pc:chgData name="Gareth Parsons" userId="52c3d6d6-0aa7-4136-81da-46657c500279" providerId="ADAL" clId="{272896E2-06D3-4E62-97B1-2A218A0F4CDF}" dt="2023-11-21T15:12:38.557" v="10124"/>
        <pc:sldMkLst>
          <pc:docMk/>
          <pc:sldMk cId="2789184719" sldId="281"/>
        </pc:sldMkLst>
        <pc:spChg chg="del">
          <ac:chgData name="Gareth Parsons" userId="52c3d6d6-0aa7-4136-81da-46657c500279" providerId="ADAL" clId="{272896E2-06D3-4E62-97B1-2A218A0F4CDF}" dt="2023-11-21T15:12:36.529" v="10123" actId="478"/>
          <ac:spMkLst>
            <pc:docMk/>
            <pc:sldMk cId="2789184719" sldId="281"/>
            <ac:spMk id="2" creationId="{00000000-0000-0000-0000-000000000000}"/>
          </ac:spMkLst>
        </pc:spChg>
        <pc:spChg chg="add mod">
          <ac:chgData name="Gareth Parsons" userId="52c3d6d6-0aa7-4136-81da-46657c500279" providerId="ADAL" clId="{272896E2-06D3-4E62-97B1-2A218A0F4CDF}" dt="2023-11-21T15:12:38.557" v="10124"/>
          <ac:spMkLst>
            <pc:docMk/>
            <pc:sldMk cId="2789184719" sldId="281"/>
            <ac:spMk id="5" creationId="{E6E1A83D-A89B-9FAE-E5AE-3DC300E43D0C}"/>
          </ac:spMkLst>
        </pc:spChg>
        <pc:picChg chg="mod">
          <ac:chgData name="Gareth Parsons" userId="52c3d6d6-0aa7-4136-81da-46657c500279" providerId="ADAL" clId="{272896E2-06D3-4E62-97B1-2A218A0F4CDF}" dt="2023-11-21T15:12:25.458" v="10122" actId="14100"/>
          <ac:picMkLst>
            <pc:docMk/>
            <pc:sldMk cId="2789184719" sldId="281"/>
            <ac:picMk id="4" creationId="{00000000-0000-0000-0000-000000000000}"/>
          </ac:picMkLst>
        </pc:picChg>
      </pc:sldChg>
      <pc:sldChg chg="new del">
        <pc:chgData name="Gareth Parsons" userId="52c3d6d6-0aa7-4136-81da-46657c500279" providerId="ADAL" clId="{272896E2-06D3-4E62-97B1-2A218A0F4CDF}" dt="2023-11-20T11:23:03.542" v="301" actId="47"/>
        <pc:sldMkLst>
          <pc:docMk/>
          <pc:sldMk cId="1369999743" sldId="282"/>
        </pc:sldMkLst>
      </pc:sldChg>
      <pc:sldChg chg="addSp delSp modSp new mod">
        <pc:chgData name="Gareth Parsons" userId="52c3d6d6-0aa7-4136-81da-46657c500279" providerId="ADAL" clId="{272896E2-06D3-4E62-97B1-2A218A0F4CDF}" dt="2023-11-21T14:37:47.777" v="9963" actId="20577"/>
        <pc:sldMkLst>
          <pc:docMk/>
          <pc:sldMk cId="559690851" sldId="283"/>
        </pc:sldMkLst>
        <pc:spChg chg="mod">
          <ac:chgData name="Gareth Parsons" userId="52c3d6d6-0aa7-4136-81da-46657c500279" providerId="ADAL" clId="{272896E2-06D3-4E62-97B1-2A218A0F4CDF}" dt="2023-11-20T12:23:30.764" v="809" actId="113"/>
          <ac:spMkLst>
            <pc:docMk/>
            <pc:sldMk cId="559690851" sldId="283"/>
            <ac:spMk id="2" creationId="{30B3418E-C8DC-0036-0314-81FF1D35FFDD}"/>
          </ac:spMkLst>
        </pc:spChg>
        <pc:spChg chg="mod">
          <ac:chgData name="Gareth Parsons" userId="52c3d6d6-0aa7-4136-81da-46657c500279" providerId="ADAL" clId="{272896E2-06D3-4E62-97B1-2A218A0F4CDF}" dt="2023-11-21T14:37:47.777" v="9963" actId="20577"/>
          <ac:spMkLst>
            <pc:docMk/>
            <pc:sldMk cId="559690851" sldId="283"/>
            <ac:spMk id="3" creationId="{418D86E1-6B6C-1F33-A4F2-4C637192CD86}"/>
          </ac:spMkLst>
        </pc:spChg>
        <pc:spChg chg="del mod">
          <ac:chgData name="Gareth Parsons" userId="52c3d6d6-0aa7-4136-81da-46657c500279" providerId="ADAL" clId="{272896E2-06D3-4E62-97B1-2A218A0F4CDF}" dt="2023-11-20T13:04:30.093" v="1117" actId="478"/>
          <ac:spMkLst>
            <pc:docMk/>
            <pc:sldMk cId="559690851" sldId="283"/>
            <ac:spMk id="4" creationId="{4B7EA2D0-6AAF-21A7-A546-EC9D751489E2}"/>
          </ac:spMkLst>
        </pc:spChg>
        <pc:spChg chg="mod">
          <ac:chgData name="Gareth Parsons" userId="52c3d6d6-0aa7-4136-81da-46657c500279" providerId="ADAL" clId="{272896E2-06D3-4E62-97B1-2A218A0F4CDF}" dt="2023-11-20T12:20:46.931" v="800"/>
          <ac:spMkLst>
            <pc:docMk/>
            <pc:sldMk cId="559690851" sldId="283"/>
            <ac:spMk id="5" creationId="{84D17226-03E0-5267-3BB3-C86C47A1DDCD}"/>
          </ac:spMkLst>
        </pc:spChg>
        <pc:spChg chg="add del mod">
          <ac:chgData name="Gareth Parsons" userId="52c3d6d6-0aa7-4136-81da-46657c500279" providerId="ADAL" clId="{272896E2-06D3-4E62-97B1-2A218A0F4CDF}" dt="2023-11-20T13:04:23.260" v="1115" actId="478"/>
          <ac:spMkLst>
            <pc:docMk/>
            <pc:sldMk cId="559690851" sldId="283"/>
            <ac:spMk id="6" creationId="{87769727-99D1-68B5-4354-E702574BF42A}"/>
          </ac:spMkLst>
        </pc:spChg>
        <pc:spChg chg="add mod">
          <ac:chgData name="Gareth Parsons" userId="52c3d6d6-0aa7-4136-81da-46657c500279" providerId="ADAL" clId="{272896E2-06D3-4E62-97B1-2A218A0F4CDF}" dt="2023-11-20T13:04:31.298" v="1118"/>
          <ac:spMkLst>
            <pc:docMk/>
            <pc:sldMk cId="559690851" sldId="283"/>
            <ac:spMk id="7" creationId="{6B5ED29A-115D-A8B6-AD32-201134CF3099}"/>
          </ac:spMkLst>
        </pc:spChg>
      </pc:sldChg>
      <pc:sldChg chg="addSp delSp modSp new add del mod">
        <pc:chgData name="Gareth Parsons" userId="52c3d6d6-0aa7-4136-81da-46657c500279" providerId="ADAL" clId="{272896E2-06D3-4E62-97B1-2A218A0F4CDF}" dt="2023-11-20T13:05:31.380" v="1119" actId="47"/>
        <pc:sldMkLst>
          <pc:docMk/>
          <pc:sldMk cId="4070476473" sldId="284"/>
        </pc:sldMkLst>
        <pc:spChg chg="mod">
          <ac:chgData name="Gareth Parsons" userId="52c3d6d6-0aa7-4136-81da-46657c500279" providerId="ADAL" clId="{272896E2-06D3-4E62-97B1-2A218A0F4CDF}" dt="2023-11-20T12:23:13.033" v="808" actId="207"/>
          <ac:spMkLst>
            <pc:docMk/>
            <pc:sldMk cId="4070476473" sldId="284"/>
            <ac:spMk id="2" creationId="{64092074-8B0D-E121-3921-8026B67F6F39}"/>
          </ac:spMkLst>
        </pc:spChg>
        <pc:spChg chg="del">
          <ac:chgData name="Gareth Parsons" userId="52c3d6d6-0aa7-4136-81da-46657c500279" providerId="ADAL" clId="{272896E2-06D3-4E62-97B1-2A218A0F4CDF}" dt="2023-11-20T11:25:22.841" v="311" actId="1032"/>
          <ac:spMkLst>
            <pc:docMk/>
            <pc:sldMk cId="4070476473" sldId="284"/>
            <ac:spMk id="3" creationId="{B6E3A76A-9CD1-3CEA-108F-C88DF53A4480}"/>
          </ac:spMkLst>
        </pc:spChg>
        <pc:spChg chg="del mod">
          <ac:chgData name="Gareth Parsons" userId="52c3d6d6-0aa7-4136-81da-46657c500279" providerId="ADAL" clId="{272896E2-06D3-4E62-97B1-2A218A0F4CDF}" dt="2023-11-20T12:29:59.401" v="837" actId="478"/>
          <ac:spMkLst>
            <pc:docMk/>
            <pc:sldMk cId="4070476473" sldId="284"/>
            <ac:spMk id="4" creationId="{B815269A-181A-BED6-862B-C9D50D4910FB}"/>
          </ac:spMkLst>
        </pc:spChg>
        <pc:spChg chg="mod">
          <ac:chgData name="Gareth Parsons" userId="52c3d6d6-0aa7-4136-81da-46657c500279" providerId="ADAL" clId="{272896E2-06D3-4E62-97B1-2A218A0F4CDF}" dt="2023-11-20T12:20:46.931" v="800"/>
          <ac:spMkLst>
            <pc:docMk/>
            <pc:sldMk cId="4070476473" sldId="284"/>
            <ac:spMk id="5" creationId="{9AF9ACAE-BC02-6B99-5C79-704D9A332296}"/>
          </ac:spMkLst>
        </pc:spChg>
        <pc:spChg chg="add mod">
          <ac:chgData name="Gareth Parsons" userId="52c3d6d6-0aa7-4136-81da-46657c500279" providerId="ADAL" clId="{272896E2-06D3-4E62-97B1-2A218A0F4CDF}" dt="2023-11-20T13:00:54.371" v="1083" actId="5736"/>
          <ac:spMkLst>
            <pc:docMk/>
            <pc:sldMk cId="4070476473" sldId="284"/>
            <ac:spMk id="12" creationId="{02E00F26-A46D-FBEE-7C38-2E716D71014F}"/>
          </ac:spMkLst>
        </pc:spChg>
        <pc:spChg chg="add mod">
          <ac:chgData name="Gareth Parsons" userId="52c3d6d6-0aa7-4136-81da-46657c500279" providerId="ADAL" clId="{272896E2-06D3-4E62-97B1-2A218A0F4CDF}" dt="2023-11-20T13:00:54.371" v="1083" actId="5736"/>
          <ac:spMkLst>
            <pc:docMk/>
            <pc:sldMk cId="4070476473" sldId="284"/>
            <ac:spMk id="13" creationId="{9532B9DD-FBCA-D208-0B6E-6E57BDEE5C08}"/>
          </ac:spMkLst>
        </pc:spChg>
        <pc:spChg chg="add mod">
          <ac:chgData name="Gareth Parsons" userId="52c3d6d6-0aa7-4136-81da-46657c500279" providerId="ADAL" clId="{272896E2-06D3-4E62-97B1-2A218A0F4CDF}" dt="2023-11-20T13:00:54.371" v="1083" actId="5736"/>
          <ac:spMkLst>
            <pc:docMk/>
            <pc:sldMk cId="4070476473" sldId="284"/>
            <ac:spMk id="14" creationId="{3255C772-7AF4-8A42-8850-2646037A15C6}"/>
          </ac:spMkLst>
        </pc:spChg>
        <pc:spChg chg="add del mod">
          <ac:chgData name="Gareth Parsons" userId="52c3d6d6-0aa7-4136-81da-46657c500279" providerId="ADAL" clId="{272896E2-06D3-4E62-97B1-2A218A0F4CDF}" dt="2023-11-20T12:40:09.372" v="935" actId="478"/>
          <ac:spMkLst>
            <pc:docMk/>
            <pc:sldMk cId="4070476473" sldId="284"/>
            <ac:spMk id="15" creationId="{E7BEC2DC-DA0C-AAAA-7FCD-2DA40DEB9CD0}"/>
          </ac:spMkLst>
        </pc:spChg>
        <pc:spChg chg="add mod">
          <ac:chgData name="Gareth Parsons" userId="52c3d6d6-0aa7-4136-81da-46657c500279" providerId="ADAL" clId="{272896E2-06D3-4E62-97B1-2A218A0F4CDF}" dt="2023-11-20T13:00:54.371" v="1083" actId="5736"/>
          <ac:spMkLst>
            <pc:docMk/>
            <pc:sldMk cId="4070476473" sldId="284"/>
            <ac:spMk id="18" creationId="{AB2F9DE7-DA2D-8F7F-3F6C-469502F2B7D5}"/>
          </ac:spMkLst>
        </pc:spChg>
        <pc:spChg chg="add mod">
          <ac:chgData name="Gareth Parsons" userId="52c3d6d6-0aa7-4136-81da-46657c500279" providerId="ADAL" clId="{272896E2-06D3-4E62-97B1-2A218A0F4CDF}" dt="2023-11-20T13:00:54.371" v="1083" actId="5736"/>
          <ac:spMkLst>
            <pc:docMk/>
            <pc:sldMk cId="4070476473" sldId="284"/>
            <ac:spMk id="19" creationId="{24FD9081-C579-A514-3784-2B201782FB23}"/>
          </ac:spMkLst>
        </pc:spChg>
        <pc:graphicFrameChg chg="add mod modGraphic">
          <ac:chgData name="Gareth Parsons" userId="52c3d6d6-0aa7-4136-81da-46657c500279" providerId="ADAL" clId="{272896E2-06D3-4E62-97B1-2A218A0F4CDF}" dt="2023-11-20T13:00:54.371" v="1083" actId="5736"/>
          <ac:graphicFrameMkLst>
            <pc:docMk/>
            <pc:sldMk cId="4070476473" sldId="284"/>
            <ac:graphicFrameMk id="6" creationId="{89FE8A3C-803B-D2DA-E537-719C868FBF64}"/>
          </ac:graphicFrameMkLst>
        </pc:graphicFrameChg>
        <pc:picChg chg="add mod">
          <ac:chgData name="Gareth Parsons" userId="52c3d6d6-0aa7-4136-81da-46657c500279" providerId="ADAL" clId="{272896E2-06D3-4E62-97B1-2A218A0F4CDF}" dt="2023-11-20T13:00:54.371" v="1083" actId="5736"/>
          <ac:picMkLst>
            <pc:docMk/>
            <pc:sldMk cId="4070476473" sldId="284"/>
            <ac:picMk id="8" creationId="{09A3F8E0-7E32-6883-E0AF-33D7F1F38060}"/>
          </ac:picMkLst>
        </pc:picChg>
        <pc:picChg chg="add mod">
          <ac:chgData name="Gareth Parsons" userId="52c3d6d6-0aa7-4136-81da-46657c500279" providerId="ADAL" clId="{272896E2-06D3-4E62-97B1-2A218A0F4CDF}" dt="2023-11-20T13:00:54.371" v="1083" actId="5736"/>
          <ac:picMkLst>
            <pc:docMk/>
            <pc:sldMk cId="4070476473" sldId="284"/>
            <ac:picMk id="10" creationId="{8F7E58EA-D872-16AF-DFDB-F858A86E852F}"/>
          </ac:picMkLst>
        </pc:picChg>
        <pc:picChg chg="add mod">
          <ac:chgData name="Gareth Parsons" userId="52c3d6d6-0aa7-4136-81da-46657c500279" providerId="ADAL" clId="{272896E2-06D3-4E62-97B1-2A218A0F4CDF}" dt="2023-11-20T13:00:54.371" v="1083" actId="5736"/>
          <ac:picMkLst>
            <pc:docMk/>
            <pc:sldMk cId="4070476473" sldId="284"/>
            <ac:picMk id="11" creationId="{411A6498-BFAF-FB60-3DFA-BAEA6F8E4F70}"/>
          </ac:picMkLst>
        </pc:picChg>
        <pc:picChg chg="add del mod">
          <ac:chgData name="Gareth Parsons" userId="52c3d6d6-0aa7-4136-81da-46657c500279" providerId="ADAL" clId="{272896E2-06D3-4E62-97B1-2A218A0F4CDF}" dt="2023-11-20T12:41:25.351" v="974" actId="478"/>
          <ac:picMkLst>
            <pc:docMk/>
            <pc:sldMk cId="4070476473" sldId="284"/>
            <ac:picMk id="17" creationId="{2543884E-76C5-C09A-3EA8-D694A313E1A6}"/>
          </ac:picMkLst>
        </pc:picChg>
        <pc:picChg chg="add mod">
          <ac:chgData name="Gareth Parsons" userId="52c3d6d6-0aa7-4136-81da-46657c500279" providerId="ADAL" clId="{272896E2-06D3-4E62-97B1-2A218A0F4CDF}" dt="2023-11-20T13:00:54.371" v="1083" actId="5736"/>
          <ac:picMkLst>
            <pc:docMk/>
            <pc:sldMk cId="4070476473" sldId="284"/>
            <ac:picMk id="21" creationId="{8D18D396-E08C-D308-8C11-A391F4961F9B}"/>
          </ac:picMkLst>
        </pc:picChg>
        <pc:picChg chg="add mod">
          <ac:chgData name="Gareth Parsons" userId="52c3d6d6-0aa7-4136-81da-46657c500279" providerId="ADAL" clId="{272896E2-06D3-4E62-97B1-2A218A0F4CDF}" dt="2023-11-20T13:00:54.371" v="1083" actId="5736"/>
          <ac:picMkLst>
            <pc:docMk/>
            <pc:sldMk cId="4070476473" sldId="284"/>
            <ac:picMk id="22" creationId="{C4BE0027-DED7-8032-1310-CB705DAFB3F7}"/>
          </ac:picMkLst>
        </pc:picChg>
      </pc:sldChg>
      <pc:sldChg chg="addSp delSp modSp new mod">
        <pc:chgData name="Gareth Parsons" userId="52c3d6d6-0aa7-4136-81da-46657c500279" providerId="ADAL" clId="{272896E2-06D3-4E62-97B1-2A218A0F4CDF}" dt="2023-11-21T15:08:03.012" v="10004" actId="14826"/>
        <pc:sldMkLst>
          <pc:docMk/>
          <pc:sldMk cId="3958562877" sldId="285"/>
        </pc:sldMkLst>
        <pc:spChg chg="mod">
          <ac:chgData name="Gareth Parsons" userId="52c3d6d6-0aa7-4136-81da-46657c500279" providerId="ADAL" clId="{272896E2-06D3-4E62-97B1-2A218A0F4CDF}" dt="2023-11-20T13:03:21.053" v="1092" actId="113"/>
          <ac:spMkLst>
            <pc:docMk/>
            <pc:sldMk cId="3958562877" sldId="285"/>
            <ac:spMk id="2" creationId="{7A7717C4-D880-3B8D-B359-04D36F22B684}"/>
          </ac:spMkLst>
        </pc:spChg>
        <pc:spChg chg="del">
          <ac:chgData name="Gareth Parsons" userId="52c3d6d6-0aa7-4136-81da-46657c500279" providerId="ADAL" clId="{272896E2-06D3-4E62-97B1-2A218A0F4CDF}" dt="2023-11-20T13:01:34.012" v="1085" actId="931"/>
          <ac:spMkLst>
            <pc:docMk/>
            <pc:sldMk cId="3958562877" sldId="285"/>
            <ac:spMk id="3" creationId="{7C523DD2-49C5-13D8-AEBD-0AB206776AE3}"/>
          </ac:spMkLst>
        </pc:spChg>
        <pc:spChg chg="mod">
          <ac:chgData name="Gareth Parsons" userId="52c3d6d6-0aa7-4136-81da-46657c500279" providerId="ADAL" clId="{272896E2-06D3-4E62-97B1-2A218A0F4CDF}" dt="2023-11-20T13:04:06.814" v="1113" actId="1076"/>
          <ac:spMkLst>
            <pc:docMk/>
            <pc:sldMk cId="3958562877" sldId="285"/>
            <ac:spMk id="4" creationId="{0116B0D0-F940-278A-4EE7-862F26E23E86}"/>
          </ac:spMkLst>
        </pc:spChg>
        <pc:spChg chg="add del mod">
          <ac:chgData name="Gareth Parsons" userId="52c3d6d6-0aa7-4136-81da-46657c500279" providerId="ADAL" clId="{272896E2-06D3-4E62-97B1-2A218A0F4CDF}" dt="2023-11-21T15:03:43.860" v="9996"/>
          <ac:spMkLst>
            <pc:docMk/>
            <pc:sldMk cId="3958562877" sldId="285"/>
            <ac:spMk id="9" creationId="{A2455BFE-F9F1-5F41-FFBF-5D67EE146106}"/>
          </ac:spMkLst>
        </pc:spChg>
        <pc:spChg chg="add del mod">
          <ac:chgData name="Gareth Parsons" userId="52c3d6d6-0aa7-4136-81da-46657c500279" providerId="ADAL" clId="{272896E2-06D3-4E62-97B1-2A218A0F4CDF}" dt="2023-11-21T15:05:30.786" v="9998" actId="931"/>
          <ac:spMkLst>
            <pc:docMk/>
            <pc:sldMk cId="3958562877" sldId="285"/>
            <ac:spMk id="12" creationId="{D92FD117-DB7D-18C7-C08A-9AC3188E787D}"/>
          </ac:spMkLst>
        </pc:spChg>
        <pc:picChg chg="add del mod">
          <ac:chgData name="Gareth Parsons" userId="52c3d6d6-0aa7-4136-81da-46657c500279" providerId="ADAL" clId="{272896E2-06D3-4E62-97B1-2A218A0F4CDF}" dt="2023-11-21T15:03:40.299" v="9995" actId="478"/>
          <ac:picMkLst>
            <pc:docMk/>
            <pc:sldMk cId="3958562877" sldId="285"/>
            <ac:picMk id="7" creationId="{70C3B53B-8F33-88C3-2350-1C02859353DF}"/>
          </ac:picMkLst>
        </pc:picChg>
        <pc:picChg chg="add del mod">
          <ac:chgData name="Gareth Parsons" userId="52c3d6d6-0aa7-4136-81da-46657c500279" providerId="ADAL" clId="{272896E2-06D3-4E62-97B1-2A218A0F4CDF}" dt="2023-11-21T15:03:46.740" v="9997" actId="478"/>
          <ac:picMkLst>
            <pc:docMk/>
            <pc:sldMk cId="3958562877" sldId="285"/>
            <ac:picMk id="10" creationId="{679A1577-87A9-949A-F66D-96CE668F0172}"/>
          </ac:picMkLst>
        </pc:picChg>
        <pc:picChg chg="add mod">
          <ac:chgData name="Gareth Parsons" userId="52c3d6d6-0aa7-4136-81da-46657c500279" providerId="ADAL" clId="{272896E2-06D3-4E62-97B1-2A218A0F4CDF}" dt="2023-11-21T15:08:03.012" v="10004" actId="14826"/>
          <ac:picMkLst>
            <pc:docMk/>
            <pc:sldMk cId="3958562877" sldId="285"/>
            <ac:picMk id="14" creationId="{EA30AF60-6A80-D021-E06D-FA5F15560336}"/>
          </ac:picMkLst>
        </pc:picChg>
      </pc:sldChg>
      <pc:sldChg chg="addSp delSp modSp new mod">
        <pc:chgData name="Gareth Parsons" userId="52c3d6d6-0aa7-4136-81da-46657c500279" providerId="ADAL" clId="{272896E2-06D3-4E62-97B1-2A218A0F4CDF}" dt="2023-11-21T15:21:44.968" v="10135" actId="20577"/>
        <pc:sldMkLst>
          <pc:docMk/>
          <pc:sldMk cId="673864908" sldId="286"/>
        </pc:sldMkLst>
        <pc:spChg chg="mod">
          <ac:chgData name="Gareth Parsons" userId="52c3d6d6-0aa7-4136-81da-46657c500279" providerId="ADAL" clId="{272896E2-06D3-4E62-97B1-2A218A0F4CDF}" dt="2023-11-21T15:21:44.968" v="10135" actId="20577"/>
          <ac:spMkLst>
            <pc:docMk/>
            <pc:sldMk cId="673864908" sldId="286"/>
            <ac:spMk id="2" creationId="{525F2A96-AACA-30E7-EBC9-61E9CDDB043E}"/>
          </ac:spMkLst>
        </pc:spChg>
        <pc:spChg chg="del">
          <ac:chgData name="Gareth Parsons" userId="52c3d6d6-0aa7-4136-81da-46657c500279" providerId="ADAL" clId="{272896E2-06D3-4E62-97B1-2A218A0F4CDF}" dt="2023-11-20T15:07:23.435" v="1246" actId="22"/>
          <ac:spMkLst>
            <pc:docMk/>
            <pc:sldMk cId="673864908" sldId="286"/>
            <ac:spMk id="3" creationId="{8E22D1A9-9133-2109-1BAD-4B970DA18290}"/>
          </ac:spMkLst>
        </pc:spChg>
        <pc:spChg chg="del">
          <ac:chgData name="Gareth Parsons" userId="52c3d6d6-0aa7-4136-81da-46657c500279" providerId="ADAL" clId="{272896E2-06D3-4E62-97B1-2A218A0F4CDF}" dt="2023-11-20T18:31:27.140" v="4551" actId="478"/>
          <ac:spMkLst>
            <pc:docMk/>
            <pc:sldMk cId="673864908" sldId="286"/>
            <ac:spMk id="4" creationId="{BDFA0BD4-0C8F-6F2B-3FEB-58F04642EA54}"/>
          </ac:spMkLst>
        </pc:spChg>
        <pc:spChg chg="add del mod">
          <ac:chgData name="Gareth Parsons" userId="52c3d6d6-0aa7-4136-81da-46657c500279" providerId="ADAL" clId="{272896E2-06D3-4E62-97B1-2A218A0F4CDF}" dt="2023-11-20T15:10:14.928" v="1541" actId="478"/>
          <ac:spMkLst>
            <pc:docMk/>
            <pc:sldMk cId="673864908" sldId="286"/>
            <ac:spMk id="8" creationId="{F4EFA795-197B-EB85-32FD-5BC7124F93FE}"/>
          </ac:spMkLst>
        </pc:spChg>
        <pc:spChg chg="add mod">
          <ac:chgData name="Gareth Parsons" userId="52c3d6d6-0aa7-4136-81da-46657c500279" providerId="ADAL" clId="{272896E2-06D3-4E62-97B1-2A218A0F4CDF}" dt="2023-11-20T15:10:19.724" v="1542" actId="1076"/>
          <ac:spMkLst>
            <pc:docMk/>
            <pc:sldMk cId="673864908" sldId="286"/>
            <ac:spMk id="10" creationId="{0FFDD73C-B438-8D78-B0C5-7FF7496B1EE1}"/>
          </ac:spMkLst>
        </pc:spChg>
        <pc:spChg chg="add del mod">
          <ac:chgData name="Gareth Parsons" userId="52c3d6d6-0aa7-4136-81da-46657c500279" providerId="ADAL" clId="{272896E2-06D3-4E62-97B1-2A218A0F4CDF}" dt="2023-11-20T18:31:23.622" v="4550" actId="478"/>
          <ac:spMkLst>
            <pc:docMk/>
            <pc:sldMk cId="673864908" sldId="286"/>
            <ac:spMk id="11" creationId="{DC9C33C6-1CE6-93BF-63DB-7A08518E13B6}"/>
          </ac:spMkLst>
        </pc:spChg>
        <pc:spChg chg="add mod">
          <ac:chgData name="Gareth Parsons" userId="52c3d6d6-0aa7-4136-81da-46657c500279" providerId="ADAL" clId="{272896E2-06D3-4E62-97B1-2A218A0F4CDF}" dt="2023-11-20T18:31:28.257" v="4552"/>
          <ac:spMkLst>
            <pc:docMk/>
            <pc:sldMk cId="673864908" sldId="286"/>
            <ac:spMk id="12" creationId="{08571EAF-8A7E-CD32-C332-59071F0474C4}"/>
          </ac:spMkLst>
        </pc:spChg>
        <pc:picChg chg="add del mod ord">
          <ac:chgData name="Gareth Parsons" userId="52c3d6d6-0aa7-4136-81da-46657c500279" providerId="ADAL" clId="{272896E2-06D3-4E62-97B1-2A218A0F4CDF}" dt="2023-11-20T15:09:49.039" v="1538" actId="478"/>
          <ac:picMkLst>
            <pc:docMk/>
            <pc:sldMk cId="673864908" sldId="286"/>
            <ac:picMk id="7" creationId="{69D27C18-7317-59AA-51FB-1826B54F7786}"/>
          </ac:picMkLst>
        </pc:picChg>
      </pc:sldChg>
      <pc:sldChg chg="addSp modSp mod">
        <pc:chgData name="Gareth Parsons" userId="52c3d6d6-0aa7-4136-81da-46657c500279" providerId="ADAL" clId="{272896E2-06D3-4E62-97B1-2A218A0F4CDF}" dt="2023-11-20T18:31:06.877" v="4548"/>
        <pc:sldMkLst>
          <pc:docMk/>
          <pc:sldMk cId="2637713316" sldId="287"/>
        </pc:sldMkLst>
        <pc:spChg chg="mod">
          <ac:chgData name="Gareth Parsons" userId="52c3d6d6-0aa7-4136-81da-46657c500279" providerId="ADAL" clId="{272896E2-06D3-4E62-97B1-2A218A0F4CDF}" dt="2023-11-20T13:54:13.033" v="1142" actId="113"/>
          <ac:spMkLst>
            <pc:docMk/>
            <pc:sldMk cId="2637713316" sldId="287"/>
            <ac:spMk id="2" creationId="{A985954F-9715-4F09-5598-89F48799EA21}"/>
          </ac:spMkLst>
        </pc:spChg>
        <pc:spChg chg="add mod">
          <ac:chgData name="Gareth Parsons" userId="52c3d6d6-0aa7-4136-81da-46657c500279" providerId="ADAL" clId="{272896E2-06D3-4E62-97B1-2A218A0F4CDF}" dt="2023-11-20T18:31:06.877" v="4548"/>
          <ac:spMkLst>
            <pc:docMk/>
            <pc:sldMk cId="2637713316" sldId="287"/>
            <ac:spMk id="3" creationId="{478A0A53-38EE-250D-E898-0D8407FCE5D1}"/>
          </ac:spMkLst>
        </pc:spChg>
        <pc:graphicFrameChg chg="mod">
          <ac:chgData name="Gareth Parsons" userId="52c3d6d6-0aa7-4136-81da-46657c500279" providerId="ADAL" clId="{272896E2-06D3-4E62-97B1-2A218A0F4CDF}" dt="2023-11-20T13:54:21.895" v="1144" actId="14100"/>
          <ac:graphicFrameMkLst>
            <pc:docMk/>
            <pc:sldMk cId="2637713316" sldId="287"/>
            <ac:graphicFrameMk id="15" creationId="{56CD09E1-CAA2-D4FF-27E8-E0533015DE85}"/>
          </ac:graphicFrameMkLst>
        </pc:graphicFrameChg>
      </pc:sldChg>
      <pc:sldChg chg="addSp delSp modSp new mod ord">
        <pc:chgData name="Gareth Parsons" userId="52c3d6d6-0aa7-4136-81da-46657c500279" providerId="ADAL" clId="{272896E2-06D3-4E62-97B1-2A218A0F4CDF}" dt="2023-11-21T12:23:15.008" v="9562"/>
        <pc:sldMkLst>
          <pc:docMk/>
          <pc:sldMk cId="3740731526" sldId="288"/>
        </pc:sldMkLst>
        <pc:spChg chg="del">
          <ac:chgData name="Gareth Parsons" userId="52c3d6d6-0aa7-4136-81da-46657c500279" providerId="ADAL" clId="{272896E2-06D3-4E62-97B1-2A218A0F4CDF}" dt="2023-11-20T15:06:24.434" v="1238" actId="478"/>
          <ac:spMkLst>
            <pc:docMk/>
            <pc:sldMk cId="3740731526" sldId="288"/>
            <ac:spMk id="2" creationId="{AB5CD5B7-DEA4-A314-34BC-84BB4D027B5F}"/>
          </ac:spMkLst>
        </pc:spChg>
        <pc:spChg chg="del">
          <ac:chgData name="Gareth Parsons" userId="52c3d6d6-0aa7-4136-81da-46657c500279" providerId="ADAL" clId="{272896E2-06D3-4E62-97B1-2A218A0F4CDF}" dt="2023-11-20T15:05:05.004" v="1231" actId="931"/>
          <ac:spMkLst>
            <pc:docMk/>
            <pc:sldMk cId="3740731526" sldId="288"/>
            <ac:spMk id="3" creationId="{DD8141A1-06E2-5C62-85BD-6234AE00D888}"/>
          </ac:spMkLst>
        </pc:spChg>
        <pc:spChg chg="del">
          <ac:chgData name="Gareth Parsons" userId="52c3d6d6-0aa7-4136-81da-46657c500279" providerId="ADAL" clId="{272896E2-06D3-4E62-97B1-2A218A0F4CDF}" dt="2023-11-21T12:23:13.420" v="9561" actId="478"/>
          <ac:spMkLst>
            <pc:docMk/>
            <pc:sldMk cId="3740731526" sldId="288"/>
            <ac:spMk id="4" creationId="{7456795C-2B76-5139-F21E-F8EA86830BD5}"/>
          </ac:spMkLst>
        </pc:spChg>
        <pc:spChg chg="add del mod">
          <ac:chgData name="Gareth Parsons" userId="52c3d6d6-0aa7-4136-81da-46657c500279" providerId="ADAL" clId="{272896E2-06D3-4E62-97B1-2A218A0F4CDF}" dt="2023-11-20T15:06:19.357" v="1237"/>
          <ac:spMkLst>
            <pc:docMk/>
            <pc:sldMk cId="3740731526" sldId="288"/>
            <ac:spMk id="9" creationId="{9518EABE-BE00-1E90-AF4C-37C3F80D78FF}"/>
          </ac:spMkLst>
        </pc:spChg>
        <pc:spChg chg="add mod">
          <ac:chgData name="Gareth Parsons" userId="52c3d6d6-0aa7-4136-81da-46657c500279" providerId="ADAL" clId="{272896E2-06D3-4E62-97B1-2A218A0F4CDF}" dt="2023-11-21T12:23:15.008" v="9562"/>
          <ac:spMkLst>
            <pc:docMk/>
            <pc:sldMk cId="3740731526" sldId="288"/>
            <ac:spMk id="11" creationId="{F1374788-BDA0-774F-C4E8-D70E0B57CDB3}"/>
          </ac:spMkLst>
        </pc:spChg>
        <pc:picChg chg="add del mod">
          <ac:chgData name="Gareth Parsons" userId="52c3d6d6-0aa7-4136-81da-46657c500279" providerId="ADAL" clId="{272896E2-06D3-4E62-97B1-2A218A0F4CDF}" dt="2023-11-20T15:05:23.975" v="1236" actId="478"/>
          <ac:picMkLst>
            <pc:docMk/>
            <pc:sldMk cId="3740731526" sldId="288"/>
            <ac:picMk id="7" creationId="{6B88766B-050B-D045-86CC-54BA9D81F2C2}"/>
          </ac:picMkLst>
        </pc:picChg>
        <pc:picChg chg="add mod">
          <ac:chgData name="Gareth Parsons" userId="52c3d6d6-0aa7-4136-81da-46657c500279" providerId="ADAL" clId="{272896E2-06D3-4E62-97B1-2A218A0F4CDF}" dt="2023-11-20T15:06:41.557" v="1243" actId="14100"/>
          <ac:picMkLst>
            <pc:docMk/>
            <pc:sldMk cId="3740731526" sldId="288"/>
            <ac:picMk id="10" creationId="{6F8A9EB0-2D95-B2AF-9F60-9AA60D0D1DB0}"/>
          </ac:picMkLst>
        </pc:picChg>
      </pc:sldChg>
      <pc:sldChg chg="addSp delSp modSp new mod">
        <pc:chgData name="Gareth Parsons" userId="52c3d6d6-0aa7-4136-81da-46657c500279" providerId="ADAL" clId="{272896E2-06D3-4E62-97B1-2A218A0F4CDF}" dt="2023-11-21T12:23:24.264" v="9564"/>
        <pc:sldMkLst>
          <pc:docMk/>
          <pc:sldMk cId="894684227" sldId="289"/>
        </pc:sldMkLst>
        <pc:spChg chg="mod">
          <ac:chgData name="Gareth Parsons" userId="52c3d6d6-0aa7-4136-81da-46657c500279" providerId="ADAL" clId="{272896E2-06D3-4E62-97B1-2A218A0F4CDF}" dt="2023-11-20T15:11:05.179" v="1570" actId="20577"/>
          <ac:spMkLst>
            <pc:docMk/>
            <pc:sldMk cId="894684227" sldId="289"/>
            <ac:spMk id="2" creationId="{C99EFFD6-B78F-3F0C-853F-7A09390E9120}"/>
          </ac:spMkLst>
        </pc:spChg>
        <pc:spChg chg="mod">
          <ac:chgData name="Gareth Parsons" userId="52c3d6d6-0aa7-4136-81da-46657c500279" providerId="ADAL" clId="{272896E2-06D3-4E62-97B1-2A218A0F4CDF}" dt="2023-11-20T17:54:41.655" v="2086" actId="20577"/>
          <ac:spMkLst>
            <pc:docMk/>
            <pc:sldMk cId="894684227" sldId="289"/>
            <ac:spMk id="3" creationId="{809B03C9-FE5A-42A0-6046-114CA6CE05E2}"/>
          </ac:spMkLst>
        </pc:spChg>
        <pc:spChg chg="del">
          <ac:chgData name="Gareth Parsons" userId="52c3d6d6-0aa7-4136-81da-46657c500279" providerId="ADAL" clId="{272896E2-06D3-4E62-97B1-2A218A0F4CDF}" dt="2023-11-21T12:23:23.609" v="9563" actId="478"/>
          <ac:spMkLst>
            <pc:docMk/>
            <pc:sldMk cId="894684227" sldId="289"/>
            <ac:spMk id="4" creationId="{FC15DD29-8880-6BE3-79F9-DF8A674FF15A}"/>
          </ac:spMkLst>
        </pc:spChg>
        <pc:spChg chg="add mod">
          <ac:chgData name="Gareth Parsons" userId="52c3d6d6-0aa7-4136-81da-46657c500279" providerId="ADAL" clId="{272896E2-06D3-4E62-97B1-2A218A0F4CDF}" dt="2023-11-21T12:23:24.264" v="9564"/>
          <ac:spMkLst>
            <pc:docMk/>
            <pc:sldMk cId="894684227" sldId="289"/>
            <ac:spMk id="6" creationId="{3ADF6920-EAF0-A79E-F9E4-7D0FFFC49A9A}"/>
          </ac:spMkLst>
        </pc:spChg>
      </pc:sldChg>
      <pc:sldChg chg="addSp delSp modSp new mod">
        <pc:chgData name="Gareth Parsons" userId="52c3d6d6-0aa7-4136-81da-46657c500279" providerId="ADAL" clId="{272896E2-06D3-4E62-97B1-2A218A0F4CDF}" dt="2023-11-21T12:41:11.847" v="9895"/>
        <pc:sldMkLst>
          <pc:docMk/>
          <pc:sldMk cId="426307565" sldId="290"/>
        </pc:sldMkLst>
        <pc:spChg chg="mod">
          <ac:chgData name="Gareth Parsons" userId="52c3d6d6-0aa7-4136-81da-46657c500279" providerId="ADAL" clId="{272896E2-06D3-4E62-97B1-2A218A0F4CDF}" dt="2023-11-20T15:17:02.879" v="1721" actId="1076"/>
          <ac:spMkLst>
            <pc:docMk/>
            <pc:sldMk cId="426307565" sldId="290"/>
            <ac:spMk id="2" creationId="{1FF3C260-5201-8C46-1F70-AF25B1807F5B}"/>
          </ac:spMkLst>
        </pc:spChg>
        <pc:spChg chg="del">
          <ac:chgData name="Gareth Parsons" userId="52c3d6d6-0aa7-4136-81da-46657c500279" providerId="ADAL" clId="{272896E2-06D3-4E62-97B1-2A218A0F4CDF}" dt="2023-11-20T15:12:01.897" v="1572"/>
          <ac:spMkLst>
            <pc:docMk/>
            <pc:sldMk cId="426307565" sldId="290"/>
            <ac:spMk id="3" creationId="{00FE382B-56D0-410F-6344-23964F8B1BFA}"/>
          </ac:spMkLst>
        </pc:spChg>
        <pc:spChg chg="del">
          <ac:chgData name="Gareth Parsons" userId="52c3d6d6-0aa7-4136-81da-46657c500279" providerId="ADAL" clId="{272896E2-06D3-4E62-97B1-2A218A0F4CDF}" dt="2023-11-21T12:24:32.312" v="9581" actId="478"/>
          <ac:spMkLst>
            <pc:docMk/>
            <pc:sldMk cId="426307565" sldId="290"/>
            <ac:spMk id="4" creationId="{716A75D0-B9D1-8A43-7888-1BDC7D82F61F}"/>
          </ac:spMkLst>
        </pc:spChg>
        <pc:spChg chg="add mod">
          <ac:chgData name="Gareth Parsons" userId="52c3d6d6-0aa7-4136-81da-46657c500279" providerId="ADAL" clId="{272896E2-06D3-4E62-97B1-2A218A0F4CDF}" dt="2023-11-21T12:24:33.098" v="9582"/>
          <ac:spMkLst>
            <pc:docMk/>
            <pc:sldMk cId="426307565" sldId="290"/>
            <ac:spMk id="7" creationId="{D5B7E336-0BB0-6074-A4AF-BCAEC182ADFA}"/>
          </ac:spMkLst>
        </pc:spChg>
        <pc:graphicFrameChg chg="add mod modGraphic">
          <ac:chgData name="Gareth Parsons" userId="52c3d6d6-0aa7-4136-81da-46657c500279" providerId="ADAL" clId="{272896E2-06D3-4E62-97B1-2A218A0F4CDF}" dt="2023-11-21T12:41:11.847" v="9895"/>
          <ac:graphicFrameMkLst>
            <pc:docMk/>
            <pc:sldMk cId="426307565" sldId="290"/>
            <ac:graphicFrameMk id="6" creationId="{18342874-ABA6-5CD5-212C-FB95AE63AB71}"/>
          </ac:graphicFrameMkLst>
        </pc:graphicFrameChg>
      </pc:sldChg>
      <pc:sldChg chg="addSp delSp modSp new mod">
        <pc:chgData name="Gareth Parsons" userId="52c3d6d6-0aa7-4136-81da-46657c500279" providerId="ADAL" clId="{272896E2-06D3-4E62-97B1-2A218A0F4CDF}" dt="2023-11-21T12:40:57.995" v="9891"/>
        <pc:sldMkLst>
          <pc:docMk/>
          <pc:sldMk cId="3009454233" sldId="291"/>
        </pc:sldMkLst>
        <pc:spChg chg="del">
          <ac:chgData name="Gareth Parsons" userId="52c3d6d6-0aa7-4136-81da-46657c500279" providerId="ADAL" clId="{272896E2-06D3-4E62-97B1-2A218A0F4CDF}" dt="2023-11-20T15:22:18.564" v="1806" actId="478"/>
          <ac:spMkLst>
            <pc:docMk/>
            <pc:sldMk cId="3009454233" sldId="291"/>
            <ac:spMk id="2" creationId="{457437B1-000D-1A79-A30D-C2985C8E34B5}"/>
          </ac:spMkLst>
        </pc:spChg>
        <pc:spChg chg="del">
          <ac:chgData name="Gareth Parsons" userId="52c3d6d6-0aa7-4136-81da-46657c500279" providerId="ADAL" clId="{272896E2-06D3-4E62-97B1-2A218A0F4CDF}" dt="2023-11-20T15:17:40.282" v="1724"/>
          <ac:spMkLst>
            <pc:docMk/>
            <pc:sldMk cId="3009454233" sldId="291"/>
            <ac:spMk id="3" creationId="{34B45548-3D89-C687-86EE-5ACD5AD1B515}"/>
          </ac:spMkLst>
        </pc:spChg>
        <pc:spChg chg="add del mod">
          <ac:chgData name="Gareth Parsons" userId="52c3d6d6-0aa7-4136-81da-46657c500279" providerId="ADAL" clId="{272896E2-06D3-4E62-97B1-2A218A0F4CDF}" dt="2023-11-20T15:28:04.944" v="2031" actId="478"/>
          <ac:spMkLst>
            <pc:docMk/>
            <pc:sldMk cId="3009454233" sldId="291"/>
            <ac:spMk id="8" creationId="{CF960382-B340-8E47-A264-E215F207DE4F}"/>
          </ac:spMkLst>
        </pc:spChg>
        <pc:graphicFrameChg chg="add mod modGraphic">
          <ac:chgData name="Gareth Parsons" userId="52c3d6d6-0aa7-4136-81da-46657c500279" providerId="ADAL" clId="{272896E2-06D3-4E62-97B1-2A218A0F4CDF}" dt="2023-11-21T12:40:57.995" v="9891"/>
          <ac:graphicFrameMkLst>
            <pc:docMk/>
            <pc:sldMk cId="3009454233" sldId="291"/>
            <ac:graphicFrameMk id="6" creationId="{9B5D1A1B-3C67-47AA-E432-0F3B4C1E3582}"/>
          </ac:graphicFrameMkLst>
        </pc:graphicFrameChg>
      </pc:sldChg>
      <pc:sldChg chg="addSp delSp modSp new mod">
        <pc:chgData name="Gareth Parsons" userId="52c3d6d6-0aa7-4136-81da-46657c500279" providerId="ADAL" clId="{272896E2-06D3-4E62-97B1-2A218A0F4CDF}" dt="2023-11-21T15:50:54.742" v="10232" actId="20577"/>
        <pc:sldMkLst>
          <pc:docMk/>
          <pc:sldMk cId="3364348927" sldId="292"/>
        </pc:sldMkLst>
        <pc:spChg chg="mod">
          <ac:chgData name="Gareth Parsons" userId="52c3d6d6-0aa7-4136-81da-46657c500279" providerId="ADAL" clId="{272896E2-06D3-4E62-97B1-2A218A0F4CDF}" dt="2023-11-21T15:50:54.742" v="10232" actId="20577"/>
          <ac:spMkLst>
            <pc:docMk/>
            <pc:sldMk cId="3364348927" sldId="292"/>
            <ac:spMk id="2" creationId="{0C334E01-3628-6D20-D6BD-B6B290D5BE9D}"/>
          </ac:spMkLst>
        </pc:spChg>
        <pc:spChg chg="mod">
          <ac:chgData name="Gareth Parsons" userId="52c3d6d6-0aa7-4136-81da-46657c500279" providerId="ADAL" clId="{272896E2-06D3-4E62-97B1-2A218A0F4CDF}" dt="2023-11-21T15:49:57.974" v="10189" actId="20577"/>
          <ac:spMkLst>
            <pc:docMk/>
            <pc:sldMk cId="3364348927" sldId="292"/>
            <ac:spMk id="3" creationId="{08F60DFF-1B15-BC0F-C394-0A6E4BA224E8}"/>
          </ac:spMkLst>
        </pc:spChg>
        <pc:spChg chg="del">
          <ac:chgData name="Gareth Parsons" userId="52c3d6d6-0aa7-4136-81da-46657c500279" providerId="ADAL" clId="{272896E2-06D3-4E62-97B1-2A218A0F4CDF}" dt="2023-11-21T12:24:17.165" v="9577" actId="478"/>
          <ac:spMkLst>
            <pc:docMk/>
            <pc:sldMk cId="3364348927" sldId="292"/>
            <ac:spMk id="4" creationId="{B680C7C2-62E1-90FE-003D-6522BE56A6B6}"/>
          </ac:spMkLst>
        </pc:spChg>
        <pc:spChg chg="add mod">
          <ac:chgData name="Gareth Parsons" userId="52c3d6d6-0aa7-4136-81da-46657c500279" providerId="ADAL" clId="{272896E2-06D3-4E62-97B1-2A218A0F4CDF}" dt="2023-11-21T12:24:18.018" v="9578"/>
          <ac:spMkLst>
            <pc:docMk/>
            <pc:sldMk cId="3364348927" sldId="292"/>
            <ac:spMk id="6" creationId="{0589EE24-11F1-C3CE-119D-7BB2EE8D5BF5}"/>
          </ac:spMkLst>
        </pc:spChg>
      </pc:sldChg>
      <pc:sldChg chg="addSp delSp modSp new mod">
        <pc:chgData name="Gareth Parsons" userId="52c3d6d6-0aa7-4136-81da-46657c500279" providerId="ADAL" clId="{272896E2-06D3-4E62-97B1-2A218A0F4CDF}" dt="2023-11-21T12:32:13.985" v="9622" actId="20577"/>
        <pc:sldMkLst>
          <pc:docMk/>
          <pc:sldMk cId="637367570" sldId="293"/>
        </pc:sldMkLst>
        <pc:spChg chg="mod">
          <ac:chgData name="Gareth Parsons" userId="52c3d6d6-0aa7-4136-81da-46657c500279" providerId="ADAL" clId="{272896E2-06D3-4E62-97B1-2A218A0F4CDF}" dt="2023-11-21T12:32:13.985" v="9622" actId="20577"/>
          <ac:spMkLst>
            <pc:docMk/>
            <pc:sldMk cId="637367570" sldId="293"/>
            <ac:spMk id="2" creationId="{7AB96DAF-0EA7-48AF-611E-E4756889315F}"/>
          </ac:spMkLst>
        </pc:spChg>
        <pc:spChg chg="mod">
          <ac:chgData name="Gareth Parsons" userId="52c3d6d6-0aa7-4136-81da-46657c500279" providerId="ADAL" clId="{272896E2-06D3-4E62-97B1-2A218A0F4CDF}" dt="2023-11-20T18:14:38.771" v="3399" actId="27636"/>
          <ac:spMkLst>
            <pc:docMk/>
            <pc:sldMk cId="637367570" sldId="293"/>
            <ac:spMk id="3" creationId="{DCD6F49C-31BE-6D7B-3857-83A9EBE8BABD}"/>
          </ac:spMkLst>
        </pc:spChg>
        <pc:spChg chg="del">
          <ac:chgData name="Gareth Parsons" userId="52c3d6d6-0aa7-4136-81da-46657c500279" providerId="ADAL" clId="{272896E2-06D3-4E62-97B1-2A218A0F4CDF}" dt="2023-11-20T18:31:36.359" v="4553" actId="478"/>
          <ac:spMkLst>
            <pc:docMk/>
            <pc:sldMk cId="637367570" sldId="293"/>
            <ac:spMk id="4" creationId="{C00D87F6-6165-FE2D-AB95-AA23B01E851A}"/>
          </ac:spMkLst>
        </pc:spChg>
        <pc:spChg chg="add mod">
          <ac:chgData name="Gareth Parsons" userId="52c3d6d6-0aa7-4136-81da-46657c500279" providerId="ADAL" clId="{272896E2-06D3-4E62-97B1-2A218A0F4CDF}" dt="2023-11-20T18:31:37.661" v="4554"/>
          <ac:spMkLst>
            <pc:docMk/>
            <pc:sldMk cId="637367570" sldId="293"/>
            <ac:spMk id="6" creationId="{B4DD90E0-33F6-00D7-A151-78ABDEA6FE60}"/>
          </ac:spMkLst>
        </pc:spChg>
      </pc:sldChg>
      <pc:sldChg chg="addSp delSp modSp new mod">
        <pc:chgData name="Gareth Parsons" userId="52c3d6d6-0aa7-4136-81da-46657c500279" providerId="ADAL" clId="{272896E2-06D3-4E62-97B1-2A218A0F4CDF}" dt="2023-11-21T12:37:45.589" v="9867" actId="20577"/>
        <pc:sldMkLst>
          <pc:docMk/>
          <pc:sldMk cId="1566521803" sldId="294"/>
        </pc:sldMkLst>
        <pc:spChg chg="mod">
          <ac:chgData name="Gareth Parsons" userId="52c3d6d6-0aa7-4136-81da-46657c500279" providerId="ADAL" clId="{272896E2-06D3-4E62-97B1-2A218A0F4CDF}" dt="2023-11-20T18:04:36.903" v="2895" actId="113"/>
          <ac:spMkLst>
            <pc:docMk/>
            <pc:sldMk cId="1566521803" sldId="294"/>
            <ac:spMk id="2" creationId="{5BD96E3B-5C86-D005-F386-F48D2FF41F31}"/>
          </ac:spMkLst>
        </pc:spChg>
        <pc:spChg chg="mod">
          <ac:chgData name="Gareth Parsons" userId="52c3d6d6-0aa7-4136-81da-46657c500279" providerId="ADAL" clId="{272896E2-06D3-4E62-97B1-2A218A0F4CDF}" dt="2023-11-21T12:37:45.589" v="9867" actId="20577"/>
          <ac:spMkLst>
            <pc:docMk/>
            <pc:sldMk cId="1566521803" sldId="294"/>
            <ac:spMk id="3" creationId="{D4B487EA-471E-5870-E8F7-D13A5E106632}"/>
          </ac:spMkLst>
        </pc:spChg>
        <pc:spChg chg="del">
          <ac:chgData name="Gareth Parsons" userId="52c3d6d6-0aa7-4136-81da-46657c500279" providerId="ADAL" clId="{272896E2-06D3-4E62-97B1-2A218A0F4CDF}" dt="2023-11-20T18:44:04.928" v="5147" actId="478"/>
          <ac:spMkLst>
            <pc:docMk/>
            <pc:sldMk cId="1566521803" sldId="294"/>
            <ac:spMk id="4" creationId="{F05CA1BF-046B-7374-4A71-092F9E1837F3}"/>
          </ac:spMkLst>
        </pc:spChg>
        <pc:spChg chg="add mod">
          <ac:chgData name="Gareth Parsons" userId="52c3d6d6-0aa7-4136-81da-46657c500279" providerId="ADAL" clId="{272896E2-06D3-4E62-97B1-2A218A0F4CDF}" dt="2023-11-20T18:44:10.870" v="5148"/>
          <ac:spMkLst>
            <pc:docMk/>
            <pc:sldMk cId="1566521803" sldId="294"/>
            <ac:spMk id="6" creationId="{ED9227CD-5185-A803-D94A-DFB27B21604A}"/>
          </ac:spMkLst>
        </pc:spChg>
      </pc:sldChg>
      <pc:sldChg chg="addSp delSp modSp new mod">
        <pc:chgData name="Gareth Parsons" userId="52c3d6d6-0aa7-4136-81da-46657c500279" providerId="ADAL" clId="{272896E2-06D3-4E62-97B1-2A218A0F4CDF}" dt="2023-11-21T09:37:52.576" v="6418" actId="207"/>
        <pc:sldMkLst>
          <pc:docMk/>
          <pc:sldMk cId="3804680671" sldId="295"/>
        </pc:sldMkLst>
        <pc:spChg chg="mod">
          <ac:chgData name="Gareth Parsons" userId="52c3d6d6-0aa7-4136-81da-46657c500279" providerId="ADAL" clId="{272896E2-06D3-4E62-97B1-2A218A0F4CDF}" dt="2023-11-20T18:19:32.463" v="3653" actId="113"/>
          <ac:spMkLst>
            <pc:docMk/>
            <pc:sldMk cId="3804680671" sldId="295"/>
            <ac:spMk id="2" creationId="{09826FB7-9B47-1F1F-F8F8-4604C216AE3E}"/>
          </ac:spMkLst>
        </pc:spChg>
        <pc:spChg chg="mod">
          <ac:chgData name="Gareth Parsons" userId="52c3d6d6-0aa7-4136-81da-46657c500279" providerId="ADAL" clId="{272896E2-06D3-4E62-97B1-2A218A0F4CDF}" dt="2023-11-21T09:37:52.576" v="6418" actId="207"/>
          <ac:spMkLst>
            <pc:docMk/>
            <pc:sldMk cId="3804680671" sldId="295"/>
            <ac:spMk id="3" creationId="{FACF6A01-3369-5107-8FA8-50EADF26EFC9}"/>
          </ac:spMkLst>
        </pc:spChg>
        <pc:spChg chg="del">
          <ac:chgData name="Gareth Parsons" userId="52c3d6d6-0aa7-4136-81da-46657c500279" providerId="ADAL" clId="{272896E2-06D3-4E62-97B1-2A218A0F4CDF}" dt="2023-11-20T18:45:07.005" v="5154" actId="478"/>
          <ac:spMkLst>
            <pc:docMk/>
            <pc:sldMk cId="3804680671" sldId="295"/>
            <ac:spMk id="4" creationId="{A7388CC5-82E1-DAD2-6429-45415F645D19}"/>
          </ac:spMkLst>
        </pc:spChg>
        <pc:spChg chg="add mod">
          <ac:chgData name="Gareth Parsons" userId="52c3d6d6-0aa7-4136-81da-46657c500279" providerId="ADAL" clId="{272896E2-06D3-4E62-97B1-2A218A0F4CDF}" dt="2023-11-20T18:45:08.568" v="5155"/>
          <ac:spMkLst>
            <pc:docMk/>
            <pc:sldMk cId="3804680671" sldId="295"/>
            <ac:spMk id="6" creationId="{5D7751BD-3D89-6052-4262-FEEE80868F1A}"/>
          </ac:spMkLst>
        </pc:spChg>
      </pc:sldChg>
      <pc:sldChg chg="addSp delSp modSp new mod">
        <pc:chgData name="Gareth Parsons" userId="52c3d6d6-0aa7-4136-81da-46657c500279" providerId="ADAL" clId="{272896E2-06D3-4E62-97B1-2A218A0F4CDF}" dt="2023-11-21T09:38:05.459" v="6421" actId="12"/>
        <pc:sldMkLst>
          <pc:docMk/>
          <pc:sldMk cId="2192196148" sldId="296"/>
        </pc:sldMkLst>
        <pc:spChg chg="mod">
          <ac:chgData name="Gareth Parsons" userId="52c3d6d6-0aa7-4136-81da-46657c500279" providerId="ADAL" clId="{272896E2-06D3-4E62-97B1-2A218A0F4CDF}" dt="2023-11-20T18:24:15.703" v="4059" actId="113"/>
          <ac:spMkLst>
            <pc:docMk/>
            <pc:sldMk cId="2192196148" sldId="296"/>
            <ac:spMk id="2" creationId="{77D8F27A-26C4-6462-3B0B-75435E376934}"/>
          </ac:spMkLst>
        </pc:spChg>
        <pc:spChg chg="mod">
          <ac:chgData name="Gareth Parsons" userId="52c3d6d6-0aa7-4136-81da-46657c500279" providerId="ADAL" clId="{272896E2-06D3-4E62-97B1-2A218A0F4CDF}" dt="2023-11-21T09:38:05.459" v="6421" actId="12"/>
          <ac:spMkLst>
            <pc:docMk/>
            <pc:sldMk cId="2192196148" sldId="296"/>
            <ac:spMk id="3" creationId="{20C610E9-D56F-AFF8-DDE5-E43185E54218}"/>
          </ac:spMkLst>
        </pc:spChg>
        <pc:spChg chg="del">
          <ac:chgData name="Gareth Parsons" userId="52c3d6d6-0aa7-4136-81da-46657c500279" providerId="ADAL" clId="{272896E2-06D3-4E62-97B1-2A218A0F4CDF}" dt="2023-11-20T18:44:27.824" v="5151" actId="478"/>
          <ac:spMkLst>
            <pc:docMk/>
            <pc:sldMk cId="2192196148" sldId="296"/>
            <ac:spMk id="4" creationId="{716AB5B1-33DE-BE77-9F0B-E94AA5371EAA}"/>
          </ac:spMkLst>
        </pc:spChg>
        <pc:spChg chg="add mod">
          <ac:chgData name="Gareth Parsons" userId="52c3d6d6-0aa7-4136-81da-46657c500279" providerId="ADAL" clId="{272896E2-06D3-4E62-97B1-2A218A0F4CDF}" dt="2023-11-20T18:44:54.975" v="5153"/>
          <ac:spMkLst>
            <pc:docMk/>
            <pc:sldMk cId="2192196148" sldId="296"/>
            <ac:spMk id="6" creationId="{624A47AC-9D96-85E7-DFF1-3B80AFABBBEE}"/>
          </ac:spMkLst>
        </pc:spChg>
      </pc:sldChg>
      <pc:sldChg chg="addSp delSp modSp new mod">
        <pc:chgData name="Gareth Parsons" userId="52c3d6d6-0aa7-4136-81da-46657c500279" providerId="ADAL" clId="{272896E2-06D3-4E62-97B1-2A218A0F4CDF}" dt="2023-11-21T14:28:57.575" v="9902" actId="20577"/>
        <pc:sldMkLst>
          <pc:docMk/>
          <pc:sldMk cId="1647182092" sldId="297"/>
        </pc:sldMkLst>
        <pc:spChg chg="mod">
          <ac:chgData name="Gareth Parsons" userId="52c3d6d6-0aa7-4136-81da-46657c500279" providerId="ADAL" clId="{272896E2-06D3-4E62-97B1-2A218A0F4CDF}" dt="2023-11-21T12:34:16.842" v="9707" actId="113"/>
          <ac:spMkLst>
            <pc:docMk/>
            <pc:sldMk cId="1647182092" sldId="297"/>
            <ac:spMk id="2" creationId="{261AEA2C-EA98-FEAD-E545-F9B88500D829}"/>
          </ac:spMkLst>
        </pc:spChg>
        <pc:spChg chg="del">
          <ac:chgData name="Gareth Parsons" userId="52c3d6d6-0aa7-4136-81da-46657c500279" providerId="ADAL" clId="{272896E2-06D3-4E62-97B1-2A218A0F4CDF}" dt="2023-11-20T18:36:33.635" v="4938" actId="3680"/>
          <ac:spMkLst>
            <pc:docMk/>
            <pc:sldMk cId="1647182092" sldId="297"/>
            <ac:spMk id="3" creationId="{9E68A118-1E4D-CC7B-307F-85C1815B83AD}"/>
          </ac:spMkLst>
        </pc:spChg>
        <pc:spChg chg="del">
          <ac:chgData name="Gareth Parsons" userId="52c3d6d6-0aa7-4136-81da-46657c500279" providerId="ADAL" clId="{272896E2-06D3-4E62-97B1-2A218A0F4CDF}" dt="2023-11-20T18:44:16.366" v="5149" actId="478"/>
          <ac:spMkLst>
            <pc:docMk/>
            <pc:sldMk cId="1647182092" sldId="297"/>
            <ac:spMk id="4" creationId="{844764A9-5B2A-F200-E3F1-E66455887B52}"/>
          </ac:spMkLst>
        </pc:spChg>
        <pc:spChg chg="add mod">
          <ac:chgData name="Gareth Parsons" userId="52c3d6d6-0aa7-4136-81da-46657c500279" providerId="ADAL" clId="{272896E2-06D3-4E62-97B1-2A218A0F4CDF}" dt="2023-11-21T14:28:57.575" v="9902" actId="20577"/>
          <ac:spMkLst>
            <pc:docMk/>
            <pc:sldMk cId="1647182092" sldId="297"/>
            <ac:spMk id="7" creationId="{61FBC12F-2342-A7E3-DAA1-C6609752A804}"/>
          </ac:spMkLst>
        </pc:spChg>
        <pc:spChg chg="add mod">
          <ac:chgData name="Gareth Parsons" userId="52c3d6d6-0aa7-4136-81da-46657c500279" providerId="ADAL" clId="{272896E2-06D3-4E62-97B1-2A218A0F4CDF}" dt="2023-11-20T18:44:18.855" v="5150"/>
          <ac:spMkLst>
            <pc:docMk/>
            <pc:sldMk cId="1647182092" sldId="297"/>
            <ac:spMk id="8" creationId="{E8020475-920B-CCBD-4F61-FE3817AE5D27}"/>
          </ac:spMkLst>
        </pc:spChg>
        <pc:graphicFrameChg chg="add mod ord modGraphic">
          <ac:chgData name="Gareth Parsons" userId="52c3d6d6-0aa7-4136-81da-46657c500279" providerId="ADAL" clId="{272896E2-06D3-4E62-97B1-2A218A0F4CDF}" dt="2023-11-20T18:40:43.405" v="4967" actId="122"/>
          <ac:graphicFrameMkLst>
            <pc:docMk/>
            <pc:sldMk cId="1647182092" sldId="297"/>
            <ac:graphicFrameMk id="6" creationId="{65AA7217-DF15-3B61-68F2-8D0DF607747F}"/>
          </ac:graphicFrameMkLst>
        </pc:graphicFrameChg>
      </pc:sldChg>
      <pc:sldChg chg="addSp delSp modSp new mod">
        <pc:chgData name="Gareth Parsons" userId="52c3d6d6-0aa7-4136-81da-46657c500279" providerId="ADAL" clId="{272896E2-06D3-4E62-97B1-2A218A0F4CDF}" dt="2023-11-21T15:44:44.460" v="10167" actId="21"/>
        <pc:sldMkLst>
          <pc:docMk/>
          <pc:sldMk cId="2632178980" sldId="298"/>
        </pc:sldMkLst>
        <pc:spChg chg="mod">
          <ac:chgData name="Gareth Parsons" userId="52c3d6d6-0aa7-4136-81da-46657c500279" providerId="ADAL" clId="{272896E2-06D3-4E62-97B1-2A218A0F4CDF}" dt="2023-11-20T18:55:08.143" v="5789" actId="113"/>
          <ac:spMkLst>
            <pc:docMk/>
            <pc:sldMk cId="2632178980" sldId="298"/>
            <ac:spMk id="2" creationId="{760A9110-289B-4886-98B7-0B31D782C336}"/>
          </ac:spMkLst>
        </pc:spChg>
        <pc:spChg chg="mod">
          <ac:chgData name="Gareth Parsons" userId="52c3d6d6-0aa7-4136-81da-46657c500279" providerId="ADAL" clId="{272896E2-06D3-4E62-97B1-2A218A0F4CDF}" dt="2023-11-21T15:44:44.460" v="10167" actId="21"/>
          <ac:spMkLst>
            <pc:docMk/>
            <pc:sldMk cId="2632178980" sldId="298"/>
            <ac:spMk id="3" creationId="{2814FAAD-7296-F2D3-9041-81B3EFAF1E86}"/>
          </ac:spMkLst>
        </pc:spChg>
        <pc:spChg chg="del">
          <ac:chgData name="Gareth Parsons" userId="52c3d6d6-0aa7-4136-81da-46657c500279" providerId="ADAL" clId="{272896E2-06D3-4E62-97B1-2A218A0F4CDF}" dt="2023-11-21T12:24:05.087" v="9573" actId="478"/>
          <ac:spMkLst>
            <pc:docMk/>
            <pc:sldMk cId="2632178980" sldId="298"/>
            <ac:spMk id="4" creationId="{84237F17-3091-0D17-0179-50557FCE4CA1}"/>
          </ac:spMkLst>
        </pc:spChg>
        <pc:spChg chg="add mod">
          <ac:chgData name="Gareth Parsons" userId="52c3d6d6-0aa7-4136-81da-46657c500279" providerId="ADAL" clId="{272896E2-06D3-4E62-97B1-2A218A0F4CDF}" dt="2023-11-21T12:24:06.063" v="9574"/>
          <ac:spMkLst>
            <pc:docMk/>
            <pc:sldMk cId="2632178980" sldId="298"/>
            <ac:spMk id="6" creationId="{00F17598-CB5E-055A-BB82-7239A616FE05}"/>
          </ac:spMkLst>
        </pc:spChg>
      </pc:sldChg>
      <pc:sldChg chg="addSp delSp modSp new mod">
        <pc:chgData name="Gareth Parsons" userId="52c3d6d6-0aa7-4136-81da-46657c500279" providerId="ADAL" clId="{272896E2-06D3-4E62-97B1-2A218A0F4CDF}" dt="2023-11-21T12:23:40.095" v="9566"/>
        <pc:sldMkLst>
          <pc:docMk/>
          <pc:sldMk cId="3155599900" sldId="299"/>
        </pc:sldMkLst>
        <pc:spChg chg="mod">
          <ac:chgData name="Gareth Parsons" userId="52c3d6d6-0aa7-4136-81da-46657c500279" providerId="ADAL" clId="{272896E2-06D3-4E62-97B1-2A218A0F4CDF}" dt="2023-11-20T18:55:51.525" v="5834" actId="113"/>
          <ac:spMkLst>
            <pc:docMk/>
            <pc:sldMk cId="3155599900" sldId="299"/>
            <ac:spMk id="2" creationId="{E3324B52-A102-51EF-B94F-5467D2EAB84B}"/>
          </ac:spMkLst>
        </pc:spChg>
        <pc:spChg chg="mod">
          <ac:chgData name="Gareth Parsons" userId="52c3d6d6-0aa7-4136-81da-46657c500279" providerId="ADAL" clId="{272896E2-06D3-4E62-97B1-2A218A0F4CDF}" dt="2023-11-21T10:33:41.047" v="8430" actId="113"/>
          <ac:spMkLst>
            <pc:docMk/>
            <pc:sldMk cId="3155599900" sldId="299"/>
            <ac:spMk id="3" creationId="{0EF8549C-1E9B-2801-471C-358B719E5D0A}"/>
          </ac:spMkLst>
        </pc:spChg>
        <pc:spChg chg="del">
          <ac:chgData name="Gareth Parsons" userId="52c3d6d6-0aa7-4136-81da-46657c500279" providerId="ADAL" clId="{272896E2-06D3-4E62-97B1-2A218A0F4CDF}" dt="2023-11-21T12:23:39.307" v="9565" actId="478"/>
          <ac:spMkLst>
            <pc:docMk/>
            <pc:sldMk cId="3155599900" sldId="299"/>
            <ac:spMk id="4" creationId="{392F3F8E-0846-28C7-318A-6F97F991C174}"/>
          </ac:spMkLst>
        </pc:spChg>
        <pc:spChg chg="add mod">
          <ac:chgData name="Gareth Parsons" userId="52c3d6d6-0aa7-4136-81da-46657c500279" providerId="ADAL" clId="{272896E2-06D3-4E62-97B1-2A218A0F4CDF}" dt="2023-11-21T12:23:40.095" v="9566"/>
          <ac:spMkLst>
            <pc:docMk/>
            <pc:sldMk cId="3155599900" sldId="299"/>
            <ac:spMk id="6" creationId="{B2BBE42C-EB79-B44A-DDDF-C1F04DD255EF}"/>
          </ac:spMkLst>
        </pc:spChg>
      </pc:sldChg>
      <pc:sldChg chg="addSp delSp modSp new mod">
        <pc:chgData name="Gareth Parsons" userId="52c3d6d6-0aa7-4136-81da-46657c500279" providerId="ADAL" clId="{272896E2-06D3-4E62-97B1-2A218A0F4CDF}" dt="2023-11-21T15:35:25.221" v="10146" actId="20577"/>
        <pc:sldMkLst>
          <pc:docMk/>
          <pc:sldMk cId="4288370630" sldId="300"/>
        </pc:sldMkLst>
        <pc:spChg chg="mod">
          <ac:chgData name="Gareth Parsons" userId="52c3d6d6-0aa7-4136-81da-46657c500279" providerId="ADAL" clId="{272896E2-06D3-4E62-97B1-2A218A0F4CDF}" dt="2023-11-21T09:44:46.810" v="6506" actId="207"/>
          <ac:spMkLst>
            <pc:docMk/>
            <pc:sldMk cId="4288370630" sldId="300"/>
            <ac:spMk id="2" creationId="{F1430CF2-91EC-ED9D-C9CF-C9AC5833F94D}"/>
          </ac:spMkLst>
        </pc:spChg>
        <pc:spChg chg="del">
          <ac:chgData name="Gareth Parsons" userId="52c3d6d6-0aa7-4136-81da-46657c500279" providerId="ADAL" clId="{272896E2-06D3-4E62-97B1-2A218A0F4CDF}" dt="2023-11-21T09:43:58.554" v="6463"/>
          <ac:spMkLst>
            <pc:docMk/>
            <pc:sldMk cId="4288370630" sldId="300"/>
            <ac:spMk id="3" creationId="{9D263484-B53C-1BBF-854D-DCE92CB520D1}"/>
          </ac:spMkLst>
        </pc:spChg>
        <pc:spChg chg="del">
          <ac:chgData name="Gareth Parsons" userId="52c3d6d6-0aa7-4136-81da-46657c500279" providerId="ADAL" clId="{272896E2-06D3-4E62-97B1-2A218A0F4CDF}" dt="2023-11-21T12:23:45.720" v="9567" actId="478"/>
          <ac:spMkLst>
            <pc:docMk/>
            <pc:sldMk cId="4288370630" sldId="300"/>
            <ac:spMk id="4" creationId="{4DF17447-0D8B-0886-870D-3352478FF851}"/>
          </ac:spMkLst>
        </pc:spChg>
        <pc:spChg chg="add mod">
          <ac:chgData name="Gareth Parsons" userId="52c3d6d6-0aa7-4136-81da-46657c500279" providerId="ADAL" clId="{272896E2-06D3-4E62-97B1-2A218A0F4CDF}" dt="2023-11-21T15:35:25.221" v="10146" actId="20577"/>
          <ac:spMkLst>
            <pc:docMk/>
            <pc:sldMk cId="4288370630" sldId="300"/>
            <ac:spMk id="7" creationId="{625522DC-3282-B532-2156-9C77D5A9B75F}"/>
          </ac:spMkLst>
        </pc:spChg>
        <pc:spChg chg="add mod">
          <ac:chgData name="Gareth Parsons" userId="52c3d6d6-0aa7-4136-81da-46657c500279" providerId="ADAL" clId="{272896E2-06D3-4E62-97B1-2A218A0F4CDF}" dt="2023-11-21T12:23:46.572" v="9568"/>
          <ac:spMkLst>
            <pc:docMk/>
            <pc:sldMk cId="4288370630" sldId="300"/>
            <ac:spMk id="8" creationId="{D9EDEB4F-D2C8-CBF5-55CC-27DC18CEEA79}"/>
          </ac:spMkLst>
        </pc:spChg>
        <pc:graphicFrameChg chg="add mod modGraphic">
          <ac:chgData name="Gareth Parsons" userId="52c3d6d6-0aa7-4136-81da-46657c500279" providerId="ADAL" clId="{272896E2-06D3-4E62-97B1-2A218A0F4CDF}" dt="2023-11-21T12:41:57.867" v="9897" actId="20577"/>
          <ac:graphicFrameMkLst>
            <pc:docMk/>
            <pc:sldMk cId="4288370630" sldId="300"/>
            <ac:graphicFrameMk id="6" creationId="{17F70E1F-33E1-CD8C-C68E-52FAC60A20AC}"/>
          </ac:graphicFrameMkLst>
        </pc:graphicFrameChg>
        <pc:picChg chg="add mod">
          <ac:chgData name="Gareth Parsons" userId="52c3d6d6-0aa7-4136-81da-46657c500279" providerId="ADAL" clId="{272896E2-06D3-4E62-97B1-2A218A0F4CDF}" dt="2023-11-21T09:50:17.117" v="6754" actId="1076"/>
          <ac:picMkLst>
            <pc:docMk/>
            <pc:sldMk cId="4288370630" sldId="300"/>
            <ac:picMk id="4097" creationId="{68514AEC-F09C-9DB1-90B7-EDB32AEE269F}"/>
          </ac:picMkLst>
        </pc:picChg>
      </pc:sldChg>
      <pc:sldChg chg="addSp delSp modSp new mod">
        <pc:chgData name="Gareth Parsons" userId="52c3d6d6-0aa7-4136-81da-46657c500279" providerId="ADAL" clId="{272896E2-06D3-4E62-97B1-2A218A0F4CDF}" dt="2023-11-21T15:39:45.580" v="10160" actId="207"/>
        <pc:sldMkLst>
          <pc:docMk/>
          <pc:sldMk cId="1391776209" sldId="301"/>
        </pc:sldMkLst>
        <pc:spChg chg="mod">
          <ac:chgData name="Gareth Parsons" userId="52c3d6d6-0aa7-4136-81da-46657c500279" providerId="ADAL" clId="{272896E2-06D3-4E62-97B1-2A218A0F4CDF}" dt="2023-11-21T10:05:38.877" v="7259" actId="113"/>
          <ac:spMkLst>
            <pc:docMk/>
            <pc:sldMk cId="1391776209" sldId="301"/>
            <ac:spMk id="2" creationId="{F2B88A18-D719-787E-19DA-36ABCF6B2C5E}"/>
          </ac:spMkLst>
        </pc:spChg>
        <pc:spChg chg="mod">
          <ac:chgData name="Gareth Parsons" userId="52c3d6d6-0aa7-4136-81da-46657c500279" providerId="ADAL" clId="{272896E2-06D3-4E62-97B1-2A218A0F4CDF}" dt="2023-11-21T10:05:52.602" v="7261" actId="14100"/>
          <ac:spMkLst>
            <pc:docMk/>
            <pc:sldMk cId="1391776209" sldId="301"/>
            <ac:spMk id="3" creationId="{58D9A380-B6B6-EA8A-CFFC-78F018B1D2C0}"/>
          </ac:spMkLst>
        </pc:spChg>
        <pc:spChg chg="del">
          <ac:chgData name="Gareth Parsons" userId="52c3d6d6-0aa7-4136-81da-46657c500279" providerId="ADAL" clId="{272896E2-06D3-4E62-97B1-2A218A0F4CDF}" dt="2023-11-21T12:23:53.124" v="9569" actId="478"/>
          <ac:spMkLst>
            <pc:docMk/>
            <pc:sldMk cId="1391776209" sldId="301"/>
            <ac:spMk id="4" creationId="{CC71558B-07FE-8C3D-74C7-4716A8999C97}"/>
          </ac:spMkLst>
        </pc:spChg>
        <pc:spChg chg="add mod">
          <ac:chgData name="Gareth Parsons" userId="52c3d6d6-0aa7-4136-81da-46657c500279" providerId="ADAL" clId="{272896E2-06D3-4E62-97B1-2A218A0F4CDF}" dt="2023-11-21T12:23:53.969" v="9570"/>
          <ac:spMkLst>
            <pc:docMk/>
            <pc:sldMk cId="1391776209" sldId="301"/>
            <ac:spMk id="8" creationId="{E104C45A-8A03-7142-55F2-B79581C24564}"/>
          </ac:spMkLst>
        </pc:spChg>
        <pc:graphicFrameChg chg="add del">
          <ac:chgData name="Gareth Parsons" userId="52c3d6d6-0aa7-4136-81da-46657c500279" providerId="ADAL" clId="{272896E2-06D3-4E62-97B1-2A218A0F4CDF}" dt="2023-11-21T09:54:20.131" v="6837" actId="478"/>
          <ac:graphicFrameMkLst>
            <pc:docMk/>
            <pc:sldMk cId="1391776209" sldId="301"/>
            <ac:graphicFrameMk id="6" creationId="{11DA6B31-B13E-2FC2-1FAE-7AFB031590D2}"/>
          </ac:graphicFrameMkLst>
        </pc:graphicFrameChg>
        <pc:graphicFrameChg chg="add mod modGraphic">
          <ac:chgData name="Gareth Parsons" userId="52c3d6d6-0aa7-4136-81da-46657c500279" providerId="ADAL" clId="{272896E2-06D3-4E62-97B1-2A218A0F4CDF}" dt="2023-11-21T15:39:45.580" v="10160" actId="207"/>
          <ac:graphicFrameMkLst>
            <pc:docMk/>
            <pc:sldMk cId="1391776209" sldId="301"/>
            <ac:graphicFrameMk id="7" creationId="{B5ACDDA0-0AFF-35EF-F463-5E900B5D2C42}"/>
          </ac:graphicFrameMkLst>
        </pc:graphicFrameChg>
      </pc:sldChg>
      <pc:sldChg chg="modSp add mod">
        <pc:chgData name="Gareth Parsons" userId="52c3d6d6-0aa7-4136-81da-46657c500279" providerId="ADAL" clId="{272896E2-06D3-4E62-97B1-2A218A0F4CDF}" dt="2023-11-21T15:41:09.722" v="10166" actId="207"/>
        <pc:sldMkLst>
          <pc:docMk/>
          <pc:sldMk cId="1973879475" sldId="302"/>
        </pc:sldMkLst>
        <pc:spChg chg="mod">
          <ac:chgData name="Gareth Parsons" userId="52c3d6d6-0aa7-4136-81da-46657c500279" providerId="ADAL" clId="{272896E2-06D3-4E62-97B1-2A218A0F4CDF}" dt="2023-11-21T10:06:37.996" v="7284" actId="20577"/>
          <ac:spMkLst>
            <pc:docMk/>
            <pc:sldMk cId="1973879475" sldId="302"/>
            <ac:spMk id="3" creationId="{58D9A380-B6B6-EA8A-CFFC-78F018B1D2C0}"/>
          </ac:spMkLst>
        </pc:spChg>
        <pc:graphicFrameChg chg="mod modGraphic">
          <ac:chgData name="Gareth Parsons" userId="52c3d6d6-0aa7-4136-81da-46657c500279" providerId="ADAL" clId="{272896E2-06D3-4E62-97B1-2A218A0F4CDF}" dt="2023-11-21T15:41:09.722" v="10166" actId="207"/>
          <ac:graphicFrameMkLst>
            <pc:docMk/>
            <pc:sldMk cId="1973879475" sldId="302"/>
            <ac:graphicFrameMk id="7" creationId="{B5ACDDA0-0AFF-35EF-F463-5E900B5D2C42}"/>
          </ac:graphicFrameMkLst>
        </pc:graphicFrameChg>
      </pc:sldChg>
      <pc:sldChg chg="addSp delSp modSp add mod">
        <pc:chgData name="Gareth Parsons" userId="52c3d6d6-0aa7-4136-81da-46657c500279" providerId="ADAL" clId="{272896E2-06D3-4E62-97B1-2A218A0F4CDF}" dt="2023-11-21T12:42:07.897" v="9899" actId="20577"/>
        <pc:sldMkLst>
          <pc:docMk/>
          <pc:sldMk cId="798173750" sldId="303"/>
        </pc:sldMkLst>
        <pc:spChg chg="mod">
          <ac:chgData name="Gareth Parsons" userId="52c3d6d6-0aa7-4136-81da-46657c500279" providerId="ADAL" clId="{272896E2-06D3-4E62-97B1-2A218A0F4CDF}" dt="2023-11-21T10:21:58.599" v="8164" actId="20577"/>
          <ac:spMkLst>
            <pc:docMk/>
            <pc:sldMk cId="798173750" sldId="303"/>
            <ac:spMk id="2" creationId="{F1430CF2-91EC-ED9D-C9CF-C9AC5833F94D}"/>
          </ac:spMkLst>
        </pc:spChg>
        <pc:spChg chg="add del mod">
          <ac:chgData name="Gareth Parsons" userId="52c3d6d6-0aa7-4136-81da-46657c500279" providerId="ADAL" clId="{272896E2-06D3-4E62-97B1-2A218A0F4CDF}" dt="2023-11-21T10:28:30.418" v="8167"/>
          <ac:spMkLst>
            <pc:docMk/>
            <pc:sldMk cId="798173750" sldId="303"/>
            <ac:spMk id="3" creationId="{49D2A5FF-3099-EBF6-0FF5-BF2C5307B6D9}"/>
          </ac:spMkLst>
        </pc:spChg>
        <pc:spChg chg="del">
          <ac:chgData name="Gareth Parsons" userId="52c3d6d6-0aa7-4136-81da-46657c500279" providerId="ADAL" clId="{272896E2-06D3-4E62-97B1-2A218A0F4CDF}" dt="2023-11-21T12:23:59.237" v="9571" actId="478"/>
          <ac:spMkLst>
            <pc:docMk/>
            <pc:sldMk cId="798173750" sldId="303"/>
            <ac:spMk id="4" creationId="{4DF17447-0D8B-0886-870D-3352478FF851}"/>
          </ac:spMkLst>
        </pc:spChg>
        <pc:spChg chg="del">
          <ac:chgData name="Gareth Parsons" userId="52c3d6d6-0aa7-4136-81da-46657c500279" providerId="ADAL" clId="{272896E2-06D3-4E62-97B1-2A218A0F4CDF}" dt="2023-11-21T10:28:49.224" v="8171" actId="478"/>
          <ac:spMkLst>
            <pc:docMk/>
            <pc:sldMk cId="798173750" sldId="303"/>
            <ac:spMk id="7" creationId="{625522DC-3282-B532-2156-9C77D5A9B75F}"/>
          </ac:spMkLst>
        </pc:spChg>
        <pc:spChg chg="add mod">
          <ac:chgData name="Gareth Parsons" userId="52c3d6d6-0aa7-4136-81da-46657c500279" providerId="ADAL" clId="{272896E2-06D3-4E62-97B1-2A218A0F4CDF}" dt="2023-11-21T12:35:10.086" v="9710" actId="113"/>
          <ac:spMkLst>
            <pc:docMk/>
            <pc:sldMk cId="798173750" sldId="303"/>
            <ac:spMk id="8" creationId="{FC84BB72-6B91-EFEB-9427-BDA4FA383BB6}"/>
          </ac:spMkLst>
        </pc:spChg>
        <pc:spChg chg="add mod">
          <ac:chgData name="Gareth Parsons" userId="52c3d6d6-0aa7-4136-81da-46657c500279" providerId="ADAL" clId="{272896E2-06D3-4E62-97B1-2A218A0F4CDF}" dt="2023-11-21T12:23:59.897" v="9572"/>
          <ac:spMkLst>
            <pc:docMk/>
            <pc:sldMk cId="798173750" sldId="303"/>
            <ac:spMk id="9" creationId="{728F6D81-59EB-23E3-A196-BE988D967192}"/>
          </ac:spMkLst>
        </pc:spChg>
        <pc:graphicFrameChg chg="mod modGraphic">
          <ac:chgData name="Gareth Parsons" userId="52c3d6d6-0aa7-4136-81da-46657c500279" providerId="ADAL" clId="{272896E2-06D3-4E62-97B1-2A218A0F4CDF}" dt="2023-11-21T12:42:07.897" v="9899" actId="20577"/>
          <ac:graphicFrameMkLst>
            <pc:docMk/>
            <pc:sldMk cId="798173750" sldId="303"/>
            <ac:graphicFrameMk id="6" creationId="{17F70E1F-33E1-CD8C-C68E-52FAC60A20AC}"/>
          </ac:graphicFrameMkLst>
        </pc:graphicFrameChg>
        <pc:picChg chg="del">
          <ac:chgData name="Gareth Parsons" userId="52c3d6d6-0aa7-4136-81da-46657c500279" providerId="ADAL" clId="{272896E2-06D3-4E62-97B1-2A218A0F4CDF}" dt="2023-11-21T10:28:26.179" v="8166" actId="478"/>
          <ac:picMkLst>
            <pc:docMk/>
            <pc:sldMk cId="798173750" sldId="303"/>
            <ac:picMk id="4097" creationId="{68514AEC-F09C-9DB1-90B7-EDB32AEE269F}"/>
          </ac:picMkLst>
        </pc:picChg>
        <pc:picChg chg="add del">
          <ac:chgData name="Gareth Parsons" userId="52c3d6d6-0aa7-4136-81da-46657c500279" providerId="ADAL" clId="{272896E2-06D3-4E62-97B1-2A218A0F4CDF}" dt="2023-11-21T10:28:26.179" v="8166" actId="478"/>
          <ac:picMkLst>
            <pc:docMk/>
            <pc:sldMk cId="798173750" sldId="303"/>
            <ac:picMk id="5121" creationId="{F3225167-CCF3-AC34-BD21-56DD11BED777}"/>
          </ac:picMkLst>
        </pc:picChg>
        <pc:picChg chg="add mod">
          <ac:chgData name="Gareth Parsons" userId="52c3d6d6-0aa7-4136-81da-46657c500279" providerId="ADAL" clId="{272896E2-06D3-4E62-97B1-2A218A0F4CDF}" dt="2023-11-21T10:28:39.881" v="8170" actId="1076"/>
          <ac:picMkLst>
            <pc:docMk/>
            <pc:sldMk cId="798173750" sldId="303"/>
            <ac:picMk id="5122" creationId="{A1898596-9E7C-AAC8-2255-85D61CC9B994}"/>
          </ac:picMkLst>
        </pc:picChg>
      </pc:sldChg>
      <pc:sldChg chg="addSp delSp modSp new mod">
        <pc:chgData name="Gareth Parsons" userId="52c3d6d6-0aa7-4136-81da-46657c500279" providerId="ADAL" clId="{272896E2-06D3-4E62-97B1-2A218A0F4CDF}" dt="2023-11-21T15:45:36.056" v="10174" actId="20577"/>
        <pc:sldMkLst>
          <pc:docMk/>
          <pc:sldMk cId="1886795933" sldId="304"/>
        </pc:sldMkLst>
        <pc:spChg chg="mod">
          <ac:chgData name="Gareth Parsons" userId="52c3d6d6-0aa7-4136-81da-46657c500279" providerId="ADAL" clId="{272896E2-06D3-4E62-97B1-2A218A0F4CDF}" dt="2023-11-21T10:34:28.128" v="8453" actId="207"/>
          <ac:spMkLst>
            <pc:docMk/>
            <pc:sldMk cId="1886795933" sldId="304"/>
            <ac:spMk id="2" creationId="{EA4F5810-35BD-F71E-C954-182636F198B8}"/>
          </ac:spMkLst>
        </pc:spChg>
        <pc:spChg chg="mod">
          <ac:chgData name="Gareth Parsons" userId="52c3d6d6-0aa7-4136-81da-46657c500279" providerId="ADAL" clId="{272896E2-06D3-4E62-97B1-2A218A0F4CDF}" dt="2023-11-21T15:45:36.056" v="10174" actId="20577"/>
          <ac:spMkLst>
            <pc:docMk/>
            <pc:sldMk cId="1886795933" sldId="304"/>
            <ac:spMk id="3" creationId="{00685EFC-1C72-3C81-3472-5B50AC50CE9B}"/>
          </ac:spMkLst>
        </pc:spChg>
        <pc:spChg chg="del">
          <ac:chgData name="Gareth Parsons" userId="52c3d6d6-0aa7-4136-81da-46657c500279" providerId="ADAL" clId="{272896E2-06D3-4E62-97B1-2A218A0F4CDF}" dt="2023-11-21T12:24:11.461" v="9575" actId="478"/>
          <ac:spMkLst>
            <pc:docMk/>
            <pc:sldMk cId="1886795933" sldId="304"/>
            <ac:spMk id="4" creationId="{F3187A5D-B657-1E63-3880-AC6A3C87E456}"/>
          </ac:spMkLst>
        </pc:spChg>
        <pc:spChg chg="add mod">
          <ac:chgData name="Gareth Parsons" userId="52c3d6d6-0aa7-4136-81da-46657c500279" providerId="ADAL" clId="{272896E2-06D3-4E62-97B1-2A218A0F4CDF}" dt="2023-11-21T12:24:12.390" v="9576"/>
          <ac:spMkLst>
            <pc:docMk/>
            <pc:sldMk cId="1886795933" sldId="304"/>
            <ac:spMk id="6" creationId="{9014F698-B26E-7D61-FF58-A01BD483600E}"/>
          </ac:spMkLst>
        </pc:spChg>
      </pc:sldChg>
      <pc:sldChg chg="modSp new mod">
        <pc:chgData name="Gareth Parsons" userId="52c3d6d6-0aa7-4136-81da-46657c500279" providerId="ADAL" clId="{272896E2-06D3-4E62-97B1-2A218A0F4CDF}" dt="2023-11-21T12:39:09.444" v="9879" actId="20577"/>
        <pc:sldMkLst>
          <pc:docMk/>
          <pc:sldMk cId="4189837399" sldId="305"/>
        </pc:sldMkLst>
        <pc:spChg chg="mod">
          <ac:chgData name="Gareth Parsons" userId="52c3d6d6-0aa7-4136-81da-46657c500279" providerId="ADAL" clId="{272896E2-06D3-4E62-97B1-2A218A0F4CDF}" dt="2023-11-21T12:00:51" v="8839" actId="113"/>
          <ac:spMkLst>
            <pc:docMk/>
            <pc:sldMk cId="4189837399" sldId="305"/>
            <ac:spMk id="2" creationId="{8C3B70EF-1CB9-02E7-47AB-D4BF7C9C8469}"/>
          </ac:spMkLst>
        </pc:spChg>
        <pc:spChg chg="mod">
          <ac:chgData name="Gareth Parsons" userId="52c3d6d6-0aa7-4136-81da-46657c500279" providerId="ADAL" clId="{272896E2-06D3-4E62-97B1-2A218A0F4CDF}" dt="2023-11-21T12:39:09.444" v="9879" actId="20577"/>
          <ac:spMkLst>
            <pc:docMk/>
            <pc:sldMk cId="4189837399" sldId="305"/>
            <ac:spMk id="3" creationId="{9138B88E-2CE7-DF00-2AB7-F31417D6898C}"/>
          </ac:spMkLst>
        </pc:spChg>
      </pc:sldChg>
      <pc:sldChg chg="addSp delSp modSp new mod ord">
        <pc:chgData name="Gareth Parsons" userId="52c3d6d6-0aa7-4136-81da-46657c500279" providerId="ADAL" clId="{272896E2-06D3-4E62-97B1-2A218A0F4CDF}" dt="2023-11-21T15:51:25.530" v="10233" actId="12"/>
        <pc:sldMkLst>
          <pc:docMk/>
          <pc:sldMk cId="1272154126" sldId="306"/>
        </pc:sldMkLst>
        <pc:spChg chg="mod">
          <ac:chgData name="Gareth Parsons" userId="52c3d6d6-0aa7-4136-81da-46657c500279" providerId="ADAL" clId="{272896E2-06D3-4E62-97B1-2A218A0F4CDF}" dt="2023-11-21T12:22:46.087" v="9560" actId="113"/>
          <ac:spMkLst>
            <pc:docMk/>
            <pc:sldMk cId="1272154126" sldId="306"/>
            <ac:spMk id="2" creationId="{992A7A91-023E-A744-1A26-12B597FB4C84}"/>
          </ac:spMkLst>
        </pc:spChg>
        <pc:spChg chg="mod">
          <ac:chgData name="Gareth Parsons" userId="52c3d6d6-0aa7-4136-81da-46657c500279" providerId="ADAL" clId="{272896E2-06D3-4E62-97B1-2A218A0F4CDF}" dt="2023-11-21T15:51:25.530" v="10233" actId="12"/>
          <ac:spMkLst>
            <pc:docMk/>
            <pc:sldMk cId="1272154126" sldId="306"/>
            <ac:spMk id="3" creationId="{B02AB72B-E393-EDFF-D92E-CC7B95FEA485}"/>
          </ac:spMkLst>
        </pc:spChg>
        <pc:spChg chg="del">
          <ac:chgData name="Gareth Parsons" userId="52c3d6d6-0aa7-4136-81da-46657c500279" providerId="ADAL" clId="{272896E2-06D3-4E62-97B1-2A218A0F4CDF}" dt="2023-11-21T12:24:23.642" v="9579" actId="478"/>
          <ac:spMkLst>
            <pc:docMk/>
            <pc:sldMk cId="1272154126" sldId="306"/>
            <ac:spMk id="4" creationId="{C96A580C-26BE-70CA-6CD3-0461C3ED1C16}"/>
          </ac:spMkLst>
        </pc:spChg>
        <pc:spChg chg="add mod">
          <ac:chgData name="Gareth Parsons" userId="52c3d6d6-0aa7-4136-81da-46657c500279" providerId="ADAL" clId="{272896E2-06D3-4E62-97B1-2A218A0F4CDF}" dt="2023-11-21T12:24:24.292" v="9580"/>
          <ac:spMkLst>
            <pc:docMk/>
            <pc:sldMk cId="1272154126" sldId="306"/>
            <ac:spMk id="6" creationId="{BF55A4A5-1A36-27E0-329B-2D0B5988BA7D}"/>
          </ac:spMkLst>
        </pc:spChg>
      </pc:sldChg>
      <pc:sldMasterChg chg="del delSldLayout">
        <pc:chgData name="Gareth Parsons" userId="52c3d6d6-0aa7-4136-81da-46657c500279" providerId="ADAL" clId="{272896E2-06D3-4E62-97B1-2A218A0F4CDF}" dt="2023-11-21T12:25:48.079" v="9594" actId="47"/>
        <pc:sldMasterMkLst>
          <pc:docMk/>
          <pc:sldMasterMk cId="946272060" sldId="2147483684"/>
        </pc:sldMasterMkLst>
        <pc:sldLayoutChg chg="del">
          <pc:chgData name="Gareth Parsons" userId="52c3d6d6-0aa7-4136-81da-46657c500279" providerId="ADAL" clId="{272896E2-06D3-4E62-97B1-2A218A0F4CDF}" dt="2023-11-21T12:25:48.079" v="9594" actId="47"/>
          <pc:sldLayoutMkLst>
            <pc:docMk/>
            <pc:sldMasterMk cId="946272060" sldId="2147483684"/>
            <pc:sldLayoutMk cId="475171410" sldId="2147483685"/>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1497072210" sldId="2147483686"/>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1244100183" sldId="2147483687"/>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493229138" sldId="2147483688"/>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3270378524" sldId="2147483689"/>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2916784361" sldId="2147483690"/>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1817491256" sldId="2147483691"/>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2067893129" sldId="2147483692"/>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1834017385" sldId="2147483693"/>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1627494016" sldId="2147483694"/>
          </pc:sldLayoutMkLst>
        </pc:sldLayoutChg>
        <pc:sldLayoutChg chg="del">
          <pc:chgData name="Gareth Parsons" userId="52c3d6d6-0aa7-4136-81da-46657c500279" providerId="ADAL" clId="{272896E2-06D3-4E62-97B1-2A218A0F4CDF}" dt="2023-11-21T12:25:48.079" v="9594" actId="47"/>
          <pc:sldLayoutMkLst>
            <pc:docMk/>
            <pc:sldMasterMk cId="946272060" sldId="2147483684"/>
            <pc:sldLayoutMk cId="3042586368" sldId="214748369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ofsouthwales-my.sharepoint.com/personal/juping_yu_southwales_ac_uk/Documents/Current%20working%20files/WITS%202022%20on/NET%20conference%20Dec23/Results%20drawing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1" dirty="0"/>
              <a:t>Empathy</a:t>
            </a:r>
            <a:r>
              <a:rPr lang="en-GB" sz="2400" b="1" baseline="0" dirty="0"/>
              <a:t> scores: time by group</a:t>
            </a:r>
            <a:endParaRPr lang="en-GB" sz="2400" b="1" dirty="0"/>
          </a:p>
        </c:rich>
      </c:tx>
      <c:layout>
        <c:manualLayout>
          <c:xMode val="edge"/>
          <c:yMode val="edge"/>
          <c:x val="0.23095901011551445"/>
          <c:y val="4.9410057086422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929193821566406E-2"/>
          <c:y val="0.16971939674718031"/>
          <c:w val="0.93972230620472896"/>
          <c:h val="0.67921835685817389"/>
        </c:manualLayout>
      </c:layout>
      <c:lineChart>
        <c:grouping val="standard"/>
        <c:varyColors val="0"/>
        <c:ser>
          <c:idx val="0"/>
          <c:order val="0"/>
          <c:tx>
            <c:strRef>
              <c:f>Sheet1!$A$24</c:f>
              <c:strCache>
                <c:ptCount val="1"/>
                <c:pt idx="0">
                  <c:v>Control group</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cat>
            <c:strRef>
              <c:f>Sheet1!$B$23:$D$23</c:f>
              <c:strCache>
                <c:ptCount val="3"/>
                <c:pt idx="0">
                  <c:v>Pre-test</c:v>
                </c:pt>
                <c:pt idx="1">
                  <c:v>Post-test</c:v>
                </c:pt>
                <c:pt idx="2">
                  <c:v>Follow-up</c:v>
                </c:pt>
              </c:strCache>
            </c:strRef>
          </c:cat>
          <c:val>
            <c:numRef>
              <c:f>Sheet1!$B$24:$D$24</c:f>
              <c:numCache>
                <c:formatCode>General</c:formatCode>
                <c:ptCount val="3"/>
                <c:pt idx="0">
                  <c:v>111.97</c:v>
                </c:pt>
                <c:pt idx="1">
                  <c:v>114.6</c:v>
                </c:pt>
                <c:pt idx="2">
                  <c:v>113.66</c:v>
                </c:pt>
              </c:numCache>
            </c:numRef>
          </c:val>
          <c:smooth val="0"/>
          <c:extLst>
            <c:ext xmlns:c16="http://schemas.microsoft.com/office/drawing/2014/chart" uri="{C3380CC4-5D6E-409C-BE32-E72D297353CC}">
              <c16:uniqueId val="{00000000-534C-4BC0-9DB6-1A6D2934A451}"/>
            </c:ext>
          </c:extLst>
        </c:ser>
        <c:ser>
          <c:idx val="1"/>
          <c:order val="1"/>
          <c:tx>
            <c:strRef>
              <c:f>Sheet1!$A$25</c:f>
              <c:strCache>
                <c:ptCount val="1"/>
                <c:pt idx="0">
                  <c:v>Intervention group</c:v>
                </c:pt>
              </c:strCache>
            </c:strRef>
          </c:tx>
          <c:spPr>
            <a:ln w="41275" cap="rnd">
              <a:solidFill>
                <a:schemeClr val="accent2"/>
              </a:solidFill>
              <a:round/>
            </a:ln>
            <a:effectLst/>
          </c:spPr>
          <c:marker>
            <c:symbol val="circle"/>
            <c:size val="5"/>
            <c:spPr>
              <a:solidFill>
                <a:schemeClr val="accent2"/>
              </a:solidFill>
              <a:ln w="9525">
                <a:solidFill>
                  <a:schemeClr val="accent2"/>
                </a:solidFill>
              </a:ln>
              <a:effectLst/>
            </c:spPr>
          </c:marker>
          <c:cat>
            <c:strRef>
              <c:f>Sheet1!$B$23:$D$23</c:f>
              <c:strCache>
                <c:ptCount val="3"/>
                <c:pt idx="0">
                  <c:v>Pre-test</c:v>
                </c:pt>
                <c:pt idx="1">
                  <c:v>Post-test</c:v>
                </c:pt>
                <c:pt idx="2">
                  <c:v>Follow-up</c:v>
                </c:pt>
              </c:strCache>
            </c:strRef>
          </c:cat>
          <c:val>
            <c:numRef>
              <c:f>Sheet1!$B$25:$D$25</c:f>
              <c:numCache>
                <c:formatCode>General</c:formatCode>
                <c:ptCount val="3"/>
                <c:pt idx="0">
                  <c:v>112.13</c:v>
                </c:pt>
                <c:pt idx="1">
                  <c:v>118.76</c:v>
                </c:pt>
                <c:pt idx="2">
                  <c:v>114.83</c:v>
                </c:pt>
              </c:numCache>
            </c:numRef>
          </c:val>
          <c:smooth val="0"/>
          <c:extLst>
            <c:ext xmlns:c16="http://schemas.microsoft.com/office/drawing/2014/chart" uri="{C3380CC4-5D6E-409C-BE32-E72D297353CC}">
              <c16:uniqueId val="{00000001-534C-4BC0-9DB6-1A6D2934A451}"/>
            </c:ext>
          </c:extLst>
        </c:ser>
        <c:dLbls>
          <c:showLegendKey val="0"/>
          <c:showVal val="0"/>
          <c:showCatName val="0"/>
          <c:showSerName val="0"/>
          <c:showPercent val="0"/>
          <c:showBubbleSize val="0"/>
        </c:dLbls>
        <c:marker val="1"/>
        <c:smooth val="0"/>
        <c:axId val="25063712"/>
        <c:axId val="1678170832"/>
      </c:lineChart>
      <c:catAx>
        <c:axId val="2506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78170832"/>
        <c:crosses val="autoZero"/>
        <c:auto val="1"/>
        <c:lblAlgn val="ctr"/>
        <c:lblOffset val="100"/>
        <c:noMultiLvlLbl val="0"/>
      </c:catAx>
      <c:valAx>
        <c:axId val="167817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6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alpha val="62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0.46622</cdr:x>
      <cdr:y>0.15557</cdr:y>
    </cdr:from>
    <cdr:to>
      <cdr:x>0.57679</cdr:x>
      <cdr:y>0.23881</cdr:y>
    </cdr:to>
    <cdr:sp macro="" textlink="">
      <cdr:nvSpPr>
        <cdr:cNvPr id="2" name="TextBox 4">
          <a:extLst xmlns:a="http://schemas.openxmlformats.org/drawingml/2006/main">
            <a:ext uri="{FF2B5EF4-FFF2-40B4-BE49-F238E27FC236}">
              <a16:creationId xmlns:a16="http://schemas.microsoft.com/office/drawing/2014/main" id="{1FB84EF3-2652-27B3-68CC-8A1DDB0CF6BB}"/>
            </a:ext>
          </a:extLst>
        </cdr:cNvPr>
        <cdr:cNvSpPr txBox="1"/>
      </cdr:nvSpPr>
      <cdr:spPr>
        <a:xfrm xmlns:a="http://schemas.openxmlformats.org/drawingml/2006/main">
          <a:off x="3882900" y="690260"/>
          <a:ext cx="9208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dirty="0">
              <a:solidFill>
                <a:schemeClr val="accent2">
                  <a:lumMod val="75000"/>
                </a:schemeClr>
              </a:solidFill>
            </a:rPr>
            <a:t>118.76</a:t>
          </a:r>
        </a:p>
      </cdr:txBody>
    </cdr:sp>
  </cdr:relSizeAnchor>
  <cdr:relSizeAnchor xmlns:cdr="http://schemas.openxmlformats.org/drawingml/2006/chartDrawing">
    <cdr:from>
      <cdr:x>0.81717</cdr:x>
      <cdr:y>0.39438</cdr:y>
    </cdr:from>
    <cdr:to>
      <cdr:x>0.93092</cdr:x>
      <cdr:y>0.47762</cdr:y>
    </cdr:to>
    <cdr:sp macro="" textlink="">
      <cdr:nvSpPr>
        <cdr:cNvPr id="3" name="TextBox 4">
          <a:extLst xmlns:a="http://schemas.openxmlformats.org/drawingml/2006/main">
            <a:ext uri="{FF2B5EF4-FFF2-40B4-BE49-F238E27FC236}">
              <a16:creationId xmlns:a16="http://schemas.microsoft.com/office/drawing/2014/main" id="{1FB84EF3-2652-27B3-68CC-8A1DDB0CF6BB}"/>
            </a:ext>
          </a:extLst>
        </cdr:cNvPr>
        <cdr:cNvSpPr txBox="1"/>
      </cdr:nvSpPr>
      <cdr:spPr>
        <a:xfrm xmlns:a="http://schemas.openxmlformats.org/drawingml/2006/main">
          <a:off x="6805753" y="1749852"/>
          <a:ext cx="94738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dirty="0">
              <a:solidFill>
                <a:schemeClr val="accent2">
                  <a:lumMod val="75000"/>
                </a:schemeClr>
              </a:solidFill>
            </a:rPr>
            <a:t>114.83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568" cy="489502"/>
          </a:xfrm>
          <a:prstGeom prst="rect">
            <a:avLst/>
          </a:prstGeom>
        </p:spPr>
        <p:txBody>
          <a:bodyPr vert="horz" lIns="90999" tIns="45499" rIns="90999" bIns="45499" rtlCol="0"/>
          <a:lstStyle>
            <a:lvl1pPr algn="l">
              <a:defRPr sz="1200"/>
            </a:lvl1pPr>
          </a:lstStyle>
          <a:p>
            <a:endParaRPr lang="en-GB"/>
          </a:p>
        </p:txBody>
      </p:sp>
      <p:sp>
        <p:nvSpPr>
          <p:cNvPr id="3" name="Date Placeholder 2"/>
          <p:cNvSpPr>
            <a:spLocks noGrp="1"/>
          </p:cNvSpPr>
          <p:nvPr>
            <p:ph type="dt" idx="1"/>
          </p:nvPr>
        </p:nvSpPr>
        <p:spPr>
          <a:xfrm>
            <a:off x="3776946" y="0"/>
            <a:ext cx="2890568" cy="489502"/>
          </a:xfrm>
          <a:prstGeom prst="rect">
            <a:avLst/>
          </a:prstGeom>
        </p:spPr>
        <p:txBody>
          <a:bodyPr vert="horz" lIns="90999" tIns="45499" rIns="90999" bIns="45499" rtlCol="0"/>
          <a:lstStyle>
            <a:lvl1pPr algn="r">
              <a:defRPr sz="1200"/>
            </a:lvl1pPr>
          </a:lstStyle>
          <a:p>
            <a:fld id="{C3A4EFDD-DC82-4EF2-8A5B-ADC9282C201B}" type="datetimeFigureOut">
              <a:rPr lang="en-GB" smtClean="0"/>
              <a:t>24/11/2023</a:t>
            </a:fld>
            <a:endParaRPr lang="en-GB"/>
          </a:p>
        </p:txBody>
      </p:sp>
      <p:sp>
        <p:nvSpPr>
          <p:cNvPr id="4" name="Slide Image Placeholder 3"/>
          <p:cNvSpPr>
            <a:spLocks noGrp="1" noRot="1" noChangeAspect="1"/>
          </p:cNvSpPr>
          <p:nvPr>
            <p:ph type="sldImg" idx="2"/>
          </p:nvPr>
        </p:nvSpPr>
        <p:spPr>
          <a:xfrm>
            <a:off x="957263" y="1219200"/>
            <a:ext cx="4754562" cy="3292475"/>
          </a:xfrm>
          <a:prstGeom prst="rect">
            <a:avLst/>
          </a:prstGeom>
          <a:noFill/>
          <a:ln w="12700">
            <a:solidFill>
              <a:prstClr val="black"/>
            </a:solidFill>
          </a:ln>
        </p:spPr>
        <p:txBody>
          <a:bodyPr vert="horz" lIns="90999" tIns="45499" rIns="90999" bIns="45499" rtlCol="0" anchor="ctr"/>
          <a:lstStyle/>
          <a:p>
            <a:endParaRPr lang="en-GB"/>
          </a:p>
        </p:txBody>
      </p:sp>
      <p:sp>
        <p:nvSpPr>
          <p:cNvPr id="5" name="Notes Placeholder 4"/>
          <p:cNvSpPr>
            <a:spLocks noGrp="1"/>
          </p:cNvSpPr>
          <p:nvPr>
            <p:ph type="body" sz="quarter" idx="3"/>
          </p:nvPr>
        </p:nvSpPr>
        <p:spPr>
          <a:xfrm>
            <a:off x="667539" y="4693831"/>
            <a:ext cx="5334011" cy="3839975"/>
          </a:xfrm>
          <a:prstGeom prst="rect">
            <a:avLst/>
          </a:prstGeom>
        </p:spPr>
        <p:txBody>
          <a:bodyPr vert="horz" lIns="90999" tIns="45499" rIns="90999" bIns="454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098"/>
            <a:ext cx="2890568" cy="489502"/>
          </a:xfrm>
          <a:prstGeom prst="rect">
            <a:avLst/>
          </a:prstGeom>
        </p:spPr>
        <p:txBody>
          <a:bodyPr vert="horz" lIns="90999" tIns="45499" rIns="90999" bIns="45499" rtlCol="0" anchor="b"/>
          <a:lstStyle>
            <a:lvl1pPr algn="l">
              <a:defRPr sz="1200"/>
            </a:lvl1pPr>
          </a:lstStyle>
          <a:p>
            <a:endParaRPr lang="en-GB"/>
          </a:p>
        </p:txBody>
      </p:sp>
      <p:sp>
        <p:nvSpPr>
          <p:cNvPr id="7" name="Slide Number Placeholder 6"/>
          <p:cNvSpPr>
            <a:spLocks noGrp="1"/>
          </p:cNvSpPr>
          <p:nvPr>
            <p:ph type="sldNum" sz="quarter" idx="5"/>
          </p:nvPr>
        </p:nvSpPr>
        <p:spPr>
          <a:xfrm>
            <a:off x="3776946" y="9264098"/>
            <a:ext cx="2890568" cy="489502"/>
          </a:xfrm>
          <a:prstGeom prst="rect">
            <a:avLst/>
          </a:prstGeom>
        </p:spPr>
        <p:txBody>
          <a:bodyPr vert="horz" lIns="90999" tIns="45499" rIns="90999" bIns="45499" rtlCol="0" anchor="b"/>
          <a:lstStyle>
            <a:lvl1pPr algn="r">
              <a:defRPr sz="1200"/>
            </a:lvl1pPr>
          </a:lstStyle>
          <a:p>
            <a:fld id="{A653AC27-3D8C-4575-917D-81E7EA432D1E}" type="slidenum">
              <a:rPr lang="en-GB" smtClean="0"/>
              <a:t>‹#›</a:t>
            </a:fld>
            <a:endParaRPr lang="en-GB"/>
          </a:p>
        </p:txBody>
      </p:sp>
    </p:spTree>
    <p:extLst>
      <p:ext uri="{BB962C8B-B14F-4D97-AF65-F5344CB8AC3E}">
        <p14:creationId xmlns:p14="http://schemas.microsoft.com/office/powerpoint/2010/main" val="198477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10"/>
          </p:nvPr>
        </p:nvSpPr>
        <p:spPr/>
        <p:txBody>
          <a:bodyPr/>
          <a:lstStyle/>
          <a:p>
            <a:pPr defTabSz="909991" fontAlgn="base">
              <a:spcBef>
                <a:spcPct val="0"/>
              </a:spcBef>
              <a:spcAft>
                <a:spcPct val="0"/>
              </a:spcAft>
              <a:defRPr/>
            </a:pPr>
            <a:fld id="{7186CFD7-E4F6-4807-9C18-27F2945EFFBD}" type="slidenum">
              <a:rPr lang="en-GB">
                <a:solidFill>
                  <a:srgbClr val="000000"/>
                </a:solidFill>
                <a:latin typeface="Arial" charset="0"/>
              </a:rPr>
              <a:pPr defTabSz="909991" fontAlgn="base">
                <a:spcBef>
                  <a:spcPct val="0"/>
                </a:spcBef>
                <a:spcAft>
                  <a:spcPct val="0"/>
                </a:spcAft>
                <a:defRPr/>
              </a:pPr>
              <a:t>1</a:t>
            </a:fld>
            <a:endParaRPr lang="en-GB">
              <a:solidFill>
                <a:srgbClr val="000000"/>
              </a:solidFill>
              <a:latin typeface="Arial" charset="0"/>
            </a:endParaRPr>
          </a:p>
        </p:txBody>
      </p:sp>
    </p:spTree>
    <p:extLst>
      <p:ext uri="{BB962C8B-B14F-4D97-AF65-F5344CB8AC3E}">
        <p14:creationId xmlns:p14="http://schemas.microsoft.com/office/powerpoint/2010/main" val="372260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baseline="0" dirty="0">
                <a:solidFill>
                  <a:schemeClr val="accent1">
                    <a:lumMod val="75000"/>
                  </a:schemeClr>
                </a:solidFill>
              </a:rPr>
              <a:t>Adherence</a:t>
            </a:r>
            <a:r>
              <a:rPr lang="en-GB" sz="1200" b="0" i="0" u="none" strike="noStrike" baseline="0" dirty="0">
                <a:solidFill>
                  <a:schemeClr val="accent1">
                    <a:lumMod val="75000"/>
                  </a:schemeClr>
                </a:solidFill>
              </a:rPr>
              <a:t> to a </a:t>
            </a:r>
            <a:r>
              <a:rPr lang="en-GB" sz="1200" dirty="0">
                <a:solidFill>
                  <a:schemeClr val="accent1">
                    <a:lumMod val="75000"/>
                  </a:schemeClr>
                </a:solidFill>
              </a:rPr>
              <a:t>study protocol </a:t>
            </a:r>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14</a:t>
            </a:fld>
            <a:endParaRPr lang="en-GB"/>
          </a:p>
        </p:txBody>
      </p:sp>
    </p:spTree>
    <p:extLst>
      <p:ext uri="{BB962C8B-B14F-4D97-AF65-F5344CB8AC3E}">
        <p14:creationId xmlns:p14="http://schemas.microsoft.com/office/powerpoint/2010/main" val="404733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19</a:t>
            </a:fld>
            <a:endParaRPr lang="en-GB"/>
          </a:p>
        </p:txBody>
      </p:sp>
    </p:spTree>
    <p:extLst>
      <p:ext uri="{BB962C8B-B14F-4D97-AF65-F5344CB8AC3E}">
        <p14:creationId xmlns:p14="http://schemas.microsoft.com/office/powerpoint/2010/main" val="300877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22</a:t>
            </a:fld>
            <a:endParaRPr lang="en-GB"/>
          </a:p>
        </p:txBody>
      </p:sp>
    </p:spTree>
    <p:extLst>
      <p:ext uri="{BB962C8B-B14F-4D97-AF65-F5344CB8AC3E}">
        <p14:creationId xmlns:p14="http://schemas.microsoft.com/office/powerpoint/2010/main" val="372093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A653AC27-3D8C-4575-917D-81E7EA432D1E}" type="slidenum">
              <a:rPr lang="en-GB" smtClean="0"/>
              <a:t>25</a:t>
            </a:fld>
            <a:endParaRPr lang="en-GB"/>
          </a:p>
        </p:txBody>
      </p:sp>
    </p:spTree>
    <p:extLst>
      <p:ext uri="{BB962C8B-B14F-4D97-AF65-F5344CB8AC3E}">
        <p14:creationId xmlns:p14="http://schemas.microsoft.com/office/powerpoint/2010/main" val="15028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29</a:t>
            </a:fld>
            <a:endParaRPr lang="en-GB"/>
          </a:p>
        </p:txBody>
      </p:sp>
    </p:spTree>
    <p:extLst>
      <p:ext uri="{BB962C8B-B14F-4D97-AF65-F5344CB8AC3E}">
        <p14:creationId xmlns:p14="http://schemas.microsoft.com/office/powerpoint/2010/main" val="332342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3</a:t>
            </a:fld>
            <a:endParaRPr lang="en-GB"/>
          </a:p>
        </p:txBody>
      </p:sp>
    </p:spTree>
    <p:extLst>
      <p:ext uri="{BB962C8B-B14F-4D97-AF65-F5344CB8AC3E}">
        <p14:creationId xmlns:p14="http://schemas.microsoft.com/office/powerpoint/2010/main" val="56428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A653AC27-3D8C-4575-917D-81E7EA432D1E}" type="slidenum">
              <a:rPr lang="en-GB" smtClean="0"/>
              <a:t>4</a:t>
            </a:fld>
            <a:endParaRPr lang="en-GB"/>
          </a:p>
        </p:txBody>
      </p:sp>
    </p:spTree>
    <p:extLst>
      <p:ext uri="{BB962C8B-B14F-4D97-AF65-F5344CB8AC3E}">
        <p14:creationId xmlns:p14="http://schemas.microsoft.com/office/powerpoint/2010/main" val="293587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53AC27-3D8C-4575-917D-81E7EA432D1E}" type="slidenum">
              <a:rPr lang="en-GB" smtClean="0"/>
              <a:t>5</a:t>
            </a:fld>
            <a:endParaRPr lang="en-GB"/>
          </a:p>
        </p:txBody>
      </p:sp>
    </p:spTree>
    <p:extLst>
      <p:ext uri="{BB962C8B-B14F-4D97-AF65-F5344CB8AC3E}">
        <p14:creationId xmlns:p14="http://schemas.microsoft.com/office/powerpoint/2010/main" val="214773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53AC27-3D8C-4575-917D-81E7EA432D1E}" type="slidenum">
              <a:rPr lang="en-GB" smtClean="0"/>
              <a:t>6</a:t>
            </a:fld>
            <a:endParaRPr lang="en-GB"/>
          </a:p>
        </p:txBody>
      </p:sp>
    </p:spTree>
    <p:extLst>
      <p:ext uri="{BB962C8B-B14F-4D97-AF65-F5344CB8AC3E}">
        <p14:creationId xmlns:p14="http://schemas.microsoft.com/office/powerpoint/2010/main" val="10874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03757A-6FE9-48A3-9C77-E7A3E160E95F}" type="slidenum">
              <a:rPr lang="en-GB" smtClean="0"/>
              <a:t>7</a:t>
            </a:fld>
            <a:endParaRPr lang="en-GB"/>
          </a:p>
        </p:txBody>
      </p:sp>
    </p:spTree>
    <p:extLst>
      <p:ext uri="{BB962C8B-B14F-4D97-AF65-F5344CB8AC3E}">
        <p14:creationId xmlns:p14="http://schemas.microsoft.com/office/powerpoint/2010/main" val="290690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03757A-6FE9-48A3-9C77-E7A3E160E95F}" type="slidenum">
              <a:rPr lang="en-GB" smtClean="0"/>
              <a:t>8</a:t>
            </a:fld>
            <a:endParaRPr lang="en-GB"/>
          </a:p>
        </p:txBody>
      </p:sp>
    </p:spTree>
    <p:extLst>
      <p:ext uri="{BB962C8B-B14F-4D97-AF65-F5344CB8AC3E}">
        <p14:creationId xmlns:p14="http://schemas.microsoft.com/office/powerpoint/2010/main" val="127226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7203757A-6FE9-48A3-9C77-E7A3E160E95F}" type="slidenum">
              <a:rPr lang="en-GB" smtClean="0"/>
              <a:t>9</a:t>
            </a:fld>
            <a:endParaRPr lang="en-GB"/>
          </a:p>
        </p:txBody>
      </p:sp>
    </p:spTree>
    <p:extLst>
      <p:ext uri="{BB962C8B-B14F-4D97-AF65-F5344CB8AC3E}">
        <p14:creationId xmlns:p14="http://schemas.microsoft.com/office/powerpoint/2010/main" val="314497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53AC27-3D8C-4575-917D-81E7EA432D1E}" type="slidenum">
              <a:rPr lang="en-GB" smtClean="0"/>
              <a:t>13</a:t>
            </a:fld>
            <a:endParaRPr lang="en-GB"/>
          </a:p>
        </p:txBody>
      </p:sp>
    </p:spTree>
    <p:extLst>
      <p:ext uri="{BB962C8B-B14F-4D97-AF65-F5344CB8AC3E}">
        <p14:creationId xmlns:p14="http://schemas.microsoft.com/office/powerpoint/2010/main" val="348931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GP/JY 5Dec23</a:t>
            </a:r>
          </a:p>
        </p:txBody>
      </p:sp>
      <p:sp>
        <p:nvSpPr>
          <p:cNvPr id="6" name="Slide Number Placeholder 5"/>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2378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GP/JY 5Dec23</a:t>
            </a:r>
          </a:p>
        </p:txBody>
      </p:sp>
      <p:sp>
        <p:nvSpPr>
          <p:cNvPr id="6" name="Slide Number Placeholder 5"/>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420431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GP/JY 5Dec23</a:t>
            </a:r>
          </a:p>
        </p:txBody>
      </p:sp>
      <p:sp>
        <p:nvSpPr>
          <p:cNvPr id="6" name="Slide Number Placeholder 5"/>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238277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GP/JY 5Dec23</a:t>
            </a:r>
          </a:p>
        </p:txBody>
      </p:sp>
      <p:sp>
        <p:nvSpPr>
          <p:cNvPr id="6" name="Slide Number Placeholder 5"/>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272128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GP/JY 5Dec23</a:t>
            </a:r>
          </a:p>
        </p:txBody>
      </p:sp>
      <p:sp>
        <p:nvSpPr>
          <p:cNvPr id="6" name="Slide Number Placeholder 5"/>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25785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GP/JY 5Dec23</a:t>
            </a:r>
          </a:p>
        </p:txBody>
      </p:sp>
      <p:sp>
        <p:nvSpPr>
          <p:cNvPr id="7" name="Slide Number Placeholder 6"/>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192837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GP/JY 5Dec23</a:t>
            </a:r>
          </a:p>
        </p:txBody>
      </p:sp>
      <p:sp>
        <p:nvSpPr>
          <p:cNvPr id="9" name="Slide Number Placeholder 8"/>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11338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GP/JY 5Dec23</a:t>
            </a:r>
          </a:p>
        </p:txBody>
      </p:sp>
      <p:sp>
        <p:nvSpPr>
          <p:cNvPr id="5" name="Slide Number Placeholder 4"/>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380598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GP/JY 5Dec23</a:t>
            </a:r>
          </a:p>
        </p:txBody>
      </p:sp>
      <p:sp>
        <p:nvSpPr>
          <p:cNvPr id="4" name="Slide Number Placeholder 3"/>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170166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GP/JY 5Dec23</a:t>
            </a:r>
          </a:p>
        </p:txBody>
      </p:sp>
      <p:sp>
        <p:nvSpPr>
          <p:cNvPr id="7" name="Slide Number Placeholder 6"/>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337903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GP/JY 5Dec23</a:t>
            </a:r>
          </a:p>
        </p:txBody>
      </p:sp>
      <p:sp>
        <p:nvSpPr>
          <p:cNvPr id="7" name="Slide Number Placeholder 6"/>
          <p:cNvSpPr>
            <a:spLocks noGrp="1"/>
          </p:cNvSpPr>
          <p:nvPr>
            <p:ph type="sldNum" sz="quarter" idx="12"/>
          </p:nvPr>
        </p:nvSpPr>
        <p:spPr/>
        <p:txBody>
          <a:bodyPr/>
          <a:lstStyle/>
          <a:p>
            <a:fld id="{DB27C77C-7245-437D-A64E-FFABC37A8CF5}" type="slidenum">
              <a:rPr lang="en-GB" smtClean="0"/>
              <a:t>‹#›</a:t>
            </a:fld>
            <a:endParaRPr lang="en-GB"/>
          </a:p>
        </p:txBody>
      </p:sp>
    </p:spTree>
    <p:extLst>
      <p:ext uri="{BB962C8B-B14F-4D97-AF65-F5344CB8AC3E}">
        <p14:creationId xmlns:p14="http://schemas.microsoft.com/office/powerpoint/2010/main" val="373929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GP/JY 5Dec23</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7C77C-7245-437D-A64E-FFABC37A8CF5}" type="slidenum">
              <a:rPr lang="en-GB" smtClean="0"/>
              <a:t>‹#›</a:t>
            </a:fld>
            <a:endParaRPr lang="en-GB"/>
          </a:p>
        </p:txBody>
      </p:sp>
    </p:spTree>
    <p:extLst>
      <p:ext uri="{BB962C8B-B14F-4D97-AF65-F5344CB8AC3E}">
        <p14:creationId xmlns:p14="http://schemas.microsoft.com/office/powerpoint/2010/main" val="1499793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ping.yu@southwales.ac.u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ParsonsG4@cardiff.ac.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03189" y="797419"/>
            <a:ext cx="8810368" cy="1754326"/>
          </a:xfrm>
          <a:prstGeom prst="rect">
            <a:avLst/>
          </a:prstGeom>
          <a:noFill/>
        </p:spPr>
        <p:txBody>
          <a:bodyPr wrap="square" rtlCol="0">
            <a:spAutoFit/>
          </a:bodyPr>
          <a:lstStyle/>
          <a:p>
            <a:pPr defTabSz="914400" fontAlgn="base">
              <a:spcBef>
                <a:spcPct val="0"/>
              </a:spcBef>
              <a:spcAft>
                <a:spcPct val="0"/>
              </a:spcAft>
            </a:pPr>
            <a:r>
              <a:rPr lang="en-US" sz="3600" dirty="0">
                <a:solidFill>
                  <a:schemeClr val="accent5">
                    <a:lumMod val="75000"/>
                  </a:schemeClr>
                </a:solidFill>
                <a:effectLst/>
                <a:latin typeface="Arial" panose="020B0604020202020204" pitchFamily="34" charset="0"/>
              </a:rPr>
              <a:t>Immersive digital story intervention on empathy in nursing students: findings and reflection</a:t>
            </a:r>
            <a:endParaRPr lang="en-GB" sz="3600" dirty="0">
              <a:solidFill>
                <a:schemeClr val="accent5">
                  <a:lumMod val="75000"/>
                </a:schemeClr>
              </a:solidFill>
              <a:latin typeface="Arial" charset="0"/>
            </a:endParaRPr>
          </a:p>
        </p:txBody>
      </p:sp>
      <p:sp>
        <p:nvSpPr>
          <p:cNvPr id="7" name="TextBox 6"/>
          <p:cNvSpPr txBox="1"/>
          <p:nvPr/>
        </p:nvSpPr>
        <p:spPr>
          <a:xfrm>
            <a:off x="691978" y="3565982"/>
            <a:ext cx="8718722" cy="1877437"/>
          </a:xfrm>
          <a:prstGeom prst="rect">
            <a:avLst/>
          </a:prstGeom>
          <a:noFill/>
        </p:spPr>
        <p:txBody>
          <a:bodyPr wrap="square" rtlCol="0">
            <a:spAutoFit/>
          </a:bodyPr>
          <a:lstStyle/>
          <a:p>
            <a:pPr defTabSz="914400" fontAlgn="base">
              <a:spcBef>
                <a:spcPct val="0"/>
              </a:spcBef>
              <a:spcAft>
                <a:spcPct val="0"/>
              </a:spcAft>
              <a:defRPr/>
            </a:pPr>
            <a:r>
              <a:rPr lang="en-GB" sz="2800" dirty="0">
                <a:latin typeface="Arial" charset="0"/>
              </a:rPr>
              <a:t>Dr Juping Yu, </a:t>
            </a:r>
            <a:r>
              <a:rPr lang="en-GB" sz="1600" dirty="0">
                <a:latin typeface="Arial" charset="0"/>
              </a:rPr>
              <a:t>Faculty of Life Sciences and Education, University of South Wales </a:t>
            </a:r>
            <a:r>
              <a:rPr lang="en-GB" sz="1600" dirty="0">
                <a:solidFill>
                  <a:srgbClr val="FFFF00"/>
                </a:solidFill>
                <a:latin typeface="Arial" charset="0"/>
                <a:hlinkClick r:id="rId3"/>
              </a:rPr>
              <a:t>juping.yu@southwales.ac.uk</a:t>
            </a:r>
            <a:endParaRPr lang="en-GB" sz="1600" dirty="0">
              <a:solidFill>
                <a:srgbClr val="FFFF00"/>
              </a:solidFill>
              <a:latin typeface="Arial" charset="0"/>
            </a:endParaRPr>
          </a:p>
          <a:p>
            <a:pPr defTabSz="914400" fontAlgn="base">
              <a:spcBef>
                <a:spcPct val="0"/>
              </a:spcBef>
              <a:spcAft>
                <a:spcPct val="0"/>
              </a:spcAft>
              <a:defRPr/>
            </a:pPr>
            <a:endParaRPr lang="en-GB" sz="2800" dirty="0">
              <a:solidFill>
                <a:srgbClr val="FFFF00"/>
              </a:solidFill>
              <a:latin typeface="Arial" charset="0"/>
            </a:endParaRPr>
          </a:p>
          <a:p>
            <a:pPr defTabSz="914400" fontAlgn="base">
              <a:spcBef>
                <a:spcPct val="0"/>
              </a:spcBef>
              <a:spcAft>
                <a:spcPct val="0"/>
              </a:spcAft>
              <a:defRPr/>
            </a:pPr>
            <a:r>
              <a:rPr lang="en-GB" sz="2800" dirty="0">
                <a:latin typeface="Arial" charset="0"/>
              </a:rPr>
              <a:t>Dr Gareth Parsons, </a:t>
            </a:r>
            <a:r>
              <a:rPr lang="en-GB" sz="1600" dirty="0">
                <a:latin typeface="Arial" charset="0"/>
              </a:rPr>
              <a:t>School of Healthcare Sciences, Cardiff University </a:t>
            </a:r>
            <a:r>
              <a:rPr lang="en-GB" sz="1600" dirty="0">
                <a:solidFill>
                  <a:srgbClr val="FFFFFF"/>
                </a:solidFill>
                <a:latin typeface="Arial" charset="0"/>
                <a:hlinkClick r:id="rId4"/>
              </a:rPr>
              <a:t>ParsonsG4@cardiff.ac.uk</a:t>
            </a:r>
            <a:endParaRPr lang="en-GB" sz="1600" dirty="0">
              <a:solidFill>
                <a:srgbClr val="FFFFFF"/>
              </a:solidFill>
              <a:latin typeface="Arial" charset="0"/>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69F72968-B3BB-42A4-8BCA-BC6877C67BE5}" type="slidenum">
              <a:rPr lang="en-GB">
                <a:solidFill>
                  <a:srgbClr val="FFFFFF"/>
                </a:solidFill>
                <a:latin typeface="Arial" charset="0"/>
              </a:rPr>
              <a:pPr defTabSz="914400" fontAlgn="base">
                <a:spcBef>
                  <a:spcPct val="0"/>
                </a:spcBef>
                <a:spcAft>
                  <a:spcPct val="0"/>
                </a:spcAft>
                <a:defRPr/>
              </a:pPr>
              <a:t>1</a:t>
            </a:fld>
            <a:endParaRPr lang="en-GB" dirty="0">
              <a:solidFill>
                <a:srgbClr val="FFFFFF"/>
              </a:solidFill>
              <a:latin typeface="Arial" charset="0"/>
            </a:endParaRPr>
          </a:p>
        </p:txBody>
      </p:sp>
      <p:sp>
        <p:nvSpPr>
          <p:cNvPr id="2" name="Footer Placeholder 1">
            <a:extLst>
              <a:ext uri="{FF2B5EF4-FFF2-40B4-BE49-F238E27FC236}">
                <a16:creationId xmlns:a16="http://schemas.microsoft.com/office/drawing/2014/main" id="{41005F73-491F-E6BE-0809-BA52D98F86A9}"/>
              </a:ext>
            </a:extLst>
          </p:cNvPr>
          <p:cNvSpPr>
            <a:spLocks noGrp="1"/>
          </p:cNvSpPr>
          <p:nvPr>
            <p:ph type="ftr" sz="quarter" idx="11"/>
          </p:nvPr>
        </p:nvSpPr>
        <p:spPr/>
        <p:txBody>
          <a:bodyPr/>
          <a:lstStyle/>
          <a:p>
            <a:r>
              <a:rPr lang="en-GB" dirty="0"/>
              <a:t>GP/JY 5Dec23</a:t>
            </a:r>
          </a:p>
        </p:txBody>
      </p:sp>
    </p:spTree>
    <p:extLst>
      <p:ext uri="{BB962C8B-B14F-4D97-AF65-F5344CB8AC3E}">
        <p14:creationId xmlns:p14="http://schemas.microsoft.com/office/powerpoint/2010/main" val="27516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45E9CDB-AB30-58EA-005C-76C33ED50BB4}"/>
              </a:ext>
            </a:extLst>
          </p:cNvPr>
          <p:cNvSpPr>
            <a:spLocks noGrp="1"/>
          </p:cNvSpPr>
          <p:nvPr>
            <p:ph type="sldNum" sz="quarter" idx="12"/>
          </p:nvPr>
        </p:nvSpPr>
        <p:spPr/>
        <p:txBody>
          <a:bodyPr/>
          <a:lstStyle/>
          <a:p>
            <a:fld id="{DB27C77C-7245-437D-A64E-FFABC37A8CF5}" type="slidenum">
              <a:rPr lang="en-GB" smtClean="0"/>
              <a:t>10</a:t>
            </a:fld>
            <a:endParaRPr lang="en-GB"/>
          </a:p>
        </p:txBody>
      </p:sp>
      <p:pic>
        <p:nvPicPr>
          <p:cNvPr id="8" name="Picture 7">
            <a:extLst>
              <a:ext uri="{FF2B5EF4-FFF2-40B4-BE49-F238E27FC236}">
                <a16:creationId xmlns:a16="http://schemas.microsoft.com/office/drawing/2014/main" id="{A07E4C8A-DAE8-A558-86AF-C557CB918E4A}"/>
              </a:ext>
            </a:extLst>
          </p:cNvPr>
          <p:cNvPicPr>
            <a:picLocks noChangeAspect="1"/>
          </p:cNvPicPr>
          <p:nvPr/>
        </p:nvPicPr>
        <p:blipFill>
          <a:blip r:embed="rId2"/>
          <a:stretch>
            <a:fillRect/>
          </a:stretch>
        </p:blipFill>
        <p:spPr>
          <a:xfrm>
            <a:off x="283073" y="0"/>
            <a:ext cx="5082024" cy="6858000"/>
          </a:xfrm>
          <a:prstGeom prst="rect">
            <a:avLst/>
          </a:prstGeom>
        </p:spPr>
      </p:pic>
      <p:sp>
        <p:nvSpPr>
          <p:cNvPr id="9" name="TextBox 8">
            <a:extLst>
              <a:ext uri="{FF2B5EF4-FFF2-40B4-BE49-F238E27FC236}">
                <a16:creationId xmlns:a16="http://schemas.microsoft.com/office/drawing/2014/main" id="{B4A06567-0AA9-C726-12BA-A87FF9C69DFE}"/>
              </a:ext>
            </a:extLst>
          </p:cNvPr>
          <p:cNvSpPr txBox="1"/>
          <p:nvPr/>
        </p:nvSpPr>
        <p:spPr>
          <a:xfrm>
            <a:off x="5320393" y="1061012"/>
            <a:ext cx="4347236" cy="1938992"/>
          </a:xfrm>
          <a:prstGeom prst="rect">
            <a:avLst/>
          </a:prstGeom>
          <a:noFill/>
        </p:spPr>
        <p:txBody>
          <a:bodyPr wrap="square" rtlCol="0">
            <a:spAutoFit/>
          </a:bodyPr>
          <a:lstStyle/>
          <a:p>
            <a:r>
              <a:rPr lang="en-GB" sz="2000" b="0" i="0" dirty="0">
                <a:solidFill>
                  <a:schemeClr val="accent5">
                    <a:lumMod val="75000"/>
                  </a:schemeClr>
                </a:solidFill>
                <a:effectLst/>
                <a:latin typeface="BlinkMacSystemFont"/>
              </a:rPr>
              <a:t>Yu J, Parsons GS, Lancastle D, Tonkin ET, Ganesh S (2021) "Walking in Their Shoes": The effects of an immersive digital story intervention on empathy in nursing students. </a:t>
            </a:r>
            <a:r>
              <a:rPr lang="en-GB" sz="2000" b="0" i="1" dirty="0">
                <a:solidFill>
                  <a:schemeClr val="accent5">
                    <a:lumMod val="75000"/>
                  </a:schemeClr>
                </a:solidFill>
                <a:effectLst/>
                <a:latin typeface="BlinkMacSystemFont"/>
              </a:rPr>
              <a:t>Nursing Open</a:t>
            </a:r>
            <a:r>
              <a:rPr lang="en-GB" sz="2000" b="0" i="0" dirty="0">
                <a:solidFill>
                  <a:schemeClr val="accent5">
                    <a:lumMod val="75000"/>
                  </a:schemeClr>
                </a:solidFill>
                <a:effectLst/>
                <a:latin typeface="BlinkMacSystemFont"/>
              </a:rPr>
              <a:t>. 8(5):2813-2823.</a:t>
            </a:r>
            <a:endParaRPr lang="en-GB" sz="2000" dirty="0">
              <a:solidFill>
                <a:schemeClr val="accent5">
                  <a:lumMod val="75000"/>
                </a:schemeClr>
              </a:solidFill>
            </a:endParaRPr>
          </a:p>
        </p:txBody>
      </p:sp>
      <p:sp>
        <p:nvSpPr>
          <p:cNvPr id="13" name="TextBox 12">
            <a:extLst>
              <a:ext uri="{FF2B5EF4-FFF2-40B4-BE49-F238E27FC236}">
                <a16:creationId xmlns:a16="http://schemas.microsoft.com/office/drawing/2014/main" id="{2137F718-70B6-95FD-6115-F16D6CFF9EE9}"/>
              </a:ext>
            </a:extLst>
          </p:cNvPr>
          <p:cNvSpPr txBox="1"/>
          <p:nvPr/>
        </p:nvSpPr>
        <p:spPr>
          <a:xfrm>
            <a:off x="5384800" y="3815459"/>
            <a:ext cx="3840163" cy="2215991"/>
          </a:xfrm>
          <a:prstGeom prst="rect">
            <a:avLst/>
          </a:prstGeom>
          <a:noFill/>
        </p:spPr>
        <p:txBody>
          <a:bodyPr wrap="square" rtlCol="0">
            <a:spAutoFit/>
          </a:bodyPr>
          <a:lstStyle/>
          <a:p>
            <a:r>
              <a:rPr lang="en-GB" sz="2000" dirty="0">
                <a:solidFill>
                  <a:schemeClr val="accent5">
                    <a:lumMod val="75000"/>
                  </a:schemeClr>
                </a:solidFill>
                <a:latin typeface="BlinkMacSystemFont"/>
              </a:rPr>
              <a:t>Yu J, Ganesh S, Lancastle D (2023)  Psychometric evaluation of the “Jefferson Scale of Empathy” in a sample of nursing students in the United Kingdom. </a:t>
            </a:r>
            <a:r>
              <a:rPr lang="en-GB" sz="2000" i="1" dirty="0">
                <a:solidFill>
                  <a:schemeClr val="accent5">
                    <a:lumMod val="75000"/>
                  </a:schemeClr>
                </a:solidFill>
                <a:latin typeface="BlinkMacSystemFont"/>
              </a:rPr>
              <a:t>Nursing Open</a:t>
            </a:r>
            <a:r>
              <a:rPr lang="en-GB" sz="2000" dirty="0">
                <a:solidFill>
                  <a:schemeClr val="accent5">
                    <a:lumMod val="75000"/>
                  </a:schemeClr>
                </a:solidFill>
                <a:latin typeface="BlinkMacSystemFont"/>
              </a:rPr>
              <a:t>. In press</a:t>
            </a:r>
          </a:p>
          <a:p>
            <a:endParaRPr lang="en-GB" dirty="0"/>
          </a:p>
        </p:txBody>
      </p:sp>
    </p:spTree>
    <p:extLst>
      <p:ext uri="{BB962C8B-B14F-4D97-AF65-F5344CB8AC3E}">
        <p14:creationId xmlns:p14="http://schemas.microsoft.com/office/powerpoint/2010/main" val="374073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2A96-AACA-30E7-EBC9-61E9CDDB043E}"/>
              </a:ext>
            </a:extLst>
          </p:cNvPr>
          <p:cNvSpPr>
            <a:spLocks noGrp="1"/>
          </p:cNvSpPr>
          <p:nvPr>
            <p:ph type="title"/>
          </p:nvPr>
        </p:nvSpPr>
        <p:spPr/>
        <p:txBody>
          <a:bodyPr/>
          <a:lstStyle/>
          <a:p>
            <a:r>
              <a:rPr lang="en-GB" b="1" dirty="0">
                <a:solidFill>
                  <a:schemeClr val="accent2">
                    <a:lumMod val="75000"/>
                  </a:schemeClr>
                </a:solidFill>
              </a:rPr>
              <a:t>Conclusion (Phase 1)</a:t>
            </a:r>
          </a:p>
        </p:txBody>
      </p:sp>
      <p:sp>
        <p:nvSpPr>
          <p:cNvPr id="5" name="Slide Number Placeholder 4">
            <a:extLst>
              <a:ext uri="{FF2B5EF4-FFF2-40B4-BE49-F238E27FC236}">
                <a16:creationId xmlns:a16="http://schemas.microsoft.com/office/drawing/2014/main" id="{8BD78E80-DAA8-A092-6334-A7B077893F5B}"/>
              </a:ext>
            </a:extLst>
          </p:cNvPr>
          <p:cNvSpPr>
            <a:spLocks noGrp="1"/>
          </p:cNvSpPr>
          <p:nvPr>
            <p:ph type="sldNum" sz="quarter" idx="12"/>
          </p:nvPr>
        </p:nvSpPr>
        <p:spPr/>
        <p:txBody>
          <a:bodyPr/>
          <a:lstStyle/>
          <a:p>
            <a:fld id="{DB27C77C-7245-437D-A64E-FFABC37A8CF5}" type="slidenum">
              <a:rPr lang="en-GB" smtClean="0"/>
              <a:t>11</a:t>
            </a:fld>
            <a:endParaRPr lang="en-GB"/>
          </a:p>
        </p:txBody>
      </p:sp>
      <p:sp>
        <p:nvSpPr>
          <p:cNvPr id="10" name="Content Placeholder 9">
            <a:extLst>
              <a:ext uri="{FF2B5EF4-FFF2-40B4-BE49-F238E27FC236}">
                <a16:creationId xmlns:a16="http://schemas.microsoft.com/office/drawing/2014/main" id="{0FFDD73C-B438-8D78-B0C5-7FF7496B1EE1}"/>
              </a:ext>
            </a:extLst>
          </p:cNvPr>
          <p:cNvSpPr>
            <a:spLocks noGrp="1"/>
          </p:cNvSpPr>
          <p:nvPr>
            <p:ph idx="1"/>
          </p:nvPr>
        </p:nvSpPr>
        <p:spPr>
          <a:xfrm>
            <a:off x="586277" y="1847852"/>
            <a:ext cx="8543925" cy="4351338"/>
          </a:xfrm>
        </p:spPr>
        <p:txBody>
          <a:bodyPr/>
          <a:lstStyle/>
          <a:p>
            <a:r>
              <a:rPr lang="en-GB" sz="3200" dirty="0"/>
              <a:t>Immediate increase in empathy in nursing students in the intervention group compared to those in the control group</a:t>
            </a:r>
          </a:p>
          <a:p>
            <a:r>
              <a:rPr lang="en-GB" sz="3200" dirty="0"/>
              <a:t>The increase wasn’t sustained over time (3  months)</a:t>
            </a:r>
          </a:p>
          <a:p>
            <a:r>
              <a:rPr lang="en-GB" sz="3200" dirty="0"/>
              <a:t>The need for reviewing and redesigning the intervention to sustain improvement</a:t>
            </a:r>
          </a:p>
          <a:p>
            <a:endParaRPr lang="en-GB" dirty="0"/>
          </a:p>
        </p:txBody>
      </p:sp>
      <p:sp>
        <p:nvSpPr>
          <p:cNvPr id="12" name="Footer Placeholder 3">
            <a:extLst>
              <a:ext uri="{FF2B5EF4-FFF2-40B4-BE49-F238E27FC236}">
                <a16:creationId xmlns:a16="http://schemas.microsoft.com/office/drawing/2014/main" id="{08571EAF-8A7E-CD32-C332-59071F0474C4}"/>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67386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FFD6-B78F-3F0C-853F-7A09390E9120}"/>
              </a:ext>
            </a:extLst>
          </p:cNvPr>
          <p:cNvSpPr>
            <a:spLocks noGrp="1"/>
          </p:cNvSpPr>
          <p:nvPr>
            <p:ph type="title"/>
          </p:nvPr>
        </p:nvSpPr>
        <p:spPr/>
        <p:txBody>
          <a:bodyPr/>
          <a:lstStyle/>
          <a:p>
            <a:r>
              <a:rPr lang="en-GB" b="1" dirty="0">
                <a:solidFill>
                  <a:schemeClr val="accent2">
                    <a:lumMod val="75000"/>
                  </a:schemeClr>
                </a:solidFill>
              </a:rPr>
              <a:t>Fidelity evaluation</a:t>
            </a:r>
          </a:p>
        </p:txBody>
      </p:sp>
      <p:sp>
        <p:nvSpPr>
          <p:cNvPr id="3" name="Content Placeholder 2">
            <a:extLst>
              <a:ext uri="{FF2B5EF4-FFF2-40B4-BE49-F238E27FC236}">
                <a16:creationId xmlns:a16="http://schemas.microsoft.com/office/drawing/2014/main" id="{809B03C9-FE5A-42A0-6046-114CA6CE05E2}"/>
              </a:ext>
            </a:extLst>
          </p:cNvPr>
          <p:cNvSpPr>
            <a:spLocks noGrp="1"/>
          </p:cNvSpPr>
          <p:nvPr>
            <p:ph idx="1"/>
          </p:nvPr>
        </p:nvSpPr>
        <p:spPr>
          <a:xfrm>
            <a:off x="681038" y="1556951"/>
            <a:ext cx="8543925" cy="4620012"/>
          </a:xfrm>
        </p:spPr>
        <p:txBody>
          <a:bodyPr/>
          <a:lstStyle/>
          <a:p>
            <a:pPr marL="0" indent="0">
              <a:buNone/>
            </a:pPr>
            <a:r>
              <a:rPr lang="en-GB" sz="3200" dirty="0">
                <a:effectLst/>
                <a:latin typeface="Calibri" panose="020F0502020204030204" pitchFamily="34" charset="0"/>
              </a:rPr>
              <a:t>Involves five key elements:</a:t>
            </a:r>
          </a:p>
          <a:p>
            <a:pPr marL="914400" lvl="1" indent="-457200">
              <a:buFont typeface="+mj-lt"/>
              <a:buAutoNum type="arabicPeriod"/>
            </a:pPr>
            <a:r>
              <a:rPr lang="en-GB" sz="3200" i="1" dirty="0">
                <a:effectLst/>
                <a:latin typeface="Calibri" panose="020F0502020204030204" pitchFamily="34" charset="0"/>
              </a:rPr>
              <a:t>adherence</a:t>
            </a:r>
          </a:p>
          <a:p>
            <a:pPr marL="914400" lvl="1" indent="-457200">
              <a:buFont typeface="+mj-lt"/>
              <a:buAutoNum type="arabicPeriod"/>
            </a:pPr>
            <a:r>
              <a:rPr lang="en-GB" sz="3200" i="1" dirty="0">
                <a:effectLst/>
                <a:latin typeface="Calibri" panose="020F0502020204030204" pitchFamily="34" charset="0"/>
              </a:rPr>
              <a:t>exposure</a:t>
            </a:r>
          </a:p>
          <a:p>
            <a:pPr marL="914400" lvl="1" indent="-457200">
              <a:buFont typeface="+mj-lt"/>
              <a:buAutoNum type="arabicPeriod"/>
            </a:pPr>
            <a:r>
              <a:rPr lang="en-GB" sz="3200" i="1" dirty="0">
                <a:effectLst/>
                <a:latin typeface="Calibri" panose="020F0502020204030204" pitchFamily="34" charset="0"/>
              </a:rPr>
              <a:t>quality of delivery</a:t>
            </a:r>
          </a:p>
          <a:p>
            <a:pPr marL="914400" lvl="1" indent="-457200">
              <a:buFont typeface="+mj-lt"/>
              <a:buAutoNum type="arabicPeriod"/>
            </a:pPr>
            <a:r>
              <a:rPr lang="en-GB" sz="3200" i="1" dirty="0">
                <a:effectLst/>
                <a:latin typeface="Calibri" panose="020F0502020204030204" pitchFamily="34" charset="0"/>
              </a:rPr>
              <a:t>participant responsiveness</a:t>
            </a:r>
          </a:p>
          <a:p>
            <a:pPr marL="914400" lvl="1" indent="-457200">
              <a:buFont typeface="+mj-lt"/>
              <a:buAutoNum type="arabicPeriod"/>
            </a:pPr>
            <a:r>
              <a:rPr lang="en-GB" sz="3200" i="1" dirty="0">
                <a:effectLst/>
                <a:latin typeface="Calibri" panose="020F0502020204030204" pitchFamily="34" charset="0"/>
              </a:rPr>
              <a:t>programme differentiation</a:t>
            </a:r>
          </a:p>
          <a:p>
            <a:pPr marL="0" indent="0">
              <a:buNone/>
            </a:pPr>
            <a:endParaRPr lang="en-GB" sz="1800" dirty="0">
              <a:latin typeface="Calibri" panose="020F0502020204030204" pitchFamily="34" charset="0"/>
            </a:endParaRPr>
          </a:p>
          <a:p>
            <a:pPr marL="0" indent="0">
              <a:buNone/>
            </a:pPr>
            <a:r>
              <a:rPr lang="en-US" sz="1800" b="0" i="0" dirty="0">
                <a:effectLst/>
                <a:latin typeface="Calibri" panose="020F0502020204030204" pitchFamily="34" charset="0"/>
              </a:rPr>
              <a:t>Carroll C, Patterson M, Wood S, Booth A, Rick J &amp; </a:t>
            </a:r>
            <a:r>
              <a:rPr lang="en-US" sz="1800" b="0" i="0" dirty="0" err="1">
                <a:effectLst/>
                <a:latin typeface="Calibri" panose="020F0502020204030204" pitchFamily="34" charset="0"/>
              </a:rPr>
              <a:t>Balain</a:t>
            </a:r>
            <a:r>
              <a:rPr lang="en-US" sz="1800" b="0" i="0" dirty="0">
                <a:effectLst/>
                <a:latin typeface="Calibri" panose="020F0502020204030204" pitchFamily="34" charset="0"/>
              </a:rPr>
              <a:t> S (2007) A conceptual framework for implementation fidelity. </a:t>
            </a:r>
            <a:r>
              <a:rPr lang="en-US" sz="1800" b="0" i="1" dirty="0">
                <a:effectLst/>
                <a:latin typeface="Calibri" panose="020F0502020204030204" pitchFamily="34" charset="0"/>
              </a:rPr>
              <a:t>Implementation Science</a:t>
            </a:r>
            <a:r>
              <a:rPr lang="en-US" sz="1800" b="0" i="1" u="sng" dirty="0">
                <a:effectLst/>
                <a:latin typeface="Calibri" panose="020F0502020204030204" pitchFamily="34" charset="0"/>
              </a:rPr>
              <a:t>,</a:t>
            </a:r>
            <a:r>
              <a:rPr lang="en-US" sz="1800" b="0" i="1" dirty="0">
                <a:effectLst/>
                <a:latin typeface="Calibri" panose="020F0502020204030204" pitchFamily="34" charset="0"/>
              </a:rPr>
              <a:t> </a:t>
            </a:r>
            <a:r>
              <a:rPr lang="en-US" sz="1800" i="0" dirty="0">
                <a:effectLst/>
                <a:latin typeface="Calibri" panose="020F0502020204030204" pitchFamily="34" charset="0"/>
              </a:rPr>
              <a:t>2(1):40</a:t>
            </a:r>
            <a:r>
              <a:rPr lang="en-US" sz="1800" b="0" i="0" dirty="0">
                <a:effectLst/>
                <a:latin typeface="Calibri" panose="020F0502020204030204" pitchFamily="34" charset="0"/>
              </a:rPr>
              <a:t>. </a:t>
            </a:r>
          </a:p>
          <a:p>
            <a:endParaRPr lang="en-GB" dirty="0"/>
          </a:p>
        </p:txBody>
      </p:sp>
      <p:sp>
        <p:nvSpPr>
          <p:cNvPr id="5" name="Slide Number Placeholder 4">
            <a:extLst>
              <a:ext uri="{FF2B5EF4-FFF2-40B4-BE49-F238E27FC236}">
                <a16:creationId xmlns:a16="http://schemas.microsoft.com/office/drawing/2014/main" id="{154E77D4-17FD-C0E2-9DC1-96F1DDBEB0D4}"/>
              </a:ext>
            </a:extLst>
          </p:cNvPr>
          <p:cNvSpPr>
            <a:spLocks noGrp="1"/>
          </p:cNvSpPr>
          <p:nvPr>
            <p:ph type="sldNum" sz="quarter" idx="12"/>
          </p:nvPr>
        </p:nvSpPr>
        <p:spPr/>
        <p:txBody>
          <a:bodyPr/>
          <a:lstStyle/>
          <a:p>
            <a:fld id="{DB27C77C-7245-437D-A64E-FFABC37A8CF5}" type="slidenum">
              <a:rPr lang="en-GB" smtClean="0"/>
              <a:t>12</a:t>
            </a:fld>
            <a:endParaRPr lang="en-GB"/>
          </a:p>
        </p:txBody>
      </p:sp>
      <p:sp>
        <p:nvSpPr>
          <p:cNvPr id="6" name="Footer Placeholder 3">
            <a:extLst>
              <a:ext uri="{FF2B5EF4-FFF2-40B4-BE49-F238E27FC236}">
                <a16:creationId xmlns:a16="http://schemas.microsoft.com/office/drawing/2014/main" id="{3ADF6920-EAF0-A79E-F9E4-7D0FFFC49A9A}"/>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89468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6DAF-0EA7-48AF-611E-E4756889315F}"/>
              </a:ext>
            </a:extLst>
          </p:cNvPr>
          <p:cNvSpPr>
            <a:spLocks noGrp="1"/>
          </p:cNvSpPr>
          <p:nvPr>
            <p:ph type="title"/>
          </p:nvPr>
        </p:nvSpPr>
        <p:spPr>
          <a:xfrm>
            <a:off x="681038" y="365128"/>
            <a:ext cx="8543925" cy="964052"/>
          </a:xfrm>
        </p:spPr>
        <p:txBody>
          <a:bodyPr/>
          <a:lstStyle/>
          <a:p>
            <a:r>
              <a:rPr lang="en-GB" b="1" dirty="0">
                <a:solidFill>
                  <a:schemeClr val="accent2">
                    <a:lumMod val="75000"/>
                  </a:schemeClr>
                </a:solidFill>
              </a:rPr>
              <a:t>Fidelity evaluation: design</a:t>
            </a:r>
          </a:p>
        </p:txBody>
      </p:sp>
      <p:sp>
        <p:nvSpPr>
          <p:cNvPr id="3" name="Content Placeholder 2">
            <a:extLst>
              <a:ext uri="{FF2B5EF4-FFF2-40B4-BE49-F238E27FC236}">
                <a16:creationId xmlns:a16="http://schemas.microsoft.com/office/drawing/2014/main" id="{DCD6F49C-31BE-6D7B-3857-83A9EBE8BABD}"/>
              </a:ext>
            </a:extLst>
          </p:cNvPr>
          <p:cNvSpPr>
            <a:spLocks noGrp="1"/>
          </p:cNvSpPr>
          <p:nvPr>
            <p:ph idx="1"/>
          </p:nvPr>
        </p:nvSpPr>
        <p:spPr>
          <a:xfrm>
            <a:off x="681038" y="1329180"/>
            <a:ext cx="8543925" cy="4847783"/>
          </a:xfrm>
        </p:spPr>
        <p:txBody>
          <a:bodyPr>
            <a:normAutofit lnSpcReduction="10000"/>
          </a:bodyPr>
          <a:lstStyle/>
          <a:p>
            <a:r>
              <a:rPr lang="en-GB" dirty="0"/>
              <a:t>Students were organised into small groups and each group was guided by a student leader for the Story Walk in USW clinic simulation centre. </a:t>
            </a:r>
          </a:p>
          <a:p>
            <a:pPr lvl="1">
              <a:buFont typeface="Calibri" panose="020F0502020204030204" pitchFamily="34" charset="0"/>
              <a:buChar char="‐"/>
            </a:pPr>
            <a:r>
              <a:rPr lang="en-GB" sz="2800" i="1" dirty="0"/>
              <a:t>Student leaders received instructions and a copy of the map and guided other students in their groups for the Story Walk along the desired path.</a:t>
            </a:r>
          </a:p>
          <a:p>
            <a:r>
              <a:rPr lang="en-GB" dirty="0"/>
              <a:t>All students had a feedback sheet listing each clip by name and number and were asked to write down ‘</a:t>
            </a:r>
            <a:r>
              <a:rPr lang="en-GB" b="1" i="1" dirty="0"/>
              <a:t>What grabs your attention mostly as you listen to each clip?’</a:t>
            </a:r>
          </a:p>
          <a:p>
            <a:r>
              <a:rPr lang="en-GB" dirty="0"/>
              <a:t>139 feedback sheets were evaluated to check whether students entered anything against each clip and to evaluate the quality of the students’ feedback.  </a:t>
            </a:r>
          </a:p>
          <a:p>
            <a:endParaRPr lang="en-GB" dirty="0"/>
          </a:p>
        </p:txBody>
      </p:sp>
      <p:sp>
        <p:nvSpPr>
          <p:cNvPr id="5" name="Slide Number Placeholder 4">
            <a:extLst>
              <a:ext uri="{FF2B5EF4-FFF2-40B4-BE49-F238E27FC236}">
                <a16:creationId xmlns:a16="http://schemas.microsoft.com/office/drawing/2014/main" id="{60225F63-B8B2-9C9C-2B0A-3A230C53738E}"/>
              </a:ext>
            </a:extLst>
          </p:cNvPr>
          <p:cNvSpPr>
            <a:spLocks noGrp="1"/>
          </p:cNvSpPr>
          <p:nvPr>
            <p:ph type="sldNum" sz="quarter" idx="12"/>
          </p:nvPr>
        </p:nvSpPr>
        <p:spPr/>
        <p:txBody>
          <a:bodyPr/>
          <a:lstStyle/>
          <a:p>
            <a:fld id="{DB27C77C-7245-437D-A64E-FFABC37A8CF5}" type="slidenum">
              <a:rPr lang="en-GB" smtClean="0"/>
              <a:t>13</a:t>
            </a:fld>
            <a:endParaRPr lang="en-GB"/>
          </a:p>
        </p:txBody>
      </p:sp>
      <p:sp>
        <p:nvSpPr>
          <p:cNvPr id="6" name="Footer Placeholder 3">
            <a:extLst>
              <a:ext uri="{FF2B5EF4-FFF2-40B4-BE49-F238E27FC236}">
                <a16:creationId xmlns:a16="http://schemas.microsoft.com/office/drawing/2014/main" id="{B4DD90E0-33F6-00D7-A151-78ABDEA6FE60}"/>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63736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6E3B-5C86-D005-F386-F48D2FF41F31}"/>
              </a:ext>
            </a:extLst>
          </p:cNvPr>
          <p:cNvSpPr>
            <a:spLocks noGrp="1"/>
          </p:cNvSpPr>
          <p:nvPr>
            <p:ph type="title"/>
          </p:nvPr>
        </p:nvSpPr>
        <p:spPr>
          <a:xfrm>
            <a:off x="681038" y="365127"/>
            <a:ext cx="8543925" cy="843187"/>
          </a:xfrm>
        </p:spPr>
        <p:txBody>
          <a:bodyPr/>
          <a:lstStyle/>
          <a:p>
            <a:r>
              <a:rPr lang="en-GB" b="1" dirty="0">
                <a:solidFill>
                  <a:schemeClr val="accent2">
                    <a:lumMod val="75000"/>
                  </a:schemeClr>
                </a:solidFill>
              </a:rPr>
              <a:t>1. Adherence</a:t>
            </a:r>
          </a:p>
        </p:txBody>
      </p:sp>
      <p:sp>
        <p:nvSpPr>
          <p:cNvPr id="3" name="Content Placeholder 2">
            <a:extLst>
              <a:ext uri="{FF2B5EF4-FFF2-40B4-BE49-F238E27FC236}">
                <a16:creationId xmlns:a16="http://schemas.microsoft.com/office/drawing/2014/main" id="{D4B487EA-471E-5870-E8F7-D13A5E106632}"/>
              </a:ext>
            </a:extLst>
          </p:cNvPr>
          <p:cNvSpPr>
            <a:spLocks noGrp="1"/>
          </p:cNvSpPr>
          <p:nvPr>
            <p:ph idx="1"/>
          </p:nvPr>
        </p:nvSpPr>
        <p:spPr>
          <a:xfrm>
            <a:off x="226187" y="1255322"/>
            <a:ext cx="9320150" cy="5377543"/>
          </a:xfrm>
        </p:spPr>
        <p:txBody>
          <a:bodyPr>
            <a:normAutofit lnSpcReduction="10000"/>
          </a:bodyPr>
          <a:lstStyle/>
          <a:p>
            <a:pPr algn="l">
              <a:buFont typeface="Wingdings" panose="05000000000000000000" pitchFamily="2" charset="2"/>
              <a:buChar char="Ø"/>
            </a:pPr>
            <a:r>
              <a:rPr lang="en-GB" sz="3500" b="1" dirty="0"/>
              <a:t>Refers to </a:t>
            </a:r>
            <a:r>
              <a:rPr lang="en-GB" sz="3500" b="1" i="0" u="none" strike="noStrike" baseline="0" dirty="0"/>
              <a:t>content, coverage, frequency and duration</a:t>
            </a:r>
          </a:p>
          <a:p>
            <a:pPr marL="0" indent="0" algn="l">
              <a:buNone/>
            </a:pPr>
            <a:endParaRPr lang="en-GB" sz="900" b="0" i="0" u="none" strike="noStrike" baseline="0" dirty="0">
              <a:solidFill>
                <a:schemeClr val="accent1">
                  <a:lumMod val="75000"/>
                </a:schemeClr>
              </a:solidFill>
            </a:endParaRPr>
          </a:p>
          <a:p>
            <a:pPr algn="l"/>
            <a:r>
              <a:rPr lang="en-GB" dirty="0"/>
              <a:t>In this study, content of the video clips and frequency (number of clips) remained constant.</a:t>
            </a:r>
          </a:p>
          <a:p>
            <a:r>
              <a:rPr lang="en-GB" dirty="0"/>
              <a:t>Each group left at 10-minute intervals to start the Story Walk.</a:t>
            </a:r>
          </a:p>
          <a:p>
            <a:r>
              <a:rPr lang="en-GB" dirty="0"/>
              <a:t>Feedback sheets were evaluated to check whether students had entered information against each clip.</a:t>
            </a:r>
          </a:p>
          <a:p>
            <a:pPr lvl="1"/>
            <a:r>
              <a:rPr lang="en-GB" sz="2800" i="1" dirty="0"/>
              <a:t>Retrospective analysis of feedback data</a:t>
            </a:r>
          </a:p>
          <a:p>
            <a:pPr lvl="1"/>
            <a:r>
              <a:rPr lang="en-GB" sz="2800" i="1" dirty="0"/>
              <a:t>For the purposes of this study, absence of entry is viewed as non-adherence to the study protocol.</a:t>
            </a:r>
          </a:p>
          <a:p>
            <a:pPr lvl="1"/>
            <a:r>
              <a:rPr lang="en-GB" sz="2800" i="1" dirty="0"/>
              <a:t>We relied upon participants’ note making, but not observation</a:t>
            </a:r>
          </a:p>
          <a:p>
            <a:endParaRPr lang="en-GB" sz="2400" dirty="0"/>
          </a:p>
          <a:p>
            <a:pPr algn="l"/>
            <a:endParaRPr lang="en-GB" sz="2400" dirty="0"/>
          </a:p>
        </p:txBody>
      </p:sp>
      <p:sp>
        <p:nvSpPr>
          <p:cNvPr id="5" name="Slide Number Placeholder 4">
            <a:extLst>
              <a:ext uri="{FF2B5EF4-FFF2-40B4-BE49-F238E27FC236}">
                <a16:creationId xmlns:a16="http://schemas.microsoft.com/office/drawing/2014/main" id="{B4FC499C-BAC9-D5C5-0C5D-C6FE8C845A97}"/>
              </a:ext>
            </a:extLst>
          </p:cNvPr>
          <p:cNvSpPr>
            <a:spLocks noGrp="1"/>
          </p:cNvSpPr>
          <p:nvPr>
            <p:ph type="sldNum" sz="quarter" idx="12"/>
          </p:nvPr>
        </p:nvSpPr>
        <p:spPr/>
        <p:txBody>
          <a:bodyPr/>
          <a:lstStyle/>
          <a:p>
            <a:fld id="{DB27C77C-7245-437D-A64E-FFABC37A8CF5}" type="slidenum">
              <a:rPr lang="en-GB" smtClean="0"/>
              <a:t>14</a:t>
            </a:fld>
            <a:endParaRPr lang="en-GB"/>
          </a:p>
        </p:txBody>
      </p:sp>
      <p:sp>
        <p:nvSpPr>
          <p:cNvPr id="6" name="Footer Placeholder 3">
            <a:extLst>
              <a:ext uri="{FF2B5EF4-FFF2-40B4-BE49-F238E27FC236}">
                <a16:creationId xmlns:a16="http://schemas.microsoft.com/office/drawing/2014/main" id="{ED9227CD-5185-A803-D94A-DFB27B21604A}"/>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156652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EA2C-EA98-FEAD-E545-F9B88500D829}"/>
              </a:ext>
            </a:extLst>
          </p:cNvPr>
          <p:cNvSpPr>
            <a:spLocks noGrp="1"/>
          </p:cNvSpPr>
          <p:nvPr>
            <p:ph type="title"/>
          </p:nvPr>
        </p:nvSpPr>
        <p:spPr>
          <a:xfrm>
            <a:off x="681037" y="389727"/>
            <a:ext cx="8543925" cy="936266"/>
          </a:xfrm>
        </p:spPr>
        <p:txBody>
          <a:bodyPr/>
          <a:lstStyle/>
          <a:p>
            <a:r>
              <a:rPr lang="en-GB" b="1" dirty="0">
                <a:solidFill>
                  <a:schemeClr val="accent2">
                    <a:lumMod val="75000"/>
                  </a:schemeClr>
                </a:solidFill>
              </a:rPr>
              <a:t>Adherence by clip</a:t>
            </a:r>
          </a:p>
        </p:txBody>
      </p:sp>
      <p:sp>
        <p:nvSpPr>
          <p:cNvPr id="5" name="Slide Number Placeholder 4">
            <a:extLst>
              <a:ext uri="{FF2B5EF4-FFF2-40B4-BE49-F238E27FC236}">
                <a16:creationId xmlns:a16="http://schemas.microsoft.com/office/drawing/2014/main" id="{55C9D36A-2A47-A6B5-9E3F-2961CE7C75D0}"/>
              </a:ext>
            </a:extLst>
          </p:cNvPr>
          <p:cNvSpPr>
            <a:spLocks noGrp="1"/>
          </p:cNvSpPr>
          <p:nvPr>
            <p:ph type="sldNum" sz="quarter" idx="12"/>
          </p:nvPr>
        </p:nvSpPr>
        <p:spPr/>
        <p:txBody>
          <a:bodyPr/>
          <a:lstStyle/>
          <a:p>
            <a:fld id="{DB27C77C-7245-437D-A64E-FFABC37A8CF5}" type="slidenum">
              <a:rPr lang="en-GB" smtClean="0"/>
              <a:t>15</a:t>
            </a:fld>
            <a:endParaRPr lang="en-GB"/>
          </a:p>
        </p:txBody>
      </p:sp>
      <p:sp>
        <p:nvSpPr>
          <p:cNvPr id="7" name="TextBox 6">
            <a:extLst>
              <a:ext uri="{FF2B5EF4-FFF2-40B4-BE49-F238E27FC236}">
                <a16:creationId xmlns:a16="http://schemas.microsoft.com/office/drawing/2014/main" id="{61FBC12F-2342-A7E3-DAA1-C6609752A804}"/>
              </a:ext>
            </a:extLst>
          </p:cNvPr>
          <p:cNvSpPr txBox="1"/>
          <p:nvPr/>
        </p:nvSpPr>
        <p:spPr>
          <a:xfrm>
            <a:off x="448153" y="3154464"/>
            <a:ext cx="9098011" cy="2123658"/>
          </a:xfrm>
          <a:prstGeom prst="rect">
            <a:avLst/>
          </a:prstGeom>
          <a:noFill/>
        </p:spPr>
        <p:txBody>
          <a:bodyPr wrap="square" rtlCol="0">
            <a:spAutoFit/>
          </a:bodyPr>
          <a:lstStyle/>
          <a:p>
            <a:r>
              <a:rPr lang="en-GB" sz="3600" b="1" dirty="0"/>
              <a:t>Overall adherence was 96.24%</a:t>
            </a:r>
          </a:p>
          <a:p>
            <a:endParaRPr lang="en-GB" sz="3200" dirty="0"/>
          </a:p>
          <a:p>
            <a:r>
              <a:rPr lang="en-GB" sz="3200" dirty="0"/>
              <a:t>This was evenly distributed across all clips, showing that most participants listened to each clip</a:t>
            </a:r>
          </a:p>
        </p:txBody>
      </p:sp>
      <p:sp>
        <p:nvSpPr>
          <p:cNvPr id="8" name="Footer Placeholder 3">
            <a:extLst>
              <a:ext uri="{FF2B5EF4-FFF2-40B4-BE49-F238E27FC236}">
                <a16:creationId xmlns:a16="http://schemas.microsoft.com/office/drawing/2014/main" id="{E8020475-920B-CCBD-4F61-FE3817AE5D27}"/>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graphicFrame>
        <p:nvGraphicFramePr>
          <p:cNvPr id="3" name="Table 2">
            <a:extLst>
              <a:ext uri="{FF2B5EF4-FFF2-40B4-BE49-F238E27FC236}">
                <a16:creationId xmlns:a16="http://schemas.microsoft.com/office/drawing/2014/main" id="{C866CBEF-08EA-04E0-2C85-41C8C03CECBD}"/>
              </a:ext>
            </a:extLst>
          </p:cNvPr>
          <p:cNvGraphicFramePr>
            <a:graphicFrameLocks noGrp="1"/>
          </p:cNvGraphicFramePr>
          <p:nvPr>
            <p:extLst>
              <p:ext uri="{D42A27DB-BD31-4B8C-83A1-F6EECF244321}">
                <p14:modId xmlns:p14="http://schemas.microsoft.com/office/powerpoint/2010/main" val="3600237462"/>
              </p:ext>
            </p:extLst>
          </p:nvPr>
        </p:nvGraphicFramePr>
        <p:xfrm>
          <a:off x="171224" y="1512395"/>
          <a:ext cx="9563550" cy="1429767"/>
        </p:xfrm>
        <a:graphic>
          <a:graphicData uri="http://schemas.openxmlformats.org/drawingml/2006/table">
            <a:tbl>
              <a:tblPr firstRow="1" bandRow="1">
                <a:tableStyleId>{5C22544A-7EE6-4342-B048-85BDC9FD1C3A}</a:tableStyleId>
              </a:tblPr>
              <a:tblGrid>
                <a:gridCol w="956355">
                  <a:extLst>
                    <a:ext uri="{9D8B030D-6E8A-4147-A177-3AD203B41FA5}">
                      <a16:colId xmlns:a16="http://schemas.microsoft.com/office/drawing/2014/main" val="524772359"/>
                    </a:ext>
                  </a:extLst>
                </a:gridCol>
                <a:gridCol w="956355">
                  <a:extLst>
                    <a:ext uri="{9D8B030D-6E8A-4147-A177-3AD203B41FA5}">
                      <a16:colId xmlns:a16="http://schemas.microsoft.com/office/drawing/2014/main" val="538616528"/>
                    </a:ext>
                  </a:extLst>
                </a:gridCol>
                <a:gridCol w="956355">
                  <a:extLst>
                    <a:ext uri="{9D8B030D-6E8A-4147-A177-3AD203B41FA5}">
                      <a16:colId xmlns:a16="http://schemas.microsoft.com/office/drawing/2014/main" val="4049869607"/>
                    </a:ext>
                  </a:extLst>
                </a:gridCol>
                <a:gridCol w="956355">
                  <a:extLst>
                    <a:ext uri="{9D8B030D-6E8A-4147-A177-3AD203B41FA5}">
                      <a16:colId xmlns:a16="http://schemas.microsoft.com/office/drawing/2014/main" val="2681977979"/>
                    </a:ext>
                  </a:extLst>
                </a:gridCol>
                <a:gridCol w="956355">
                  <a:extLst>
                    <a:ext uri="{9D8B030D-6E8A-4147-A177-3AD203B41FA5}">
                      <a16:colId xmlns:a16="http://schemas.microsoft.com/office/drawing/2014/main" val="2178464346"/>
                    </a:ext>
                  </a:extLst>
                </a:gridCol>
                <a:gridCol w="956355">
                  <a:extLst>
                    <a:ext uri="{9D8B030D-6E8A-4147-A177-3AD203B41FA5}">
                      <a16:colId xmlns:a16="http://schemas.microsoft.com/office/drawing/2014/main" val="88571"/>
                    </a:ext>
                  </a:extLst>
                </a:gridCol>
                <a:gridCol w="956355">
                  <a:extLst>
                    <a:ext uri="{9D8B030D-6E8A-4147-A177-3AD203B41FA5}">
                      <a16:colId xmlns:a16="http://schemas.microsoft.com/office/drawing/2014/main" val="4228178631"/>
                    </a:ext>
                  </a:extLst>
                </a:gridCol>
                <a:gridCol w="956355">
                  <a:extLst>
                    <a:ext uri="{9D8B030D-6E8A-4147-A177-3AD203B41FA5}">
                      <a16:colId xmlns:a16="http://schemas.microsoft.com/office/drawing/2014/main" val="2805341679"/>
                    </a:ext>
                  </a:extLst>
                </a:gridCol>
                <a:gridCol w="956355">
                  <a:extLst>
                    <a:ext uri="{9D8B030D-6E8A-4147-A177-3AD203B41FA5}">
                      <a16:colId xmlns:a16="http://schemas.microsoft.com/office/drawing/2014/main" val="291066924"/>
                    </a:ext>
                  </a:extLst>
                </a:gridCol>
                <a:gridCol w="956355">
                  <a:extLst>
                    <a:ext uri="{9D8B030D-6E8A-4147-A177-3AD203B41FA5}">
                      <a16:colId xmlns:a16="http://schemas.microsoft.com/office/drawing/2014/main" val="221702190"/>
                    </a:ext>
                  </a:extLst>
                </a:gridCol>
              </a:tblGrid>
              <a:tr h="414282">
                <a:tc>
                  <a:txBody>
                    <a:bodyPr/>
                    <a:lstStyle/>
                    <a:p>
                      <a:pPr algn="ctr"/>
                      <a:r>
                        <a:rPr lang="en-GB" sz="2400" dirty="0">
                          <a:latin typeface="+mn-lt"/>
                        </a:rPr>
                        <a:t>Clip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a:latin typeface="+mn-l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49581"/>
                  </a:ext>
                </a:extLst>
              </a:tr>
              <a:tr h="414282">
                <a:tc>
                  <a:txBody>
                    <a:bodyPr/>
                    <a:lstStyle/>
                    <a:p>
                      <a:pPr algn="ctr"/>
                      <a:r>
                        <a:rPr lang="en-GB" sz="2400" dirty="0">
                          <a:latin typeface="+mn-lt"/>
                        </a:rPr>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134</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139</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135</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131</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Calibri" panose="020F0502020204030204" pitchFamily="34" charset="0"/>
                        </a:rPr>
                        <a:t>133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228041"/>
                  </a:ext>
                </a:extLst>
              </a:tr>
              <a:tr h="515367">
                <a:tc>
                  <a:txBody>
                    <a:bodyPr/>
                    <a:lstStyle/>
                    <a:p>
                      <a:pPr algn="ctr"/>
                      <a:r>
                        <a:rPr lang="en-GB" sz="2400" dirty="0">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97.73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97.73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98.48</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97.73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99.24</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96.21</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98.484</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97.73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2400" b="0" i="0" u="none" strike="noStrike" dirty="0">
                          <a:solidFill>
                            <a:srgbClr val="000000"/>
                          </a:solidFill>
                          <a:effectLst/>
                          <a:latin typeface="+mn-lt"/>
                        </a:rPr>
                        <a:t>97.73</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190574"/>
                  </a:ext>
                </a:extLst>
              </a:tr>
            </a:tbl>
          </a:graphicData>
        </a:graphic>
      </p:graphicFrame>
    </p:spTree>
    <p:extLst>
      <p:ext uri="{BB962C8B-B14F-4D97-AF65-F5344CB8AC3E}">
        <p14:creationId xmlns:p14="http://schemas.microsoft.com/office/powerpoint/2010/main" val="164718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F27A-26C4-6462-3B0B-75435E376934}"/>
              </a:ext>
            </a:extLst>
          </p:cNvPr>
          <p:cNvSpPr>
            <a:spLocks noGrp="1"/>
          </p:cNvSpPr>
          <p:nvPr>
            <p:ph type="title"/>
          </p:nvPr>
        </p:nvSpPr>
        <p:spPr>
          <a:xfrm>
            <a:off x="681038" y="365127"/>
            <a:ext cx="8543925" cy="864959"/>
          </a:xfrm>
        </p:spPr>
        <p:txBody>
          <a:bodyPr/>
          <a:lstStyle/>
          <a:p>
            <a:r>
              <a:rPr lang="en-GB" b="1" dirty="0">
                <a:solidFill>
                  <a:schemeClr val="accent2">
                    <a:lumMod val="75000"/>
                  </a:schemeClr>
                </a:solidFill>
              </a:rPr>
              <a:t>2. Exposure</a:t>
            </a:r>
          </a:p>
        </p:txBody>
      </p:sp>
      <p:sp>
        <p:nvSpPr>
          <p:cNvPr id="3" name="Content Placeholder 2">
            <a:extLst>
              <a:ext uri="{FF2B5EF4-FFF2-40B4-BE49-F238E27FC236}">
                <a16:creationId xmlns:a16="http://schemas.microsoft.com/office/drawing/2014/main" id="{20C610E9-D56F-AFF8-DDE5-E43185E54218}"/>
              </a:ext>
            </a:extLst>
          </p:cNvPr>
          <p:cNvSpPr>
            <a:spLocks noGrp="1"/>
          </p:cNvSpPr>
          <p:nvPr>
            <p:ph idx="1"/>
          </p:nvPr>
        </p:nvSpPr>
        <p:spPr>
          <a:xfrm>
            <a:off x="681038" y="1360714"/>
            <a:ext cx="8543925" cy="4681314"/>
          </a:xfrm>
        </p:spPr>
        <p:txBody>
          <a:bodyPr>
            <a:normAutofit fontScale="92500" lnSpcReduction="20000"/>
          </a:bodyPr>
          <a:lstStyle/>
          <a:p>
            <a:pPr>
              <a:buFont typeface="Wingdings" panose="05000000000000000000" pitchFamily="2" charset="2"/>
              <a:buChar char="Ø"/>
            </a:pPr>
            <a:r>
              <a:rPr lang="en-GB" sz="3900" b="1" dirty="0"/>
              <a:t>Equates to drug dosage</a:t>
            </a:r>
          </a:p>
          <a:p>
            <a:endParaRPr lang="en-GB" sz="900" dirty="0"/>
          </a:p>
          <a:p>
            <a:r>
              <a:rPr lang="en-GB" sz="3200" dirty="0"/>
              <a:t>In the Story Walk, we have equated exposure to how students were guided to each location and the time taken at each location.</a:t>
            </a:r>
          </a:p>
          <a:p>
            <a:r>
              <a:rPr lang="en-GB" sz="3200" dirty="0"/>
              <a:t>We did not measure the exact time taken by each group for their Story Walk, although we did ensure that each group started the Story Walk at 10-minute intervals and that it took around 30-minutes to complete the Story Walk</a:t>
            </a:r>
          </a:p>
          <a:p>
            <a:r>
              <a:rPr lang="en-GB" sz="3200" dirty="0"/>
              <a:t>Each group leader confirmed that all nine locations were visited by his/her group.</a:t>
            </a:r>
            <a:endParaRPr lang="en-GB" dirty="0"/>
          </a:p>
        </p:txBody>
      </p:sp>
      <p:sp>
        <p:nvSpPr>
          <p:cNvPr id="5" name="Slide Number Placeholder 4">
            <a:extLst>
              <a:ext uri="{FF2B5EF4-FFF2-40B4-BE49-F238E27FC236}">
                <a16:creationId xmlns:a16="http://schemas.microsoft.com/office/drawing/2014/main" id="{202EA6B7-3456-026C-AEF2-74AD2C965E6B}"/>
              </a:ext>
            </a:extLst>
          </p:cNvPr>
          <p:cNvSpPr>
            <a:spLocks noGrp="1"/>
          </p:cNvSpPr>
          <p:nvPr>
            <p:ph type="sldNum" sz="quarter" idx="12"/>
          </p:nvPr>
        </p:nvSpPr>
        <p:spPr/>
        <p:txBody>
          <a:bodyPr/>
          <a:lstStyle/>
          <a:p>
            <a:fld id="{DB27C77C-7245-437D-A64E-FFABC37A8CF5}" type="slidenum">
              <a:rPr lang="en-GB" smtClean="0"/>
              <a:t>16</a:t>
            </a:fld>
            <a:endParaRPr lang="en-GB"/>
          </a:p>
        </p:txBody>
      </p:sp>
      <p:sp>
        <p:nvSpPr>
          <p:cNvPr id="6" name="Footer Placeholder 3">
            <a:extLst>
              <a:ext uri="{FF2B5EF4-FFF2-40B4-BE49-F238E27FC236}">
                <a16:creationId xmlns:a16="http://schemas.microsoft.com/office/drawing/2014/main" id="{624A47AC-9D96-85E7-DFF1-3B80AFABBBEE}"/>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219219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FB7-9B47-1F1F-F8F8-4604C216AE3E}"/>
              </a:ext>
            </a:extLst>
          </p:cNvPr>
          <p:cNvSpPr>
            <a:spLocks noGrp="1"/>
          </p:cNvSpPr>
          <p:nvPr>
            <p:ph type="title"/>
          </p:nvPr>
        </p:nvSpPr>
        <p:spPr>
          <a:xfrm>
            <a:off x="681038" y="365128"/>
            <a:ext cx="8543925" cy="962930"/>
          </a:xfrm>
        </p:spPr>
        <p:txBody>
          <a:bodyPr/>
          <a:lstStyle/>
          <a:p>
            <a:r>
              <a:rPr lang="en-GB" b="1" dirty="0">
                <a:solidFill>
                  <a:schemeClr val="accent2">
                    <a:lumMod val="75000"/>
                  </a:schemeClr>
                </a:solidFill>
              </a:rPr>
              <a:t>3. Quality of delivery</a:t>
            </a:r>
          </a:p>
        </p:txBody>
      </p:sp>
      <p:sp>
        <p:nvSpPr>
          <p:cNvPr id="3" name="Content Placeholder 2">
            <a:extLst>
              <a:ext uri="{FF2B5EF4-FFF2-40B4-BE49-F238E27FC236}">
                <a16:creationId xmlns:a16="http://schemas.microsoft.com/office/drawing/2014/main" id="{FACF6A01-3369-5107-8FA8-50EADF26EFC9}"/>
              </a:ext>
            </a:extLst>
          </p:cNvPr>
          <p:cNvSpPr>
            <a:spLocks noGrp="1"/>
          </p:cNvSpPr>
          <p:nvPr>
            <p:ph idx="1"/>
          </p:nvPr>
        </p:nvSpPr>
        <p:spPr>
          <a:xfrm>
            <a:off x="681037" y="1479636"/>
            <a:ext cx="8718995" cy="4876716"/>
          </a:xfrm>
        </p:spPr>
        <p:txBody>
          <a:bodyPr>
            <a:normAutofit fontScale="92500"/>
          </a:bodyPr>
          <a:lstStyle/>
          <a:p>
            <a:pPr>
              <a:buFont typeface="Wingdings" panose="05000000000000000000" pitchFamily="2" charset="2"/>
              <a:buChar char="Ø"/>
            </a:pPr>
            <a:r>
              <a:rPr lang="en-GB" sz="3500" b="1" dirty="0"/>
              <a:t>Refers to the way the intervention was delivered</a:t>
            </a:r>
            <a:endParaRPr lang="en-GB" sz="3200" b="1" dirty="0"/>
          </a:p>
          <a:p>
            <a:endParaRPr lang="en-GB" sz="800" dirty="0"/>
          </a:p>
          <a:p>
            <a:r>
              <a:rPr lang="en-GB" sz="3200" dirty="0"/>
              <a:t>Prior to each run of Story Walk, we ensured that all signs containing the clips were correctly located.</a:t>
            </a:r>
          </a:p>
          <a:p>
            <a:r>
              <a:rPr lang="en-GB" sz="3200" dirty="0"/>
              <a:t>All student leaders had the same instructions from two of the research team (GP and JY).</a:t>
            </a:r>
          </a:p>
          <a:p>
            <a:r>
              <a:rPr lang="en-GB" sz="3200" dirty="0"/>
              <a:t>The same Story Walk map was provided to each group leader.</a:t>
            </a:r>
          </a:p>
          <a:p>
            <a:r>
              <a:rPr lang="en-GB" sz="3200" dirty="0"/>
              <a:t>All students received the same feedback sheet at the beginning of the Story Walk. </a:t>
            </a:r>
          </a:p>
        </p:txBody>
      </p:sp>
      <p:sp>
        <p:nvSpPr>
          <p:cNvPr id="5" name="Slide Number Placeholder 4">
            <a:extLst>
              <a:ext uri="{FF2B5EF4-FFF2-40B4-BE49-F238E27FC236}">
                <a16:creationId xmlns:a16="http://schemas.microsoft.com/office/drawing/2014/main" id="{CDA63339-272E-113D-0B52-40C0700B9AC4}"/>
              </a:ext>
            </a:extLst>
          </p:cNvPr>
          <p:cNvSpPr>
            <a:spLocks noGrp="1"/>
          </p:cNvSpPr>
          <p:nvPr>
            <p:ph type="sldNum" sz="quarter" idx="12"/>
          </p:nvPr>
        </p:nvSpPr>
        <p:spPr/>
        <p:txBody>
          <a:bodyPr/>
          <a:lstStyle/>
          <a:p>
            <a:fld id="{DB27C77C-7245-437D-A64E-FFABC37A8CF5}" type="slidenum">
              <a:rPr lang="en-GB" smtClean="0"/>
              <a:t>17</a:t>
            </a:fld>
            <a:endParaRPr lang="en-GB"/>
          </a:p>
        </p:txBody>
      </p:sp>
      <p:sp>
        <p:nvSpPr>
          <p:cNvPr id="6" name="Footer Placeholder 3">
            <a:extLst>
              <a:ext uri="{FF2B5EF4-FFF2-40B4-BE49-F238E27FC236}">
                <a16:creationId xmlns:a16="http://schemas.microsoft.com/office/drawing/2014/main" id="{5D7751BD-3D89-6052-4262-FEEE80868F1A}"/>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380468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4B52-A102-51EF-B94F-5467D2EAB84B}"/>
              </a:ext>
            </a:extLst>
          </p:cNvPr>
          <p:cNvSpPr>
            <a:spLocks noGrp="1"/>
          </p:cNvSpPr>
          <p:nvPr>
            <p:ph type="title"/>
          </p:nvPr>
        </p:nvSpPr>
        <p:spPr>
          <a:xfrm>
            <a:off x="681037" y="136523"/>
            <a:ext cx="8543925" cy="1325563"/>
          </a:xfrm>
        </p:spPr>
        <p:txBody>
          <a:bodyPr/>
          <a:lstStyle/>
          <a:p>
            <a:r>
              <a:rPr lang="en-GB" b="1" dirty="0">
                <a:solidFill>
                  <a:schemeClr val="accent2">
                    <a:lumMod val="75000"/>
                  </a:schemeClr>
                </a:solidFill>
              </a:rPr>
              <a:t>4. Participant responsiveness</a:t>
            </a:r>
          </a:p>
        </p:txBody>
      </p:sp>
      <p:sp>
        <p:nvSpPr>
          <p:cNvPr id="3" name="Content Placeholder 2">
            <a:extLst>
              <a:ext uri="{FF2B5EF4-FFF2-40B4-BE49-F238E27FC236}">
                <a16:creationId xmlns:a16="http://schemas.microsoft.com/office/drawing/2014/main" id="{0EF8549C-1E9B-2801-471C-358B719E5D0A}"/>
              </a:ext>
            </a:extLst>
          </p:cNvPr>
          <p:cNvSpPr>
            <a:spLocks noGrp="1"/>
          </p:cNvSpPr>
          <p:nvPr>
            <p:ph idx="1"/>
          </p:nvPr>
        </p:nvSpPr>
        <p:spPr>
          <a:xfrm>
            <a:off x="681038" y="1447800"/>
            <a:ext cx="8543925" cy="4908552"/>
          </a:xfrm>
        </p:spPr>
        <p:txBody>
          <a:bodyPr>
            <a:normAutofit/>
          </a:bodyPr>
          <a:lstStyle/>
          <a:p>
            <a:pPr algn="l">
              <a:buFont typeface="Wingdings" panose="05000000000000000000" pitchFamily="2" charset="2"/>
              <a:buChar char="Ø"/>
            </a:pPr>
            <a:r>
              <a:rPr lang="en-US" sz="3200" b="1" dirty="0"/>
              <a:t>M</a:t>
            </a:r>
            <a:r>
              <a:rPr lang="en-US" sz="3200" b="1" i="0" u="none" strike="noStrike" baseline="0" dirty="0"/>
              <a:t>easures participants’ engagement with an intervention, also known as reaction evaluation</a:t>
            </a:r>
          </a:p>
          <a:p>
            <a:pPr marL="0" indent="0" algn="l">
              <a:buNone/>
            </a:pPr>
            <a:endParaRPr lang="en-US" sz="800" dirty="0"/>
          </a:p>
          <a:p>
            <a:pPr marL="0" indent="0" algn="l">
              <a:buNone/>
            </a:pPr>
            <a:r>
              <a:rPr lang="en-US" sz="3200" dirty="0"/>
              <a:t>In this intervention where we expect participants to be engaged with the Story Walk, the degree of reaction to each clip is important and may indicate the degree of ‘connection’ with the story and thus have an impact on the degree, durability and nature of empathy elicited.</a:t>
            </a:r>
          </a:p>
        </p:txBody>
      </p:sp>
      <p:sp>
        <p:nvSpPr>
          <p:cNvPr id="5" name="Slide Number Placeholder 4">
            <a:extLst>
              <a:ext uri="{FF2B5EF4-FFF2-40B4-BE49-F238E27FC236}">
                <a16:creationId xmlns:a16="http://schemas.microsoft.com/office/drawing/2014/main" id="{5EB9FE5D-602A-76A1-0131-C3F97D7601FE}"/>
              </a:ext>
            </a:extLst>
          </p:cNvPr>
          <p:cNvSpPr>
            <a:spLocks noGrp="1"/>
          </p:cNvSpPr>
          <p:nvPr>
            <p:ph type="sldNum" sz="quarter" idx="12"/>
          </p:nvPr>
        </p:nvSpPr>
        <p:spPr/>
        <p:txBody>
          <a:bodyPr/>
          <a:lstStyle/>
          <a:p>
            <a:fld id="{DB27C77C-7245-437D-A64E-FFABC37A8CF5}" type="slidenum">
              <a:rPr lang="en-GB" smtClean="0"/>
              <a:t>18</a:t>
            </a:fld>
            <a:endParaRPr lang="en-GB"/>
          </a:p>
        </p:txBody>
      </p:sp>
      <p:sp>
        <p:nvSpPr>
          <p:cNvPr id="6" name="Footer Placeholder 3">
            <a:extLst>
              <a:ext uri="{FF2B5EF4-FFF2-40B4-BE49-F238E27FC236}">
                <a16:creationId xmlns:a16="http://schemas.microsoft.com/office/drawing/2014/main" id="{B2BBE42C-EB79-B44A-DDDF-C1F04DD255EF}"/>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315559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0CF2-91EC-ED9D-C9CF-C9AC5833F94D}"/>
              </a:ext>
            </a:extLst>
          </p:cNvPr>
          <p:cNvSpPr>
            <a:spLocks noGrp="1"/>
          </p:cNvSpPr>
          <p:nvPr>
            <p:ph type="title"/>
          </p:nvPr>
        </p:nvSpPr>
        <p:spPr>
          <a:xfrm>
            <a:off x="200090" y="346775"/>
            <a:ext cx="8543925" cy="973816"/>
          </a:xfrm>
        </p:spPr>
        <p:txBody>
          <a:bodyPr>
            <a:normAutofit/>
          </a:bodyPr>
          <a:lstStyle/>
          <a:p>
            <a:r>
              <a:rPr lang="en-GB" sz="4000" b="1" dirty="0">
                <a:solidFill>
                  <a:schemeClr val="accent2">
                    <a:lumMod val="75000"/>
                  </a:schemeClr>
                </a:solidFill>
              </a:rPr>
              <a:t>Participant responsiveness (each clip)</a:t>
            </a:r>
          </a:p>
        </p:txBody>
      </p:sp>
      <p:sp>
        <p:nvSpPr>
          <p:cNvPr id="5" name="Slide Number Placeholder 4">
            <a:extLst>
              <a:ext uri="{FF2B5EF4-FFF2-40B4-BE49-F238E27FC236}">
                <a16:creationId xmlns:a16="http://schemas.microsoft.com/office/drawing/2014/main" id="{1299F435-2837-D46D-1716-90453916A3B5}"/>
              </a:ext>
            </a:extLst>
          </p:cNvPr>
          <p:cNvSpPr>
            <a:spLocks noGrp="1"/>
          </p:cNvSpPr>
          <p:nvPr>
            <p:ph type="sldNum" sz="quarter" idx="12"/>
          </p:nvPr>
        </p:nvSpPr>
        <p:spPr/>
        <p:txBody>
          <a:bodyPr/>
          <a:lstStyle/>
          <a:p>
            <a:fld id="{DB27C77C-7245-437D-A64E-FFABC37A8CF5}" type="slidenum">
              <a:rPr lang="en-GB" smtClean="0"/>
              <a:t>19</a:t>
            </a:fld>
            <a:endParaRPr lang="en-GB" dirty="0"/>
          </a:p>
        </p:txBody>
      </p:sp>
      <p:pic>
        <p:nvPicPr>
          <p:cNvPr id="4097" name="Picture 1">
            <a:extLst>
              <a:ext uri="{FF2B5EF4-FFF2-40B4-BE49-F238E27FC236}">
                <a16:creationId xmlns:a16="http://schemas.microsoft.com/office/drawing/2014/main" id="{68514AEC-F09C-9DB1-90B7-EDB32AEE26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58" y="1238751"/>
            <a:ext cx="6597283" cy="396932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7F70E1F-33E1-CD8C-C68E-52FAC60A20AC}"/>
              </a:ext>
            </a:extLst>
          </p:cNvPr>
          <p:cNvGraphicFramePr>
            <a:graphicFrameLocks noGrp="1"/>
          </p:cNvGraphicFramePr>
          <p:nvPr>
            <p:extLst>
              <p:ext uri="{D42A27DB-BD31-4B8C-83A1-F6EECF244321}">
                <p14:modId xmlns:p14="http://schemas.microsoft.com/office/powerpoint/2010/main" val="1274057990"/>
              </p:ext>
            </p:extLst>
          </p:nvPr>
        </p:nvGraphicFramePr>
        <p:xfrm>
          <a:off x="6527301" y="1320591"/>
          <a:ext cx="3307185" cy="3283756"/>
        </p:xfrm>
        <a:graphic>
          <a:graphicData uri="http://schemas.openxmlformats.org/drawingml/2006/table">
            <a:tbl>
              <a:tblPr/>
              <a:tblGrid>
                <a:gridCol w="415731">
                  <a:extLst>
                    <a:ext uri="{9D8B030D-6E8A-4147-A177-3AD203B41FA5}">
                      <a16:colId xmlns:a16="http://schemas.microsoft.com/office/drawing/2014/main" val="3489557916"/>
                    </a:ext>
                  </a:extLst>
                </a:gridCol>
                <a:gridCol w="2891454">
                  <a:extLst>
                    <a:ext uri="{9D8B030D-6E8A-4147-A177-3AD203B41FA5}">
                      <a16:colId xmlns:a16="http://schemas.microsoft.com/office/drawing/2014/main" val="1453034577"/>
                    </a:ext>
                  </a:extLst>
                </a:gridCol>
              </a:tblGrid>
              <a:tr h="336183">
                <a:tc>
                  <a:txBody>
                    <a:bodyPr/>
                    <a:lstStyle/>
                    <a:p>
                      <a:pPr algn="ctr" fontAlgn="b"/>
                      <a:r>
                        <a:rPr lang="en-GB" sz="1800" b="1" i="0" u="none" strike="noStrike" dirty="0">
                          <a:solidFill>
                            <a:schemeClr val="accent1">
                              <a:lumMod val="75000"/>
                            </a:schemeClr>
                          </a:solidFill>
                          <a:effectLst/>
                          <a:latin typeface="Calibri" panose="020F0502020204030204" pitchFamily="34" charset="0"/>
                        </a:rPr>
                        <a:t>0</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b="1" i="0" u="none" strike="noStrike" dirty="0">
                          <a:solidFill>
                            <a:schemeClr val="accent1">
                              <a:lumMod val="75000"/>
                            </a:schemeClr>
                          </a:solidFill>
                          <a:effectLst/>
                          <a:latin typeface="Calibri" panose="020F0502020204030204" pitchFamily="34" charset="0"/>
                        </a:rPr>
                        <a:t>no comment </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145129"/>
                  </a:ext>
                </a:extLst>
              </a:tr>
              <a:tr h="597329">
                <a:tc>
                  <a:txBody>
                    <a:bodyPr/>
                    <a:lstStyle/>
                    <a:p>
                      <a:pPr algn="ctr" fontAlgn="b"/>
                      <a:r>
                        <a:rPr lang="en-GB" sz="1800" b="1" i="0" u="none" strike="noStrike" dirty="0">
                          <a:solidFill>
                            <a:schemeClr val="accent2">
                              <a:lumMod val="75000"/>
                            </a:schemeClr>
                          </a:solidFill>
                          <a:effectLst/>
                          <a:latin typeface="Calibri" panose="020F0502020204030204" pitchFamily="34" charset="0"/>
                        </a:rPr>
                        <a:t>1</a:t>
                      </a:r>
                    </a:p>
                    <a:p>
                      <a:pPr algn="ctr" fontAlgn="b"/>
                      <a:endParaRPr lang="en-GB" sz="1800" b="1" i="0" u="none" strike="noStrike" dirty="0">
                        <a:solidFill>
                          <a:schemeClr val="accent2">
                            <a:lumMod val="75000"/>
                          </a:schemeClr>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2">
                              <a:lumMod val="75000"/>
                            </a:schemeClr>
                          </a:solidFill>
                          <a:effectLst/>
                          <a:latin typeface="Calibri" panose="020F0502020204030204" pitchFamily="34" charset="0"/>
                        </a:rPr>
                        <a:t>short description - briefly describes aspect of clip </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250046"/>
                  </a:ext>
                </a:extLst>
              </a:tr>
              <a:tr h="1132114">
                <a:tc>
                  <a:txBody>
                    <a:bodyPr/>
                    <a:lstStyle/>
                    <a:p>
                      <a:pPr algn="ctr" fontAlgn="b"/>
                      <a:r>
                        <a:rPr lang="en-GB" sz="1800" b="1" i="0" u="none" strike="noStrike" dirty="0">
                          <a:solidFill>
                            <a:schemeClr val="accent3"/>
                          </a:solidFill>
                          <a:effectLst/>
                          <a:latin typeface="Calibri" panose="020F0502020204030204" pitchFamily="34" charset="0"/>
                        </a:rPr>
                        <a:t>2</a:t>
                      </a:r>
                    </a:p>
                    <a:p>
                      <a:pPr algn="ctr" fontAlgn="b"/>
                      <a:endParaRPr lang="en-GB" sz="1800" b="1" i="0" u="none" strike="noStrike" dirty="0">
                        <a:solidFill>
                          <a:schemeClr val="accent3"/>
                        </a:solidFill>
                        <a:effectLst/>
                        <a:latin typeface="Calibri" panose="020F0502020204030204" pitchFamily="34" charset="0"/>
                      </a:endParaRPr>
                    </a:p>
                    <a:p>
                      <a:pPr algn="ctr" fontAlgn="b"/>
                      <a:endParaRPr lang="en-GB" sz="1800" b="1" i="0" u="none" strike="noStrike" dirty="0">
                        <a:solidFill>
                          <a:schemeClr val="accent3"/>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3">
                              <a:lumMod val="75000"/>
                            </a:schemeClr>
                          </a:solidFill>
                          <a:effectLst/>
                          <a:latin typeface="Calibri" panose="020F0502020204030204" pitchFamily="34" charset="0"/>
                        </a:rPr>
                        <a:t>long description - detailed description of event but does not comment on thoughts and feelings</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179036"/>
                  </a:ext>
                </a:extLst>
              </a:tr>
              <a:tr h="1211046">
                <a:tc>
                  <a:txBody>
                    <a:bodyPr/>
                    <a:lstStyle/>
                    <a:p>
                      <a:pPr algn="ctr" fontAlgn="b"/>
                      <a:r>
                        <a:rPr lang="en-GB" sz="1800" b="1" i="0" u="none" strike="noStrike" dirty="0">
                          <a:solidFill>
                            <a:schemeClr val="accent4">
                              <a:lumMod val="75000"/>
                            </a:schemeClr>
                          </a:solidFill>
                          <a:effectLst/>
                          <a:latin typeface="Calibri" panose="020F0502020204030204" pitchFamily="34" charset="0"/>
                        </a:rPr>
                        <a:t>3</a:t>
                      </a:r>
                    </a:p>
                    <a:p>
                      <a:pPr algn="ctr" fontAlgn="b"/>
                      <a:endParaRPr lang="en-GB" sz="1800" b="1" i="0" u="none" strike="noStrike" dirty="0">
                        <a:solidFill>
                          <a:schemeClr val="accent4">
                            <a:lumMod val="75000"/>
                          </a:schemeClr>
                        </a:solidFill>
                        <a:effectLst/>
                        <a:latin typeface="Calibri" panose="020F0502020204030204" pitchFamily="34" charset="0"/>
                      </a:endParaRPr>
                    </a:p>
                    <a:p>
                      <a:pPr algn="ctr" fontAlgn="b"/>
                      <a:endParaRPr lang="en-GB" sz="1800" b="1" i="0" u="none" strike="noStrike" dirty="0">
                        <a:solidFill>
                          <a:schemeClr val="accent4">
                            <a:lumMod val="75000"/>
                          </a:schemeClr>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4">
                              <a:lumMod val="75000"/>
                            </a:schemeClr>
                          </a:solidFill>
                          <a:effectLst/>
                          <a:latin typeface="Calibri" panose="020F0502020204030204" pitchFamily="34" charset="0"/>
                        </a:rPr>
                        <a:t>connected - comments on Libby's thoughts and feelings beyond what is described in the clip</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714806"/>
                  </a:ext>
                </a:extLst>
              </a:tr>
            </a:tbl>
          </a:graphicData>
        </a:graphic>
      </p:graphicFrame>
      <p:sp>
        <p:nvSpPr>
          <p:cNvPr id="7" name="TextBox 6">
            <a:extLst>
              <a:ext uri="{FF2B5EF4-FFF2-40B4-BE49-F238E27FC236}">
                <a16:creationId xmlns:a16="http://schemas.microsoft.com/office/drawing/2014/main" id="{625522DC-3282-B532-2156-9C77D5A9B75F}"/>
              </a:ext>
            </a:extLst>
          </p:cNvPr>
          <p:cNvSpPr txBox="1"/>
          <p:nvPr/>
        </p:nvSpPr>
        <p:spPr>
          <a:xfrm>
            <a:off x="310243" y="5126230"/>
            <a:ext cx="9285514" cy="1384995"/>
          </a:xfrm>
          <a:prstGeom prst="rect">
            <a:avLst/>
          </a:prstGeom>
          <a:noFill/>
        </p:spPr>
        <p:txBody>
          <a:bodyPr wrap="square" rtlCol="0">
            <a:spAutoFit/>
          </a:bodyPr>
          <a:lstStyle/>
          <a:p>
            <a:r>
              <a:rPr lang="en-GB" sz="2800" dirty="0"/>
              <a:t>Each feedback sheet was graded by a member of the research team (GP). A sample were independently graded by two other team members (JY and ET) and grades adjusted.</a:t>
            </a:r>
          </a:p>
        </p:txBody>
      </p:sp>
      <p:sp>
        <p:nvSpPr>
          <p:cNvPr id="8" name="Footer Placeholder 3">
            <a:extLst>
              <a:ext uri="{FF2B5EF4-FFF2-40B4-BE49-F238E27FC236}">
                <a16:creationId xmlns:a16="http://schemas.microsoft.com/office/drawing/2014/main" id="{D9EDEB4F-D2C8-CBF5-55CC-27DC18CEEA79}"/>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428837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418E-C8DC-0036-0314-81FF1D35FFDD}"/>
              </a:ext>
            </a:extLst>
          </p:cNvPr>
          <p:cNvSpPr>
            <a:spLocks noGrp="1"/>
          </p:cNvSpPr>
          <p:nvPr>
            <p:ph type="title"/>
          </p:nvPr>
        </p:nvSpPr>
        <p:spPr/>
        <p:txBody>
          <a:bodyPr/>
          <a:lstStyle/>
          <a:p>
            <a:r>
              <a:rPr lang="en-GB" b="1" dirty="0">
                <a:solidFill>
                  <a:schemeClr val="accent2">
                    <a:lumMod val="75000"/>
                  </a:schemeClr>
                </a:solidFill>
              </a:rPr>
              <a:t>Objectives</a:t>
            </a:r>
          </a:p>
        </p:txBody>
      </p:sp>
      <p:sp>
        <p:nvSpPr>
          <p:cNvPr id="3" name="Content Placeholder 2">
            <a:extLst>
              <a:ext uri="{FF2B5EF4-FFF2-40B4-BE49-F238E27FC236}">
                <a16:creationId xmlns:a16="http://schemas.microsoft.com/office/drawing/2014/main" id="{418D86E1-6B6C-1F33-A4F2-4C637192CD86}"/>
              </a:ext>
            </a:extLst>
          </p:cNvPr>
          <p:cNvSpPr>
            <a:spLocks noGrp="1"/>
          </p:cNvSpPr>
          <p:nvPr>
            <p:ph idx="1"/>
          </p:nvPr>
        </p:nvSpPr>
        <p:spPr/>
        <p:txBody>
          <a:bodyPr>
            <a:normAutofit/>
          </a:bodyPr>
          <a:lstStyle/>
          <a:p>
            <a:r>
              <a:rPr lang="en-GB" sz="3600" dirty="0"/>
              <a:t>Present findings from the “Walking in Their Shoes” (</a:t>
            </a:r>
            <a:r>
              <a:rPr lang="en-GB" sz="3600" b="1" dirty="0"/>
              <a:t>WITS)</a:t>
            </a:r>
            <a:r>
              <a:rPr lang="en-GB" sz="3600" dirty="0"/>
              <a:t> research project around storytelling and empathy</a:t>
            </a:r>
          </a:p>
          <a:p>
            <a:r>
              <a:rPr lang="en-GB" sz="3600" dirty="0"/>
              <a:t>Reflection on the project</a:t>
            </a:r>
          </a:p>
          <a:p>
            <a:r>
              <a:rPr lang="en-GB" sz="3600" dirty="0"/>
              <a:t>Development of further research ideas</a:t>
            </a:r>
          </a:p>
        </p:txBody>
      </p:sp>
      <p:sp>
        <p:nvSpPr>
          <p:cNvPr id="5" name="Slide Number Placeholder 4">
            <a:extLst>
              <a:ext uri="{FF2B5EF4-FFF2-40B4-BE49-F238E27FC236}">
                <a16:creationId xmlns:a16="http://schemas.microsoft.com/office/drawing/2014/main" id="{84D17226-03E0-5267-3BB3-C86C47A1DDCD}"/>
              </a:ext>
            </a:extLst>
          </p:cNvPr>
          <p:cNvSpPr>
            <a:spLocks noGrp="1"/>
          </p:cNvSpPr>
          <p:nvPr>
            <p:ph type="sldNum" sz="quarter" idx="12"/>
          </p:nvPr>
        </p:nvSpPr>
        <p:spPr/>
        <p:txBody>
          <a:bodyPr/>
          <a:lstStyle/>
          <a:p>
            <a:pPr>
              <a:defRPr/>
            </a:pPr>
            <a:fld id="{129C3C8F-DF36-49F6-804B-C83372A43BAC}" type="slidenum">
              <a:rPr lang="en-GB" smtClean="0"/>
              <a:pPr>
                <a:defRPr/>
              </a:pPr>
              <a:t>2</a:t>
            </a:fld>
            <a:endParaRPr lang="en-GB"/>
          </a:p>
        </p:txBody>
      </p:sp>
      <p:sp>
        <p:nvSpPr>
          <p:cNvPr id="7" name="Footer Placeholder 3">
            <a:extLst>
              <a:ext uri="{FF2B5EF4-FFF2-40B4-BE49-F238E27FC236}">
                <a16:creationId xmlns:a16="http://schemas.microsoft.com/office/drawing/2014/main" id="{6B5ED29A-115D-A8B6-AD32-201134CF3099}"/>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559690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8A18-D719-787E-19DA-36ABCF6B2C5E}"/>
              </a:ext>
            </a:extLst>
          </p:cNvPr>
          <p:cNvSpPr>
            <a:spLocks noGrp="1"/>
          </p:cNvSpPr>
          <p:nvPr>
            <p:ph type="title"/>
          </p:nvPr>
        </p:nvSpPr>
        <p:spPr>
          <a:xfrm>
            <a:off x="681038" y="365128"/>
            <a:ext cx="8543925" cy="952812"/>
          </a:xfrm>
        </p:spPr>
        <p:txBody>
          <a:bodyPr/>
          <a:lstStyle/>
          <a:p>
            <a:r>
              <a:rPr lang="en-GB" b="1" dirty="0">
                <a:solidFill>
                  <a:schemeClr val="accent2">
                    <a:lumMod val="75000"/>
                  </a:schemeClr>
                </a:solidFill>
              </a:rPr>
              <a:t>Examples of coding (1)</a:t>
            </a:r>
          </a:p>
        </p:txBody>
      </p:sp>
      <p:sp>
        <p:nvSpPr>
          <p:cNvPr id="3" name="Content Placeholder 2">
            <a:extLst>
              <a:ext uri="{FF2B5EF4-FFF2-40B4-BE49-F238E27FC236}">
                <a16:creationId xmlns:a16="http://schemas.microsoft.com/office/drawing/2014/main" id="{58D9A380-B6B6-EA8A-CFFC-78F018B1D2C0}"/>
              </a:ext>
            </a:extLst>
          </p:cNvPr>
          <p:cNvSpPr>
            <a:spLocks noGrp="1"/>
          </p:cNvSpPr>
          <p:nvPr>
            <p:ph idx="1"/>
          </p:nvPr>
        </p:nvSpPr>
        <p:spPr>
          <a:xfrm>
            <a:off x="681037" y="1502229"/>
            <a:ext cx="8543925" cy="741099"/>
          </a:xfrm>
        </p:spPr>
        <p:txBody>
          <a:bodyPr/>
          <a:lstStyle/>
          <a:p>
            <a:pPr marL="0" indent="0">
              <a:buNone/>
            </a:pPr>
            <a:r>
              <a:rPr lang="en-GB" sz="3200" b="1" dirty="0"/>
              <a:t>Clip 1 – Arriving at hospital</a:t>
            </a:r>
          </a:p>
          <a:p>
            <a:pPr marL="0" indent="0">
              <a:buNone/>
            </a:pPr>
            <a:endParaRPr lang="en-GB" dirty="0"/>
          </a:p>
        </p:txBody>
      </p:sp>
      <p:sp>
        <p:nvSpPr>
          <p:cNvPr id="5" name="Slide Number Placeholder 4">
            <a:extLst>
              <a:ext uri="{FF2B5EF4-FFF2-40B4-BE49-F238E27FC236}">
                <a16:creationId xmlns:a16="http://schemas.microsoft.com/office/drawing/2014/main" id="{52DD82DB-BDE0-46D7-1391-CB57347BF87E}"/>
              </a:ext>
            </a:extLst>
          </p:cNvPr>
          <p:cNvSpPr>
            <a:spLocks noGrp="1"/>
          </p:cNvSpPr>
          <p:nvPr>
            <p:ph type="sldNum" sz="quarter" idx="12"/>
          </p:nvPr>
        </p:nvSpPr>
        <p:spPr/>
        <p:txBody>
          <a:bodyPr/>
          <a:lstStyle/>
          <a:p>
            <a:fld id="{DB27C77C-7245-437D-A64E-FFABC37A8CF5}" type="slidenum">
              <a:rPr lang="en-GB" smtClean="0"/>
              <a:t>20</a:t>
            </a:fld>
            <a:endParaRPr lang="en-GB"/>
          </a:p>
        </p:txBody>
      </p:sp>
      <p:graphicFrame>
        <p:nvGraphicFramePr>
          <p:cNvPr id="7" name="Table 6">
            <a:extLst>
              <a:ext uri="{FF2B5EF4-FFF2-40B4-BE49-F238E27FC236}">
                <a16:creationId xmlns:a16="http://schemas.microsoft.com/office/drawing/2014/main" id="{B5ACDDA0-0AFF-35EF-F463-5E900B5D2C42}"/>
              </a:ext>
            </a:extLst>
          </p:cNvPr>
          <p:cNvGraphicFramePr>
            <a:graphicFrameLocks noGrp="1"/>
          </p:cNvGraphicFramePr>
          <p:nvPr>
            <p:extLst>
              <p:ext uri="{D42A27DB-BD31-4B8C-83A1-F6EECF244321}">
                <p14:modId xmlns:p14="http://schemas.microsoft.com/office/powerpoint/2010/main" val="2323521923"/>
              </p:ext>
            </p:extLst>
          </p:nvPr>
        </p:nvGraphicFramePr>
        <p:xfrm>
          <a:off x="584199" y="2416629"/>
          <a:ext cx="8350250" cy="3547182"/>
        </p:xfrm>
        <a:graphic>
          <a:graphicData uri="http://schemas.openxmlformats.org/drawingml/2006/table">
            <a:tbl>
              <a:tblPr firstRow="1" bandRow="1">
                <a:tableStyleId>{5C22544A-7EE6-4342-B048-85BDC9FD1C3A}</a:tableStyleId>
              </a:tblPr>
              <a:tblGrid>
                <a:gridCol w="1168401">
                  <a:extLst>
                    <a:ext uri="{9D8B030D-6E8A-4147-A177-3AD203B41FA5}">
                      <a16:colId xmlns:a16="http://schemas.microsoft.com/office/drawing/2014/main" val="1403212612"/>
                    </a:ext>
                  </a:extLst>
                </a:gridCol>
                <a:gridCol w="7181849">
                  <a:extLst>
                    <a:ext uri="{9D8B030D-6E8A-4147-A177-3AD203B41FA5}">
                      <a16:colId xmlns:a16="http://schemas.microsoft.com/office/drawing/2014/main" val="1609843679"/>
                    </a:ext>
                  </a:extLst>
                </a:gridCol>
              </a:tblGrid>
              <a:tr h="548201">
                <a:tc>
                  <a:txBody>
                    <a:bodyPr/>
                    <a:lstStyle/>
                    <a:p>
                      <a:pPr algn="ctr"/>
                      <a:r>
                        <a:rPr lang="en-GB" sz="2800" dirty="0"/>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a:t>Notes on participant feedback 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72570"/>
                  </a:ext>
                </a:extLst>
              </a:tr>
              <a:tr h="548201">
                <a:tc>
                  <a:txBody>
                    <a:bodyPr/>
                    <a:lstStyle/>
                    <a:p>
                      <a:pPr algn="ctr"/>
                      <a:r>
                        <a:rPr lang="en-GB" sz="2800" b="1" dirty="0">
                          <a:solidFill>
                            <a:schemeClr val="accent2">
                              <a:lumMod val="75000"/>
                            </a:schemeClr>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b="1" dirty="0">
                          <a:solidFill>
                            <a:schemeClr val="accent2">
                              <a:lumMod val="75000"/>
                            </a:schemeClr>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832827"/>
                  </a:ext>
                </a:extLst>
              </a:tr>
              <a:tr h="999660">
                <a:tc>
                  <a:txBody>
                    <a:bodyPr/>
                    <a:lstStyle/>
                    <a:p>
                      <a:pPr algn="ctr"/>
                      <a:r>
                        <a:rPr lang="en-GB" sz="2800" b="1" dirty="0">
                          <a:solidFill>
                            <a:schemeClr val="accent3">
                              <a:lumMod val="75000"/>
                            </a:schemeClr>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b="1" dirty="0">
                          <a:solidFill>
                            <a:schemeClr val="accent3">
                              <a:lumMod val="75000"/>
                            </a:schemeClr>
                          </a:solidFill>
                        </a:rPr>
                        <a:t>Walks through main entrance, not relaxed, nervous, worrying about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976333"/>
                  </a:ext>
                </a:extLst>
              </a:tr>
              <a:tr h="1451120">
                <a:tc>
                  <a:txBody>
                    <a:bodyPr/>
                    <a:lstStyle/>
                    <a:p>
                      <a:pPr algn="ctr"/>
                      <a:r>
                        <a:rPr lang="en-GB" sz="2800" b="1" dirty="0">
                          <a:solidFill>
                            <a:schemeClr val="accent4">
                              <a:lumMod val="75000"/>
                            </a:schemeClr>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800" b="1" dirty="0">
                          <a:solidFill>
                            <a:schemeClr val="accent4">
                              <a:lumMod val="75000"/>
                            </a:schemeClr>
                          </a:solidFill>
                        </a:rPr>
                        <a:t>Patient is anxious about going into hospital. Every time she feels ‘edgy’ and how feeling this doesn’t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00217"/>
                  </a:ext>
                </a:extLst>
              </a:tr>
            </a:tbl>
          </a:graphicData>
        </a:graphic>
      </p:graphicFrame>
      <p:sp>
        <p:nvSpPr>
          <p:cNvPr id="8" name="Footer Placeholder 3">
            <a:extLst>
              <a:ext uri="{FF2B5EF4-FFF2-40B4-BE49-F238E27FC236}">
                <a16:creationId xmlns:a16="http://schemas.microsoft.com/office/drawing/2014/main" id="{E104C45A-8A03-7142-55F2-B79581C24564}"/>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139177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8A18-D719-787E-19DA-36ABCF6B2C5E}"/>
              </a:ext>
            </a:extLst>
          </p:cNvPr>
          <p:cNvSpPr>
            <a:spLocks noGrp="1"/>
          </p:cNvSpPr>
          <p:nvPr>
            <p:ph type="title"/>
          </p:nvPr>
        </p:nvSpPr>
        <p:spPr>
          <a:xfrm>
            <a:off x="681038" y="288507"/>
            <a:ext cx="8543925" cy="1137102"/>
          </a:xfrm>
        </p:spPr>
        <p:txBody>
          <a:bodyPr/>
          <a:lstStyle/>
          <a:p>
            <a:r>
              <a:rPr lang="en-GB" b="1" dirty="0">
                <a:solidFill>
                  <a:schemeClr val="accent2">
                    <a:lumMod val="75000"/>
                  </a:schemeClr>
                </a:solidFill>
              </a:rPr>
              <a:t>Examples of coding (2)</a:t>
            </a:r>
          </a:p>
        </p:txBody>
      </p:sp>
      <p:sp>
        <p:nvSpPr>
          <p:cNvPr id="3" name="Content Placeholder 2">
            <a:extLst>
              <a:ext uri="{FF2B5EF4-FFF2-40B4-BE49-F238E27FC236}">
                <a16:creationId xmlns:a16="http://schemas.microsoft.com/office/drawing/2014/main" id="{58D9A380-B6B6-EA8A-CFFC-78F018B1D2C0}"/>
              </a:ext>
            </a:extLst>
          </p:cNvPr>
          <p:cNvSpPr>
            <a:spLocks noGrp="1"/>
          </p:cNvSpPr>
          <p:nvPr>
            <p:ph idx="1"/>
          </p:nvPr>
        </p:nvSpPr>
        <p:spPr>
          <a:xfrm>
            <a:off x="547623" y="1363503"/>
            <a:ext cx="8543925" cy="565777"/>
          </a:xfrm>
        </p:spPr>
        <p:txBody>
          <a:bodyPr/>
          <a:lstStyle/>
          <a:p>
            <a:pPr marL="0" indent="0">
              <a:buNone/>
            </a:pPr>
            <a:r>
              <a:rPr lang="en-GB" sz="3200" b="1" dirty="0"/>
              <a:t>Clip 4 – Surgery/Ward</a:t>
            </a:r>
          </a:p>
          <a:p>
            <a:pPr marL="0" indent="0">
              <a:buNone/>
            </a:pPr>
            <a:endParaRPr lang="en-GB" dirty="0"/>
          </a:p>
        </p:txBody>
      </p:sp>
      <p:sp>
        <p:nvSpPr>
          <p:cNvPr id="4" name="Footer Placeholder 3">
            <a:extLst>
              <a:ext uri="{FF2B5EF4-FFF2-40B4-BE49-F238E27FC236}">
                <a16:creationId xmlns:a16="http://schemas.microsoft.com/office/drawing/2014/main" id="{CC71558B-07FE-8C3D-74C7-4716A8999C97}"/>
              </a:ext>
            </a:extLst>
          </p:cNvPr>
          <p:cNvSpPr>
            <a:spLocks noGrp="1"/>
          </p:cNvSpPr>
          <p:nvPr>
            <p:ph type="ftr" sz="quarter" idx="11"/>
          </p:nvPr>
        </p:nvSpPr>
        <p:spPr/>
        <p:txBody>
          <a:bodyPr/>
          <a:lstStyle/>
          <a:p>
            <a:r>
              <a:rPr lang="en-GB"/>
              <a:t>GP/JY 5Dec23</a:t>
            </a:r>
          </a:p>
        </p:txBody>
      </p:sp>
      <p:sp>
        <p:nvSpPr>
          <p:cNvPr id="5" name="Slide Number Placeholder 4">
            <a:extLst>
              <a:ext uri="{FF2B5EF4-FFF2-40B4-BE49-F238E27FC236}">
                <a16:creationId xmlns:a16="http://schemas.microsoft.com/office/drawing/2014/main" id="{52DD82DB-BDE0-46D7-1391-CB57347BF87E}"/>
              </a:ext>
            </a:extLst>
          </p:cNvPr>
          <p:cNvSpPr>
            <a:spLocks noGrp="1"/>
          </p:cNvSpPr>
          <p:nvPr>
            <p:ph type="sldNum" sz="quarter" idx="12"/>
          </p:nvPr>
        </p:nvSpPr>
        <p:spPr/>
        <p:txBody>
          <a:bodyPr/>
          <a:lstStyle/>
          <a:p>
            <a:fld id="{DB27C77C-7245-437D-A64E-FFABC37A8CF5}" type="slidenum">
              <a:rPr lang="en-GB" smtClean="0"/>
              <a:t>21</a:t>
            </a:fld>
            <a:endParaRPr lang="en-GB"/>
          </a:p>
        </p:txBody>
      </p:sp>
      <p:graphicFrame>
        <p:nvGraphicFramePr>
          <p:cNvPr id="7" name="Table 6">
            <a:extLst>
              <a:ext uri="{FF2B5EF4-FFF2-40B4-BE49-F238E27FC236}">
                <a16:creationId xmlns:a16="http://schemas.microsoft.com/office/drawing/2014/main" id="{B5ACDDA0-0AFF-35EF-F463-5E900B5D2C42}"/>
              </a:ext>
            </a:extLst>
          </p:cNvPr>
          <p:cNvGraphicFramePr>
            <a:graphicFrameLocks noGrp="1"/>
          </p:cNvGraphicFramePr>
          <p:nvPr>
            <p:extLst>
              <p:ext uri="{D42A27DB-BD31-4B8C-83A1-F6EECF244321}">
                <p14:modId xmlns:p14="http://schemas.microsoft.com/office/powerpoint/2010/main" val="1749286088"/>
              </p:ext>
            </p:extLst>
          </p:nvPr>
        </p:nvGraphicFramePr>
        <p:xfrm>
          <a:off x="0" y="2059040"/>
          <a:ext cx="9906000" cy="4532677"/>
        </p:xfrm>
        <a:graphic>
          <a:graphicData uri="http://schemas.openxmlformats.org/drawingml/2006/table">
            <a:tbl>
              <a:tblPr firstRow="1" bandRow="1">
                <a:tableStyleId>{5C22544A-7EE6-4342-B048-85BDC9FD1C3A}</a:tableStyleId>
              </a:tblPr>
              <a:tblGrid>
                <a:gridCol w="894303">
                  <a:extLst>
                    <a:ext uri="{9D8B030D-6E8A-4147-A177-3AD203B41FA5}">
                      <a16:colId xmlns:a16="http://schemas.microsoft.com/office/drawing/2014/main" val="1403212612"/>
                    </a:ext>
                  </a:extLst>
                </a:gridCol>
                <a:gridCol w="9011697">
                  <a:extLst>
                    <a:ext uri="{9D8B030D-6E8A-4147-A177-3AD203B41FA5}">
                      <a16:colId xmlns:a16="http://schemas.microsoft.com/office/drawing/2014/main" val="1609843679"/>
                    </a:ext>
                  </a:extLst>
                </a:gridCol>
              </a:tblGrid>
              <a:tr h="472154">
                <a:tc>
                  <a:txBody>
                    <a:bodyPr/>
                    <a:lstStyle/>
                    <a:p>
                      <a:pPr algn="ctr"/>
                      <a:r>
                        <a:rPr lang="en-GB" sz="2400" dirty="0"/>
                        <a:t>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t>Participant notes on worksheet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7472570"/>
                  </a:ext>
                </a:extLst>
              </a:tr>
              <a:tr h="849877">
                <a:tc>
                  <a:txBody>
                    <a:bodyPr/>
                    <a:lstStyle/>
                    <a:p>
                      <a:pPr algn="ctr"/>
                      <a:r>
                        <a:rPr lang="en-GB" sz="2400" dirty="0">
                          <a:solidFill>
                            <a:schemeClr val="accent2">
                              <a:lumMod val="75000"/>
                            </a:schemeClr>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Calibri" panose="020F0502020204030204" pitchFamily="34" charset="0"/>
                        <a:buChar char="‐"/>
                      </a:pPr>
                      <a:r>
                        <a:rPr lang="en-GB" sz="2400" dirty="0">
                          <a:solidFill>
                            <a:schemeClr val="accent2">
                              <a:lumMod val="75000"/>
                            </a:schemeClr>
                          </a:solidFill>
                        </a:rPr>
                        <a:t>Emotional</a:t>
                      </a:r>
                    </a:p>
                    <a:p>
                      <a:pPr marL="342900" indent="-342900">
                        <a:buFont typeface="Calibri" panose="020F0502020204030204" pitchFamily="34" charset="0"/>
                        <a:buChar char="‐"/>
                      </a:pPr>
                      <a:r>
                        <a:rPr lang="en-GB" sz="2400" dirty="0">
                          <a:solidFill>
                            <a:schemeClr val="accent2">
                              <a:lumMod val="75000"/>
                            </a:schemeClr>
                          </a:solidFill>
                        </a:rPr>
                        <a:t>No sleep night 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8832827"/>
                  </a:ext>
                </a:extLst>
              </a:tr>
              <a:tr h="849877">
                <a:tc>
                  <a:txBody>
                    <a:bodyPr/>
                    <a:lstStyle/>
                    <a:p>
                      <a:pPr algn="ctr"/>
                      <a:r>
                        <a:rPr lang="en-GB" sz="2400" dirty="0">
                          <a:solidFill>
                            <a:schemeClr val="accent3">
                              <a:lumMod val="75000"/>
                            </a:schemeClr>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Calibri" panose="020F0502020204030204" pitchFamily="34" charset="0"/>
                        <a:buChar char="‐"/>
                      </a:pPr>
                      <a:r>
                        <a:rPr lang="en-GB" sz="2400" dirty="0">
                          <a:solidFill>
                            <a:schemeClr val="accent3">
                              <a:lumMod val="75000"/>
                            </a:schemeClr>
                          </a:solidFill>
                        </a:rPr>
                        <a:t>The anxiety the night before, distress she felt whilst on trolley going to theatre, relief at not having a colostomy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9976333"/>
                  </a:ext>
                </a:extLst>
              </a:tr>
              <a:tr h="2360769">
                <a:tc>
                  <a:txBody>
                    <a:bodyPr/>
                    <a:lstStyle/>
                    <a:p>
                      <a:pPr algn="ctr"/>
                      <a:r>
                        <a:rPr lang="en-GB" sz="2400" dirty="0">
                          <a:solidFill>
                            <a:schemeClr val="accent4">
                              <a:lumMod val="75000"/>
                            </a:schemeClr>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Calibri" panose="020F0502020204030204" pitchFamily="34" charset="0"/>
                        <a:buChar char="‐"/>
                      </a:pPr>
                      <a:r>
                        <a:rPr lang="en-GB" sz="2400" dirty="0">
                          <a:solidFill>
                            <a:schemeClr val="accent4">
                              <a:lumMod val="75000"/>
                            </a:schemeClr>
                          </a:solidFill>
                        </a:rPr>
                        <a:t>How upset and alone she felt after hearing what could happen (consent process), being on her own, feeling angry with staff for talking among themselves and not giving her attention.</a:t>
                      </a:r>
                    </a:p>
                    <a:p>
                      <a:pPr marL="342900" indent="-342900">
                        <a:buFont typeface="Calibri" panose="020F0502020204030204" pitchFamily="34" charset="0"/>
                        <a:buChar char="‐"/>
                      </a:pPr>
                      <a:r>
                        <a:rPr lang="en-GB" sz="2400" dirty="0">
                          <a:solidFill>
                            <a:schemeClr val="accent4">
                              <a:lumMod val="75000"/>
                            </a:schemeClr>
                          </a:solidFill>
                        </a:rPr>
                        <a:t>Upset in tears, felt like she was on her own, relieved at not having a colostomy but annoyed with staff (talking to each other) felt isolated and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00217"/>
                  </a:ext>
                </a:extLst>
              </a:tr>
            </a:tbl>
          </a:graphicData>
        </a:graphic>
      </p:graphicFrame>
    </p:spTree>
    <p:extLst>
      <p:ext uri="{BB962C8B-B14F-4D97-AF65-F5344CB8AC3E}">
        <p14:creationId xmlns:p14="http://schemas.microsoft.com/office/powerpoint/2010/main" val="197387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0CF2-91EC-ED9D-C9CF-C9AC5833F94D}"/>
              </a:ext>
            </a:extLst>
          </p:cNvPr>
          <p:cNvSpPr>
            <a:spLocks noGrp="1"/>
          </p:cNvSpPr>
          <p:nvPr>
            <p:ph type="title"/>
          </p:nvPr>
        </p:nvSpPr>
        <p:spPr>
          <a:xfrm>
            <a:off x="580555" y="158327"/>
            <a:ext cx="8543925" cy="1325563"/>
          </a:xfrm>
        </p:spPr>
        <p:txBody>
          <a:bodyPr>
            <a:normAutofit/>
          </a:bodyPr>
          <a:lstStyle/>
          <a:p>
            <a:r>
              <a:rPr lang="en-GB" sz="4000" b="1" dirty="0">
                <a:solidFill>
                  <a:schemeClr val="accent2">
                    <a:lumMod val="75000"/>
                  </a:schemeClr>
                </a:solidFill>
              </a:rPr>
              <a:t>Participant responsiveness (all clips)</a:t>
            </a:r>
          </a:p>
        </p:txBody>
      </p:sp>
      <p:sp>
        <p:nvSpPr>
          <p:cNvPr id="5" name="Slide Number Placeholder 4">
            <a:extLst>
              <a:ext uri="{FF2B5EF4-FFF2-40B4-BE49-F238E27FC236}">
                <a16:creationId xmlns:a16="http://schemas.microsoft.com/office/drawing/2014/main" id="{1299F435-2837-D46D-1716-90453916A3B5}"/>
              </a:ext>
            </a:extLst>
          </p:cNvPr>
          <p:cNvSpPr>
            <a:spLocks noGrp="1"/>
          </p:cNvSpPr>
          <p:nvPr>
            <p:ph type="sldNum" sz="quarter" idx="12"/>
          </p:nvPr>
        </p:nvSpPr>
        <p:spPr/>
        <p:txBody>
          <a:bodyPr/>
          <a:lstStyle/>
          <a:p>
            <a:fld id="{DB27C77C-7245-437D-A64E-FFABC37A8CF5}" type="slidenum">
              <a:rPr lang="en-GB" smtClean="0"/>
              <a:t>22</a:t>
            </a:fld>
            <a:endParaRPr lang="en-GB"/>
          </a:p>
        </p:txBody>
      </p:sp>
      <p:pic>
        <p:nvPicPr>
          <p:cNvPr id="5122" name="Picture 2">
            <a:extLst>
              <a:ext uri="{FF2B5EF4-FFF2-40B4-BE49-F238E27FC236}">
                <a16:creationId xmlns:a16="http://schemas.microsoft.com/office/drawing/2014/main" id="{A1898596-9E7C-AAC8-2255-85D61CC9B99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715" b="5602"/>
          <a:stretch/>
        </p:blipFill>
        <p:spPr bwMode="auto">
          <a:xfrm>
            <a:off x="71514" y="1344217"/>
            <a:ext cx="6154337" cy="32837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84BB72-6B91-EFEB-9427-BDA4FA383BB6}"/>
              </a:ext>
            </a:extLst>
          </p:cNvPr>
          <p:cNvSpPr txBox="1"/>
          <p:nvPr/>
        </p:nvSpPr>
        <p:spPr>
          <a:xfrm>
            <a:off x="250371" y="4971357"/>
            <a:ext cx="9405257" cy="1384995"/>
          </a:xfrm>
          <a:prstGeom prst="rect">
            <a:avLst/>
          </a:prstGeom>
          <a:noFill/>
        </p:spPr>
        <p:txBody>
          <a:bodyPr wrap="square" rtlCol="0">
            <a:spAutoFit/>
          </a:bodyPr>
          <a:lstStyle/>
          <a:p>
            <a:r>
              <a:rPr lang="en-GB" sz="2800" dirty="0"/>
              <a:t>While almost all participants commented on each clip, the degree of connection was weak with only 20.54% written words indicating an emotional connection with Liby’s story.</a:t>
            </a:r>
          </a:p>
        </p:txBody>
      </p:sp>
      <p:sp>
        <p:nvSpPr>
          <p:cNvPr id="9" name="Footer Placeholder 3">
            <a:extLst>
              <a:ext uri="{FF2B5EF4-FFF2-40B4-BE49-F238E27FC236}">
                <a16:creationId xmlns:a16="http://schemas.microsoft.com/office/drawing/2014/main" id="{728F6D81-59EB-23E3-A196-BE988D967192}"/>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graphicFrame>
        <p:nvGraphicFramePr>
          <p:cNvPr id="3" name="Table 2">
            <a:extLst>
              <a:ext uri="{FF2B5EF4-FFF2-40B4-BE49-F238E27FC236}">
                <a16:creationId xmlns:a16="http://schemas.microsoft.com/office/drawing/2014/main" id="{8B55F646-D35E-5C80-812D-60F0B6DD9C7D}"/>
              </a:ext>
            </a:extLst>
          </p:cNvPr>
          <p:cNvGraphicFramePr>
            <a:graphicFrameLocks noGrp="1"/>
          </p:cNvGraphicFramePr>
          <p:nvPr>
            <p:extLst>
              <p:ext uri="{D42A27DB-BD31-4B8C-83A1-F6EECF244321}">
                <p14:modId xmlns:p14="http://schemas.microsoft.com/office/powerpoint/2010/main" val="1638933208"/>
              </p:ext>
            </p:extLst>
          </p:nvPr>
        </p:nvGraphicFramePr>
        <p:xfrm>
          <a:off x="6225851" y="1310088"/>
          <a:ext cx="3307185" cy="3283756"/>
        </p:xfrm>
        <a:graphic>
          <a:graphicData uri="http://schemas.openxmlformats.org/drawingml/2006/table">
            <a:tbl>
              <a:tblPr/>
              <a:tblGrid>
                <a:gridCol w="415731">
                  <a:extLst>
                    <a:ext uri="{9D8B030D-6E8A-4147-A177-3AD203B41FA5}">
                      <a16:colId xmlns:a16="http://schemas.microsoft.com/office/drawing/2014/main" val="3489557916"/>
                    </a:ext>
                  </a:extLst>
                </a:gridCol>
                <a:gridCol w="2891454">
                  <a:extLst>
                    <a:ext uri="{9D8B030D-6E8A-4147-A177-3AD203B41FA5}">
                      <a16:colId xmlns:a16="http://schemas.microsoft.com/office/drawing/2014/main" val="1453034577"/>
                    </a:ext>
                  </a:extLst>
                </a:gridCol>
              </a:tblGrid>
              <a:tr h="336183">
                <a:tc>
                  <a:txBody>
                    <a:bodyPr/>
                    <a:lstStyle/>
                    <a:p>
                      <a:pPr algn="ctr" fontAlgn="b"/>
                      <a:r>
                        <a:rPr lang="en-GB" sz="1800" b="1" i="0" u="none" strike="noStrike" dirty="0">
                          <a:solidFill>
                            <a:schemeClr val="accent1">
                              <a:lumMod val="75000"/>
                            </a:schemeClr>
                          </a:solidFill>
                          <a:effectLst/>
                          <a:latin typeface="Calibri" panose="020F0502020204030204" pitchFamily="34" charset="0"/>
                        </a:rPr>
                        <a:t>0</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b="1" i="0" u="none" strike="noStrike" dirty="0">
                          <a:solidFill>
                            <a:schemeClr val="accent1">
                              <a:lumMod val="75000"/>
                            </a:schemeClr>
                          </a:solidFill>
                          <a:effectLst/>
                          <a:latin typeface="Calibri" panose="020F0502020204030204" pitchFamily="34" charset="0"/>
                        </a:rPr>
                        <a:t>no comment </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7145129"/>
                  </a:ext>
                </a:extLst>
              </a:tr>
              <a:tr h="597329">
                <a:tc>
                  <a:txBody>
                    <a:bodyPr/>
                    <a:lstStyle/>
                    <a:p>
                      <a:pPr algn="ctr" fontAlgn="b"/>
                      <a:r>
                        <a:rPr lang="en-GB" sz="1800" b="1" i="0" u="none" strike="noStrike" dirty="0">
                          <a:solidFill>
                            <a:schemeClr val="accent2">
                              <a:lumMod val="75000"/>
                            </a:schemeClr>
                          </a:solidFill>
                          <a:effectLst/>
                          <a:latin typeface="Calibri" panose="020F0502020204030204" pitchFamily="34" charset="0"/>
                        </a:rPr>
                        <a:t>1</a:t>
                      </a:r>
                    </a:p>
                    <a:p>
                      <a:pPr algn="ctr" fontAlgn="b"/>
                      <a:endParaRPr lang="en-GB" sz="1800" b="1" i="0" u="none" strike="noStrike" dirty="0">
                        <a:solidFill>
                          <a:schemeClr val="accent2">
                            <a:lumMod val="75000"/>
                          </a:schemeClr>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2">
                              <a:lumMod val="75000"/>
                            </a:schemeClr>
                          </a:solidFill>
                          <a:effectLst/>
                          <a:latin typeface="Calibri" panose="020F0502020204030204" pitchFamily="34" charset="0"/>
                        </a:rPr>
                        <a:t>short description - briefly describes aspect of clip </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3250046"/>
                  </a:ext>
                </a:extLst>
              </a:tr>
              <a:tr h="1132114">
                <a:tc>
                  <a:txBody>
                    <a:bodyPr/>
                    <a:lstStyle/>
                    <a:p>
                      <a:pPr algn="ctr" fontAlgn="b"/>
                      <a:r>
                        <a:rPr lang="en-GB" sz="1800" b="1" i="0" u="none" strike="noStrike" dirty="0">
                          <a:solidFill>
                            <a:schemeClr val="accent3"/>
                          </a:solidFill>
                          <a:effectLst/>
                          <a:latin typeface="Calibri" panose="020F0502020204030204" pitchFamily="34" charset="0"/>
                        </a:rPr>
                        <a:t>2</a:t>
                      </a:r>
                    </a:p>
                    <a:p>
                      <a:pPr algn="ctr" fontAlgn="b"/>
                      <a:endParaRPr lang="en-GB" sz="1800" b="1" i="0" u="none" strike="noStrike" dirty="0">
                        <a:solidFill>
                          <a:schemeClr val="accent3"/>
                        </a:solidFill>
                        <a:effectLst/>
                        <a:latin typeface="Calibri" panose="020F0502020204030204" pitchFamily="34" charset="0"/>
                      </a:endParaRPr>
                    </a:p>
                    <a:p>
                      <a:pPr algn="ctr" fontAlgn="b"/>
                      <a:endParaRPr lang="en-GB" sz="1800" b="1" i="0" u="none" strike="noStrike" dirty="0">
                        <a:solidFill>
                          <a:schemeClr val="accent3"/>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3"/>
                          </a:solidFill>
                          <a:effectLst/>
                          <a:latin typeface="Calibri" panose="020F0502020204030204" pitchFamily="34" charset="0"/>
                        </a:rPr>
                        <a:t>long description - detailed description of event but does not comment on thoughts and feelings</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179036"/>
                  </a:ext>
                </a:extLst>
              </a:tr>
              <a:tr h="1211046">
                <a:tc>
                  <a:txBody>
                    <a:bodyPr/>
                    <a:lstStyle/>
                    <a:p>
                      <a:pPr algn="ctr" fontAlgn="b"/>
                      <a:r>
                        <a:rPr lang="en-GB" sz="1800" b="1" i="0" u="none" strike="noStrike" dirty="0">
                          <a:solidFill>
                            <a:schemeClr val="accent4">
                              <a:lumMod val="75000"/>
                            </a:schemeClr>
                          </a:solidFill>
                          <a:effectLst/>
                          <a:latin typeface="Calibri" panose="020F0502020204030204" pitchFamily="34" charset="0"/>
                        </a:rPr>
                        <a:t>3</a:t>
                      </a:r>
                    </a:p>
                    <a:p>
                      <a:pPr algn="ctr" fontAlgn="b"/>
                      <a:endParaRPr lang="en-GB" sz="1800" b="1" i="0" u="none" strike="noStrike" dirty="0">
                        <a:solidFill>
                          <a:schemeClr val="accent4">
                            <a:lumMod val="75000"/>
                          </a:schemeClr>
                        </a:solidFill>
                        <a:effectLst/>
                        <a:latin typeface="Calibri" panose="020F0502020204030204" pitchFamily="34" charset="0"/>
                      </a:endParaRPr>
                    </a:p>
                    <a:p>
                      <a:pPr algn="ctr" fontAlgn="b"/>
                      <a:endParaRPr lang="en-GB" sz="1800" b="1" i="0" u="none" strike="noStrike" dirty="0">
                        <a:solidFill>
                          <a:schemeClr val="accent4">
                            <a:lumMod val="75000"/>
                          </a:schemeClr>
                        </a:solidFill>
                        <a:effectLst/>
                        <a:latin typeface="Calibri" panose="020F0502020204030204" pitchFamily="34" charset="0"/>
                      </a:endParaRP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b="1" i="0" u="none" strike="noStrike" dirty="0">
                          <a:solidFill>
                            <a:schemeClr val="accent4">
                              <a:lumMod val="75000"/>
                            </a:schemeClr>
                          </a:solidFill>
                          <a:effectLst/>
                          <a:latin typeface="Calibri" panose="020F0502020204030204" pitchFamily="34" charset="0"/>
                        </a:rPr>
                        <a:t>connected - comments on Libby's thoughts and feelings beyond what is described in the clip</a:t>
                      </a:r>
                    </a:p>
                  </a:txBody>
                  <a:tcPr marL="5112" marR="5112" marT="5112" marB="368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9714806"/>
                  </a:ext>
                </a:extLst>
              </a:tr>
            </a:tbl>
          </a:graphicData>
        </a:graphic>
      </p:graphicFrame>
    </p:spTree>
    <p:extLst>
      <p:ext uri="{BB962C8B-B14F-4D97-AF65-F5344CB8AC3E}">
        <p14:creationId xmlns:p14="http://schemas.microsoft.com/office/powerpoint/2010/main" val="79817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9110-289B-4886-98B7-0B31D782C336}"/>
              </a:ext>
            </a:extLst>
          </p:cNvPr>
          <p:cNvSpPr>
            <a:spLocks noGrp="1"/>
          </p:cNvSpPr>
          <p:nvPr>
            <p:ph type="title"/>
          </p:nvPr>
        </p:nvSpPr>
        <p:spPr>
          <a:xfrm>
            <a:off x="681038" y="365127"/>
            <a:ext cx="8543925" cy="951207"/>
          </a:xfrm>
        </p:spPr>
        <p:txBody>
          <a:bodyPr/>
          <a:lstStyle/>
          <a:p>
            <a:r>
              <a:rPr lang="en-GB" b="1" dirty="0">
                <a:solidFill>
                  <a:schemeClr val="accent2">
                    <a:lumMod val="75000"/>
                  </a:schemeClr>
                </a:solidFill>
              </a:rPr>
              <a:t>5. Programme differentiation</a:t>
            </a:r>
          </a:p>
        </p:txBody>
      </p:sp>
      <p:sp>
        <p:nvSpPr>
          <p:cNvPr id="3" name="Content Placeholder 2">
            <a:extLst>
              <a:ext uri="{FF2B5EF4-FFF2-40B4-BE49-F238E27FC236}">
                <a16:creationId xmlns:a16="http://schemas.microsoft.com/office/drawing/2014/main" id="{2814FAAD-7296-F2D3-9041-81B3EFAF1E86}"/>
              </a:ext>
            </a:extLst>
          </p:cNvPr>
          <p:cNvSpPr>
            <a:spLocks noGrp="1"/>
          </p:cNvSpPr>
          <p:nvPr>
            <p:ph idx="1"/>
          </p:nvPr>
        </p:nvSpPr>
        <p:spPr>
          <a:xfrm>
            <a:off x="681038" y="1477108"/>
            <a:ext cx="8543925" cy="4699855"/>
          </a:xfrm>
        </p:spPr>
        <p:txBody>
          <a:bodyPr/>
          <a:lstStyle/>
          <a:p>
            <a:pPr>
              <a:buFont typeface="Wingdings" panose="05000000000000000000" pitchFamily="2" charset="2"/>
              <a:buChar char="Ø"/>
            </a:pPr>
            <a:r>
              <a:rPr lang="en-GB" sz="3200" b="1" dirty="0"/>
              <a:t>Refers to differences in delivery between each group</a:t>
            </a:r>
          </a:p>
          <a:p>
            <a:pPr marL="0" indent="0">
              <a:buNone/>
            </a:pPr>
            <a:endParaRPr lang="en-GB" sz="800" dirty="0">
              <a:solidFill>
                <a:schemeClr val="accent1"/>
              </a:solidFill>
            </a:endParaRPr>
          </a:p>
          <a:p>
            <a:r>
              <a:rPr lang="en-GB" sz="3200" dirty="0"/>
              <a:t>This was controlled by location and time.</a:t>
            </a:r>
          </a:p>
          <a:p>
            <a:pPr lvl="1">
              <a:buFont typeface="Courier New" panose="02070309020205020404" pitchFamily="49" charset="0"/>
              <a:buChar char="o"/>
            </a:pPr>
            <a:r>
              <a:rPr lang="en-GB" sz="2800" i="1" dirty="0"/>
              <a:t>Each Story Walk took place in the same clinical simulation centre.</a:t>
            </a:r>
          </a:p>
          <a:p>
            <a:pPr lvl="1">
              <a:buFont typeface="Courier New" panose="02070309020205020404" pitchFamily="49" charset="0"/>
              <a:buChar char="o"/>
            </a:pPr>
            <a:r>
              <a:rPr lang="en-GB" sz="2800" i="1" dirty="0"/>
              <a:t>All participants had sufficient time to take part in the Story Walk as scheduled teaching and learning in their programme of study.</a:t>
            </a:r>
          </a:p>
        </p:txBody>
      </p:sp>
      <p:sp>
        <p:nvSpPr>
          <p:cNvPr id="5" name="Slide Number Placeholder 4">
            <a:extLst>
              <a:ext uri="{FF2B5EF4-FFF2-40B4-BE49-F238E27FC236}">
                <a16:creationId xmlns:a16="http://schemas.microsoft.com/office/drawing/2014/main" id="{93759903-A2CC-3922-4B23-789FA6168D05}"/>
              </a:ext>
            </a:extLst>
          </p:cNvPr>
          <p:cNvSpPr>
            <a:spLocks noGrp="1"/>
          </p:cNvSpPr>
          <p:nvPr>
            <p:ph type="sldNum" sz="quarter" idx="12"/>
          </p:nvPr>
        </p:nvSpPr>
        <p:spPr/>
        <p:txBody>
          <a:bodyPr/>
          <a:lstStyle/>
          <a:p>
            <a:fld id="{DB27C77C-7245-437D-A64E-FFABC37A8CF5}" type="slidenum">
              <a:rPr lang="en-GB" smtClean="0"/>
              <a:t>23</a:t>
            </a:fld>
            <a:endParaRPr lang="en-GB"/>
          </a:p>
        </p:txBody>
      </p:sp>
      <p:sp>
        <p:nvSpPr>
          <p:cNvPr id="6" name="Footer Placeholder 3">
            <a:extLst>
              <a:ext uri="{FF2B5EF4-FFF2-40B4-BE49-F238E27FC236}">
                <a16:creationId xmlns:a16="http://schemas.microsoft.com/office/drawing/2014/main" id="{00F17598-CB5E-055A-BB82-7239A616FE05}"/>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2632178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5810-35BD-F71E-C954-182636F198B8}"/>
              </a:ext>
            </a:extLst>
          </p:cNvPr>
          <p:cNvSpPr>
            <a:spLocks noGrp="1"/>
          </p:cNvSpPr>
          <p:nvPr>
            <p:ph type="title"/>
          </p:nvPr>
        </p:nvSpPr>
        <p:spPr/>
        <p:txBody>
          <a:bodyPr/>
          <a:lstStyle/>
          <a:p>
            <a:r>
              <a:rPr lang="en-GB" b="1" dirty="0">
                <a:solidFill>
                  <a:schemeClr val="accent2">
                    <a:lumMod val="75000"/>
                  </a:schemeClr>
                </a:solidFill>
              </a:rPr>
              <a:t>Study redesign</a:t>
            </a:r>
          </a:p>
        </p:txBody>
      </p:sp>
      <p:sp>
        <p:nvSpPr>
          <p:cNvPr id="3" name="Content Placeholder 2">
            <a:extLst>
              <a:ext uri="{FF2B5EF4-FFF2-40B4-BE49-F238E27FC236}">
                <a16:creationId xmlns:a16="http://schemas.microsoft.com/office/drawing/2014/main" id="{00685EFC-1C72-3C81-3472-5B50AC50CE9B}"/>
              </a:ext>
            </a:extLst>
          </p:cNvPr>
          <p:cNvSpPr>
            <a:spLocks noGrp="1"/>
          </p:cNvSpPr>
          <p:nvPr>
            <p:ph idx="1"/>
          </p:nvPr>
        </p:nvSpPr>
        <p:spPr>
          <a:xfrm>
            <a:off x="681038" y="1587641"/>
            <a:ext cx="8543925" cy="4451418"/>
          </a:xfrm>
        </p:spPr>
        <p:txBody>
          <a:bodyPr/>
          <a:lstStyle/>
          <a:p>
            <a:pPr marL="0" indent="0">
              <a:buNone/>
            </a:pPr>
            <a:r>
              <a:rPr lang="en-GB" sz="3600" b="1" dirty="0"/>
              <a:t>Problem</a:t>
            </a:r>
          </a:p>
          <a:p>
            <a:pPr marL="742950" indent="-742950">
              <a:buFont typeface="+mj-lt"/>
              <a:buAutoNum type="arabicPeriod"/>
            </a:pPr>
            <a:r>
              <a:rPr lang="en-GB" sz="3600" dirty="0"/>
              <a:t>Evidence of immediate impact on empathy, but not sustained</a:t>
            </a:r>
          </a:p>
          <a:p>
            <a:pPr marL="742950" indent="-742950">
              <a:buFont typeface="+mj-lt"/>
              <a:buAutoNum type="arabicPeriod"/>
            </a:pPr>
            <a:r>
              <a:rPr lang="en-GB" sz="3600" dirty="0"/>
              <a:t>Good adherence to protocol, but poor responsiveness</a:t>
            </a:r>
          </a:p>
          <a:p>
            <a:pPr lvl="2">
              <a:buFont typeface="Wingdings" panose="05000000000000000000" pitchFamily="2" charset="2"/>
              <a:buChar char="Ø"/>
            </a:pPr>
            <a:r>
              <a:rPr lang="en-GB" sz="3200" i="1" dirty="0"/>
              <a:t>Only one fifth of participants showed a good connection to Liby’s story in their note making</a:t>
            </a:r>
          </a:p>
          <a:p>
            <a:pPr lvl="1"/>
            <a:endParaRPr lang="en-GB" dirty="0"/>
          </a:p>
        </p:txBody>
      </p:sp>
      <p:sp>
        <p:nvSpPr>
          <p:cNvPr id="5" name="Slide Number Placeholder 4">
            <a:extLst>
              <a:ext uri="{FF2B5EF4-FFF2-40B4-BE49-F238E27FC236}">
                <a16:creationId xmlns:a16="http://schemas.microsoft.com/office/drawing/2014/main" id="{17C7810A-0604-105B-315A-681BB4E678B5}"/>
              </a:ext>
            </a:extLst>
          </p:cNvPr>
          <p:cNvSpPr>
            <a:spLocks noGrp="1"/>
          </p:cNvSpPr>
          <p:nvPr>
            <p:ph type="sldNum" sz="quarter" idx="12"/>
          </p:nvPr>
        </p:nvSpPr>
        <p:spPr/>
        <p:txBody>
          <a:bodyPr/>
          <a:lstStyle/>
          <a:p>
            <a:fld id="{DB27C77C-7245-437D-A64E-FFABC37A8CF5}" type="slidenum">
              <a:rPr lang="en-GB" smtClean="0"/>
              <a:t>24</a:t>
            </a:fld>
            <a:endParaRPr lang="en-GB"/>
          </a:p>
        </p:txBody>
      </p:sp>
      <p:sp>
        <p:nvSpPr>
          <p:cNvPr id="6" name="Footer Placeholder 3">
            <a:extLst>
              <a:ext uri="{FF2B5EF4-FFF2-40B4-BE49-F238E27FC236}">
                <a16:creationId xmlns:a16="http://schemas.microsoft.com/office/drawing/2014/main" id="{9014F698-B26E-7D61-FF58-A01BD483600E}"/>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1886795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70EF-1CB9-02E7-47AB-D4BF7C9C8469}"/>
              </a:ext>
            </a:extLst>
          </p:cNvPr>
          <p:cNvSpPr>
            <a:spLocks noGrp="1"/>
          </p:cNvSpPr>
          <p:nvPr>
            <p:ph type="title"/>
          </p:nvPr>
        </p:nvSpPr>
        <p:spPr>
          <a:xfrm>
            <a:off x="681037" y="274692"/>
            <a:ext cx="8543925" cy="1325563"/>
          </a:xfrm>
        </p:spPr>
        <p:txBody>
          <a:bodyPr/>
          <a:lstStyle/>
          <a:p>
            <a:r>
              <a:rPr lang="en-GB" b="1" dirty="0">
                <a:solidFill>
                  <a:schemeClr val="accent2">
                    <a:lumMod val="75000"/>
                  </a:schemeClr>
                </a:solidFill>
              </a:rPr>
              <a:t>Solution?</a:t>
            </a:r>
          </a:p>
        </p:txBody>
      </p:sp>
      <p:sp>
        <p:nvSpPr>
          <p:cNvPr id="3" name="Content Placeholder 2">
            <a:extLst>
              <a:ext uri="{FF2B5EF4-FFF2-40B4-BE49-F238E27FC236}">
                <a16:creationId xmlns:a16="http://schemas.microsoft.com/office/drawing/2014/main" id="{9138B88E-2CE7-DF00-2AB7-F31417D6898C}"/>
              </a:ext>
            </a:extLst>
          </p:cNvPr>
          <p:cNvSpPr>
            <a:spLocks noGrp="1"/>
          </p:cNvSpPr>
          <p:nvPr>
            <p:ph idx="1"/>
          </p:nvPr>
        </p:nvSpPr>
        <p:spPr>
          <a:xfrm>
            <a:off x="420904" y="1358002"/>
            <a:ext cx="9064189" cy="4770194"/>
          </a:xfrm>
        </p:spPr>
        <p:txBody>
          <a:bodyPr>
            <a:noAutofit/>
          </a:bodyPr>
          <a:lstStyle/>
          <a:p>
            <a:pPr marL="0" indent="0">
              <a:buNone/>
            </a:pPr>
            <a:r>
              <a:rPr lang="en-GB" sz="3600" b="1" dirty="0"/>
              <a:t>Improve engagement through applying:</a:t>
            </a:r>
          </a:p>
          <a:p>
            <a:pPr marL="0" indent="0">
              <a:buNone/>
            </a:pPr>
            <a:endParaRPr lang="en-GB" sz="800" b="1" dirty="0"/>
          </a:p>
          <a:p>
            <a:r>
              <a:rPr lang="en-GB" dirty="0"/>
              <a:t> “</a:t>
            </a:r>
            <a:r>
              <a:rPr lang="en-GB" b="1" dirty="0"/>
              <a:t>Level of Processing” theory </a:t>
            </a:r>
            <a:r>
              <a:rPr lang="en-GB" dirty="0"/>
              <a:t>(Craig &amp; </a:t>
            </a:r>
            <a:r>
              <a:rPr lang="en-GB" dirty="0" err="1"/>
              <a:t>Lockheart</a:t>
            </a:r>
            <a:r>
              <a:rPr lang="en-GB" dirty="0"/>
              <a:t> 1972)</a:t>
            </a:r>
          </a:p>
          <a:p>
            <a:pPr lvl="1">
              <a:buFont typeface="Courier New" panose="02070309020205020404" pitchFamily="49" charset="0"/>
              <a:buChar char="o"/>
            </a:pPr>
            <a:r>
              <a:rPr lang="en-GB" sz="2800" i="1" dirty="0"/>
              <a:t>The level of mental processing through deeper analysis to enable more elaborate, longer-lasting and stronger memory recall</a:t>
            </a:r>
          </a:p>
          <a:p>
            <a:r>
              <a:rPr lang="en-GB" b="1" dirty="0"/>
              <a:t>“Theory of Mind” </a:t>
            </a:r>
            <a:r>
              <a:rPr lang="en-GB" i="0" dirty="0">
                <a:solidFill>
                  <a:srgbClr val="4D4D4D"/>
                </a:solidFill>
                <a:effectLst/>
                <a:latin typeface="Arial" panose="020B0604020202020204" pitchFamily="34" charset="0"/>
              </a:rPr>
              <a:t>(</a:t>
            </a:r>
            <a:r>
              <a:rPr lang="en-GB" dirty="0"/>
              <a:t>Premack &amp; Woodruff 1978) </a:t>
            </a:r>
          </a:p>
          <a:p>
            <a:pPr lvl="1">
              <a:buFont typeface="Courier New" panose="02070309020205020404" pitchFamily="49" charset="0"/>
              <a:buChar char="o"/>
            </a:pPr>
            <a:r>
              <a:rPr lang="en-GB" i="1" dirty="0"/>
              <a:t>The ability to understand and take into account of another person’s mental state. </a:t>
            </a:r>
          </a:p>
          <a:p>
            <a:pPr lvl="1">
              <a:buFont typeface="Courier New" panose="02070309020205020404" pitchFamily="49" charset="0"/>
              <a:buChar char="o"/>
            </a:pPr>
            <a:r>
              <a:rPr lang="en-GB" sz="2800" i="1" dirty="0"/>
              <a:t>Engage participants in deeper reflection that encourages identification with Libby and her story will provide opportunities for connection.</a:t>
            </a:r>
          </a:p>
        </p:txBody>
      </p:sp>
      <p:sp>
        <p:nvSpPr>
          <p:cNvPr id="4" name="Footer Placeholder 3">
            <a:extLst>
              <a:ext uri="{FF2B5EF4-FFF2-40B4-BE49-F238E27FC236}">
                <a16:creationId xmlns:a16="http://schemas.microsoft.com/office/drawing/2014/main" id="{05919A6A-6A2C-BA69-5919-3AF3AC55D498}"/>
              </a:ext>
            </a:extLst>
          </p:cNvPr>
          <p:cNvSpPr>
            <a:spLocks noGrp="1"/>
          </p:cNvSpPr>
          <p:nvPr>
            <p:ph type="ftr" sz="quarter" idx="11"/>
          </p:nvPr>
        </p:nvSpPr>
        <p:spPr/>
        <p:txBody>
          <a:bodyPr/>
          <a:lstStyle/>
          <a:p>
            <a:r>
              <a:rPr lang="en-GB"/>
              <a:t>GP/JY 5Dec23</a:t>
            </a:r>
          </a:p>
        </p:txBody>
      </p:sp>
      <p:sp>
        <p:nvSpPr>
          <p:cNvPr id="5" name="Slide Number Placeholder 4">
            <a:extLst>
              <a:ext uri="{FF2B5EF4-FFF2-40B4-BE49-F238E27FC236}">
                <a16:creationId xmlns:a16="http://schemas.microsoft.com/office/drawing/2014/main" id="{01352EFE-5E4F-14CB-A1CC-4E7CF1D11DC9}"/>
              </a:ext>
            </a:extLst>
          </p:cNvPr>
          <p:cNvSpPr>
            <a:spLocks noGrp="1"/>
          </p:cNvSpPr>
          <p:nvPr>
            <p:ph type="sldNum" sz="quarter" idx="12"/>
          </p:nvPr>
        </p:nvSpPr>
        <p:spPr/>
        <p:txBody>
          <a:bodyPr/>
          <a:lstStyle/>
          <a:p>
            <a:fld id="{DB27C77C-7245-437D-A64E-FFABC37A8CF5}" type="slidenum">
              <a:rPr lang="en-GB" smtClean="0"/>
              <a:t>25</a:t>
            </a:fld>
            <a:endParaRPr lang="en-GB" dirty="0"/>
          </a:p>
        </p:txBody>
      </p:sp>
    </p:spTree>
    <p:extLst>
      <p:ext uri="{BB962C8B-B14F-4D97-AF65-F5344CB8AC3E}">
        <p14:creationId xmlns:p14="http://schemas.microsoft.com/office/powerpoint/2010/main" val="4189837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4E01-3628-6D20-D6BD-B6B290D5BE9D}"/>
              </a:ext>
            </a:extLst>
          </p:cNvPr>
          <p:cNvSpPr>
            <a:spLocks noGrp="1"/>
          </p:cNvSpPr>
          <p:nvPr>
            <p:ph type="title"/>
          </p:nvPr>
        </p:nvSpPr>
        <p:spPr>
          <a:xfrm>
            <a:off x="389637" y="612777"/>
            <a:ext cx="8543925" cy="1212848"/>
          </a:xfrm>
        </p:spPr>
        <p:txBody>
          <a:bodyPr>
            <a:noAutofit/>
          </a:bodyPr>
          <a:lstStyle/>
          <a:p>
            <a:r>
              <a:rPr lang="en-GB" b="1" dirty="0">
                <a:solidFill>
                  <a:schemeClr val="accent2">
                    <a:lumMod val="75000"/>
                  </a:schemeClr>
                </a:solidFill>
              </a:rPr>
              <a:t>Improve connection through deeper reflection</a:t>
            </a:r>
          </a:p>
        </p:txBody>
      </p:sp>
      <p:sp>
        <p:nvSpPr>
          <p:cNvPr id="3" name="Content Placeholder 2">
            <a:extLst>
              <a:ext uri="{FF2B5EF4-FFF2-40B4-BE49-F238E27FC236}">
                <a16:creationId xmlns:a16="http://schemas.microsoft.com/office/drawing/2014/main" id="{08F60DFF-1B15-BC0F-C394-0A6E4BA224E8}"/>
              </a:ext>
            </a:extLst>
          </p:cNvPr>
          <p:cNvSpPr>
            <a:spLocks noGrp="1"/>
          </p:cNvSpPr>
          <p:nvPr>
            <p:ph idx="1"/>
          </p:nvPr>
        </p:nvSpPr>
        <p:spPr>
          <a:xfrm>
            <a:off x="389637" y="2060052"/>
            <a:ext cx="8632110" cy="4351338"/>
          </a:xfrm>
        </p:spPr>
        <p:txBody>
          <a:bodyPr>
            <a:normAutofit/>
          </a:bodyPr>
          <a:lstStyle/>
          <a:p>
            <a:pPr algn="l" rtl="0" fontAlgn="base"/>
            <a:r>
              <a:rPr lang="en-GB" sz="3200" b="0" i="0" dirty="0">
                <a:effectLst/>
              </a:rPr>
              <a:t>Used </a:t>
            </a:r>
            <a:r>
              <a:rPr lang="en-GB" sz="3200" dirty="0"/>
              <a:t>USW </a:t>
            </a:r>
            <a:r>
              <a:rPr lang="en-GB" sz="3200" b="0" i="0" dirty="0">
                <a:effectLst/>
              </a:rPr>
              <a:t>Clinical Simulation Reflection </a:t>
            </a:r>
            <a:r>
              <a:rPr lang="en-GB" sz="3200" dirty="0"/>
              <a:t>F</a:t>
            </a:r>
            <a:r>
              <a:rPr lang="en-GB" sz="3200" b="0" i="0" dirty="0">
                <a:effectLst/>
              </a:rPr>
              <a:t>orm (adapted by a colleague BJ 7/4/22)</a:t>
            </a:r>
          </a:p>
          <a:p>
            <a:pPr marL="457200" lvl="1" indent="0" fontAlgn="base">
              <a:buNone/>
            </a:pPr>
            <a:r>
              <a:rPr lang="en-GB" b="0" i="0" dirty="0">
                <a:effectLst/>
              </a:rPr>
              <a:t>Adapted from </a:t>
            </a:r>
            <a:r>
              <a:rPr lang="en-GB" b="0" i="0" dirty="0" err="1">
                <a:effectLst/>
              </a:rPr>
              <a:t>Husebo</a:t>
            </a:r>
            <a:r>
              <a:rPr lang="en-GB" dirty="0"/>
              <a:t> SE et al.</a:t>
            </a:r>
            <a:r>
              <a:rPr lang="en-GB" b="0" i="0" dirty="0">
                <a:effectLst/>
              </a:rPr>
              <a:t> (2015) Reflective practice and its role in simulation. </a:t>
            </a:r>
            <a:r>
              <a:rPr lang="en-GB" b="0" i="1" dirty="0">
                <a:effectLst/>
              </a:rPr>
              <a:t>Clinical Simulation in Nursing </a:t>
            </a:r>
            <a:r>
              <a:rPr lang="en-GB" b="0" i="0" dirty="0">
                <a:effectLst/>
              </a:rPr>
              <a:t>11(8):368-375. </a:t>
            </a:r>
          </a:p>
          <a:p>
            <a:pPr marL="457200" lvl="1" indent="0" fontAlgn="base">
              <a:buNone/>
            </a:pPr>
            <a:endParaRPr lang="en-GB" b="0" i="0" dirty="0">
              <a:effectLst/>
            </a:endParaRPr>
          </a:p>
          <a:p>
            <a:pPr algn="l" rtl="0" fontAlgn="base"/>
            <a:r>
              <a:rPr lang="en-GB" sz="3200" b="0" i="0" dirty="0">
                <a:effectLst/>
              </a:rPr>
              <a:t>Empathy </a:t>
            </a:r>
            <a:r>
              <a:rPr lang="en-GB" sz="3200" dirty="0"/>
              <a:t>d</a:t>
            </a:r>
            <a:r>
              <a:rPr lang="en-GB" sz="3200" b="0" i="0" dirty="0">
                <a:effectLst/>
              </a:rPr>
              <a:t>omains were used to shape questions</a:t>
            </a:r>
            <a:r>
              <a:rPr lang="en-GB" sz="3200" dirty="0"/>
              <a:t> b</a:t>
            </a:r>
            <a:r>
              <a:rPr lang="en-GB" sz="3200" b="0" i="0" dirty="0">
                <a:effectLst/>
              </a:rPr>
              <a:t>ased upon: </a:t>
            </a:r>
          </a:p>
          <a:p>
            <a:pPr marL="457200" lvl="1" indent="0" fontAlgn="base">
              <a:buNone/>
            </a:pPr>
            <a:r>
              <a:rPr lang="en-GB" b="0" i="0" dirty="0">
                <a:effectLst/>
              </a:rPr>
              <a:t>Batson CD (2009) </a:t>
            </a:r>
            <a:r>
              <a:rPr lang="en-GB" b="0" dirty="0">
                <a:effectLst/>
              </a:rPr>
              <a:t>These Things Called Empathy: Eight related but distinct phenomena. </a:t>
            </a:r>
            <a:r>
              <a:rPr lang="en-GB" b="0" i="0" dirty="0">
                <a:effectLst/>
              </a:rPr>
              <a:t>in </a:t>
            </a:r>
            <a:r>
              <a:rPr lang="en-GB" b="0" i="0" dirty="0" err="1">
                <a:effectLst/>
              </a:rPr>
              <a:t>Decety</a:t>
            </a:r>
            <a:r>
              <a:rPr lang="en-GB" b="0" i="0" dirty="0">
                <a:effectLst/>
              </a:rPr>
              <a:t>, J and Icke, W. (ed) </a:t>
            </a:r>
            <a:r>
              <a:rPr lang="en-GB" b="0" i="1" dirty="0">
                <a:effectLst/>
              </a:rPr>
              <a:t>The Social Neuroscience of Empathy, </a:t>
            </a:r>
            <a:r>
              <a:rPr lang="en-GB" b="0" i="0" dirty="0">
                <a:effectLst/>
              </a:rPr>
              <a:t>The MIT Press </a:t>
            </a:r>
          </a:p>
        </p:txBody>
      </p:sp>
      <p:sp>
        <p:nvSpPr>
          <p:cNvPr id="5" name="Slide Number Placeholder 4">
            <a:extLst>
              <a:ext uri="{FF2B5EF4-FFF2-40B4-BE49-F238E27FC236}">
                <a16:creationId xmlns:a16="http://schemas.microsoft.com/office/drawing/2014/main" id="{DC6AD93C-1A5C-ABF0-3BC1-04684C33C361}"/>
              </a:ext>
            </a:extLst>
          </p:cNvPr>
          <p:cNvSpPr>
            <a:spLocks noGrp="1"/>
          </p:cNvSpPr>
          <p:nvPr>
            <p:ph type="sldNum" sz="quarter" idx="12"/>
          </p:nvPr>
        </p:nvSpPr>
        <p:spPr/>
        <p:txBody>
          <a:bodyPr/>
          <a:lstStyle/>
          <a:p>
            <a:fld id="{DB27C77C-7245-437D-A64E-FFABC37A8CF5}" type="slidenum">
              <a:rPr lang="en-GB" smtClean="0"/>
              <a:t>26</a:t>
            </a:fld>
            <a:endParaRPr lang="en-GB" dirty="0"/>
          </a:p>
        </p:txBody>
      </p:sp>
      <p:sp>
        <p:nvSpPr>
          <p:cNvPr id="6" name="Footer Placeholder 3">
            <a:extLst>
              <a:ext uri="{FF2B5EF4-FFF2-40B4-BE49-F238E27FC236}">
                <a16:creationId xmlns:a16="http://schemas.microsoft.com/office/drawing/2014/main" id="{0589EE24-11F1-C3CE-119D-7BB2EE8D5BF5}"/>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3364348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7A91-023E-A744-1A26-12B597FB4C84}"/>
              </a:ext>
            </a:extLst>
          </p:cNvPr>
          <p:cNvSpPr>
            <a:spLocks noGrp="1"/>
          </p:cNvSpPr>
          <p:nvPr>
            <p:ph type="title"/>
          </p:nvPr>
        </p:nvSpPr>
        <p:spPr/>
        <p:txBody>
          <a:bodyPr/>
          <a:lstStyle/>
          <a:p>
            <a:r>
              <a:rPr lang="en-GB" b="1" dirty="0">
                <a:solidFill>
                  <a:schemeClr val="accent2">
                    <a:lumMod val="75000"/>
                  </a:schemeClr>
                </a:solidFill>
              </a:rPr>
              <a:t>Empathy reflections</a:t>
            </a:r>
          </a:p>
        </p:txBody>
      </p:sp>
      <p:sp>
        <p:nvSpPr>
          <p:cNvPr id="3" name="Content Placeholder 2">
            <a:extLst>
              <a:ext uri="{FF2B5EF4-FFF2-40B4-BE49-F238E27FC236}">
                <a16:creationId xmlns:a16="http://schemas.microsoft.com/office/drawing/2014/main" id="{B02AB72B-E393-EDFF-D92E-CC7B95FEA485}"/>
              </a:ext>
            </a:extLst>
          </p:cNvPr>
          <p:cNvSpPr>
            <a:spLocks noGrp="1"/>
          </p:cNvSpPr>
          <p:nvPr>
            <p:ph idx="1"/>
          </p:nvPr>
        </p:nvSpPr>
        <p:spPr>
          <a:xfrm>
            <a:off x="681037" y="1551305"/>
            <a:ext cx="8543925" cy="4351338"/>
          </a:xfrm>
        </p:spPr>
        <p:txBody>
          <a:bodyPr>
            <a:normAutofit/>
          </a:bodyPr>
          <a:lstStyle/>
          <a:p>
            <a:pPr marL="0" indent="0">
              <a:spcBef>
                <a:spcPts val="0"/>
              </a:spcBef>
              <a:buNone/>
            </a:pPr>
            <a:r>
              <a:rPr lang="en-GB" dirty="0">
                <a:solidFill>
                  <a:schemeClr val="accent5">
                    <a:lumMod val="75000"/>
                  </a:schemeClr>
                </a:solidFill>
              </a:rPr>
              <a:t>Based upon Batson (2009) “</a:t>
            </a:r>
            <a:r>
              <a:rPr lang="en-GB" i="1" dirty="0">
                <a:solidFill>
                  <a:schemeClr val="accent5">
                    <a:lumMod val="75000"/>
                  </a:schemeClr>
                </a:solidFill>
              </a:rPr>
              <a:t>These things called empathy”</a:t>
            </a:r>
            <a:r>
              <a:rPr lang="en-GB" dirty="0">
                <a:solidFill>
                  <a:schemeClr val="accent5">
                    <a:lumMod val="75000"/>
                  </a:schemeClr>
                </a:solidFill>
              </a:rPr>
              <a:t>, questions were devised to encourage reflexivity across the following areas or phenomena.</a:t>
            </a:r>
          </a:p>
          <a:p>
            <a:pPr marL="0" indent="0">
              <a:spcBef>
                <a:spcPts val="0"/>
              </a:spcBef>
              <a:buNone/>
            </a:pPr>
            <a:endParaRPr lang="en-GB" dirty="0"/>
          </a:p>
          <a:p>
            <a:pPr marL="514350" indent="-514350">
              <a:spcBef>
                <a:spcPts val="0"/>
              </a:spcBef>
              <a:buFont typeface="+mj-lt"/>
              <a:buAutoNum type="arabicPeriod"/>
            </a:pPr>
            <a:r>
              <a:rPr lang="en-US" dirty="0"/>
              <a:t>understanding thoughts and feelings</a:t>
            </a:r>
          </a:p>
          <a:p>
            <a:pPr marL="514350" indent="-514350">
              <a:spcBef>
                <a:spcPts val="0"/>
              </a:spcBef>
              <a:buFont typeface="+mj-lt"/>
              <a:buAutoNum type="arabicPeriod"/>
            </a:pPr>
            <a:r>
              <a:rPr lang="en-US" dirty="0"/>
              <a:t>being caught up in the event</a:t>
            </a:r>
          </a:p>
          <a:p>
            <a:pPr marL="514350" indent="-514350">
              <a:spcBef>
                <a:spcPts val="0"/>
              </a:spcBef>
              <a:buFont typeface="+mj-lt"/>
              <a:buAutoNum type="arabicPeriod"/>
            </a:pPr>
            <a:r>
              <a:rPr lang="en-US" dirty="0"/>
              <a:t>putting yourself in their shoes</a:t>
            </a:r>
          </a:p>
          <a:p>
            <a:pPr marL="514350" indent="-514350">
              <a:spcBef>
                <a:spcPts val="0"/>
              </a:spcBef>
              <a:buFont typeface="+mj-lt"/>
              <a:buAutoNum type="arabicPeriod"/>
            </a:pPr>
            <a:r>
              <a:rPr lang="en-US" dirty="0"/>
              <a:t>feeling vicariously</a:t>
            </a:r>
          </a:p>
          <a:p>
            <a:pPr marL="514350" indent="-514350">
              <a:spcBef>
                <a:spcPts val="0"/>
              </a:spcBef>
              <a:buFont typeface="+mj-lt"/>
              <a:buAutoNum type="arabicPeriod"/>
            </a:pPr>
            <a:r>
              <a:rPr lang="en-US" dirty="0" err="1"/>
              <a:t>recognising</a:t>
            </a:r>
            <a:r>
              <a:rPr lang="en-US" dirty="0"/>
              <a:t> similar situations </a:t>
            </a:r>
          </a:p>
          <a:p>
            <a:pPr marL="514350" indent="-514350">
              <a:spcBef>
                <a:spcPts val="0"/>
              </a:spcBef>
              <a:buFont typeface="+mj-lt"/>
              <a:buAutoNum type="arabicPeriod"/>
            </a:pPr>
            <a:r>
              <a:rPr lang="en-US" dirty="0" err="1"/>
              <a:t>generalising</a:t>
            </a:r>
            <a:r>
              <a:rPr lang="en-US" dirty="0"/>
              <a:t> ideas to other contexts</a:t>
            </a:r>
          </a:p>
          <a:p>
            <a:pPr marL="514350" indent="-514350">
              <a:spcBef>
                <a:spcPts val="0"/>
              </a:spcBef>
              <a:buFont typeface="+mj-lt"/>
              <a:buAutoNum type="arabicPeriod"/>
            </a:pPr>
            <a:r>
              <a:rPr lang="en-US" dirty="0"/>
              <a:t>motivation or intention to act</a:t>
            </a:r>
          </a:p>
        </p:txBody>
      </p:sp>
      <p:sp>
        <p:nvSpPr>
          <p:cNvPr id="5" name="Slide Number Placeholder 4">
            <a:extLst>
              <a:ext uri="{FF2B5EF4-FFF2-40B4-BE49-F238E27FC236}">
                <a16:creationId xmlns:a16="http://schemas.microsoft.com/office/drawing/2014/main" id="{47349D73-9A46-E57F-6662-99B3D2963198}"/>
              </a:ext>
            </a:extLst>
          </p:cNvPr>
          <p:cNvSpPr>
            <a:spLocks noGrp="1"/>
          </p:cNvSpPr>
          <p:nvPr>
            <p:ph type="sldNum" sz="quarter" idx="12"/>
          </p:nvPr>
        </p:nvSpPr>
        <p:spPr/>
        <p:txBody>
          <a:bodyPr/>
          <a:lstStyle/>
          <a:p>
            <a:fld id="{DB27C77C-7245-437D-A64E-FFABC37A8CF5}" type="slidenum">
              <a:rPr lang="en-GB" smtClean="0"/>
              <a:t>27</a:t>
            </a:fld>
            <a:endParaRPr lang="en-GB"/>
          </a:p>
        </p:txBody>
      </p:sp>
      <p:sp>
        <p:nvSpPr>
          <p:cNvPr id="6" name="Footer Placeholder 3">
            <a:extLst>
              <a:ext uri="{FF2B5EF4-FFF2-40B4-BE49-F238E27FC236}">
                <a16:creationId xmlns:a16="http://schemas.microsoft.com/office/drawing/2014/main" id="{BF55A4A5-1A36-27E0-329B-2D0B5988BA7D}"/>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1272154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C260-5201-8C46-1F70-AF25B1807F5B}"/>
              </a:ext>
            </a:extLst>
          </p:cNvPr>
          <p:cNvSpPr>
            <a:spLocks noGrp="1"/>
          </p:cNvSpPr>
          <p:nvPr>
            <p:ph type="title"/>
          </p:nvPr>
        </p:nvSpPr>
        <p:spPr>
          <a:xfrm>
            <a:off x="500167" y="68262"/>
            <a:ext cx="8543925" cy="1325563"/>
          </a:xfrm>
        </p:spPr>
        <p:txBody>
          <a:bodyPr/>
          <a:lstStyle/>
          <a:p>
            <a:r>
              <a:rPr lang="en-GB" b="1" dirty="0">
                <a:solidFill>
                  <a:schemeClr val="accent2">
                    <a:lumMod val="75000"/>
                  </a:schemeClr>
                </a:solidFill>
              </a:rPr>
              <a:t>Reflection on Libby’s story</a:t>
            </a:r>
          </a:p>
        </p:txBody>
      </p:sp>
      <p:graphicFrame>
        <p:nvGraphicFramePr>
          <p:cNvPr id="6" name="Content Placeholder 5">
            <a:extLst>
              <a:ext uri="{FF2B5EF4-FFF2-40B4-BE49-F238E27FC236}">
                <a16:creationId xmlns:a16="http://schemas.microsoft.com/office/drawing/2014/main" id="{18342874-ABA6-5CD5-212C-FB95AE63AB71}"/>
              </a:ext>
            </a:extLst>
          </p:cNvPr>
          <p:cNvGraphicFramePr>
            <a:graphicFrameLocks noGrp="1"/>
          </p:cNvGraphicFramePr>
          <p:nvPr>
            <p:ph idx="1"/>
            <p:extLst>
              <p:ext uri="{D42A27DB-BD31-4B8C-83A1-F6EECF244321}">
                <p14:modId xmlns:p14="http://schemas.microsoft.com/office/powerpoint/2010/main" val="1214288473"/>
              </p:ext>
            </p:extLst>
          </p:nvPr>
        </p:nvGraphicFramePr>
        <p:xfrm>
          <a:off x="229371" y="1113123"/>
          <a:ext cx="9535575" cy="5311490"/>
        </p:xfrm>
        <a:graphic>
          <a:graphicData uri="http://schemas.openxmlformats.org/drawingml/2006/table">
            <a:tbl>
              <a:tblPr/>
              <a:tblGrid>
                <a:gridCol w="7523158">
                  <a:extLst>
                    <a:ext uri="{9D8B030D-6E8A-4147-A177-3AD203B41FA5}">
                      <a16:colId xmlns:a16="http://schemas.microsoft.com/office/drawing/2014/main" val="3998712618"/>
                    </a:ext>
                  </a:extLst>
                </a:gridCol>
                <a:gridCol w="2012417">
                  <a:extLst>
                    <a:ext uri="{9D8B030D-6E8A-4147-A177-3AD203B41FA5}">
                      <a16:colId xmlns:a16="http://schemas.microsoft.com/office/drawing/2014/main" val="362911764"/>
                    </a:ext>
                  </a:extLst>
                </a:gridCol>
              </a:tblGrid>
              <a:tr h="0">
                <a:tc>
                  <a:txBody>
                    <a:bodyPr/>
                    <a:lstStyle/>
                    <a:p>
                      <a:pPr algn="l" rtl="0" fontAlgn="base"/>
                      <a:r>
                        <a:rPr lang="en-US" sz="2400" b="1" i="0" dirty="0">
                          <a:solidFill>
                            <a:schemeClr val="tx1"/>
                          </a:solidFill>
                          <a:effectLst/>
                          <a:latin typeface="Calibri Light" panose="020F0302020204030204" pitchFamily="34" charset="0"/>
                        </a:rPr>
                        <a:t>Describe Libby’s story walk. How did the story walk unfold? What were you asked to do? </a:t>
                      </a:r>
                      <a:endParaRPr lang="en-US"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rtl="0" fontAlgn="base"/>
                      <a:r>
                        <a:rPr lang="en-GB" sz="2400" b="1" i="0" dirty="0">
                          <a:solidFill>
                            <a:schemeClr val="tx1"/>
                          </a:solidFill>
                          <a:effectLst/>
                          <a:latin typeface="Calibri Light" panose="020F0302020204030204" pitchFamily="34" charset="0"/>
                        </a:rPr>
                        <a:t>Fidelity of the simulation </a:t>
                      </a:r>
                      <a:endParaRPr lang="en-GB"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30256765"/>
                  </a:ext>
                </a:extLst>
              </a:tr>
              <a:tr h="0">
                <a:tc>
                  <a:txBody>
                    <a:bodyPr/>
                    <a:lstStyle/>
                    <a:p>
                      <a:pPr algn="l" rtl="0" fontAlgn="base"/>
                      <a:r>
                        <a:rPr lang="en-US" sz="2400" b="1" i="0" dirty="0">
                          <a:solidFill>
                            <a:schemeClr val="tx1"/>
                          </a:solidFill>
                          <a:effectLst/>
                          <a:latin typeface="Calibri Light" panose="020F0302020204030204" pitchFamily="34" charset="0"/>
                        </a:rPr>
                        <a:t>Did you have any problems following the story walk? Did you visit every station, and could you hear Libby’s story? </a:t>
                      </a:r>
                      <a:endParaRPr lang="en-US" sz="2400" b="1" i="0" dirty="0">
                        <a:solidFill>
                          <a:schemeClr val="tx1"/>
                        </a:solidFill>
                        <a:effectLst/>
                      </a:endParaRPr>
                    </a:p>
                  </a:txBody>
                  <a:tcPr marL="38170" marR="38170" marT="19085" marB="19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rtl="0" fontAlgn="base"/>
                      <a:r>
                        <a:rPr lang="en-GB" sz="2400" b="1" i="0" dirty="0">
                          <a:solidFill>
                            <a:schemeClr val="tx1"/>
                          </a:solidFill>
                          <a:effectLst/>
                          <a:latin typeface="Calibri Light" panose="020F0302020204030204" pitchFamily="34" charset="0"/>
                        </a:rPr>
                        <a:t>Fidelity of the simulation </a:t>
                      </a:r>
                      <a:endParaRPr lang="en-GB" sz="2400" b="1" i="0" dirty="0">
                        <a:solidFill>
                          <a:schemeClr val="tx1"/>
                        </a:solidFill>
                        <a:effectLst/>
                      </a:endParaRPr>
                    </a:p>
                  </a:txBody>
                  <a:tcPr marL="38170" marR="38170" marT="19085" marB="19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99220319"/>
                  </a:ext>
                </a:extLst>
              </a:tr>
              <a:tr h="1074407">
                <a:tc>
                  <a:txBody>
                    <a:bodyPr/>
                    <a:lstStyle/>
                    <a:p>
                      <a:pPr algn="l" rtl="0" fontAlgn="base"/>
                      <a:r>
                        <a:rPr lang="en-US" sz="2400" b="1" i="0" dirty="0">
                          <a:solidFill>
                            <a:schemeClr val="tx1"/>
                          </a:solidFill>
                          <a:effectLst/>
                          <a:latin typeface="Calibri Light" panose="020F0302020204030204" pitchFamily="34" charset="0"/>
                        </a:rPr>
                        <a:t>Can you describe the thoughts and feelings Libby had as her story progressed? What do you think she is thinking and feeling based upon what Libby said and her actions?</a:t>
                      </a:r>
                      <a:endParaRPr lang="en-US" sz="2400" b="1" i="0" dirty="0">
                        <a:solidFill>
                          <a:schemeClr val="tx1"/>
                        </a:solidFill>
                        <a:effectLst/>
                      </a:endParaRPr>
                    </a:p>
                  </a:txBody>
                  <a:tcPr marL="38170" marR="38170" marT="19085" marB="19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ase"/>
                      <a:r>
                        <a:rPr lang="en-GB" sz="2400" b="1" i="0" dirty="0">
                          <a:solidFill>
                            <a:schemeClr val="tx1"/>
                          </a:solidFill>
                          <a:effectLst/>
                          <a:latin typeface="+mn-lt"/>
                        </a:rPr>
                        <a:t>U</a:t>
                      </a:r>
                      <a:r>
                        <a:rPr lang="en-GB" sz="2400" b="1" i="0" dirty="0">
                          <a:solidFill>
                            <a:schemeClr val="tx1"/>
                          </a:solidFill>
                          <a:effectLst/>
                          <a:latin typeface="Calibri" panose="020F0502020204030204" pitchFamily="34" charset="0"/>
                        </a:rPr>
                        <a:t>nderstanding thoughts and feelings  </a:t>
                      </a:r>
                      <a:endParaRPr lang="en-GB" sz="2400" b="1" i="0" dirty="0">
                        <a:solidFill>
                          <a:schemeClr val="tx1"/>
                        </a:solidFill>
                        <a:effectLst/>
                      </a:endParaRPr>
                    </a:p>
                  </a:txBody>
                  <a:tcPr marL="38170" marR="38170" marT="19085" marB="190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806752707"/>
                  </a:ext>
                </a:extLst>
              </a:tr>
              <a:tr h="768353">
                <a:tc>
                  <a:txBody>
                    <a:bodyPr/>
                    <a:lstStyle/>
                    <a:p>
                      <a:pPr algn="l" rtl="0" fontAlgn="base"/>
                      <a:r>
                        <a:rPr lang="en-US" sz="2400" b="1" i="0" dirty="0">
                          <a:solidFill>
                            <a:schemeClr val="tx1"/>
                          </a:solidFill>
                          <a:effectLst/>
                          <a:latin typeface="Calibri Light" panose="020F0302020204030204" pitchFamily="34" charset="0"/>
                        </a:rPr>
                        <a:t>Is there a particular part of the story that stands out for you? Was there a station where you found yourself caught up in what was happening to Libby or her description of events?</a:t>
                      </a:r>
                      <a:endParaRPr lang="en-US"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l" rtl="0" fontAlgn="base"/>
                      <a:r>
                        <a:rPr lang="en-US" sz="2400" b="1" i="0" dirty="0">
                          <a:solidFill>
                            <a:schemeClr val="tx1"/>
                          </a:solidFill>
                          <a:effectLst/>
                          <a:latin typeface="+mn-lt"/>
                        </a:rPr>
                        <a:t>B</a:t>
                      </a:r>
                      <a:r>
                        <a:rPr lang="en-US" sz="2400" b="1" i="0" dirty="0">
                          <a:solidFill>
                            <a:schemeClr val="tx1"/>
                          </a:solidFill>
                          <a:effectLst/>
                          <a:latin typeface="Calibri" panose="020F0502020204030204" pitchFamily="34" charset="0"/>
                        </a:rPr>
                        <a:t>eing caught up in the event </a:t>
                      </a:r>
                      <a:endParaRPr lang="en-US"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910661697"/>
                  </a:ext>
                </a:extLst>
              </a:tr>
              <a:tr h="1132944">
                <a:tc>
                  <a:txBody>
                    <a:bodyPr/>
                    <a:lstStyle/>
                    <a:p>
                      <a:pPr algn="l" rtl="0" fontAlgn="base"/>
                      <a:r>
                        <a:rPr lang="en-US" sz="2400" b="1" i="0" dirty="0">
                          <a:solidFill>
                            <a:schemeClr val="tx1"/>
                          </a:solidFill>
                          <a:effectLst/>
                          <a:latin typeface="Calibri Light" panose="020F0302020204030204" pitchFamily="34" charset="0"/>
                        </a:rPr>
                        <a:t>If you were in Libby’s shoes, how would you feel when faced with her situation? Do you think your story would be like Libby’s, if so, why is this? </a:t>
                      </a:r>
                      <a:endParaRPr lang="en-US" sz="2400" b="1" i="0" dirty="0">
                        <a:solidFill>
                          <a:schemeClr val="tx1"/>
                        </a:solidFill>
                        <a:effectLst/>
                      </a:endParaRPr>
                    </a:p>
                    <a:p>
                      <a:pPr algn="l" rtl="0" fontAlgn="base"/>
                      <a:r>
                        <a:rPr lang="en-US" sz="2400" b="1" i="0" dirty="0">
                          <a:solidFill>
                            <a:schemeClr val="tx1"/>
                          </a:solidFill>
                          <a:effectLst/>
                          <a:latin typeface="Calibri Light" panose="020F0302020204030204" pitchFamily="34" charset="0"/>
                        </a:rPr>
                        <a:t>If not, how would your story differ?</a:t>
                      </a:r>
                      <a:endParaRPr lang="en-US"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algn="l" rtl="0" fontAlgn="base"/>
                      <a:r>
                        <a:rPr lang="en-US" sz="2400" b="1" i="0" dirty="0">
                          <a:solidFill>
                            <a:schemeClr val="tx1"/>
                          </a:solidFill>
                          <a:effectLst/>
                          <a:latin typeface="+mn-lt"/>
                        </a:rPr>
                        <a:t>P</a:t>
                      </a:r>
                      <a:r>
                        <a:rPr lang="en-US" sz="2400" b="1" i="0" dirty="0">
                          <a:solidFill>
                            <a:schemeClr val="tx1"/>
                          </a:solidFill>
                          <a:effectLst/>
                          <a:latin typeface="Calibri" panose="020F0502020204030204" pitchFamily="34" charset="0"/>
                        </a:rPr>
                        <a:t>utting yourself in their shoes </a:t>
                      </a:r>
                      <a:endParaRPr lang="en-US" sz="2400" b="1" i="0" dirty="0">
                        <a:solidFill>
                          <a:schemeClr val="tx1"/>
                        </a:solidFill>
                        <a:effectLst/>
                      </a:endParaRPr>
                    </a:p>
                    <a:p>
                      <a:pPr algn="l" rtl="0" fontAlgn="base"/>
                      <a:r>
                        <a:rPr lang="en-US" sz="2400" b="1" i="0" dirty="0">
                          <a:solidFill>
                            <a:schemeClr val="tx1"/>
                          </a:solidFill>
                          <a:effectLst/>
                          <a:latin typeface="Calibri" panose="020F0502020204030204" pitchFamily="34" charset="0"/>
                        </a:rPr>
                        <a:t> </a:t>
                      </a:r>
                      <a:endParaRPr lang="en-US" sz="2400" b="1" i="0" dirty="0">
                        <a:solidFill>
                          <a:schemeClr val="tx1"/>
                        </a:solidFill>
                        <a:effectLst/>
                      </a:endParaRPr>
                    </a:p>
                  </a:txBody>
                  <a:tcPr marL="38170" marR="38170" marT="19085" marB="19085">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4279538504"/>
                  </a:ext>
                </a:extLst>
              </a:tr>
            </a:tbl>
          </a:graphicData>
        </a:graphic>
      </p:graphicFrame>
      <p:sp>
        <p:nvSpPr>
          <p:cNvPr id="5" name="Slide Number Placeholder 4">
            <a:extLst>
              <a:ext uri="{FF2B5EF4-FFF2-40B4-BE49-F238E27FC236}">
                <a16:creationId xmlns:a16="http://schemas.microsoft.com/office/drawing/2014/main" id="{4B56791D-2D57-3BBE-FB25-58B079649CE4}"/>
              </a:ext>
            </a:extLst>
          </p:cNvPr>
          <p:cNvSpPr>
            <a:spLocks noGrp="1"/>
          </p:cNvSpPr>
          <p:nvPr>
            <p:ph type="sldNum" sz="quarter" idx="12"/>
          </p:nvPr>
        </p:nvSpPr>
        <p:spPr/>
        <p:txBody>
          <a:bodyPr/>
          <a:lstStyle/>
          <a:p>
            <a:fld id="{DB27C77C-7245-437D-A64E-FFABC37A8CF5}" type="slidenum">
              <a:rPr lang="en-GB" smtClean="0"/>
              <a:t>28</a:t>
            </a:fld>
            <a:endParaRPr lang="en-GB"/>
          </a:p>
        </p:txBody>
      </p:sp>
      <p:sp>
        <p:nvSpPr>
          <p:cNvPr id="7" name="Footer Placeholder 3">
            <a:extLst>
              <a:ext uri="{FF2B5EF4-FFF2-40B4-BE49-F238E27FC236}">
                <a16:creationId xmlns:a16="http://schemas.microsoft.com/office/drawing/2014/main" id="{D5B7E336-0BB0-6074-A4AF-BCAEC182ADFA}"/>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42630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B5D1A1B-3C67-47AA-E432-0F3B4C1E3582}"/>
              </a:ext>
            </a:extLst>
          </p:cNvPr>
          <p:cNvGraphicFramePr>
            <a:graphicFrameLocks noGrp="1"/>
          </p:cNvGraphicFramePr>
          <p:nvPr>
            <p:ph idx="1"/>
            <p:extLst>
              <p:ext uri="{D42A27DB-BD31-4B8C-83A1-F6EECF244321}">
                <p14:modId xmlns:p14="http://schemas.microsoft.com/office/powerpoint/2010/main" val="3133108478"/>
              </p:ext>
            </p:extLst>
          </p:nvPr>
        </p:nvGraphicFramePr>
        <p:xfrm>
          <a:off x="353568" y="589816"/>
          <a:ext cx="8652475" cy="5678368"/>
        </p:xfrm>
        <a:graphic>
          <a:graphicData uri="http://schemas.openxmlformats.org/drawingml/2006/table">
            <a:tbl>
              <a:tblPr/>
              <a:tblGrid>
                <a:gridCol w="6461358">
                  <a:extLst>
                    <a:ext uri="{9D8B030D-6E8A-4147-A177-3AD203B41FA5}">
                      <a16:colId xmlns:a16="http://schemas.microsoft.com/office/drawing/2014/main" val="1856460467"/>
                    </a:ext>
                  </a:extLst>
                </a:gridCol>
                <a:gridCol w="2191117">
                  <a:extLst>
                    <a:ext uri="{9D8B030D-6E8A-4147-A177-3AD203B41FA5}">
                      <a16:colId xmlns:a16="http://schemas.microsoft.com/office/drawing/2014/main" val="1961471980"/>
                    </a:ext>
                  </a:extLst>
                </a:gridCol>
              </a:tblGrid>
              <a:tr h="763728">
                <a:tc>
                  <a:txBody>
                    <a:bodyPr/>
                    <a:lstStyle/>
                    <a:p>
                      <a:pPr algn="l" rtl="0" fontAlgn="base"/>
                      <a:r>
                        <a:rPr lang="en-US" sz="2400" b="0" i="0" dirty="0">
                          <a:solidFill>
                            <a:schemeClr val="tx1"/>
                          </a:solidFill>
                          <a:effectLst/>
                          <a:latin typeface="+mn-lt"/>
                        </a:rPr>
                        <a:t>Was there anything you found upsetting or distressing in Libby’s story? If so, what was this?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l" rtl="0" fontAlgn="base"/>
                      <a:r>
                        <a:rPr lang="en-GB" sz="2400" b="1" i="0" dirty="0">
                          <a:solidFill>
                            <a:schemeClr val="tx1"/>
                          </a:solidFill>
                          <a:effectLst/>
                          <a:latin typeface="+mn-lt"/>
                        </a:rPr>
                        <a:t>Feeling vicariously</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08D"/>
                    </a:solidFill>
                  </a:tcPr>
                </a:tc>
                <a:extLst>
                  <a:ext uri="{0D108BD9-81ED-4DB2-BD59-A6C34878D82A}">
                    <a16:rowId xmlns:a16="http://schemas.microsoft.com/office/drawing/2014/main" val="3320097834"/>
                  </a:ext>
                </a:extLst>
              </a:tr>
              <a:tr h="1480435">
                <a:tc>
                  <a:txBody>
                    <a:bodyPr/>
                    <a:lstStyle/>
                    <a:p>
                      <a:pPr algn="l" rtl="0" fontAlgn="base"/>
                      <a:r>
                        <a:rPr lang="en-US" sz="2400" b="0" i="0" dirty="0">
                          <a:solidFill>
                            <a:schemeClr val="tx1"/>
                          </a:solidFill>
                          <a:effectLst/>
                          <a:latin typeface="+mn-lt"/>
                        </a:rPr>
                        <a:t>Do you think that Libby’s experience is a typical one for patients to go through? If so, why do you think this? </a:t>
                      </a:r>
                    </a:p>
                    <a:p>
                      <a:pPr algn="l" rtl="0" fontAlgn="base"/>
                      <a:r>
                        <a:rPr lang="en-US" sz="2400" b="0" i="0" dirty="0">
                          <a:solidFill>
                            <a:schemeClr val="tx1"/>
                          </a:solidFill>
                          <a:effectLst/>
                          <a:latin typeface="+mn-lt"/>
                        </a:rPr>
                        <a:t> </a:t>
                      </a:r>
                    </a:p>
                    <a:p>
                      <a:pPr algn="l" rtl="0" fontAlgn="base"/>
                      <a:r>
                        <a:rPr lang="en-US" sz="2400" b="0" i="0" dirty="0">
                          <a:solidFill>
                            <a:schemeClr val="tx1"/>
                          </a:solidFill>
                          <a:effectLst/>
                          <a:latin typeface="+mn-lt"/>
                        </a:rPr>
                        <a:t>If you do not think that is typical, then how do you think or feel that it differs from experiences you have encountered?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F7EE"/>
                    </a:solidFill>
                  </a:tcPr>
                </a:tc>
                <a:tc>
                  <a:txBody>
                    <a:bodyPr/>
                    <a:lstStyle/>
                    <a:p>
                      <a:pPr algn="l" rtl="0" fontAlgn="base"/>
                      <a:r>
                        <a:rPr lang="en-GB" sz="2400" b="1" i="0" dirty="0">
                          <a:solidFill>
                            <a:schemeClr val="tx1"/>
                          </a:solidFill>
                          <a:effectLst/>
                          <a:latin typeface="+mn-lt"/>
                        </a:rPr>
                        <a:t>Recognising similar situations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E6C8"/>
                    </a:solidFill>
                  </a:tcPr>
                </a:tc>
                <a:extLst>
                  <a:ext uri="{0D108BD9-81ED-4DB2-BD59-A6C34878D82A}">
                    <a16:rowId xmlns:a16="http://schemas.microsoft.com/office/drawing/2014/main" val="471134652"/>
                  </a:ext>
                </a:extLst>
              </a:tr>
              <a:tr h="743572">
                <a:tc>
                  <a:txBody>
                    <a:bodyPr/>
                    <a:lstStyle/>
                    <a:p>
                      <a:pPr algn="l" rtl="0" fontAlgn="base"/>
                      <a:r>
                        <a:rPr lang="en-US" sz="2400" b="0" i="0" dirty="0">
                          <a:solidFill>
                            <a:schemeClr val="tx1"/>
                          </a:solidFill>
                          <a:effectLst/>
                          <a:latin typeface="+mn-lt"/>
                        </a:rPr>
                        <a:t>What have you learnt from following Libby’s story?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C2C2"/>
                    </a:solidFill>
                  </a:tcPr>
                </a:tc>
                <a:tc>
                  <a:txBody>
                    <a:bodyPr/>
                    <a:lstStyle/>
                    <a:p>
                      <a:pPr algn="l" rtl="0" fontAlgn="base"/>
                      <a:r>
                        <a:rPr lang="en-US" sz="2400" b="1" i="0" dirty="0" err="1">
                          <a:solidFill>
                            <a:schemeClr val="tx1"/>
                          </a:solidFill>
                          <a:effectLst/>
                          <a:latin typeface="+mn-lt"/>
                        </a:rPr>
                        <a:t>Generalising</a:t>
                      </a:r>
                      <a:r>
                        <a:rPr lang="en-US" sz="2400" b="1" i="0" dirty="0">
                          <a:solidFill>
                            <a:schemeClr val="tx1"/>
                          </a:solidFill>
                          <a:effectLst/>
                          <a:latin typeface="+mn-lt"/>
                        </a:rPr>
                        <a:t> ideas to other contexts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090"/>
                    </a:solidFill>
                  </a:tcPr>
                </a:tc>
                <a:extLst>
                  <a:ext uri="{0D108BD9-81ED-4DB2-BD59-A6C34878D82A}">
                    <a16:rowId xmlns:a16="http://schemas.microsoft.com/office/drawing/2014/main" val="4272885482"/>
                  </a:ext>
                </a:extLst>
              </a:tr>
              <a:tr h="509792">
                <a:tc>
                  <a:txBody>
                    <a:bodyPr/>
                    <a:lstStyle/>
                    <a:p>
                      <a:pPr algn="l" rtl="0" fontAlgn="base"/>
                      <a:r>
                        <a:rPr lang="en-US" sz="2400" b="0" i="0" dirty="0">
                          <a:solidFill>
                            <a:schemeClr val="tx1"/>
                          </a:solidFill>
                          <a:effectLst/>
                          <a:latin typeface="+mn-lt"/>
                        </a:rPr>
                        <a:t>Will you use what you have learned from this experience in the future? If so, what is it that you intend to do?</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D9FA"/>
                    </a:solidFill>
                  </a:tcPr>
                </a:tc>
                <a:tc>
                  <a:txBody>
                    <a:bodyPr/>
                    <a:lstStyle/>
                    <a:p>
                      <a:pPr algn="l" rtl="0" fontAlgn="base"/>
                      <a:r>
                        <a:rPr lang="en-US" sz="2400" b="1" i="0" dirty="0">
                          <a:solidFill>
                            <a:schemeClr val="tx1"/>
                          </a:solidFill>
                          <a:effectLst/>
                          <a:latin typeface="+mn-lt"/>
                        </a:rPr>
                        <a:t>Motivation or intention to act </a:t>
                      </a:r>
                    </a:p>
                  </a:txBody>
                  <a:tcPr marL="47993" marR="47993" marT="23996" marB="239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69F5"/>
                    </a:solidFill>
                  </a:tcPr>
                </a:tc>
                <a:extLst>
                  <a:ext uri="{0D108BD9-81ED-4DB2-BD59-A6C34878D82A}">
                    <a16:rowId xmlns:a16="http://schemas.microsoft.com/office/drawing/2014/main" val="223305855"/>
                  </a:ext>
                </a:extLst>
              </a:tr>
            </a:tbl>
          </a:graphicData>
        </a:graphic>
      </p:graphicFrame>
      <p:sp>
        <p:nvSpPr>
          <p:cNvPr id="4" name="Footer Placeholder 3">
            <a:extLst>
              <a:ext uri="{FF2B5EF4-FFF2-40B4-BE49-F238E27FC236}">
                <a16:creationId xmlns:a16="http://schemas.microsoft.com/office/drawing/2014/main" id="{8761A866-F909-C3AC-81F0-914F4E25618A}"/>
              </a:ext>
            </a:extLst>
          </p:cNvPr>
          <p:cNvSpPr>
            <a:spLocks noGrp="1"/>
          </p:cNvSpPr>
          <p:nvPr>
            <p:ph type="ftr" sz="quarter" idx="11"/>
          </p:nvPr>
        </p:nvSpPr>
        <p:spPr/>
        <p:txBody>
          <a:bodyPr/>
          <a:lstStyle/>
          <a:p>
            <a:r>
              <a:rPr lang="en-GB"/>
              <a:t>GP/JY 5Dec23</a:t>
            </a:r>
          </a:p>
        </p:txBody>
      </p:sp>
      <p:sp>
        <p:nvSpPr>
          <p:cNvPr id="5" name="Slide Number Placeholder 4">
            <a:extLst>
              <a:ext uri="{FF2B5EF4-FFF2-40B4-BE49-F238E27FC236}">
                <a16:creationId xmlns:a16="http://schemas.microsoft.com/office/drawing/2014/main" id="{2BC9C00A-5147-8061-61F1-FE24431496BB}"/>
              </a:ext>
            </a:extLst>
          </p:cNvPr>
          <p:cNvSpPr>
            <a:spLocks noGrp="1"/>
          </p:cNvSpPr>
          <p:nvPr>
            <p:ph type="sldNum" sz="quarter" idx="12"/>
          </p:nvPr>
        </p:nvSpPr>
        <p:spPr/>
        <p:txBody>
          <a:bodyPr/>
          <a:lstStyle/>
          <a:p>
            <a:fld id="{DB27C77C-7245-437D-A64E-FFABC37A8CF5}" type="slidenum">
              <a:rPr lang="en-GB" smtClean="0"/>
              <a:t>29</a:t>
            </a:fld>
            <a:endParaRPr lang="en-GB"/>
          </a:p>
        </p:txBody>
      </p:sp>
    </p:spTree>
    <p:extLst>
      <p:ext uri="{BB962C8B-B14F-4D97-AF65-F5344CB8AC3E}">
        <p14:creationId xmlns:p14="http://schemas.microsoft.com/office/powerpoint/2010/main" val="300945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17C4-D880-3B8D-B359-04D36F22B684}"/>
              </a:ext>
            </a:extLst>
          </p:cNvPr>
          <p:cNvSpPr>
            <a:spLocks noGrp="1"/>
          </p:cNvSpPr>
          <p:nvPr>
            <p:ph type="title"/>
          </p:nvPr>
        </p:nvSpPr>
        <p:spPr>
          <a:xfrm>
            <a:off x="223854" y="290285"/>
            <a:ext cx="9244484" cy="1325563"/>
          </a:xfrm>
        </p:spPr>
        <p:txBody>
          <a:bodyPr>
            <a:normAutofit/>
          </a:bodyPr>
          <a:lstStyle/>
          <a:p>
            <a:r>
              <a:rPr lang="en-GB" sz="3600" b="1" dirty="0">
                <a:solidFill>
                  <a:schemeClr val="accent2">
                    <a:lumMod val="75000"/>
                  </a:schemeClr>
                </a:solidFill>
              </a:rPr>
              <a:t>Development of the “Walking in Their Shoes’ project</a:t>
            </a:r>
          </a:p>
        </p:txBody>
      </p:sp>
      <p:sp>
        <p:nvSpPr>
          <p:cNvPr id="4" name="Footer Placeholder 3">
            <a:extLst>
              <a:ext uri="{FF2B5EF4-FFF2-40B4-BE49-F238E27FC236}">
                <a16:creationId xmlns:a16="http://schemas.microsoft.com/office/drawing/2014/main" id="{0116B0D0-F940-278A-4EE7-862F26E23E86}"/>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
        <p:nvSpPr>
          <p:cNvPr id="5" name="Slide Number Placeholder 4">
            <a:extLst>
              <a:ext uri="{FF2B5EF4-FFF2-40B4-BE49-F238E27FC236}">
                <a16:creationId xmlns:a16="http://schemas.microsoft.com/office/drawing/2014/main" id="{3333B703-8CD3-7E0B-D5B8-BF5CE3BFD27B}"/>
              </a:ext>
            </a:extLst>
          </p:cNvPr>
          <p:cNvSpPr>
            <a:spLocks noGrp="1"/>
          </p:cNvSpPr>
          <p:nvPr>
            <p:ph type="sldNum" sz="quarter" idx="12"/>
          </p:nvPr>
        </p:nvSpPr>
        <p:spPr/>
        <p:txBody>
          <a:bodyPr/>
          <a:lstStyle/>
          <a:p>
            <a:fld id="{DB27C77C-7245-437D-A64E-FFABC37A8CF5}" type="slidenum">
              <a:rPr lang="en-GB" smtClean="0"/>
              <a:t>3</a:t>
            </a:fld>
            <a:endParaRPr lang="en-GB" dirty="0"/>
          </a:p>
        </p:txBody>
      </p:sp>
      <p:pic>
        <p:nvPicPr>
          <p:cNvPr id="14" name="Content Placeholder 13">
            <a:extLst>
              <a:ext uri="{FF2B5EF4-FFF2-40B4-BE49-F238E27FC236}">
                <a16:creationId xmlns:a16="http://schemas.microsoft.com/office/drawing/2014/main" id="{EA30AF60-6A80-D021-E06D-FA5F155603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37662" y="1457053"/>
            <a:ext cx="9522270" cy="5100055"/>
          </a:xfrm>
        </p:spPr>
      </p:pic>
    </p:spTree>
    <p:extLst>
      <p:ext uri="{BB962C8B-B14F-4D97-AF65-F5344CB8AC3E}">
        <p14:creationId xmlns:p14="http://schemas.microsoft.com/office/powerpoint/2010/main" val="3958562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F557-8BA7-3EF4-4389-237A953A58C9}"/>
              </a:ext>
            </a:extLst>
          </p:cNvPr>
          <p:cNvSpPr>
            <a:spLocks noGrp="1"/>
          </p:cNvSpPr>
          <p:nvPr>
            <p:ph type="title"/>
          </p:nvPr>
        </p:nvSpPr>
        <p:spPr>
          <a:xfrm>
            <a:off x="681038" y="365128"/>
            <a:ext cx="8543925" cy="750240"/>
          </a:xfrm>
        </p:spPr>
        <p:txBody>
          <a:bodyPr/>
          <a:lstStyle/>
          <a:p>
            <a:r>
              <a:rPr lang="en-GB" b="1" dirty="0">
                <a:solidFill>
                  <a:schemeClr val="accent2">
                    <a:lumMod val="75000"/>
                  </a:schemeClr>
                </a:solidFill>
              </a:rPr>
              <a:t>References </a:t>
            </a:r>
          </a:p>
        </p:txBody>
      </p:sp>
      <p:sp>
        <p:nvSpPr>
          <p:cNvPr id="3" name="Content Placeholder 2">
            <a:extLst>
              <a:ext uri="{FF2B5EF4-FFF2-40B4-BE49-F238E27FC236}">
                <a16:creationId xmlns:a16="http://schemas.microsoft.com/office/drawing/2014/main" id="{9DBF589A-7994-8B6E-2EE9-CE3644CB2412}"/>
              </a:ext>
            </a:extLst>
          </p:cNvPr>
          <p:cNvSpPr>
            <a:spLocks noGrp="1"/>
          </p:cNvSpPr>
          <p:nvPr>
            <p:ph idx="1"/>
          </p:nvPr>
        </p:nvSpPr>
        <p:spPr>
          <a:xfrm>
            <a:off x="228600" y="994250"/>
            <a:ext cx="9448800" cy="5632102"/>
          </a:xfrm>
        </p:spPr>
        <p:txBody>
          <a:bodyPr>
            <a:normAutofit fontScale="47500" lnSpcReduction="20000"/>
          </a:bodyPr>
          <a:lstStyle/>
          <a:p>
            <a:pPr>
              <a:lnSpc>
                <a:spcPct val="120000"/>
              </a:lnSpc>
              <a:spcBef>
                <a:spcPts val="0"/>
              </a:spcBef>
            </a:pPr>
            <a:r>
              <a:rPr lang="en-GB" sz="4500" dirty="0"/>
              <a:t>Batson CD (2009) These Things Called Empathy: Eight related but distinct phenomena. in </a:t>
            </a:r>
            <a:r>
              <a:rPr lang="en-GB" sz="4500" dirty="0" err="1"/>
              <a:t>Decety</a:t>
            </a:r>
            <a:r>
              <a:rPr lang="en-GB" sz="4500" dirty="0"/>
              <a:t>, J and Icke, W. (ed) </a:t>
            </a:r>
            <a:r>
              <a:rPr lang="en-GB" sz="4500" i="1" dirty="0"/>
              <a:t>The Social Neuroscience of Empathy</a:t>
            </a:r>
            <a:r>
              <a:rPr lang="en-GB" sz="4500" dirty="0"/>
              <a:t>, The MIT Press </a:t>
            </a:r>
          </a:p>
          <a:p>
            <a:pPr>
              <a:lnSpc>
                <a:spcPct val="120000"/>
              </a:lnSpc>
              <a:spcBef>
                <a:spcPts val="0"/>
              </a:spcBef>
            </a:pPr>
            <a:r>
              <a:rPr lang="en-US" sz="4500" dirty="0"/>
              <a:t>Carroll C, Patterson M, Wood S, Booth A, Rick J &amp; </a:t>
            </a:r>
            <a:r>
              <a:rPr lang="en-US" sz="4500" dirty="0" err="1"/>
              <a:t>Balain</a:t>
            </a:r>
            <a:r>
              <a:rPr lang="en-US" sz="4500" dirty="0"/>
              <a:t> S (2007) A conceptual framework for implementation fidelity. </a:t>
            </a:r>
            <a:r>
              <a:rPr lang="en-US" sz="4500" i="1" dirty="0"/>
              <a:t>Implementation Science</a:t>
            </a:r>
            <a:r>
              <a:rPr lang="en-US" sz="4500" dirty="0"/>
              <a:t>, 2(1): 40. </a:t>
            </a:r>
            <a:endParaRPr lang="en-GB" sz="4500" dirty="0"/>
          </a:p>
          <a:p>
            <a:pPr>
              <a:lnSpc>
                <a:spcPct val="120000"/>
              </a:lnSpc>
              <a:spcBef>
                <a:spcPts val="0"/>
              </a:spcBef>
            </a:pPr>
            <a:r>
              <a:rPr lang="en-GB" sz="4500" dirty="0"/>
              <a:t>Craik FIM Lockhart RS (1972) Level of processing: A framework for memory research. </a:t>
            </a:r>
            <a:r>
              <a:rPr lang="en-GB" sz="4500" i="1" dirty="0"/>
              <a:t>Journal of Verbal Learning and Verbal </a:t>
            </a:r>
            <a:r>
              <a:rPr lang="en-GB" sz="4500" i="1" dirty="0" err="1"/>
              <a:t>Behavior</a:t>
            </a:r>
            <a:r>
              <a:rPr lang="en-GB" sz="4500" dirty="0"/>
              <a:t>, 11: 671-684.</a:t>
            </a:r>
          </a:p>
          <a:p>
            <a:pPr>
              <a:lnSpc>
                <a:spcPct val="120000"/>
              </a:lnSpc>
              <a:spcBef>
                <a:spcPts val="0"/>
              </a:spcBef>
            </a:pPr>
            <a:r>
              <a:rPr lang="en-GB" sz="4500" dirty="0" err="1"/>
              <a:t>Husebo</a:t>
            </a:r>
            <a:r>
              <a:rPr lang="en-GB" sz="4500" dirty="0"/>
              <a:t> SE, </a:t>
            </a:r>
            <a:r>
              <a:rPr lang="en-GB" sz="4500" dirty="0" err="1"/>
              <a:t>O’Regan</a:t>
            </a:r>
            <a:r>
              <a:rPr lang="en-GB" sz="4500" dirty="0"/>
              <a:t> S &amp; </a:t>
            </a:r>
            <a:r>
              <a:rPr lang="en-GB" sz="4500" dirty="0" err="1"/>
              <a:t>Nestel</a:t>
            </a:r>
            <a:r>
              <a:rPr lang="en-GB" sz="4500" dirty="0"/>
              <a:t> D (2015) Reflective practice and its role in simulation. </a:t>
            </a:r>
            <a:r>
              <a:rPr lang="en-GB" sz="4500" i="1" dirty="0"/>
              <a:t>Clinical Simulation in Nursing,</a:t>
            </a:r>
            <a:r>
              <a:rPr lang="en-GB" sz="4500" dirty="0"/>
              <a:t> 11(8):368-375. </a:t>
            </a:r>
          </a:p>
          <a:p>
            <a:pPr>
              <a:lnSpc>
                <a:spcPct val="120000"/>
              </a:lnSpc>
              <a:spcBef>
                <a:spcPts val="0"/>
              </a:spcBef>
            </a:pPr>
            <a:r>
              <a:rPr lang="en-GB" sz="4500" dirty="0"/>
              <a:t>Premack D &amp; Woodruff G (1978) Does the chimpanzee have a theory of mind? </a:t>
            </a:r>
            <a:r>
              <a:rPr lang="en-GB" sz="4500" i="1" dirty="0" err="1"/>
              <a:t>Behavioral</a:t>
            </a:r>
            <a:r>
              <a:rPr lang="en-GB" sz="4500" i="1" dirty="0"/>
              <a:t> and Brain Sciences, 1</a:t>
            </a:r>
            <a:r>
              <a:rPr lang="en-GB" sz="4500" dirty="0"/>
              <a:t>(4):515-526. </a:t>
            </a:r>
          </a:p>
          <a:p>
            <a:pPr>
              <a:lnSpc>
                <a:spcPct val="120000"/>
              </a:lnSpc>
              <a:spcBef>
                <a:spcPts val="0"/>
              </a:spcBef>
            </a:pPr>
            <a:r>
              <a:rPr lang="en-GB" sz="4500" dirty="0"/>
              <a:t>Yu J, Ganesh S &amp; Lancastle D (2023)  Psychometric evaluation of the “Jefferson Scale of Empathy” in a sample of nursing students in the United Kingdom. </a:t>
            </a:r>
            <a:r>
              <a:rPr lang="en-GB" sz="4500" i="1" dirty="0"/>
              <a:t>Nursing Open, </a:t>
            </a:r>
            <a:r>
              <a:rPr lang="en-GB" sz="4500" dirty="0"/>
              <a:t>In press</a:t>
            </a:r>
          </a:p>
          <a:p>
            <a:pPr>
              <a:lnSpc>
                <a:spcPct val="120000"/>
              </a:lnSpc>
              <a:spcBef>
                <a:spcPts val="0"/>
              </a:spcBef>
            </a:pPr>
            <a:r>
              <a:rPr lang="en-GB" sz="4500" dirty="0"/>
              <a:t>Yu J, Parsons GS, Lancastle D, Tonkin ET &amp; Ganesh S (2021) "Walking in Their Shoes": The effects of an immersive digital story intervention on empathy in nursing students. </a:t>
            </a:r>
            <a:r>
              <a:rPr lang="en-GB" sz="4500" i="1" dirty="0"/>
              <a:t>Nursing Open</a:t>
            </a:r>
            <a:r>
              <a:rPr lang="en-GB" sz="4500" dirty="0"/>
              <a:t>, 8(5):2813-2823.</a:t>
            </a:r>
            <a:endParaRPr lang="en-GB" dirty="0">
              <a:latin typeface="+mj-lt"/>
            </a:endParaRPr>
          </a:p>
        </p:txBody>
      </p:sp>
      <p:sp>
        <p:nvSpPr>
          <p:cNvPr id="4" name="Footer Placeholder 3">
            <a:extLst>
              <a:ext uri="{FF2B5EF4-FFF2-40B4-BE49-F238E27FC236}">
                <a16:creationId xmlns:a16="http://schemas.microsoft.com/office/drawing/2014/main" id="{9945A372-1DBD-6D33-CD4E-8D569520F2AA}"/>
              </a:ext>
            </a:extLst>
          </p:cNvPr>
          <p:cNvSpPr>
            <a:spLocks noGrp="1"/>
          </p:cNvSpPr>
          <p:nvPr>
            <p:ph type="ftr" sz="quarter" idx="11"/>
          </p:nvPr>
        </p:nvSpPr>
        <p:spPr/>
        <p:txBody>
          <a:bodyPr/>
          <a:lstStyle/>
          <a:p>
            <a:r>
              <a:rPr lang="en-GB"/>
              <a:t>GP/JY 5Dec23</a:t>
            </a:r>
          </a:p>
        </p:txBody>
      </p:sp>
      <p:sp>
        <p:nvSpPr>
          <p:cNvPr id="5" name="Slide Number Placeholder 4">
            <a:extLst>
              <a:ext uri="{FF2B5EF4-FFF2-40B4-BE49-F238E27FC236}">
                <a16:creationId xmlns:a16="http://schemas.microsoft.com/office/drawing/2014/main" id="{6BC2D1B9-92D1-1689-BF95-E3122FDE23A2}"/>
              </a:ext>
            </a:extLst>
          </p:cNvPr>
          <p:cNvSpPr>
            <a:spLocks noGrp="1"/>
          </p:cNvSpPr>
          <p:nvPr>
            <p:ph type="sldNum" sz="quarter" idx="12"/>
          </p:nvPr>
        </p:nvSpPr>
        <p:spPr/>
        <p:txBody>
          <a:bodyPr/>
          <a:lstStyle/>
          <a:p>
            <a:fld id="{DB27C77C-7245-437D-A64E-FFABC37A8CF5}" type="slidenum">
              <a:rPr lang="en-GB" smtClean="0"/>
              <a:t>30</a:t>
            </a:fld>
            <a:endParaRPr lang="en-GB"/>
          </a:p>
        </p:txBody>
      </p:sp>
    </p:spTree>
    <p:extLst>
      <p:ext uri="{BB962C8B-B14F-4D97-AF65-F5344CB8AC3E}">
        <p14:creationId xmlns:p14="http://schemas.microsoft.com/office/powerpoint/2010/main" val="58947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B51485-215D-F681-759D-2BA7B1AB1C90}"/>
              </a:ext>
            </a:extLst>
          </p:cNvPr>
          <p:cNvSpPr>
            <a:spLocks noGrp="1"/>
          </p:cNvSpPr>
          <p:nvPr>
            <p:ph type="ftr" sz="quarter" idx="11"/>
          </p:nvPr>
        </p:nvSpPr>
        <p:spPr/>
        <p:txBody>
          <a:bodyPr/>
          <a:lstStyle/>
          <a:p>
            <a:r>
              <a:rPr lang="en-GB"/>
              <a:t>GP/JY 5Dec23</a:t>
            </a:r>
          </a:p>
        </p:txBody>
      </p:sp>
      <p:sp>
        <p:nvSpPr>
          <p:cNvPr id="5" name="Slide Number Placeholder 4">
            <a:extLst>
              <a:ext uri="{FF2B5EF4-FFF2-40B4-BE49-F238E27FC236}">
                <a16:creationId xmlns:a16="http://schemas.microsoft.com/office/drawing/2014/main" id="{B79CD628-D206-2D8B-C91F-396BE3F27C6A}"/>
              </a:ext>
            </a:extLst>
          </p:cNvPr>
          <p:cNvSpPr>
            <a:spLocks noGrp="1"/>
          </p:cNvSpPr>
          <p:nvPr>
            <p:ph type="sldNum" sz="quarter" idx="12"/>
          </p:nvPr>
        </p:nvSpPr>
        <p:spPr/>
        <p:txBody>
          <a:bodyPr/>
          <a:lstStyle/>
          <a:p>
            <a:fld id="{DB27C77C-7245-437D-A64E-FFABC37A8CF5}" type="slidenum">
              <a:rPr lang="en-GB" smtClean="0"/>
              <a:t>31</a:t>
            </a:fld>
            <a:endParaRPr lang="en-GB"/>
          </a:p>
        </p:txBody>
      </p:sp>
      <p:pic>
        <p:nvPicPr>
          <p:cNvPr id="1026" name="Picture 2" descr="By Mark Kennedy and Brian Kelly - ppt download">
            <a:extLst>
              <a:ext uri="{FF2B5EF4-FFF2-40B4-BE49-F238E27FC236}">
                <a16:creationId xmlns:a16="http://schemas.microsoft.com/office/drawing/2014/main" id="{69FF71B2-649F-0FC8-E9A7-737B1C295E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8162" y="1255776"/>
            <a:ext cx="8149675" cy="458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5400" cy="927989"/>
          </a:xfrm>
        </p:spPr>
        <p:txBody>
          <a:bodyPr/>
          <a:lstStyle/>
          <a:p>
            <a:r>
              <a:rPr lang="en-GB" sz="4000" b="1" dirty="0">
                <a:solidFill>
                  <a:schemeClr val="accent2">
                    <a:lumMod val="75000"/>
                  </a:schemeClr>
                </a:solidFill>
              </a:rPr>
              <a:t>Overview of the research (Phase 1)</a:t>
            </a:r>
          </a:p>
        </p:txBody>
      </p:sp>
      <p:sp>
        <p:nvSpPr>
          <p:cNvPr id="3" name="Content Placeholder 2"/>
          <p:cNvSpPr>
            <a:spLocks noGrp="1"/>
          </p:cNvSpPr>
          <p:nvPr>
            <p:ph idx="1"/>
          </p:nvPr>
        </p:nvSpPr>
        <p:spPr>
          <a:xfrm>
            <a:off x="495299" y="1316335"/>
            <a:ext cx="9141069" cy="4814592"/>
          </a:xfrm>
        </p:spPr>
        <p:txBody>
          <a:bodyPr>
            <a:normAutofit/>
          </a:bodyPr>
          <a:lstStyle/>
          <a:p>
            <a:r>
              <a:rPr lang="en-GB" b="1" dirty="0"/>
              <a:t>Aim: </a:t>
            </a:r>
            <a:r>
              <a:rPr lang="en-GB" dirty="0"/>
              <a:t>to test the effects of the “Walking in Their Shoes” empathy intervention for nursing students</a:t>
            </a:r>
          </a:p>
          <a:p>
            <a:r>
              <a:rPr lang="en-GB" b="1" dirty="0"/>
              <a:t>Design: </a:t>
            </a:r>
            <a:r>
              <a:rPr lang="en-GB" dirty="0"/>
              <a:t>cluster randomised controlled trial</a:t>
            </a:r>
          </a:p>
          <a:p>
            <a:r>
              <a:rPr lang="en-GB" b="1" dirty="0"/>
              <a:t>Participants</a:t>
            </a:r>
          </a:p>
          <a:p>
            <a:pPr lvl="1"/>
            <a:r>
              <a:rPr lang="en-GB" dirty="0">
                <a:ea typeface="SimSun" panose="02010600030101010101" pitchFamily="2" charset="-122"/>
                <a:cs typeface="Times New Roman" panose="02020603050405020304" pitchFamily="18" charset="0"/>
              </a:rPr>
              <a:t>2</a:t>
            </a:r>
            <a:r>
              <a:rPr lang="en-GB" baseline="30000" dirty="0">
                <a:ea typeface="SimSun" panose="02010600030101010101" pitchFamily="2" charset="-122"/>
                <a:cs typeface="Times New Roman" panose="02020603050405020304" pitchFamily="18" charset="0"/>
              </a:rPr>
              <a:t>nd </a:t>
            </a:r>
            <a:r>
              <a:rPr lang="en-GB" dirty="0">
                <a:ea typeface="SimSun" panose="02010600030101010101" pitchFamily="2" charset="-122"/>
                <a:cs typeface="Times New Roman" panose="02020603050405020304" pitchFamily="18" charset="0"/>
              </a:rPr>
              <a:t>year Bachelor of Nursing (Adult) students </a:t>
            </a:r>
            <a:r>
              <a:rPr lang="en-GB" dirty="0"/>
              <a:t>(N=238)</a:t>
            </a:r>
          </a:p>
          <a:p>
            <a:pPr lvl="1"/>
            <a:r>
              <a:rPr lang="en-GB" dirty="0">
                <a:ea typeface="SimSun" panose="02010600030101010101" pitchFamily="2" charset="-122"/>
                <a:cs typeface="Times New Roman" panose="02020603050405020304" pitchFamily="18" charset="0"/>
              </a:rPr>
              <a:t>3 cohorts of full-time students and 2 cohorts of part-time students</a:t>
            </a:r>
          </a:p>
          <a:p>
            <a:r>
              <a:rPr lang="en-GB" b="1" dirty="0">
                <a:ea typeface="SimSun" panose="02010600030101010101" pitchFamily="2" charset="-122"/>
                <a:cs typeface="Times New Roman" panose="02020603050405020304" pitchFamily="18" charset="0"/>
              </a:rPr>
              <a:t>Intervention: </a:t>
            </a:r>
            <a:r>
              <a:rPr lang="en-GB" dirty="0">
                <a:ea typeface="SimSun" panose="02010600030101010101" pitchFamily="2" charset="-122"/>
                <a:cs typeface="Times New Roman" panose="02020603050405020304" pitchFamily="18" charset="0"/>
              </a:rPr>
              <a:t>Lecture + Story Walk</a:t>
            </a:r>
          </a:p>
          <a:p>
            <a:r>
              <a:rPr lang="en-GB" b="1" dirty="0">
                <a:ea typeface="SimSun" panose="02010600030101010101" pitchFamily="2" charset="-122"/>
                <a:cs typeface="Times New Roman" panose="02020603050405020304" pitchFamily="18" charset="0"/>
              </a:rPr>
              <a:t>Control: </a:t>
            </a:r>
            <a:r>
              <a:rPr lang="en-GB" dirty="0">
                <a:ea typeface="SimSun" panose="02010600030101010101" pitchFamily="2" charset="-122"/>
                <a:cs typeface="Times New Roman" panose="02020603050405020304" pitchFamily="18" charset="0"/>
              </a:rPr>
              <a:t>Lecture only</a:t>
            </a:r>
          </a:p>
          <a:p>
            <a:r>
              <a:rPr lang="en-GB" b="1" dirty="0">
                <a:ea typeface="SimSun" panose="02010600030101010101" pitchFamily="2" charset="-122"/>
                <a:cs typeface="Times New Roman" panose="02020603050405020304" pitchFamily="18" charset="0"/>
              </a:rPr>
              <a:t>Outcome: </a:t>
            </a:r>
            <a:r>
              <a:rPr lang="en-GB" dirty="0">
                <a:ea typeface="SimSun" panose="02010600030101010101" pitchFamily="2" charset="-122"/>
                <a:cs typeface="Times New Roman" panose="02020603050405020304" pitchFamily="18" charset="0"/>
              </a:rPr>
              <a:t>Empathy level</a:t>
            </a:r>
          </a:p>
        </p:txBody>
      </p:sp>
      <p:sp>
        <p:nvSpPr>
          <p:cNvPr id="5" name="Slide Number Placeholder 4"/>
          <p:cNvSpPr>
            <a:spLocks noGrp="1"/>
          </p:cNvSpPr>
          <p:nvPr>
            <p:ph type="sldNum" sz="quarter" idx="12"/>
          </p:nvPr>
        </p:nvSpPr>
        <p:spPr/>
        <p:txBody>
          <a:bodyPr/>
          <a:lstStyle/>
          <a:p>
            <a:pPr>
              <a:defRPr/>
            </a:pPr>
            <a:fld id="{129C3C8F-DF36-49F6-804B-C83372A43BAC}" type="slidenum">
              <a:rPr lang="en-GB" smtClean="0"/>
              <a:pPr>
                <a:defRPr/>
              </a:pPr>
              <a:t>4</a:t>
            </a:fld>
            <a:endParaRPr lang="en-GB"/>
          </a:p>
        </p:txBody>
      </p:sp>
      <p:sp>
        <p:nvSpPr>
          <p:cNvPr id="4" name="Footer Placeholder 3">
            <a:extLst>
              <a:ext uri="{FF2B5EF4-FFF2-40B4-BE49-F238E27FC236}">
                <a16:creationId xmlns:a16="http://schemas.microsoft.com/office/drawing/2014/main" id="{647E115C-D366-4780-13C1-97F4378C3947}"/>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48130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704234" y="1304765"/>
            <a:ext cx="8390207" cy="5089158"/>
            <a:chOff x="736436" y="914400"/>
            <a:chExt cx="8390207" cy="5089158"/>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000" y="1541000"/>
              <a:ext cx="6144000" cy="3776000"/>
            </a:xfrm>
            <a:prstGeom prst="rect">
              <a:avLst/>
            </a:prstGeom>
          </p:spPr>
        </p:pic>
        <p:grpSp>
          <p:nvGrpSpPr>
            <p:cNvPr id="14" name="Group 13"/>
            <p:cNvGrpSpPr/>
            <p:nvPr/>
          </p:nvGrpSpPr>
          <p:grpSpPr>
            <a:xfrm>
              <a:off x="736436" y="3559624"/>
              <a:ext cx="1519218" cy="532748"/>
              <a:chOff x="736436" y="3559624"/>
              <a:chExt cx="1519218" cy="532748"/>
            </a:xfrm>
          </p:grpSpPr>
          <p:sp>
            <p:nvSpPr>
              <p:cNvPr id="5" name="Rounded Rectangle 4"/>
              <p:cNvSpPr/>
              <p:nvPr/>
            </p:nvSpPr>
            <p:spPr>
              <a:xfrm>
                <a:off x="736436" y="3559624"/>
                <a:ext cx="1017917" cy="5262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1. Arriving / entrance</a:t>
                </a:r>
              </a:p>
            </p:txBody>
          </p:sp>
          <p:sp>
            <p:nvSpPr>
              <p:cNvPr id="8" name="Left Arrow 7"/>
              <p:cNvSpPr/>
              <p:nvPr/>
            </p:nvSpPr>
            <p:spPr>
              <a:xfrm rot="10800000">
                <a:off x="1763950" y="3883572"/>
                <a:ext cx="491704" cy="20880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13" name="Group 12"/>
            <p:cNvGrpSpPr/>
            <p:nvPr/>
          </p:nvGrpSpPr>
          <p:grpSpPr>
            <a:xfrm>
              <a:off x="736436" y="4601352"/>
              <a:ext cx="1509621" cy="497139"/>
              <a:chOff x="736436" y="4601352"/>
              <a:chExt cx="1509621" cy="497139"/>
            </a:xfrm>
          </p:grpSpPr>
          <p:sp>
            <p:nvSpPr>
              <p:cNvPr id="7" name="Left Arrow 6"/>
              <p:cNvSpPr/>
              <p:nvPr/>
            </p:nvSpPr>
            <p:spPr>
              <a:xfrm>
                <a:off x="1754353" y="4666545"/>
                <a:ext cx="491704" cy="20880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ounded Rectangle 9"/>
              <p:cNvSpPr/>
              <p:nvPr/>
            </p:nvSpPr>
            <p:spPr>
              <a:xfrm>
                <a:off x="736436" y="4601352"/>
                <a:ext cx="1017916" cy="4971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9. Leaving / exit</a:t>
                </a:r>
              </a:p>
            </p:txBody>
          </p:sp>
        </p:grpSp>
        <p:sp>
          <p:nvSpPr>
            <p:cNvPr id="11" name="Up Arrow 10"/>
            <p:cNvSpPr/>
            <p:nvPr/>
          </p:nvSpPr>
          <p:spPr>
            <a:xfrm rot="10800000" flipH="1">
              <a:off x="5159601" y="1371598"/>
              <a:ext cx="208800" cy="211390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Rounded Rectangle 19"/>
            <p:cNvSpPr/>
            <p:nvPr/>
          </p:nvSpPr>
          <p:spPr>
            <a:xfrm>
              <a:off x="2023472" y="5477346"/>
              <a:ext cx="1149789" cy="5262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8. Waiting / seating area</a:t>
              </a:r>
            </a:p>
          </p:txBody>
        </p:sp>
        <p:sp>
          <p:nvSpPr>
            <p:cNvPr id="27" name="Rounded Rectangle 26"/>
            <p:cNvSpPr/>
            <p:nvPr/>
          </p:nvSpPr>
          <p:spPr>
            <a:xfrm>
              <a:off x="3374978" y="5477348"/>
              <a:ext cx="789616" cy="5262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5. Beep / ward</a:t>
              </a:r>
            </a:p>
          </p:txBody>
        </p:sp>
        <p:sp>
          <p:nvSpPr>
            <p:cNvPr id="29" name="Rounded Rectangle 28"/>
            <p:cNvSpPr/>
            <p:nvPr/>
          </p:nvSpPr>
          <p:spPr>
            <a:xfrm>
              <a:off x="3802455" y="914401"/>
              <a:ext cx="1776637" cy="4662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2. Letter / outpatient reception</a:t>
              </a:r>
            </a:p>
          </p:txBody>
        </p:sp>
        <p:grpSp>
          <p:nvGrpSpPr>
            <p:cNvPr id="40" name="Group 39"/>
            <p:cNvGrpSpPr/>
            <p:nvPr/>
          </p:nvGrpSpPr>
          <p:grpSpPr>
            <a:xfrm>
              <a:off x="4541359" y="1381380"/>
              <a:ext cx="2098677" cy="4622176"/>
              <a:chOff x="4541359" y="1381380"/>
              <a:chExt cx="2098677" cy="4622176"/>
            </a:xfrm>
          </p:grpSpPr>
          <p:sp>
            <p:nvSpPr>
              <p:cNvPr id="28" name="Rounded Rectangle 27"/>
              <p:cNvSpPr/>
              <p:nvPr/>
            </p:nvSpPr>
            <p:spPr>
              <a:xfrm>
                <a:off x="4541359" y="5477345"/>
                <a:ext cx="1027821" cy="5262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4. Surgery / ward</a:t>
                </a:r>
              </a:p>
            </p:txBody>
          </p:sp>
          <p:sp>
            <p:nvSpPr>
              <p:cNvPr id="31" name="Down Arrow 30"/>
              <p:cNvSpPr/>
              <p:nvPr/>
            </p:nvSpPr>
            <p:spPr>
              <a:xfrm>
                <a:off x="6433001" y="1381380"/>
                <a:ext cx="207035" cy="899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Rounded Rectangle 32"/>
            <p:cNvSpPr/>
            <p:nvPr/>
          </p:nvSpPr>
          <p:spPr>
            <a:xfrm>
              <a:off x="8213405" y="3568705"/>
              <a:ext cx="913238" cy="5262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7. Toilet / ward</a:t>
              </a:r>
            </a:p>
          </p:txBody>
        </p:sp>
        <p:grpSp>
          <p:nvGrpSpPr>
            <p:cNvPr id="43" name="Group 42"/>
            <p:cNvGrpSpPr/>
            <p:nvPr/>
          </p:nvGrpSpPr>
          <p:grpSpPr>
            <a:xfrm>
              <a:off x="4887288" y="914400"/>
              <a:ext cx="2572767" cy="4552793"/>
              <a:chOff x="4887288" y="914400"/>
              <a:chExt cx="2572767" cy="4552793"/>
            </a:xfrm>
          </p:grpSpPr>
          <p:sp>
            <p:nvSpPr>
              <p:cNvPr id="34" name="Up Arrow 33"/>
              <p:cNvSpPr/>
              <p:nvPr/>
            </p:nvSpPr>
            <p:spPr>
              <a:xfrm>
                <a:off x="4887288" y="3828550"/>
                <a:ext cx="208800" cy="163864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6" name="Rounded Rectangle 35"/>
              <p:cNvSpPr/>
              <p:nvPr/>
            </p:nvSpPr>
            <p:spPr>
              <a:xfrm>
                <a:off x="5966762" y="914400"/>
                <a:ext cx="1493293" cy="4440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3. Diagnosis / consultant room</a:t>
                </a:r>
              </a:p>
            </p:txBody>
          </p:sp>
        </p:grpSp>
      </p:grpSp>
      <p:sp>
        <p:nvSpPr>
          <p:cNvPr id="45" name="Rounded Rectangle 44"/>
          <p:cNvSpPr/>
          <p:nvPr/>
        </p:nvSpPr>
        <p:spPr>
          <a:xfrm>
            <a:off x="2049043" y="549369"/>
            <a:ext cx="4820098" cy="55035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Walking in their Shoes</a:t>
            </a:r>
          </a:p>
          <a:p>
            <a:pPr algn="ctr"/>
            <a:r>
              <a:rPr lang="en-GB" b="1" i="1" dirty="0">
                <a:solidFill>
                  <a:schemeClr val="tx1"/>
                </a:solidFill>
              </a:rPr>
              <a:t>- ‘Story Walk’ map</a:t>
            </a:r>
          </a:p>
        </p:txBody>
      </p:sp>
      <p:sp>
        <p:nvSpPr>
          <p:cNvPr id="46" name="Rounded Rectangle 45"/>
          <p:cNvSpPr/>
          <p:nvPr/>
        </p:nvSpPr>
        <p:spPr>
          <a:xfrm>
            <a:off x="8144504" y="3323133"/>
            <a:ext cx="949937" cy="5262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rPr>
              <a:t>6. Talking / corridor</a:t>
            </a:r>
          </a:p>
        </p:txBody>
      </p:sp>
      <p:sp>
        <p:nvSpPr>
          <p:cNvPr id="35" name="Left Arrow 34"/>
          <p:cNvSpPr/>
          <p:nvPr/>
        </p:nvSpPr>
        <p:spPr>
          <a:xfrm>
            <a:off x="6056769" y="3648975"/>
            <a:ext cx="2087735" cy="208800"/>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1" name="Left Arrow 40"/>
          <p:cNvSpPr/>
          <p:nvPr/>
        </p:nvSpPr>
        <p:spPr>
          <a:xfrm>
            <a:off x="6527550" y="4008964"/>
            <a:ext cx="1653654" cy="209951"/>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2" name="Up Arrow 41"/>
          <p:cNvSpPr/>
          <p:nvPr/>
        </p:nvSpPr>
        <p:spPr>
          <a:xfrm>
            <a:off x="3418184" y="4218915"/>
            <a:ext cx="208800" cy="165785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47" name="Up Arrow 46"/>
          <p:cNvSpPr/>
          <p:nvPr/>
        </p:nvSpPr>
        <p:spPr>
          <a:xfrm>
            <a:off x="2599855" y="5124260"/>
            <a:ext cx="208800" cy="72919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 name="Slide Number Placeholder 2"/>
          <p:cNvSpPr>
            <a:spLocks noGrp="1"/>
          </p:cNvSpPr>
          <p:nvPr>
            <p:ph type="sldNum" sz="quarter" idx="12"/>
          </p:nvPr>
        </p:nvSpPr>
        <p:spPr/>
        <p:txBody>
          <a:bodyPr/>
          <a:lstStyle/>
          <a:p>
            <a:fld id="{DB27C77C-7245-437D-A64E-FFABC37A8CF5}" type="slidenum">
              <a:rPr lang="en-GB" smtClean="0"/>
              <a:t>5</a:t>
            </a:fld>
            <a:endParaRPr lang="en-GB"/>
          </a:p>
        </p:txBody>
      </p:sp>
      <p:sp>
        <p:nvSpPr>
          <p:cNvPr id="4" name="Footer Placeholder 3">
            <a:extLst>
              <a:ext uri="{FF2B5EF4-FFF2-40B4-BE49-F238E27FC236}">
                <a16:creationId xmlns:a16="http://schemas.microsoft.com/office/drawing/2014/main" id="{39EDE526-B3F0-C48B-9552-D880D42156B6}"/>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135079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B27C77C-7245-437D-A64E-FFABC37A8CF5}" type="slidenum">
              <a:rPr lang="en-GB" smtClean="0"/>
              <a:t>6</a:t>
            </a:fld>
            <a:endParaRPr lang="en-GB"/>
          </a:p>
        </p:txBody>
      </p:sp>
      <p:pic>
        <p:nvPicPr>
          <p:cNvPr id="4" name="Picture 3"/>
          <p:cNvPicPr>
            <a:picLocks noChangeAspect="1"/>
          </p:cNvPicPr>
          <p:nvPr/>
        </p:nvPicPr>
        <p:blipFill>
          <a:blip r:embed="rId3"/>
          <a:stretch>
            <a:fillRect/>
          </a:stretch>
        </p:blipFill>
        <p:spPr>
          <a:xfrm>
            <a:off x="2544872" y="0"/>
            <a:ext cx="4451241" cy="6429570"/>
          </a:xfrm>
          <a:prstGeom prst="rect">
            <a:avLst/>
          </a:prstGeom>
        </p:spPr>
      </p:pic>
      <p:sp>
        <p:nvSpPr>
          <p:cNvPr id="5" name="Footer Placeholder 3">
            <a:extLst>
              <a:ext uri="{FF2B5EF4-FFF2-40B4-BE49-F238E27FC236}">
                <a16:creationId xmlns:a16="http://schemas.microsoft.com/office/drawing/2014/main" id="{E6E1A83D-A89B-9FAE-E5AE-3DC300E43D0C}"/>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Tree>
    <p:extLst>
      <p:ext uri="{BB962C8B-B14F-4D97-AF65-F5344CB8AC3E}">
        <p14:creationId xmlns:p14="http://schemas.microsoft.com/office/powerpoint/2010/main" val="278918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16249-303F-C044-2F22-459E4C215F6B}"/>
              </a:ext>
            </a:extLst>
          </p:cNvPr>
          <p:cNvSpPr>
            <a:spLocks noGrp="1"/>
          </p:cNvSpPr>
          <p:nvPr>
            <p:ph type="title"/>
          </p:nvPr>
        </p:nvSpPr>
        <p:spPr>
          <a:xfrm>
            <a:off x="561932" y="712399"/>
            <a:ext cx="8543925" cy="392415"/>
          </a:xfrm>
        </p:spPr>
        <p:txBody>
          <a:bodyPr>
            <a:normAutofit fontScale="90000"/>
          </a:bodyPr>
          <a:lstStyle/>
          <a:p>
            <a:r>
              <a:rPr lang="en-GB" b="1" dirty="0">
                <a:solidFill>
                  <a:schemeClr val="accent2">
                    <a:lumMod val="75000"/>
                  </a:schemeClr>
                </a:solidFill>
              </a:rPr>
              <a:t>Participant information (N=238)</a:t>
            </a:r>
          </a:p>
        </p:txBody>
      </p:sp>
      <p:graphicFrame>
        <p:nvGraphicFramePr>
          <p:cNvPr id="4" name="Content Placeholder 3">
            <a:extLst>
              <a:ext uri="{FF2B5EF4-FFF2-40B4-BE49-F238E27FC236}">
                <a16:creationId xmlns:a16="http://schemas.microsoft.com/office/drawing/2014/main" id="{864327BB-B3D6-232D-62CB-F7CEFA98B2C6}"/>
              </a:ext>
            </a:extLst>
          </p:cNvPr>
          <p:cNvGraphicFramePr>
            <a:graphicFrameLocks noGrp="1"/>
          </p:cNvGraphicFramePr>
          <p:nvPr>
            <p:ph idx="1"/>
            <p:extLst>
              <p:ext uri="{D42A27DB-BD31-4B8C-83A1-F6EECF244321}">
                <p14:modId xmlns:p14="http://schemas.microsoft.com/office/powerpoint/2010/main" val="3506862838"/>
              </p:ext>
            </p:extLst>
          </p:nvPr>
        </p:nvGraphicFramePr>
        <p:xfrm>
          <a:off x="176892" y="1466138"/>
          <a:ext cx="9552215" cy="4679463"/>
        </p:xfrm>
        <a:graphic>
          <a:graphicData uri="http://schemas.openxmlformats.org/drawingml/2006/table">
            <a:tbl>
              <a:tblPr firstRow="1" firstCol="1" bandRow="1">
                <a:tableStyleId>{5C22544A-7EE6-4342-B048-85BDC9FD1C3A}</a:tableStyleId>
              </a:tblPr>
              <a:tblGrid>
                <a:gridCol w="1746145">
                  <a:extLst>
                    <a:ext uri="{9D8B030D-6E8A-4147-A177-3AD203B41FA5}">
                      <a16:colId xmlns:a16="http://schemas.microsoft.com/office/drawing/2014/main" val="915926445"/>
                    </a:ext>
                  </a:extLst>
                </a:gridCol>
                <a:gridCol w="1942921">
                  <a:extLst>
                    <a:ext uri="{9D8B030D-6E8A-4147-A177-3AD203B41FA5}">
                      <a16:colId xmlns:a16="http://schemas.microsoft.com/office/drawing/2014/main" val="1416959265"/>
                    </a:ext>
                  </a:extLst>
                </a:gridCol>
                <a:gridCol w="2231397">
                  <a:extLst>
                    <a:ext uri="{9D8B030D-6E8A-4147-A177-3AD203B41FA5}">
                      <a16:colId xmlns:a16="http://schemas.microsoft.com/office/drawing/2014/main" val="1888481778"/>
                    </a:ext>
                  </a:extLst>
                </a:gridCol>
                <a:gridCol w="2231397">
                  <a:extLst>
                    <a:ext uri="{9D8B030D-6E8A-4147-A177-3AD203B41FA5}">
                      <a16:colId xmlns:a16="http://schemas.microsoft.com/office/drawing/2014/main" val="4249310327"/>
                    </a:ext>
                  </a:extLst>
                </a:gridCol>
                <a:gridCol w="1400355">
                  <a:extLst>
                    <a:ext uri="{9D8B030D-6E8A-4147-A177-3AD203B41FA5}">
                      <a16:colId xmlns:a16="http://schemas.microsoft.com/office/drawing/2014/main" val="407745637"/>
                    </a:ext>
                  </a:extLst>
                </a:gridCol>
              </a:tblGrid>
              <a:tr h="656066">
                <a:tc>
                  <a:txBody>
                    <a:bodyPr/>
                    <a:lstStyle/>
                    <a:p>
                      <a:pPr>
                        <a:lnSpc>
                          <a:spcPct val="115000"/>
                        </a:lnSpc>
                        <a:spcAft>
                          <a:spcPts val="1000"/>
                        </a:spcAft>
                      </a:pPr>
                      <a:r>
                        <a:rPr lang="en-GB" sz="2000" dirty="0">
                          <a:effectLst/>
                        </a:rPr>
                        <a:t>Variables</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Grouping</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Control group </a:t>
                      </a:r>
                    </a:p>
                  </a:txBody>
                  <a:tcPr marL="55721" marR="55721" marT="0" marB="0" anchor="ctr"/>
                </a:tc>
                <a:tc>
                  <a:txBody>
                    <a:bodyPr/>
                    <a:lstStyle/>
                    <a:p>
                      <a:pPr algn="ctr">
                        <a:lnSpc>
                          <a:spcPct val="115000"/>
                        </a:lnSpc>
                        <a:spcAft>
                          <a:spcPts val="1000"/>
                        </a:spcAft>
                      </a:pPr>
                      <a:r>
                        <a:rPr lang="en-GB" sz="2000" dirty="0">
                          <a:effectLst/>
                        </a:rPr>
                        <a:t>Intervention group</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Total</a:t>
                      </a:r>
                    </a:p>
                  </a:txBody>
                  <a:tcPr marL="55721" marR="55721" marT="0" marB="0" anchor="ctr"/>
                </a:tc>
                <a:extLst>
                  <a:ext uri="{0D108BD9-81ED-4DB2-BD59-A6C34878D82A}">
                    <a16:rowId xmlns:a16="http://schemas.microsoft.com/office/drawing/2014/main" val="1379060028"/>
                  </a:ext>
                </a:extLst>
              </a:tr>
              <a:tr h="269983">
                <a:tc rowSpan="4">
                  <a:txBody>
                    <a:bodyPr/>
                    <a:lstStyle/>
                    <a:p>
                      <a:pPr>
                        <a:lnSpc>
                          <a:spcPct val="115000"/>
                        </a:lnSpc>
                        <a:spcAft>
                          <a:spcPts val="1000"/>
                        </a:spcAft>
                      </a:pPr>
                      <a:r>
                        <a:rPr lang="en-GB" sz="2000">
                          <a:effectLst/>
                        </a:rPr>
                        <a:t>Age (years)</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&lt; 21</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21 (15.2)</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12 (12.0)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33 (14.2)</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3346929418"/>
                  </a:ext>
                </a:extLst>
              </a:tr>
              <a:tr h="269983">
                <a:tc vMerge="1">
                  <a:txBody>
                    <a:bodyPr/>
                    <a:lstStyle/>
                    <a:p>
                      <a:endParaRPr lang="en-GB"/>
                    </a:p>
                  </a:txBody>
                  <a:tcPr/>
                </a:tc>
                <a:tc>
                  <a:txBody>
                    <a:bodyPr/>
                    <a:lstStyle/>
                    <a:p>
                      <a:pPr algn="ctr">
                        <a:lnSpc>
                          <a:spcPct val="115000"/>
                        </a:lnSpc>
                        <a:spcAft>
                          <a:spcPts val="1000"/>
                        </a:spcAft>
                      </a:pPr>
                      <a:r>
                        <a:rPr lang="en-GB" sz="2000" b="1" dirty="0">
                          <a:effectLst/>
                        </a:rPr>
                        <a:t>21-30</a:t>
                      </a:r>
                      <a:endParaRPr lang="en-GB" sz="2000" b="1"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65 (47.1)</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42 (42.0)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107 (45.9)</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1333848078"/>
                  </a:ext>
                </a:extLst>
              </a:tr>
              <a:tr h="269983">
                <a:tc vMerge="1">
                  <a:txBody>
                    <a:bodyPr/>
                    <a:lstStyle/>
                    <a:p>
                      <a:endParaRPr lang="en-GB"/>
                    </a:p>
                  </a:txBody>
                  <a:tcPr/>
                </a:tc>
                <a:tc>
                  <a:txBody>
                    <a:bodyPr/>
                    <a:lstStyle/>
                    <a:p>
                      <a:pPr algn="ctr">
                        <a:lnSpc>
                          <a:spcPct val="115000"/>
                        </a:lnSpc>
                        <a:spcAft>
                          <a:spcPts val="1000"/>
                        </a:spcAft>
                      </a:pPr>
                      <a:r>
                        <a:rPr lang="en-GB" sz="2000" dirty="0">
                          <a:effectLst/>
                        </a:rPr>
                        <a:t>31-40</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28 (20.3)</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30 (30.0)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58 (24.9)</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1027327586"/>
                  </a:ext>
                </a:extLst>
              </a:tr>
              <a:tr h="269983">
                <a:tc vMerge="1">
                  <a:txBody>
                    <a:bodyPr/>
                    <a:lstStyle/>
                    <a:p>
                      <a:endParaRPr lang="en-GB"/>
                    </a:p>
                  </a:txBody>
                  <a:tcPr/>
                </a:tc>
                <a:tc>
                  <a:txBody>
                    <a:bodyPr/>
                    <a:lstStyle/>
                    <a:p>
                      <a:pPr algn="ctr">
                        <a:lnSpc>
                          <a:spcPct val="115000"/>
                        </a:lnSpc>
                        <a:spcAft>
                          <a:spcPts val="1000"/>
                        </a:spcAft>
                      </a:pPr>
                      <a:r>
                        <a:rPr lang="en-GB" sz="2000">
                          <a:effectLst/>
                        </a:rPr>
                        <a:t>41-60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22 (15.9)</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13 (13.0)</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35 (15.0)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2691661746"/>
                  </a:ext>
                </a:extLst>
              </a:tr>
              <a:tr h="269983">
                <a:tc rowSpan="2">
                  <a:txBody>
                    <a:bodyPr/>
                    <a:lstStyle/>
                    <a:p>
                      <a:pPr>
                        <a:lnSpc>
                          <a:spcPct val="115000"/>
                        </a:lnSpc>
                        <a:spcAft>
                          <a:spcPts val="1000"/>
                        </a:spcAft>
                      </a:pPr>
                      <a:r>
                        <a:rPr lang="en-GB" sz="2000">
                          <a:effectLst/>
                        </a:rPr>
                        <a:t>Gender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Male</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14 (10.1)</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5 (5.0)</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19 (8.0)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1736367196"/>
                  </a:ext>
                </a:extLst>
              </a:tr>
              <a:tr h="269983">
                <a:tc vMerge="1">
                  <a:txBody>
                    <a:bodyPr/>
                    <a:lstStyle/>
                    <a:p>
                      <a:endParaRPr lang="en-GB"/>
                    </a:p>
                  </a:txBody>
                  <a:tcPr/>
                </a:tc>
                <a:tc>
                  <a:txBody>
                    <a:bodyPr/>
                    <a:lstStyle/>
                    <a:p>
                      <a:pPr algn="ctr">
                        <a:lnSpc>
                          <a:spcPct val="115000"/>
                        </a:lnSpc>
                        <a:spcAft>
                          <a:spcPts val="1000"/>
                        </a:spcAft>
                      </a:pPr>
                      <a:r>
                        <a:rPr lang="en-GB" sz="2000" b="1" dirty="0">
                          <a:effectLst/>
                        </a:rPr>
                        <a:t>Female</a:t>
                      </a:r>
                      <a:endParaRPr lang="en-GB" sz="2000" b="1"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124 (89.9)</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95 (95.0)</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219 (92.0)</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4272462723"/>
                  </a:ext>
                </a:extLst>
              </a:tr>
              <a:tr h="352843">
                <a:tc rowSpan="2">
                  <a:txBody>
                    <a:bodyPr/>
                    <a:lstStyle/>
                    <a:p>
                      <a:pPr>
                        <a:lnSpc>
                          <a:spcPct val="115000"/>
                        </a:lnSpc>
                        <a:spcAft>
                          <a:spcPts val="1000"/>
                        </a:spcAft>
                      </a:pPr>
                      <a:r>
                        <a:rPr lang="en-GB" sz="2000">
                          <a:effectLst/>
                        </a:rPr>
                        <a:t>Ethnicity </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b="1" dirty="0">
                          <a:effectLst/>
                        </a:rPr>
                        <a:t>White</a:t>
                      </a:r>
                      <a:endParaRPr lang="en-GB" sz="2000" b="1"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125 (92.6)</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88 (92.6)</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213 (92.6)</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4031339930"/>
                  </a:ext>
                </a:extLst>
              </a:tr>
              <a:tr h="269983">
                <a:tc vMerge="1">
                  <a:txBody>
                    <a:bodyPr/>
                    <a:lstStyle/>
                    <a:p>
                      <a:endParaRPr lang="en-GB"/>
                    </a:p>
                  </a:txBody>
                  <a:tcPr/>
                </a:tc>
                <a:tc>
                  <a:txBody>
                    <a:bodyPr/>
                    <a:lstStyle/>
                    <a:p>
                      <a:pPr algn="ctr">
                        <a:lnSpc>
                          <a:spcPct val="115000"/>
                        </a:lnSpc>
                        <a:spcAft>
                          <a:spcPts val="1000"/>
                        </a:spcAft>
                      </a:pPr>
                      <a:r>
                        <a:rPr lang="en-GB" sz="2000">
                          <a:effectLst/>
                        </a:rPr>
                        <a:t>Other</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10 (7.4)</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7 (7.4)</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17 (7.4)</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4120761901"/>
                  </a:ext>
                </a:extLst>
              </a:tr>
              <a:tr h="269983">
                <a:tc rowSpan="2">
                  <a:txBody>
                    <a:bodyPr/>
                    <a:lstStyle/>
                    <a:p>
                      <a:pPr>
                        <a:lnSpc>
                          <a:spcPct val="115000"/>
                        </a:lnSpc>
                        <a:spcAft>
                          <a:spcPts val="1000"/>
                        </a:spcAft>
                      </a:pPr>
                      <a:r>
                        <a:rPr lang="en-GB" sz="2000">
                          <a:effectLst/>
                        </a:rPr>
                        <a:t>Previous care experience</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b="1" dirty="0">
                          <a:effectLst/>
                        </a:rPr>
                        <a:t>Yes</a:t>
                      </a:r>
                      <a:endParaRPr lang="en-GB" sz="2000" b="1"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88 (65.2)</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74 (77.9)</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162 (70.4)</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2043182646"/>
                  </a:ext>
                </a:extLst>
              </a:tr>
              <a:tr h="282895">
                <a:tc vMerge="1">
                  <a:txBody>
                    <a:bodyPr/>
                    <a:lstStyle/>
                    <a:p>
                      <a:endParaRPr lang="en-GB"/>
                    </a:p>
                  </a:txBody>
                  <a:tcPr/>
                </a:tc>
                <a:tc>
                  <a:txBody>
                    <a:bodyPr/>
                    <a:lstStyle/>
                    <a:p>
                      <a:pPr algn="ctr">
                        <a:lnSpc>
                          <a:spcPct val="115000"/>
                        </a:lnSpc>
                        <a:spcAft>
                          <a:spcPts val="1000"/>
                        </a:spcAft>
                      </a:pPr>
                      <a:r>
                        <a:rPr lang="en-GB" sz="2000">
                          <a:effectLst/>
                        </a:rPr>
                        <a:t>No</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47 (34.8)</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21 (22.1)</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68 (29.6)</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1598592740"/>
                  </a:ext>
                </a:extLst>
              </a:tr>
              <a:tr h="269983">
                <a:tc rowSpan="2">
                  <a:txBody>
                    <a:bodyPr/>
                    <a:lstStyle/>
                    <a:p>
                      <a:pPr>
                        <a:lnSpc>
                          <a:spcPct val="115000"/>
                        </a:lnSpc>
                        <a:spcAft>
                          <a:spcPts val="1000"/>
                        </a:spcAft>
                      </a:pPr>
                      <a:r>
                        <a:rPr lang="en-GB" sz="2000" dirty="0">
                          <a:effectLst/>
                        </a:rPr>
                        <a:t>Current care experience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b="1" dirty="0">
                          <a:effectLst/>
                        </a:rPr>
                        <a:t>Yes</a:t>
                      </a:r>
                      <a:endParaRPr lang="en-GB" sz="2000" b="1"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101 (74.8)</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75 (78.9)</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176 (76.5)</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3832745906"/>
                  </a:ext>
                </a:extLst>
              </a:tr>
              <a:tr h="282895">
                <a:tc vMerge="1">
                  <a:txBody>
                    <a:bodyPr/>
                    <a:lstStyle/>
                    <a:p>
                      <a:endParaRPr lang="en-GB"/>
                    </a:p>
                  </a:txBody>
                  <a:tcPr/>
                </a:tc>
                <a:tc>
                  <a:txBody>
                    <a:bodyPr/>
                    <a:lstStyle/>
                    <a:p>
                      <a:pPr algn="ctr">
                        <a:lnSpc>
                          <a:spcPct val="115000"/>
                        </a:lnSpc>
                        <a:spcAft>
                          <a:spcPts val="1000"/>
                        </a:spcAft>
                      </a:pPr>
                      <a:r>
                        <a:rPr lang="en-GB" sz="2000" dirty="0">
                          <a:effectLst/>
                        </a:rPr>
                        <a:t>No</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34 (25.2)</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a:effectLst/>
                        </a:rPr>
                        <a:t>20 (21.1)</a:t>
                      </a:r>
                      <a:endParaRPr lang="en-GB" sz="200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nchor="ctr"/>
                </a:tc>
                <a:tc>
                  <a:txBody>
                    <a:bodyPr/>
                    <a:lstStyle/>
                    <a:p>
                      <a:pPr algn="ctr">
                        <a:lnSpc>
                          <a:spcPct val="115000"/>
                        </a:lnSpc>
                        <a:spcAft>
                          <a:spcPts val="1000"/>
                        </a:spcAft>
                      </a:pPr>
                      <a:r>
                        <a:rPr lang="en-GB" sz="2000" dirty="0">
                          <a:effectLst/>
                        </a:rPr>
                        <a:t>54 (23.5)</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txBody>
                  <a:tcPr marL="55721" marR="55721" marT="0" marB="0"/>
                </a:tc>
                <a:extLst>
                  <a:ext uri="{0D108BD9-81ED-4DB2-BD59-A6C34878D82A}">
                    <a16:rowId xmlns:a16="http://schemas.microsoft.com/office/drawing/2014/main" val="2801640982"/>
                  </a:ext>
                </a:extLst>
              </a:tr>
            </a:tbl>
          </a:graphicData>
        </a:graphic>
      </p:graphicFrame>
      <p:sp>
        <p:nvSpPr>
          <p:cNvPr id="3" name="Footer Placeholder 3">
            <a:extLst>
              <a:ext uri="{FF2B5EF4-FFF2-40B4-BE49-F238E27FC236}">
                <a16:creationId xmlns:a16="http://schemas.microsoft.com/office/drawing/2014/main" id="{C8DCC2C6-51CE-A691-53D9-751B4C12914E}"/>
              </a:ext>
            </a:extLst>
          </p:cNvPr>
          <p:cNvSpPr>
            <a:spLocks noGrp="1"/>
          </p:cNvSpPr>
          <p:nvPr>
            <p:ph type="ftr" sz="quarter" idx="11"/>
          </p:nvPr>
        </p:nvSpPr>
        <p:spPr>
          <a:xfrm>
            <a:off x="3325522" y="6424613"/>
            <a:ext cx="3343275" cy="365125"/>
          </a:xfrm>
        </p:spPr>
        <p:txBody>
          <a:bodyPr/>
          <a:lstStyle/>
          <a:p>
            <a:r>
              <a:rPr lang="en-GB" dirty="0"/>
              <a:t>GP/JY 5Dec23</a:t>
            </a:r>
          </a:p>
        </p:txBody>
      </p:sp>
      <p:sp>
        <p:nvSpPr>
          <p:cNvPr id="5" name="Slide Number Placeholder 4">
            <a:extLst>
              <a:ext uri="{FF2B5EF4-FFF2-40B4-BE49-F238E27FC236}">
                <a16:creationId xmlns:a16="http://schemas.microsoft.com/office/drawing/2014/main" id="{E59A330B-94BD-7E8E-F970-ABEDF18F4539}"/>
              </a:ext>
            </a:extLst>
          </p:cNvPr>
          <p:cNvSpPr>
            <a:spLocks noGrp="1"/>
          </p:cNvSpPr>
          <p:nvPr>
            <p:ph type="sldNum" sz="quarter" idx="12"/>
          </p:nvPr>
        </p:nvSpPr>
        <p:spPr/>
        <p:txBody>
          <a:bodyPr/>
          <a:lstStyle/>
          <a:p>
            <a:fld id="{DB27C77C-7245-437D-A64E-FFABC37A8CF5}" type="slidenum">
              <a:rPr lang="en-GB" smtClean="0"/>
              <a:t>7</a:t>
            </a:fld>
            <a:endParaRPr lang="en-GB"/>
          </a:p>
        </p:txBody>
      </p:sp>
    </p:spTree>
    <p:extLst>
      <p:ext uri="{BB962C8B-B14F-4D97-AF65-F5344CB8AC3E}">
        <p14:creationId xmlns:p14="http://schemas.microsoft.com/office/powerpoint/2010/main" val="296540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0F7F-0D18-9586-7DDE-A0F78EE3513B}"/>
              </a:ext>
            </a:extLst>
          </p:cNvPr>
          <p:cNvSpPr>
            <a:spLocks noGrp="1"/>
          </p:cNvSpPr>
          <p:nvPr>
            <p:ph type="title"/>
          </p:nvPr>
        </p:nvSpPr>
        <p:spPr>
          <a:xfrm>
            <a:off x="681037" y="136523"/>
            <a:ext cx="8543925" cy="1325563"/>
          </a:xfrm>
        </p:spPr>
        <p:txBody>
          <a:bodyPr/>
          <a:lstStyle/>
          <a:p>
            <a:r>
              <a:rPr lang="en-GB" b="1" dirty="0">
                <a:solidFill>
                  <a:schemeClr val="accent2">
                    <a:lumMod val="75000"/>
                  </a:schemeClr>
                </a:solidFill>
              </a:rPr>
              <a:t>Data collection and analysis</a:t>
            </a:r>
          </a:p>
        </p:txBody>
      </p:sp>
      <p:sp>
        <p:nvSpPr>
          <p:cNvPr id="3" name="Content Placeholder 2">
            <a:extLst>
              <a:ext uri="{FF2B5EF4-FFF2-40B4-BE49-F238E27FC236}">
                <a16:creationId xmlns:a16="http://schemas.microsoft.com/office/drawing/2014/main" id="{E267BB8F-E87F-20D5-9A7A-2C2ABB904A67}"/>
              </a:ext>
            </a:extLst>
          </p:cNvPr>
          <p:cNvSpPr>
            <a:spLocks noGrp="1"/>
          </p:cNvSpPr>
          <p:nvPr>
            <p:ph idx="1"/>
          </p:nvPr>
        </p:nvSpPr>
        <p:spPr>
          <a:xfrm>
            <a:off x="369275" y="1258765"/>
            <a:ext cx="9167447" cy="5369170"/>
          </a:xfrm>
        </p:spPr>
        <p:txBody>
          <a:bodyPr>
            <a:noAutofit/>
          </a:bodyPr>
          <a:lstStyle/>
          <a:p>
            <a:r>
              <a:rPr lang="en-GB" sz="3000" b="1" dirty="0">
                <a:latin typeface="Calibri" panose="020F0502020204030204" pitchFamily="34" charset="0"/>
                <a:ea typeface="Calibri" panose="020F0502020204030204" pitchFamily="34" charset="0"/>
                <a:cs typeface="Calibri" panose="020F0502020204030204" pitchFamily="34" charset="0"/>
              </a:rPr>
              <a:t>Data collection</a:t>
            </a:r>
            <a:r>
              <a:rPr lang="en-GB" sz="3000" dirty="0">
                <a:latin typeface="Calibri" panose="020F0502020204030204" pitchFamily="34" charset="0"/>
                <a:ea typeface="Calibri" panose="020F0502020204030204" pitchFamily="34" charset="0"/>
                <a:cs typeface="Calibri" panose="020F0502020204030204" pitchFamily="34" charset="0"/>
              </a:rPr>
              <a:t>: three times (pre-test; post-test; follow-up) between May 2018 and December 2019 </a:t>
            </a:r>
          </a:p>
          <a:p>
            <a:r>
              <a:rPr lang="en-GB" sz="3000" dirty="0">
                <a:latin typeface="Calibri" panose="020F0502020204030204" pitchFamily="34" charset="0"/>
                <a:ea typeface="Calibri" panose="020F0502020204030204" pitchFamily="34" charset="0"/>
                <a:cs typeface="Calibri" panose="020F0502020204030204" pitchFamily="34" charset="0"/>
              </a:rPr>
              <a:t>Jefferson Scale of Empathy (20 items; 7-point Likert Scale)</a:t>
            </a:r>
          </a:p>
          <a:p>
            <a:r>
              <a:rPr lang="en-GB" sz="3000" b="1" dirty="0">
                <a:latin typeface="Calibri" panose="020F0502020204030204" pitchFamily="34" charset="0"/>
                <a:ea typeface="Calibri" panose="020F0502020204030204" pitchFamily="34" charset="0"/>
                <a:cs typeface="Calibri" panose="020F0502020204030204" pitchFamily="34" charset="0"/>
              </a:rPr>
              <a:t>Descriptive statistics</a:t>
            </a:r>
            <a:r>
              <a:rPr lang="en-GB" sz="3000" dirty="0">
                <a:latin typeface="Calibri" panose="020F0502020204030204" pitchFamily="34" charset="0"/>
                <a:ea typeface="Calibri" panose="020F0502020204030204" pitchFamily="34" charset="0"/>
                <a:cs typeface="Calibri" panose="020F0502020204030204" pitchFamily="34" charset="0"/>
              </a:rPr>
              <a:t>: means, frequencies, and percentages </a:t>
            </a:r>
          </a:p>
          <a:p>
            <a:r>
              <a:rPr lang="en-GB" sz="3000" b="1" dirty="0">
                <a:latin typeface="Calibri" panose="020F0502020204030204" pitchFamily="34" charset="0"/>
                <a:ea typeface="Calibri" panose="020F0502020204030204" pitchFamily="34" charset="0"/>
                <a:cs typeface="Calibri" panose="020F0502020204030204" pitchFamily="34" charset="0"/>
              </a:rPr>
              <a:t>Inferential statistics</a:t>
            </a:r>
            <a:r>
              <a:rPr lang="en-GB" sz="3000" dirty="0">
                <a:latin typeface="Calibri" panose="020F0502020204030204" pitchFamily="34" charset="0"/>
                <a:ea typeface="Calibri" panose="020F0502020204030204" pitchFamily="34" charset="0"/>
                <a:cs typeface="Calibri" panose="020F0502020204030204" pitchFamily="34" charset="0"/>
              </a:rPr>
              <a:t>: Mixed between-within units Analysis of Variance (ANOVA) on empathy scores; Transformations and permutation tests; Post-hoc multiple comparison tests</a:t>
            </a:r>
          </a:p>
        </p:txBody>
      </p:sp>
      <p:sp>
        <p:nvSpPr>
          <p:cNvPr id="4" name="Footer Placeholder 3">
            <a:extLst>
              <a:ext uri="{FF2B5EF4-FFF2-40B4-BE49-F238E27FC236}">
                <a16:creationId xmlns:a16="http://schemas.microsoft.com/office/drawing/2014/main" id="{99CD7126-0694-4AAC-9F66-8FF08884EAEB}"/>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
        <p:nvSpPr>
          <p:cNvPr id="5" name="Slide Number Placeholder 4">
            <a:extLst>
              <a:ext uri="{FF2B5EF4-FFF2-40B4-BE49-F238E27FC236}">
                <a16:creationId xmlns:a16="http://schemas.microsoft.com/office/drawing/2014/main" id="{1A28118F-74C0-1D9A-97D6-2BA4DD4FC7FA}"/>
              </a:ext>
            </a:extLst>
          </p:cNvPr>
          <p:cNvSpPr>
            <a:spLocks noGrp="1"/>
          </p:cNvSpPr>
          <p:nvPr>
            <p:ph type="sldNum" sz="quarter" idx="12"/>
          </p:nvPr>
        </p:nvSpPr>
        <p:spPr/>
        <p:txBody>
          <a:bodyPr/>
          <a:lstStyle/>
          <a:p>
            <a:fld id="{DB27C77C-7245-437D-A64E-FFABC37A8CF5}" type="slidenum">
              <a:rPr lang="en-GB" smtClean="0"/>
              <a:t>8</a:t>
            </a:fld>
            <a:endParaRPr lang="en-GB"/>
          </a:p>
        </p:txBody>
      </p:sp>
    </p:spTree>
    <p:extLst>
      <p:ext uri="{BB962C8B-B14F-4D97-AF65-F5344CB8AC3E}">
        <p14:creationId xmlns:p14="http://schemas.microsoft.com/office/powerpoint/2010/main" val="101557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954F-9715-4F09-5598-89F48799EA21}"/>
              </a:ext>
            </a:extLst>
          </p:cNvPr>
          <p:cNvSpPr>
            <a:spLocks noGrp="1"/>
          </p:cNvSpPr>
          <p:nvPr>
            <p:ph type="title"/>
          </p:nvPr>
        </p:nvSpPr>
        <p:spPr/>
        <p:txBody>
          <a:bodyPr/>
          <a:lstStyle/>
          <a:p>
            <a:r>
              <a:rPr lang="en-GB" b="1" dirty="0">
                <a:solidFill>
                  <a:schemeClr val="accent2">
                    <a:lumMod val="75000"/>
                  </a:schemeClr>
                </a:solidFill>
              </a:rPr>
              <a:t>Results</a:t>
            </a:r>
            <a:r>
              <a:rPr lang="en-GB" b="1" dirty="0">
                <a:solidFill>
                  <a:schemeClr val="accent2"/>
                </a:solidFill>
              </a:rPr>
              <a:t> </a:t>
            </a:r>
          </a:p>
        </p:txBody>
      </p:sp>
      <p:sp>
        <p:nvSpPr>
          <p:cNvPr id="11" name="TextBox 10">
            <a:extLst>
              <a:ext uri="{FF2B5EF4-FFF2-40B4-BE49-F238E27FC236}">
                <a16:creationId xmlns:a16="http://schemas.microsoft.com/office/drawing/2014/main" id="{D6BB1694-C793-CB9C-BD9A-9FF15682ED0D}"/>
              </a:ext>
            </a:extLst>
          </p:cNvPr>
          <p:cNvSpPr txBox="1"/>
          <p:nvPr/>
        </p:nvSpPr>
        <p:spPr>
          <a:xfrm>
            <a:off x="3940708" y="5029483"/>
            <a:ext cx="937704" cy="317459"/>
          </a:xfrm>
          <a:prstGeom prst="rect">
            <a:avLst/>
          </a:prstGeom>
          <a:noFill/>
        </p:spPr>
        <p:txBody>
          <a:bodyPr wrap="square" rtlCol="0">
            <a:spAutoFit/>
          </a:bodyPr>
          <a:lstStyle/>
          <a:p>
            <a:r>
              <a:rPr lang="en-GB" sz="1463" b="1" dirty="0"/>
              <a:t>Time</a:t>
            </a:r>
          </a:p>
        </p:txBody>
      </p:sp>
      <p:sp>
        <p:nvSpPr>
          <p:cNvPr id="12" name="TextBox 11">
            <a:extLst>
              <a:ext uri="{FF2B5EF4-FFF2-40B4-BE49-F238E27FC236}">
                <a16:creationId xmlns:a16="http://schemas.microsoft.com/office/drawing/2014/main" id="{5AA28BF2-22DE-06C2-8AE3-5034CA51E3D5}"/>
              </a:ext>
            </a:extLst>
          </p:cNvPr>
          <p:cNvSpPr txBox="1"/>
          <p:nvPr/>
        </p:nvSpPr>
        <p:spPr>
          <a:xfrm>
            <a:off x="1418591" y="2455868"/>
            <a:ext cx="409792" cy="1558852"/>
          </a:xfrm>
          <a:prstGeom prst="rect">
            <a:avLst/>
          </a:prstGeom>
          <a:noFill/>
        </p:spPr>
        <p:txBody>
          <a:bodyPr vert="vert270" wrap="square" rtlCol="0">
            <a:spAutoFit/>
          </a:bodyPr>
          <a:lstStyle/>
          <a:p>
            <a:r>
              <a:rPr lang="en-GB" sz="1463" b="1" dirty="0"/>
              <a:t>Empathy scores</a:t>
            </a:r>
          </a:p>
        </p:txBody>
      </p:sp>
      <p:graphicFrame>
        <p:nvGraphicFramePr>
          <p:cNvPr id="15" name="Chart 14">
            <a:extLst>
              <a:ext uri="{FF2B5EF4-FFF2-40B4-BE49-F238E27FC236}">
                <a16:creationId xmlns:a16="http://schemas.microsoft.com/office/drawing/2014/main" id="{56CD09E1-CAA2-D4FF-27E8-E0533015DE85}"/>
              </a:ext>
            </a:extLst>
          </p:cNvPr>
          <p:cNvGraphicFramePr>
            <a:graphicFrameLocks/>
          </p:cNvGraphicFramePr>
          <p:nvPr>
            <p:extLst>
              <p:ext uri="{D42A27DB-BD31-4B8C-83A1-F6EECF244321}">
                <p14:modId xmlns:p14="http://schemas.microsoft.com/office/powerpoint/2010/main" val="935056201"/>
              </p:ext>
            </p:extLst>
          </p:nvPr>
        </p:nvGraphicFramePr>
        <p:xfrm>
          <a:off x="995512" y="1695481"/>
          <a:ext cx="8328454" cy="44370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478A0A53-38EE-250D-E898-0D8407FCE5D1}"/>
              </a:ext>
            </a:extLst>
          </p:cNvPr>
          <p:cNvSpPr>
            <a:spLocks noGrp="1"/>
          </p:cNvSpPr>
          <p:nvPr>
            <p:ph type="ftr" sz="quarter" idx="11"/>
          </p:nvPr>
        </p:nvSpPr>
        <p:spPr>
          <a:xfrm>
            <a:off x="3325522" y="6424613"/>
            <a:ext cx="3343275" cy="365125"/>
          </a:xfrm>
        </p:spPr>
        <p:txBody>
          <a:bodyPr/>
          <a:lstStyle/>
          <a:p>
            <a:r>
              <a:rPr lang="en-GB"/>
              <a:t>GP/JY 5Dec23</a:t>
            </a:r>
            <a:endParaRPr lang="en-GB" dirty="0"/>
          </a:p>
        </p:txBody>
      </p:sp>
      <p:sp>
        <p:nvSpPr>
          <p:cNvPr id="4" name="Slide Number Placeholder 3">
            <a:extLst>
              <a:ext uri="{FF2B5EF4-FFF2-40B4-BE49-F238E27FC236}">
                <a16:creationId xmlns:a16="http://schemas.microsoft.com/office/drawing/2014/main" id="{633DE158-F6DD-6EE8-7ADE-E695C0316EAB}"/>
              </a:ext>
            </a:extLst>
          </p:cNvPr>
          <p:cNvSpPr>
            <a:spLocks noGrp="1"/>
          </p:cNvSpPr>
          <p:nvPr>
            <p:ph type="sldNum" sz="quarter" idx="12"/>
          </p:nvPr>
        </p:nvSpPr>
        <p:spPr/>
        <p:txBody>
          <a:bodyPr/>
          <a:lstStyle/>
          <a:p>
            <a:fld id="{DB27C77C-7245-437D-A64E-FFABC37A8CF5}" type="slidenum">
              <a:rPr lang="en-GB" smtClean="0"/>
              <a:t>9</a:t>
            </a:fld>
            <a:endParaRPr lang="en-GB"/>
          </a:p>
        </p:txBody>
      </p:sp>
      <p:sp>
        <p:nvSpPr>
          <p:cNvPr id="5" name="TextBox 4">
            <a:extLst>
              <a:ext uri="{FF2B5EF4-FFF2-40B4-BE49-F238E27FC236}">
                <a16:creationId xmlns:a16="http://schemas.microsoft.com/office/drawing/2014/main" id="{1FB84EF3-2652-27B3-68CC-8A1DDB0CF6BB}"/>
              </a:ext>
            </a:extLst>
          </p:cNvPr>
          <p:cNvSpPr txBox="1"/>
          <p:nvPr/>
        </p:nvSpPr>
        <p:spPr>
          <a:xfrm>
            <a:off x="1945196" y="4084890"/>
            <a:ext cx="790189" cy="338554"/>
          </a:xfrm>
          <a:prstGeom prst="rect">
            <a:avLst/>
          </a:prstGeom>
          <a:noFill/>
        </p:spPr>
        <p:txBody>
          <a:bodyPr wrap="square" rtlCol="0">
            <a:spAutoFit/>
          </a:bodyPr>
          <a:lstStyle/>
          <a:p>
            <a:r>
              <a:rPr lang="en-GB" sz="1600" dirty="0">
                <a:solidFill>
                  <a:schemeClr val="accent2">
                    <a:lumMod val="75000"/>
                  </a:schemeClr>
                </a:solidFill>
              </a:rPr>
              <a:t>112.13</a:t>
            </a:r>
          </a:p>
        </p:txBody>
      </p:sp>
      <p:sp>
        <p:nvSpPr>
          <p:cNvPr id="6" name="TextBox 5">
            <a:extLst>
              <a:ext uri="{FF2B5EF4-FFF2-40B4-BE49-F238E27FC236}">
                <a16:creationId xmlns:a16="http://schemas.microsoft.com/office/drawing/2014/main" id="{911D3D1F-94FD-37E7-31D9-0AF66361CE5D}"/>
              </a:ext>
            </a:extLst>
          </p:cNvPr>
          <p:cNvSpPr txBox="1"/>
          <p:nvPr/>
        </p:nvSpPr>
        <p:spPr>
          <a:xfrm flipH="1">
            <a:off x="1945196" y="4501298"/>
            <a:ext cx="878376" cy="369332"/>
          </a:xfrm>
          <a:prstGeom prst="rect">
            <a:avLst/>
          </a:prstGeom>
          <a:noFill/>
        </p:spPr>
        <p:txBody>
          <a:bodyPr wrap="square" rtlCol="0">
            <a:spAutoFit/>
          </a:bodyPr>
          <a:lstStyle/>
          <a:p>
            <a:r>
              <a:rPr lang="en-GB" dirty="0">
                <a:solidFill>
                  <a:srgbClr val="0070C0"/>
                </a:solidFill>
              </a:rPr>
              <a:t>111.97</a:t>
            </a:r>
          </a:p>
        </p:txBody>
      </p:sp>
      <p:sp>
        <p:nvSpPr>
          <p:cNvPr id="21" name="TextBox 20">
            <a:extLst>
              <a:ext uri="{FF2B5EF4-FFF2-40B4-BE49-F238E27FC236}">
                <a16:creationId xmlns:a16="http://schemas.microsoft.com/office/drawing/2014/main" id="{E1BE8A87-F387-A128-728B-A011D8B6F32D}"/>
              </a:ext>
            </a:extLst>
          </p:cNvPr>
          <p:cNvSpPr txBox="1"/>
          <p:nvPr/>
        </p:nvSpPr>
        <p:spPr>
          <a:xfrm>
            <a:off x="4953000" y="3814665"/>
            <a:ext cx="878376" cy="369332"/>
          </a:xfrm>
          <a:prstGeom prst="rect">
            <a:avLst/>
          </a:prstGeom>
          <a:noFill/>
        </p:spPr>
        <p:txBody>
          <a:bodyPr wrap="square" rtlCol="0">
            <a:spAutoFit/>
          </a:bodyPr>
          <a:lstStyle/>
          <a:p>
            <a:r>
              <a:rPr lang="en-GB" dirty="0">
                <a:solidFill>
                  <a:srgbClr val="0070C0"/>
                </a:solidFill>
              </a:rPr>
              <a:t>114.6</a:t>
            </a:r>
          </a:p>
        </p:txBody>
      </p:sp>
      <p:sp>
        <p:nvSpPr>
          <p:cNvPr id="22" name="TextBox 21">
            <a:extLst>
              <a:ext uri="{FF2B5EF4-FFF2-40B4-BE49-F238E27FC236}">
                <a16:creationId xmlns:a16="http://schemas.microsoft.com/office/drawing/2014/main" id="{29CEF63D-F5F0-ED4D-EA69-15AD72E203CB}"/>
              </a:ext>
            </a:extLst>
          </p:cNvPr>
          <p:cNvSpPr txBox="1"/>
          <p:nvPr/>
        </p:nvSpPr>
        <p:spPr>
          <a:xfrm>
            <a:off x="7797630" y="4014720"/>
            <a:ext cx="1034704" cy="369332"/>
          </a:xfrm>
          <a:prstGeom prst="rect">
            <a:avLst/>
          </a:prstGeom>
          <a:noFill/>
        </p:spPr>
        <p:txBody>
          <a:bodyPr wrap="square" rtlCol="0">
            <a:spAutoFit/>
          </a:bodyPr>
          <a:lstStyle/>
          <a:p>
            <a:r>
              <a:rPr lang="en-GB" dirty="0">
                <a:solidFill>
                  <a:srgbClr val="0070C0"/>
                </a:solidFill>
              </a:rPr>
              <a:t>113.66</a:t>
            </a:r>
          </a:p>
        </p:txBody>
      </p:sp>
    </p:spTree>
    <p:extLst>
      <p:ext uri="{BB962C8B-B14F-4D97-AF65-F5344CB8AC3E}">
        <p14:creationId xmlns:p14="http://schemas.microsoft.com/office/powerpoint/2010/main" val="26377133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53f0066-c24e-444c-9c2a-7427c31ebeab}" enabled="1" method="Standard" siteId="{e5aafe7c-971b-4ab7-b039-141ad36acec0}" removed="0"/>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2525</Words>
  <Application>Microsoft Office PowerPoint</Application>
  <PresentationFormat>A4 Paper (210x297 mm)</PresentationFormat>
  <Paragraphs>367</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BlinkMacSystemFont</vt:lpstr>
      <vt:lpstr>Arial</vt:lpstr>
      <vt:lpstr>Calibri</vt:lpstr>
      <vt:lpstr>Calibri Light</vt:lpstr>
      <vt:lpstr>Courier New</vt:lpstr>
      <vt:lpstr>Wingdings</vt:lpstr>
      <vt:lpstr>Office Theme</vt:lpstr>
      <vt:lpstr>PowerPoint Presentation</vt:lpstr>
      <vt:lpstr>Objectives</vt:lpstr>
      <vt:lpstr>Development of the “Walking in Their Shoes’ project</vt:lpstr>
      <vt:lpstr>Overview of the research (Phase 1)</vt:lpstr>
      <vt:lpstr>PowerPoint Presentation</vt:lpstr>
      <vt:lpstr>PowerPoint Presentation</vt:lpstr>
      <vt:lpstr>Participant information (N=238)</vt:lpstr>
      <vt:lpstr>Data collection and analysis</vt:lpstr>
      <vt:lpstr>Results </vt:lpstr>
      <vt:lpstr>PowerPoint Presentation</vt:lpstr>
      <vt:lpstr>Conclusion (Phase 1)</vt:lpstr>
      <vt:lpstr>Fidelity evaluation</vt:lpstr>
      <vt:lpstr>Fidelity evaluation: design</vt:lpstr>
      <vt:lpstr>1. Adherence</vt:lpstr>
      <vt:lpstr>Adherence by clip</vt:lpstr>
      <vt:lpstr>2. Exposure</vt:lpstr>
      <vt:lpstr>3. Quality of delivery</vt:lpstr>
      <vt:lpstr>4. Participant responsiveness</vt:lpstr>
      <vt:lpstr>Participant responsiveness (each clip)</vt:lpstr>
      <vt:lpstr>Examples of coding (1)</vt:lpstr>
      <vt:lpstr>Examples of coding (2)</vt:lpstr>
      <vt:lpstr>Participant responsiveness (all clips)</vt:lpstr>
      <vt:lpstr>5. Programme differentiation</vt:lpstr>
      <vt:lpstr>Study redesign</vt:lpstr>
      <vt:lpstr>Solution?</vt:lpstr>
      <vt:lpstr>Improve connection through deeper reflection</vt:lpstr>
      <vt:lpstr>Empathy reflections</vt:lpstr>
      <vt:lpstr>Reflection on Libby’s story</vt:lpstr>
      <vt:lpstr>PowerPoint Presentation</vt:lpstr>
      <vt:lpstr>References </vt:lpstr>
      <vt:lpstr>PowerPoint Presentation</vt:lpstr>
    </vt:vector>
  </TitlesOfParts>
  <Company>University of South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Juping Yu</dc:creator>
  <cp:lastModifiedBy>Juping Yu</cp:lastModifiedBy>
  <cp:revision>97</cp:revision>
  <cp:lastPrinted>2019-06-27T14:30:29Z</cp:lastPrinted>
  <dcterms:created xsi:type="dcterms:W3CDTF">2018-03-15T15:24:23Z</dcterms:created>
  <dcterms:modified xsi:type="dcterms:W3CDTF">2023-11-24T15:18:14Z</dcterms:modified>
</cp:coreProperties>
</file>