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7104063" cy="10234613"/>
  <p:custDataLst>
    <p:tags r:id="rId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E78022-470E-41FD-817B-5DB6C4518B44}">
          <p14:sldIdLst>
            <p14:sldId id="256"/>
          </p14:sldIdLst>
        </p14:section>
        <p14:section name="Overview" id="{7CBBAF07-6BC9-4714-8DBE-1BBF3AD645FE}">
          <p14:sldIdLst/>
        </p14:section>
        <p14:section name="Why think about working with people from diverse backgrounds" id="{079DC600-63A3-4791-9361-AA8C2DB0F2FD}">
          <p14:sldIdLst/>
        </p14:section>
        <p14:section name="Reflect on topics that therapists might find challenging or might even avoid discussing." id="{0A7B5D24-7D5D-4E91-A7D7-8A6B7E0FBA02}">
          <p14:sldIdLst/>
        </p14:section>
        <p14:section name="Reflect on the reasons why we might find these topics difficult or choose to avoid them" id="{E6F2FE89-60A9-4743-9856-B41E1211D61E}">
          <p14:sldIdLst/>
        </p14:section>
        <p14:section name="Consider how to appropriately include discussions about race, ethnicity, and culture in assessment, formulation and treatment" id="{878AD8DA-74C4-4D04-A615-B95CD1D6A603}">
          <p14:sldIdLst/>
        </p14:section>
        <p14:section name="Summary" id="{8CDB1410-E680-4FB1-862B-13C11DB0DA3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–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6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65" y="93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f Mindfulness In Reading, Berkshire" userId="e028cdd9568f21f3" providerId="LiveId" clId="{02E62C9A-72BC-487F-A205-A55C67A280BB}"/>
    <pc:docChg chg="custSel delSld modSld delMainMaster modSection">
      <pc:chgData name="Taf Mindfulness In Reading, Berkshire" userId="e028cdd9568f21f3" providerId="LiveId" clId="{02E62C9A-72BC-487F-A205-A55C67A280BB}" dt="2024-04-16T11:00:33.237" v="67" actId="47"/>
      <pc:docMkLst>
        <pc:docMk/>
      </pc:docMkLst>
      <pc:sldChg chg="del">
        <pc:chgData name="Taf Mindfulness In Reading, Berkshire" userId="e028cdd9568f21f3" providerId="LiveId" clId="{02E62C9A-72BC-487F-A205-A55C67A280BB}" dt="2024-04-16T11:00:33.237" v="67" actId="47"/>
        <pc:sldMkLst>
          <pc:docMk/>
          <pc:sldMk cId="0" sldId="277"/>
        </pc:sldMkLst>
      </pc:sldChg>
      <pc:sldChg chg="del">
        <pc:chgData name="Taf Mindfulness In Reading, Berkshire" userId="e028cdd9568f21f3" providerId="LiveId" clId="{02E62C9A-72BC-487F-A205-A55C67A280BB}" dt="2024-04-16T11:00:33.237" v="67" actId="47"/>
        <pc:sldMkLst>
          <pc:docMk/>
          <pc:sldMk cId="2045797802" sldId="316"/>
        </pc:sldMkLst>
      </pc:sldChg>
      <pc:sldChg chg="del">
        <pc:chgData name="Taf Mindfulness In Reading, Berkshire" userId="e028cdd9568f21f3" providerId="LiveId" clId="{02E62C9A-72BC-487F-A205-A55C67A280BB}" dt="2024-04-16T11:00:33.237" v="67" actId="47"/>
        <pc:sldMkLst>
          <pc:docMk/>
          <pc:sldMk cId="2866193224" sldId="334"/>
        </pc:sldMkLst>
      </pc:sldChg>
      <pc:sldChg chg="del">
        <pc:chgData name="Taf Mindfulness In Reading, Berkshire" userId="e028cdd9568f21f3" providerId="LiveId" clId="{02E62C9A-72BC-487F-A205-A55C67A280BB}" dt="2024-04-16T11:00:33.237" v="67" actId="47"/>
        <pc:sldMkLst>
          <pc:docMk/>
          <pc:sldMk cId="4066647504" sldId="430"/>
        </pc:sldMkLst>
      </pc:sldChg>
      <pc:sldChg chg="del">
        <pc:chgData name="Taf Mindfulness In Reading, Berkshire" userId="e028cdd9568f21f3" providerId="LiveId" clId="{02E62C9A-72BC-487F-A205-A55C67A280BB}" dt="2024-04-16T11:00:33.237" v="67" actId="47"/>
        <pc:sldMkLst>
          <pc:docMk/>
          <pc:sldMk cId="3380599858" sldId="432"/>
        </pc:sldMkLst>
      </pc:sldChg>
      <pc:sldChg chg="del">
        <pc:chgData name="Taf Mindfulness In Reading, Berkshire" userId="e028cdd9568f21f3" providerId="LiveId" clId="{02E62C9A-72BC-487F-A205-A55C67A280BB}" dt="2024-04-04T20:35:29.379" v="65" actId="47"/>
        <pc:sldMkLst>
          <pc:docMk/>
          <pc:sldMk cId="3131765824" sldId="436"/>
        </pc:sldMkLst>
      </pc:sldChg>
      <pc:sldChg chg="del">
        <pc:chgData name="Taf Mindfulness In Reading, Berkshire" userId="e028cdd9568f21f3" providerId="LiveId" clId="{02E62C9A-72BC-487F-A205-A55C67A280BB}" dt="2024-04-16T11:00:33.237" v="67" actId="47"/>
        <pc:sldMkLst>
          <pc:docMk/>
          <pc:sldMk cId="1228674492" sldId="440"/>
        </pc:sldMkLst>
      </pc:sldChg>
      <pc:sldChg chg="del">
        <pc:chgData name="Taf Mindfulness In Reading, Berkshire" userId="e028cdd9568f21f3" providerId="LiveId" clId="{02E62C9A-72BC-487F-A205-A55C67A280BB}" dt="2024-04-16T11:00:33.237" v="67" actId="47"/>
        <pc:sldMkLst>
          <pc:docMk/>
          <pc:sldMk cId="4217514604" sldId="444"/>
        </pc:sldMkLst>
      </pc:sldChg>
      <pc:sldChg chg="del">
        <pc:chgData name="Taf Mindfulness In Reading, Berkshire" userId="e028cdd9568f21f3" providerId="LiveId" clId="{02E62C9A-72BC-487F-A205-A55C67A280BB}" dt="2024-04-16T11:00:33.237" v="67" actId="47"/>
        <pc:sldMkLst>
          <pc:docMk/>
          <pc:sldMk cId="2352572751" sldId="455"/>
        </pc:sldMkLst>
      </pc:sldChg>
      <pc:sldChg chg="del">
        <pc:chgData name="Taf Mindfulness In Reading, Berkshire" userId="e028cdd9568f21f3" providerId="LiveId" clId="{02E62C9A-72BC-487F-A205-A55C67A280BB}" dt="2024-04-16T11:00:33.237" v="67" actId="47"/>
        <pc:sldMkLst>
          <pc:docMk/>
          <pc:sldMk cId="3866436892" sldId="470"/>
        </pc:sldMkLst>
      </pc:sldChg>
      <pc:sldChg chg="del">
        <pc:chgData name="Taf Mindfulness In Reading, Berkshire" userId="e028cdd9568f21f3" providerId="LiveId" clId="{02E62C9A-72BC-487F-A205-A55C67A280BB}" dt="2024-04-16T11:00:33.237" v="67" actId="47"/>
        <pc:sldMkLst>
          <pc:docMk/>
          <pc:sldMk cId="2298373606" sldId="472"/>
        </pc:sldMkLst>
      </pc:sldChg>
      <pc:sldChg chg="del">
        <pc:chgData name="Taf Mindfulness In Reading, Berkshire" userId="e028cdd9568f21f3" providerId="LiveId" clId="{02E62C9A-72BC-487F-A205-A55C67A280BB}" dt="2024-04-16T11:00:33.237" v="67" actId="47"/>
        <pc:sldMkLst>
          <pc:docMk/>
          <pc:sldMk cId="3438841463" sldId="523"/>
        </pc:sldMkLst>
      </pc:sldChg>
      <pc:sldChg chg="del">
        <pc:chgData name="Taf Mindfulness In Reading, Berkshire" userId="e028cdd9568f21f3" providerId="LiveId" clId="{02E62C9A-72BC-487F-A205-A55C67A280BB}" dt="2024-04-16T11:00:33.237" v="67" actId="47"/>
        <pc:sldMkLst>
          <pc:docMk/>
          <pc:sldMk cId="3844367651" sldId="526"/>
        </pc:sldMkLst>
      </pc:sldChg>
      <pc:sldChg chg="del">
        <pc:chgData name="Taf Mindfulness In Reading, Berkshire" userId="e028cdd9568f21f3" providerId="LiveId" clId="{02E62C9A-72BC-487F-A205-A55C67A280BB}" dt="2024-04-16T11:00:33.237" v="67" actId="47"/>
        <pc:sldMkLst>
          <pc:docMk/>
          <pc:sldMk cId="1002363191" sldId="527"/>
        </pc:sldMkLst>
      </pc:sldChg>
      <pc:sldChg chg="del">
        <pc:chgData name="Taf Mindfulness In Reading, Berkshire" userId="e028cdd9568f21f3" providerId="LiveId" clId="{02E62C9A-72BC-487F-A205-A55C67A280BB}" dt="2024-04-16T11:00:33.237" v="67" actId="47"/>
        <pc:sldMkLst>
          <pc:docMk/>
          <pc:sldMk cId="2237250839" sldId="530"/>
        </pc:sldMkLst>
      </pc:sldChg>
      <pc:sldChg chg="del">
        <pc:chgData name="Taf Mindfulness In Reading, Berkshire" userId="e028cdd9568f21f3" providerId="LiveId" clId="{02E62C9A-72BC-487F-A205-A55C67A280BB}" dt="2024-04-16T11:00:33.237" v="67" actId="47"/>
        <pc:sldMkLst>
          <pc:docMk/>
          <pc:sldMk cId="4049584458" sldId="531"/>
        </pc:sldMkLst>
      </pc:sldChg>
      <pc:sldChg chg="del">
        <pc:chgData name="Taf Mindfulness In Reading, Berkshire" userId="e028cdd9568f21f3" providerId="LiveId" clId="{02E62C9A-72BC-487F-A205-A55C67A280BB}" dt="2024-04-16T11:00:33.237" v="67" actId="47"/>
        <pc:sldMkLst>
          <pc:docMk/>
          <pc:sldMk cId="1840982715" sldId="566"/>
        </pc:sldMkLst>
      </pc:sldChg>
      <pc:sldChg chg="del">
        <pc:chgData name="Taf Mindfulness In Reading, Berkshire" userId="e028cdd9568f21f3" providerId="LiveId" clId="{02E62C9A-72BC-487F-A205-A55C67A280BB}" dt="2024-04-16T11:00:33.237" v="67" actId="47"/>
        <pc:sldMkLst>
          <pc:docMk/>
          <pc:sldMk cId="2136441506" sldId="572"/>
        </pc:sldMkLst>
      </pc:sldChg>
      <pc:sldChg chg="del">
        <pc:chgData name="Taf Mindfulness In Reading, Berkshire" userId="e028cdd9568f21f3" providerId="LiveId" clId="{02E62C9A-72BC-487F-A205-A55C67A280BB}" dt="2024-04-16T11:00:33.237" v="67" actId="47"/>
        <pc:sldMkLst>
          <pc:docMk/>
          <pc:sldMk cId="1026692385" sldId="583"/>
        </pc:sldMkLst>
      </pc:sldChg>
      <pc:sldChg chg="del">
        <pc:chgData name="Taf Mindfulness In Reading, Berkshire" userId="e028cdd9568f21f3" providerId="LiveId" clId="{02E62C9A-72BC-487F-A205-A55C67A280BB}" dt="2024-04-16T11:00:33.237" v="67" actId="47"/>
        <pc:sldMkLst>
          <pc:docMk/>
          <pc:sldMk cId="1991786211" sldId="584"/>
        </pc:sldMkLst>
      </pc:sldChg>
      <pc:sldChg chg="del">
        <pc:chgData name="Taf Mindfulness In Reading, Berkshire" userId="e028cdd9568f21f3" providerId="LiveId" clId="{02E62C9A-72BC-487F-A205-A55C67A280BB}" dt="2024-04-16T11:00:33.237" v="67" actId="47"/>
        <pc:sldMkLst>
          <pc:docMk/>
          <pc:sldMk cId="1165650258" sldId="585"/>
        </pc:sldMkLst>
      </pc:sldChg>
      <pc:sldChg chg="del">
        <pc:chgData name="Taf Mindfulness In Reading, Berkshire" userId="e028cdd9568f21f3" providerId="LiveId" clId="{02E62C9A-72BC-487F-A205-A55C67A280BB}" dt="2024-04-16T11:00:33.237" v="67" actId="47"/>
        <pc:sldMkLst>
          <pc:docMk/>
          <pc:sldMk cId="3140948460" sldId="587"/>
        </pc:sldMkLst>
      </pc:sldChg>
      <pc:sldChg chg="del">
        <pc:chgData name="Taf Mindfulness In Reading, Berkshire" userId="e028cdd9568f21f3" providerId="LiveId" clId="{02E62C9A-72BC-487F-A205-A55C67A280BB}" dt="2024-04-05T15:15:09.762" v="66" actId="47"/>
        <pc:sldMkLst>
          <pc:docMk/>
          <pc:sldMk cId="3490972443" sldId="588"/>
        </pc:sldMkLst>
      </pc:sldChg>
      <pc:sldChg chg="del">
        <pc:chgData name="Taf Mindfulness In Reading, Berkshire" userId="e028cdd9568f21f3" providerId="LiveId" clId="{02E62C9A-72BC-487F-A205-A55C67A280BB}" dt="2024-04-16T11:00:33.237" v="67" actId="47"/>
        <pc:sldMkLst>
          <pc:docMk/>
          <pc:sldMk cId="639002294" sldId="589"/>
        </pc:sldMkLst>
      </pc:sldChg>
      <pc:sldChg chg="del">
        <pc:chgData name="Taf Mindfulness In Reading, Berkshire" userId="e028cdd9568f21f3" providerId="LiveId" clId="{02E62C9A-72BC-487F-A205-A55C67A280BB}" dt="2024-04-16T11:00:33.237" v="67" actId="47"/>
        <pc:sldMkLst>
          <pc:docMk/>
          <pc:sldMk cId="1835863721" sldId="590"/>
        </pc:sldMkLst>
      </pc:sldChg>
      <pc:sldChg chg="del">
        <pc:chgData name="Taf Mindfulness In Reading, Berkshire" userId="e028cdd9568f21f3" providerId="LiveId" clId="{02E62C9A-72BC-487F-A205-A55C67A280BB}" dt="2024-04-16T11:00:33.237" v="67" actId="47"/>
        <pc:sldMkLst>
          <pc:docMk/>
          <pc:sldMk cId="2509645723" sldId="592"/>
        </pc:sldMkLst>
      </pc:sldChg>
      <pc:sldChg chg="del">
        <pc:chgData name="Taf Mindfulness In Reading, Berkshire" userId="e028cdd9568f21f3" providerId="LiveId" clId="{02E62C9A-72BC-487F-A205-A55C67A280BB}" dt="2024-04-16T11:00:33.237" v="67" actId="47"/>
        <pc:sldMkLst>
          <pc:docMk/>
          <pc:sldMk cId="2201636306" sldId="593"/>
        </pc:sldMkLst>
      </pc:sldChg>
      <pc:sldChg chg="modSp del mod">
        <pc:chgData name="Taf Mindfulness In Reading, Berkshire" userId="e028cdd9568f21f3" providerId="LiveId" clId="{02E62C9A-72BC-487F-A205-A55C67A280BB}" dt="2024-04-16T11:00:33.237" v="67" actId="47"/>
        <pc:sldMkLst>
          <pc:docMk/>
          <pc:sldMk cId="4037515662" sldId="595"/>
        </pc:sldMkLst>
        <pc:spChg chg="mod">
          <ac:chgData name="Taf Mindfulness In Reading, Berkshire" userId="e028cdd9568f21f3" providerId="LiveId" clId="{02E62C9A-72BC-487F-A205-A55C67A280BB}" dt="2024-04-04T20:30:25.184" v="1" actId="20577"/>
          <ac:spMkLst>
            <pc:docMk/>
            <pc:sldMk cId="4037515662" sldId="595"/>
            <ac:spMk id="2" creationId="{25541C85-A59A-5CC9-45A5-F03DFAA065DE}"/>
          </ac:spMkLst>
        </pc:spChg>
        <pc:spChg chg="mod">
          <ac:chgData name="Taf Mindfulness In Reading, Berkshire" userId="e028cdd9568f21f3" providerId="LiveId" clId="{02E62C9A-72BC-487F-A205-A55C67A280BB}" dt="2024-04-04T20:33:45.028" v="64" actId="20577"/>
          <ac:spMkLst>
            <pc:docMk/>
            <pc:sldMk cId="4037515662" sldId="595"/>
            <ac:spMk id="3" creationId="{2F95C174-33FB-10F4-4305-CC604CFBE075}"/>
          </ac:spMkLst>
        </pc:spChg>
      </pc:sldChg>
      <pc:sldChg chg="del">
        <pc:chgData name="Taf Mindfulness In Reading, Berkshire" userId="e028cdd9568f21f3" providerId="LiveId" clId="{02E62C9A-72BC-487F-A205-A55C67A280BB}" dt="2024-04-16T11:00:33.237" v="67" actId="47"/>
        <pc:sldMkLst>
          <pc:docMk/>
          <pc:sldMk cId="2509971026" sldId="596"/>
        </pc:sldMkLst>
      </pc:sldChg>
      <pc:sldMasterChg chg="delSldLayout">
        <pc:chgData name="Taf Mindfulness In Reading, Berkshire" userId="e028cdd9568f21f3" providerId="LiveId" clId="{02E62C9A-72BC-487F-A205-A55C67A280BB}" dt="2024-04-16T11:00:33.237" v="67" actId="47"/>
        <pc:sldMasterMkLst>
          <pc:docMk/>
          <pc:sldMasterMk cId="426938723" sldId="2147483766"/>
        </pc:sldMasterMkLst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426938723" sldId="2147483766"/>
            <pc:sldLayoutMk cId="4017766044" sldId="2147483790"/>
          </pc:sldLayoutMkLst>
        </pc:sldLayoutChg>
      </pc:sldMasterChg>
      <pc:sldMasterChg chg="del delSldLayout">
        <pc:chgData name="Taf Mindfulness In Reading, Berkshire" userId="e028cdd9568f21f3" providerId="LiveId" clId="{02E62C9A-72BC-487F-A205-A55C67A280BB}" dt="2024-04-16T11:00:33.237" v="67" actId="47"/>
        <pc:sldMasterMkLst>
          <pc:docMk/>
          <pc:sldMasterMk cId="203102306" sldId="2147483778"/>
        </pc:sldMasterMkLst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203102306" sldId="2147483778"/>
            <pc:sldLayoutMk cId="2470389298" sldId="2147483779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203102306" sldId="2147483778"/>
            <pc:sldLayoutMk cId="2978280885" sldId="2147483780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203102306" sldId="2147483778"/>
            <pc:sldLayoutMk cId="512464489" sldId="2147483781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203102306" sldId="2147483778"/>
            <pc:sldLayoutMk cId="4240797631" sldId="2147483782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203102306" sldId="2147483778"/>
            <pc:sldLayoutMk cId="245413010" sldId="2147483783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203102306" sldId="2147483778"/>
            <pc:sldLayoutMk cId="2526683309" sldId="2147483784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203102306" sldId="2147483778"/>
            <pc:sldLayoutMk cId="755208115" sldId="2147483785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203102306" sldId="2147483778"/>
            <pc:sldLayoutMk cId="3926588884" sldId="2147483786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203102306" sldId="2147483778"/>
            <pc:sldLayoutMk cId="298209485" sldId="2147483787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203102306" sldId="2147483778"/>
            <pc:sldLayoutMk cId="712232951" sldId="2147483788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203102306" sldId="2147483778"/>
            <pc:sldLayoutMk cId="2101792260" sldId="2147483789"/>
          </pc:sldLayoutMkLst>
        </pc:sldLayoutChg>
      </pc:sldMasterChg>
      <pc:sldMasterChg chg="del delSldLayout">
        <pc:chgData name="Taf Mindfulness In Reading, Berkshire" userId="e028cdd9568f21f3" providerId="LiveId" clId="{02E62C9A-72BC-487F-A205-A55C67A280BB}" dt="2024-04-16T11:00:33.237" v="67" actId="47"/>
        <pc:sldMasterMkLst>
          <pc:docMk/>
          <pc:sldMasterMk cId="122232449" sldId="2147483791"/>
        </pc:sldMasterMkLst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122232449" sldId="2147483791"/>
            <pc:sldLayoutMk cId="3017125523" sldId="2147483792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122232449" sldId="2147483791"/>
            <pc:sldLayoutMk cId="924885668" sldId="2147483793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122232449" sldId="2147483791"/>
            <pc:sldLayoutMk cId="3090808" sldId="2147483794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122232449" sldId="2147483791"/>
            <pc:sldLayoutMk cId="239876073" sldId="2147483795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122232449" sldId="2147483791"/>
            <pc:sldLayoutMk cId="112919364" sldId="2147483796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122232449" sldId="2147483791"/>
            <pc:sldLayoutMk cId="3623530048" sldId="2147483797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122232449" sldId="2147483791"/>
            <pc:sldLayoutMk cId="2168556846" sldId="2147483798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122232449" sldId="2147483791"/>
            <pc:sldLayoutMk cId="2806168782" sldId="2147483799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122232449" sldId="2147483791"/>
            <pc:sldLayoutMk cId="703445502" sldId="2147483800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122232449" sldId="2147483791"/>
            <pc:sldLayoutMk cId="3993299196" sldId="2147483801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122232449" sldId="2147483791"/>
            <pc:sldLayoutMk cId="2578025170" sldId="2147483802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122232449" sldId="2147483791"/>
            <pc:sldLayoutMk cId="3698973627" sldId="2147483803"/>
          </pc:sldLayoutMkLst>
        </pc:sldLayoutChg>
      </pc:sldMasterChg>
      <pc:sldMasterChg chg="del delSldLayout">
        <pc:chgData name="Taf Mindfulness In Reading, Berkshire" userId="e028cdd9568f21f3" providerId="LiveId" clId="{02E62C9A-72BC-487F-A205-A55C67A280BB}" dt="2024-04-16T11:00:33.237" v="67" actId="47"/>
        <pc:sldMasterMkLst>
          <pc:docMk/>
          <pc:sldMasterMk cId="1704144519" sldId="2147483822"/>
        </pc:sldMasterMkLst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1704144519" sldId="2147483822"/>
            <pc:sldLayoutMk cId="3109048027" sldId="2147483823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1704144519" sldId="2147483822"/>
            <pc:sldLayoutMk cId="663995315" sldId="2147483824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1704144519" sldId="2147483822"/>
            <pc:sldLayoutMk cId="2227471444" sldId="2147483825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1704144519" sldId="2147483822"/>
            <pc:sldLayoutMk cId="2533938951" sldId="2147483826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1704144519" sldId="2147483822"/>
            <pc:sldLayoutMk cId="3340893192" sldId="2147483827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1704144519" sldId="2147483822"/>
            <pc:sldLayoutMk cId="494957609" sldId="2147483828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1704144519" sldId="2147483822"/>
            <pc:sldLayoutMk cId="120336859" sldId="2147483829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1704144519" sldId="2147483822"/>
            <pc:sldLayoutMk cId="1191512893" sldId="2147483830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1704144519" sldId="2147483822"/>
            <pc:sldLayoutMk cId="1388018555" sldId="2147483831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1704144519" sldId="2147483822"/>
            <pc:sldLayoutMk cId="3969188295" sldId="2147483832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1704144519" sldId="2147483822"/>
            <pc:sldLayoutMk cId="4120529373" sldId="2147483833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1704144519" sldId="2147483822"/>
            <pc:sldLayoutMk cId="470330667" sldId="2147483834"/>
          </pc:sldLayoutMkLst>
        </pc:sldLayoutChg>
      </pc:sldMasterChg>
      <pc:sldMasterChg chg="del delSldLayout">
        <pc:chgData name="Taf Mindfulness In Reading, Berkshire" userId="e028cdd9568f21f3" providerId="LiveId" clId="{02E62C9A-72BC-487F-A205-A55C67A280BB}" dt="2024-04-16T11:00:33.237" v="67" actId="47"/>
        <pc:sldMasterMkLst>
          <pc:docMk/>
          <pc:sldMasterMk cId="2177047934" sldId="2147483835"/>
        </pc:sldMasterMkLst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2177047934" sldId="2147483835"/>
            <pc:sldLayoutMk cId="2497427775" sldId="2147483836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2177047934" sldId="2147483835"/>
            <pc:sldLayoutMk cId="2067103413" sldId="2147483837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2177047934" sldId="2147483835"/>
            <pc:sldLayoutMk cId="958754863" sldId="2147483838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2177047934" sldId="2147483835"/>
            <pc:sldLayoutMk cId="523922712" sldId="2147483839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2177047934" sldId="2147483835"/>
            <pc:sldLayoutMk cId="3917450826" sldId="2147483840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2177047934" sldId="2147483835"/>
            <pc:sldLayoutMk cId="107201660" sldId="2147483841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2177047934" sldId="2147483835"/>
            <pc:sldLayoutMk cId="2708308251" sldId="2147483842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2177047934" sldId="2147483835"/>
            <pc:sldLayoutMk cId="1391886622" sldId="2147483843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2177047934" sldId="2147483835"/>
            <pc:sldLayoutMk cId="414330385" sldId="2147483844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2177047934" sldId="2147483835"/>
            <pc:sldLayoutMk cId="1190027502" sldId="2147483845"/>
          </pc:sldLayoutMkLst>
        </pc:sldLayoutChg>
        <pc:sldLayoutChg chg="del">
          <pc:chgData name="Taf Mindfulness In Reading, Berkshire" userId="e028cdd9568f21f3" providerId="LiveId" clId="{02E62C9A-72BC-487F-A205-A55C67A280BB}" dt="2024-04-16T11:00:33.237" v="67" actId="47"/>
          <pc:sldLayoutMkLst>
            <pc:docMk/>
            <pc:sldMasterMk cId="2177047934" sldId="2147483835"/>
            <pc:sldLayoutMk cId="2571971425" sldId="2147483846"/>
          </pc:sldLayoutMkLst>
        </pc:sldLayoutChg>
      </pc:sldMasterChg>
    </pc:docChg>
  </pc:docChgLst>
  <pc:docChgLst>
    <pc:chgData name="Taf Mindfulness In Reading, Berkshire" userId="e028cdd9568f21f3" providerId="LiveId" clId="{67DB6452-989A-49E4-9A58-64749594B318}"/>
    <pc:docChg chg="undo custSel addSld delSld modSld modMainMaster">
      <pc:chgData name="Taf Mindfulness In Reading, Berkshire" userId="e028cdd9568f21f3" providerId="LiveId" clId="{67DB6452-989A-49E4-9A58-64749594B318}" dt="2024-04-04T20:56:03.809" v="433" actId="2"/>
      <pc:docMkLst>
        <pc:docMk/>
      </pc:docMkLst>
      <pc:sldChg chg="modSp mod">
        <pc:chgData name="Taf Mindfulness In Reading, Berkshire" userId="e028cdd9568f21f3" providerId="LiveId" clId="{67DB6452-989A-49E4-9A58-64749594B318}" dt="2024-04-04T20:44:51.802" v="2" actId="404"/>
        <pc:sldMkLst>
          <pc:docMk/>
          <pc:sldMk cId="2045797802" sldId="316"/>
        </pc:sldMkLst>
        <pc:spChg chg="mod">
          <ac:chgData name="Taf Mindfulness In Reading, Berkshire" userId="e028cdd9568f21f3" providerId="LiveId" clId="{67DB6452-989A-49E4-9A58-64749594B318}" dt="2024-04-04T20:44:51.802" v="2" actId="404"/>
          <ac:spMkLst>
            <pc:docMk/>
            <pc:sldMk cId="2045797802" sldId="316"/>
            <ac:spMk id="2" creationId="{00000000-0000-0000-0000-000000000000}"/>
          </ac:spMkLst>
        </pc:spChg>
      </pc:sldChg>
      <pc:sldChg chg="addSp delSp modSp mod">
        <pc:chgData name="Taf Mindfulness In Reading, Berkshire" userId="e028cdd9568f21f3" providerId="LiveId" clId="{67DB6452-989A-49E4-9A58-64749594B318}" dt="2024-04-04T20:47:42.603" v="58" actId="26606"/>
        <pc:sldMkLst>
          <pc:docMk/>
          <pc:sldMk cId="4066647504" sldId="430"/>
        </pc:sldMkLst>
        <pc:spChg chg="mod">
          <ac:chgData name="Taf Mindfulness In Reading, Berkshire" userId="e028cdd9568f21f3" providerId="LiveId" clId="{67DB6452-989A-49E4-9A58-64749594B318}" dt="2024-04-04T20:47:42.603" v="58" actId="26606"/>
          <ac:spMkLst>
            <pc:docMk/>
            <pc:sldMk cId="4066647504" sldId="430"/>
            <ac:spMk id="2" creationId="{E3EBE056-7F31-C8A2-2369-35FC4F8F8D76}"/>
          </ac:spMkLst>
        </pc:spChg>
        <pc:spChg chg="mod">
          <ac:chgData name="Taf Mindfulness In Reading, Berkshire" userId="e028cdd9568f21f3" providerId="LiveId" clId="{67DB6452-989A-49E4-9A58-64749594B318}" dt="2024-04-04T20:47:42.603" v="58" actId="26606"/>
          <ac:spMkLst>
            <pc:docMk/>
            <pc:sldMk cId="4066647504" sldId="430"/>
            <ac:spMk id="3" creationId="{3C8CA0D2-0961-663E-9C50-D7CF43A80FAF}"/>
          </ac:spMkLst>
        </pc:spChg>
        <pc:spChg chg="del">
          <ac:chgData name="Taf Mindfulness In Reading, Berkshire" userId="e028cdd9568f21f3" providerId="LiveId" clId="{67DB6452-989A-49E4-9A58-64749594B318}" dt="2024-04-04T20:47:42.603" v="58" actId="26606"/>
          <ac:spMkLst>
            <pc:docMk/>
            <pc:sldMk cId="4066647504" sldId="430"/>
            <ac:spMk id="8" creationId="{B6CDA21F-E7AF-4C75-8395-33F58D5B0E45}"/>
          </ac:spMkLst>
        </pc:spChg>
        <pc:spChg chg="del">
          <ac:chgData name="Taf Mindfulness In Reading, Berkshire" userId="e028cdd9568f21f3" providerId="LiveId" clId="{67DB6452-989A-49E4-9A58-64749594B318}" dt="2024-04-04T20:47:42.603" v="58" actId="26606"/>
          <ac:spMkLst>
            <pc:docMk/>
            <pc:sldMk cId="4066647504" sldId="430"/>
            <ac:spMk id="15" creationId="{D5B0017B-2ECA-49AF-B397-DC140825DF8D}"/>
          </ac:spMkLst>
        </pc:spChg>
        <pc:spChg chg="add">
          <ac:chgData name="Taf Mindfulness In Reading, Berkshire" userId="e028cdd9568f21f3" providerId="LiveId" clId="{67DB6452-989A-49E4-9A58-64749594B318}" dt="2024-04-04T20:47:42.603" v="58" actId="26606"/>
          <ac:spMkLst>
            <pc:docMk/>
            <pc:sldMk cId="4066647504" sldId="430"/>
            <ac:spMk id="22" creationId="{C2554CA6-288E-4202-BC52-2E5A8F0C0AED}"/>
          </ac:spMkLst>
        </pc:spChg>
        <pc:spChg chg="add">
          <ac:chgData name="Taf Mindfulness In Reading, Berkshire" userId="e028cdd9568f21f3" providerId="LiveId" clId="{67DB6452-989A-49E4-9A58-64749594B318}" dt="2024-04-04T20:47:42.603" v="58" actId="26606"/>
          <ac:spMkLst>
            <pc:docMk/>
            <pc:sldMk cId="4066647504" sldId="430"/>
            <ac:spMk id="24" creationId="{B10BB131-AC8E-4A8E-A5D1-36260F720C3B}"/>
          </ac:spMkLst>
        </pc:spChg>
        <pc:spChg chg="add">
          <ac:chgData name="Taf Mindfulness In Reading, Berkshire" userId="e028cdd9568f21f3" providerId="LiveId" clId="{67DB6452-989A-49E4-9A58-64749594B318}" dt="2024-04-04T20:47:42.603" v="58" actId="26606"/>
          <ac:spMkLst>
            <pc:docMk/>
            <pc:sldMk cId="4066647504" sldId="430"/>
            <ac:spMk id="26" creationId="{5B7778FC-632E-4DCA-A7CB-0D7731CCF970}"/>
          </ac:spMkLst>
        </pc:spChg>
        <pc:spChg chg="add">
          <ac:chgData name="Taf Mindfulness In Reading, Berkshire" userId="e028cdd9568f21f3" providerId="LiveId" clId="{67DB6452-989A-49E4-9A58-64749594B318}" dt="2024-04-04T20:47:42.603" v="58" actId="26606"/>
          <ac:spMkLst>
            <pc:docMk/>
            <pc:sldMk cId="4066647504" sldId="430"/>
            <ac:spMk id="28" creationId="{FA23A907-97FB-4A8F-880A-DD77401C4296}"/>
          </ac:spMkLst>
        </pc:spChg>
        <pc:grpChg chg="del">
          <ac:chgData name="Taf Mindfulness In Reading, Berkshire" userId="e028cdd9568f21f3" providerId="LiveId" clId="{67DB6452-989A-49E4-9A58-64749594B318}" dt="2024-04-04T20:47:42.603" v="58" actId="26606"/>
          <ac:grpSpMkLst>
            <pc:docMk/>
            <pc:sldMk cId="4066647504" sldId="430"/>
            <ac:grpSpMk id="10" creationId="{AE1C45F0-260A-458C-96ED-C1F6D2151219}"/>
          </ac:grpSpMkLst>
        </pc:grpChg>
        <pc:cxnChg chg="del">
          <ac:chgData name="Taf Mindfulness In Reading, Berkshire" userId="e028cdd9568f21f3" providerId="LiveId" clId="{67DB6452-989A-49E4-9A58-64749594B318}" dt="2024-04-04T20:47:42.603" v="58" actId="26606"/>
          <ac:cxnSpMkLst>
            <pc:docMk/>
            <pc:sldMk cId="4066647504" sldId="430"/>
            <ac:cxnSpMk id="17" creationId="{6CF1BAF6-AD41-4082-B212-8A1F9A2E8779}"/>
          </ac:cxnSpMkLst>
        </pc:cxnChg>
      </pc:sldChg>
      <pc:sldChg chg="modSp mod">
        <pc:chgData name="Taf Mindfulness In Reading, Berkshire" userId="e028cdd9568f21f3" providerId="LiveId" clId="{67DB6452-989A-49E4-9A58-64749594B318}" dt="2024-04-04T20:47:15.692" v="48" actId="27636"/>
        <pc:sldMkLst>
          <pc:docMk/>
          <pc:sldMk cId="3380599858" sldId="432"/>
        </pc:sldMkLst>
        <pc:spChg chg="mod">
          <ac:chgData name="Taf Mindfulness In Reading, Berkshire" userId="e028cdd9568f21f3" providerId="LiveId" clId="{67DB6452-989A-49E4-9A58-64749594B318}" dt="2024-04-04T20:47:15.692" v="48" actId="27636"/>
          <ac:spMkLst>
            <pc:docMk/>
            <pc:sldMk cId="3380599858" sldId="432"/>
            <ac:spMk id="2" creationId="{0433DA00-303D-AEC2-7668-B0BF43A27DA3}"/>
          </ac:spMkLst>
        </pc:spChg>
        <pc:spChg chg="mod">
          <ac:chgData name="Taf Mindfulness In Reading, Berkshire" userId="e028cdd9568f21f3" providerId="LiveId" clId="{67DB6452-989A-49E4-9A58-64749594B318}" dt="2024-04-04T20:47:07.216" v="37" actId="20577"/>
          <ac:spMkLst>
            <pc:docMk/>
            <pc:sldMk cId="3380599858" sldId="432"/>
            <ac:spMk id="3" creationId="{905CB1DA-FBA0-CE50-EAEF-F04C7CC07CDC}"/>
          </ac:spMkLst>
        </pc:spChg>
      </pc:sldChg>
      <pc:sldChg chg="modSp mod">
        <pc:chgData name="Taf Mindfulness In Reading, Berkshire" userId="e028cdd9568f21f3" providerId="LiveId" clId="{67DB6452-989A-49E4-9A58-64749594B318}" dt="2024-04-04T20:54:08.672" v="413" actId="313"/>
        <pc:sldMkLst>
          <pc:docMk/>
          <pc:sldMk cId="3844367651" sldId="526"/>
        </pc:sldMkLst>
        <pc:spChg chg="mod">
          <ac:chgData name="Taf Mindfulness In Reading, Berkshire" userId="e028cdd9568f21f3" providerId="LiveId" clId="{67DB6452-989A-49E4-9A58-64749594B318}" dt="2024-04-04T20:54:08.672" v="413" actId="313"/>
          <ac:spMkLst>
            <pc:docMk/>
            <pc:sldMk cId="3844367651" sldId="526"/>
            <ac:spMk id="3" creationId="{46B0F5AE-548A-41E5-9505-7EC68BA358C4}"/>
          </ac:spMkLst>
        </pc:spChg>
      </pc:sldChg>
      <pc:sldChg chg="modSp mod">
        <pc:chgData name="Taf Mindfulness In Reading, Berkshire" userId="e028cdd9568f21f3" providerId="LiveId" clId="{67DB6452-989A-49E4-9A58-64749594B318}" dt="2024-04-04T20:45:21.577" v="10" actId="403"/>
        <pc:sldMkLst>
          <pc:docMk/>
          <pc:sldMk cId="2136441506" sldId="572"/>
        </pc:sldMkLst>
        <pc:spChg chg="mod">
          <ac:chgData name="Taf Mindfulness In Reading, Berkshire" userId="e028cdd9568f21f3" providerId="LiveId" clId="{67DB6452-989A-49E4-9A58-64749594B318}" dt="2024-04-04T20:45:21.577" v="10" actId="403"/>
          <ac:spMkLst>
            <pc:docMk/>
            <pc:sldMk cId="2136441506" sldId="572"/>
            <ac:spMk id="3" creationId="{76018818-3666-A9EB-181A-7EE885D3947E}"/>
          </ac:spMkLst>
        </pc:spChg>
      </pc:sldChg>
      <pc:sldChg chg="modSp mod">
        <pc:chgData name="Taf Mindfulness In Reading, Berkshire" userId="e028cdd9568f21f3" providerId="LiveId" clId="{67DB6452-989A-49E4-9A58-64749594B318}" dt="2024-04-04T20:45:08.007" v="8" actId="27636"/>
        <pc:sldMkLst>
          <pc:docMk/>
          <pc:sldMk cId="1026692385" sldId="583"/>
        </pc:sldMkLst>
        <pc:spChg chg="mod">
          <ac:chgData name="Taf Mindfulness In Reading, Berkshire" userId="e028cdd9568f21f3" providerId="LiveId" clId="{67DB6452-989A-49E4-9A58-64749594B318}" dt="2024-04-04T20:45:08.007" v="8" actId="27636"/>
          <ac:spMkLst>
            <pc:docMk/>
            <pc:sldMk cId="1026692385" sldId="583"/>
            <ac:spMk id="3" creationId="{414D5402-C998-C270-931E-CC098AA9E2EB}"/>
          </ac:spMkLst>
        </pc:spChg>
      </pc:sldChg>
      <pc:sldChg chg="modSp mod">
        <pc:chgData name="Taf Mindfulness In Reading, Berkshire" userId="e028cdd9568f21f3" providerId="LiveId" clId="{67DB6452-989A-49E4-9A58-64749594B318}" dt="2024-04-04T20:56:00.103" v="431" actId="2"/>
        <pc:sldMkLst>
          <pc:docMk/>
          <pc:sldMk cId="1165650258" sldId="585"/>
        </pc:sldMkLst>
        <pc:spChg chg="mod">
          <ac:chgData name="Taf Mindfulness In Reading, Berkshire" userId="e028cdd9568f21f3" providerId="LiveId" clId="{67DB6452-989A-49E4-9A58-64749594B318}" dt="2024-04-04T20:56:00.103" v="431" actId="2"/>
          <ac:spMkLst>
            <pc:docMk/>
            <pc:sldMk cId="1165650258" sldId="585"/>
            <ac:spMk id="3" creationId="{13BB5808-C921-F3A0-0D28-4FFD7F5A145C}"/>
          </ac:spMkLst>
        </pc:spChg>
      </pc:sldChg>
      <pc:sldChg chg="addSp delSp modSp mod">
        <pc:chgData name="Taf Mindfulness In Reading, Berkshire" userId="e028cdd9568f21f3" providerId="LiveId" clId="{67DB6452-989A-49E4-9A58-64749594B318}" dt="2024-04-04T20:48:11.987" v="64" actId="14100"/>
        <pc:sldMkLst>
          <pc:docMk/>
          <pc:sldMk cId="639002294" sldId="589"/>
        </pc:sldMkLst>
        <pc:spChg chg="mod">
          <ac:chgData name="Taf Mindfulness In Reading, Berkshire" userId="e028cdd9568f21f3" providerId="LiveId" clId="{67DB6452-989A-49E4-9A58-64749594B318}" dt="2024-04-04T20:47:59.521" v="60" actId="14100"/>
          <ac:spMkLst>
            <pc:docMk/>
            <pc:sldMk cId="639002294" sldId="589"/>
            <ac:spMk id="2" creationId="{F191C7AA-366E-9FD6-DA27-B146C924FF4D}"/>
          </ac:spMkLst>
        </pc:spChg>
        <pc:spChg chg="mod">
          <ac:chgData name="Taf Mindfulness In Reading, Berkshire" userId="e028cdd9568f21f3" providerId="LiveId" clId="{67DB6452-989A-49E4-9A58-64749594B318}" dt="2024-04-04T20:48:11.987" v="64" actId="14100"/>
          <ac:spMkLst>
            <pc:docMk/>
            <pc:sldMk cId="639002294" sldId="589"/>
            <ac:spMk id="3" creationId="{B677AE28-5EDB-F7EC-4C18-7841469FC133}"/>
          </ac:spMkLst>
        </pc:spChg>
        <pc:spChg chg="del">
          <ac:chgData name="Taf Mindfulness In Reading, Berkshire" userId="e028cdd9568f21f3" providerId="LiveId" clId="{67DB6452-989A-49E4-9A58-64749594B318}" dt="2024-04-04T20:47:55.417" v="59" actId="26606"/>
          <ac:spMkLst>
            <pc:docMk/>
            <pc:sldMk cId="639002294" sldId="589"/>
            <ac:spMk id="9" creationId="{E2BA2BD9-7B54-4190-8F06-3EF3658A0020}"/>
          </ac:spMkLst>
        </pc:spChg>
        <pc:spChg chg="del">
          <ac:chgData name="Taf Mindfulness In Reading, Berkshire" userId="e028cdd9568f21f3" providerId="LiveId" clId="{67DB6452-989A-49E4-9A58-64749594B318}" dt="2024-04-04T20:47:55.417" v="59" actId="26606"/>
          <ac:spMkLst>
            <pc:docMk/>
            <pc:sldMk cId="639002294" sldId="589"/>
            <ac:spMk id="11" creationId="{184F9D61-9303-40B4-9F7E-66A9B4EDC458}"/>
          </ac:spMkLst>
        </pc:spChg>
        <pc:spChg chg="del">
          <ac:chgData name="Taf Mindfulness In Reading, Berkshire" userId="e028cdd9568f21f3" providerId="LiveId" clId="{67DB6452-989A-49E4-9A58-64749594B318}" dt="2024-04-04T20:47:55.417" v="59" actId="26606"/>
          <ac:spMkLst>
            <pc:docMk/>
            <pc:sldMk cId="639002294" sldId="589"/>
            <ac:spMk id="13" creationId="{648D746A-0359-4EAE-8CF9-062E281698EC}"/>
          </ac:spMkLst>
        </pc:spChg>
        <pc:spChg chg="add">
          <ac:chgData name="Taf Mindfulness In Reading, Berkshire" userId="e028cdd9568f21f3" providerId="LiveId" clId="{67DB6452-989A-49E4-9A58-64749594B318}" dt="2024-04-04T20:47:55.417" v="59" actId="26606"/>
          <ac:spMkLst>
            <pc:docMk/>
            <pc:sldMk cId="639002294" sldId="589"/>
            <ac:spMk id="18" creationId="{C0763A76-9F1C-4FC5-82B7-DD475DA461B2}"/>
          </ac:spMkLst>
        </pc:spChg>
        <pc:spChg chg="add">
          <ac:chgData name="Taf Mindfulness In Reading, Berkshire" userId="e028cdd9568f21f3" providerId="LiveId" clId="{67DB6452-989A-49E4-9A58-64749594B318}" dt="2024-04-04T20:47:55.417" v="59" actId="26606"/>
          <ac:spMkLst>
            <pc:docMk/>
            <pc:sldMk cId="639002294" sldId="589"/>
            <ac:spMk id="20" creationId="{E81BF4F6-F2CF-4984-9D14-D6966D92F99F}"/>
          </ac:spMkLst>
        </pc:spChg>
        <pc:picChg chg="mod ord">
          <ac:chgData name="Taf Mindfulness In Reading, Berkshire" userId="e028cdd9568f21f3" providerId="LiveId" clId="{67DB6452-989A-49E4-9A58-64749594B318}" dt="2024-04-04T20:47:55.417" v="59" actId="26606"/>
          <ac:picMkLst>
            <pc:docMk/>
            <pc:sldMk cId="639002294" sldId="589"/>
            <ac:picMk id="5" creationId="{4ADA5D22-A5B7-79D0-6B5E-B79FC23E368C}"/>
          </ac:picMkLst>
        </pc:picChg>
      </pc:sldChg>
      <pc:sldChg chg="addSp modSp mod setBg">
        <pc:chgData name="Taf Mindfulness In Reading, Berkshire" userId="e028cdd9568f21f3" providerId="LiveId" clId="{67DB6452-989A-49E4-9A58-64749594B318}" dt="2024-04-04T20:47:35.317" v="57" actId="26606"/>
        <pc:sldMkLst>
          <pc:docMk/>
          <pc:sldMk cId="4037515662" sldId="595"/>
        </pc:sldMkLst>
        <pc:spChg chg="mod">
          <ac:chgData name="Taf Mindfulness In Reading, Berkshire" userId="e028cdd9568f21f3" providerId="LiveId" clId="{67DB6452-989A-49E4-9A58-64749594B318}" dt="2024-04-04T20:47:35.317" v="57" actId="26606"/>
          <ac:spMkLst>
            <pc:docMk/>
            <pc:sldMk cId="4037515662" sldId="595"/>
            <ac:spMk id="2" creationId="{25541C85-A59A-5CC9-45A5-F03DFAA065DE}"/>
          </ac:spMkLst>
        </pc:spChg>
        <pc:spChg chg="mod">
          <ac:chgData name="Taf Mindfulness In Reading, Berkshire" userId="e028cdd9568f21f3" providerId="LiveId" clId="{67DB6452-989A-49E4-9A58-64749594B318}" dt="2024-04-04T20:47:35.317" v="57" actId="26606"/>
          <ac:spMkLst>
            <pc:docMk/>
            <pc:sldMk cId="4037515662" sldId="595"/>
            <ac:spMk id="3" creationId="{2F95C174-33FB-10F4-4305-CC604CFBE075}"/>
          </ac:spMkLst>
        </pc:spChg>
        <pc:spChg chg="add">
          <ac:chgData name="Taf Mindfulness In Reading, Berkshire" userId="e028cdd9568f21f3" providerId="LiveId" clId="{67DB6452-989A-49E4-9A58-64749594B318}" dt="2024-04-04T20:47:35.317" v="57" actId="26606"/>
          <ac:spMkLst>
            <pc:docMk/>
            <pc:sldMk cId="4037515662" sldId="595"/>
            <ac:spMk id="8" creationId="{1BB867FF-FC45-48F7-8104-F89BE54909F1}"/>
          </ac:spMkLst>
        </pc:spChg>
        <pc:spChg chg="add">
          <ac:chgData name="Taf Mindfulness In Reading, Berkshire" userId="e028cdd9568f21f3" providerId="LiveId" clId="{67DB6452-989A-49E4-9A58-64749594B318}" dt="2024-04-04T20:47:35.317" v="57" actId="26606"/>
          <ac:spMkLst>
            <pc:docMk/>
            <pc:sldMk cId="4037515662" sldId="595"/>
            <ac:spMk id="10" creationId="{8BB56887-D0D5-4F0C-9E19-7247EB83C8B7}"/>
          </ac:spMkLst>
        </pc:spChg>
        <pc:spChg chg="add">
          <ac:chgData name="Taf Mindfulness In Reading, Berkshire" userId="e028cdd9568f21f3" providerId="LiveId" clId="{67DB6452-989A-49E4-9A58-64749594B318}" dt="2024-04-04T20:47:35.317" v="57" actId="26606"/>
          <ac:spMkLst>
            <pc:docMk/>
            <pc:sldMk cId="4037515662" sldId="595"/>
            <ac:spMk id="12" creationId="{081E4A58-353D-44AE-B2FC-2A74E2E400F7}"/>
          </ac:spMkLst>
        </pc:spChg>
      </pc:sldChg>
      <pc:sldChg chg="addSp delSp add del setBg delDesignElem">
        <pc:chgData name="Taf Mindfulness In Reading, Berkshire" userId="e028cdd9568f21f3" providerId="LiveId" clId="{67DB6452-989A-49E4-9A58-64749594B318}" dt="2024-04-04T20:54:34.392" v="416"/>
        <pc:sldMkLst>
          <pc:docMk/>
          <pc:sldMk cId="836787951" sldId="596"/>
        </pc:sldMkLst>
        <pc:spChg chg="add del">
          <ac:chgData name="Taf Mindfulness In Reading, Berkshire" userId="e028cdd9568f21f3" providerId="LiveId" clId="{67DB6452-989A-49E4-9A58-64749594B318}" dt="2024-04-04T20:54:34.392" v="416"/>
          <ac:spMkLst>
            <pc:docMk/>
            <pc:sldMk cId="836787951" sldId="596"/>
            <ac:spMk id="13" creationId="{3B854194-185D-494D-905C-7C7CB2E30F6E}"/>
          </ac:spMkLst>
        </pc:spChg>
        <pc:spChg chg="add del">
          <ac:chgData name="Taf Mindfulness In Reading, Berkshire" userId="e028cdd9568f21f3" providerId="LiveId" clId="{67DB6452-989A-49E4-9A58-64749594B318}" dt="2024-04-04T20:54:34.392" v="416"/>
          <ac:spMkLst>
            <pc:docMk/>
            <pc:sldMk cId="836787951" sldId="596"/>
            <ac:spMk id="14" creationId="{B4F5FA0D-0104-4987-8241-EFF7C85B88DE}"/>
          </ac:spMkLst>
        </pc:spChg>
        <pc:picChg chg="add del">
          <ac:chgData name="Taf Mindfulness In Reading, Berkshire" userId="e028cdd9568f21f3" providerId="LiveId" clId="{67DB6452-989A-49E4-9A58-64749594B318}" dt="2024-04-04T20:54:34.392" v="416"/>
          <ac:picMkLst>
            <pc:docMk/>
            <pc:sldMk cId="836787951" sldId="596"/>
            <ac:picMk id="12" creationId="{2897127E-6CEF-446C-BE87-93B7C46E49D1}"/>
          </ac:picMkLst>
        </pc:picChg>
      </pc:sldChg>
      <pc:sldChg chg="modSp mod">
        <pc:chgData name="Taf Mindfulness In Reading, Berkshire" userId="e028cdd9568f21f3" providerId="LiveId" clId="{67DB6452-989A-49E4-9A58-64749594B318}" dt="2024-04-04T20:55:02.170" v="425" actId="6549"/>
        <pc:sldMkLst>
          <pc:docMk/>
          <pc:sldMk cId="2509971026" sldId="596"/>
        </pc:sldMkLst>
        <pc:spChg chg="mod">
          <ac:chgData name="Taf Mindfulness In Reading, Berkshire" userId="e028cdd9568f21f3" providerId="LiveId" clId="{67DB6452-989A-49E4-9A58-64749594B318}" dt="2024-04-04T20:55:02.170" v="425" actId="6549"/>
          <ac:spMkLst>
            <pc:docMk/>
            <pc:sldMk cId="2509971026" sldId="596"/>
            <ac:spMk id="3" creationId="{00000000-0000-0000-0000-000000000000}"/>
          </ac:spMkLst>
        </pc:spChg>
      </pc:sldChg>
      <pc:sldMasterChg chg="modSp mod">
        <pc:chgData name="Taf Mindfulness In Reading, Berkshire" userId="e028cdd9568f21f3" providerId="LiveId" clId="{67DB6452-989A-49E4-9A58-64749594B318}" dt="2024-04-04T20:56:03.809" v="433" actId="2"/>
        <pc:sldMasterMkLst>
          <pc:docMk/>
          <pc:sldMasterMk cId="2177047934" sldId="2147483835"/>
        </pc:sldMasterMkLst>
        <pc:spChg chg="mod">
          <ac:chgData name="Taf Mindfulness In Reading, Berkshire" userId="e028cdd9568f21f3" providerId="LiveId" clId="{67DB6452-989A-49E4-9A58-64749594B318}" dt="2024-04-04T20:56:03.809" v="433" actId="2"/>
          <ac:spMkLst>
            <pc:docMk/>
            <pc:sldMasterMk cId="2177047934" sldId="2147483835"/>
            <ac:spMk id="8" creationId="{77A4DF40-B472-F93A-4AF4-9C023A1EEBCC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C1796AD-3ABE-4AD8-834F-F8C5A28BBFF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1" tIns="49537" rIns="99071" bIns="49537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5AF858-A67E-456A-B680-FEFEE9FAD19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9071" tIns="49537" rIns="99071" bIns="49537" rtlCol="0"/>
          <a:lstStyle>
            <a:lvl1pPr algn="r">
              <a:defRPr sz="1300"/>
            </a:lvl1pPr>
          </a:lstStyle>
          <a:p>
            <a:r>
              <a:rPr lang="en-US" dirty="0"/>
              <a:t>24/05/2022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168FF4-24E1-49B2-AF9E-9C09E07268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8"/>
            <a:ext cx="3078427" cy="513507"/>
          </a:xfrm>
          <a:prstGeom prst="rect">
            <a:avLst/>
          </a:prstGeom>
        </p:spPr>
        <p:txBody>
          <a:bodyPr vert="horz" lIns="99071" tIns="49537" rIns="99071" bIns="49537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1C9300-C19F-481A-85D4-612AA242DDF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3" y="9721108"/>
            <a:ext cx="3078427" cy="513507"/>
          </a:xfrm>
          <a:prstGeom prst="rect">
            <a:avLst/>
          </a:prstGeom>
        </p:spPr>
        <p:txBody>
          <a:bodyPr vert="horz" lIns="99071" tIns="49537" rIns="99071" bIns="49537" rtlCol="0" anchor="b"/>
          <a:lstStyle>
            <a:lvl1pPr algn="r">
              <a:defRPr sz="1300"/>
            </a:lvl1pPr>
          </a:lstStyle>
          <a:p>
            <a:fld id="{F9F203CE-12F5-4B07-9754-46EC8B225CA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316546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1" tIns="49537" rIns="99071" bIns="49537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9071" tIns="49537" rIns="99071" bIns="49537" rtlCol="0"/>
          <a:lstStyle>
            <a:lvl1pPr algn="r">
              <a:defRPr sz="1300"/>
            </a:lvl1pPr>
          </a:lstStyle>
          <a:p>
            <a:r>
              <a:rPr lang="en-US" dirty="0"/>
              <a:t>24/05/2022</a:t>
            </a:r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1" tIns="49537" rIns="99071" bIns="49537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1" tIns="49537" rIns="99071" bIns="4953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8"/>
            <a:ext cx="3078427" cy="513507"/>
          </a:xfrm>
          <a:prstGeom prst="rect">
            <a:avLst/>
          </a:prstGeom>
        </p:spPr>
        <p:txBody>
          <a:bodyPr vert="horz" lIns="99071" tIns="49537" rIns="99071" bIns="49537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3" y="9721108"/>
            <a:ext cx="3078427" cy="513507"/>
          </a:xfrm>
          <a:prstGeom prst="rect">
            <a:avLst/>
          </a:prstGeom>
        </p:spPr>
        <p:txBody>
          <a:bodyPr vert="horz" lIns="99071" tIns="49537" rIns="99071" bIns="49537" rtlCol="0" anchor="b"/>
          <a:lstStyle>
            <a:lvl1pPr algn="r">
              <a:defRPr sz="1300"/>
            </a:lvl1pPr>
          </a:lstStyle>
          <a:p>
            <a:fld id="{83047730-12DE-45C7-84B6-1E3CD2ABE1C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523735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047730-12DE-45C7-84B6-1E3CD2ABE1CD}" type="slidenum">
              <a:rPr lang="en-GB" smtClean="0"/>
              <a:t>1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BCF375-DF64-4CFE-AAB2-7F8BD4D5D3F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dirty="0"/>
              <a:t>24/05/2022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5758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934EC-D2F1-4DBF-B046-ADBDED8E4680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F134-1425-42EB-AB93-9E1BBFFD9C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712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934EC-D2F1-4DBF-B046-ADBDED8E4680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F134-1425-42EB-AB93-9E1BBFFD9C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949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934EC-D2F1-4DBF-B046-ADBDED8E4680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F134-1425-42EB-AB93-9E1BBFFD9C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434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934EC-D2F1-4DBF-B046-ADBDED8E4680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F134-1425-42EB-AB93-9E1BBFFD9C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2842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934EC-D2F1-4DBF-B046-ADBDED8E4680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F134-1425-42EB-AB93-9E1BBFFD9C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9844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934EC-D2F1-4DBF-B046-ADBDED8E4680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F134-1425-42EB-AB93-9E1BBFFD9C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998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934EC-D2F1-4DBF-B046-ADBDED8E4680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F134-1425-42EB-AB93-9E1BBFFD9C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3429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934EC-D2F1-4DBF-B046-ADBDED8E4680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F134-1425-42EB-AB93-9E1BBFFD9C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7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934EC-D2F1-4DBF-B046-ADBDED8E4680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F134-1425-42EB-AB93-9E1BBFFD9C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7663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934EC-D2F1-4DBF-B046-ADBDED8E4680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F134-1425-42EB-AB93-9E1BBFFD9C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2773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934EC-D2F1-4DBF-B046-ADBDED8E4680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F134-1425-42EB-AB93-9E1BBFFD9C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644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934EC-D2F1-4DBF-B046-ADBDED8E4680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F134-1425-42EB-AB93-9E1BBFFD9C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38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 hangingPunct="0"/>
            <a:r>
              <a:rPr lang="en-GB" sz="4800" b="1" dirty="0">
                <a:solidFill>
                  <a:srgbClr val="FFFFFF"/>
                </a:solidFill>
              </a:rPr>
              <a:t>Elephant in the therapy room. Conversations about race, ethnicity, and culture in Cognitive Behavioural Therapy Practice</a:t>
            </a:r>
            <a:endParaRPr lang="en-GB" sz="4800" dirty="0">
              <a:solidFill>
                <a:srgbClr val="FFFFFF"/>
              </a:solidFill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5C25B621-14D7-4BDC-954D-9CF5250AF2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en-GB" sz="4400" dirty="0"/>
              <a:t>Faithful Odusote &amp; Taf Kunorubwe</a:t>
            </a:r>
          </a:p>
        </p:txBody>
      </p:sp>
    </p:spTree>
    <p:extLst>
      <p:ext uri="{BB962C8B-B14F-4D97-AF65-F5344CB8AC3E}">
        <p14:creationId xmlns:p14="http://schemas.microsoft.com/office/powerpoint/2010/main" val="35656912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f1957143-a549-4b97-9d50-a107cc1b9ab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2528</TotalTime>
  <Words>26</Words>
  <Application>Microsoft Office PowerPoint</Application>
  <PresentationFormat>Widescreen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Elephant in the therapy room. Conversations about race, ethnicity, and culture in Cognitive Behavioural Therapy Practice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Cultural Competence within IAPT Workshop</dc:title>
  <dc:creator>Taf Kunorubwe</dc:creator>
  <cp:lastModifiedBy>Taf Mindfulness In Reading, Berkshire</cp:lastModifiedBy>
  <cp:revision>34</cp:revision>
  <cp:lastPrinted>2022-05-23T12:27:14Z</cp:lastPrinted>
  <dcterms:created xsi:type="dcterms:W3CDTF">2021-01-19T13:12:30Z</dcterms:created>
  <dcterms:modified xsi:type="dcterms:W3CDTF">2024-04-16T11:00:38Z</dcterms:modified>
</cp:coreProperties>
</file>