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63" r:id="rId6"/>
    <p:sldId id="264" r:id="rId7"/>
    <p:sldId id="266" r:id="rId8"/>
    <p:sldId id="265" r:id="rId9"/>
    <p:sldId id="262" r:id="rId10"/>
    <p:sldId id="267" r:id="rId11"/>
    <p:sldId id="268" r:id="rId12"/>
    <p:sldId id="275" r:id="rId13"/>
    <p:sldId id="276" r:id="rId14"/>
    <p:sldId id="269" r:id="rId15"/>
    <p:sldId id="270" r:id="rId16"/>
    <p:sldId id="271" r:id="rId17"/>
    <p:sldId id="277" r:id="rId18"/>
    <p:sldId id="274" r:id="rId19"/>
    <p:sldId id="279" r:id="rId20"/>
    <p:sldId id="273" r:id="rId21"/>
    <p:sldId id="272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5130E2-FCEC-C892-053F-DCC2C5E7E7DE}" name="Judit Csontos" initials="JC" userId="S::csontosjk@cardiff.ac.uk::228a2e74-005e-4eba-851b-ed7849d01fb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57DFF-999E-4AA9-9BEF-7A2E2CE707E9}" v="25" dt="2024-05-17T17:35:17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77240" autoAdjust="0"/>
  </p:normalViewPr>
  <p:slideViewPr>
    <p:cSldViewPr>
      <p:cViewPr varScale="1">
        <p:scale>
          <a:sx n="38" d="100"/>
          <a:sy n="38" d="100"/>
        </p:scale>
        <p:origin x="170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Edwards" userId="cbf25d6c-8254-40e3-9539-bac94092444d" providerId="ADAL" clId="{44557DFF-999E-4AA9-9BEF-7A2E2CE707E9}"/>
    <pc:docChg chg="undo redo custSel addSld delSld modSld sldOrd">
      <pc:chgData name="Deborah Edwards" userId="cbf25d6c-8254-40e3-9539-bac94092444d" providerId="ADAL" clId="{44557DFF-999E-4AA9-9BEF-7A2E2CE707E9}" dt="2024-05-21T17:12:38.152" v="1661" actId="33524"/>
      <pc:docMkLst>
        <pc:docMk/>
      </pc:docMkLst>
      <pc:sldChg chg="delSp modSp mod">
        <pc:chgData name="Deborah Edwards" userId="cbf25d6c-8254-40e3-9539-bac94092444d" providerId="ADAL" clId="{44557DFF-999E-4AA9-9BEF-7A2E2CE707E9}" dt="2024-05-17T12:23:56.650" v="205" actId="207"/>
        <pc:sldMkLst>
          <pc:docMk/>
          <pc:sldMk cId="3984723773" sldId="257"/>
        </pc:sldMkLst>
        <pc:spChg chg="mod">
          <ac:chgData name="Deborah Edwards" userId="cbf25d6c-8254-40e3-9539-bac94092444d" providerId="ADAL" clId="{44557DFF-999E-4AA9-9BEF-7A2E2CE707E9}" dt="2024-05-17T12:23:56.650" v="205" actId="207"/>
          <ac:spMkLst>
            <pc:docMk/>
            <pc:sldMk cId="3984723773" sldId="257"/>
            <ac:spMk id="2" creationId="{A26EEEC8-ACA9-6786-947B-0EC260968CE5}"/>
          </ac:spMkLst>
        </pc:spChg>
        <pc:spChg chg="del mod">
          <ac:chgData name="Deborah Edwards" userId="cbf25d6c-8254-40e3-9539-bac94092444d" providerId="ADAL" clId="{44557DFF-999E-4AA9-9BEF-7A2E2CE707E9}" dt="2024-05-17T12:21:11.138" v="154" actId="478"/>
          <ac:spMkLst>
            <pc:docMk/>
            <pc:sldMk cId="3984723773" sldId="257"/>
            <ac:spMk id="12289" creationId="{00000000-0000-0000-0000-000000000000}"/>
          </ac:spMkLst>
        </pc:spChg>
        <pc:picChg chg="mod">
          <ac:chgData name="Deborah Edwards" userId="cbf25d6c-8254-40e3-9539-bac94092444d" providerId="ADAL" clId="{44557DFF-999E-4AA9-9BEF-7A2E2CE707E9}" dt="2024-05-17T06:36:40.506" v="10" actId="1076"/>
          <ac:picMkLst>
            <pc:docMk/>
            <pc:sldMk cId="3984723773" sldId="257"/>
            <ac:picMk id="5" creationId="{00000000-0000-0000-0000-000000000000}"/>
          </ac:picMkLst>
        </pc:picChg>
        <pc:picChg chg="mod">
          <ac:chgData name="Deborah Edwards" userId="cbf25d6c-8254-40e3-9539-bac94092444d" providerId="ADAL" clId="{44557DFF-999E-4AA9-9BEF-7A2E2CE707E9}" dt="2024-05-17T06:36:35.206" v="8" actId="1076"/>
          <ac:picMkLst>
            <pc:docMk/>
            <pc:sldMk cId="3984723773" sldId="257"/>
            <ac:picMk id="7" creationId="{9A9A39B9-4184-5B1D-A861-C3CC02F7BF35}"/>
          </ac:picMkLst>
        </pc:picChg>
      </pc:sldChg>
      <pc:sldChg chg="addSp modSp mod ord">
        <pc:chgData name="Deborah Edwards" userId="cbf25d6c-8254-40e3-9539-bac94092444d" providerId="ADAL" clId="{44557DFF-999E-4AA9-9BEF-7A2E2CE707E9}" dt="2024-05-17T13:33:12.424" v="343" actId="14100"/>
        <pc:sldMkLst>
          <pc:docMk/>
          <pc:sldMk cId="0" sldId="262"/>
        </pc:sldMkLst>
        <pc:spChg chg="mod">
          <ac:chgData name="Deborah Edwards" userId="cbf25d6c-8254-40e3-9539-bac94092444d" providerId="ADAL" clId="{44557DFF-999E-4AA9-9BEF-7A2E2CE707E9}" dt="2024-05-16T06:52:13.549" v="4" actId="6549"/>
          <ac:spMkLst>
            <pc:docMk/>
            <pc:sldMk cId="0" sldId="262"/>
            <ac:spMk id="3" creationId="{200C1221-8288-B401-66D0-39C1E270B682}"/>
          </ac:spMkLst>
        </pc:spChg>
        <pc:picChg chg="add mod">
          <ac:chgData name="Deborah Edwards" userId="cbf25d6c-8254-40e3-9539-bac94092444d" providerId="ADAL" clId="{44557DFF-999E-4AA9-9BEF-7A2E2CE707E9}" dt="2024-05-17T13:33:12.424" v="343" actId="14100"/>
          <ac:picMkLst>
            <pc:docMk/>
            <pc:sldMk cId="0" sldId="262"/>
            <ac:picMk id="4" creationId="{28A170A6-1779-C2E0-BD1B-E9F77DCE85C1}"/>
          </ac:picMkLst>
        </pc:picChg>
      </pc:sldChg>
      <pc:sldChg chg="modSp new mod ord">
        <pc:chgData name="Deborah Edwards" userId="cbf25d6c-8254-40e3-9539-bac94092444d" providerId="ADAL" clId="{44557DFF-999E-4AA9-9BEF-7A2E2CE707E9}" dt="2024-05-17T17:26:14.959" v="1324" actId="20577"/>
        <pc:sldMkLst>
          <pc:docMk/>
          <pc:sldMk cId="2332834540" sldId="263"/>
        </pc:sldMkLst>
        <pc:spChg chg="mod">
          <ac:chgData name="Deborah Edwards" userId="cbf25d6c-8254-40e3-9539-bac94092444d" providerId="ADAL" clId="{44557DFF-999E-4AA9-9BEF-7A2E2CE707E9}" dt="2024-05-17T12:38:44.986" v="252" actId="113"/>
          <ac:spMkLst>
            <pc:docMk/>
            <pc:sldMk cId="2332834540" sldId="263"/>
            <ac:spMk id="2" creationId="{8681B7E5-7AFE-F689-8260-70E01D7F771B}"/>
          </ac:spMkLst>
        </pc:spChg>
        <pc:spChg chg="mod">
          <ac:chgData name="Deborah Edwards" userId="cbf25d6c-8254-40e3-9539-bac94092444d" providerId="ADAL" clId="{44557DFF-999E-4AA9-9BEF-7A2E2CE707E9}" dt="2024-05-17T17:26:14.959" v="1324" actId="20577"/>
          <ac:spMkLst>
            <pc:docMk/>
            <pc:sldMk cId="2332834540" sldId="263"/>
            <ac:spMk id="3" creationId="{C3D2F2A1-F6F8-063D-B551-3AF934BEE611}"/>
          </ac:spMkLst>
        </pc:spChg>
      </pc:sldChg>
      <pc:sldChg chg="addSp modSp add mod ord modAnim">
        <pc:chgData name="Deborah Edwards" userId="cbf25d6c-8254-40e3-9539-bac94092444d" providerId="ADAL" clId="{44557DFF-999E-4AA9-9BEF-7A2E2CE707E9}" dt="2024-05-17T12:58:25.383" v="306"/>
        <pc:sldMkLst>
          <pc:docMk/>
          <pc:sldMk cId="2479930989" sldId="264"/>
        </pc:sldMkLst>
        <pc:spChg chg="mod">
          <ac:chgData name="Deborah Edwards" userId="cbf25d6c-8254-40e3-9539-bac94092444d" providerId="ADAL" clId="{44557DFF-999E-4AA9-9BEF-7A2E2CE707E9}" dt="2024-05-17T12:54:45.065" v="297" actId="20577"/>
          <ac:spMkLst>
            <pc:docMk/>
            <pc:sldMk cId="2479930989" sldId="264"/>
            <ac:spMk id="3" creationId="{C3D2F2A1-F6F8-063D-B551-3AF934BEE611}"/>
          </ac:spMkLst>
        </pc:spChg>
        <pc:picChg chg="add mod">
          <ac:chgData name="Deborah Edwards" userId="cbf25d6c-8254-40e3-9539-bac94092444d" providerId="ADAL" clId="{44557DFF-999E-4AA9-9BEF-7A2E2CE707E9}" dt="2024-05-17T12:54:54.477" v="300" actId="1076"/>
          <ac:picMkLst>
            <pc:docMk/>
            <pc:sldMk cId="2479930989" sldId="264"/>
            <ac:picMk id="5" creationId="{6831E5EB-559A-8AE0-4067-2E6EFC476264}"/>
          </ac:picMkLst>
        </pc:picChg>
      </pc:sldChg>
      <pc:sldChg chg="del">
        <pc:chgData name="Deborah Edwards" userId="cbf25d6c-8254-40e3-9539-bac94092444d" providerId="ADAL" clId="{44557DFF-999E-4AA9-9BEF-7A2E2CE707E9}" dt="2024-05-16T06:52:20.694" v="5" actId="2696"/>
        <pc:sldMkLst>
          <pc:docMk/>
          <pc:sldMk cId="206295775" sldId="265"/>
        </pc:sldMkLst>
      </pc:sldChg>
      <pc:sldChg chg="addSp delSp modSp add mod ord setBg">
        <pc:chgData name="Deborah Edwards" userId="cbf25d6c-8254-40e3-9539-bac94092444d" providerId="ADAL" clId="{44557DFF-999E-4AA9-9BEF-7A2E2CE707E9}" dt="2024-05-17T14:21:42.293" v="498"/>
        <pc:sldMkLst>
          <pc:docMk/>
          <pc:sldMk cId="244051104" sldId="265"/>
        </pc:sldMkLst>
        <pc:spChg chg="mod">
          <ac:chgData name="Deborah Edwards" userId="cbf25d6c-8254-40e3-9539-bac94092444d" providerId="ADAL" clId="{44557DFF-999E-4AA9-9BEF-7A2E2CE707E9}" dt="2024-05-17T13:31:55.850" v="337" actId="26606"/>
          <ac:spMkLst>
            <pc:docMk/>
            <pc:sldMk cId="244051104" sldId="265"/>
            <ac:spMk id="2" creationId="{8681B7E5-7AFE-F689-8260-70E01D7F771B}"/>
          </ac:spMkLst>
        </pc:spChg>
        <pc:spChg chg="del">
          <ac:chgData name="Deborah Edwards" userId="cbf25d6c-8254-40e3-9539-bac94092444d" providerId="ADAL" clId="{44557DFF-999E-4AA9-9BEF-7A2E2CE707E9}" dt="2024-05-17T12:58:36.976" v="319" actId="478"/>
          <ac:spMkLst>
            <pc:docMk/>
            <pc:sldMk cId="244051104" sldId="265"/>
            <ac:spMk id="3" creationId="{C3D2F2A1-F6F8-063D-B551-3AF934BEE611}"/>
          </ac:spMkLst>
        </pc:spChg>
        <pc:spChg chg="add mod ord">
          <ac:chgData name="Deborah Edwards" userId="cbf25d6c-8254-40e3-9539-bac94092444d" providerId="ADAL" clId="{44557DFF-999E-4AA9-9BEF-7A2E2CE707E9}" dt="2024-05-17T13:31:55.850" v="337" actId="26606"/>
          <ac:spMkLst>
            <pc:docMk/>
            <pc:sldMk cId="244051104" sldId="265"/>
            <ac:spMk id="5" creationId="{AEF5022A-3B8B-6D35-C8AF-0727A81D286B}"/>
          </ac:spMkLst>
        </pc:spChg>
        <pc:spChg chg="add del">
          <ac:chgData name="Deborah Edwards" userId="cbf25d6c-8254-40e3-9539-bac94092444d" providerId="ADAL" clId="{44557DFF-999E-4AA9-9BEF-7A2E2CE707E9}" dt="2024-05-17T13:31:53.863" v="335" actId="26606"/>
          <ac:spMkLst>
            <pc:docMk/>
            <pc:sldMk cId="244051104" sldId="265"/>
            <ac:spMk id="12" creationId="{1A95671B-3CC6-4792-9114-B74FAEA224E6}"/>
          </ac:spMkLst>
        </pc:spChg>
        <pc:picChg chg="add mod">
          <ac:chgData name="Deborah Edwards" userId="cbf25d6c-8254-40e3-9539-bac94092444d" providerId="ADAL" clId="{44557DFF-999E-4AA9-9BEF-7A2E2CE707E9}" dt="2024-05-17T13:32:05.068" v="338" actId="1076"/>
          <ac:picMkLst>
            <pc:docMk/>
            <pc:sldMk cId="244051104" sldId="265"/>
            <ac:picMk id="7" creationId="{907171FA-6B77-92F4-AE0A-E872FB0BED69}"/>
          </ac:picMkLst>
        </pc:picChg>
      </pc:sldChg>
      <pc:sldChg chg="addSp delSp new del mod">
        <pc:chgData name="Deborah Edwards" userId="cbf25d6c-8254-40e3-9539-bac94092444d" providerId="ADAL" clId="{44557DFF-999E-4AA9-9BEF-7A2E2CE707E9}" dt="2024-05-17T14:12:27.851" v="347" actId="47"/>
        <pc:sldMkLst>
          <pc:docMk/>
          <pc:sldMk cId="333582041" sldId="266"/>
        </pc:sldMkLst>
        <pc:spChg chg="add del">
          <ac:chgData name="Deborah Edwards" userId="cbf25d6c-8254-40e3-9539-bac94092444d" providerId="ADAL" clId="{44557DFF-999E-4AA9-9BEF-7A2E2CE707E9}" dt="2024-05-17T14:12:26.338" v="346" actId="22"/>
          <ac:spMkLst>
            <pc:docMk/>
            <pc:sldMk cId="333582041" sldId="266"/>
            <ac:spMk id="3" creationId="{CAB78A00-79D9-96CA-1D8C-52DFF43CF9C3}"/>
          </ac:spMkLst>
        </pc:spChg>
      </pc:sldChg>
      <pc:sldChg chg="del">
        <pc:chgData name="Deborah Edwards" userId="cbf25d6c-8254-40e3-9539-bac94092444d" providerId="ADAL" clId="{44557DFF-999E-4AA9-9BEF-7A2E2CE707E9}" dt="2024-05-16T06:52:25.067" v="6" actId="2696"/>
        <pc:sldMkLst>
          <pc:docMk/>
          <pc:sldMk cId="2695641552" sldId="266"/>
        </pc:sldMkLst>
      </pc:sldChg>
      <pc:sldChg chg="addSp delSp modSp add mod ord">
        <pc:chgData name="Deborah Edwards" userId="cbf25d6c-8254-40e3-9539-bac94092444d" providerId="ADAL" clId="{44557DFF-999E-4AA9-9BEF-7A2E2CE707E9}" dt="2024-05-21T17:12:38.152" v="1661" actId="33524"/>
        <pc:sldMkLst>
          <pc:docMk/>
          <pc:sldMk cId="2698319305" sldId="266"/>
        </pc:sldMkLst>
        <pc:spChg chg="add mod">
          <ac:chgData name="Deborah Edwards" userId="cbf25d6c-8254-40e3-9539-bac94092444d" providerId="ADAL" clId="{44557DFF-999E-4AA9-9BEF-7A2E2CE707E9}" dt="2024-05-21T17:12:38.152" v="1661" actId="33524"/>
          <ac:spMkLst>
            <pc:docMk/>
            <pc:sldMk cId="2698319305" sldId="266"/>
            <ac:spMk id="4" creationId="{A6D36EA0-F89E-3976-CB42-1E83B97FDBB8}"/>
          </ac:spMkLst>
        </pc:spChg>
        <pc:picChg chg="del">
          <ac:chgData name="Deborah Edwards" userId="cbf25d6c-8254-40e3-9539-bac94092444d" providerId="ADAL" clId="{44557DFF-999E-4AA9-9BEF-7A2E2CE707E9}" dt="2024-05-17T14:12:34.612" v="349" actId="478"/>
          <ac:picMkLst>
            <pc:docMk/>
            <pc:sldMk cId="2698319305" sldId="266"/>
            <ac:picMk id="7" creationId="{907171FA-6B77-92F4-AE0A-E872FB0BED69}"/>
          </ac:picMkLst>
        </pc:picChg>
      </pc:sldChg>
      <pc:sldChg chg="addSp modSp new mod">
        <pc:chgData name="Deborah Edwards" userId="cbf25d6c-8254-40e3-9539-bac94092444d" providerId="ADAL" clId="{44557DFF-999E-4AA9-9BEF-7A2E2CE707E9}" dt="2024-05-17T14:46:58.286" v="520" actId="20577"/>
        <pc:sldMkLst>
          <pc:docMk/>
          <pc:sldMk cId="3209729446" sldId="267"/>
        </pc:sldMkLst>
        <pc:spChg chg="add mod">
          <ac:chgData name="Deborah Edwards" userId="cbf25d6c-8254-40e3-9539-bac94092444d" providerId="ADAL" clId="{44557DFF-999E-4AA9-9BEF-7A2E2CE707E9}" dt="2024-05-17T14:46:58.286" v="520" actId="20577"/>
          <ac:spMkLst>
            <pc:docMk/>
            <pc:sldMk cId="3209729446" sldId="267"/>
            <ac:spMk id="3" creationId="{D1F6ABF2-2E7E-7940-9496-9D2806D22834}"/>
          </ac:spMkLst>
        </pc:spChg>
        <pc:picChg chg="add mod">
          <ac:chgData name="Deborah Edwards" userId="cbf25d6c-8254-40e3-9539-bac94092444d" providerId="ADAL" clId="{44557DFF-999E-4AA9-9BEF-7A2E2CE707E9}" dt="2024-05-17T14:45:24.709" v="507" actId="1076"/>
          <ac:picMkLst>
            <pc:docMk/>
            <pc:sldMk cId="3209729446" sldId="267"/>
            <ac:picMk id="2" creationId="{7554FE20-8F03-5056-A005-F409CA0086AE}"/>
          </ac:picMkLst>
        </pc:picChg>
      </pc:sldChg>
      <pc:sldChg chg="addSp delSp modSp add mod ord">
        <pc:chgData name="Deborah Edwards" userId="cbf25d6c-8254-40e3-9539-bac94092444d" providerId="ADAL" clId="{44557DFF-999E-4AA9-9BEF-7A2E2CE707E9}" dt="2024-05-17T15:03:32.482" v="698" actId="255"/>
        <pc:sldMkLst>
          <pc:docMk/>
          <pc:sldMk cId="3431914561" sldId="268"/>
        </pc:sldMkLst>
        <pc:spChg chg="mod">
          <ac:chgData name="Deborah Edwards" userId="cbf25d6c-8254-40e3-9539-bac94092444d" providerId="ADAL" clId="{44557DFF-999E-4AA9-9BEF-7A2E2CE707E9}" dt="2024-05-17T14:59:37.607" v="530" actId="27636"/>
          <ac:spMkLst>
            <pc:docMk/>
            <pc:sldMk cId="3431914561" sldId="268"/>
            <ac:spMk id="2" creationId="{8681B7E5-7AFE-F689-8260-70E01D7F771B}"/>
          </ac:spMkLst>
        </pc:spChg>
        <pc:spChg chg="add del">
          <ac:chgData name="Deborah Edwards" userId="cbf25d6c-8254-40e3-9539-bac94092444d" providerId="ADAL" clId="{44557DFF-999E-4AA9-9BEF-7A2E2CE707E9}" dt="2024-05-17T14:59:28.112" v="526" actId="22"/>
          <ac:spMkLst>
            <pc:docMk/>
            <pc:sldMk cId="3431914561" sldId="268"/>
            <ac:spMk id="4" creationId="{1A334F86-4E47-DA52-682D-5E127F6FDD0A}"/>
          </ac:spMkLst>
        </pc:spChg>
        <pc:spChg chg="add mod">
          <ac:chgData name="Deborah Edwards" userId="cbf25d6c-8254-40e3-9539-bac94092444d" providerId="ADAL" clId="{44557DFF-999E-4AA9-9BEF-7A2E2CE707E9}" dt="2024-05-17T15:03:32.482" v="698" actId="255"/>
          <ac:spMkLst>
            <pc:docMk/>
            <pc:sldMk cId="3431914561" sldId="268"/>
            <ac:spMk id="6" creationId="{E8862285-E89C-746E-6BCF-C287428510C0}"/>
          </ac:spMkLst>
        </pc:spChg>
        <pc:picChg chg="del">
          <ac:chgData name="Deborah Edwards" userId="cbf25d6c-8254-40e3-9539-bac94092444d" providerId="ADAL" clId="{44557DFF-999E-4AA9-9BEF-7A2E2CE707E9}" dt="2024-05-17T14:59:17.908" v="524" actId="478"/>
          <ac:picMkLst>
            <pc:docMk/>
            <pc:sldMk cId="3431914561" sldId="268"/>
            <ac:picMk id="7" creationId="{907171FA-6B77-92F4-AE0A-E872FB0BED69}"/>
          </ac:picMkLst>
        </pc:picChg>
      </pc:sldChg>
      <pc:sldChg chg="del">
        <pc:chgData name="Deborah Edwards" userId="cbf25d6c-8254-40e3-9539-bac94092444d" providerId="ADAL" clId="{44557DFF-999E-4AA9-9BEF-7A2E2CE707E9}" dt="2024-05-16T06:52:28.879" v="7" actId="2696"/>
        <pc:sldMkLst>
          <pc:docMk/>
          <pc:sldMk cId="1776854783" sldId="269"/>
        </pc:sldMkLst>
      </pc:sldChg>
      <pc:sldChg chg="modSp add mod">
        <pc:chgData name="Deborah Edwards" userId="cbf25d6c-8254-40e3-9539-bac94092444d" providerId="ADAL" clId="{44557DFF-999E-4AA9-9BEF-7A2E2CE707E9}" dt="2024-05-17T17:03:57.956" v="1127"/>
        <pc:sldMkLst>
          <pc:docMk/>
          <pc:sldMk cId="4199083370" sldId="269"/>
        </pc:sldMkLst>
        <pc:spChg chg="mod">
          <ac:chgData name="Deborah Edwards" userId="cbf25d6c-8254-40e3-9539-bac94092444d" providerId="ADAL" clId="{44557DFF-999E-4AA9-9BEF-7A2E2CE707E9}" dt="2024-05-17T17:03:57.956" v="1127"/>
          <ac:spMkLst>
            <pc:docMk/>
            <pc:sldMk cId="4199083370" sldId="269"/>
            <ac:spMk id="6" creationId="{E8862285-E89C-746E-6BCF-C287428510C0}"/>
          </ac:spMkLst>
        </pc:spChg>
      </pc:sldChg>
      <pc:sldChg chg="addSp delSp modSp add mod">
        <pc:chgData name="Deborah Edwards" userId="cbf25d6c-8254-40e3-9539-bac94092444d" providerId="ADAL" clId="{44557DFF-999E-4AA9-9BEF-7A2E2CE707E9}" dt="2024-05-17T17:07:44.122" v="1210" actId="255"/>
        <pc:sldMkLst>
          <pc:docMk/>
          <pc:sldMk cId="145259958" sldId="270"/>
        </pc:sldMkLst>
        <pc:spChg chg="mod">
          <ac:chgData name="Deborah Edwards" userId="cbf25d6c-8254-40e3-9539-bac94092444d" providerId="ADAL" clId="{44557DFF-999E-4AA9-9BEF-7A2E2CE707E9}" dt="2024-05-17T15:41:46.562" v="727" actId="27636"/>
          <ac:spMkLst>
            <pc:docMk/>
            <pc:sldMk cId="145259958" sldId="270"/>
            <ac:spMk id="2" creationId="{8681B7E5-7AFE-F689-8260-70E01D7F771B}"/>
          </ac:spMkLst>
        </pc:spChg>
        <pc:spChg chg="add del mod">
          <ac:chgData name="Deborah Edwards" userId="cbf25d6c-8254-40e3-9539-bac94092444d" providerId="ADAL" clId="{44557DFF-999E-4AA9-9BEF-7A2E2CE707E9}" dt="2024-05-17T17:07:44.122" v="1210" actId="255"/>
          <ac:spMkLst>
            <pc:docMk/>
            <pc:sldMk cId="145259958" sldId="270"/>
            <ac:spMk id="6" creationId="{E8862285-E89C-746E-6BCF-C287428510C0}"/>
          </ac:spMkLst>
        </pc:spChg>
        <pc:picChg chg="add del mod">
          <ac:chgData name="Deborah Edwards" userId="cbf25d6c-8254-40e3-9539-bac94092444d" providerId="ADAL" clId="{44557DFF-999E-4AA9-9BEF-7A2E2CE707E9}" dt="2024-05-17T15:46:59.704" v="758"/>
          <ac:picMkLst>
            <pc:docMk/>
            <pc:sldMk cId="145259958" sldId="270"/>
            <ac:picMk id="3" creationId="{5CDEE909-771A-E04E-8E75-353706AC3038}"/>
          </ac:picMkLst>
        </pc:picChg>
      </pc:sldChg>
      <pc:sldChg chg="modSp add mod">
        <pc:chgData name="Deborah Edwards" userId="cbf25d6c-8254-40e3-9539-bac94092444d" providerId="ADAL" clId="{44557DFF-999E-4AA9-9BEF-7A2E2CE707E9}" dt="2024-05-17T17:13:03.700" v="1273" actId="1076"/>
        <pc:sldMkLst>
          <pc:docMk/>
          <pc:sldMk cId="3586624083" sldId="271"/>
        </pc:sldMkLst>
        <pc:spChg chg="mod">
          <ac:chgData name="Deborah Edwards" userId="cbf25d6c-8254-40e3-9539-bac94092444d" providerId="ADAL" clId="{44557DFF-999E-4AA9-9BEF-7A2E2CE707E9}" dt="2024-05-17T15:42:17.382" v="734"/>
          <ac:spMkLst>
            <pc:docMk/>
            <pc:sldMk cId="3586624083" sldId="271"/>
            <ac:spMk id="2" creationId="{8681B7E5-7AFE-F689-8260-70E01D7F771B}"/>
          </ac:spMkLst>
        </pc:spChg>
        <pc:spChg chg="mod">
          <ac:chgData name="Deborah Edwards" userId="cbf25d6c-8254-40e3-9539-bac94092444d" providerId="ADAL" clId="{44557DFF-999E-4AA9-9BEF-7A2E2CE707E9}" dt="2024-05-17T17:13:03.700" v="1273" actId="1076"/>
          <ac:spMkLst>
            <pc:docMk/>
            <pc:sldMk cId="3586624083" sldId="271"/>
            <ac:spMk id="6" creationId="{E8862285-E89C-746E-6BCF-C287428510C0}"/>
          </ac:spMkLst>
        </pc:spChg>
      </pc:sldChg>
      <pc:sldChg chg="addSp modSp new mod">
        <pc:chgData name="Deborah Edwards" userId="cbf25d6c-8254-40e3-9539-bac94092444d" providerId="ADAL" clId="{44557DFF-999E-4AA9-9BEF-7A2E2CE707E9}" dt="2024-05-17T16:39:40.272" v="776" actId="27636"/>
        <pc:sldMkLst>
          <pc:docMk/>
          <pc:sldMk cId="680524599" sldId="272"/>
        </pc:sldMkLst>
        <pc:spChg chg="add mod">
          <ac:chgData name="Deborah Edwards" userId="cbf25d6c-8254-40e3-9539-bac94092444d" providerId="ADAL" clId="{44557DFF-999E-4AA9-9BEF-7A2E2CE707E9}" dt="2024-05-17T16:39:40.272" v="776" actId="27636"/>
          <ac:spMkLst>
            <pc:docMk/>
            <pc:sldMk cId="680524599" sldId="272"/>
            <ac:spMk id="4" creationId="{2A91B835-B05D-9526-8515-68C0D6B0F445}"/>
          </ac:spMkLst>
        </pc:spChg>
        <pc:picChg chg="add mod">
          <ac:chgData name="Deborah Edwards" userId="cbf25d6c-8254-40e3-9539-bac94092444d" providerId="ADAL" clId="{44557DFF-999E-4AA9-9BEF-7A2E2CE707E9}" dt="2024-05-17T16:39:27.608" v="769" actId="1076"/>
          <ac:picMkLst>
            <pc:docMk/>
            <pc:sldMk cId="680524599" sldId="272"/>
            <ac:picMk id="2" creationId="{2F1C1FD2-CF8D-04A2-BB47-31A7906222C7}"/>
          </ac:picMkLst>
        </pc:picChg>
        <pc:picChg chg="add mod">
          <ac:chgData name="Deborah Edwards" userId="cbf25d6c-8254-40e3-9539-bac94092444d" providerId="ADAL" clId="{44557DFF-999E-4AA9-9BEF-7A2E2CE707E9}" dt="2024-05-17T16:39:25.933" v="768" actId="1076"/>
          <ac:picMkLst>
            <pc:docMk/>
            <pc:sldMk cId="680524599" sldId="272"/>
            <ac:picMk id="3" creationId="{17E34A5E-8961-9EDA-A0A7-58D2DCC0925C}"/>
          </ac:picMkLst>
        </pc:picChg>
      </pc:sldChg>
      <pc:sldChg chg="modSp add mod">
        <pc:chgData name="Deborah Edwards" userId="cbf25d6c-8254-40e3-9539-bac94092444d" providerId="ADAL" clId="{44557DFF-999E-4AA9-9BEF-7A2E2CE707E9}" dt="2024-05-17T17:18:38.424" v="1321" actId="20577"/>
        <pc:sldMkLst>
          <pc:docMk/>
          <pc:sldMk cId="3848195261" sldId="273"/>
        </pc:sldMkLst>
        <pc:spChg chg="mod">
          <ac:chgData name="Deborah Edwards" userId="cbf25d6c-8254-40e3-9539-bac94092444d" providerId="ADAL" clId="{44557DFF-999E-4AA9-9BEF-7A2E2CE707E9}" dt="2024-05-17T16:40:39.239" v="784" actId="20577"/>
          <ac:spMkLst>
            <pc:docMk/>
            <pc:sldMk cId="3848195261" sldId="273"/>
            <ac:spMk id="2" creationId="{8681B7E5-7AFE-F689-8260-70E01D7F771B}"/>
          </ac:spMkLst>
        </pc:spChg>
        <pc:spChg chg="mod">
          <ac:chgData name="Deborah Edwards" userId="cbf25d6c-8254-40e3-9539-bac94092444d" providerId="ADAL" clId="{44557DFF-999E-4AA9-9BEF-7A2E2CE707E9}" dt="2024-05-17T17:18:38.424" v="1321" actId="20577"/>
          <ac:spMkLst>
            <pc:docMk/>
            <pc:sldMk cId="3848195261" sldId="273"/>
            <ac:spMk id="6" creationId="{E8862285-E89C-746E-6BCF-C287428510C0}"/>
          </ac:spMkLst>
        </pc:spChg>
      </pc:sldChg>
      <pc:sldChg chg="addSp modSp add mod ord modAnim">
        <pc:chgData name="Deborah Edwards" userId="cbf25d6c-8254-40e3-9539-bac94092444d" providerId="ADAL" clId="{44557DFF-999E-4AA9-9BEF-7A2E2CE707E9}" dt="2024-05-17T17:15:11.202" v="1307"/>
        <pc:sldMkLst>
          <pc:docMk/>
          <pc:sldMk cId="2822469380" sldId="274"/>
        </pc:sldMkLst>
        <pc:spChg chg="mod">
          <ac:chgData name="Deborah Edwards" userId="cbf25d6c-8254-40e3-9539-bac94092444d" providerId="ADAL" clId="{44557DFF-999E-4AA9-9BEF-7A2E2CE707E9}" dt="2024-05-17T16:44:18.031" v="827" actId="6549"/>
          <ac:spMkLst>
            <pc:docMk/>
            <pc:sldMk cId="2822469380" sldId="274"/>
            <ac:spMk id="2" creationId="{8681B7E5-7AFE-F689-8260-70E01D7F771B}"/>
          </ac:spMkLst>
        </pc:spChg>
        <pc:spChg chg="mod">
          <ac:chgData name="Deborah Edwards" userId="cbf25d6c-8254-40e3-9539-bac94092444d" providerId="ADAL" clId="{44557DFF-999E-4AA9-9BEF-7A2E2CE707E9}" dt="2024-05-17T17:14:54.310" v="1303" actId="6549"/>
          <ac:spMkLst>
            <pc:docMk/>
            <pc:sldMk cId="2822469380" sldId="274"/>
            <ac:spMk id="6" creationId="{E8862285-E89C-746E-6BCF-C287428510C0}"/>
          </ac:spMkLst>
        </pc:spChg>
        <pc:picChg chg="add mod">
          <ac:chgData name="Deborah Edwards" userId="cbf25d6c-8254-40e3-9539-bac94092444d" providerId="ADAL" clId="{44557DFF-999E-4AA9-9BEF-7A2E2CE707E9}" dt="2024-05-17T17:13:57.772" v="1282"/>
          <ac:picMkLst>
            <pc:docMk/>
            <pc:sldMk cId="2822469380" sldId="274"/>
            <ac:picMk id="3" creationId="{6EF4587E-D53F-EC3F-4872-B849609ACB0F}"/>
          </ac:picMkLst>
        </pc:picChg>
        <pc:picChg chg="add mod">
          <ac:chgData name="Deborah Edwards" userId="cbf25d6c-8254-40e3-9539-bac94092444d" providerId="ADAL" clId="{44557DFF-999E-4AA9-9BEF-7A2E2CE707E9}" dt="2024-05-17T17:15:03.385" v="1306" actId="1076"/>
          <ac:picMkLst>
            <pc:docMk/>
            <pc:sldMk cId="2822469380" sldId="274"/>
            <ac:picMk id="4" creationId="{729F7D7D-B38D-C297-838D-F94EE4B01F38}"/>
          </ac:picMkLst>
        </pc:picChg>
      </pc:sldChg>
      <pc:sldChg chg="modSp add mod">
        <pc:chgData name="Deborah Edwards" userId="cbf25d6c-8254-40e3-9539-bac94092444d" providerId="ADAL" clId="{44557DFF-999E-4AA9-9BEF-7A2E2CE707E9}" dt="2024-05-17T17:29:12.932" v="1369" actId="20577"/>
        <pc:sldMkLst>
          <pc:docMk/>
          <pc:sldMk cId="205853820" sldId="275"/>
        </pc:sldMkLst>
        <pc:spChg chg="mod">
          <ac:chgData name="Deborah Edwards" userId="cbf25d6c-8254-40e3-9539-bac94092444d" providerId="ADAL" clId="{44557DFF-999E-4AA9-9BEF-7A2E2CE707E9}" dt="2024-05-17T17:29:12.932" v="1369" actId="20577"/>
          <ac:spMkLst>
            <pc:docMk/>
            <pc:sldMk cId="205853820" sldId="275"/>
            <ac:spMk id="6" creationId="{E8862285-E89C-746E-6BCF-C287428510C0}"/>
          </ac:spMkLst>
        </pc:spChg>
      </pc:sldChg>
      <pc:sldChg chg="modSp add mod">
        <pc:chgData name="Deborah Edwards" userId="cbf25d6c-8254-40e3-9539-bac94092444d" providerId="ADAL" clId="{44557DFF-999E-4AA9-9BEF-7A2E2CE707E9}" dt="2024-05-17T17:30:03.489" v="1371" actId="6549"/>
        <pc:sldMkLst>
          <pc:docMk/>
          <pc:sldMk cId="84636704" sldId="276"/>
        </pc:sldMkLst>
        <pc:spChg chg="mod">
          <ac:chgData name="Deborah Edwards" userId="cbf25d6c-8254-40e3-9539-bac94092444d" providerId="ADAL" clId="{44557DFF-999E-4AA9-9BEF-7A2E2CE707E9}" dt="2024-05-17T17:30:03.489" v="1371" actId="6549"/>
          <ac:spMkLst>
            <pc:docMk/>
            <pc:sldMk cId="84636704" sldId="276"/>
            <ac:spMk id="6" creationId="{E8862285-E89C-746E-6BCF-C287428510C0}"/>
          </ac:spMkLst>
        </pc:spChg>
      </pc:sldChg>
      <pc:sldChg chg="addSp modSp new mod ord">
        <pc:chgData name="Deborah Edwards" userId="cbf25d6c-8254-40e3-9539-bac94092444d" providerId="ADAL" clId="{44557DFF-999E-4AA9-9BEF-7A2E2CE707E9}" dt="2024-05-17T17:12:52.726" v="1271"/>
        <pc:sldMkLst>
          <pc:docMk/>
          <pc:sldMk cId="3737567361" sldId="277"/>
        </pc:sldMkLst>
        <pc:spChg chg="add mod">
          <ac:chgData name="Deborah Edwards" userId="cbf25d6c-8254-40e3-9539-bac94092444d" providerId="ADAL" clId="{44557DFF-999E-4AA9-9BEF-7A2E2CE707E9}" dt="2024-05-17T17:09:52.956" v="1226" actId="767"/>
          <ac:spMkLst>
            <pc:docMk/>
            <pc:sldMk cId="3737567361" sldId="277"/>
            <ac:spMk id="3" creationId="{CD09C5F8-AF81-B0E6-EDF6-7ABA9EEF2054}"/>
          </ac:spMkLst>
        </pc:spChg>
        <pc:spChg chg="add mod">
          <ac:chgData name="Deborah Edwards" userId="cbf25d6c-8254-40e3-9539-bac94092444d" providerId="ADAL" clId="{44557DFF-999E-4AA9-9BEF-7A2E2CE707E9}" dt="2024-05-17T17:11:31.484" v="1265" actId="1076"/>
          <ac:spMkLst>
            <pc:docMk/>
            <pc:sldMk cId="3737567361" sldId="277"/>
            <ac:spMk id="4" creationId="{E60E58FA-D674-B025-4E40-961AB81EE592}"/>
          </ac:spMkLst>
        </pc:spChg>
        <pc:picChg chg="add mod">
          <ac:chgData name="Deborah Edwards" userId="cbf25d6c-8254-40e3-9539-bac94092444d" providerId="ADAL" clId="{44557DFF-999E-4AA9-9BEF-7A2E2CE707E9}" dt="2024-05-17T17:10:03.662" v="1228" actId="14100"/>
          <ac:picMkLst>
            <pc:docMk/>
            <pc:sldMk cId="3737567361" sldId="277"/>
            <ac:picMk id="2" creationId="{E3FEBFE6-CC54-AA99-0B34-FCC19E0E64CB}"/>
          </ac:picMkLst>
        </pc:picChg>
      </pc:sldChg>
      <pc:sldChg chg="addSp modSp new del mod">
        <pc:chgData name="Deborah Edwards" userId="cbf25d6c-8254-40e3-9539-bac94092444d" providerId="ADAL" clId="{44557DFF-999E-4AA9-9BEF-7A2E2CE707E9}" dt="2024-05-17T17:14:39.218" v="1294" actId="47"/>
        <pc:sldMkLst>
          <pc:docMk/>
          <pc:sldMk cId="3011211704" sldId="278"/>
        </pc:sldMkLst>
        <pc:picChg chg="add mod">
          <ac:chgData name="Deborah Edwards" userId="cbf25d6c-8254-40e3-9539-bac94092444d" providerId="ADAL" clId="{44557DFF-999E-4AA9-9BEF-7A2E2CE707E9}" dt="2024-05-17T17:14:19.431" v="1291"/>
          <ac:picMkLst>
            <pc:docMk/>
            <pc:sldMk cId="3011211704" sldId="278"/>
            <ac:picMk id="2" creationId="{C5F71F93-FAA6-2AE4-9B7A-0AE12BDF585D}"/>
          </ac:picMkLst>
        </pc:picChg>
      </pc:sldChg>
      <pc:sldChg chg="delSp modSp add mod">
        <pc:chgData name="Deborah Edwards" userId="cbf25d6c-8254-40e3-9539-bac94092444d" providerId="ADAL" clId="{44557DFF-999E-4AA9-9BEF-7A2E2CE707E9}" dt="2024-05-17T17:14:49.858" v="1302" actId="6549"/>
        <pc:sldMkLst>
          <pc:docMk/>
          <pc:sldMk cId="763733477" sldId="279"/>
        </pc:sldMkLst>
        <pc:spChg chg="mod">
          <ac:chgData name="Deborah Edwards" userId="cbf25d6c-8254-40e3-9539-bac94092444d" providerId="ADAL" clId="{44557DFF-999E-4AA9-9BEF-7A2E2CE707E9}" dt="2024-05-17T17:14:49.858" v="1302" actId="6549"/>
          <ac:spMkLst>
            <pc:docMk/>
            <pc:sldMk cId="763733477" sldId="279"/>
            <ac:spMk id="6" creationId="{E8862285-E89C-746E-6BCF-C287428510C0}"/>
          </ac:spMkLst>
        </pc:spChg>
        <pc:picChg chg="del">
          <ac:chgData name="Deborah Edwards" userId="cbf25d6c-8254-40e3-9539-bac94092444d" providerId="ADAL" clId="{44557DFF-999E-4AA9-9BEF-7A2E2CE707E9}" dt="2024-05-17T17:14:42.480" v="1295" actId="478"/>
          <ac:picMkLst>
            <pc:docMk/>
            <pc:sldMk cId="763733477" sldId="279"/>
            <ac:picMk id="4" creationId="{729F7D7D-B38D-C297-838D-F94EE4B01F38}"/>
          </ac:picMkLst>
        </pc:picChg>
      </pc:sldChg>
      <pc:sldChg chg="addSp delSp modSp new mod">
        <pc:chgData name="Deborah Edwards" userId="cbf25d6c-8254-40e3-9539-bac94092444d" providerId="ADAL" clId="{44557DFF-999E-4AA9-9BEF-7A2E2CE707E9}" dt="2024-05-17T17:38:09.795" v="1644" actId="20577"/>
        <pc:sldMkLst>
          <pc:docMk/>
          <pc:sldMk cId="1115657540" sldId="280"/>
        </pc:sldMkLst>
        <pc:spChg chg="mod">
          <ac:chgData name="Deborah Edwards" userId="cbf25d6c-8254-40e3-9539-bac94092444d" providerId="ADAL" clId="{44557DFF-999E-4AA9-9BEF-7A2E2CE707E9}" dt="2024-05-17T17:38:09.795" v="1644" actId="20577"/>
          <ac:spMkLst>
            <pc:docMk/>
            <pc:sldMk cId="1115657540" sldId="280"/>
            <ac:spMk id="2" creationId="{B2E61537-AF37-6A58-0BF5-985680EED6EB}"/>
          </ac:spMkLst>
        </pc:spChg>
        <pc:spChg chg="mod">
          <ac:chgData name="Deborah Edwards" userId="cbf25d6c-8254-40e3-9539-bac94092444d" providerId="ADAL" clId="{44557DFF-999E-4AA9-9BEF-7A2E2CE707E9}" dt="2024-05-17T17:37:27.609" v="1619" actId="1076"/>
          <ac:spMkLst>
            <pc:docMk/>
            <pc:sldMk cId="1115657540" sldId="280"/>
            <ac:spMk id="3" creationId="{8F7BC1CD-E9EE-DD46-DEA0-55AF874AE944}"/>
          </ac:spMkLst>
        </pc:spChg>
        <pc:spChg chg="add del mod">
          <ac:chgData name="Deborah Edwards" userId="cbf25d6c-8254-40e3-9539-bac94092444d" providerId="ADAL" clId="{44557DFF-999E-4AA9-9BEF-7A2E2CE707E9}" dt="2024-05-17T17:37:53.056" v="1626" actId="20577"/>
          <ac:spMkLst>
            <pc:docMk/>
            <pc:sldMk cId="1115657540" sldId="280"/>
            <ac:spMk id="6" creationId="{30EECAC1-329A-D5BB-16C4-6F9878671475}"/>
          </ac:spMkLst>
        </pc:spChg>
        <pc:picChg chg="add del mod">
          <ac:chgData name="Deborah Edwards" userId="cbf25d6c-8254-40e3-9539-bac94092444d" providerId="ADAL" clId="{44557DFF-999E-4AA9-9BEF-7A2E2CE707E9}" dt="2024-05-17T17:36:30.980" v="1540" actId="478"/>
          <ac:picMkLst>
            <pc:docMk/>
            <pc:sldMk cId="1115657540" sldId="280"/>
            <ac:picMk id="5" creationId="{57F05B80-7318-83AF-1CFC-852A916ABA2A}"/>
          </ac:picMkLst>
        </pc:picChg>
        <pc:picChg chg="add mod">
          <ac:chgData name="Deborah Edwards" userId="cbf25d6c-8254-40e3-9539-bac94092444d" providerId="ADAL" clId="{44557DFF-999E-4AA9-9BEF-7A2E2CE707E9}" dt="2024-05-17T17:37:58.463" v="1627" actId="1076"/>
          <ac:picMkLst>
            <pc:docMk/>
            <pc:sldMk cId="1115657540" sldId="280"/>
            <ac:picMk id="8" creationId="{41552A4A-CBE6-6B2D-9F07-8A449BD724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FAB94-0225-42BB-A62E-DC3D1A060548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D9555-CA83-4FC7-AEC3-0AA7FEC3D3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9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7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58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67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1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9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1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4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1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3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6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2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8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76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555-CA83-4FC7-AEC3-0AA7FEC3D31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6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4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7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2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4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8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4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3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902B-EB29-4C5A-A458-06FE0940BDDC}" type="datetimeFigureOut">
              <a:rPr lang="en-GB" smtClean="0"/>
              <a:pPr/>
              <a:t>21/05/2024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D359-63DB-4E0E-81F6-16711E074A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2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bmed.ncbi.nlm.nih.gov/3755162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edwardsdj@cardiff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ites.cardiff.ac.uk/brandtoolkit/files/2013/11/universitylogo1-300x2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847" y="309060"/>
            <a:ext cx="1393506" cy="13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A9A39B9-4184-5B1D-A861-C3CC02F7B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7" y="309060"/>
            <a:ext cx="1467595" cy="1467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6EEEC8-ACA9-6786-947B-0EC260968CE5}"/>
              </a:ext>
            </a:extLst>
          </p:cNvPr>
          <p:cNvSpPr txBox="1"/>
          <p:nvPr/>
        </p:nvSpPr>
        <p:spPr>
          <a:xfrm>
            <a:off x="251520" y="1809098"/>
            <a:ext cx="87558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An overview of the international review evidence on factors that affect resilience </a:t>
            </a:r>
          </a:p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in nurses and midwives</a:t>
            </a:r>
          </a:p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Dr Deborah Edwards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Senior Research Fellow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 Wales Centre For Evidence Based Care</a:t>
            </a:r>
          </a:p>
          <a:p>
            <a:pPr algn="ctr"/>
            <a:endParaRPr lang="en-US" sz="1200" b="1" dirty="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23</a:t>
            </a:r>
            <a:r>
              <a:rPr lang="en-US" sz="3200" b="1" baseline="300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rd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May 2024</a:t>
            </a:r>
          </a:p>
        </p:txBody>
      </p:sp>
    </p:spTree>
    <p:extLst>
      <p:ext uri="{BB962C8B-B14F-4D97-AF65-F5344CB8AC3E}">
        <p14:creationId xmlns:p14="http://schemas.microsoft.com/office/powerpoint/2010/main" val="398472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International review evidence in nursing and midwifery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2285-E89C-746E-6BCF-C287428510C0}"/>
              </a:ext>
            </a:extLst>
          </p:cNvPr>
          <p:cNvSpPr txBox="1"/>
          <p:nvPr/>
        </p:nvSpPr>
        <p:spPr>
          <a:xfrm>
            <a:off x="611560" y="1632857"/>
            <a:ext cx="8195704" cy="244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Emotional impact of working within certain settings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Risk factors and protective factors 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Interventions for enhancing resilience</a:t>
            </a:r>
          </a:p>
          <a:p>
            <a:pPr>
              <a:spcBef>
                <a:spcPct val="20000"/>
              </a:spcBef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463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International review evidence in nursing and midwifery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2285-E89C-746E-6BCF-C287428510C0}"/>
              </a:ext>
            </a:extLst>
          </p:cNvPr>
          <p:cNvSpPr txBox="1"/>
          <p:nvPr/>
        </p:nvSpPr>
        <p:spPr>
          <a:xfrm>
            <a:off x="457200" y="1600200"/>
            <a:ext cx="8195704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Many studies draw on outdated concepts of resilience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Definitions of resilience often focus on individual traits like self-efficacy and internal motivation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Terms such as recovery, personal strength, and 'bounce-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backability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' are commonly used to describe resilient nurses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Measures used to assess resilience are inconsistent with theoretical underpinnings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9908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Risk factors and adversity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2285-E89C-746E-6BCF-C287428510C0}"/>
              </a:ext>
            </a:extLst>
          </p:cNvPr>
          <p:cNvSpPr txBox="1"/>
          <p:nvPr/>
        </p:nvSpPr>
        <p:spPr>
          <a:xfrm>
            <a:off x="457200" y="1600200"/>
            <a:ext cx="8195704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Organisational and systematic factors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Workplace culture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The inherent nature of working in a particular setting </a:t>
            </a:r>
          </a:p>
        </p:txBody>
      </p:sp>
    </p:spTree>
    <p:extLst>
      <p:ext uri="{BB962C8B-B14F-4D97-AF65-F5344CB8AC3E}">
        <p14:creationId xmlns:p14="http://schemas.microsoft.com/office/powerpoint/2010/main" val="14525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Protective factors and resilience 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2285-E89C-746E-6BCF-C287428510C0}"/>
              </a:ext>
            </a:extLst>
          </p:cNvPr>
          <p:cNvSpPr txBox="1"/>
          <p:nvPr/>
        </p:nvSpPr>
        <p:spPr>
          <a:xfrm>
            <a:off x="487062" y="1576401"/>
            <a:ext cx="7897328" cy="4573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Personal protective factors and resilience strategies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External protective factors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Individual level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Work unit or team level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Organisational level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Professional level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8662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work unit&#10;&#10;Description automatically generated">
            <a:extLst>
              <a:ext uri="{FF2B5EF4-FFF2-40B4-BE49-F238E27FC236}">
                <a16:creationId xmlns:a16="http://schemas.microsoft.com/office/drawing/2014/main" id="{E3FEBFE6-CC54-AA99-0B34-FCC19E0E6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51" y="0"/>
            <a:ext cx="8636421" cy="5974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E58FA-D674-B025-4E40-961AB81EE592}"/>
              </a:ext>
            </a:extLst>
          </p:cNvPr>
          <p:cNvSpPr txBox="1"/>
          <p:nvPr/>
        </p:nvSpPr>
        <p:spPr>
          <a:xfrm>
            <a:off x="467544" y="4797152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Taken from Moran et al. 2023</a:t>
            </a:r>
          </a:p>
          <a:p>
            <a:r>
              <a:rPr lang="en-GB" sz="1200" u="sng" kern="100" dirty="0">
                <a:solidFill>
                  <a:srgbClr val="467886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https://pubmed.ncbi.nlm.nih.gov/37551623/</a:t>
            </a:r>
            <a:endParaRPr lang="en-GB" sz="1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56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Interventions for enhancing resilience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2285-E89C-746E-6BCF-C287428510C0}"/>
              </a:ext>
            </a:extLst>
          </p:cNvPr>
          <p:cNvSpPr txBox="1"/>
          <p:nvPr/>
        </p:nvSpPr>
        <p:spPr>
          <a:xfrm>
            <a:off x="827584" y="1600200"/>
            <a:ext cx="782532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Educational approaches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Psychological interventions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4" name="Picture 3" descr="A close-up of words&#10;&#10;Description automatically generated">
            <a:extLst>
              <a:ext uri="{FF2B5EF4-FFF2-40B4-BE49-F238E27FC236}">
                <a16:creationId xmlns:a16="http://schemas.microsoft.com/office/drawing/2014/main" id="{729F7D7D-B38D-C297-838D-F94EE4B01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06" y="3068960"/>
            <a:ext cx="5731510" cy="26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Interventions for enhancing resilience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2285-E89C-746E-6BCF-C287428510C0}"/>
              </a:ext>
            </a:extLst>
          </p:cNvPr>
          <p:cNvSpPr txBox="1"/>
          <p:nvPr/>
        </p:nvSpPr>
        <p:spPr>
          <a:xfrm>
            <a:off x="827584" y="1600200"/>
            <a:ext cx="7825320" cy="296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Support mechanisms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Team resilience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Work-based programmes 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6373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Summary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2285-E89C-746E-6BCF-C287428510C0}"/>
              </a:ext>
            </a:extLst>
          </p:cNvPr>
          <p:cNvSpPr txBox="1"/>
          <p:nvPr/>
        </p:nvSpPr>
        <p:spPr>
          <a:xfrm>
            <a:off x="457200" y="1348646"/>
            <a:ext cx="8195704" cy="416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Resilience is more than individual in nature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To develop effective interventions promoting nurse resilience, understanding the impact of external factors on their well-being and retention is essential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Positive workplace factors can help resilience: resources, education, and support are key, which are underpinned by strong supportive relationships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4819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1C1FD2-CF8D-04A2-BB47-31A790622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72" y="1739745"/>
            <a:ext cx="4606851" cy="1693018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7E34A5E-8961-9EDA-A0A7-58D2DCC09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373" y="4017093"/>
            <a:ext cx="5687250" cy="15782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A91B835-B05D-9526-8515-68C0D6B0F44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Resilience: 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from problems to enablers </a:t>
            </a:r>
          </a:p>
        </p:txBody>
      </p:sp>
    </p:spTree>
    <p:extLst>
      <p:ext uri="{BB962C8B-B14F-4D97-AF65-F5344CB8AC3E}">
        <p14:creationId xmlns:p14="http://schemas.microsoft.com/office/powerpoint/2010/main" val="68052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1537-AF37-6A58-0BF5-985680EED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93452"/>
            <a:ext cx="7772400" cy="1470025"/>
          </a:xfrm>
        </p:spPr>
        <p:txBody>
          <a:bodyPr/>
          <a:lstStyle/>
          <a:p>
            <a:r>
              <a:rPr lang="en-GB" dirty="0"/>
              <a:t>Thank you for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BC1CD-E9EE-DD46-DEA0-55AF874A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039" y="1672704"/>
            <a:ext cx="6400800" cy="1752600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Email: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edwardsdj@cardiff.ac.uk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Twitter: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@MrsDeborahE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ECAC1-329A-D5BB-16C4-6F9878671475}"/>
              </a:ext>
            </a:extLst>
          </p:cNvPr>
          <p:cNvSpPr txBox="1"/>
          <p:nvPr/>
        </p:nvSpPr>
        <p:spPr>
          <a:xfrm>
            <a:off x="1321161" y="2850341"/>
            <a:ext cx="476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Web profile page: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552A4A-CBE6-6B2D-9F07-8A449BD72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38864"/>
            <a:ext cx="2254919" cy="21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5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2F2A1-F6F8-063D-B551-3AF934BEE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There are an estimated 29 million nurses and 2.2 million midwives worldwide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000" b="0" i="0" dirty="0">
              <a:solidFill>
                <a:schemeClr val="accent4">
                  <a:lumMod val="75000"/>
                </a:schemeClr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The WHO predicts a shortage of 4.5 million nurses and 310,000 midwives by 2030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000" b="0" i="0" dirty="0">
              <a:solidFill>
                <a:schemeClr val="accent4">
                  <a:lumMod val="75000"/>
                </a:schemeClr>
              </a:solidFill>
              <a:effectLst/>
              <a:highlight>
                <a:srgbClr val="FFFFFF"/>
              </a:highlight>
            </a:endParaRPr>
          </a:p>
          <a:p>
            <a:r>
              <a:rPr lang="en-US" b="0" i="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Current and future shortages are adversely impacting global health systems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3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2F2A1-F6F8-063D-B551-3AF934BEE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The shortage of nurses and midwives leads to increased workloads which places undue pressure on existing staff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000" b="0" i="0" dirty="0">
              <a:solidFill>
                <a:schemeClr val="accent4">
                  <a:lumMod val="75000"/>
                </a:schemeClr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000" b="0" i="0" dirty="0">
              <a:solidFill>
                <a:schemeClr val="accent4">
                  <a:lumMod val="75000"/>
                </a:schemeClr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1E5EB-559A-8AE0-4067-2E6EFC476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" y="3174971"/>
            <a:ext cx="7287642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4">
                    <a:lumMod val="75000"/>
                  </a:schemeClr>
                </a:solidFill>
              </a:rPr>
              <a:t>Resilience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36EA0-F89E-3976-CB42-1E83B97FDBB8}"/>
              </a:ext>
            </a:extLst>
          </p:cNvPr>
          <p:cNvSpPr txBox="1"/>
          <p:nvPr/>
        </p:nvSpPr>
        <p:spPr>
          <a:xfrm>
            <a:off x="793688" y="1600200"/>
            <a:ext cx="7859216" cy="3819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Research suggests that resilience may serve as a mitigating factor to such workplace challenges or adversity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By promoting resilience among nurses and midwives, healthcare organisations can potentially alleviate the negative impacts of workplace adversity, enhance nurses’ and midwives' well-being, and improve patient care outcomes</a:t>
            </a:r>
          </a:p>
        </p:txBody>
      </p:sp>
    </p:spTree>
    <p:extLst>
      <p:ext uri="{BB962C8B-B14F-4D97-AF65-F5344CB8AC3E}">
        <p14:creationId xmlns:p14="http://schemas.microsoft.com/office/powerpoint/2010/main" val="269831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4">
                    <a:lumMod val="75000"/>
                  </a:schemeClr>
                </a:solidFill>
              </a:rPr>
              <a:t>Resilience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7171FA-6B77-92F4-AE0A-E872FB0B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79" y="1579648"/>
            <a:ext cx="7468642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C1221-8288-B401-66D0-39C1E270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.</a:t>
            </a:r>
          </a:p>
        </p:txBody>
      </p:sp>
      <p:pic>
        <p:nvPicPr>
          <p:cNvPr id="4" name="Picture 3" descr="A close-up of words&#10;&#10;Description automatically generated">
            <a:extLst>
              <a:ext uri="{FF2B5EF4-FFF2-40B4-BE49-F238E27FC236}">
                <a16:creationId xmlns:a16="http://schemas.microsoft.com/office/drawing/2014/main" id="{28A170A6-1779-C2E0-BD1B-E9F77DCE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2" y="1196752"/>
            <a:ext cx="8711787" cy="44284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blue and white text&#10;&#10;Description automatically generated with medium confidence">
            <a:extLst>
              <a:ext uri="{FF2B5EF4-FFF2-40B4-BE49-F238E27FC236}">
                <a16:creationId xmlns:a16="http://schemas.microsoft.com/office/drawing/2014/main" id="{7554FE20-8F03-5056-A005-F409CA00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" y="17445"/>
            <a:ext cx="9192456" cy="5157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F6ABF2-2E7E-7940-9496-9D2806D22834}"/>
              </a:ext>
            </a:extLst>
          </p:cNvPr>
          <p:cNvSpPr txBox="1"/>
          <p:nvPr/>
        </p:nvSpPr>
        <p:spPr>
          <a:xfrm>
            <a:off x="251520" y="4869160"/>
            <a:ext cx="8640960" cy="119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  <a:spcAft>
                <a:spcPts val="800"/>
              </a:spcAft>
            </a:pPr>
            <a:r>
              <a:rPr lang="en-GB" sz="12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Revisiting Resilience</a:t>
            </a:r>
            <a:endParaRPr lang="en-GB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200"/>
              </a:lnSpc>
              <a:spcAft>
                <a:spcPts val="800"/>
              </a:spcAft>
            </a:pPr>
            <a:r>
              <a:rPr lang="en-GB" sz="12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Billie Hunter – Professor of Midwifery and Director, WHO Collaborating Centre for Midwifery Development, School of Healthcare Sciences, Cardiff University, Cardiff, Wales</a:t>
            </a:r>
            <a:endParaRPr lang="en-GB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200"/>
              </a:lnSpc>
              <a:spcAft>
                <a:spcPts val="800"/>
              </a:spcAft>
            </a:pPr>
            <a:r>
              <a:rPr lang="en-GB" sz="12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Lucie Warren – Professional Head: Midwifery, School of Healthcare Sciences, Cardiff University, Cardiff, Wales</a:t>
            </a:r>
            <a:endParaRPr lang="en-GB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Practising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Midwife Volume 25 Issue 05 May 2022, Pages 08-13 / </a:t>
            </a:r>
            <a:r>
              <a:rPr lang="en-GB" sz="1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https://www.all4maternity.com/revisiting-resilience/</a:t>
            </a:r>
            <a:endParaRPr lang="en-GB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2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International review evidence in nursing and midwifery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2285-E89C-746E-6BCF-C287428510C0}"/>
              </a:ext>
            </a:extLst>
          </p:cNvPr>
          <p:cNvSpPr txBox="1"/>
          <p:nvPr/>
        </p:nvSpPr>
        <p:spPr>
          <a:xfrm>
            <a:off x="457200" y="1600200"/>
            <a:ext cx="8195704" cy="3736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Searches conducted Cinahl, PsycINFO and Medline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2014 to 2024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Doctoral thesis</a:t>
            </a:r>
          </a:p>
          <a:p>
            <a:pPr lvl="2">
              <a:spcBef>
                <a:spcPct val="20000"/>
              </a:spcBef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Benbow J. 2022. Exploring resilience in contemporary nursing roles in Wales: a mixed methods study. https://orca.cardiff.ac.uk/id/eprint/150378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3191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B7E5-7AFE-F689-8260-70E01D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International review evidence in nursing and midwifery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F5022A-3B8B-6D35-C8AF-0727A81D2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2285-E89C-746E-6BCF-C287428510C0}"/>
              </a:ext>
            </a:extLst>
          </p:cNvPr>
          <p:cNvSpPr txBox="1"/>
          <p:nvPr/>
        </p:nvSpPr>
        <p:spPr>
          <a:xfrm>
            <a:off x="457200" y="1600200"/>
            <a:ext cx="8195704" cy="4758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Majority of research comes from USA, Australia, China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Specific groups of nurses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Mental health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Oncology and palliative care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Emergency and critical care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Acute care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highlight>
                  <a:srgbClr val="FFFFFF"/>
                </a:highlight>
              </a:rPr>
              <a:t>Care home</a:t>
            </a:r>
          </a:p>
          <a:p>
            <a:pPr>
              <a:spcBef>
                <a:spcPct val="20000"/>
              </a:spcBef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585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e7a9e1-74ee-42b1-99cf-03ada715589e">
      <Terms xmlns="http://schemas.microsoft.com/office/infopath/2007/PartnerControls"/>
    </lcf76f155ced4ddcb4097134ff3c332f>
    <TaxCatchAll xmlns="cc50b780-a694-4274-9752-ec047063f0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5BD479971DA46B05935AD375C82D0" ma:contentTypeVersion="14" ma:contentTypeDescription="Create a new document." ma:contentTypeScope="" ma:versionID="1fb8b10accb1ad75ec1219af2cec6de0">
  <xsd:schema xmlns:xsd="http://www.w3.org/2001/XMLSchema" xmlns:xs="http://www.w3.org/2001/XMLSchema" xmlns:p="http://schemas.microsoft.com/office/2006/metadata/properties" xmlns:ns2="fce7a9e1-74ee-42b1-99cf-03ada715589e" xmlns:ns3="cc50b780-a694-4274-9752-ec047063f0d1" targetNamespace="http://schemas.microsoft.com/office/2006/metadata/properties" ma:root="true" ma:fieldsID="2f39de78e16b3a3828040348c9cb3bb7" ns2:_="" ns3:_="">
    <xsd:import namespace="fce7a9e1-74ee-42b1-99cf-03ada715589e"/>
    <xsd:import namespace="cc50b780-a694-4274-9752-ec047063f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7a9e1-74ee-42b1-99cf-03ada7155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354608c-5633-40c1-be57-7b60b5f02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0b780-a694-4274-9752-ec047063f0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6a3fa2b-c1f7-46b4-86d0-b50b91146281}" ma:internalName="TaxCatchAll" ma:showField="CatchAllData" ma:web="cc50b780-a694-4274-9752-ec047063f0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C2B179-634A-470B-A149-FAE7CFB131E1}">
  <ds:schemaRefs>
    <ds:schemaRef ds:uri="http://schemas.microsoft.com/office/2006/metadata/properties"/>
    <ds:schemaRef ds:uri="http://schemas.microsoft.com/office/infopath/2007/PartnerControls"/>
    <ds:schemaRef ds:uri="fce7a9e1-74ee-42b1-99cf-03ada715589e"/>
    <ds:schemaRef ds:uri="cc50b780-a694-4274-9752-ec047063f0d1"/>
  </ds:schemaRefs>
</ds:datastoreItem>
</file>

<file path=customXml/itemProps2.xml><?xml version="1.0" encoding="utf-8"?>
<ds:datastoreItem xmlns:ds="http://schemas.openxmlformats.org/officeDocument/2006/customXml" ds:itemID="{59DA827C-4772-4C2F-B38A-BCA9DB551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4ECBB8-509D-44EB-9EAA-292693055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e7a9e1-74ee-42b1-99cf-03ada715589e"/>
    <ds:schemaRef ds:uri="cc50b780-a694-4274-9752-ec047063f0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On-screen Show (4:3)</PresentationFormat>
  <Paragraphs>132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Calibri</vt:lpstr>
      <vt:lpstr>Office Theme</vt:lpstr>
      <vt:lpstr>PowerPoint Presentation</vt:lpstr>
      <vt:lpstr>Introduction</vt:lpstr>
      <vt:lpstr>Introduction</vt:lpstr>
      <vt:lpstr>Resilience</vt:lpstr>
      <vt:lpstr>Resilience</vt:lpstr>
      <vt:lpstr>PowerPoint Presentation</vt:lpstr>
      <vt:lpstr>PowerPoint Presentation</vt:lpstr>
      <vt:lpstr>International review evidence in nursing and midwifery</vt:lpstr>
      <vt:lpstr>International review evidence in nursing and midwifery</vt:lpstr>
      <vt:lpstr>International review evidence in nursing and midwifery</vt:lpstr>
      <vt:lpstr>International review evidence in nursing and midwifery</vt:lpstr>
      <vt:lpstr>Risk factors and adversity</vt:lpstr>
      <vt:lpstr>Protective factors and resilience </vt:lpstr>
      <vt:lpstr>PowerPoint Presentation</vt:lpstr>
      <vt:lpstr>Interventions for enhancing resilience</vt:lpstr>
      <vt:lpstr>Interventions for enhancing resilience</vt:lpstr>
      <vt:lpstr>Summary</vt:lpstr>
      <vt:lpstr>PowerPoint Presentation</vt:lpstr>
      <vt:lpstr>Thank you for listening</vt:lpstr>
    </vt:vector>
  </TitlesOfParts>
  <Company>Cardiff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Nicole Simpson</dc:creator>
  <cp:lastModifiedBy>Deborah Edwards</cp:lastModifiedBy>
  <cp:revision>290</cp:revision>
  <dcterms:created xsi:type="dcterms:W3CDTF">2013-11-18T11:41:45Z</dcterms:created>
  <dcterms:modified xsi:type="dcterms:W3CDTF">2024-05-21T17:12:48Z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0x0101003325BD479971DA46B05935AD375C82D0</vt:lpwstr>
  </property>
  <property fmtid="{D5CDD505-2E9C-101B-9397-08002B2CF9AE}" pid="3" name="MediaServiceImageTags">
    <vt:lpwstr/>
  </property>
</Properties>
</file>