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sldIdLst>
    <p:sldId id="256" r:id="rId3"/>
    <p:sldId id="329" r:id="rId4"/>
    <p:sldId id="268" r:id="rId5"/>
    <p:sldId id="297" r:id="rId6"/>
    <p:sldId id="350" r:id="rId7"/>
    <p:sldId id="284" r:id="rId8"/>
    <p:sldId id="315" r:id="rId9"/>
    <p:sldId id="491" r:id="rId10"/>
    <p:sldId id="361" r:id="rId11"/>
    <p:sldId id="362" r:id="rId12"/>
    <p:sldId id="263" r:id="rId13"/>
    <p:sldId id="265" r:id="rId14"/>
    <p:sldId id="258" r:id="rId15"/>
    <p:sldId id="492" r:id="rId16"/>
    <p:sldId id="342" r:id="rId17"/>
    <p:sldId id="357" r:id="rId18"/>
    <p:sldId id="358" r:id="rId19"/>
    <p:sldId id="359" r:id="rId20"/>
    <p:sldId id="36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8F5960-6538-46A5-8B70-9F0AEA246FFF}" v="3" dt="2024-05-19T10:27:45.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D597F-0722-40AC-82DD-2C88D4A9C6E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BD083497-9EEB-49A6-AE22-68712A5D0548}">
      <dgm:prSet/>
      <dgm:spPr/>
      <dgm:t>
        <a:bodyPr/>
        <a:lstStyle/>
        <a:p>
          <a:r>
            <a:rPr lang="en-GB" b="0" i="0"/>
            <a:t>Transparency</a:t>
          </a:r>
          <a:endParaRPr lang="en-US"/>
        </a:p>
      </dgm:t>
    </dgm:pt>
    <dgm:pt modelId="{2280F97B-74D5-4B88-89BC-92A5D27104AC}" type="parTrans" cxnId="{DE9BF3F8-81A6-4BA5-87C5-C8E6F47A38AA}">
      <dgm:prSet/>
      <dgm:spPr/>
      <dgm:t>
        <a:bodyPr/>
        <a:lstStyle/>
        <a:p>
          <a:endParaRPr lang="en-US" sz="3200"/>
        </a:p>
      </dgm:t>
    </dgm:pt>
    <dgm:pt modelId="{D427D213-3265-4AA9-9D5C-A2528CB62E89}" type="sibTrans" cxnId="{DE9BF3F8-81A6-4BA5-87C5-C8E6F47A38AA}">
      <dgm:prSet/>
      <dgm:spPr/>
      <dgm:t>
        <a:bodyPr/>
        <a:lstStyle/>
        <a:p>
          <a:endParaRPr lang="en-US"/>
        </a:p>
      </dgm:t>
    </dgm:pt>
    <dgm:pt modelId="{7C770FC6-830F-4917-8439-62C14F02DFA5}">
      <dgm:prSet/>
      <dgm:spPr/>
      <dgm:t>
        <a:bodyPr/>
        <a:lstStyle/>
        <a:p>
          <a:r>
            <a:rPr lang="en-GB"/>
            <a:t>How AI system makes decision</a:t>
          </a:r>
          <a:endParaRPr lang="en-US"/>
        </a:p>
      </dgm:t>
    </dgm:pt>
    <dgm:pt modelId="{01CEC0EC-6B80-4324-84DE-8E6DA80513A6}" type="parTrans" cxnId="{3D76318F-5D85-4F82-8843-5C14F6EEDFE5}">
      <dgm:prSet/>
      <dgm:spPr/>
      <dgm:t>
        <a:bodyPr/>
        <a:lstStyle/>
        <a:p>
          <a:endParaRPr lang="en-US" sz="3200"/>
        </a:p>
      </dgm:t>
    </dgm:pt>
    <dgm:pt modelId="{B7AD9BAF-FBAB-4E0E-BF41-6A409DB24B74}" type="sibTrans" cxnId="{3D76318F-5D85-4F82-8843-5C14F6EEDFE5}">
      <dgm:prSet/>
      <dgm:spPr/>
      <dgm:t>
        <a:bodyPr/>
        <a:lstStyle/>
        <a:p>
          <a:endParaRPr lang="en-US"/>
        </a:p>
      </dgm:t>
    </dgm:pt>
    <dgm:pt modelId="{2A1D52CB-3BB3-4D10-8E91-D4140B94155D}">
      <dgm:prSet/>
      <dgm:spPr/>
      <dgm:t>
        <a:bodyPr/>
        <a:lstStyle/>
        <a:p>
          <a:r>
            <a:rPr lang="en-GB"/>
            <a:t>Predicting failure and un-intended harms</a:t>
          </a:r>
          <a:endParaRPr lang="en-US"/>
        </a:p>
      </dgm:t>
    </dgm:pt>
    <dgm:pt modelId="{7E584342-7E1F-4ABD-B64F-50DABD66412C}" type="parTrans" cxnId="{BA026F3E-E7DF-46A1-B777-C927155FDF17}">
      <dgm:prSet/>
      <dgm:spPr/>
      <dgm:t>
        <a:bodyPr/>
        <a:lstStyle/>
        <a:p>
          <a:endParaRPr lang="en-US" sz="3200"/>
        </a:p>
      </dgm:t>
    </dgm:pt>
    <dgm:pt modelId="{C0B27918-3346-4F7C-955E-ABCCAEA2B38A}" type="sibTrans" cxnId="{BA026F3E-E7DF-46A1-B777-C927155FDF17}">
      <dgm:prSet/>
      <dgm:spPr/>
      <dgm:t>
        <a:bodyPr/>
        <a:lstStyle/>
        <a:p>
          <a:endParaRPr lang="en-US"/>
        </a:p>
      </dgm:t>
    </dgm:pt>
    <dgm:pt modelId="{7169F864-FCC9-4CFB-8832-8E07DFDF3BF1}">
      <dgm:prSet/>
      <dgm:spPr/>
      <dgm:t>
        <a:bodyPr/>
        <a:lstStyle/>
        <a:p>
          <a:r>
            <a:rPr lang="en-GB" b="0" i="0"/>
            <a:t>Unfair Bias</a:t>
          </a:r>
          <a:endParaRPr lang="en-US"/>
        </a:p>
      </dgm:t>
    </dgm:pt>
    <dgm:pt modelId="{227A8F4E-5F60-4BDA-A7C0-B19D70E55A2C}" type="parTrans" cxnId="{236382F9-AB22-46F7-ACB4-626444555B30}">
      <dgm:prSet/>
      <dgm:spPr/>
      <dgm:t>
        <a:bodyPr/>
        <a:lstStyle/>
        <a:p>
          <a:endParaRPr lang="en-US" sz="3200"/>
        </a:p>
      </dgm:t>
    </dgm:pt>
    <dgm:pt modelId="{C41D1945-F5E3-4997-9E2C-E86678DD5B5E}" type="sibTrans" cxnId="{236382F9-AB22-46F7-ACB4-626444555B30}">
      <dgm:prSet/>
      <dgm:spPr/>
      <dgm:t>
        <a:bodyPr/>
        <a:lstStyle/>
        <a:p>
          <a:endParaRPr lang="en-US"/>
        </a:p>
      </dgm:t>
    </dgm:pt>
    <dgm:pt modelId="{F3C7E214-B0C7-4272-BB37-230701E963C3}">
      <dgm:prSet/>
      <dgm:spPr/>
      <dgm:t>
        <a:bodyPr/>
        <a:lstStyle/>
        <a:p>
          <a:r>
            <a:rPr lang="en-GB"/>
            <a:t>Exposes bias in existing social systems</a:t>
          </a:r>
          <a:endParaRPr lang="en-US"/>
        </a:p>
      </dgm:t>
    </dgm:pt>
    <dgm:pt modelId="{6214A0F1-4935-450F-982E-AF345E5249C9}" type="parTrans" cxnId="{5600D249-9377-4F0B-9581-CFE2C3AA2D8F}">
      <dgm:prSet/>
      <dgm:spPr/>
      <dgm:t>
        <a:bodyPr/>
        <a:lstStyle/>
        <a:p>
          <a:endParaRPr lang="en-US" sz="3200"/>
        </a:p>
      </dgm:t>
    </dgm:pt>
    <dgm:pt modelId="{5ADDAA7F-E41A-416A-8AD5-A978C8C93248}" type="sibTrans" cxnId="{5600D249-9377-4F0B-9581-CFE2C3AA2D8F}">
      <dgm:prSet/>
      <dgm:spPr/>
      <dgm:t>
        <a:bodyPr/>
        <a:lstStyle/>
        <a:p>
          <a:endParaRPr lang="en-US"/>
        </a:p>
      </dgm:t>
    </dgm:pt>
    <dgm:pt modelId="{D3D3E6FC-654A-47CD-B50C-BDB9A262E605}">
      <dgm:prSet/>
      <dgm:spPr/>
      <dgm:t>
        <a:bodyPr/>
        <a:lstStyle/>
        <a:p>
          <a:r>
            <a:rPr lang="en-GB" b="0" i="0"/>
            <a:t>Amplified problem with scale!</a:t>
          </a:r>
          <a:endParaRPr lang="en-US"/>
        </a:p>
      </dgm:t>
    </dgm:pt>
    <dgm:pt modelId="{7C91F091-BF55-4851-853C-2E6B5C639848}" type="parTrans" cxnId="{50272A95-A98B-49FA-9258-BB2EE3159E3E}">
      <dgm:prSet/>
      <dgm:spPr/>
      <dgm:t>
        <a:bodyPr/>
        <a:lstStyle/>
        <a:p>
          <a:endParaRPr lang="en-US" sz="3200"/>
        </a:p>
      </dgm:t>
    </dgm:pt>
    <dgm:pt modelId="{09889A6C-016C-4EC1-A3D1-9F64DF05D317}" type="sibTrans" cxnId="{50272A95-A98B-49FA-9258-BB2EE3159E3E}">
      <dgm:prSet/>
      <dgm:spPr/>
      <dgm:t>
        <a:bodyPr/>
        <a:lstStyle/>
        <a:p>
          <a:endParaRPr lang="en-US"/>
        </a:p>
      </dgm:t>
    </dgm:pt>
    <dgm:pt modelId="{64C33F01-9FB4-4B10-A85A-BB90B65331DD}">
      <dgm:prSet/>
      <dgm:spPr/>
      <dgm:t>
        <a:bodyPr/>
        <a:lstStyle/>
        <a:p>
          <a:r>
            <a:rPr lang="en-GB"/>
            <a:t>Security</a:t>
          </a:r>
          <a:endParaRPr lang="en-US"/>
        </a:p>
      </dgm:t>
    </dgm:pt>
    <dgm:pt modelId="{AF7FF3CD-9ABF-402A-A442-DAE79BE197F7}" type="parTrans" cxnId="{7853933D-D086-4845-815B-DB00DE705C6F}">
      <dgm:prSet/>
      <dgm:spPr/>
      <dgm:t>
        <a:bodyPr/>
        <a:lstStyle/>
        <a:p>
          <a:endParaRPr lang="en-US" sz="3200"/>
        </a:p>
      </dgm:t>
    </dgm:pt>
    <dgm:pt modelId="{277644FA-9615-4FFE-8CC8-693784FEE6B1}" type="sibTrans" cxnId="{7853933D-D086-4845-815B-DB00DE705C6F}">
      <dgm:prSet/>
      <dgm:spPr/>
      <dgm:t>
        <a:bodyPr/>
        <a:lstStyle/>
        <a:p>
          <a:endParaRPr lang="en-US"/>
        </a:p>
      </dgm:t>
    </dgm:pt>
    <dgm:pt modelId="{C73D4561-B714-4E7F-8544-4596C600E82F}">
      <dgm:prSet/>
      <dgm:spPr/>
      <dgm:t>
        <a:bodyPr/>
        <a:lstStyle/>
        <a:p>
          <a:r>
            <a:rPr lang="en-GB"/>
            <a:t>Potential to exploit with greater scale for faster attack</a:t>
          </a:r>
          <a:endParaRPr lang="en-US"/>
        </a:p>
      </dgm:t>
    </dgm:pt>
    <dgm:pt modelId="{05EB0C26-9AC1-4541-AEFA-8BA03E325D7A}" type="parTrans" cxnId="{2E00B50C-E57E-4923-A0B0-7C812FA1712F}">
      <dgm:prSet/>
      <dgm:spPr/>
      <dgm:t>
        <a:bodyPr/>
        <a:lstStyle/>
        <a:p>
          <a:endParaRPr lang="en-US" sz="3200"/>
        </a:p>
      </dgm:t>
    </dgm:pt>
    <dgm:pt modelId="{CE9956BB-0C73-4D11-B4ED-15C1D23B907A}" type="sibTrans" cxnId="{2E00B50C-E57E-4923-A0B0-7C812FA1712F}">
      <dgm:prSet/>
      <dgm:spPr/>
      <dgm:t>
        <a:bodyPr/>
        <a:lstStyle/>
        <a:p>
          <a:endParaRPr lang="en-US"/>
        </a:p>
      </dgm:t>
    </dgm:pt>
    <dgm:pt modelId="{89A608DD-BDDF-4069-A40F-60A521C25E67}">
      <dgm:prSet/>
      <dgm:spPr/>
      <dgm:t>
        <a:bodyPr/>
        <a:lstStyle/>
        <a:p>
          <a:r>
            <a:rPr lang="en-GB"/>
            <a:t>Deepfake/biometrics</a:t>
          </a:r>
          <a:endParaRPr lang="en-US"/>
        </a:p>
      </dgm:t>
    </dgm:pt>
    <dgm:pt modelId="{0E23F67B-AE2F-4F40-9159-EBFC21558603}" type="parTrans" cxnId="{6E70F542-476C-4DE8-A910-BAE4528DFB88}">
      <dgm:prSet/>
      <dgm:spPr/>
      <dgm:t>
        <a:bodyPr/>
        <a:lstStyle/>
        <a:p>
          <a:endParaRPr lang="en-US" sz="3200"/>
        </a:p>
      </dgm:t>
    </dgm:pt>
    <dgm:pt modelId="{9BF4A9DC-5DE0-46DC-B6C7-92B444271C02}" type="sibTrans" cxnId="{6E70F542-476C-4DE8-A910-BAE4528DFB88}">
      <dgm:prSet/>
      <dgm:spPr/>
      <dgm:t>
        <a:bodyPr/>
        <a:lstStyle/>
        <a:p>
          <a:endParaRPr lang="en-US"/>
        </a:p>
      </dgm:t>
    </dgm:pt>
    <dgm:pt modelId="{A1CE6574-D989-4609-B362-7AEE648897A2}">
      <dgm:prSet/>
      <dgm:spPr/>
      <dgm:t>
        <a:bodyPr/>
        <a:lstStyle/>
        <a:p>
          <a:r>
            <a:rPr lang="en-GB" b="0" i="0"/>
            <a:t>Privacy</a:t>
          </a:r>
          <a:r>
            <a:rPr lang="en-GB"/>
            <a:t> </a:t>
          </a:r>
          <a:endParaRPr lang="en-US"/>
        </a:p>
      </dgm:t>
    </dgm:pt>
    <dgm:pt modelId="{C74D00DE-01B0-424C-B075-940245C647B3}" type="parTrans" cxnId="{950DD35E-B7DA-4CFF-83BC-C0F56B5CE056}">
      <dgm:prSet/>
      <dgm:spPr/>
      <dgm:t>
        <a:bodyPr/>
        <a:lstStyle/>
        <a:p>
          <a:endParaRPr lang="en-US" sz="3200"/>
        </a:p>
      </dgm:t>
    </dgm:pt>
    <dgm:pt modelId="{B90DBBCE-323E-4AC0-A73A-2078A71345FD}" type="sibTrans" cxnId="{950DD35E-B7DA-4CFF-83BC-C0F56B5CE056}">
      <dgm:prSet/>
      <dgm:spPr/>
      <dgm:t>
        <a:bodyPr/>
        <a:lstStyle/>
        <a:p>
          <a:endParaRPr lang="en-US"/>
        </a:p>
      </dgm:t>
    </dgm:pt>
    <dgm:pt modelId="{4C14D007-B04C-4F02-ADE9-080EBDD767A0}">
      <dgm:prSet/>
      <dgm:spPr/>
      <dgm:t>
        <a:bodyPr/>
        <a:lstStyle/>
        <a:p>
          <a:r>
            <a:rPr lang="en-GB"/>
            <a:t>Analyse and combine data for data exploitation</a:t>
          </a:r>
          <a:endParaRPr lang="en-US"/>
        </a:p>
      </dgm:t>
    </dgm:pt>
    <dgm:pt modelId="{B51DA727-E1EC-4CF7-AE90-F6BAB7EBB870}" type="parTrans" cxnId="{8B874228-05DD-42C2-B53D-DC14E80BF227}">
      <dgm:prSet/>
      <dgm:spPr/>
      <dgm:t>
        <a:bodyPr/>
        <a:lstStyle/>
        <a:p>
          <a:endParaRPr lang="en-US" sz="3200"/>
        </a:p>
      </dgm:t>
    </dgm:pt>
    <dgm:pt modelId="{F390051F-8458-4B98-B833-58D3FD7EF6FC}" type="sibTrans" cxnId="{8B874228-05DD-42C2-B53D-DC14E80BF227}">
      <dgm:prSet/>
      <dgm:spPr/>
      <dgm:t>
        <a:bodyPr/>
        <a:lstStyle/>
        <a:p>
          <a:endParaRPr lang="en-US"/>
        </a:p>
      </dgm:t>
    </dgm:pt>
    <dgm:pt modelId="{AA28BFD5-6AD2-43C1-83E9-DFF1C64D59EB}">
      <dgm:prSet/>
      <dgm:spPr/>
      <dgm:t>
        <a:bodyPr/>
        <a:lstStyle/>
        <a:p>
          <a:r>
            <a:rPr lang="en-GB"/>
            <a:t>Unwanted identification and tracking and Intrusive voice and facial recognition</a:t>
          </a:r>
          <a:endParaRPr lang="en-US"/>
        </a:p>
      </dgm:t>
    </dgm:pt>
    <dgm:pt modelId="{5D076086-310D-482F-9AA8-AF5CD26FBDF3}" type="parTrans" cxnId="{4E5BDF0D-B783-483B-827D-F74686BA0FB7}">
      <dgm:prSet/>
      <dgm:spPr/>
      <dgm:t>
        <a:bodyPr/>
        <a:lstStyle/>
        <a:p>
          <a:endParaRPr lang="en-US" sz="3200"/>
        </a:p>
      </dgm:t>
    </dgm:pt>
    <dgm:pt modelId="{58EF1951-4997-4148-8176-5C5FC7730CE9}" type="sibTrans" cxnId="{4E5BDF0D-B783-483B-827D-F74686BA0FB7}">
      <dgm:prSet/>
      <dgm:spPr/>
      <dgm:t>
        <a:bodyPr/>
        <a:lstStyle/>
        <a:p>
          <a:endParaRPr lang="en-US"/>
        </a:p>
      </dgm:t>
    </dgm:pt>
    <dgm:pt modelId="{C35A0493-E3F3-41EA-BB17-803C31914F51}" type="pres">
      <dgm:prSet presAssocID="{11CD597F-0722-40AC-82DD-2C88D4A9C6E2}" presName="Name0" presStyleCnt="0">
        <dgm:presLayoutVars>
          <dgm:dir/>
          <dgm:animLvl val="lvl"/>
          <dgm:resizeHandles val="exact"/>
        </dgm:presLayoutVars>
      </dgm:prSet>
      <dgm:spPr/>
    </dgm:pt>
    <dgm:pt modelId="{C0FA177D-7F6A-4643-89EC-6C28C4706569}" type="pres">
      <dgm:prSet presAssocID="{BD083497-9EEB-49A6-AE22-68712A5D0548}" presName="composite" presStyleCnt="0"/>
      <dgm:spPr/>
    </dgm:pt>
    <dgm:pt modelId="{74DDE119-505B-407B-94CC-C86DE4FE518E}" type="pres">
      <dgm:prSet presAssocID="{BD083497-9EEB-49A6-AE22-68712A5D0548}" presName="parTx" presStyleLbl="alignNode1" presStyleIdx="0" presStyleCnt="4">
        <dgm:presLayoutVars>
          <dgm:chMax val="0"/>
          <dgm:chPref val="0"/>
          <dgm:bulletEnabled val="1"/>
        </dgm:presLayoutVars>
      </dgm:prSet>
      <dgm:spPr/>
    </dgm:pt>
    <dgm:pt modelId="{65005144-0B05-469A-9B54-C13CF138B42B}" type="pres">
      <dgm:prSet presAssocID="{BD083497-9EEB-49A6-AE22-68712A5D0548}" presName="desTx" presStyleLbl="alignAccFollowNode1" presStyleIdx="0" presStyleCnt="4">
        <dgm:presLayoutVars>
          <dgm:bulletEnabled val="1"/>
        </dgm:presLayoutVars>
      </dgm:prSet>
      <dgm:spPr/>
    </dgm:pt>
    <dgm:pt modelId="{B980A052-CE17-4CF2-8817-761C26806885}" type="pres">
      <dgm:prSet presAssocID="{D427D213-3265-4AA9-9D5C-A2528CB62E89}" presName="space" presStyleCnt="0"/>
      <dgm:spPr/>
    </dgm:pt>
    <dgm:pt modelId="{A2995810-DA0B-4AF4-B4BB-2099D7ADF3B4}" type="pres">
      <dgm:prSet presAssocID="{7169F864-FCC9-4CFB-8832-8E07DFDF3BF1}" presName="composite" presStyleCnt="0"/>
      <dgm:spPr/>
    </dgm:pt>
    <dgm:pt modelId="{B0DDC94E-F465-4629-8C01-9ECD9D5A3675}" type="pres">
      <dgm:prSet presAssocID="{7169F864-FCC9-4CFB-8832-8E07DFDF3BF1}" presName="parTx" presStyleLbl="alignNode1" presStyleIdx="1" presStyleCnt="4">
        <dgm:presLayoutVars>
          <dgm:chMax val="0"/>
          <dgm:chPref val="0"/>
          <dgm:bulletEnabled val="1"/>
        </dgm:presLayoutVars>
      </dgm:prSet>
      <dgm:spPr/>
    </dgm:pt>
    <dgm:pt modelId="{70D88E74-6579-48D1-91C4-5658DFC6A5F4}" type="pres">
      <dgm:prSet presAssocID="{7169F864-FCC9-4CFB-8832-8E07DFDF3BF1}" presName="desTx" presStyleLbl="alignAccFollowNode1" presStyleIdx="1" presStyleCnt="4">
        <dgm:presLayoutVars>
          <dgm:bulletEnabled val="1"/>
        </dgm:presLayoutVars>
      </dgm:prSet>
      <dgm:spPr/>
    </dgm:pt>
    <dgm:pt modelId="{0193216B-2CB3-454A-838E-82C95D1B6051}" type="pres">
      <dgm:prSet presAssocID="{C41D1945-F5E3-4997-9E2C-E86678DD5B5E}" presName="space" presStyleCnt="0"/>
      <dgm:spPr/>
    </dgm:pt>
    <dgm:pt modelId="{42E23114-1F42-4A84-97A0-3FB09D1FDDDC}" type="pres">
      <dgm:prSet presAssocID="{64C33F01-9FB4-4B10-A85A-BB90B65331DD}" presName="composite" presStyleCnt="0"/>
      <dgm:spPr/>
    </dgm:pt>
    <dgm:pt modelId="{EB81F879-6E97-41B1-9958-01F63EBE163D}" type="pres">
      <dgm:prSet presAssocID="{64C33F01-9FB4-4B10-A85A-BB90B65331DD}" presName="parTx" presStyleLbl="alignNode1" presStyleIdx="2" presStyleCnt="4">
        <dgm:presLayoutVars>
          <dgm:chMax val="0"/>
          <dgm:chPref val="0"/>
          <dgm:bulletEnabled val="1"/>
        </dgm:presLayoutVars>
      </dgm:prSet>
      <dgm:spPr/>
    </dgm:pt>
    <dgm:pt modelId="{082BD43B-2684-4C69-8753-874361CA84A9}" type="pres">
      <dgm:prSet presAssocID="{64C33F01-9FB4-4B10-A85A-BB90B65331DD}" presName="desTx" presStyleLbl="alignAccFollowNode1" presStyleIdx="2" presStyleCnt="4">
        <dgm:presLayoutVars>
          <dgm:bulletEnabled val="1"/>
        </dgm:presLayoutVars>
      </dgm:prSet>
      <dgm:spPr/>
    </dgm:pt>
    <dgm:pt modelId="{98D77966-14D0-4D5A-A3A6-1841F47161F1}" type="pres">
      <dgm:prSet presAssocID="{277644FA-9615-4FFE-8CC8-693784FEE6B1}" presName="space" presStyleCnt="0"/>
      <dgm:spPr/>
    </dgm:pt>
    <dgm:pt modelId="{C136868D-75A1-4058-8556-9B886CEF3FB0}" type="pres">
      <dgm:prSet presAssocID="{A1CE6574-D989-4609-B362-7AEE648897A2}" presName="composite" presStyleCnt="0"/>
      <dgm:spPr/>
    </dgm:pt>
    <dgm:pt modelId="{D69E399F-774C-4D28-AA8F-5CF4CF821EB4}" type="pres">
      <dgm:prSet presAssocID="{A1CE6574-D989-4609-B362-7AEE648897A2}" presName="parTx" presStyleLbl="alignNode1" presStyleIdx="3" presStyleCnt="4">
        <dgm:presLayoutVars>
          <dgm:chMax val="0"/>
          <dgm:chPref val="0"/>
          <dgm:bulletEnabled val="1"/>
        </dgm:presLayoutVars>
      </dgm:prSet>
      <dgm:spPr/>
    </dgm:pt>
    <dgm:pt modelId="{7449930E-CC08-48E6-84F5-656498EE0E3C}" type="pres">
      <dgm:prSet presAssocID="{A1CE6574-D989-4609-B362-7AEE648897A2}" presName="desTx" presStyleLbl="alignAccFollowNode1" presStyleIdx="3" presStyleCnt="4">
        <dgm:presLayoutVars>
          <dgm:bulletEnabled val="1"/>
        </dgm:presLayoutVars>
      </dgm:prSet>
      <dgm:spPr/>
    </dgm:pt>
  </dgm:ptLst>
  <dgm:cxnLst>
    <dgm:cxn modelId="{2E00B50C-E57E-4923-A0B0-7C812FA1712F}" srcId="{64C33F01-9FB4-4B10-A85A-BB90B65331DD}" destId="{C73D4561-B714-4E7F-8544-4596C600E82F}" srcOrd="0" destOrd="0" parTransId="{05EB0C26-9AC1-4541-AEFA-8BA03E325D7A}" sibTransId="{CE9956BB-0C73-4D11-B4ED-15C1D23B907A}"/>
    <dgm:cxn modelId="{4E5BDF0D-B783-483B-827D-F74686BA0FB7}" srcId="{A1CE6574-D989-4609-B362-7AEE648897A2}" destId="{AA28BFD5-6AD2-43C1-83E9-DFF1C64D59EB}" srcOrd="1" destOrd="0" parTransId="{5D076086-310D-482F-9AA8-AF5CD26FBDF3}" sibTransId="{58EF1951-4997-4148-8176-5C5FC7730CE9}"/>
    <dgm:cxn modelId="{8B874228-05DD-42C2-B53D-DC14E80BF227}" srcId="{A1CE6574-D989-4609-B362-7AEE648897A2}" destId="{4C14D007-B04C-4F02-ADE9-080EBDD767A0}" srcOrd="0" destOrd="0" parTransId="{B51DA727-E1EC-4CF7-AE90-F6BAB7EBB870}" sibTransId="{F390051F-8458-4B98-B833-58D3FD7EF6FC}"/>
    <dgm:cxn modelId="{7853933D-D086-4845-815B-DB00DE705C6F}" srcId="{11CD597F-0722-40AC-82DD-2C88D4A9C6E2}" destId="{64C33F01-9FB4-4B10-A85A-BB90B65331DD}" srcOrd="2" destOrd="0" parTransId="{AF7FF3CD-9ABF-402A-A442-DAE79BE197F7}" sibTransId="{277644FA-9615-4FFE-8CC8-693784FEE6B1}"/>
    <dgm:cxn modelId="{BA026F3E-E7DF-46A1-B777-C927155FDF17}" srcId="{BD083497-9EEB-49A6-AE22-68712A5D0548}" destId="{2A1D52CB-3BB3-4D10-8E91-D4140B94155D}" srcOrd="1" destOrd="0" parTransId="{7E584342-7E1F-4ABD-B64F-50DABD66412C}" sibTransId="{C0B27918-3346-4F7C-955E-ABCCAEA2B38A}"/>
    <dgm:cxn modelId="{950DD35E-B7DA-4CFF-83BC-C0F56B5CE056}" srcId="{11CD597F-0722-40AC-82DD-2C88D4A9C6E2}" destId="{A1CE6574-D989-4609-B362-7AEE648897A2}" srcOrd="3" destOrd="0" parTransId="{C74D00DE-01B0-424C-B075-940245C647B3}" sibTransId="{B90DBBCE-323E-4AC0-A73A-2078A71345FD}"/>
    <dgm:cxn modelId="{6E70F542-476C-4DE8-A910-BAE4528DFB88}" srcId="{64C33F01-9FB4-4B10-A85A-BB90B65331DD}" destId="{89A608DD-BDDF-4069-A40F-60A521C25E67}" srcOrd="1" destOrd="0" parTransId="{0E23F67B-AE2F-4F40-9159-EBFC21558603}" sibTransId="{9BF4A9DC-5DE0-46DC-B6C7-92B444271C02}"/>
    <dgm:cxn modelId="{0AD4E066-F9DC-4332-9AC2-161D131DE305}" type="presOf" srcId="{BD083497-9EEB-49A6-AE22-68712A5D0548}" destId="{74DDE119-505B-407B-94CC-C86DE4FE518E}" srcOrd="0" destOrd="0" presId="urn:microsoft.com/office/officeart/2005/8/layout/hList1"/>
    <dgm:cxn modelId="{5600D249-9377-4F0B-9581-CFE2C3AA2D8F}" srcId="{7169F864-FCC9-4CFB-8832-8E07DFDF3BF1}" destId="{F3C7E214-B0C7-4272-BB37-230701E963C3}" srcOrd="0" destOrd="0" parTransId="{6214A0F1-4935-450F-982E-AF345E5249C9}" sibTransId="{5ADDAA7F-E41A-416A-8AD5-A978C8C93248}"/>
    <dgm:cxn modelId="{85642B6C-27B3-4920-A447-BF8A5F050A45}" type="presOf" srcId="{F3C7E214-B0C7-4272-BB37-230701E963C3}" destId="{70D88E74-6579-48D1-91C4-5658DFC6A5F4}" srcOrd="0" destOrd="0" presId="urn:microsoft.com/office/officeart/2005/8/layout/hList1"/>
    <dgm:cxn modelId="{1D505870-99BF-48D0-8497-10E81A9ED585}" type="presOf" srcId="{7169F864-FCC9-4CFB-8832-8E07DFDF3BF1}" destId="{B0DDC94E-F465-4629-8C01-9ECD9D5A3675}" srcOrd="0" destOrd="0" presId="urn:microsoft.com/office/officeart/2005/8/layout/hList1"/>
    <dgm:cxn modelId="{78BED454-0E64-4377-A1C1-50932B26B9F9}" type="presOf" srcId="{A1CE6574-D989-4609-B362-7AEE648897A2}" destId="{D69E399F-774C-4D28-AA8F-5CF4CF821EB4}" srcOrd="0" destOrd="0" presId="urn:microsoft.com/office/officeart/2005/8/layout/hList1"/>
    <dgm:cxn modelId="{2082B256-04FB-4924-BC5D-15FDA6A7AE8A}" type="presOf" srcId="{4C14D007-B04C-4F02-ADE9-080EBDD767A0}" destId="{7449930E-CC08-48E6-84F5-656498EE0E3C}" srcOrd="0" destOrd="0" presId="urn:microsoft.com/office/officeart/2005/8/layout/hList1"/>
    <dgm:cxn modelId="{B6E63987-294C-4D51-96E8-217B1EB60ECF}" type="presOf" srcId="{C73D4561-B714-4E7F-8544-4596C600E82F}" destId="{082BD43B-2684-4C69-8753-874361CA84A9}" srcOrd="0" destOrd="0" presId="urn:microsoft.com/office/officeart/2005/8/layout/hList1"/>
    <dgm:cxn modelId="{3D76318F-5D85-4F82-8843-5C14F6EEDFE5}" srcId="{BD083497-9EEB-49A6-AE22-68712A5D0548}" destId="{7C770FC6-830F-4917-8439-62C14F02DFA5}" srcOrd="0" destOrd="0" parTransId="{01CEC0EC-6B80-4324-84DE-8E6DA80513A6}" sibTransId="{B7AD9BAF-FBAB-4E0E-BF41-6A409DB24B74}"/>
    <dgm:cxn modelId="{82809E92-FF96-4C02-962E-590151A61D2B}" type="presOf" srcId="{89A608DD-BDDF-4069-A40F-60A521C25E67}" destId="{082BD43B-2684-4C69-8753-874361CA84A9}" srcOrd="0" destOrd="1" presId="urn:microsoft.com/office/officeart/2005/8/layout/hList1"/>
    <dgm:cxn modelId="{50272A95-A98B-49FA-9258-BB2EE3159E3E}" srcId="{7169F864-FCC9-4CFB-8832-8E07DFDF3BF1}" destId="{D3D3E6FC-654A-47CD-B50C-BDB9A262E605}" srcOrd="1" destOrd="0" parTransId="{7C91F091-BF55-4851-853C-2E6B5C639848}" sibTransId="{09889A6C-016C-4EC1-A3D1-9F64DF05D317}"/>
    <dgm:cxn modelId="{C616ED9B-C0A5-4E26-99D5-BEA16BC1F535}" type="presOf" srcId="{AA28BFD5-6AD2-43C1-83E9-DFF1C64D59EB}" destId="{7449930E-CC08-48E6-84F5-656498EE0E3C}" srcOrd="0" destOrd="1" presId="urn:microsoft.com/office/officeart/2005/8/layout/hList1"/>
    <dgm:cxn modelId="{34FE499D-D989-45CA-A38F-73F568511959}" type="presOf" srcId="{64C33F01-9FB4-4B10-A85A-BB90B65331DD}" destId="{EB81F879-6E97-41B1-9958-01F63EBE163D}" srcOrd="0" destOrd="0" presId="urn:microsoft.com/office/officeart/2005/8/layout/hList1"/>
    <dgm:cxn modelId="{43B346C2-9C1E-4984-9FFF-E2721D3437A5}" type="presOf" srcId="{D3D3E6FC-654A-47CD-B50C-BDB9A262E605}" destId="{70D88E74-6579-48D1-91C4-5658DFC6A5F4}" srcOrd="0" destOrd="1" presId="urn:microsoft.com/office/officeart/2005/8/layout/hList1"/>
    <dgm:cxn modelId="{397AE6D2-1AAE-42B6-A056-64CD36D2FEE9}" type="presOf" srcId="{11CD597F-0722-40AC-82DD-2C88D4A9C6E2}" destId="{C35A0493-E3F3-41EA-BB17-803C31914F51}" srcOrd="0" destOrd="0" presId="urn:microsoft.com/office/officeart/2005/8/layout/hList1"/>
    <dgm:cxn modelId="{FCBF49D8-EE70-49EA-B1CC-36041E27E9D3}" type="presOf" srcId="{7C770FC6-830F-4917-8439-62C14F02DFA5}" destId="{65005144-0B05-469A-9B54-C13CF138B42B}" srcOrd="0" destOrd="0" presId="urn:microsoft.com/office/officeart/2005/8/layout/hList1"/>
    <dgm:cxn modelId="{2A6D13F6-1E50-4C22-9FED-85387C0B33BF}" type="presOf" srcId="{2A1D52CB-3BB3-4D10-8E91-D4140B94155D}" destId="{65005144-0B05-469A-9B54-C13CF138B42B}" srcOrd="0" destOrd="1" presId="urn:microsoft.com/office/officeart/2005/8/layout/hList1"/>
    <dgm:cxn modelId="{DE9BF3F8-81A6-4BA5-87C5-C8E6F47A38AA}" srcId="{11CD597F-0722-40AC-82DD-2C88D4A9C6E2}" destId="{BD083497-9EEB-49A6-AE22-68712A5D0548}" srcOrd="0" destOrd="0" parTransId="{2280F97B-74D5-4B88-89BC-92A5D27104AC}" sibTransId="{D427D213-3265-4AA9-9D5C-A2528CB62E89}"/>
    <dgm:cxn modelId="{236382F9-AB22-46F7-ACB4-626444555B30}" srcId="{11CD597F-0722-40AC-82DD-2C88D4A9C6E2}" destId="{7169F864-FCC9-4CFB-8832-8E07DFDF3BF1}" srcOrd="1" destOrd="0" parTransId="{227A8F4E-5F60-4BDA-A7C0-B19D70E55A2C}" sibTransId="{C41D1945-F5E3-4997-9E2C-E86678DD5B5E}"/>
    <dgm:cxn modelId="{830520B4-D2D7-406B-9B18-6199A24691A7}" type="presParOf" srcId="{C35A0493-E3F3-41EA-BB17-803C31914F51}" destId="{C0FA177D-7F6A-4643-89EC-6C28C4706569}" srcOrd="0" destOrd="0" presId="urn:microsoft.com/office/officeart/2005/8/layout/hList1"/>
    <dgm:cxn modelId="{595EE587-F179-4BA6-AD8B-73752F8ABE8C}" type="presParOf" srcId="{C0FA177D-7F6A-4643-89EC-6C28C4706569}" destId="{74DDE119-505B-407B-94CC-C86DE4FE518E}" srcOrd="0" destOrd="0" presId="urn:microsoft.com/office/officeart/2005/8/layout/hList1"/>
    <dgm:cxn modelId="{AD0AC2E2-E08E-4D11-BD3D-F733E4DD4CC9}" type="presParOf" srcId="{C0FA177D-7F6A-4643-89EC-6C28C4706569}" destId="{65005144-0B05-469A-9B54-C13CF138B42B}" srcOrd="1" destOrd="0" presId="urn:microsoft.com/office/officeart/2005/8/layout/hList1"/>
    <dgm:cxn modelId="{04C064F1-DD1F-4B02-9372-5FB6CB0BD9B0}" type="presParOf" srcId="{C35A0493-E3F3-41EA-BB17-803C31914F51}" destId="{B980A052-CE17-4CF2-8817-761C26806885}" srcOrd="1" destOrd="0" presId="urn:microsoft.com/office/officeart/2005/8/layout/hList1"/>
    <dgm:cxn modelId="{EE266D26-37A3-4896-AD2E-9F770D9D26BB}" type="presParOf" srcId="{C35A0493-E3F3-41EA-BB17-803C31914F51}" destId="{A2995810-DA0B-4AF4-B4BB-2099D7ADF3B4}" srcOrd="2" destOrd="0" presId="urn:microsoft.com/office/officeart/2005/8/layout/hList1"/>
    <dgm:cxn modelId="{AF109428-9C5F-486D-AA19-DD9CBE65FFE4}" type="presParOf" srcId="{A2995810-DA0B-4AF4-B4BB-2099D7ADF3B4}" destId="{B0DDC94E-F465-4629-8C01-9ECD9D5A3675}" srcOrd="0" destOrd="0" presId="urn:microsoft.com/office/officeart/2005/8/layout/hList1"/>
    <dgm:cxn modelId="{0FD75DED-04AE-4ACA-9507-66101E32C083}" type="presParOf" srcId="{A2995810-DA0B-4AF4-B4BB-2099D7ADF3B4}" destId="{70D88E74-6579-48D1-91C4-5658DFC6A5F4}" srcOrd="1" destOrd="0" presId="urn:microsoft.com/office/officeart/2005/8/layout/hList1"/>
    <dgm:cxn modelId="{A3075969-FBDF-4C17-9758-731605D2816E}" type="presParOf" srcId="{C35A0493-E3F3-41EA-BB17-803C31914F51}" destId="{0193216B-2CB3-454A-838E-82C95D1B6051}" srcOrd="3" destOrd="0" presId="urn:microsoft.com/office/officeart/2005/8/layout/hList1"/>
    <dgm:cxn modelId="{C16741C5-642D-496E-BF29-F55BF1156D0A}" type="presParOf" srcId="{C35A0493-E3F3-41EA-BB17-803C31914F51}" destId="{42E23114-1F42-4A84-97A0-3FB09D1FDDDC}" srcOrd="4" destOrd="0" presId="urn:microsoft.com/office/officeart/2005/8/layout/hList1"/>
    <dgm:cxn modelId="{A363C36E-FA94-4CEB-9DD4-436F9E331279}" type="presParOf" srcId="{42E23114-1F42-4A84-97A0-3FB09D1FDDDC}" destId="{EB81F879-6E97-41B1-9958-01F63EBE163D}" srcOrd="0" destOrd="0" presId="urn:microsoft.com/office/officeart/2005/8/layout/hList1"/>
    <dgm:cxn modelId="{0B34E19E-67FD-42C3-A963-1C3205CB40DE}" type="presParOf" srcId="{42E23114-1F42-4A84-97A0-3FB09D1FDDDC}" destId="{082BD43B-2684-4C69-8753-874361CA84A9}" srcOrd="1" destOrd="0" presId="urn:microsoft.com/office/officeart/2005/8/layout/hList1"/>
    <dgm:cxn modelId="{7034B4AE-E76A-4AA4-8708-75724766AC7D}" type="presParOf" srcId="{C35A0493-E3F3-41EA-BB17-803C31914F51}" destId="{98D77966-14D0-4D5A-A3A6-1841F47161F1}" srcOrd="5" destOrd="0" presId="urn:microsoft.com/office/officeart/2005/8/layout/hList1"/>
    <dgm:cxn modelId="{C24E5426-8470-4AC2-9456-28EC3A8342F9}" type="presParOf" srcId="{C35A0493-E3F3-41EA-BB17-803C31914F51}" destId="{C136868D-75A1-4058-8556-9B886CEF3FB0}" srcOrd="6" destOrd="0" presId="urn:microsoft.com/office/officeart/2005/8/layout/hList1"/>
    <dgm:cxn modelId="{4207FFF2-A921-4696-AF90-7CAC702FC71B}" type="presParOf" srcId="{C136868D-75A1-4058-8556-9B886CEF3FB0}" destId="{D69E399F-774C-4D28-AA8F-5CF4CF821EB4}" srcOrd="0" destOrd="0" presId="urn:microsoft.com/office/officeart/2005/8/layout/hList1"/>
    <dgm:cxn modelId="{28FD34F5-F721-4DC1-9B5D-4D758B40DFC9}" type="presParOf" srcId="{C136868D-75A1-4058-8556-9B886CEF3FB0}" destId="{7449930E-CC08-48E6-84F5-656498EE0E3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CD597F-0722-40AC-82DD-2C88D4A9C6E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BD083497-9EEB-49A6-AE22-68712A5D0548}">
      <dgm:prSet/>
      <dgm:spPr/>
      <dgm:t>
        <a:bodyPr/>
        <a:lstStyle/>
        <a:p>
          <a:r>
            <a:rPr lang="en-GB">
              <a:latin typeface="Söhne"/>
            </a:rPr>
            <a:t>AI pseudoscience</a:t>
          </a:r>
          <a:endParaRPr lang="en-US"/>
        </a:p>
      </dgm:t>
    </dgm:pt>
    <dgm:pt modelId="{2280F97B-74D5-4B88-89BC-92A5D27104AC}" type="parTrans" cxnId="{DE9BF3F8-81A6-4BA5-87C5-C8E6F47A38AA}">
      <dgm:prSet/>
      <dgm:spPr/>
      <dgm:t>
        <a:bodyPr/>
        <a:lstStyle/>
        <a:p>
          <a:endParaRPr lang="en-US" sz="2400"/>
        </a:p>
      </dgm:t>
    </dgm:pt>
    <dgm:pt modelId="{D427D213-3265-4AA9-9D5C-A2528CB62E89}" type="sibTrans" cxnId="{DE9BF3F8-81A6-4BA5-87C5-C8E6F47A38AA}">
      <dgm:prSet/>
      <dgm:spPr/>
      <dgm:t>
        <a:bodyPr/>
        <a:lstStyle/>
        <a:p>
          <a:endParaRPr lang="en-US"/>
        </a:p>
      </dgm:t>
    </dgm:pt>
    <dgm:pt modelId="{7C770FC6-830F-4917-8439-62C14F02DFA5}">
      <dgm:prSet/>
      <dgm:spPr/>
      <dgm:t>
        <a:bodyPr/>
        <a:lstStyle/>
        <a:p>
          <a:r>
            <a:rPr lang="en-GB"/>
            <a:t>Issues with analysing faces to identify criminal intent or emotions</a:t>
          </a:r>
          <a:endParaRPr lang="en-US"/>
        </a:p>
      </dgm:t>
    </dgm:pt>
    <dgm:pt modelId="{01CEC0EC-6B80-4324-84DE-8E6DA80513A6}" type="parTrans" cxnId="{3D76318F-5D85-4F82-8843-5C14F6EEDFE5}">
      <dgm:prSet/>
      <dgm:spPr/>
      <dgm:t>
        <a:bodyPr/>
        <a:lstStyle/>
        <a:p>
          <a:endParaRPr lang="en-US" sz="2400"/>
        </a:p>
      </dgm:t>
    </dgm:pt>
    <dgm:pt modelId="{B7AD9BAF-FBAB-4E0E-BF41-6A409DB24B74}" type="sibTrans" cxnId="{3D76318F-5D85-4F82-8843-5C14F6EEDFE5}">
      <dgm:prSet/>
      <dgm:spPr/>
      <dgm:t>
        <a:bodyPr/>
        <a:lstStyle/>
        <a:p>
          <a:endParaRPr lang="en-US"/>
        </a:p>
      </dgm:t>
    </dgm:pt>
    <dgm:pt modelId="{7169F864-FCC9-4CFB-8832-8E07DFDF3BF1}">
      <dgm:prSet/>
      <dgm:spPr/>
      <dgm:t>
        <a:bodyPr/>
        <a:lstStyle/>
        <a:p>
          <a:r>
            <a:rPr lang="en-GB" b="0" i="0">
              <a:effectLst/>
              <a:latin typeface="Söhne"/>
            </a:rPr>
            <a:t>Accountability to people</a:t>
          </a:r>
          <a:endParaRPr lang="en-US" b="0"/>
        </a:p>
      </dgm:t>
    </dgm:pt>
    <dgm:pt modelId="{227A8F4E-5F60-4BDA-A7C0-B19D70E55A2C}" type="parTrans" cxnId="{236382F9-AB22-46F7-ACB4-626444555B30}">
      <dgm:prSet/>
      <dgm:spPr/>
      <dgm:t>
        <a:bodyPr/>
        <a:lstStyle/>
        <a:p>
          <a:endParaRPr lang="en-US" sz="2400"/>
        </a:p>
      </dgm:t>
    </dgm:pt>
    <dgm:pt modelId="{C41D1945-F5E3-4997-9E2C-E86678DD5B5E}" type="sibTrans" cxnId="{236382F9-AB22-46F7-ACB4-626444555B30}">
      <dgm:prSet/>
      <dgm:spPr/>
      <dgm:t>
        <a:bodyPr/>
        <a:lstStyle/>
        <a:p>
          <a:endParaRPr lang="en-US"/>
        </a:p>
      </dgm:t>
    </dgm:pt>
    <dgm:pt modelId="{F3C7E214-B0C7-4272-BB37-230701E963C3}">
      <dgm:prSet/>
      <dgm:spPr/>
      <dgm:t>
        <a:bodyPr/>
        <a:lstStyle/>
        <a:p>
          <a:r>
            <a:rPr lang="en-GB"/>
            <a:t>Operating parameters</a:t>
          </a:r>
          <a:endParaRPr lang="en-US"/>
        </a:p>
      </dgm:t>
    </dgm:pt>
    <dgm:pt modelId="{6214A0F1-4935-450F-982E-AF345E5249C9}" type="parTrans" cxnId="{5600D249-9377-4F0B-9581-CFE2C3AA2D8F}">
      <dgm:prSet/>
      <dgm:spPr/>
      <dgm:t>
        <a:bodyPr/>
        <a:lstStyle/>
        <a:p>
          <a:endParaRPr lang="en-US" sz="2400"/>
        </a:p>
      </dgm:t>
    </dgm:pt>
    <dgm:pt modelId="{5ADDAA7F-E41A-416A-8AD5-A978C8C93248}" type="sibTrans" cxnId="{5600D249-9377-4F0B-9581-CFE2C3AA2D8F}">
      <dgm:prSet/>
      <dgm:spPr/>
      <dgm:t>
        <a:bodyPr/>
        <a:lstStyle/>
        <a:p>
          <a:endParaRPr lang="en-US"/>
        </a:p>
      </dgm:t>
    </dgm:pt>
    <dgm:pt modelId="{D3D3E6FC-654A-47CD-B50C-BDB9A262E605}">
      <dgm:prSet/>
      <dgm:spPr/>
      <dgm:t>
        <a:bodyPr/>
        <a:lstStyle/>
        <a:p>
          <a:r>
            <a:rPr lang="en-GB" b="0" i="0"/>
            <a:t>Allowing people to influencer</a:t>
          </a:r>
          <a:endParaRPr lang="en-US"/>
        </a:p>
      </dgm:t>
    </dgm:pt>
    <dgm:pt modelId="{7C91F091-BF55-4851-853C-2E6B5C639848}" type="parTrans" cxnId="{50272A95-A98B-49FA-9258-BB2EE3159E3E}">
      <dgm:prSet/>
      <dgm:spPr/>
      <dgm:t>
        <a:bodyPr/>
        <a:lstStyle/>
        <a:p>
          <a:endParaRPr lang="en-US" sz="2400"/>
        </a:p>
      </dgm:t>
    </dgm:pt>
    <dgm:pt modelId="{09889A6C-016C-4EC1-A3D1-9F64DF05D317}" type="sibTrans" cxnId="{50272A95-A98B-49FA-9258-BB2EE3159E3E}">
      <dgm:prSet/>
      <dgm:spPr/>
      <dgm:t>
        <a:bodyPr/>
        <a:lstStyle/>
        <a:p>
          <a:endParaRPr lang="en-US"/>
        </a:p>
      </dgm:t>
    </dgm:pt>
    <dgm:pt modelId="{64C33F01-9FB4-4B10-A85A-BB90B65331DD}">
      <dgm:prSet/>
      <dgm:spPr/>
      <dgm:t>
        <a:bodyPr/>
        <a:lstStyle/>
        <a:p>
          <a:r>
            <a:rPr lang="en-GB">
              <a:latin typeface="Söhne"/>
            </a:rPr>
            <a:t>AI driven unemployment and de-skilling</a:t>
          </a:r>
          <a:endParaRPr lang="en-US"/>
        </a:p>
      </dgm:t>
    </dgm:pt>
    <dgm:pt modelId="{AF7FF3CD-9ABF-402A-A442-DAE79BE197F7}" type="parTrans" cxnId="{7853933D-D086-4845-815B-DB00DE705C6F}">
      <dgm:prSet/>
      <dgm:spPr/>
      <dgm:t>
        <a:bodyPr/>
        <a:lstStyle/>
        <a:p>
          <a:endParaRPr lang="en-US" sz="2400"/>
        </a:p>
      </dgm:t>
    </dgm:pt>
    <dgm:pt modelId="{277644FA-9615-4FFE-8CC8-693784FEE6B1}" type="sibTrans" cxnId="{7853933D-D086-4845-815B-DB00DE705C6F}">
      <dgm:prSet/>
      <dgm:spPr/>
      <dgm:t>
        <a:bodyPr/>
        <a:lstStyle/>
        <a:p>
          <a:endParaRPr lang="en-US"/>
        </a:p>
      </dgm:t>
    </dgm:pt>
    <dgm:pt modelId="{89A608DD-BDDF-4069-A40F-60A521C25E67}">
      <dgm:prSet/>
      <dgm:spPr/>
      <dgm:t>
        <a:bodyPr/>
        <a:lstStyle/>
        <a:p>
          <a:r>
            <a:rPr lang="en-GB"/>
            <a:t>Labour market adaptation</a:t>
          </a:r>
          <a:endParaRPr lang="en-US"/>
        </a:p>
      </dgm:t>
    </dgm:pt>
    <dgm:pt modelId="{0E23F67B-AE2F-4F40-9159-EBFC21558603}" type="parTrans" cxnId="{6E70F542-476C-4DE8-A910-BAE4528DFB88}">
      <dgm:prSet/>
      <dgm:spPr/>
      <dgm:t>
        <a:bodyPr/>
        <a:lstStyle/>
        <a:p>
          <a:endParaRPr lang="en-US" sz="2400"/>
        </a:p>
      </dgm:t>
    </dgm:pt>
    <dgm:pt modelId="{9BF4A9DC-5DE0-46DC-B6C7-92B444271C02}" type="sibTrans" cxnId="{6E70F542-476C-4DE8-A910-BAE4528DFB88}">
      <dgm:prSet/>
      <dgm:spPr/>
      <dgm:t>
        <a:bodyPr/>
        <a:lstStyle/>
        <a:p>
          <a:endParaRPr lang="en-US"/>
        </a:p>
      </dgm:t>
    </dgm:pt>
    <dgm:pt modelId="{A1CE6574-D989-4609-B362-7AEE648897A2}">
      <dgm:prSet/>
      <dgm:spPr/>
      <dgm:t>
        <a:bodyPr/>
        <a:lstStyle/>
        <a:p>
          <a:r>
            <a:rPr lang="en-GB" dirty="0">
              <a:latin typeface="Söhne"/>
            </a:rPr>
            <a:t>Hallucinations, factuality, and </a:t>
          </a:r>
          <a:r>
            <a:rPr lang="en-GB" dirty="0" err="1">
              <a:latin typeface="Söhne"/>
            </a:rPr>
            <a:t>anthropomorphization</a:t>
          </a:r>
          <a:r>
            <a:rPr lang="en-GB" dirty="0"/>
            <a:t> </a:t>
          </a:r>
          <a:endParaRPr lang="en-US" dirty="0"/>
        </a:p>
      </dgm:t>
    </dgm:pt>
    <dgm:pt modelId="{C74D00DE-01B0-424C-B075-940245C647B3}" type="parTrans" cxnId="{950DD35E-B7DA-4CFF-83BC-C0F56B5CE056}">
      <dgm:prSet/>
      <dgm:spPr/>
      <dgm:t>
        <a:bodyPr/>
        <a:lstStyle/>
        <a:p>
          <a:endParaRPr lang="en-US" sz="2400"/>
        </a:p>
      </dgm:t>
    </dgm:pt>
    <dgm:pt modelId="{B90DBBCE-323E-4AC0-A73A-2078A71345FD}" type="sibTrans" cxnId="{950DD35E-B7DA-4CFF-83BC-C0F56B5CE056}">
      <dgm:prSet/>
      <dgm:spPr/>
      <dgm:t>
        <a:bodyPr/>
        <a:lstStyle/>
        <a:p>
          <a:endParaRPr lang="en-US"/>
        </a:p>
      </dgm:t>
    </dgm:pt>
    <dgm:pt modelId="{4C14D007-B04C-4F02-ADE9-080EBDD767A0}">
      <dgm:prSet/>
      <dgm:spPr/>
      <dgm:t>
        <a:bodyPr/>
        <a:lstStyle/>
        <a:p>
          <a:r>
            <a:rPr lang="en-US"/>
            <a:t>Unrealistic, Fictional and fabricated content</a:t>
          </a:r>
        </a:p>
        <a:p>
          <a:r>
            <a:rPr lang="en-US"/>
            <a:t>Issues with truthfulness and accuracy</a:t>
          </a:r>
        </a:p>
        <a:p>
          <a:r>
            <a:rPr lang="en-US"/>
            <a:t>Human like traits to non-human</a:t>
          </a:r>
        </a:p>
      </dgm:t>
    </dgm:pt>
    <dgm:pt modelId="{B51DA727-E1EC-4CF7-AE90-F6BAB7EBB870}" type="parTrans" cxnId="{8B874228-05DD-42C2-B53D-DC14E80BF227}">
      <dgm:prSet/>
      <dgm:spPr/>
      <dgm:t>
        <a:bodyPr/>
        <a:lstStyle/>
        <a:p>
          <a:endParaRPr lang="en-US" sz="2400"/>
        </a:p>
      </dgm:t>
    </dgm:pt>
    <dgm:pt modelId="{F390051F-8458-4B98-B833-58D3FD7EF6FC}" type="sibTrans" cxnId="{8B874228-05DD-42C2-B53D-DC14E80BF227}">
      <dgm:prSet/>
      <dgm:spPr/>
      <dgm:t>
        <a:bodyPr/>
        <a:lstStyle/>
        <a:p>
          <a:endParaRPr lang="en-US"/>
        </a:p>
      </dgm:t>
    </dgm:pt>
    <dgm:pt modelId="{53659854-3C05-4A48-B4C9-6867A4CE5B8F}">
      <dgm:prSet/>
      <dgm:spPr/>
      <dgm:t>
        <a:bodyPr/>
        <a:lstStyle/>
        <a:p>
          <a:r>
            <a:rPr lang="en-US"/>
            <a:t>Creating new jobs</a:t>
          </a:r>
        </a:p>
      </dgm:t>
    </dgm:pt>
    <dgm:pt modelId="{10ACBB97-EDAD-4CF5-883F-5B27C5D8A75D}" type="parTrans" cxnId="{B186B723-4BF4-4872-80EA-0991D2F7C750}">
      <dgm:prSet/>
      <dgm:spPr/>
      <dgm:t>
        <a:bodyPr/>
        <a:lstStyle/>
        <a:p>
          <a:endParaRPr lang="en-GB" sz="1400"/>
        </a:p>
      </dgm:t>
    </dgm:pt>
    <dgm:pt modelId="{648DFB28-8BF8-4831-878F-4F5EDAF0D3FF}" type="sibTrans" cxnId="{B186B723-4BF4-4872-80EA-0991D2F7C750}">
      <dgm:prSet/>
      <dgm:spPr/>
      <dgm:t>
        <a:bodyPr/>
        <a:lstStyle/>
        <a:p>
          <a:endParaRPr lang="en-GB"/>
        </a:p>
      </dgm:t>
    </dgm:pt>
    <dgm:pt modelId="{45118CBD-715F-4B08-8F32-1FA41C7EC767}" type="pres">
      <dgm:prSet presAssocID="{11CD597F-0722-40AC-82DD-2C88D4A9C6E2}" presName="Name0" presStyleCnt="0">
        <dgm:presLayoutVars>
          <dgm:dir/>
          <dgm:animLvl val="lvl"/>
          <dgm:resizeHandles val="exact"/>
        </dgm:presLayoutVars>
      </dgm:prSet>
      <dgm:spPr/>
    </dgm:pt>
    <dgm:pt modelId="{72E3279D-506A-4E5D-AB3A-2FB37823619C}" type="pres">
      <dgm:prSet presAssocID="{BD083497-9EEB-49A6-AE22-68712A5D0548}" presName="composite" presStyleCnt="0"/>
      <dgm:spPr/>
    </dgm:pt>
    <dgm:pt modelId="{AD86ADA9-B52F-4468-855B-80CBE6E5DC14}" type="pres">
      <dgm:prSet presAssocID="{BD083497-9EEB-49A6-AE22-68712A5D0548}" presName="parTx" presStyleLbl="alignNode1" presStyleIdx="0" presStyleCnt="4">
        <dgm:presLayoutVars>
          <dgm:chMax val="0"/>
          <dgm:chPref val="0"/>
          <dgm:bulletEnabled val="1"/>
        </dgm:presLayoutVars>
      </dgm:prSet>
      <dgm:spPr/>
    </dgm:pt>
    <dgm:pt modelId="{D47A5F47-A88E-47A2-9424-E8603F074B38}" type="pres">
      <dgm:prSet presAssocID="{BD083497-9EEB-49A6-AE22-68712A5D0548}" presName="desTx" presStyleLbl="alignAccFollowNode1" presStyleIdx="0" presStyleCnt="4">
        <dgm:presLayoutVars>
          <dgm:bulletEnabled val="1"/>
        </dgm:presLayoutVars>
      </dgm:prSet>
      <dgm:spPr/>
    </dgm:pt>
    <dgm:pt modelId="{6D7A70DE-E508-40E7-9F8E-4401DE1B0F24}" type="pres">
      <dgm:prSet presAssocID="{D427D213-3265-4AA9-9D5C-A2528CB62E89}" presName="space" presStyleCnt="0"/>
      <dgm:spPr/>
    </dgm:pt>
    <dgm:pt modelId="{9653D25E-A4EA-49C6-9299-82A50584E312}" type="pres">
      <dgm:prSet presAssocID="{7169F864-FCC9-4CFB-8832-8E07DFDF3BF1}" presName="composite" presStyleCnt="0"/>
      <dgm:spPr/>
    </dgm:pt>
    <dgm:pt modelId="{31C58A0F-F018-40F2-B22A-E21ABA42C34D}" type="pres">
      <dgm:prSet presAssocID="{7169F864-FCC9-4CFB-8832-8E07DFDF3BF1}" presName="parTx" presStyleLbl="alignNode1" presStyleIdx="1" presStyleCnt="4">
        <dgm:presLayoutVars>
          <dgm:chMax val="0"/>
          <dgm:chPref val="0"/>
          <dgm:bulletEnabled val="1"/>
        </dgm:presLayoutVars>
      </dgm:prSet>
      <dgm:spPr/>
    </dgm:pt>
    <dgm:pt modelId="{55488199-F35E-4A10-A27E-9D95407D829E}" type="pres">
      <dgm:prSet presAssocID="{7169F864-FCC9-4CFB-8832-8E07DFDF3BF1}" presName="desTx" presStyleLbl="alignAccFollowNode1" presStyleIdx="1" presStyleCnt="4">
        <dgm:presLayoutVars>
          <dgm:bulletEnabled val="1"/>
        </dgm:presLayoutVars>
      </dgm:prSet>
      <dgm:spPr/>
    </dgm:pt>
    <dgm:pt modelId="{FD8EE89F-9501-45BF-A615-CF0C9209D5D8}" type="pres">
      <dgm:prSet presAssocID="{C41D1945-F5E3-4997-9E2C-E86678DD5B5E}" presName="space" presStyleCnt="0"/>
      <dgm:spPr/>
    </dgm:pt>
    <dgm:pt modelId="{73B77232-B8B0-4908-ADC9-90DA2E22B902}" type="pres">
      <dgm:prSet presAssocID="{64C33F01-9FB4-4B10-A85A-BB90B65331DD}" presName="composite" presStyleCnt="0"/>
      <dgm:spPr/>
    </dgm:pt>
    <dgm:pt modelId="{EF71EBEF-0CE8-402B-B089-598B8085E177}" type="pres">
      <dgm:prSet presAssocID="{64C33F01-9FB4-4B10-A85A-BB90B65331DD}" presName="parTx" presStyleLbl="alignNode1" presStyleIdx="2" presStyleCnt="4">
        <dgm:presLayoutVars>
          <dgm:chMax val="0"/>
          <dgm:chPref val="0"/>
          <dgm:bulletEnabled val="1"/>
        </dgm:presLayoutVars>
      </dgm:prSet>
      <dgm:spPr/>
    </dgm:pt>
    <dgm:pt modelId="{67362CAD-5E85-4343-A08F-E4DACE15FF9B}" type="pres">
      <dgm:prSet presAssocID="{64C33F01-9FB4-4B10-A85A-BB90B65331DD}" presName="desTx" presStyleLbl="alignAccFollowNode1" presStyleIdx="2" presStyleCnt="4">
        <dgm:presLayoutVars>
          <dgm:bulletEnabled val="1"/>
        </dgm:presLayoutVars>
      </dgm:prSet>
      <dgm:spPr/>
    </dgm:pt>
    <dgm:pt modelId="{3A8A2EB5-F85C-44E6-B941-95A23786FA2D}" type="pres">
      <dgm:prSet presAssocID="{277644FA-9615-4FFE-8CC8-693784FEE6B1}" presName="space" presStyleCnt="0"/>
      <dgm:spPr/>
    </dgm:pt>
    <dgm:pt modelId="{3C77E608-EEBE-4FB4-8473-02F2FC8D805F}" type="pres">
      <dgm:prSet presAssocID="{A1CE6574-D989-4609-B362-7AEE648897A2}" presName="composite" presStyleCnt="0"/>
      <dgm:spPr/>
    </dgm:pt>
    <dgm:pt modelId="{8ABC2164-F71C-41DB-9381-6715817542C5}" type="pres">
      <dgm:prSet presAssocID="{A1CE6574-D989-4609-B362-7AEE648897A2}" presName="parTx" presStyleLbl="alignNode1" presStyleIdx="3" presStyleCnt="4">
        <dgm:presLayoutVars>
          <dgm:chMax val="0"/>
          <dgm:chPref val="0"/>
          <dgm:bulletEnabled val="1"/>
        </dgm:presLayoutVars>
      </dgm:prSet>
      <dgm:spPr/>
    </dgm:pt>
    <dgm:pt modelId="{F38CBD6A-39BF-402B-AEBF-FC2EE3F4CC64}" type="pres">
      <dgm:prSet presAssocID="{A1CE6574-D989-4609-B362-7AEE648897A2}" presName="desTx" presStyleLbl="alignAccFollowNode1" presStyleIdx="3" presStyleCnt="4">
        <dgm:presLayoutVars>
          <dgm:bulletEnabled val="1"/>
        </dgm:presLayoutVars>
      </dgm:prSet>
      <dgm:spPr/>
    </dgm:pt>
  </dgm:ptLst>
  <dgm:cxnLst>
    <dgm:cxn modelId="{F60DB810-D911-43C1-A3A7-9001E50DE604}" type="presOf" srcId="{64C33F01-9FB4-4B10-A85A-BB90B65331DD}" destId="{EF71EBEF-0CE8-402B-B089-598B8085E177}" srcOrd="0" destOrd="0" presId="urn:microsoft.com/office/officeart/2005/8/layout/hList1"/>
    <dgm:cxn modelId="{B186B723-4BF4-4872-80EA-0991D2F7C750}" srcId="{64C33F01-9FB4-4B10-A85A-BB90B65331DD}" destId="{53659854-3C05-4A48-B4C9-6867A4CE5B8F}" srcOrd="1" destOrd="0" parTransId="{10ACBB97-EDAD-4CF5-883F-5B27C5D8A75D}" sibTransId="{648DFB28-8BF8-4831-878F-4F5EDAF0D3FF}"/>
    <dgm:cxn modelId="{8B874228-05DD-42C2-B53D-DC14E80BF227}" srcId="{A1CE6574-D989-4609-B362-7AEE648897A2}" destId="{4C14D007-B04C-4F02-ADE9-080EBDD767A0}" srcOrd="0" destOrd="0" parTransId="{B51DA727-E1EC-4CF7-AE90-F6BAB7EBB870}" sibTransId="{F390051F-8458-4B98-B833-58D3FD7EF6FC}"/>
    <dgm:cxn modelId="{331E6D2B-5F58-4B23-A71E-1E28E300E781}" type="presOf" srcId="{11CD597F-0722-40AC-82DD-2C88D4A9C6E2}" destId="{45118CBD-715F-4B08-8F32-1FA41C7EC767}" srcOrd="0" destOrd="0" presId="urn:microsoft.com/office/officeart/2005/8/layout/hList1"/>
    <dgm:cxn modelId="{3EDA2A2F-B722-4F7A-8702-E0ECACDF262D}" type="presOf" srcId="{4C14D007-B04C-4F02-ADE9-080EBDD767A0}" destId="{F38CBD6A-39BF-402B-AEBF-FC2EE3F4CC64}" srcOrd="0" destOrd="0" presId="urn:microsoft.com/office/officeart/2005/8/layout/hList1"/>
    <dgm:cxn modelId="{7853933D-D086-4845-815B-DB00DE705C6F}" srcId="{11CD597F-0722-40AC-82DD-2C88D4A9C6E2}" destId="{64C33F01-9FB4-4B10-A85A-BB90B65331DD}" srcOrd="2" destOrd="0" parTransId="{AF7FF3CD-9ABF-402A-A442-DAE79BE197F7}" sibTransId="{277644FA-9615-4FFE-8CC8-693784FEE6B1}"/>
    <dgm:cxn modelId="{02AE743E-140F-438E-9AA2-E8E0DD7729D8}" type="presOf" srcId="{7C770FC6-830F-4917-8439-62C14F02DFA5}" destId="{D47A5F47-A88E-47A2-9424-E8603F074B38}" srcOrd="0" destOrd="0" presId="urn:microsoft.com/office/officeart/2005/8/layout/hList1"/>
    <dgm:cxn modelId="{950DD35E-B7DA-4CFF-83BC-C0F56B5CE056}" srcId="{11CD597F-0722-40AC-82DD-2C88D4A9C6E2}" destId="{A1CE6574-D989-4609-B362-7AEE648897A2}" srcOrd="3" destOrd="0" parTransId="{C74D00DE-01B0-424C-B075-940245C647B3}" sibTransId="{B90DBBCE-323E-4AC0-A73A-2078A71345FD}"/>
    <dgm:cxn modelId="{6E70F542-476C-4DE8-A910-BAE4528DFB88}" srcId="{64C33F01-9FB4-4B10-A85A-BB90B65331DD}" destId="{89A608DD-BDDF-4069-A40F-60A521C25E67}" srcOrd="0" destOrd="0" parTransId="{0E23F67B-AE2F-4F40-9159-EBFC21558603}" sibTransId="{9BF4A9DC-5DE0-46DC-B6C7-92B444271C02}"/>
    <dgm:cxn modelId="{5600D249-9377-4F0B-9581-CFE2C3AA2D8F}" srcId="{7169F864-FCC9-4CFB-8832-8E07DFDF3BF1}" destId="{F3C7E214-B0C7-4272-BB37-230701E963C3}" srcOrd="0" destOrd="0" parTransId="{6214A0F1-4935-450F-982E-AF345E5249C9}" sibTransId="{5ADDAA7F-E41A-416A-8AD5-A978C8C93248}"/>
    <dgm:cxn modelId="{5E844B6E-F4D1-4FA0-AA91-2BE2D8D78059}" type="presOf" srcId="{D3D3E6FC-654A-47CD-B50C-BDB9A262E605}" destId="{55488199-F35E-4A10-A27E-9D95407D829E}" srcOrd="0" destOrd="1" presId="urn:microsoft.com/office/officeart/2005/8/layout/hList1"/>
    <dgm:cxn modelId="{8483BB88-CB7E-4B81-9A5A-A54B7AA3D710}" type="presOf" srcId="{A1CE6574-D989-4609-B362-7AEE648897A2}" destId="{8ABC2164-F71C-41DB-9381-6715817542C5}" srcOrd="0" destOrd="0" presId="urn:microsoft.com/office/officeart/2005/8/layout/hList1"/>
    <dgm:cxn modelId="{3D76318F-5D85-4F82-8843-5C14F6EEDFE5}" srcId="{BD083497-9EEB-49A6-AE22-68712A5D0548}" destId="{7C770FC6-830F-4917-8439-62C14F02DFA5}" srcOrd="0" destOrd="0" parTransId="{01CEC0EC-6B80-4324-84DE-8E6DA80513A6}" sibTransId="{B7AD9BAF-FBAB-4E0E-BF41-6A409DB24B74}"/>
    <dgm:cxn modelId="{50272A95-A98B-49FA-9258-BB2EE3159E3E}" srcId="{7169F864-FCC9-4CFB-8832-8E07DFDF3BF1}" destId="{D3D3E6FC-654A-47CD-B50C-BDB9A262E605}" srcOrd="1" destOrd="0" parTransId="{7C91F091-BF55-4851-853C-2E6B5C639848}" sibTransId="{09889A6C-016C-4EC1-A3D1-9F64DF05D317}"/>
    <dgm:cxn modelId="{106EC69B-7153-4117-95C4-EBC90F035516}" type="presOf" srcId="{53659854-3C05-4A48-B4C9-6867A4CE5B8F}" destId="{67362CAD-5E85-4343-A08F-E4DACE15FF9B}" srcOrd="0" destOrd="1" presId="urn:microsoft.com/office/officeart/2005/8/layout/hList1"/>
    <dgm:cxn modelId="{F91441AC-C123-4C43-86AC-BE10F0925FE5}" type="presOf" srcId="{BD083497-9EEB-49A6-AE22-68712A5D0548}" destId="{AD86ADA9-B52F-4468-855B-80CBE6E5DC14}" srcOrd="0" destOrd="0" presId="urn:microsoft.com/office/officeart/2005/8/layout/hList1"/>
    <dgm:cxn modelId="{26CB8DDB-7329-4CA7-8242-F8063BD1BCF9}" type="presOf" srcId="{89A608DD-BDDF-4069-A40F-60A521C25E67}" destId="{67362CAD-5E85-4343-A08F-E4DACE15FF9B}" srcOrd="0" destOrd="0" presId="urn:microsoft.com/office/officeart/2005/8/layout/hList1"/>
    <dgm:cxn modelId="{5FC150E7-996A-42F0-8A42-21342D825060}" type="presOf" srcId="{F3C7E214-B0C7-4272-BB37-230701E963C3}" destId="{55488199-F35E-4A10-A27E-9D95407D829E}" srcOrd="0" destOrd="0" presId="urn:microsoft.com/office/officeart/2005/8/layout/hList1"/>
    <dgm:cxn modelId="{48BE98F2-24EF-4766-8531-A135B8B2E63C}" type="presOf" srcId="{7169F864-FCC9-4CFB-8832-8E07DFDF3BF1}" destId="{31C58A0F-F018-40F2-B22A-E21ABA42C34D}" srcOrd="0" destOrd="0" presId="urn:microsoft.com/office/officeart/2005/8/layout/hList1"/>
    <dgm:cxn modelId="{DE9BF3F8-81A6-4BA5-87C5-C8E6F47A38AA}" srcId="{11CD597F-0722-40AC-82DD-2C88D4A9C6E2}" destId="{BD083497-9EEB-49A6-AE22-68712A5D0548}" srcOrd="0" destOrd="0" parTransId="{2280F97B-74D5-4B88-89BC-92A5D27104AC}" sibTransId="{D427D213-3265-4AA9-9D5C-A2528CB62E89}"/>
    <dgm:cxn modelId="{236382F9-AB22-46F7-ACB4-626444555B30}" srcId="{11CD597F-0722-40AC-82DD-2C88D4A9C6E2}" destId="{7169F864-FCC9-4CFB-8832-8E07DFDF3BF1}" srcOrd="1" destOrd="0" parTransId="{227A8F4E-5F60-4BDA-A7C0-B19D70E55A2C}" sibTransId="{C41D1945-F5E3-4997-9E2C-E86678DD5B5E}"/>
    <dgm:cxn modelId="{19B81DC1-BFEE-42F9-93FB-23AB684957F0}" type="presParOf" srcId="{45118CBD-715F-4B08-8F32-1FA41C7EC767}" destId="{72E3279D-506A-4E5D-AB3A-2FB37823619C}" srcOrd="0" destOrd="0" presId="urn:microsoft.com/office/officeart/2005/8/layout/hList1"/>
    <dgm:cxn modelId="{CF1462E7-F3C2-4E5C-AE77-AE3CDDBF37AA}" type="presParOf" srcId="{72E3279D-506A-4E5D-AB3A-2FB37823619C}" destId="{AD86ADA9-B52F-4468-855B-80CBE6E5DC14}" srcOrd="0" destOrd="0" presId="urn:microsoft.com/office/officeart/2005/8/layout/hList1"/>
    <dgm:cxn modelId="{033A0E05-4C7D-482B-AEE4-4D09BB607F5F}" type="presParOf" srcId="{72E3279D-506A-4E5D-AB3A-2FB37823619C}" destId="{D47A5F47-A88E-47A2-9424-E8603F074B38}" srcOrd="1" destOrd="0" presId="urn:microsoft.com/office/officeart/2005/8/layout/hList1"/>
    <dgm:cxn modelId="{C850658C-E811-49AA-BAB0-03CBC78E6992}" type="presParOf" srcId="{45118CBD-715F-4B08-8F32-1FA41C7EC767}" destId="{6D7A70DE-E508-40E7-9F8E-4401DE1B0F24}" srcOrd="1" destOrd="0" presId="urn:microsoft.com/office/officeart/2005/8/layout/hList1"/>
    <dgm:cxn modelId="{0B642D4C-DAF7-4A2A-B2FB-1D7A3E375DA5}" type="presParOf" srcId="{45118CBD-715F-4B08-8F32-1FA41C7EC767}" destId="{9653D25E-A4EA-49C6-9299-82A50584E312}" srcOrd="2" destOrd="0" presId="urn:microsoft.com/office/officeart/2005/8/layout/hList1"/>
    <dgm:cxn modelId="{2A26F5F6-C5F9-4FCC-932C-7061E3B72455}" type="presParOf" srcId="{9653D25E-A4EA-49C6-9299-82A50584E312}" destId="{31C58A0F-F018-40F2-B22A-E21ABA42C34D}" srcOrd="0" destOrd="0" presId="urn:microsoft.com/office/officeart/2005/8/layout/hList1"/>
    <dgm:cxn modelId="{71DA9700-2C57-4703-AA26-34F196491469}" type="presParOf" srcId="{9653D25E-A4EA-49C6-9299-82A50584E312}" destId="{55488199-F35E-4A10-A27E-9D95407D829E}" srcOrd="1" destOrd="0" presId="urn:microsoft.com/office/officeart/2005/8/layout/hList1"/>
    <dgm:cxn modelId="{C97C817A-A85D-4FC4-9CA9-FC86E4665A31}" type="presParOf" srcId="{45118CBD-715F-4B08-8F32-1FA41C7EC767}" destId="{FD8EE89F-9501-45BF-A615-CF0C9209D5D8}" srcOrd="3" destOrd="0" presId="urn:microsoft.com/office/officeart/2005/8/layout/hList1"/>
    <dgm:cxn modelId="{DFF593F0-4174-4B0C-8137-1D2B61ECAAFD}" type="presParOf" srcId="{45118CBD-715F-4B08-8F32-1FA41C7EC767}" destId="{73B77232-B8B0-4908-ADC9-90DA2E22B902}" srcOrd="4" destOrd="0" presId="urn:microsoft.com/office/officeart/2005/8/layout/hList1"/>
    <dgm:cxn modelId="{1BEE2A96-DA34-4F15-B801-49A24647A79F}" type="presParOf" srcId="{73B77232-B8B0-4908-ADC9-90DA2E22B902}" destId="{EF71EBEF-0CE8-402B-B089-598B8085E177}" srcOrd="0" destOrd="0" presId="urn:microsoft.com/office/officeart/2005/8/layout/hList1"/>
    <dgm:cxn modelId="{97826AB4-D399-4959-BD11-43CF0EBDC5AF}" type="presParOf" srcId="{73B77232-B8B0-4908-ADC9-90DA2E22B902}" destId="{67362CAD-5E85-4343-A08F-E4DACE15FF9B}" srcOrd="1" destOrd="0" presId="urn:microsoft.com/office/officeart/2005/8/layout/hList1"/>
    <dgm:cxn modelId="{ACC32F47-FDF7-485D-AF77-EEF2A959F4E0}" type="presParOf" srcId="{45118CBD-715F-4B08-8F32-1FA41C7EC767}" destId="{3A8A2EB5-F85C-44E6-B941-95A23786FA2D}" srcOrd="5" destOrd="0" presId="urn:microsoft.com/office/officeart/2005/8/layout/hList1"/>
    <dgm:cxn modelId="{C523DFFC-A41E-4D98-8D7B-D33DAC5077E1}" type="presParOf" srcId="{45118CBD-715F-4B08-8F32-1FA41C7EC767}" destId="{3C77E608-EEBE-4FB4-8473-02F2FC8D805F}" srcOrd="6" destOrd="0" presId="urn:microsoft.com/office/officeart/2005/8/layout/hList1"/>
    <dgm:cxn modelId="{0575D506-A544-4016-88C2-A0BB25FEA21D}" type="presParOf" srcId="{3C77E608-EEBE-4FB4-8473-02F2FC8D805F}" destId="{8ABC2164-F71C-41DB-9381-6715817542C5}" srcOrd="0" destOrd="0" presId="urn:microsoft.com/office/officeart/2005/8/layout/hList1"/>
    <dgm:cxn modelId="{E36BD4AA-3E1E-4127-B07F-902872756212}" type="presParOf" srcId="{3C77E608-EEBE-4FB4-8473-02F2FC8D805F}" destId="{F38CBD6A-39BF-402B-AEBF-FC2EE3F4CC6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DE119-505B-407B-94CC-C86DE4FE518E}">
      <dsp:nvSpPr>
        <dsp:cNvPr id="0" name=""/>
        <dsp:cNvSpPr/>
      </dsp:nvSpPr>
      <dsp:spPr>
        <a:xfrm>
          <a:off x="3667" y="941053"/>
          <a:ext cx="2205037" cy="403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0" i="0" kern="1200"/>
            <a:t>Transparency</a:t>
          </a:r>
          <a:endParaRPr lang="en-US" sz="1400" kern="1200"/>
        </a:p>
      </dsp:txBody>
      <dsp:txXfrm>
        <a:off x="3667" y="941053"/>
        <a:ext cx="2205037" cy="403200"/>
      </dsp:txXfrm>
    </dsp:sp>
    <dsp:sp modelId="{65005144-0B05-469A-9B54-C13CF138B42B}">
      <dsp:nvSpPr>
        <dsp:cNvPr id="0" name=""/>
        <dsp:cNvSpPr/>
      </dsp:nvSpPr>
      <dsp:spPr>
        <a:xfrm>
          <a:off x="3667" y="1344253"/>
          <a:ext cx="2205037" cy="172154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t>How AI system makes decision</a:t>
          </a:r>
          <a:endParaRPr lang="en-US" sz="1400" kern="1200"/>
        </a:p>
        <a:p>
          <a:pPr marL="114300" lvl="1" indent="-114300" algn="l" defTabSz="622300">
            <a:lnSpc>
              <a:spcPct val="90000"/>
            </a:lnSpc>
            <a:spcBef>
              <a:spcPct val="0"/>
            </a:spcBef>
            <a:spcAft>
              <a:spcPct val="15000"/>
            </a:spcAft>
            <a:buChar char="•"/>
          </a:pPr>
          <a:r>
            <a:rPr lang="en-GB" sz="1400" kern="1200"/>
            <a:t>Predicting failure and un-intended harms</a:t>
          </a:r>
          <a:endParaRPr lang="en-US" sz="1400" kern="1200"/>
        </a:p>
      </dsp:txBody>
      <dsp:txXfrm>
        <a:off x="3667" y="1344253"/>
        <a:ext cx="2205037" cy="1721543"/>
      </dsp:txXfrm>
    </dsp:sp>
    <dsp:sp modelId="{B0DDC94E-F465-4629-8C01-9ECD9D5A3675}">
      <dsp:nvSpPr>
        <dsp:cNvPr id="0" name=""/>
        <dsp:cNvSpPr/>
      </dsp:nvSpPr>
      <dsp:spPr>
        <a:xfrm>
          <a:off x="2517409" y="941053"/>
          <a:ext cx="2205037" cy="403200"/>
        </a:xfrm>
        <a:prstGeom prst="rect">
          <a:avLst/>
        </a:prstGeom>
        <a:solidFill>
          <a:schemeClr val="accent5">
            <a:hueOff val="-498302"/>
            <a:satOff val="139"/>
            <a:lumOff val="-2353"/>
            <a:alphaOff val="0"/>
          </a:schemeClr>
        </a:solidFill>
        <a:ln w="12700" cap="flat" cmpd="sng" algn="ctr">
          <a:solidFill>
            <a:schemeClr val="accent5">
              <a:hueOff val="-498302"/>
              <a:satOff val="13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0" i="0" kern="1200"/>
            <a:t>Unfair Bias</a:t>
          </a:r>
          <a:endParaRPr lang="en-US" sz="1400" kern="1200"/>
        </a:p>
      </dsp:txBody>
      <dsp:txXfrm>
        <a:off x="2517409" y="941053"/>
        <a:ext cx="2205037" cy="403200"/>
      </dsp:txXfrm>
    </dsp:sp>
    <dsp:sp modelId="{70D88E74-6579-48D1-91C4-5658DFC6A5F4}">
      <dsp:nvSpPr>
        <dsp:cNvPr id="0" name=""/>
        <dsp:cNvSpPr/>
      </dsp:nvSpPr>
      <dsp:spPr>
        <a:xfrm>
          <a:off x="2517409" y="1344253"/>
          <a:ext cx="2205037" cy="1721543"/>
        </a:xfrm>
        <a:prstGeom prst="rect">
          <a:avLst/>
        </a:prstGeom>
        <a:solidFill>
          <a:schemeClr val="accent5">
            <a:tint val="40000"/>
            <a:alpha val="90000"/>
            <a:hueOff val="-675595"/>
            <a:satOff val="-2775"/>
            <a:lumOff val="-472"/>
            <a:alphaOff val="0"/>
          </a:schemeClr>
        </a:solidFill>
        <a:ln w="12700" cap="flat" cmpd="sng" algn="ctr">
          <a:solidFill>
            <a:schemeClr val="accent5">
              <a:tint val="40000"/>
              <a:alpha val="90000"/>
              <a:hueOff val="-675595"/>
              <a:satOff val="-2775"/>
              <a:lumOff val="-4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t>Exposes bias in existing social systems</a:t>
          </a:r>
          <a:endParaRPr lang="en-US" sz="1400" kern="1200"/>
        </a:p>
        <a:p>
          <a:pPr marL="114300" lvl="1" indent="-114300" algn="l" defTabSz="622300">
            <a:lnSpc>
              <a:spcPct val="90000"/>
            </a:lnSpc>
            <a:spcBef>
              <a:spcPct val="0"/>
            </a:spcBef>
            <a:spcAft>
              <a:spcPct val="15000"/>
            </a:spcAft>
            <a:buChar char="•"/>
          </a:pPr>
          <a:r>
            <a:rPr lang="en-GB" sz="1400" b="0" i="0" kern="1200"/>
            <a:t>Amplified problem with scale!</a:t>
          </a:r>
          <a:endParaRPr lang="en-US" sz="1400" kern="1200"/>
        </a:p>
      </dsp:txBody>
      <dsp:txXfrm>
        <a:off x="2517409" y="1344253"/>
        <a:ext cx="2205037" cy="1721543"/>
      </dsp:txXfrm>
    </dsp:sp>
    <dsp:sp modelId="{EB81F879-6E97-41B1-9958-01F63EBE163D}">
      <dsp:nvSpPr>
        <dsp:cNvPr id="0" name=""/>
        <dsp:cNvSpPr/>
      </dsp:nvSpPr>
      <dsp:spPr>
        <a:xfrm>
          <a:off x="5031152" y="941053"/>
          <a:ext cx="2205037" cy="403200"/>
        </a:xfrm>
        <a:prstGeom prst="rect">
          <a:avLst/>
        </a:prstGeom>
        <a:solidFill>
          <a:schemeClr val="accent5">
            <a:hueOff val="-996604"/>
            <a:satOff val="279"/>
            <a:lumOff val="-4705"/>
            <a:alphaOff val="0"/>
          </a:schemeClr>
        </a:solidFill>
        <a:ln w="12700" cap="flat" cmpd="sng" algn="ctr">
          <a:solidFill>
            <a:schemeClr val="accent5">
              <a:hueOff val="-996604"/>
              <a:satOff val="279"/>
              <a:lumOff val="-47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Security</a:t>
          </a:r>
          <a:endParaRPr lang="en-US" sz="1400" kern="1200"/>
        </a:p>
      </dsp:txBody>
      <dsp:txXfrm>
        <a:off x="5031152" y="941053"/>
        <a:ext cx="2205037" cy="403200"/>
      </dsp:txXfrm>
    </dsp:sp>
    <dsp:sp modelId="{082BD43B-2684-4C69-8753-874361CA84A9}">
      <dsp:nvSpPr>
        <dsp:cNvPr id="0" name=""/>
        <dsp:cNvSpPr/>
      </dsp:nvSpPr>
      <dsp:spPr>
        <a:xfrm>
          <a:off x="5031152" y="1344253"/>
          <a:ext cx="2205037" cy="1721543"/>
        </a:xfrm>
        <a:prstGeom prst="rect">
          <a:avLst/>
        </a:prstGeom>
        <a:solidFill>
          <a:schemeClr val="accent5">
            <a:tint val="40000"/>
            <a:alpha val="90000"/>
            <a:hueOff val="-1351191"/>
            <a:satOff val="-5550"/>
            <a:lumOff val="-945"/>
            <a:alphaOff val="0"/>
          </a:schemeClr>
        </a:solidFill>
        <a:ln w="12700" cap="flat" cmpd="sng" algn="ctr">
          <a:solidFill>
            <a:schemeClr val="accent5">
              <a:tint val="40000"/>
              <a:alpha val="90000"/>
              <a:hueOff val="-1351191"/>
              <a:satOff val="-5550"/>
              <a:lumOff val="-9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t>Potential to exploit with greater scale for faster attack</a:t>
          </a:r>
          <a:endParaRPr lang="en-US" sz="1400" kern="1200"/>
        </a:p>
        <a:p>
          <a:pPr marL="114300" lvl="1" indent="-114300" algn="l" defTabSz="622300">
            <a:lnSpc>
              <a:spcPct val="90000"/>
            </a:lnSpc>
            <a:spcBef>
              <a:spcPct val="0"/>
            </a:spcBef>
            <a:spcAft>
              <a:spcPct val="15000"/>
            </a:spcAft>
            <a:buChar char="•"/>
          </a:pPr>
          <a:r>
            <a:rPr lang="en-GB" sz="1400" kern="1200"/>
            <a:t>Deepfake/biometrics</a:t>
          </a:r>
          <a:endParaRPr lang="en-US" sz="1400" kern="1200"/>
        </a:p>
      </dsp:txBody>
      <dsp:txXfrm>
        <a:off x="5031152" y="1344253"/>
        <a:ext cx="2205037" cy="1721543"/>
      </dsp:txXfrm>
    </dsp:sp>
    <dsp:sp modelId="{D69E399F-774C-4D28-AA8F-5CF4CF821EB4}">
      <dsp:nvSpPr>
        <dsp:cNvPr id="0" name=""/>
        <dsp:cNvSpPr/>
      </dsp:nvSpPr>
      <dsp:spPr>
        <a:xfrm>
          <a:off x="7544895" y="941053"/>
          <a:ext cx="2205037" cy="403200"/>
        </a:xfrm>
        <a:prstGeom prst="rect">
          <a:avLst/>
        </a:prstGeom>
        <a:solidFill>
          <a:schemeClr val="accent5">
            <a:hueOff val="-1494906"/>
            <a:satOff val="418"/>
            <a:lumOff val="-7058"/>
            <a:alphaOff val="0"/>
          </a:schemeClr>
        </a:solidFill>
        <a:ln w="12700" cap="flat" cmpd="sng" algn="ctr">
          <a:solidFill>
            <a:schemeClr val="accent5">
              <a:hueOff val="-1494906"/>
              <a:satOff val="418"/>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0" i="0" kern="1200"/>
            <a:t>Privacy</a:t>
          </a:r>
          <a:r>
            <a:rPr lang="en-GB" sz="1400" kern="1200"/>
            <a:t> </a:t>
          </a:r>
          <a:endParaRPr lang="en-US" sz="1400" kern="1200"/>
        </a:p>
      </dsp:txBody>
      <dsp:txXfrm>
        <a:off x="7544895" y="941053"/>
        <a:ext cx="2205037" cy="403200"/>
      </dsp:txXfrm>
    </dsp:sp>
    <dsp:sp modelId="{7449930E-CC08-48E6-84F5-656498EE0E3C}">
      <dsp:nvSpPr>
        <dsp:cNvPr id="0" name=""/>
        <dsp:cNvSpPr/>
      </dsp:nvSpPr>
      <dsp:spPr>
        <a:xfrm>
          <a:off x="7544895" y="1344253"/>
          <a:ext cx="2205037" cy="1721543"/>
        </a:xfrm>
        <a:prstGeom prst="rect">
          <a:avLst/>
        </a:prstGeom>
        <a:solidFill>
          <a:schemeClr val="accent5">
            <a:tint val="40000"/>
            <a:alpha val="90000"/>
            <a:hueOff val="-2026786"/>
            <a:satOff val="-8325"/>
            <a:lumOff val="-1417"/>
            <a:alphaOff val="0"/>
          </a:schemeClr>
        </a:solidFill>
        <a:ln w="12700" cap="flat" cmpd="sng" algn="ctr">
          <a:solidFill>
            <a:schemeClr val="accent5">
              <a:tint val="40000"/>
              <a:alpha val="90000"/>
              <a:hueOff val="-2026786"/>
              <a:satOff val="-8325"/>
              <a:lumOff val="-14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t>Analyse and combine data for data exploitation</a:t>
          </a:r>
          <a:endParaRPr lang="en-US" sz="1400" kern="1200"/>
        </a:p>
        <a:p>
          <a:pPr marL="114300" lvl="1" indent="-114300" algn="l" defTabSz="622300">
            <a:lnSpc>
              <a:spcPct val="90000"/>
            </a:lnSpc>
            <a:spcBef>
              <a:spcPct val="0"/>
            </a:spcBef>
            <a:spcAft>
              <a:spcPct val="15000"/>
            </a:spcAft>
            <a:buChar char="•"/>
          </a:pPr>
          <a:r>
            <a:rPr lang="en-GB" sz="1400" kern="1200"/>
            <a:t>Unwanted identification and tracking and Intrusive voice and facial recognition</a:t>
          </a:r>
          <a:endParaRPr lang="en-US" sz="1400" kern="1200"/>
        </a:p>
      </dsp:txBody>
      <dsp:txXfrm>
        <a:off x="7544895" y="1344253"/>
        <a:ext cx="2205037" cy="1721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6ADA9-B52F-4468-855B-80CBE6E5DC14}">
      <dsp:nvSpPr>
        <dsp:cNvPr id="0" name=""/>
        <dsp:cNvSpPr/>
      </dsp:nvSpPr>
      <dsp:spPr>
        <a:xfrm>
          <a:off x="3667" y="385598"/>
          <a:ext cx="2205037" cy="80632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a:latin typeface="Söhne"/>
            </a:rPr>
            <a:t>AI pseudoscience</a:t>
          </a:r>
          <a:endParaRPr lang="en-US" sz="1600" kern="1200"/>
        </a:p>
      </dsp:txBody>
      <dsp:txXfrm>
        <a:off x="3667" y="385598"/>
        <a:ext cx="2205037" cy="806327"/>
      </dsp:txXfrm>
    </dsp:sp>
    <dsp:sp modelId="{D47A5F47-A88E-47A2-9424-E8603F074B38}">
      <dsp:nvSpPr>
        <dsp:cNvPr id="0" name=""/>
        <dsp:cNvSpPr/>
      </dsp:nvSpPr>
      <dsp:spPr>
        <a:xfrm>
          <a:off x="3667" y="1191926"/>
          <a:ext cx="2205037" cy="242932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a:t>Issues with analysing faces to identify criminal intent or emotions</a:t>
          </a:r>
          <a:endParaRPr lang="en-US" sz="1600" kern="1200"/>
        </a:p>
      </dsp:txBody>
      <dsp:txXfrm>
        <a:off x="3667" y="1191926"/>
        <a:ext cx="2205037" cy="2429325"/>
      </dsp:txXfrm>
    </dsp:sp>
    <dsp:sp modelId="{31C58A0F-F018-40F2-B22A-E21ABA42C34D}">
      <dsp:nvSpPr>
        <dsp:cNvPr id="0" name=""/>
        <dsp:cNvSpPr/>
      </dsp:nvSpPr>
      <dsp:spPr>
        <a:xfrm>
          <a:off x="2517409" y="385598"/>
          <a:ext cx="2205037" cy="806327"/>
        </a:xfrm>
        <a:prstGeom prst="rect">
          <a:avLst/>
        </a:prstGeom>
        <a:solidFill>
          <a:schemeClr val="accent5">
            <a:hueOff val="-498302"/>
            <a:satOff val="139"/>
            <a:lumOff val="-2353"/>
            <a:alphaOff val="0"/>
          </a:schemeClr>
        </a:solidFill>
        <a:ln w="12700" cap="flat" cmpd="sng" algn="ctr">
          <a:solidFill>
            <a:schemeClr val="accent5">
              <a:hueOff val="-498302"/>
              <a:satOff val="13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0" i="0" kern="1200">
              <a:effectLst/>
              <a:latin typeface="Söhne"/>
            </a:rPr>
            <a:t>Accountability to people</a:t>
          </a:r>
          <a:endParaRPr lang="en-US" sz="1600" b="0" kern="1200"/>
        </a:p>
      </dsp:txBody>
      <dsp:txXfrm>
        <a:off x="2517409" y="385598"/>
        <a:ext cx="2205037" cy="806327"/>
      </dsp:txXfrm>
    </dsp:sp>
    <dsp:sp modelId="{55488199-F35E-4A10-A27E-9D95407D829E}">
      <dsp:nvSpPr>
        <dsp:cNvPr id="0" name=""/>
        <dsp:cNvSpPr/>
      </dsp:nvSpPr>
      <dsp:spPr>
        <a:xfrm>
          <a:off x="2517409" y="1191926"/>
          <a:ext cx="2205037" cy="2429325"/>
        </a:xfrm>
        <a:prstGeom prst="rect">
          <a:avLst/>
        </a:prstGeom>
        <a:solidFill>
          <a:schemeClr val="accent5">
            <a:tint val="40000"/>
            <a:alpha val="90000"/>
            <a:hueOff val="-675595"/>
            <a:satOff val="-2775"/>
            <a:lumOff val="-472"/>
            <a:alphaOff val="0"/>
          </a:schemeClr>
        </a:solidFill>
        <a:ln w="12700" cap="flat" cmpd="sng" algn="ctr">
          <a:solidFill>
            <a:schemeClr val="accent5">
              <a:tint val="40000"/>
              <a:alpha val="90000"/>
              <a:hueOff val="-675595"/>
              <a:satOff val="-2775"/>
              <a:lumOff val="-4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a:t>Operating parameters</a:t>
          </a:r>
          <a:endParaRPr lang="en-US" sz="1600" kern="1200"/>
        </a:p>
        <a:p>
          <a:pPr marL="171450" lvl="1" indent="-171450" algn="l" defTabSz="711200">
            <a:lnSpc>
              <a:spcPct val="90000"/>
            </a:lnSpc>
            <a:spcBef>
              <a:spcPct val="0"/>
            </a:spcBef>
            <a:spcAft>
              <a:spcPct val="15000"/>
            </a:spcAft>
            <a:buChar char="•"/>
          </a:pPr>
          <a:r>
            <a:rPr lang="en-GB" sz="1600" b="0" i="0" kern="1200"/>
            <a:t>Allowing people to influencer</a:t>
          </a:r>
          <a:endParaRPr lang="en-US" sz="1600" kern="1200"/>
        </a:p>
      </dsp:txBody>
      <dsp:txXfrm>
        <a:off x="2517409" y="1191926"/>
        <a:ext cx="2205037" cy="2429325"/>
      </dsp:txXfrm>
    </dsp:sp>
    <dsp:sp modelId="{EF71EBEF-0CE8-402B-B089-598B8085E177}">
      <dsp:nvSpPr>
        <dsp:cNvPr id="0" name=""/>
        <dsp:cNvSpPr/>
      </dsp:nvSpPr>
      <dsp:spPr>
        <a:xfrm>
          <a:off x="5031152" y="385598"/>
          <a:ext cx="2205037" cy="806327"/>
        </a:xfrm>
        <a:prstGeom prst="rect">
          <a:avLst/>
        </a:prstGeom>
        <a:solidFill>
          <a:schemeClr val="accent5">
            <a:hueOff val="-996604"/>
            <a:satOff val="279"/>
            <a:lumOff val="-4705"/>
            <a:alphaOff val="0"/>
          </a:schemeClr>
        </a:solidFill>
        <a:ln w="12700" cap="flat" cmpd="sng" algn="ctr">
          <a:solidFill>
            <a:schemeClr val="accent5">
              <a:hueOff val="-996604"/>
              <a:satOff val="279"/>
              <a:lumOff val="-47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a:latin typeface="Söhne"/>
            </a:rPr>
            <a:t>AI driven unemployment and de-skilling</a:t>
          </a:r>
          <a:endParaRPr lang="en-US" sz="1600" kern="1200"/>
        </a:p>
      </dsp:txBody>
      <dsp:txXfrm>
        <a:off x="5031152" y="385598"/>
        <a:ext cx="2205037" cy="806327"/>
      </dsp:txXfrm>
    </dsp:sp>
    <dsp:sp modelId="{67362CAD-5E85-4343-A08F-E4DACE15FF9B}">
      <dsp:nvSpPr>
        <dsp:cNvPr id="0" name=""/>
        <dsp:cNvSpPr/>
      </dsp:nvSpPr>
      <dsp:spPr>
        <a:xfrm>
          <a:off x="5031152" y="1191926"/>
          <a:ext cx="2205037" cy="2429325"/>
        </a:xfrm>
        <a:prstGeom prst="rect">
          <a:avLst/>
        </a:prstGeom>
        <a:solidFill>
          <a:schemeClr val="accent5">
            <a:tint val="40000"/>
            <a:alpha val="90000"/>
            <a:hueOff val="-1351191"/>
            <a:satOff val="-5550"/>
            <a:lumOff val="-945"/>
            <a:alphaOff val="0"/>
          </a:schemeClr>
        </a:solidFill>
        <a:ln w="12700" cap="flat" cmpd="sng" algn="ctr">
          <a:solidFill>
            <a:schemeClr val="accent5">
              <a:tint val="40000"/>
              <a:alpha val="90000"/>
              <a:hueOff val="-1351191"/>
              <a:satOff val="-5550"/>
              <a:lumOff val="-9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a:t>Labour market adaptation</a:t>
          </a:r>
          <a:endParaRPr lang="en-US" sz="1600" kern="1200"/>
        </a:p>
        <a:p>
          <a:pPr marL="171450" lvl="1" indent="-171450" algn="l" defTabSz="711200">
            <a:lnSpc>
              <a:spcPct val="90000"/>
            </a:lnSpc>
            <a:spcBef>
              <a:spcPct val="0"/>
            </a:spcBef>
            <a:spcAft>
              <a:spcPct val="15000"/>
            </a:spcAft>
            <a:buChar char="•"/>
          </a:pPr>
          <a:r>
            <a:rPr lang="en-US" sz="1600" kern="1200"/>
            <a:t>Creating new jobs</a:t>
          </a:r>
        </a:p>
      </dsp:txBody>
      <dsp:txXfrm>
        <a:off x="5031152" y="1191926"/>
        <a:ext cx="2205037" cy="2429325"/>
      </dsp:txXfrm>
    </dsp:sp>
    <dsp:sp modelId="{8ABC2164-F71C-41DB-9381-6715817542C5}">
      <dsp:nvSpPr>
        <dsp:cNvPr id="0" name=""/>
        <dsp:cNvSpPr/>
      </dsp:nvSpPr>
      <dsp:spPr>
        <a:xfrm>
          <a:off x="7544895" y="385598"/>
          <a:ext cx="2205037" cy="806327"/>
        </a:xfrm>
        <a:prstGeom prst="rect">
          <a:avLst/>
        </a:prstGeom>
        <a:solidFill>
          <a:schemeClr val="accent5">
            <a:hueOff val="-1494906"/>
            <a:satOff val="418"/>
            <a:lumOff val="-7058"/>
            <a:alphaOff val="0"/>
          </a:schemeClr>
        </a:solidFill>
        <a:ln w="12700" cap="flat" cmpd="sng" algn="ctr">
          <a:solidFill>
            <a:schemeClr val="accent5">
              <a:hueOff val="-1494906"/>
              <a:satOff val="418"/>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Söhne"/>
            </a:rPr>
            <a:t>Hallucinations, factuality, and </a:t>
          </a:r>
          <a:r>
            <a:rPr lang="en-GB" sz="1600" kern="1200" dirty="0" err="1">
              <a:latin typeface="Söhne"/>
            </a:rPr>
            <a:t>anthropomorphization</a:t>
          </a:r>
          <a:r>
            <a:rPr lang="en-GB" sz="1600" kern="1200" dirty="0"/>
            <a:t> </a:t>
          </a:r>
          <a:endParaRPr lang="en-US" sz="1600" kern="1200" dirty="0"/>
        </a:p>
      </dsp:txBody>
      <dsp:txXfrm>
        <a:off x="7544895" y="385598"/>
        <a:ext cx="2205037" cy="806327"/>
      </dsp:txXfrm>
    </dsp:sp>
    <dsp:sp modelId="{F38CBD6A-39BF-402B-AEBF-FC2EE3F4CC64}">
      <dsp:nvSpPr>
        <dsp:cNvPr id="0" name=""/>
        <dsp:cNvSpPr/>
      </dsp:nvSpPr>
      <dsp:spPr>
        <a:xfrm>
          <a:off x="7544895" y="1191926"/>
          <a:ext cx="2205037" cy="2429325"/>
        </a:xfrm>
        <a:prstGeom prst="rect">
          <a:avLst/>
        </a:prstGeom>
        <a:solidFill>
          <a:schemeClr val="accent5">
            <a:tint val="40000"/>
            <a:alpha val="90000"/>
            <a:hueOff val="-2026786"/>
            <a:satOff val="-8325"/>
            <a:lumOff val="-1417"/>
            <a:alphaOff val="0"/>
          </a:schemeClr>
        </a:solidFill>
        <a:ln w="12700" cap="flat" cmpd="sng" algn="ctr">
          <a:solidFill>
            <a:schemeClr val="accent5">
              <a:tint val="40000"/>
              <a:alpha val="90000"/>
              <a:hueOff val="-2026786"/>
              <a:satOff val="-8325"/>
              <a:lumOff val="-14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Unrealistic, Fictional and fabricated content</a:t>
          </a:r>
        </a:p>
        <a:p>
          <a:pPr marL="171450" lvl="1" indent="-171450" algn="l" defTabSz="711200">
            <a:lnSpc>
              <a:spcPct val="90000"/>
            </a:lnSpc>
            <a:spcBef>
              <a:spcPct val="0"/>
            </a:spcBef>
            <a:spcAft>
              <a:spcPct val="15000"/>
            </a:spcAft>
            <a:buChar char="•"/>
          </a:pPr>
          <a:r>
            <a:rPr lang="en-US" sz="1600" kern="1200"/>
            <a:t>Issues with truthfulness and accuracy</a:t>
          </a:r>
        </a:p>
        <a:p>
          <a:pPr marL="171450" lvl="1" indent="-171450" algn="l" defTabSz="711200">
            <a:lnSpc>
              <a:spcPct val="90000"/>
            </a:lnSpc>
            <a:spcBef>
              <a:spcPct val="0"/>
            </a:spcBef>
            <a:spcAft>
              <a:spcPct val="15000"/>
            </a:spcAft>
            <a:buChar char="•"/>
          </a:pPr>
          <a:r>
            <a:rPr lang="en-US" sz="1600" kern="1200"/>
            <a:t>Human like traits to non-human</a:t>
          </a:r>
        </a:p>
      </dsp:txBody>
      <dsp:txXfrm>
        <a:off x="7544895" y="1191926"/>
        <a:ext cx="2205037" cy="24293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219200" y="1122362"/>
            <a:ext cx="8876022" cy="3744209"/>
          </a:xfr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219200" y="5230134"/>
            <a:ext cx="48768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5/20/2024</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6377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6D4F-1C6D-40FB-9A92-C86C4E15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7052-C8EA-459E-9E10-8EE28C50E166}"/>
              </a:ext>
            </a:extLst>
          </p:cNvPr>
          <p:cNvSpPr>
            <a:spLocks noGrp="1"/>
          </p:cNvSpPr>
          <p:nvPr>
            <p:ph type="dt" sz="half" idx="10"/>
          </p:nvPr>
        </p:nvSpPr>
        <p:spPr/>
        <p:txBody>
          <a:bodyPr/>
          <a:lstStyle/>
          <a:p>
            <a:fld id="{8C1E1FAD-7351-4908-963A-08EA8E4AB7A0}" type="datetimeFigureOut">
              <a:rPr lang="en-US" smtClean="0"/>
              <a:t>5/20/2024</a:t>
            </a:fld>
            <a:endParaRPr lang="en-US"/>
          </a:p>
        </p:txBody>
      </p:sp>
      <p:sp>
        <p:nvSpPr>
          <p:cNvPr id="5" name="Footer Placeholder 4">
            <a:extLst>
              <a:ext uri="{FF2B5EF4-FFF2-40B4-BE49-F238E27FC236}">
                <a16:creationId xmlns:a16="http://schemas.microsoft.com/office/drawing/2014/main" id="{1F3E6650-E3AD-4C98-88FE-F5152966F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4FED5-B228-4E3C-BFEE-0BC47D950694}"/>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53360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243A-5463-4C65-85DA-03BECDAE63E2}"/>
              </a:ext>
            </a:extLst>
          </p:cNvPr>
          <p:cNvSpPr>
            <a:spLocks noGrp="1"/>
          </p:cNvSpPr>
          <p:nvPr>
            <p:ph type="title" orient="vert"/>
          </p:nvPr>
        </p:nvSpPr>
        <p:spPr>
          <a:xfrm>
            <a:off x="8831898" y="854169"/>
            <a:ext cx="2674301" cy="5322793"/>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E10153C-6948-4108-8FF1-033F66D4CABA}"/>
              </a:ext>
            </a:extLst>
          </p:cNvPr>
          <p:cNvSpPr>
            <a:spLocks noGrp="1"/>
          </p:cNvSpPr>
          <p:nvPr>
            <p:ph type="body" orient="vert" idx="1"/>
          </p:nvPr>
        </p:nvSpPr>
        <p:spPr>
          <a:xfrm>
            <a:off x="685800" y="854169"/>
            <a:ext cx="7886700" cy="53227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345988-B24C-46FE-87B0-55D4FB7CBC42}"/>
              </a:ext>
            </a:extLst>
          </p:cNvPr>
          <p:cNvSpPr>
            <a:spLocks noGrp="1"/>
          </p:cNvSpPr>
          <p:nvPr>
            <p:ph type="dt" sz="half" idx="10"/>
          </p:nvPr>
        </p:nvSpPr>
        <p:spPr/>
        <p:txBody>
          <a:bodyPr/>
          <a:lstStyle/>
          <a:p>
            <a:fld id="{8C1E1FAD-7351-4908-963A-08EA8E4AB7A0}" type="datetimeFigureOut">
              <a:rPr lang="en-US" smtClean="0"/>
              <a:t>5/20/2024</a:t>
            </a:fld>
            <a:endParaRPr lang="en-US"/>
          </a:p>
        </p:txBody>
      </p:sp>
      <p:sp>
        <p:nvSpPr>
          <p:cNvPr id="5" name="Footer Placeholder 4">
            <a:extLst>
              <a:ext uri="{FF2B5EF4-FFF2-40B4-BE49-F238E27FC236}">
                <a16:creationId xmlns:a16="http://schemas.microsoft.com/office/drawing/2014/main" id="{493AB2DB-BD1F-41F7-AC5E-57249C27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1E3DB-BDAB-40CA-ABA3-A3662C06881F}"/>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506609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24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1500">
                <a:solidFill>
                  <a:schemeClr val="tx2"/>
                </a:solidFill>
                <a:latin typeface="+mj-lt"/>
                <a:ea typeface="+mj-ea"/>
                <a:cs typeface="+mj-cs"/>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050"/>
            </a:lvl1pPr>
          </a:lstStyle>
          <a:p>
            <a:fld id="{010D1BAB-FFF4-491D-B358-8008B0CE3DCA}" type="datetimeFigureOut">
              <a:rPr lang="en-GB" smtClean="0"/>
              <a:t>20/05/2024</a:t>
            </a:fld>
            <a:endParaRPr lang="en-GB"/>
          </a:p>
        </p:txBody>
      </p:sp>
      <p:sp>
        <p:nvSpPr>
          <p:cNvPr id="17" name="Footer Placeholder 16"/>
          <p:cNvSpPr>
            <a:spLocks noGrp="1"/>
          </p:cNvSpPr>
          <p:nvPr>
            <p:ph type="ftr" sz="quarter" idx="11"/>
          </p:nvPr>
        </p:nvSpPr>
        <p:spPr>
          <a:xfrm>
            <a:off x="3864864" y="6355080"/>
            <a:ext cx="4632960" cy="365760"/>
          </a:xfrm>
        </p:spPr>
        <p:txBody>
          <a:bodyPr/>
          <a:lstStyle/>
          <a:p>
            <a:endParaRPr lang="en-GB"/>
          </a:p>
        </p:txBody>
      </p:sp>
      <p:sp>
        <p:nvSpPr>
          <p:cNvPr id="29" name="Slide Number Placeholder 28"/>
          <p:cNvSpPr>
            <a:spLocks noGrp="1"/>
          </p:cNvSpPr>
          <p:nvPr>
            <p:ph type="sldNum" sz="quarter" idx="12"/>
          </p:nvPr>
        </p:nvSpPr>
        <p:spPr>
          <a:xfrm>
            <a:off x="1621536" y="6355080"/>
            <a:ext cx="1625600" cy="365760"/>
          </a:xfrm>
        </p:spPr>
        <p:txBody>
          <a:bodyPr/>
          <a:lstStyle/>
          <a:p>
            <a:fld id="{BAB8F44F-D2C2-4E32-88CA-0A0DDE06546D}" type="slidenum">
              <a:rPr lang="en-GB" smtClean="0"/>
              <a:t>‹#›</a:t>
            </a:fld>
            <a:endParaRPr lang="en-GB"/>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612708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10D1BAB-FFF4-491D-B358-8008B0CE3DCA}" type="datetimeFigureOut">
              <a:rPr lang="en-GB" smtClean="0"/>
              <a:t>20/05/2024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B8F44F-D2C2-4E32-88CA-0A0DDE06546D}" type="slidenum">
              <a:rPr lang="en-GB" smtClean="0"/>
              <a:t>‹#›</a:t>
            </a:fld>
            <a:endParaRPr lang="en-GB"/>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05376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24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15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010D1BAB-FFF4-491D-B358-8008B0CE3DCA}" type="datetimeFigureOut">
              <a:rPr lang="en-GB" smtClean="0"/>
              <a:t>20/05/2024</a:t>
            </a:fld>
            <a:endParaRPr lang="en-GB"/>
          </a:p>
        </p:txBody>
      </p:sp>
      <p:sp>
        <p:nvSpPr>
          <p:cNvPr id="5" name="Footer Placeholder 4"/>
          <p:cNvSpPr>
            <a:spLocks noGrp="1"/>
          </p:cNvSpPr>
          <p:nvPr>
            <p:ph type="ftr" sz="quarter" idx="11"/>
          </p:nvPr>
        </p:nvSpPr>
        <p:spPr>
          <a:xfrm>
            <a:off x="3864864" y="6355080"/>
            <a:ext cx="4632960" cy="365760"/>
          </a:xfrm>
        </p:spPr>
        <p:txBody>
          <a:bodyPr/>
          <a:lstStyle/>
          <a:p>
            <a:endParaRPr lang="en-GB"/>
          </a:p>
        </p:txBody>
      </p:sp>
      <p:sp>
        <p:nvSpPr>
          <p:cNvPr id="6" name="Slide Number Placeholder 5"/>
          <p:cNvSpPr>
            <a:spLocks noGrp="1"/>
          </p:cNvSpPr>
          <p:nvPr>
            <p:ph type="sldNum" sz="quarter" idx="12"/>
          </p:nvPr>
        </p:nvSpPr>
        <p:spPr>
          <a:xfrm>
            <a:off x="1426464" y="6355080"/>
            <a:ext cx="2027936" cy="365760"/>
          </a:xfrm>
        </p:spPr>
        <p:txBody>
          <a:bodyPr/>
          <a:lstStyle/>
          <a:p>
            <a:fld id="{BAB8F44F-D2C2-4E32-88CA-0A0DDE06546D}" type="slidenum">
              <a:rPr lang="en-GB" smtClean="0"/>
              <a:t>‹#›</a:t>
            </a:fld>
            <a:endParaRPr lang="en-GB"/>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391425048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10D1BAB-FFF4-491D-B358-8008B0CE3DCA}" type="datetimeFigureOut">
              <a:rPr lang="en-GB" smtClean="0"/>
              <a:t>20/05/2024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B8F44F-D2C2-4E32-88CA-0A0DDE06546D}" type="slidenum">
              <a:rPr lang="en-GB" smtClean="0"/>
              <a:t>‹#›</a:t>
            </a:fld>
            <a:endParaRPr lang="en-GB"/>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62275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2" y="1295400"/>
            <a:ext cx="5389033" cy="685800"/>
          </a:xfrm>
          <a:noFill/>
          <a:ln>
            <a:noFill/>
          </a:ln>
        </p:spPr>
        <p:txBody>
          <a:bodyPr lIns="91440" anchor="b" anchorCtr="0"/>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10D1BAB-FFF4-491D-B358-8008B0CE3DCA}" type="datetimeFigureOut">
              <a:rPr lang="en-GB" smtClean="0"/>
              <a:t>20/05/2024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B8F44F-D2C2-4E32-88CA-0A0DDE06546D}" type="slidenum">
              <a:rPr lang="en-GB" smtClean="0"/>
              <a:t>‹#›</a:t>
            </a:fld>
            <a:endParaRPr lang="en-GB"/>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91779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10D1BAB-FFF4-491D-B358-8008B0CE3DCA}" type="datetimeFigureOut">
              <a:rPr lang="en-GB" smtClean="0"/>
              <a:t>20/05/2024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B8F44F-D2C2-4E32-88CA-0A0DDE06546D}" type="slidenum">
              <a:rPr lang="en-GB" smtClean="0"/>
              <a:t>‹#›</a:t>
            </a:fld>
            <a:endParaRPr lang="en-GB"/>
          </a:p>
        </p:txBody>
      </p:sp>
      <p:sp>
        <p:nvSpPr>
          <p:cNvPr id="6" name="Isosceles Triangle 5"/>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3712926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D1BAB-FFF4-491D-B358-8008B0CE3DCA}" type="datetimeFigureOut">
              <a:rPr lang="en-GB" smtClean="0"/>
              <a:t>20/05/2024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B8F44F-D2C2-4E32-88CA-0A0DDE06546D}" type="slidenum">
              <a:rPr lang="en-GB" smtClean="0"/>
              <a:t>‹#›</a:t>
            </a:fld>
            <a:endParaRPr lang="en-GB"/>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
        <p:nvSpPr>
          <p:cNvPr id="6" name="Isosceles Triangle 5"/>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2870943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15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3"/>
            <a:ext cx="3352800" cy="4843463"/>
          </a:xfrm>
        </p:spPr>
        <p:txBody>
          <a:bodyPr/>
          <a:lstStyle>
            <a:lvl1pPr marL="0" indent="0">
              <a:lnSpc>
                <a:spcPts val="1650"/>
              </a:lnSpc>
              <a:spcAft>
                <a:spcPts val="750"/>
              </a:spcAft>
              <a:buNone/>
              <a:defRPr sz="1200">
                <a:solidFill>
                  <a:schemeClr val="tx2"/>
                </a:solidFill>
              </a:defRPr>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10D1BAB-FFF4-491D-B358-8008B0CE3DCA}" type="datetimeFigureOut">
              <a:rPr lang="en-GB" smtClean="0"/>
              <a:t>20/05/2024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B8F44F-D2C2-4E32-88CA-0A0DDE06546D}" type="slidenum">
              <a:rPr lang="en-GB" smtClean="0"/>
              <a:t>‹#›</a:t>
            </a:fld>
            <a:endParaRPr lang="en-GB"/>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9" name="Isosceles Triangle 8"/>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3837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8C1E1FAD-7351-4908-963A-08EA8E4AB7A0}" type="datetimeFigureOut">
              <a:rPr lang="en-US" smtClean="0"/>
              <a:t>5/20/2024</a:t>
            </a:fld>
            <a:endParaRPr lang="en-US"/>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825084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15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450"/>
              </a:spcBef>
              <a:buNone/>
              <a:defRPr sz="24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05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10D1BAB-FFF4-491D-B358-8008B0CE3DCA}" type="datetimeFigureOut">
              <a:rPr lang="en-GB" smtClean="0"/>
              <a:t>20/05/2024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B8F44F-D2C2-4E32-88CA-0A0DDE06546D}" type="slidenum">
              <a:rPr lang="en-GB" smtClean="0"/>
              <a:t>‹#›</a:t>
            </a:fld>
            <a:endParaRPr lang="en-GB"/>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
        <p:nvSpPr>
          <p:cNvPr id="9" name="Isosceles Triangle 8"/>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395739650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0D1BAB-FFF4-491D-B358-8008B0CE3DCA}" type="datetimeFigureOut">
              <a:rPr lang="en-GB" smtClean="0"/>
              <a:t>20/05/2024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B8F44F-D2C2-4E32-88CA-0A0DDE06546D}" type="slidenum">
              <a:rPr lang="en-GB" smtClean="0"/>
              <a:t>‹#›</a:t>
            </a:fld>
            <a:endParaRPr lang="en-GB"/>
          </a:p>
        </p:txBody>
      </p:sp>
    </p:spTree>
    <p:extLst>
      <p:ext uri="{BB962C8B-B14F-4D97-AF65-F5344CB8AC3E}">
        <p14:creationId xmlns:p14="http://schemas.microsoft.com/office/powerpoint/2010/main" val="1612259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0D1BAB-FFF4-491D-B358-8008B0CE3DCA}" type="datetimeFigureOut">
              <a:rPr lang="en-GB" smtClean="0"/>
              <a:t>20/05/2024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B8F44F-D2C2-4E32-88CA-0A0DDE06546D}" type="slidenum">
              <a:rPr lang="en-GB" smtClean="0"/>
              <a:t>‹#›</a:t>
            </a:fld>
            <a:endParaRPr lang="en-GB"/>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
        <p:nvSpPr>
          <p:cNvPr id="8" name="Isosceles Triangle 7"/>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Tree>
    <p:extLst>
      <p:ext uri="{BB962C8B-B14F-4D97-AF65-F5344CB8AC3E}">
        <p14:creationId xmlns:p14="http://schemas.microsoft.com/office/powerpoint/2010/main" val="367176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AF4-C10D-4650-9587-15DA8E9F9C08}"/>
              </a:ext>
            </a:extLst>
          </p:cNvPr>
          <p:cNvSpPr>
            <a:spLocks noGrp="1"/>
          </p:cNvSpPr>
          <p:nvPr>
            <p:ph type="title"/>
          </p:nvPr>
        </p:nvSpPr>
        <p:spPr>
          <a:xfrm>
            <a:off x="1219200" y="1368862"/>
            <a:ext cx="9486900" cy="3679656"/>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E815BFB-5D28-4ABE-AD37-0C6C3FD949FE}"/>
              </a:ext>
            </a:extLst>
          </p:cNvPr>
          <p:cNvSpPr>
            <a:spLocks noGrp="1"/>
          </p:cNvSpPr>
          <p:nvPr>
            <p:ph type="dt" sz="half" idx="10"/>
          </p:nvPr>
        </p:nvSpPr>
        <p:spPr/>
        <p:txBody>
          <a:bodyPr/>
          <a:lstStyle/>
          <a:p>
            <a:fld id="{8C1E1FAD-7351-4908-963A-08EA8E4AB7A0}" type="datetimeFigureOut">
              <a:rPr lang="en-US" smtClean="0"/>
              <a:t>5/20/2024</a:t>
            </a:fld>
            <a:endParaRPr lang="en-US"/>
          </a:p>
        </p:txBody>
      </p:sp>
      <p:sp>
        <p:nvSpPr>
          <p:cNvPr id="5" name="Footer Placeholder 4">
            <a:extLst>
              <a:ext uri="{FF2B5EF4-FFF2-40B4-BE49-F238E27FC236}">
                <a16:creationId xmlns:a16="http://schemas.microsoft.com/office/drawing/2014/main" id="{65A4035B-0539-4A03-87C0-22E52C98B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27ADF-48C9-49CF-BD4D-82399BF64AD3}"/>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174927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A2FB-0310-4935-B7F7-E47876CD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87C14-52AB-4AAC-9038-29CF58EA6EA8}"/>
              </a:ext>
            </a:extLst>
          </p:cNvPr>
          <p:cNvSpPr>
            <a:spLocks noGrp="1"/>
          </p:cNvSpPr>
          <p:nvPr>
            <p:ph sz="half" idx="1"/>
          </p:nvPr>
        </p:nvSpPr>
        <p:spPr>
          <a:xfrm>
            <a:off x="1219200" y="2168278"/>
            <a:ext cx="4702921" cy="41563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B2E45A-DCC0-4701-9D67-EF56AECE3432}"/>
              </a:ext>
            </a:extLst>
          </p:cNvPr>
          <p:cNvSpPr>
            <a:spLocks noGrp="1"/>
          </p:cNvSpPr>
          <p:nvPr>
            <p:ph sz="half" idx="2"/>
          </p:nvPr>
        </p:nvSpPr>
        <p:spPr>
          <a:xfrm>
            <a:off x="6269880" y="2168278"/>
            <a:ext cx="4782699" cy="41563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AF0813-A167-4D17-AA79-07BD9765FE0D}"/>
              </a:ext>
            </a:extLst>
          </p:cNvPr>
          <p:cNvSpPr>
            <a:spLocks noGrp="1"/>
          </p:cNvSpPr>
          <p:nvPr>
            <p:ph type="dt" sz="half" idx="10"/>
          </p:nvPr>
        </p:nvSpPr>
        <p:spPr/>
        <p:txBody>
          <a:bodyPr/>
          <a:lstStyle/>
          <a:p>
            <a:fld id="{8C1E1FAD-7351-4908-963A-08EA8E4AB7A0}" type="datetimeFigureOut">
              <a:rPr lang="en-US" smtClean="0"/>
              <a:t>5/20/2024</a:t>
            </a:fld>
            <a:endParaRPr lang="en-US"/>
          </a:p>
        </p:txBody>
      </p:sp>
      <p:sp>
        <p:nvSpPr>
          <p:cNvPr id="6" name="Footer Placeholder 5">
            <a:extLst>
              <a:ext uri="{FF2B5EF4-FFF2-40B4-BE49-F238E27FC236}">
                <a16:creationId xmlns:a16="http://schemas.microsoft.com/office/drawing/2014/main" id="{40A940D7-D4C1-4C24-95F3-29A849CEE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49AB7-007E-4D4D-A2C1-2C5C3310C0B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46765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184-BDFD-48DE-B858-B81887BFD302}"/>
              </a:ext>
            </a:extLst>
          </p:cNvPr>
          <p:cNvSpPr>
            <a:spLocks noGrp="1"/>
          </p:cNvSpPr>
          <p:nvPr>
            <p:ph type="title"/>
          </p:nvPr>
        </p:nvSpPr>
        <p:spPr>
          <a:xfrm>
            <a:off x="1219200" y="365125"/>
            <a:ext cx="9753599" cy="15779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724FEB2-6EEC-49D4-9466-0F7A6EDB0CB6}"/>
              </a:ext>
            </a:extLst>
          </p:cNvPr>
          <p:cNvSpPr>
            <a:spLocks noGrp="1"/>
          </p:cNvSpPr>
          <p:nvPr>
            <p:ph type="body" idx="1"/>
          </p:nvPr>
        </p:nvSpPr>
        <p:spPr>
          <a:xfrm>
            <a:off x="1219201" y="2095930"/>
            <a:ext cx="4507931" cy="758650"/>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E8CF0-BAB6-4BF2-836F-FED0AF88A8AA}"/>
              </a:ext>
            </a:extLst>
          </p:cNvPr>
          <p:cNvSpPr>
            <a:spLocks noGrp="1"/>
          </p:cNvSpPr>
          <p:nvPr>
            <p:ph sz="half" idx="2"/>
          </p:nvPr>
        </p:nvSpPr>
        <p:spPr>
          <a:xfrm>
            <a:off x="1219201" y="2938410"/>
            <a:ext cx="4507930" cy="33861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F0751AB-FCF0-450B-A6DF-9B9A2AD2C24A}"/>
              </a:ext>
            </a:extLst>
          </p:cNvPr>
          <p:cNvSpPr>
            <a:spLocks noGrp="1"/>
          </p:cNvSpPr>
          <p:nvPr>
            <p:ph type="body" sz="quarter" idx="3"/>
          </p:nvPr>
        </p:nvSpPr>
        <p:spPr>
          <a:xfrm>
            <a:off x="6464867" y="2095930"/>
            <a:ext cx="4507932" cy="758650"/>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D3898E7-3130-4CE6-AA11-C9CC8214EA1D}"/>
              </a:ext>
            </a:extLst>
          </p:cNvPr>
          <p:cNvSpPr>
            <a:spLocks noGrp="1"/>
          </p:cNvSpPr>
          <p:nvPr>
            <p:ph sz="quarter" idx="4"/>
          </p:nvPr>
        </p:nvSpPr>
        <p:spPr>
          <a:xfrm>
            <a:off x="6464867" y="2938410"/>
            <a:ext cx="4507932" cy="33861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5D85675-9678-4CB3-9AAB-D727D2B58E7A}"/>
              </a:ext>
            </a:extLst>
          </p:cNvPr>
          <p:cNvSpPr>
            <a:spLocks noGrp="1"/>
          </p:cNvSpPr>
          <p:nvPr>
            <p:ph type="dt" sz="half" idx="10"/>
          </p:nvPr>
        </p:nvSpPr>
        <p:spPr/>
        <p:txBody>
          <a:bodyPr/>
          <a:lstStyle/>
          <a:p>
            <a:fld id="{8C1E1FAD-7351-4908-963A-08EA8E4AB7A0}" type="datetimeFigureOut">
              <a:rPr lang="en-US" smtClean="0"/>
              <a:t>5/20/2024</a:t>
            </a:fld>
            <a:endParaRPr lang="en-US"/>
          </a:p>
        </p:txBody>
      </p:sp>
      <p:sp>
        <p:nvSpPr>
          <p:cNvPr id="8" name="Footer Placeholder 7">
            <a:extLst>
              <a:ext uri="{FF2B5EF4-FFF2-40B4-BE49-F238E27FC236}">
                <a16:creationId xmlns:a16="http://schemas.microsoft.com/office/drawing/2014/main" id="{445F8314-1849-461A-AAF2-BF149646D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69738E-5865-473C-BAFB-BDB385C06931}"/>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4531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C40-59FF-4CE3-B49C-C824A784C5F7}"/>
              </a:ext>
            </a:extLst>
          </p:cNvPr>
          <p:cNvSpPr>
            <a:spLocks noGrp="1"/>
          </p:cNvSpPr>
          <p:nvPr>
            <p:ph type="title"/>
          </p:nvPr>
        </p:nvSpPr>
        <p:spPr>
          <a:xfrm>
            <a:off x="1219200" y="365125"/>
            <a:ext cx="9493249" cy="15779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92FAB63-E9CE-4359-A54B-07AC7E9BBAE3}"/>
              </a:ext>
            </a:extLst>
          </p:cNvPr>
          <p:cNvSpPr>
            <a:spLocks noGrp="1"/>
          </p:cNvSpPr>
          <p:nvPr>
            <p:ph type="dt" sz="half" idx="10"/>
          </p:nvPr>
        </p:nvSpPr>
        <p:spPr/>
        <p:txBody>
          <a:bodyPr/>
          <a:lstStyle/>
          <a:p>
            <a:fld id="{8C1E1FAD-7351-4908-963A-08EA8E4AB7A0}" type="datetimeFigureOut">
              <a:rPr lang="en-US" smtClean="0"/>
              <a:t>5/20/2024</a:t>
            </a:fld>
            <a:endParaRPr lang="en-US"/>
          </a:p>
        </p:txBody>
      </p:sp>
      <p:sp>
        <p:nvSpPr>
          <p:cNvPr id="4" name="Footer Placeholder 3">
            <a:extLst>
              <a:ext uri="{FF2B5EF4-FFF2-40B4-BE49-F238E27FC236}">
                <a16:creationId xmlns:a16="http://schemas.microsoft.com/office/drawing/2014/main" id="{C7939854-5165-4C41-8DCA-D42DFD7D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1768E0-4535-4B0D-8B94-4C10740B0A6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544581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678E3-D115-4E49-9ECB-656CF2319E94}"/>
              </a:ext>
            </a:extLst>
          </p:cNvPr>
          <p:cNvSpPr>
            <a:spLocks noGrp="1"/>
          </p:cNvSpPr>
          <p:nvPr>
            <p:ph type="dt" sz="half" idx="10"/>
          </p:nvPr>
        </p:nvSpPr>
        <p:spPr/>
        <p:txBody>
          <a:bodyPr/>
          <a:lstStyle/>
          <a:p>
            <a:fld id="{8C1E1FAD-7351-4908-963A-08EA8E4AB7A0}" type="datetimeFigureOut">
              <a:rPr lang="en-US" smtClean="0"/>
              <a:t>5/20/2024</a:t>
            </a:fld>
            <a:endParaRPr lang="en-US"/>
          </a:p>
        </p:txBody>
      </p:sp>
      <p:sp>
        <p:nvSpPr>
          <p:cNvPr id="3" name="Footer Placeholder 2">
            <a:extLst>
              <a:ext uri="{FF2B5EF4-FFF2-40B4-BE49-F238E27FC236}">
                <a16:creationId xmlns:a16="http://schemas.microsoft.com/office/drawing/2014/main" id="{E521E6FC-7F84-4673-81D6-B85FE26DA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0318A-245C-4841-AB57-CEC5CC124D02}"/>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91889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47B-9D86-47FF-B24A-EEA5F73EA144}"/>
              </a:ext>
            </a:extLst>
          </p:cNvPr>
          <p:cNvSpPr>
            <a:spLocks noGrp="1"/>
          </p:cNvSpPr>
          <p:nvPr>
            <p:ph type="title"/>
          </p:nvPr>
        </p:nvSpPr>
        <p:spPr>
          <a:xfrm>
            <a:off x="1219200" y="457200"/>
            <a:ext cx="3776472" cy="2852928"/>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F3EFD71-2ACA-4041-9EA2-86E7B81C314D}"/>
              </a:ext>
            </a:extLst>
          </p:cNvPr>
          <p:cNvSpPr>
            <a:spLocks noGrp="1"/>
          </p:cNvSpPr>
          <p:nvPr>
            <p:ph type="dt" sz="half" idx="10"/>
          </p:nvPr>
        </p:nvSpPr>
        <p:spPr/>
        <p:txBody>
          <a:bodyPr/>
          <a:lstStyle/>
          <a:p>
            <a:fld id="{8C1E1FAD-7351-4908-963A-08EA8E4AB7A0}" type="datetimeFigureOut">
              <a:rPr lang="en-US" smtClean="0"/>
              <a:t>5/20/2024</a:t>
            </a:fld>
            <a:endParaRPr lang="en-US"/>
          </a:p>
        </p:txBody>
      </p:sp>
      <p:sp>
        <p:nvSpPr>
          <p:cNvPr id="6" name="Footer Placeholder 5">
            <a:extLst>
              <a:ext uri="{FF2B5EF4-FFF2-40B4-BE49-F238E27FC236}">
                <a16:creationId xmlns:a16="http://schemas.microsoft.com/office/drawing/2014/main" id="{14ECACE3-32A8-4245-97AC-5797C147E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63845-314D-499C-BB75-CE9162BE6EE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001787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3DB-B1F8-4892-96F7-0BE21DE637CD}"/>
              </a:ext>
            </a:extLst>
          </p:cNvPr>
          <p:cNvSpPr>
            <a:spLocks noGrp="1"/>
          </p:cNvSpPr>
          <p:nvPr>
            <p:ph type="title"/>
          </p:nvPr>
        </p:nvSpPr>
        <p:spPr>
          <a:xfrm>
            <a:off x="1219200" y="457200"/>
            <a:ext cx="3932349" cy="2852670"/>
          </a:xfrm>
        </p:spPr>
        <p:txBody>
          <a:bodyPr anchor="b">
            <a:no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F8BCDD2-4389-41FA-BE68-6805E3290FCE}"/>
              </a:ext>
            </a:extLst>
          </p:cNvPr>
          <p:cNvSpPr>
            <a:spLocks noGrp="1"/>
          </p:cNvSpPr>
          <p:nvPr>
            <p:ph type="dt" sz="half" idx="10"/>
          </p:nvPr>
        </p:nvSpPr>
        <p:spPr/>
        <p:txBody>
          <a:bodyPr/>
          <a:lstStyle/>
          <a:p>
            <a:fld id="{8C1E1FAD-7351-4908-963A-08EA8E4AB7A0}" type="datetimeFigureOut">
              <a:rPr lang="en-US" smtClean="0"/>
              <a:t>5/20/2024</a:t>
            </a:fld>
            <a:endParaRPr lang="en-US"/>
          </a:p>
        </p:txBody>
      </p:sp>
      <p:sp>
        <p:nvSpPr>
          <p:cNvPr id="6" name="Footer Placeholder 5">
            <a:extLst>
              <a:ext uri="{FF2B5EF4-FFF2-40B4-BE49-F238E27FC236}">
                <a16:creationId xmlns:a16="http://schemas.microsoft.com/office/drawing/2014/main" id="{33C1D4C8-D966-41BE-B38F-54B9134FF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7339F-1169-4FB1-8FAA-781335ECB2A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649362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40065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a:off x="8362630" y="6356349"/>
            <a:ext cx="3063890" cy="365125"/>
          </a:xfrm>
          <a:prstGeom prst="rect">
            <a:avLst/>
          </a:prstGeom>
        </p:spPr>
        <p:txBody>
          <a:bodyPr vert="horz" lIns="91440" tIns="45720" rIns="91440" bIns="45720" rtlCol="0" anchor="ctr"/>
          <a:lstStyle>
            <a:lvl1pPr algn="r">
              <a:defRPr sz="1100">
                <a:solidFill>
                  <a:schemeClr val="tx1"/>
                </a:solidFill>
              </a:defRPr>
            </a:lvl1pPr>
          </a:lstStyle>
          <a:p>
            <a:fld id="{8C1E1FAD-7351-4908-963A-08EA8E4AB7A0}" type="datetimeFigureOut">
              <a:rPr lang="en-US" smtClean="0"/>
              <a:pPr/>
              <a:t>5/20/2024</a:t>
            </a:fld>
            <a:endParaRPr lang="en-US" dirty="0"/>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rot="5400000">
            <a:off x="10099372" y="4308656"/>
            <a:ext cx="3471256" cy="365125"/>
          </a:xfrm>
          <a:prstGeom prst="rect">
            <a:avLst/>
          </a:prstGeom>
        </p:spPr>
        <p:txBody>
          <a:bodyPr vert="horz" lIns="91440" tIns="45720" rIns="91440" bIns="45720" rtlCol="0" anchor="ctr"/>
          <a:lstStyle>
            <a:lvl1pPr algn="r">
              <a:defRPr sz="11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1396670" y="6356349"/>
            <a:ext cx="576133"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a:t>
            </a:fld>
            <a:endParaRPr lang="en-US" dirty="0"/>
          </a:p>
        </p:txBody>
      </p:sp>
    </p:spTree>
    <p:extLst>
      <p:ext uri="{BB962C8B-B14F-4D97-AF65-F5344CB8AC3E}">
        <p14:creationId xmlns:p14="http://schemas.microsoft.com/office/powerpoint/2010/main" val="164475049"/>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4" r:id="rId6"/>
    <p:sldLayoutId id="2147483679" r:id="rId7"/>
    <p:sldLayoutId id="2147483675" r:id="rId8"/>
    <p:sldLayoutId id="2147483676" r:id="rId9"/>
    <p:sldLayoutId id="2147483677" r:id="rId10"/>
    <p:sldLayoutId id="2147483678" r:id="rId11"/>
  </p:sldLayoutIdLs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accent1">
                <a:lumMod val="5000"/>
                <a:lumOff val="95000"/>
              </a:schemeClr>
            </a:gs>
            <a:gs pos="100000">
              <a:schemeClr val="accent1">
                <a:lumMod val="40000"/>
                <a:lumOff val="6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050">
                <a:solidFill>
                  <a:schemeClr val="tx2"/>
                </a:solidFill>
              </a:defRPr>
            </a:lvl1pPr>
          </a:lstStyle>
          <a:p>
            <a:fld id="{010D1BAB-FFF4-491D-B358-8008B0CE3DCA}" type="datetimeFigureOut">
              <a:rPr lang="en-GB" smtClean="0"/>
              <a:t>20/05/2024</a:t>
            </a:fld>
            <a:endParaRPr lang="en-GB"/>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050">
                <a:solidFill>
                  <a:schemeClr val="tx2"/>
                </a:solidFill>
              </a:defRPr>
            </a:lvl1pPr>
          </a:lstStyle>
          <a:p>
            <a:endParaRPr lang="en-GB"/>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050">
                <a:solidFill>
                  <a:schemeClr val="tx2"/>
                </a:solidFill>
              </a:defRPr>
            </a:lvl1pPr>
          </a:lstStyle>
          <a:p>
            <a:fld id="{BAB8F44F-D2C2-4E32-88CA-0A0DDE06546D}" type="slidenum">
              <a:rPr lang="en-GB" smtClean="0"/>
              <a:t>‹#›</a:t>
            </a:fld>
            <a:endParaRPr lang="en-GB"/>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
        <p:nvSpPr>
          <p:cNvPr id="10" name="Isosceles Triangle 9"/>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30146981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latinLnBrk="0" hangingPunct="1">
        <a:spcBef>
          <a:spcPct val="0"/>
        </a:spcBef>
        <a:buNone/>
        <a:defRPr kumimoji="0" sz="2400" kern="1200">
          <a:solidFill>
            <a:schemeClr val="tx2"/>
          </a:solidFill>
          <a:latin typeface="+mj-lt"/>
          <a:ea typeface="+mj-ea"/>
          <a:cs typeface="+mj-cs"/>
        </a:defRPr>
      </a:lvl1pPr>
    </p:titleStyle>
    <p:bodyStyle>
      <a:lvl1pPr marL="205740" indent="-205740" algn="l" rtl="0" eaLnBrk="1" latinLnBrk="0" hangingPunct="1">
        <a:spcBef>
          <a:spcPts val="450"/>
        </a:spcBef>
        <a:buClr>
          <a:schemeClr val="accent1"/>
        </a:buClr>
        <a:buSzPct val="76000"/>
        <a:buFont typeface="Wingdings 3"/>
        <a:buChar char=""/>
        <a:defRPr kumimoji="0" sz="1950" kern="1200">
          <a:solidFill>
            <a:schemeClr val="tx1"/>
          </a:solidFill>
          <a:latin typeface="+mn-lt"/>
          <a:ea typeface="+mn-ea"/>
          <a:cs typeface="+mn-cs"/>
        </a:defRPr>
      </a:lvl1pPr>
      <a:lvl2pPr marL="411480" indent="-205740" algn="l" rtl="0" eaLnBrk="1" latinLnBrk="0" hangingPunct="1">
        <a:spcBef>
          <a:spcPts val="375"/>
        </a:spcBef>
        <a:buClr>
          <a:schemeClr val="accent2"/>
        </a:buClr>
        <a:buSzPct val="76000"/>
        <a:buFont typeface="Wingdings 3"/>
        <a:buChar char=""/>
        <a:defRPr kumimoji="0" sz="1725" kern="1200">
          <a:solidFill>
            <a:schemeClr val="tx2"/>
          </a:solidFill>
          <a:latin typeface="+mn-lt"/>
          <a:ea typeface="+mn-ea"/>
          <a:cs typeface="+mn-cs"/>
        </a:defRPr>
      </a:lvl2pPr>
      <a:lvl3pPr marL="617220" indent="-171450" algn="l" rtl="0" eaLnBrk="1" latinLnBrk="0" hangingPunct="1">
        <a:spcBef>
          <a:spcPts val="375"/>
        </a:spcBef>
        <a:buClr>
          <a:schemeClr val="bg1">
            <a:shade val="50000"/>
          </a:schemeClr>
        </a:buClr>
        <a:buSzPct val="76000"/>
        <a:buFont typeface="Wingdings 3"/>
        <a:buChar char=""/>
        <a:defRPr kumimoji="0" sz="1500" kern="1200">
          <a:solidFill>
            <a:schemeClr val="tx1"/>
          </a:solidFill>
          <a:latin typeface="+mn-lt"/>
          <a:ea typeface="+mn-ea"/>
          <a:cs typeface="+mn-cs"/>
        </a:defRPr>
      </a:lvl3pPr>
      <a:lvl4pPr marL="822960" indent="-171450" algn="l" rtl="0" eaLnBrk="1" latinLnBrk="0" hangingPunct="1">
        <a:spcBef>
          <a:spcPts val="300"/>
        </a:spcBef>
        <a:buClr>
          <a:schemeClr val="accent2">
            <a:shade val="75000"/>
          </a:schemeClr>
        </a:buClr>
        <a:buSzPct val="70000"/>
        <a:buFont typeface="Wingdings"/>
        <a:buChar char=""/>
        <a:defRPr kumimoji="0" sz="1350" kern="1200">
          <a:solidFill>
            <a:schemeClr val="tx1"/>
          </a:solidFill>
          <a:latin typeface="+mn-lt"/>
          <a:ea typeface="+mn-ea"/>
          <a:cs typeface="+mn-cs"/>
        </a:defRPr>
      </a:lvl4pPr>
      <a:lvl5pPr marL="1028700" indent="-171450" algn="l" rtl="0" eaLnBrk="1" latinLnBrk="0" hangingPunct="1">
        <a:spcBef>
          <a:spcPts val="225"/>
        </a:spcBef>
        <a:buClr>
          <a:schemeClr val="accent2"/>
        </a:buClr>
        <a:buSzPct val="70000"/>
        <a:buFont typeface="Wingdings"/>
        <a:buChar char=""/>
        <a:defRPr kumimoji="0"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statista-com.ezproxy.cardiffmet.ac.uk/outlook/tmo/artificial-intelligence/computer-vision/speech-recognition/worldwide" TargetMode="External"/><Relationship Id="rId13" Type="http://schemas.openxmlformats.org/officeDocument/2006/relationships/hyperlink" Target="https://www-statista-com.ezproxy.cardiffmet.ac.uk/outlook/tmo/artificial-intelligence/natural-language-processing/text-based-nlp/worldwide" TargetMode="External"/><Relationship Id="rId3" Type="http://schemas.openxmlformats.org/officeDocument/2006/relationships/hyperlink" Target="https://www-statista-com.ezproxy.cardiffmet.ac.uk/outlook/tmo/artificial-intelligence/ai-robotics/worldwide" TargetMode="External"/><Relationship Id="rId7" Type="http://schemas.openxmlformats.org/officeDocument/2006/relationships/hyperlink" Target="https://www-statista-com.ezproxy.cardiffmet.ac.uk/outlook/tmo/artificial-intelligence/computer-vision/worldwide" TargetMode="External"/><Relationship Id="rId12" Type="http://schemas.openxmlformats.org/officeDocument/2006/relationships/hyperlink" Target="https://www-statista-com.ezproxy.cardiffmet.ac.uk/outlook/tmo/artificial-intelligence/natural-language-processing/worldwide" TargetMode="External"/><Relationship Id="rId2" Type="http://schemas.openxmlformats.org/officeDocument/2006/relationships/hyperlink" Target="https://www-statista-com.ezproxy.cardiffmet.ac.uk/outlook/tmo/artificial-intelligence/generative-ai/worldwide" TargetMode="External"/><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www-statista-com.ezproxy.cardiffmet.ac.uk/outlook/tmo/artificial-intelligence/autonomous-sensor-technology/worldwide" TargetMode="External"/><Relationship Id="rId11" Type="http://schemas.openxmlformats.org/officeDocument/2006/relationships/hyperlink" Target="https://www-statista-com.ezproxy.cardiffmet.ac.uk/outlook/tmo/artificial-intelligence/machine-learning/worldwide" TargetMode="External"/><Relationship Id="rId5" Type="http://schemas.openxmlformats.org/officeDocument/2006/relationships/hyperlink" Target="https://www-statista-com.ezproxy.cardiffmet.ac.uk/outlook/tmo/artificial-intelligence/ai-robotics/ai-industrial-robotics/worldwide" TargetMode="External"/><Relationship Id="rId15" Type="http://schemas.openxmlformats.org/officeDocument/2006/relationships/hyperlink" Target="https://www-statista-com.ezproxy.cardiffmet.ac.uk/outlook/tmo/artificial-intelligence/natural-language-processing/language-translation-nlp/worldwide" TargetMode="External"/><Relationship Id="rId10" Type="http://schemas.openxmlformats.org/officeDocument/2006/relationships/hyperlink" Target="https://www-statista-com.ezproxy.cardiffmet.ac.uk/outlook/tmo/artificial-intelligence/computer-vision/facial-recognition/worldwide" TargetMode="External"/><Relationship Id="rId4" Type="http://schemas.openxmlformats.org/officeDocument/2006/relationships/hyperlink" Target="https://www-statista-com.ezproxy.cardiffmet.ac.uk/outlook/tmo/artificial-intelligence/ai-robotics/ai-service-robotics/worldwide" TargetMode="External"/><Relationship Id="rId9" Type="http://schemas.openxmlformats.org/officeDocument/2006/relationships/hyperlink" Target="https://www-statista-com.ezproxy.cardiffmet.ac.uk/outlook/tmo/artificial-intelligence/computer-vision/image-recognition/worldwide" TargetMode="External"/><Relationship Id="rId14" Type="http://schemas.openxmlformats.org/officeDocument/2006/relationships/hyperlink" Target="https://www-statista-com.ezproxy.cardiffmet.ac.uk/outlook/tmo/artificial-intelligence/natural-language-processing/speech-based-nlp/worldwi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4B41654-6813-4B8B-8AF9-6134D6BB1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E93070F-7718-4268-9A46-202B06E06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808706" y="3856382"/>
            <a:ext cx="9383294" cy="3001903"/>
          </a:xfrm>
          <a:custGeom>
            <a:avLst/>
            <a:gdLst>
              <a:gd name="connsiteX0" fmla="*/ 0 w 9288370"/>
              <a:gd name="connsiteY0" fmla="*/ 1858154 h 1858154"/>
              <a:gd name="connsiteX1" fmla="*/ 1049 w 9288370"/>
              <a:gd name="connsiteY1" fmla="*/ 1857909 h 1858154"/>
              <a:gd name="connsiteX2" fmla="*/ 370426 w 9288370"/>
              <a:gd name="connsiteY2" fmla="*/ 1702965 h 1858154"/>
              <a:gd name="connsiteX3" fmla="*/ 832307 w 9288370"/>
              <a:gd name="connsiteY3" fmla="*/ 1538702 h 1858154"/>
              <a:gd name="connsiteX4" fmla="*/ 971617 w 9288370"/>
              <a:gd name="connsiteY4" fmla="*/ 1522494 h 1858154"/>
              <a:gd name="connsiteX5" fmla="*/ 1186668 w 9288370"/>
              <a:gd name="connsiteY5" fmla="*/ 1521861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352700 w 9288370"/>
              <a:gd name="connsiteY20" fmla="*/ 1264183 h 1858154"/>
              <a:gd name="connsiteX21" fmla="*/ 3444611 w 9288370"/>
              <a:gd name="connsiteY21" fmla="*/ 1236739 h 1858154"/>
              <a:gd name="connsiteX22" fmla="*/ 3650072 w 9288370"/>
              <a:gd name="connsiteY22" fmla="*/ 1217421 h 1858154"/>
              <a:gd name="connsiteX23" fmla="*/ 3707853 w 9288370"/>
              <a:gd name="connsiteY23" fmla="*/ 1241722 h 1858154"/>
              <a:gd name="connsiteX24" fmla="*/ 3925616 w 9288370"/>
              <a:gd name="connsiteY24" fmla="*/ 1253751 h 1858154"/>
              <a:gd name="connsiteX25" fmla="*/ 3954387 w 9288370"/>
              <a:gd name="connsiteY25" fmla="*/ 1263789 h 1858154"/>
              <a:gd name="connsiteX26" fmla="*/ 3995849 w 9288370"/>
              <a:gd name="connsiteY26" fmla="*/ 1272939 h 1858154"/>
              <a:gd name="connsiteX27" fmla="*/ 4067546 w 9288370"/>
              <a:gd name="connsiteY27" fmla="*/ 1294697 h 1858154"/>
              <a:gd name="connsiteX28" fmla="*/ 4190310 w 9288370"/>
              <a:gd name="connsiteY28" fmla="*/ 1307786 h 1858154"/>
              <a:gd name="connsiteX29" fmla="*/ 4230008 w 9288370"/>
              <a:gd name="connsiteY29" fmla="*/ 1303546 h 1858154"/>
              <a:gd name="connsiteX30" fmla="*/ 4575478 w 9288370"/>
              <a:gd name="connsiteY30" fmla="*/ 1261726 h 1858154"/>
              <a:gd name="connsiteX31" fmla="*/ 4650026 w 9288370"/>
              <a:gd name="connsiteY31" fmla="*/ 1265798 h 1858154"/>
              <a:gd name="connsiteX32" fmla="*/ 4792008 w 9288370"/>
              <a:gd name="connsiteY32" fmla="*/ 1243899 h 1858154"/>
              <a:gd name="connsiteX33" fmla="*/ 4954126 w 9288370"/>
              <a:gd name="connsiteY33" fmla="*/ 1204617 h 1858154"/>
              <a:gd name="connsiteX34" fmla="*/ 5309678 w 9288370"/>
              <a:gd name="connsiteY34" fmla="*/ 1128278 h 1858154"/>
              <a:gd name="connsiteX35" fmla="*/ 5474724 w 9288370"/>
              <a:gd name="connsiteY35" fmla="*/ 1091167 h 1858154"/>
              <a:gd name="connsiteX36" fmla="*/ 5612132 w 9288370"/>
              <a:gd name="connsiteY36" fmla="*/ 1051509 h 1858154"/>
              <a:gd name="connsiteX37" fmla="*/ 5776618 w 9288370"/>
              <a:gd name="connsiteY37" fmla="*/ 1053037 h 1858154"/>
              <a:gd name="connsiteX38" fmla="*/ 5785786 w 9288370"/>
              <a:gd name="connsiteY38" fmla="*/ 1051213 h 1858154"/>
              <a:gd name="connsiteX39" fmla="*/ 5829381 w 9288370"/>
              <a:gd name="connsiteY39" fmla="*/ 1046878 h 1858154"/>
              <a:gd name="connsiteX40" fmla="*/ 5943596 w 9288370"/>
              <a:gd name="connsiteY40" fmla="*/ 1043237 h 1858154"/>
              <a:gd name="connsiteX41" fmla="*/ 5985730 w 9288370"/>
              <a:gd name="connsiteY41" fmla="*/ 1035396 h 1858154"/>
              <a:gd name="connsiteX42" fmla="*/ 6103109 w 9288370"/>
              <a:gd name="connsiteY42" fmla="*/ 1019019 h 1858154"/>
              <a:gd name="connsiteX43" fmla="*/ 6222406 w 9288370"/>
              <a:gd name="connsiteY43" fmla="*/ 985341 h 1858154"/>
              <a:gd name="connsiteX44" fmla="*/ 6598672 w 9288370"/>
              <a:gd name="connsiteY44" fmla="*/ 902062 h 1858154"/>
              <a:gd name="connsiteX45" fmla="*/ 6766149 w 9288370"/>
              <a:gd name="connsiteY45" fmla="*/ 846132 h 1858154"/>
              <a:gd name="connsiteX46" fmla="*/ 6886312 w 9288370"/>
              <a:gd name="connsiteY46" fmla="*/ 781877 h 1858154"/>
              <a:gd name="connsiteX47" fmla="*/ 7006457 w 9288370"/>
              <a:gd name="connsiteY47" fmla="*/ 699758 h 1858154"/>
              <a:gd name="connsiteX48" fmla="*/ 7231643 w 9288370"/>
              <a:gd name="connsiteY48" fmla="*/ 640778 h 1858154"/>
              <a:gd name="connsiteX49" fmla="*/ 7363123 w 9288370"/>
              <a:gd name="connsiteY49" fmla="*/ 593682 h 1858154"/>
              <a:gd name="connsiteX50" fmla="*/ 7588368 w 9288370"/>
              <a:gd name="connsiteY50" fmla="*/ 531129 h 1858154"/>
              <a:gd name="connsiteX51" fmla="*/ 7952094 w 9288370"/>
              <a:gd name="connsiteY51" fmla="*/ 409302 h 1858154"/>
              <a:gd name="connsiteX52" fmla="*/ 8231938 w 9288370"/>
              <a:gd name="connsiteY52" fmla="*/ 259259 h 1858154"/>
              <a:gd name="connsiteX53" fmla="*/ 8428864 w 9288370"/>
              <a:gd name="connsiteY53" fmla="*/ 208471 h 1858154"/>
              <a:gd name="connsiteX54" fmla="*/ 8616510 w 9288370"/>
              <a:gd name="connsiteY54" fmla="*/ 161973 h 1858154"/>
              <a:gd name="connsiteX55" fmla="*/ 8826766 w 9288370"/>
              <a:gd name="connsiteY55" fmla="*/ 152111 h 1858154"/>
              <a:gd name="connsiteX56" fmla="*/ 8917647 w 9288370"/>
              <a:gd name="connsiteY56" fmla="*/ 112232 h 1858154"/>
              <a:gd name="connsiteX57" fmla="*/ 9182272 w 9288370"/>
              <a:gd name="connsiteY57" fmla="*/ 37171 h 1858154"/>
              <a:gd name="connsiteX58" fmla="*/ 9232990 w 9288370"/>
              <a:gd name="connsiteY58" fmla="*/ 24074 h 1858154"/>
              <a:gd name="connsiteX59" fmla="*/ 9288370 w 9288370"/>
              <a:gd name="connsiteY59" fmla="*/ 0 h 1858154"/>
              <a:gd name="connsiteX60" fmla="*/ 0 w 9288370"/>
              <a:gd name="connsiteY60" fmla="*/ 0 h 1858154"/>
              <a:gd name="connsiteX0" fmla="*/ 0 w 9288370"/>
              <a:gd name="connsiteY0" fmla="*/ 1858154 h 1858154"/>
              <a:gd name="connsiteX1" fmla="*/ 1049 w 9288370"/>
              <a:gd name="connsiteY1" fmla="*/ 1857909 h 1858154"/>
              <a:gd name="connsiteX2" fmla="*/ 370426 w 9288370"/>
              <a:gd name="connsiteY2" fmla="*/ 1702965 h 1858154"/>
              <a:gd name="connsiteX3" fmla="*/ 832307 w 9288370"/>
              <a:gd name="connsiteY3" fmla="*/ 1538702 h 1858154"/>
              <a:gd name="connsiteX4" fmla="*/ 971617 w 9288370"/>
              <a:gd name="connsiteY4" fmla="*/ 1522494 h 1858154"/>
              <a:gd name="connsiteX5" fmla="*/ 1186668 w 9288370"/>
              <a:gd name="connsiteY5" fmla="*/ 1521861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352700 w 9288370"/>
              <a:gd name="connsiteY20" fmla="*/ 1264183 h 1858154"/>
              <a:gd name="connsiteX21" fmla="*/ 3444611 w 9288370"/>
              <a:gd name="connsiteY21" fmla="*/ 1236739 h 1858154"/>
              <a:gd name="connsiteX22" fmla="*/ 3650072 w 9288370"/>
              <a:gd name="connsiteY22" fmla="*/ 1217421 h 1858154"/>
              <a:gd name="connsiteX23" fmla="*/ 3707853 w 9288370"/>
              <a:gd name="connsiteY23" fmla="*/ 1241722 h 1858154"/>
              <a:gd name="connsiteX24" fmla="*/ 3925616 w 9288370"/>
              <a:gd name="connsiteY24" fmla="*/ 1253751 h 1858154"/>
              <a:gd name="connsiteX25" fmla="*/ 3954387 w 9288370"/>
              <a:gd name="connsiteY25" fmla="*/ 1263789 h 1858154"/>
              <a:gd name="connsiteX26" fmla="*/ 3995849 w 9288370"/>
              <a:gd name="connsiteY26" fmla="*/ 1272939 h 1858154"/>
              <a:gd name="connsiteX27" fmla="*/ 4190310 w 9288370"/>
              <a:gd name="connsiteY27" fmla="*/ 1307786 h 1858154"/>
              <a:gd name="connsiteX28" fmla="*/ 4230008 w 9288370"/>
              <a:gd name="connsiteY28" fmla="*/ 1303546 h 1858154"/>
              <a:gd name="connsiteX29" fmla="*/ 4575478 w 9288370"/>
              <a:gd name="connsiteY29" fmla="*/ 1261726 h 1858154"/>
              <a:gd name="connsiteX30" fmla="*/ 4650026 w 9288370"/>
              <a:gd name="connsiteY30" fmla="*/ 1265798 h 1858154"/>
              <a:gd name="connsiteX31" fmla="*/ 4792008 w 9288370"/>
              <a:gd name="connsiteY31" fmla="*/ 1243899 h 1858154"/>
              <a:gd name="connsiteX32" fmla="*/ 4954126 w 9288370"/>
              <a:gd name="connsiteY32" fmla="*/ 1204617 h 1858154"/>
              <a:gd name="connsiteX33" fmla="*/ 5309678 w 9288370"/>
              <a:gd name="connsiteY33" fmla="*/ 1128278 h 1858154"/>
              <a:gd name="connsiteX34" fmla="*/ 5474724 w 9288370"/>
              <a:gd name="connsiteY34" fmla="*/ 1091167 h 1858154"/>
              <a:gd name="connsiteX35" fmla="*/ 5612132 w 9288370"/>
              <a:gd name="connsiteY35" fmla="*/ 1051509 h 1858154"/>
              <a:gd name="connsiteX36" fmla="*/ 5776618 w 9288370"/>
              <a:gd name="connsiteY36" fmla="*/ 1053037 h 1858154"/>
              <a:gd name="connsiteX37" fmla="*/ 5785786 w 9288370"/>
              <a:gd name="connsiteY37" fmla="*/ 1051213 h 1858154"/>
              <a:gd name="connsiteX38" fmla="*/ 5829381 w 9288370"/>
              <a:gd name="connsiteY38" fmla="*/ 1046878 h 1858154"/>
              <a:gd name="connsiteX39" fmla="*/ 5943596 w 9288370"/>
              <a:gd name="connsiteY39" fmla="*/ 1043237 h 1858154"/>
              <a:gd name="connsiteX40" fmla="*/ 5985730 w 9288370"/>
              <a:gd name="connsiteY40" fmla="*/ 1035396 h 1858154"/>
              <a:gd name="connsiteX41" fmla="*/ 6103109 w 9288370"/>
              <a:gd name="connsiteY41" fmla="*/ 1019019 h 1858154"/>
              <a:gd name="connsiteX42" fmla="*/ 6222406 w 9288370"/>
              <a:gd name="connsiteY42" fmla="*/ 985341 h 1858154"/>
              <a:gd name="connsiteX43" fmla="*/ 6598672 w 9288370"/>
              <a:gd name="connsiteY43" fmla="*/ 902062 h 1858154"/>
              <a:gd name="connsiteX44" fmla="*/ 6766149 w 9288370"/>
              <a:gd name="connsiteY44" fmla="*/ 846132 h 1858154"/>
              <a:gd name="connsiteX45" fmla="*/ 6886312 w 9288370"/>
              <a:gd name="connsiteY45" fmla="*/ 781877 h 1858154"/>
              <a:gd name="connsiteX46" fmla="*/ 7006457 w 9288370"/>
              <a:gd name="connsiteY46" fmla="*/ 699758 h 1858154"/>
              <a:gd name="connsiteX47" fmla="*/ 7231643 w 9288370"/>
              <a:gd name="connsiteY47" fmla="*/ 640778 h 1858154"/>
              <a:gd name="connsiteX48" fmla="*/ 7363123 w 9288370"/>
              <a:gd name="connsiteY48" fmla="*/ 593682 h 1858154"/>
              <a:gd name="connsiteX49" fmla="*/ 7588368 w 9288370"/>
              <a:gd name="connsiteY49" fmla="*/ 531129 h 1858154"/>
              <a:gd name="connsiteX50" fmla="*/ 7952094 w 9288370"/>
              <a:gd name="connsiteY50" fmla="*/ 409302 h 1858154"/>
              <a:gd name="connsiteX51" fmla="*/ 8231938 w 9288370"/>
              <a:gd name="connsiteY51" fmla="*/ 259259 h 1858154"/>
              <a:gd name="connsiteX52" fmla="*/ 8428864 w 9288370"/>
              <a:gd name="connsiteY52" fmla="*/ 208471 h 1858154"/>
              <a:gd name="connsiteX53" fmla="*/ 8616510 w 9288370"/>
              <a:gd name="connsiteY53" fmla="*/ 161973 h 1858154"/>
              <a:gd name="connsiteX54" fmla="*/ 8826766 w 9288370"/>
              <a:gd name="connsiteY54" fmla="*/ 152111 h 1858154"/>
              <a:gd name="connsiteX55" fmla="*/ 8917647 w 9288370"/>
              <a:gd name="connsiteY55" fmla="*/ 112232 h 1858154"/>
              <a:gd name="connsiteX56" fmla="*/ 9182272 w 9288370"/>
              <a:gd name="connsiteY56" fmla="*/ 37171 h 1858154"/>
              <a:gd name="connsiteX57" fmla="*/ 9232990 w 9288370"/>
              <a:gd name="connsiteY57" fmla="*/ 24074 h 1858154"/>
              <a:gd name="connsiteX58" fmla="*/ 9288370 w 9288370"/>
              <a:gd name="connsiteY58" fmla="*/ 0 h 1858154"/>
              <a:gd name="connsiteX59" fmla="*/ 0 w 9288370"/>
              <a:gd name="connsiteY59" fmla="*/ 0 h 1858154"/>
              <a:gd name="connsiteX60" fmla="*/ 0 w 9288370"/>
              <a:gd name="connsiteY60"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832307 w 9288370"/>
              <a:gd name="connsiteY3" fmla="*/ 1538702 h 1858154"/>
              <a:gd name="connsiteX4" fmla="*/ 971617 w 9288370"/>
              <a:gd name="connsiteY4" fmla="*/ 1522494 h 1858154"/>
              <a:gd name="connsiteX5" fmla="*/ 1186668 w 9288370"/>
              <a:gd name="connsiteY5" fmla="*/ 1521861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352700 w 9288370"/>
              <a:gd name="connsiteY20" fmla="*/ 1264183 h 1858154"/>
              <a:gd name="connsiteX21" fmla="*/ 3444611 w 9288370"/>
              <a:gd name="connsiteY21" fmla="*/ 1236739 h 1858154"/>
              <a:gd name="connsiteX22" fmla="*/ 3650072 w 9288370"/>
              <a:gd name="connsiteY22" fmla="*/ 1217421 h 1858154"/>
              <a:gd name="connsiteX23" fmla="*/ 3707853 w 9288370"/>
              <a:gd name="connsiteY23" fmla="*/ 1241722 h 1858154"/>
              <a:gd name="connsiteX24" fmla="*/ 3925616 w 9288370"/>
              <a:gd name="connsiteY24" fmla="*/ 1253751 h 1858154"/>
              <a:gd name="connsiteX25" fmla="*/ 3995849 w 9288370"/>
              <a:gd name="connsiteY25" fmla="*/ 1272939 h 1858154"/>
              <a:gd name="connsiteX26" fmla="*/ 4190310 w 9288370"/>
              <a:gd name="connsiteY26" fmla="*/ 1307786 h 1858154"/>
              <a:gd name="connsiteX27" fmla="*/ 4230008 w 9288370"/>
              <a:gd name="connsiteY27" fmla="*/ 1303546 h 1858154"/>
              <a:gd name="connsiteX28" fmla="*/ 4575478 w 9288370"/>
              <a:gd name="connsiteY28" fmla="*/ 1261726 h 1858154"/>
              <a:gd name="connsiteX29" fmla="*/ 4650026 w 9288370"/>
              <a:gd name="connsiteY29" fmla="*/ 1265798 h 1858154"/>
              <a:gd name="connsiteX30" fmla="*/ 4792008 w 9288370"/>
              <a:gd name="connsiteY30" fmla="*/ 1243899 h 1858154"/>
              <a:gd name="connsiteX31" fmla="*/ 4954126 w 9288370"/>
              <a:gd name="connsiteY31" fmla="*/ 1204617 h 1858154"/>
              <a:gd name="connsiteX32" fmla="*/ 5309678 w 9288370"/>
              <a:gd name="connsiteY32" fmla="*/ 1128278 h 1858154"/>
              <a:gd name="connsiteX33" fmla="*/ 5474724 w 9288370"/>
              <a:gd name="connsiteY33" fmla="*/ 1091167 h 1858154"/>
              <a:gd name="connsiteX34" fmla="*/ 5612132 w 9288370"/>
              <a:gd name="connsiteY34" fmla="*/ 1051509 h 1858154"/>
              <a:gd name="connsiteX35" fmla="*/ 5776618 w 9288370"/>
              <a:gd name="connsiteY35" fmla="*/ 1053037 h 1858154"/>
              <a:gd name="connsiteX36" fmla="*/ 5785786 w 9288370"/>
              <a:gd name="connsiteY36" fmla="*/ 1051213 h 1858154"/>
              <a:gd name="connsiteX37" fmla="*/ 5829381 w 9288370"/>
              <a:gd name="connsiteY37" fmla="*/ 1046878 h 1858154"/>
              <a:gd name="connsiteX38" fmla="*/ 5943596 w 9288370"/>
              <a:gd name="connsiteY38" fmla="*/ 1043237 h 1858154"/>
              <a:gd name="connsiteX39" fmla="*/ 5985730 w 9288370"/>
              <a:gd name="connsiteY39" fmla="*/ 1035396 h 1858154"/>
              <a:gd name="connsiteX40" fmla="*/ 6103109 w 9288370"/>
              <a:gd name="connsiteY40" fmla="*/ 1019019 h 1858154"/>
              <a:gd name="connsiteX41" fmla="*/ 6222406 w 9288370"/>
              <a:gd name="connsiteY41" fmla="*/ 985341 h 1858154"/>
              <a:gd name="connsiteX42" fmla="*/ 6598672 w 9288370"/>
              <a:gd name="connsiteY42" fmla="*/ 902062 h 1858154"/>
              <a:gd name="connsiteX43" fmla="*/ 6766149 w 9288370"/>
              <a:gd name="connsiteY43" fmla="*/ 846132 h 1858154"/>
              <a:gd name="connsiteX44" fmla="*/ 6886312 w 9288370"/>
              <a:gd name="connsiteY44" fmla="*/ 781877 h 1858154"/>
              <a:gd name="connsiteX45" fmla="*/ 7006457 w 9288370"/>
              <a:gd name="connsiteY45" fmla="*/ 699758 h 1858154"/>
              <a:gd name="connsiteX46" fmla="*/ 7231643 w 9288370"/>
              <a:gd name="connsiteY46" fmla="*/ 640778 h 1858154"/>
              <a:gd name="connsiteX47" fmla="*/ 7363123 w 9288370"/>
              <a:gd name="connsiteY47" fmla="*/ 593682 h 1858154"/>
              <a:gd name="connsiteX48" fmla="*/ 7588368 w 9288370"/>
              <a:gd name="connsiteY48" fmla="*/ 531129 h 1858154"/>
              <a:gd name="connsiteX49" fmla="*/ 7952094 w 9288370"/>
              <a:gd name="connsiteY49" fmla="*/ 409302 h 1858154"/>
              <a:gd name="connsiteX50" fmla="*/ 8231938 w 9288370"/>
              <a:gd name="connsiteY50" fmla="*/ 259259 h 1858154"/>
              <a:gd name="connsiteX51" fmla="*/ 8428864 w 9288370"/>
              <a:gd name="connsiteY51" fmla="*/ 208471 h 1858154"/>
              <a:gd name="connsiteX52" fmla="*/ 8616510 w 9288370"/>
              <a:gd name="connsiteY52" fmla="*/ 161973 h 1858154"/>
              <a:gd name="connsiteX53" fmla="*/ 8826766 w 9288370"/>
              <a:gd name="connsiteY53" fmla="*/ 152111 h 1858154"/>
              <a:gd name="connsiteX54" fmla="*/ 8917647 w 9288370"/>
              <a:gd name="connsiteY54" fmla="*/ 112232 h 1858154"/>
              <a:gd name="connsiteX55" fmla="*/ 9182272 w 9288370"/>
              <a:gd name="connsiteY55" fmla="*/ 37171 h 1858154"/>
              <a:gd name="connsiteX56" fmla="*/ 9232990 w 9288370"/>
              <a:gd name="connsiteY56" fmla="*/ 24074 h 1858154"/>
              <a:gd name="connsiteX57" fmla="*/ 9288370 w 9288370"/>
              <a:gd name="connsiteY57" fmla="*/ 0 h 1858154"/>
              <a:gd name="connsiteX58" fmla="*/ 0 w 9288370"/>
              <a:gd name="connsiteY58" fmla="*/ 0 h 1858154"/>
              <a:gd name="connsiteX59" fmla="*/ 0 w 9288370"/>
              <a:gd name="connsiteY59"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832307 w 9288370"/>
              <a:gd name="connsiteY3" fmla="*/ 1538702 h 1858154"/>
              <a:gd name="connsiteX4" fmla="*/ 971617 w 9288370"/>
              <a:gd name="connsiteY4" fmla="*/ 1522494 h 1858154"/>
              <a:gd name="connsiteX5" fmla="*/ 1186668 w 9288370"/>
              <a:gd name="connsiteY5" fmla="*/ 1521861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444611 w 9288370"/>
              <a:gd name="connsiteY20" fmla="*/ 1236739 h 1858154"/>
              <a:gd name="connsiteX21" fmla="*/ 3650072 w 9288370"/>
              <a:gd name="connsiteY21" fmla="*/ 1217421 h 1858154"/>
              <a:gd name="connsiteX22" fmla="*/ 3707853 w 9288370"/>
              <a:gd name="connsiteY22" fmla="*/ 1241722 h 1858154"/>
              <a:gd name="connsiteX23" fmla="*/ 3925616 w 9288370"/>
              <a:gd name="connsiteY23" fmla="*/ 1253751 h 1858154"/>
              <a:gd name="connsiteX24" fmla="*/ 3995849 w 9288370"/>
              <a:gd name="connsiteY24" fmla="*/ 1272939 h 1858154"/>
              <a:gd name="connsiteX25" fmla="*/ 4190310 w 9288370"/>
              <a:gd name="connsiteY25" fmla="*/ 1307786 h 1858154"/>
              <a:gd name="connsiteX26" fmla="*/ 4230008 w 9288370"/>
              <a:gd name="connsiteY26" fmla="*/ 1303546 h 1858154"/>
              <a:gd name="connsiteX27" fmla="*/ 4575478 w 9288370"/>
              <a:gd name="connsiteY27" fmla="*/ 1261726 h 1858154"/>
              <a:gd name="connsiteX28" fmla="*/ 4650026 w 9288370"/>
              <a:gd name="connsiteY28" fmla="*/ 1265798 h 1858154"/>
              <a:gd name="connsiteX29" fmla="*/ 4792008 w 9288370"/>
              <a:gd name="connsiteY29" fmla="*/ 1243899 h 1858154"/>
              <a:gd name="connsiteX30" fmla="*/ 4954126 w 9288370"/>
              <a:gd name="connsiteY30" fmla="*/ 1204617 h 1858154"/>
              <a:gd name="connsiteX31" fmla="*/ 5309678 w 9288370"/>
              <a:gd name="connsiteY31" fmla="*/ 1128278 h 1858154"/>
              <a:gd name="connsiteX32" fmla="*/ 5474724 w 9288370"/>
              <a:gd name="connsiteY32" fmla="*/ 1091167 h 1858154"/>
              <a:gd name="connsiteX33" fmla="*/ 5612132 w 9288370"/>
              <a:gd name="connsiteY33" fmla="*/ 1051509 h 1858154"/>
              <a:gd name="connsiteX34" fmla="*/ 5776618 w 9288370"/>
              <a:gd name="connsiteY34" fmla="*/ 1053037 h 1858154"/>
              <a:gd name="connsiteX35" fmla="*/ 5785786 w 9288370"/>
              <a:gd name="connsiteY35" fmla="*/ 1051213 h 1858154"/>
              <a:gd name="connsiteX36" fmla="*/ 5829381 w 9288370"/>
              <a:gd name="connsiteY36" fmla="*/ 1046878 h 1858154"/>
              <a:gd name="connsiteX37" fmla="*/ 5943596 w 9288370"/>
              <a:gd name="connsiteY37" fmla="*/ 1043237 h 1858154"/>
              <a:gd name="connsiteX38" fmla="*/ 5985730 w 9288370"/>
              <a:gd name="connsiteY38" fmla="*/ 1035396 h 1858154"/>
              <a:gd name="connsiteX39" fmla="*/ 6103109 w 9288370"/>
              <a:gd name="connsiteY39" fmla="*/ 1019019 h 1858154"/>
              <a:gd name="connsiteX40" fmla="*/ 6222406 w 9288370"/>
              <a:gd name="connsiteY40" fmla="*/ 985341 h 1858154"/>
              <a:gd name="connsiteX41" fmla="*/ 6598672 w 9288370"/>
              <a:gd name="connsiteY41" fmla="*/ 902062 h 1858154"/>
              <a:gd name="connsiteX42" fmla="*/ 6766149 w 9288370"/>
              <a:gd name="connsiteY42" fmla="*/ 846132 h 1858154"/>
              <a:gd name="connsiteX43" fmla="*/ 6886312 w 9288370"/>
              <a:gd name="connsiteY43" fmla="*/ 781877 h 1858154"/>
              <a:gd name="connsiteX44" fmla="*/ 7006457 w 9288370"/>
              <a:gd name="connsiteY44" fmla="*/ 699758 h 1858154"/>
              <a:gd name="connsiteX45" fmla="*/ 7231643 w 9288370"/>
              <a:gd name="connsiteY45" fmla="*/ 640778 h 1858154"/>
              <a:gd name="connsiteX46" fmla="*/ 7363123 w 9288370"/>
              <a:gd name="connsiteY46" fmla="*/ 593682 h 1858154"/>
              <a:gd name="connsiteX47" fmla="*/ 7588368 w 9288370"/>
              <a:gd name="connsiteY47" fmla="*/ 531129 h 1858154"/>
              <a:gd name="connsiteX48" fmla="*/ 7952094 w 9288370"/>
              <a:gd name="connsiteY48" fmla="*/ 409302 h 1858154"/>
              <a:gd name="connsiteX49" fmla="*/ 8231938 w 9288370"/>
              <a:gd name="connsiteY49" fmla="*/ 259259 h 1858154"/>
              <a:gd name="connsiteX50" fmla="*/ 8428864 w 9288370"/>
              <a:gd name="connsiteY50" fmla="*/ 208471 h 1858154"/>
              <a:gd name="connsiteX51" fmla="*/ 8616510 w 9288370"/>
              <a:gd name="connsiteY51" fmla="*/ 161973 h 1858154"/>
              <a:gd name="connsiteX52" fmla="*/ 8826766 w 9288370"/>
              <a:gd name="connsiteY52" fmla="*/ 152111 h 1858154"/>
              <a:gd name="connsiteX53" fmla="*/ 8917647 w 9288370"/>
              <a:gd name="connsiteY53" fmla="*/ 112232 h 1858154"/>
              <a:gd name="connsiteX54" fmla="*/ 9182272 w 9288370"/>
              <a:gd name="connsiteY54" fmla="*/ 37171 h 1858154"/>
              <a:gd name="connsiteX55" fmla="*/ 9232990 w 9288370"/>
              <a:gd name="connsiteY55" fmla="*/ 24074 h 1858154"/>
              <a:gd name="connsiteX56" fmla="*/ 9288370 w 9288370"/>
              <a:gd name="connsiteY56" fmla="*/ 0 h 1858154"/>
              <a:gd name="connsiteX57" fmla="*/ 0 w 9288370"/>
              <a:gd name="connsiteY57" fmla="*/ 0 h 1858154"/>
              <a:gd name="connsiteX58" fmla="*/ 0 w 9288370"/>
              <a:gd name="connsiteY58"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832307 w 9288370"/>
              <a:gd name="connsiteY3" fmla="*/ 1538702 h 1858154"/>
              <a:gd name="connsiteX4" fmla="*/ 971617 w 9288370"/>
              <a:gd name="connsiteY4" fmla="*/ 1522494 h 1858154"/>
              <a:gd name="connsiteX5" fmla="*/ 1186668 w 9288370"/>
              <a:gd name="connsiteY5" fmla="*/ 1521861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444611 w 9288370"/>
              <a:gd name="connsiteY20" fmla="*/ 1236739 h 1858154"/>
              <a:gd name="connsiteX21" fmla="*/ 3650072 w 9288370"/>
              <a:gd name="connsiteY21" fmla="*/ 1217421 h 1858154"/>
              <a:gd name="connsiteX22" fmla="*/ 3925616 w 9288370"/>
              <a:gd name="connsiteY22" fmla="*/ 1253751 h 1858154"/>
              <a:gd name="connsiteX23" fmla="*/ 3995849 w 9288370"/>
              <a:gd name="connsiteY23" fmla="*/ 1272939 h 1858154"/>
              <a:gd name="connsiteX24" fmla="*/ 4190310 w 9288370"/>
              <a:gd name="connsiteY24" fmla="*/ 1307786 h 1858154"/>
              <a:gd name="connsiteX25" fmla="*/ 4230008 w 9288370"/>
              <a:gd name="connsiteY25" fmla="*/ 1303546 h 1858154"/>
              <a:gd name="connsiteX26" fmla="*/ 4575478 w 9288370"/>
              <a:gd name="connsiteY26" fmla="*/ 1261726 h 1858154"/>
              <a:gd name="connsiteX27" fmla="*/ 4650026 w 9288370"/>
              <a:gd name="connsiteY27" fmla="*/ 1265798 h 1858154"/>
              <a:gd name="connsiteX28" fmla="*/ 4792008 w 9288370"/>
              <a:gd name="connsiteY28" fmla="*/ 1243899 h 1858154"/>
              <a:gd name="connsiteX29" fmla="*/ 4954126 w 9288370"/>
              <a:gd name="connsiteY29" fmla="*/ 1204617 h 1858154"/>
              <a:gd name="connsiteX30" fmla="*/ 5309678 w 9288370"/>
              <a:gd name="connsiteY30" fmla="*/ 1128278 h 1858154"/>
              <a:gd name="connsiteX31" fmla="*/ 5474724 w 9288370"/>
              <a:gd name="connsiteY31" fmla="*/ 1091167 h 1858154"/>
              <a:gd name="connsiteX32" fmla="*/ 5612132 w 9288370"/>
              <a:gd name="connsiteY32" fmla="*/ 1051509 h 1858154"/>
              <a:gd name="connsiteX33" fmla="*/ 5776618 w 9288370"/>
              <a:gd name="connsiteY33" fmla="*/ 1053037 h 1858154"/>
              <a:gd name="connsiteX34" fmla="*/ 5785786 w 9288370"/>
              <a:gd name="connsiteY34" fmla="*/ 1051213 h 1858154"/>
              <a:gd name="connsiteX35" fmla="*/ 5829381 w 9288370"/>
              <a:gd name="connsiteY35" fmla="*/ 1046878 h 1858154"/>
              <a:gd name="connsiteX36" fmla="*/ 5943596 w 9288370"/>
              <a:gd name="connsiteY36" fmla="*/ 1043237 h 1858154"/>
              <a:gd name="connsiteX37" fmla="*/ 5985730 w 9288370"/>
              <a:gd name="connsiteY37" fmla="*/ 1035396 h 1858154"/>
              <a:gd name="connsiteX38" fmla="*/ 6103109 w 9288370"/>
              <a:gd name="connsiteY38" fmla="*/ 1019019 h 1858154"/>
              <a:gd name="connsiteX39" fmla="*/ 6222406 w 9288370"/>
              <a:gd name="connsiteY39" fmla="*/ 985341 h 1858154"/>
              <a:gd name="connsiteX40" fmla="*/ 6598672 w 9288370"/>
              <a:gd name="connsiteY40" fmla="*/ 902062 h 1858154"/>
              <a:gd name="connsiteX41" fmla="*/ 6766149 w 9288370"/>
              <a:gd name="connsiteY41" fmla="*/ 846132 h 1858154"/>
              <a:gd name="connsiteX42" fmla="*/ 6886312 w 9288370"/>
              <a:gd name="connsiteY42" fmla="*/ 781877 h 1858154"/>
              <a:gd name="connsiteX43" fmla="*/ 7006457 w 9288370"/>
              <a:gd name="connsiteY43" fmla="*/ 699758 h 1858154"/>
              <a:gd name="connsiteX44" fmla="*/ 7231643 w 9288370"/>
              <a:gd name="connsiteY44" fmla="*/ 640778 h 1858154"/>
              <a:gd name="connsiteX45" fmla="*/ 7363123 w 9288370"/>
              <a:gd name="connsiteY45" fmla="*/ 593682 h 1858154"/>
              <a:gd name="connsiteX46" fmla="*/ 7588368 w 9288370"/>
              <a:gd name="connsiteY46" fmla="*/ 531129 h 1858154"/>
              <a:gd name="connsiteX47" fmla="*/ 7952094 w 9288370"/>
              <a:gd name="connsiteY47" fmla="*/ 409302 h 1858154"/>
              <a:gd name="connsiteX48" fmla="*/ 8231938 w 9288370"/>
              <a:gd name="connsiteY48" fmla="*/ 259259 h 1858154"/>
              <a:gd name="connsiteX49" fmla="*/ 8428864 w 9288370"/>
              <a:gd name="connsiteY49" fmla="*/ 208471 h 1858154"/>
              <a:gd name="connsiteX50" fmla="*/ 8616510 w 9288370"/>
              <a:gd name="connsiteY50" fmla="*/ 161973 h 1858154"/>
              <a:gd name="connsiteX51" fmla="*/ 8826766 w 9288370"/>
              <a:gd name="connsiteY51" fmla="*/ 152111 h 1858154"/>
              <a:gd name="connsiteX52" fmla="*/ 8917647 w 9288370"/>
              <a:gd name="connsiteY52" fmla="*/ 112232 h 1858154"/>
              <a:gd name="connsiteX53" fmla="*/ 9182272 w 9288370"/>
              <a:gd name="connsiteY53" fmla="*/ 37171 h 1858154"/>
              <a:gd name="connsiteX54" fmla="*/ 9232990 w 9288370"/>
              <a:gd name="connsiteY54" fmla="*/ 24074 h 1858154"/>
              <a:gd name="connsiteX55" fmla="*/ 9288370 w 9288370"/>
              <a:gd name="connsiteY55" fmla="*/ 0 h 1858154"/>
              <a:gd name="connsiteX56" fmla="*/ 0 w 9288370"/>
              <a:gd name="connsiteY56" fmla="*/ 0 h 1858154"/>
              <a:gd name="connsiteX57" fmla="*/ 0 w 9288370"/>
              <a:gd name="connsiteY57"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832307 w 9288370"/>
              <a:gd name="connsiteY3" fmla="*/ 1538702 h 1858154"/>
              <a:gd name="connsiteX4" fmla="*/ 971617 w 9288370"/>
              <a:gd name="connsiteY4" fmla="*/ 1522494 h 1858154"/>
              <a:gd name="connsiteX5" fmla="*/ 1186668 w 9288370"/>
              <a:gd name="connsiteY5" fmla="*/ 1521861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444611 w 9288370"/>
              <a:gd name="connsiteY20" fmla="*/ 1236739 h 1858154"/>
              <a:gd name="connsiteX21" fmla="*/ 3650072 w 9288370"/>
              <a:gd name="connsiteY21" fmla="*/ 1217421 h 1858154"/>
              <a:gd name="connsiteX22" fmla="*/ 3925616 w 9288370"/>
              <a:gd name="connsiteY22" fmla="*/ 1253751 h 1858154"/>
              <a:gd name="connsiteX23" fmla="*/ 3995849 w 9288370"/>
              <a:gd name="connsiteY23" fmla="*/ 1272939 h 1858154"/>
              <a:gd name="connsiteX24" fmla="*/ 4190310 w 9288370"/>
              <a:gd name="connsiteY24" fmla="*/ 1307786 h 1858154"/>
              <a:gd name="connsiteX25" fmla="*/ 4575478 w 9288370"/>
              <a:gd name="connsiteY25" fmla="*/ 1261726 h 1858154"/>
              <a:gd name="connsiteX26" fmla="*/ 4650026 w 9288370"/>
              <a:gd name="connsiteY26" fmla="*/ 1265798 h 1858154"/>
              <a:gd name="connsiteX27" fmla="*/ 4792008 w 9288370"/>
              <a:gd name="connsiteY27" fmla="*/ 1243899 h 1858154"/>
              <a:gd name="connsiteX28" fmla="*/ 4954126 w 9288370"/>
              <a:gd name="connsiteY28" fmla="*/ 1204617 h 1858154"/>
              <a:gd name="connsiteX29" fmla="*/ 5309678 w 9288370"/>
              <a:gd name="connsiteY29" fmla="*/ 1128278 h 1858154"/>
              <a:gd name="connsiteX30" fmla="*/ 5474724 w 9288370"/>
              <a:gd name="connsiteY30" fmla="*/ 1091167 h 1858154"/>
              <a:gd name="connsiteX31" fmla="*/ 5612132 w 9288370"/>
              <a:gd name="connsiteY31" fmla="*/ 1051509 h 1858154"/>
              <a:gd name="connsiteX32" fmla="*/ 5776618 w 9288370"/>
              <a:gd name="connsiteY32" fmla="*/ 1053037 h 1858154"/>
              <a:gd name="connsiteX33" fmla="*/ 5785786 w 9288370"/>
              <a:gd name="connsiteY33" fmla="*/ 1051213 h 1858154"/>
              <a:gd name="connsiteX34" fmla="*/ 5829381 w 9288370"/>
              <a:gd name="connsiteY34" fmla="*/ 1046878 h 1858154"/>
              <a:gd name="connsiteX35" fmla="*/ 5943596 w 9288370"/>
              <a:gd name="connsiteY35" fmla="*/ 1043237 h 1858154"/>
              <a:gd name="connsiteX36" fmla="*/ 5985730 w 9288370"/>
              <a:gd name="connsiteY36" fmla="*/ 1035396 h 1858154"/>
              <a:gd name="connsiteX37" fmla="*/ 6103109 w 9288370"/>
              <a:gd name="connsiteY37" fmla="*/ 1019019 h 1858154"/>
              <a:gd name="connsiteX38" fmla="*/ 6222406 w 9288370"/>
              <a:gd name="connsiteY38" fmla="*/ 985341 h 1858154"/>
              <a:gd name="connsiteX39" fmla="*/ 6598672 w 9288370"/>
              <a:gd name="connsiteY39" fmla="*/ 902062 h 1858154"/>
              <a:gd name="connsiteX40" fmla="*/ 6766149 w 9288370"/>
              <a:gd name="connsiteY40" fmla="*/ 846132 h 1858154"/>
              <a:gd name="connsiteX41" fmla="*/ 6886312 w 9288370"/>
              <a:gd name="connsiteY41" fmla="*/ 781877 h 1858154"/>
              <a:gd name="connsiteX42" fmla="*/ 7006457 w 9288370"/>
              <a:gd name="connsiteY42" fmla="*/ 699758 h 1858154"/>
              <a:gd name="connsiteX43" fmla="*/ 7231643 w 9288370"/>
              <a:gd name="connsiteY43" fmla="*/ 640778 h 1858154"/>
              <a:gd name="connsiteX44" fmla="*/ 7363123 w 9288370"/>
              <a:gd name="connsiteY44" fmla="*/ 593682 h 1858154"/>
              <a:gd name="connsiteX45" fmla="*/ 7588368 w 9288370"/>
              <a:gd name="connsiteY45" fmla="*/ 531129 h 1858154"/>
              <a:gd name="connsiteX46" fmla="*/ 7952094 w 9288370"/>
              <a:gd name="connsiteY46" fmla="*/ 409302 h 1858154"/>
              <a:gd name="connsiteX47" fmla="*/ 8231938 w 9288370"/>
              <a:gd name="connsiteY47" fmla="*/ 259259 h 1858154"/>
              <a:gd name="connsiteX48" fmla="*/ 8428864 w 9288370"/>
              <a:gd name="connsiteY48" fmla="*/ 208471 h 1858154"/>
              <a:gd name="connsiteX49" fmla="*/ 8616510 w 9288370"/>
              <a:gd name="connsiteY49" fmla="*/ 161973 h 1858154"/>
              <a:gd name="connsiteX50" fmla="*/ 8826766 w 9288370"/>
              <a:gd name="connsiteY50" fmla="*/ 152111 h 1858154"/>
              <a:gd name="connsiteX51" fmla="*/ 8917647 w 9288370"/>
              <a:gd name="connsiteY51" fmla="*/ 112232 h 1858154"/>
              <a:gd name="connsiteX52" fmla="*/ 9182272 w 9288370"/>
              <a:gd name="connsiteY52" fmla="*/ 37171 h 1858154"/>
              <a:gd name="connsiteX53" fmla="*/ 9232990 w 9288370"/>
              <a:gd name="connsiteY53" fmla="*/ 24074 h 1858154"/>
              <a:gd name="connsiteX54" fmla="*/ 9288370 w 9288370"/>
              <a:gd name="connsiteY54" fmla="*/ 0 h 1858154"/>
              <a:gd name="connsiteX55" fmla="*/ 0 w 9288370"/>
              <a:gd name="connsiteY55" fmla="*/ 0 h 1858154"/>
              <a:gd name="connsiteX56" fmla="*/ 0 w 9288370"/>
              <a:gd name="connsiteY56"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832307 w 9288370"/>
              <a:gd name="connsiteY3" fmla="*/ 1538702 h 1858154"/>
              <a:gd name="connsiteX4" fmla="*/ 971617 w 9288370"/>
              <a:gd name="connsiteY4" fmla="*/ 1522494 h 1858154"/>
              <a:gd name="connsiteX5" fmla="*/ 1186668 w 9288370"/>
              <a:gd name="connsiteY5" fmla="*/ 1521861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444611 w 9288370"/>
              <a:gd name="connsiteY20" fmla="*/ 1236739 h 1858154"/>
              <a:gd name="connsiteX21" fmla="*/ 3925616 w 9288370"/>
              <a:gd name="connsiteY21" fmla="*/ 1253751 h 1858154"/>
              <a:gd name="connsiteX22" fmla="*/ 3995849 w 9288370"/>
              <a:gd name="connsiteY22" fmla="*/ 1272939 h 1858154"/>
              <a:gd name="connsiteX23" fmla="*/ 4190310 w 9288370"/>
              <a:gd name="connsiteY23" fmla="*/ 1307786 h 1858154"/>
              <a:gd name="connsiteX24" fmla="*/ 4575478 w 9288370"/>
              <a:gd name="connsiteY24" fmla="*/ 1261726 h 1858154"/>
              <a:gd name="connsiteX25" fmla="*/ 4650026 w 9288370"/>
              <a:gd name="connsiteY25" fmla="*/ 1265798 h 1858154"/>
              <a:gd name="connsiteX26" fmla="*/ 4792008 w 9288370"/>
              <a:gd name="connsiteY26" fmla="*/ 1243899 h 1858154"/>
              <a:gd name="connsiteX27" fmla="*/ 4954126 w 9288370"/>
              <a:gd name="connsiteY27" fmla="*/ 1204617 h 1858154"/>
              <a:gd name="connsiteX28" fmla="*/ 5309678 w 9288370"/>
              <a:gd name="connsiteY28" fmla="*/ 1128278 h 1858154"/>
              <a:gd name="connsiteX29" fmla="*/ 5474724 w 9288370"/>
              <a:gd name="connsiteY29" fmla="*/ 1091167 h 1858154"/>
              <a:gd name="connsiteX30" fmla="*/ 5612132 w 9288370"/>
              <a:gd name="connsiteY30" fmla="*/ 1051509 h 1858154"/>
              <a:gd name="connsiteX31" fmla="*/ 5776618 w 9288370"/>
              <a:gd name="connsiteY31" fmla="*/ 1053037 h 1858154"/>
              <a:gd name="connsiteX32" fmla="*/ 5785786 w 9288370"/>
              <a:gd name="connsiteY32" fmla="*/ 1051213 h 1858154"/>
              <a:gd name="connsiteX33" fmla="*/ 5829381 w 9288370"/>
              <a:gd name="connsiteY33" fmla="*/ 1046878 h 1858154"/>
              <a:gd name="connsiteX34" fmla="*/ 5943596 w 9288370"/>
              <a:gd name="connsiteY34" fmla="*/ 1043237 h 1858154"/>
              <a:gd name="connsiteX35" fmla="*/ 5985730 w 9288370"/>
              <a:gd name="connsiteY35" fmla="*/ 1035396 h 1858154"/>
              <a:gd name="connsiteX36" fmla="*/ 6103109 w 9288370"/>
              <a:gd name="connsiteY36" fmla="*/ 1019019 h 1858154"/>
              <a:gd name="connsiteX37" fmla="*/ 6222406 w 9288370"/>
              <a:gd name="connsiteY37" fmla="*/ 985341 h 1858154"/>
              <a:gd name="connsiteX38" fmla="*/ 6598672 w 9288370"/>
              <a:gd name="connsiteY38" fmla="*/ 902062 h 1858154"/>
              <a:gd name="connsiteX39" fmla="*/ 6766149 w 9288370"/>
              <a:gd name="connsiteY39" fmla="*/ 846132 h 1858154"/>
              <a:gd name="connsiteX40" fmla="*/ 6886312 w 9288370"/>
              <a:gd name="connsiteY40" fmla="*/ 781877 h 1858154"/>
              <a:gd name="connsiteX41" fmla="*/ 7006457 w 9288370"/>
              <a:gd name="connsiteY41" fmla="*/ 699758 h 1858154"/>
              <a:gd name="connsiteX42" fmla="*/ 7231643 w 9288370"/>
              <a:gd name="connsiteY42" fmla="*/ 640778 h 1858154"/>
              <a:gd name="connsiteX43" fmla="*/ 7363123 w 9288370"/>
              <a:gd name="connsiteY43" fmla="*/ 593682 h 1858154"/>
              <a:gd name="connsiteX44" fmla="*/ 7588368 w 9288370"/>
              <a:gd name="connsiteY44" fmla="*/ 531129 h 1858154"/>
              <a:gd name="connsiteX45" fmla="*/ 7952094 w 9288370"/>
              <a:gd name="connsiteY45" fmla="*/ 409302 h 1858154"/>
              <a:gd name="connsiteX46" fmla="*/ 8231938 w 9288370"/>
              <a:gd name="connsiteY46" fmla="*/ 259259 h 1858154"/>
              <a:gd name="connsiteX47" fmla="*/ 8428864 w 9288370"/>
              <a:gd name="connsiteY47" fmla="*/ 208471 h 1858154"/>
              <a:gd name="connsiteX48" fmla="*/ 8616510 w 9288370"/>
              <a:gd name="connsiteY48" fmla="*/ 161973 h 1858154"/>
              <a:gd name="connsiteX49" fmla="*/ 8826766 w 9288370"/>
              <a:gd name="connsiteY49" fmla="*/ 152111 h 1858154"/>
              <a:gd name="connsiteX50" fmla="*/ 8917647 w 9288370"/>
              <a:gd name="connsiteY50" fmla="*/ 112232 h 1858154"/>
              <a:gd name="connsiteX51" fmla="*/ 9182272 w 9288370"/>
              <a:gd name="connsiteY51" fmla="*/ 37171 h 1858154"/>
              <a:gd name="connsiteX52" fmla="*/ 9232990 w 9288370"/>
              <a:gd name="connsiteY52" fmla="*/ 24074 h 1858154"/>
              <a:gd name="connsiteX53" fmla="*/ 9288370 w 9288370"/>
              <a:gd name="connsiteY53" fmla="*/ 0 h 1858154"/>
              <a:gd name="connsiteX54" fmla="*/ 0 w 9288370"/>
              <a:gd name="connsiteY54" fmla="*/ 0 h 1858154"/>
              <a:gd name="connsiteX55" fmla="*/ 0 w 9288370"/>
              <a:gd name="connsiteY55"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832307 w 9288370"/>
              <a:gd name="connsiteY3" fmla="*/ 1538702 h 1858154"/>
              <a:gd name="connsiteX4" fmla="*/ 971617 w 9288370"/>
              <a:gd name="connsiteY4" fmla="*/ 1522494 h 1858154"/>
              <a:gd name="connsiteX5" fmla="*/ 1186668 w 9288370"/>
              <a:gd name="connsiteY5" fmla="*/ 1521861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1794234 w 9288370"/>
              <a:gd name="connsiteY10" fmla="*/ 1464331 h 1858154"/>
              <a:gd name="connsiteX11" fmla="*/ 2101780 w 9288370"/>
              <a:gd name="connsiteY11" fmla="*/ 1409907 h 1858154"/>
              <a:gd name="connsiteX12" fmla="*/ 2244830 w 9288370"/>
              <a:gd name="connsiteY12" fmla="*/ 1388540 h 1858154"/>
              <a:gd name="connsiteX13" fmla="*/ 2428648 w 9288370"/>
              <a:gd name="connsiteY13" fmla="*/ 1372736 h 1858154"/>
              <a:gd name="connsiteX14" fmla="*/ 2645882 w 9288370"/>
              <a:gd name="connsiteY14" fmla="*/ 1341971 h 1858154"/>
              <a:gd name="connsiteX15" fmla="*/ 2707413 w 9288370"/>
              <a:gd name="connsiteY15" fmla="*/ 1347156 h 1858154"/>
              <a:gd name="connsiteX16" fmla="*/ 2843134 w 9288370"/>
              <a:gd name="connsiteY16" fmla="*/ 1323561 h 1858154"/>
              <a:gd name="connsiteX17" fmla="*/ 2923804 w 9288370"/>
              <a:gd name="connsiteY17" fmla="*/ 1314224 h 1858154"/>
              <a:gd name="connsiteX18" fmla="*/ 2953618 w 9288370"/>
              <a:gd name="connsiteY18" fmla="*/ 1318186 h 1858154"/>
              <a:gd name="connsiteX19" fmla="*/ 2995816 w 9288370"/>
              <a:gd name="connsiteY19" fmla="*/ 1318670 h 1858154"/>
              <a:gd name="connsiteX20" fmla="*/ 3444611 w 9288370"/>
              <a:gd name="connsiteY20" fmla="*/ 1236739 h 1858154"/>
              <a:gd name="connsiteX21" fmla="*/ 3925616 w 9288370"/>
              <a:gd name="connsiteY21" fmla="*/ 1253751 h 1858154"/>
              <a:gd name="connsiteX22" fmla="*/ 3995849 w 9288370"/>
              <a:gd name="connsiteY22" fmla="*/ 1272939 h 1858154"/>
              <a:gd name="connsiteX23" fmla="*/ 4190310 w 9288370"/>
              <a:gd name="connsiteY23" fmla="*/ 1307786 h 1858154"/>
              <a:gd name="connsiteX24" fmla="*/ 4575478 w 9288370"/>
              <a:gd name="connsiteY24" fmla="*/ 1261726 h 1858154"/>
              <a:gd name="connsiteX25" fmla="*/ 4650026 w 9288370"/>
              <a:gd name="connsiteY25" fmla="*/ 1265798 h 1858154"/>
              <a:gd name="connsiteX26" fmla="*/ 4792008 w 9288370"/>
              <a:gd name="connsiteY26" fmla="*/ 1243899 h 1858154"/>
              <a:gd name="connsiteX27" fmla="*/ 4954126 w 9288370"/>
              <a:gd name="connsiteY27" fmla="*/ 1204617 h 1858154"/>
              <a:gd name="connsiteX28" fmla="*/ 5309678 w 9288370"/>
              <a:gd name="connsiteY28" fmla="*/ 1128278 h 1858154"/>
              <a:gd name="connsiteX29" fmla="*/ 5474724 w 9288370"/>
              <a:gd name="connsiteY29" fmla="*/ 1091167 h 1858154"/>
              <a:gd name="connsiteX30" fmla="*/ 5776618 w 9288370"/>
              <a:gd name="connsiteY30" fmla="*/ 1053037 h 1858154"/>
              <a:gd name="connsiteX31" fmla="*/ 5785786 w 9288370"/>
              <a:gd name="connsiteY31" fmla="*/ 1051213 h 1858154"/>
              <a:gd name="connsiteX32" fmla="*/ 5829381 w 9288370"/>
              <a:gd name="connsiteY32" fmla="*/ 1046878 h 1858154"/>
              <a:gd name="connsiteX33" fmla="*/ 5943596 w 9288370"/>
              <a:gd name="connsiteY33" fmla="*/ 1043237 h 1858154"/>
              <a:gd name="connsiteX34" fmla="*/ 5985730 w 9288370"/>
              <a:gd name="connsiteY34" fmla="*/ 1035396 h 1858154"/>
              <a:gd name="connsiteX35" fmla="*/ 6103109 w 9288370"/>
              <a:gd name="connsiteY35" fmla="*/ 1019019 h 1858154"/>
              <a:gd name="connsiteX36" fmla="*/ 6222406 w 9288370"/>
              <a:gd name="connsiteY36" fmla="*/ 985341 h 1858154"/>
              <a:gd name="connsiteX37" fmla="*/ 6598672 w 9288370"/>
              <a:gd name="connsiteY37" fmla="*/ 902062 h 1858154"/>
              <a:gd name="connsiteX38" fmla="*/ 6766149 w 9288370"/>
              <a:gd name="connsiteY38" fmla="*/ 846132 h 1858154"/>
              <a:gd name="connsiteX39" fmla="*/ 6886312 w 9288370"/>
              <a:gd name="connsiteY39" fmla="*/ 781877 h 1858154"/>
              <a:gd name="connsiteX40" fmla="*/ 7006457 w 9288370"/>
              <a:gd name="connsiteY40" fmla="*/ 699758 h 1858154"/>
              <a:gd name="connsiteX41" fmla="*/ 7231643 w 9288370"/>
              <a:gd name="connsiteY41" fmla="*/ 640778 h 1858154"/>
              <a:gd name="connsiteX42" fmla="*/ 7363123 w 9288370"/>
              <a:gd name="connsiteY42" fmla="*/ 593682 h 1858154"/>
              <a:gd name="connsiteX43" fmla="*/ 7588368 w 9288370"/>
              <a:gd name="connsiteY43" fmla="*/ 531129 h 1858154"/>
              <a:gd name="connsiteX44" fmla="*/ 7952094 w 9288370"/>
              <a:gd name="connsiteY44" fmla="*/ 409302 h 1858154"/>
              <a:gd name="connsiteX45" fmla="*/ 8231938 w 9288370"/>
              <a:gd name="connsiteY45" fmla="*/ 259259 h 1858154"/>
              <a:gd name="connsiteX46" fmla="*/ 8428864 w 9288370"/>
              <a:gd name="connsiteY46" fmla="*/ 208471 h 1858154"/>
              <a:gd name="connsiteX47" fmla="*/ 8616510 w 9288370"/>
              <a:gd name="connsiteY47" fmla="*/ 161973 h 1858154"/>
              <a:gd name="connsiteX48" fmla="*/ 8826766 w 9288370"/>
              <a:gd name="connsiteY48" fmla="*/ 152111 h 1858154"/>
              <a:gd name="connsiteX49" fmla="*/ 8917647 w 9288370"/>
              <a:gd name="connsiteY49" fmla="*/ 112232 h 1858154"/>
              <a:gd name="connsiteX50" fmla="*/ 9182272 w 9288370"/>
              <a:gd name="connsiteY50" fmla="*/ 37171 h 1858154"/>
              <a:gd name="connsiteX51" fmla="*/ 9232990 w 9288370"/>
              <a:gd name="connsiteY51" fmla="*/ 24074 h 1858154"/>
              <a:gd name="connsiteX52" fmla="*/ 9288370 w 9288370"/>
              <a:gd name="connsiteY52" fmla="*/ 0 h 1858154"/>
              <a:gd name="connsiteX53" fmla="*/ 0 w 9288370"/>
              <a:gd name="connsiteY53" fmla="*/ 0 h 1858154"/>
              <a:gd name="connsiteX54" fmla="*/ 0 w 9288370"/>
              <a:gd name="connsiteY54"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832307 w 9288370"/>
              <a:gd name="connsiteY3" fmla="*/ 1538702 h 1858154"/>
              <a:gd name="connsiteX4" fmla="*/ 971617 w 9288370"/>
              <a:gd name="connsiteY4" fmla="*/ 1522494 h 1858154"/>
              <a:gd name="connsiteX5" fmla="*/ 1186668 w 9288370"/>
              <a:gd name="connsiteY5" fmla="*/ 1521861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2101780 w 9288370"/>
              <a:gd name="connsiteY10" fmla="*/ 1409907 h 1858154"/>
              <a:gd name="connsiteX11" fmla="*/ 2244830 w 9288370"/>
              <a:gd name="connsiteY11" fmla="*/ 1388540 h 1858154"/>
              <a:gd name="connsiteX12" fmla="*/ 2428648 w 9288370"/>
              <a:gd name="connsiteY12" fmla="*/ 1372736 h 1858154"/>
              <a:gd name="connsiteX13" fmla="*/ 2645882 w 9288370"/>
              <a:gd name="connsiteY13" fmla="*/ 1341971 h 1858154"/>
              <a:gd name="connsiteX14" fmla="*/ 2707413 w 9288370"/>
              <a:gd name="connsiteY14" fmla="*/ 1347156 h 1858154"/>
              <a:gd name="connsiteX15" fmla="*/ 2843134 w 9288370"/>
              <a:gd name="connsiteY15" fmla="*/ 1323561 h 1858154"/>
              <a:gd name="connsiteX16" fmla="*/ 2923804 w 9288370"/>
              <a:gd name="connsiteY16" fmla="*/ 1314224 h 1858154"/>
              <a:gd name="connsiteX17" fmla="*/ 2953618 w 9288370"/>
              <a:gd name="connsiteY17" fmla="*/ 1318186 h 1858154"/>
              <a:gd name="connsiteX18" fmla="*/ 2995816 w 9288370"/>
              <a:gd name="connsiteY18" fmla="*/ 1318670 h 1858154"/>
              <a:gd name="connsiteX19" fmla="*/ 3444611 w 9288370"/>
              <a:gd name="connsiteY19" fmla="*/ 1236739 h 1858154"/>
              <a:gd name="connsiteX20" fmla="*/ 3925616 w 9288370"/>
              <a:gd name="connsiteY20" fmla="*/ 1253751 h 1858154"/>
              <a:gd name="connsiteX21" fmla="*/ 3995849 w 9288370"/>
              <a:gd name="connsiteY21" fmla="*/ 1272939 h 1858154"/>
              <a:gd name="connsiteX22" fmla="*/ 4190310 w 9288370"/>
              <a:gd name="connsiteY22" fmla="*/ 1307786 h 1858154"/>
              <a:gd name="connsiteX23" fmla="*/ 4575478 w 9288370"/>
              <a:gd name="connsiteY23" fmla="*/ 1261726 h 1858154"/>
              <a:gd name="connsiteX24" fmla="*/ 4650026 w 9288370"/>
              <a:gd name="connsiteY24" fmla="*/ 1265798 h 1858154"/>
              <a:gd name="connsiteX25" fmla="*/ 4792008 w 9288370"/>
              <a:gd name="connsiteY25" fmla="*/ 1243899 h 1858154"/>
              <a:gd name="connsiteX26" fmla="*/ 4954126 w 9288370"/>
              <a:gd name="connsiteY26" fmla="*/ 1204617 h 1858154"/>
              <a:gd name="connsiteX27" fmla="*/ 5309678 w 9288370"/>
              <a:gd name="connsiteY27" fmla="*/ 1128278 h 1858154"/>
              <a:gd name="connsiteX28" fmla="*/ 5474724 w 9288370"/>
              <a:gd name="connsiteY28" fmla="*/ 1091167 h 1858154"/>
              <a:gd name="connsiteX29" fmla="*/ 5776618 w 9288370"/>
              <a:gd name="connsiteY29" fmla="*/ 1053037 h 1858154"/>
              <a:gd name="connsiteX30" fmla="*/ 5785786 w 9288370"/>
              <a:gd name="connsiteY30" fmla="*/ 1051213 h 1858154"/>
              <a:gd name="connsiteX31" fmla="*/ 5829381 w 9288370"/>
              <a:gd name="connsiteY31" fmla="*/ 1046878 h 1858154"/>
              <a:gd name="connsiteX32" fmla="*/ 5943596 w 9288370"/>
              <a:gd name="connsiteY32" fmla="*/ 1043237 h 1858154"/>
              <a:gd name="connsiteX33" fmla="*/ 5985730 w 9288370"/>
              <a:gd name="connsiteY33" fmla="*/ 1035396 h 1858154"/>
              <a:gd name="connsiteX34" fmla="*/ 6103109 w 9288370"/>
              <a:gd name="connsiteY34" fmla="*/ 1019019 h 1858154"/>
              <a:gd name="connsiteX35" fmla="*/ 6222406 w 9288370"/>
              <a:gd name="connsiteY35" fmla="*/ 985341 h 1858154"/>
              <a:gd name="connsiteX36" fmla="*/ 6598672 w 9288370"/>
              <a:gd name="connsiteY36" fmla="*/ 902062 h 1858154"/>
              <a:gd name="connsiteX37" fmla="*/ 6766149 w 9288370"/>
              <a:gd name="connsiteY37" fmla="*/ 846132 h 1858154"/>
              <a:gd name="connsiteX38" fmla="*/ 6886312 w 9288370"/>
              <a:gd name="connsiteY38" fmla="*/ 781877 h 1858154"/>
              <a:gd name="connsiteX39" fmla="*/ 7006457 w 9288370"/>
              <a:gd name="connsiteY39" fmla="*/ 699758 h 1858154"/>
              <a:gd name="connsiteX40" fmla="*/ 7231643 w 9288370"/>
              <a:gd name="connsiteY40" fmla="*/ 640778 h 1858154"/>
              <a:gd name="connsiteX41" fmla="*/ 7363123 w 9288370"/>
              <a:gd name="connsiteY41" fmla="*/ 593682 h 1858154"/>
              <a:gd name="connsiteX42" fmla="*/ 7588368 w 9288370"/>
              <a:gd name="connsiteY42" fmla="*/ 531129 h 1858154"/>
              <a:gd name="connsiteX43" fmla="*/ 7952094 w 9288370"/>
              <a:gd name="connsiteY43" fmla="*/ 409302 h 1858154"/>
              <a:gd name="connsiteX44" fmla="*/ 8231938 w 9288370"/>
              <a:gd name="connsiteY44" fmla="*/ 259259 h 1858154"/>
              <a:gd name="connsiteX45" fmla="*/ 8428864 w 9288370"/>
              <a:gd name="connsiteY45" fmla="*/ 208471 h 1858154"/>
              <a:gd name="connsiteX46" fmla="*/ 8616510 w 9288370"/>
              <a:gd name="connsiteY46" fmla="*/ 161973 h 1858154"/>
              <a:gd name="connsiteX47" fmla="*/ 8826766 w 9288370"/>
              <a:gd name="connsiteY47" fmla="*/ 152111 h 1858154"/>
              <a:gd name="connsiteX48" fmla="*/ 8917647 w 9288370"/>
              <a:gd name="connsiteY48" fmla="*/ 112232 h 1858154"/>
              <a:gd name="connsiteX49" fmla="*/ 9182272 w 9288370"/>
              <a:gd name="connsiteY49" fmla="*/ 37171 h 1858154"/>
              <a:gd name="connsiteX50" fmla="*/ 9232990 w 9288370"/>
              <a:gd name="connsiteY50" fmla="*/ 24074 h 1858154"/>
              <a:gd name="connsiteX51" fmla="*/ 9288370 w 9288370"/>
              <a:gd name="connsiteY51" fmla="*/ 0 h 1858154"/>
              <a:gd name="connsiteX52" fmla="*/ 0 w 9288370"/>
              <a:gd name="connsiteY52" fmla="*/ 0 h 1858154"/>
              <a:gd name="connsiteX53" fmla="*/ 0 w 9288370"/>
              <a:gd name="connsiteY53" fmla="*/ 1858154 h 1858154"/>
              <a:gd name="connsiteX0" fmla="*/ 0 w 9288370"/>
              <a:gd name="connsiteY0" fmla="*/ 1858154 h 1858154"/>
              <a:gd name="connsiteX1" fmla="*/ 1049 w 9288370"/>
              <a:gd name="connsiteY1" fmla="*/ 1857909 h 1858154"/>
              <a:gd name="connsiteX2" fmla="*/ 370426 w 9288370"/>
              <a:gd name="connsiteY2" fmla="*/ 1702965 h 1858154"/>
              <a:gd name="connsiteX3" fmla="*/ 643407 w 9288370"/>
              <a:gd name="connsiteY3" fmla="*/ 1597763 h 1858154"/>
              <a:gd name="connsiteX4" fmla="*/ 971617 w 9288370"/>
              <a:gd name="connsiteY4" fmla="*/ 1522494 h 1858154"/>
              <a:gd name="connsiteX5" fmla="*/ 1186668 w 9288370"/>
              <a:gd name="connsiteY5" fmla="*/ 1521861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2101780 w 9288370"/>
              <a:gd name="connsiteY10" fmla="*/ 1409907 h 1858154"/>
              <a:gd name="connsiteX11" fmla="*/ 2244830 w 9288370"/>
              <a:gd name="connsiteY11" fmla="*/ 1388540 h 1858154"/>
              <a:gd name="connsiteX12" fmla="*/ 2428648 w 9288370"/>
              <a:gd name="connsiteY12" fmla="*/ 1372736 h 1858154"/>
              <a:gd name="connsiteX13" fmla="*/ 2645882 w 9288370"/>
              <a:gd name="connsiteY13" fmla="*/ 1341971 h 1858154"/>
              <a:gd name="connsiteX14" fmla="*/ 2707413 w 9288370"/>
              <a:gd name="connsiteY14" fmla="*/ 1347156 h 1858154"/>
              <a:gd name="connsiteX15" fmla="*/ 2843134 w 9288370"/>
              <a:gd name="connsiteY15" fmla="*/ 1323561 h 1858154"/>
              <a:gd name="connsiteX16" fmla="*/ 2923804 w 9288370"/>
              <a:gd name="connsiteY16" fmla="*/ 1314224 h 1858154"/>
              <a:gd name="connsiteX17" fmla="*/ 2953618 w 9288370"/>
              <a:gd name="connsiteY17" fmla="*/ 1318186 h 1858154"/>
              <a:gd name="connsiteX18" fmla="*/ 2995816 w 9288370"/>
              <a:gd name="connsiteY18" fmla="*/ 1318670 h 1858154"/>
              <a:gd name="connsiteX19" fmla="*/ 3444611 w 9288370"/>
              <a:gd name="connsiteY19" fmla="*/ 1236739 h 1858154"/>
              <a:gd name="connsiteX20" fmla="*/ 3925616 w 9288370"/>
              <a:gd name="connsiteY20" fmla="*/ 1253751 h 1858154"/>
              <a:gd name="connsiteX21" fmla="*/ 3995849 w 9288370"/>
              <a:gd name="connsiteY21" fmla="*/ 1272939 h 1858154"/>
              <a:gd name="connsiteX22" fmla="*/ 4190310 w 9288370"/>
              <a:gd name="connsiteY22" fmla="*/ 1307786 h 1858154"/>
              <a:gd name="connsiteX23" fmla="*/ 4575478 w 9288370"/>
              <a:gd name="connsiteY23" fmla="*/ 1261726 h 1858154"/>
              <a:gd name="connsiteX24" fmla="*/ 4650026 w 9288370"/>
              <a:gd name="connsiteY24" fmla="*/ 1265798 h 1858154"/>
              <a:gd name="connsiteX25" fmla="*/ 4792008 w 9288370"/>
              <a:gd name="connsiteY25" fmla="*/ 1243899 h 1858154"/>
              <a:gd name="connsiteX26" fmla="*/ 4954126 w 9288370"/>
              <a:gd name="connsiteY26" fmla="*/ 1204617 h 1858154"/>
              <a:gd name="connsiteX27" fmla="*/ 5309678 w 9288370"/>
              <a:gd name="connsiteY27" fmla="*/ 1128278 h 1858154"/>
              <a:gd name="connsiteX28" fmla="*/ 5474724 w 9288370"/>
              <a:gd name="connsiteY28" fmla="*/ 1091167 h 1858154"/>
              <a:gd name="connsiteX29" fmla="*/ 5776618 w 9288370"/>
              <a:gd name="connsiteY29" fmla="*/ 1053037 h 1858154"/>
              <a:gd name="connsiteX30" fmla="*/ 5785786 w 9288370"/>
              <a:gd name="connsiteY30" fmla="*/ 1051213 h 1858154"/>
              <a:gd name="connsiteX31" fmla="*/ 5829381 w 9288370"/>
              <a:gd name="connsiteY31" fmla="*/ 1046878 h 1858154"/>
              <a:gd name="connsiteX32" fmla="*/ 5943596 w 9288370"/>
              <a:gd name="connsiteY32" fmla="*/ 1043237 h 1858154"/>
              <a:gd name="connsiteX33" fmla="*/ 5985730 w 9288370"/>
              <a:gd name="connsiteY33" fmla="*/ 1035396 h 1858154"/>
              <a:gd name="connsiteX34" fmla="*/ 6103109 w 9288370"/>
              <a:gd name="connsiteY34" fmla="*/ 1019019 h 1858154"/>
              <a:gd name="connsiteX35" fmla="*/ 6222406 w 9288370"/>
              <a:gd name="connsiteY35" fmla="*/ 985341 h 1858154"/>
              <a:gd name="connsiteX36" fmla="*/ 6598672 w 9288370"/>
              <a:gd name="connsiteY36" fmla="*/ 902062 h 1858154"/>
              <a:gd name="connsiteX37" fmla="*/ 6766149 w 9288370"/>
              <a:gd name="connsiteY37" fmla="*/ 846132 h 1858154"/>
              <a:gd name="connsiteX38" fmla="*/ 6886312 w 9288370"/>
              <a:gd name="connsiteY38" fmla="*/ 781877 h 1858154"/>
              <a:gd name="connsiteX39" fmla="*/ 7006457 w 9288370"/>
              <a:gd name="connsiteY39" fmla="*/ 699758 h 1858154"/>
              <a:gd name="connsiteX40" fmla="*/ 7231643 w 9288370"/>
              <a:gd name="connsiteY40" fmla="*/ 640778 h 1858154"/>
              <a:gd name="connsiteX41" fmla="*/ 7363123 w 9288370"/>
              <a:gd name="connsiteY41" fmla="*/ 593682 h 1858154"/>
              <a:gd name="connsiteX42" fmla="*/ 7588368 w 9288370"/>
              <a:gd name="connsiteY42" fmla="*/ 531129 h 1858154"/>
              <a:gd name="connsiteX43" fmla="*/ 7952094 w 9288370"/>
              <a:gd name="connsiteY43" fmla="*/ 409302 h 1858154"/>
              <a:gd name="connsiteX44" fmla="*/ 8231938 w 9288370"/>
              <a:gd name="connsiteY44" fmla="*/ 259259 h 1858154"/>
              <a:gd name="connsiteX45" fmla="*/ 8428864 w 9288370"/>
              <a:gd name="connsiteY45" fmla="*/ 208471 h 1858154"/>
              <a:gd name="connsiteX46" fmla="*/ 8616510 w 9288370"/>
              <a:gd name="connsiteY46" fmla="*/ 161973 h 1858154"/>
              <a:gd name="connsiteX47" fmla="*/ 8826766 w 9288370"/>
              <a:gd name="connsiteY47" fmla="*/ 152111 h 1858154"/>
              <a:gd name="connsiteX48" fmla="*/ 8917647 w 9288370"/>
              <a:gd name="connsiteY48" fmla="*/ 112232 h 1858154"/>
              <a:gd name="connsiteX49" fmla="*/ 9182272 w 9288370"/>
              <a:gd name="connsiteY49" fmla="*/ 37171 h 1858154"/>
              <a:gd name="connsiteX50" fmla="*/ 9232990 w 9288370"/>
              <a:gd name="connsiteY50" fmla="*/ 24074 h 1858154"/>
              <a:gd name="connsiteX51" fmla="*/ 9288370 w 9288370"/>
              <a:gd name="connsiteY51" fmla="*/ 0 h 1858154"/>
              <a:gd name="connsiteX52" fmla="*/ 0 w 9288370"/>
              <a:gd name="connsiteY52" fmla="*/ 0 h 1858154"/>
              <a:gd name="connsiteX53" fmla="*/ 0 w 9288370"/>
              <a:gd name="connsiteY53" fmla="*/ 1858154 h 1858154"/>
              <a:gd name="connsiteX0" fmla="*/ 0 w 9288370"/>
              <a:gd name="connsiteY0" fmla="*/ 1858154 h 1858154"/>
              <a:gd name="connsiteX1" fmla="*/ 1049 w 9288370"/>
              <a:gd name="connsiteY1" fmla="*/ 1857909 h 1858154"/>
              <a:gd name="connsiteX2" fmla="*/ 172940 w 9288370"/>
              <a:gd name="connsiteY2" fmla="*/ 1764711 h 1858154"/>
              <a:gd name="connsiteX3" fmla="*/ 643407 w 9288370"/>
              <a:gd name="connsiteY3" fmla="*/ 1597763 h 1858154"/>
              <a:gd name="connsiteX4" fmla="*/ 971617 w 9288370"/>
              <a:gd name="connsiteY4" fmla="*/ 1522494 h 1858154"/>
              <a:gd name="connsiteX5" fmla="*/ 1186668 w 9288370"/>
              <a:gd name="connsiteY5" fmla="*/ 1521861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2101780 w 9288370"/>
              <a:gd name="connsiteY10" fmla="*/ 1409907 h 1858154"/>
              <a:gd name="connsiteX11" fmla="*/ 2244830 w 9288370"/>
              <a:gd name="connsiteY11" fmla="*/ 1388540 h 1858154"/>
              <a:gd name="connsiteX12" fmla="*/ 2428648 w 9288370"/>
              <a:gd name="connsiteY12" fmla="*/ 1372736 h 1858154"/>
              <a:gd name="connsiteX13" fmla="*/ 2645882 w 9288370"/>
              <a:gd name="connsiteY13" fmla="*/ 1341971 h 1858154"/>
              <a:gd name="connsiteX14" fmla="*/ 2707413 w 9288370"/>
              <a:gd name="connsiteY14" fmla="*/ 1347156 h 1858154"/>
              <a:gd name="connsiteX15" fmla="*/ 2843134 w 9288370"/>
              <a:gd name="connsiteY15" fmla="*/ 1323561 h 1858154"/>
              <a:gd name="connsiteX16" fmla="*/ 2923804 w 9288370"/>
              <a:gd name="connsiteY16" fmla="*/ 1314224 h 1858154"/>
              <a:gd name="connsiteX17" fmla="*/ 2953618 w 9288370"/>
              <a:gd name="connsiteY17" fmla="*/ 1318186 h 1858154"/>
              <a:gd name="connsiteX18" fmla="*/ 2995816 w 9288370"/>
              <a:gd name="connsiteY18" fmla="*/ 1318670 h 1858154"/>
              <a:gd name="connsiteX19" fmla="*/ 3444611 w 9288370"/>
              <a:gd name="connsiteY19" fmla="*/ 1236739 h 1858154"/>
              <a:gd name="connsiteX20" fmla="*/ 3925616 w 9288370"/>
              <a:gd name="connsiteY20" fmla="*/ 1253751 h 1858154"/>
              <a:gd name="connsiteX21" fmla="*/ 3995849 w 9288370"/>
              <a:gd name="connsiteY21" fmla="*/ 1272939 h 1858154"/>
              <a:gd name="connsiteX22" fmla="*/ 4190310 w 9288370"/>
              <a:gd name="connsiteY22" fmla="*/ 1307786 h 1858154"/>
              <a:gd name="connsiteX23" fmla="*/ 4575478 w 9288370"/>
              <a:gd name="connsiteY23" fmla="*/ 1261726 h 1858154"/>
              <a:gd name="connsiteX24" fmla="*/ 4650026 w 9288370"/>
              <a:gd name="connsiteY24" fmla="*/ 1265798 h 1858154"/>
              <a:gd name="connsiteX25" fmla="*/ 4792008 w 9288370"/>
              <a:gd name="connsiteY25" fmla="*/ 1243899 h 1858154"/>
              <a:gd name="connsiteX26" fmla="*/ 4954126 w 9288370"/>
              <a:gd name="connsiteY26" fmla="*/ 1204617 h 1858154"/>
              <a:gd name="connsiteX27" fmla="*/ 5309678 w 9288370"/>
              <a:gd name="connsiteY27" fmla="*/ 1128278 h 1858154"/>
              <a:gd name="connsiteX28" fmla="*/ 5474724 w 9288370"/>
              <a:gd name="connsiteY28" fmla="*/ 1091167 h 1858154"/>
              <a:gd name="connsiteX29" fmla="*/ 5776618 w 9288370"/>
              <a:gd name="connsiteY29" fmla="*/ 1053037 h 1858154"/>
              <a:gd name="connsiteX30" fmla="*/ 5785786 w 9288370"/>
              <a:gd name="connsiteY30" fmla="*/ 1051213 h 1858154"/>
              <a:gd name="connsiteX31" fmla="*/ 5829381 w 9288370"/>
              <a:gd name="connsiteY31" fmla="*/ 1046878 h 1858154"/>
              <a:gd name="connsiteX32" fmla="*/ 5943596 w 9288370"/>
              <a:gd name="connsiteY32" fmla="*/ 1043237 h 1858154"/>
              <a:gd name="connsiteX33" fmla="*/ 5985730 w 9288370"/>
              <a:gd name="connsiteY33" fmla="*/ 1035396 h 1858154"/>
              <a:gd name="connsiteX34" fmla="*/ 6103109 w 9288370"/>
              <a:gd name="connsiteY34" fmla="*/ 1019019 h 1858154"/>
              <a:gd name="connsiteX35" fmla="*/ 6222406 w 9288370"/>
              <a:gd name="connsiteY35" fmla="*/ 985341 h 1858154"/>
              <a:gd name="connsiteX36" fmla="*/ 6598672 w 9288370"/>
              <a:gd name="connsiteY36" fmla="*/ 902062 h 1858154"/>
              <a:gd name="connsiteX37" fmla="*/ 6766149 w 9288370"/>
              <a:gd name="connsiteY37" fmla="*/ 846132 h 1858154"/>
              <a:gd name="connsiteX38" fmla="*/ 6886312 w 9288370"/>
              <a:gd name="connsiteY38" fmla="*/ 781877 h 1858154"/>
              <a:gd name="connsiteX39" fmla="*/ 7006457 w 9288370"/>
              <a:gd name="connsiteY39" fmla="*/ 699758 h 1858154"/>
              <a:gd name="connsiteX40" fmla="*/ 7231643 w 9288370"/>
              <a:gd name="connsiteY40" fmla="*/ 640778 h 1858154"/>
              <a:gd name="connsiteX41" fmla="*/ 7363123 w 9288370"/>
              <a:gd name="connsiteY41" fmla="*/ 593682 h 1858154"/>
              <a:gd name="connsiteX42" fmla="*/ 7588368 w 9288370"/>
              <a:gd name="connsiteY42" fmla="*/ 531129 h 1858154"/>
              <a:gd name="connsiteX43" fmla="*/ 7952094 w 9288370"/>
              <a:gd name="connsiteY43" fmla="*/ 409302 h 1858154"/>
              <a:gd name="connsiteX44" fmla="*/ 8231938 w 9288370"/>
              <a:gd name="connsiteY44" fmla="*/ 259259 h 1858154"/>
              <a:gd name="connsiteX45" fmla="*/ 8428864 w 9288370"/>
              <a:gd name="connsiteY45" fmla="*/ 208471 h 1858154"/>
              <a:gd name="connsiteX46" fmla="*/ 8616510 w 9288370"/>
              <a:gd name="connsiteY46" fmla="*/ 161973 h 1858154"/>
              <a:gd name="connsiteX47" fmla="*/ 8826766 w 9288370"/>
              <a:gd name="connsiteY47" fmla="*/ 152111 h 1858154"/>
              <a:gd name="connsiteX48" fmla="*/ 8917647 w 9288370"/>
              <a:gd name="connsiteY48" fmla="*/ 112232 h 1858154"/>
              <a:gd name="connsiteX49" fmla="*/ 9182272 w 9288370"/>
              <a:gd name="connsiteY49" fmla="*/ 37171 h 1858154"/>
              <a:gd name="connsiteX50" fmla="*/ 9232990 w 9288370"/>
              <a:gd name="connsiteY50" fmla="*/ 24074 h 1858154"/>
              <a:gd name="connsiteX51" fmla="*/ 9288370 w 9288370"/>
              <a:gd name="connsiteY51" fmla="*/ 0 h 1858154"/>
              <a:gd name="connsiteX52" fmla="*/ 0 w 9288370"/>
              <a:gd name="connsiteY52" fmla="*/ 0 h 1858154"/>
              <a:gd name="connsiteX53" fmla="*/ 0 w 9288370"/>
              <a:gd name="connsiteY53" fmla="*/ 1858154 h 1858154"/>
              <a:gd name="connsiteX0" fmla="*/ 0 w 9288370"/>
              <a:gd name="connsiteY0" fmla="*/ 1858154 h 1858154"/>
              <a:gd name="connsiteX1" fmla="*/ 1049 w 9288370"/>
              <a:gd name="connsiteY1" fmla="*/ 1857909 h 1858154"/>
              <a:gd name="connsiteX2" fmla="*/ 172940 w 9288370"/>
              <a:gd name="connsiteY2" fmla="*/ 1764711 h 1858154"/>
              <a:gd name="connsiteX3" fmla="*/ 454148 w 9288370"/>
              <a:gd name="connsiteY3" fmla="*/ 1669800 h 1858154"/>
              <a:gd name="connsiteX4" fmla="*/ 971617 w 9288370"/>
              <a:gd name="connsiteY4" fmla="*/ 1522494 h 1858154"/>
              <a:gd name="connsiteX5" fmla="*/ 1186668 w 9288370"/>
              <a:gd name="connsiteY5" fmla="*/ 1521861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2101780 w 9288370"/>
              <a:gd name="connsiteY10" fmla="*/ 1409907 h 1858154"/>
              <a:gd name="connsiteX11" fmla="*/ 2244830 w 9288370"/>
              <a:gd name="connsiteY11" fmla="*/ 1388540 h 1858154"/>
              <a:gd name="connsiteX12" fmla="*/ 2428648 w 9288370"/>
              <a:gd name="connsiteY12" fmla="*/ 1372736 h 1858154"/>
              <a:gd name="connsiteX13" fmla="*/ 2645882 w 9288370"/>
              <a:gd name="connsiteY13" fmla="*/ 1341971 h 1858154"/>
              <a:gd name="connsiteX14" fmla="*/ 2707413 w 9288370"/>
              <a:gd name="connsiteY14" fmla="*/ 1347156 h 1858154"/>
              <a:gd name="connsiteX15" fmla="*/ 2843134 w 9288370"/>
              <a:gd name="connsiteY15" fmla="*/ 1323561 h 1858154"/>
              <a:gd name="connsiteX16" fmla="*/ 2923804 w 9288370"/>
              <a:gd name="connsiteY16" fmla="*/ 1314224 h 1858154"/>
              <a:gd name="connsiteX17" fmla="*/ 2953618 w 9288370"/>
              <a:gd name="connsiteY17" fmla="*/ 1318186 h 1858154"/>
              <a:gd name="connsiteX18" fmla="*/ 2995816 w 9288370"/>
              <a:gd name="connsiteY18" fmla="*/ 1318670 h 1858154"/>
              <a:gd name="connsiteX19" fmla="*/ 3444611 w 9288370"/>
              <a:gd name="connsiteY19" fmla="*/ 1236739 h 1858154"/>
              <a:gd name="connsiteX20" fmla="*/ 3925616 w 9288370"/>
              <a:gd name="connsiteY20" fmla="*/ 1253751 h 1858154"/>
              <a:gd name="connsiteX21" fmla="*/ 3995849 w 9288370"/>
              <a:gd name="connsiteY21" fmla="*/ 1272939 h 1858154"/>
              <a:gd name="connsiteX22" fmla="*/ 4190310 w 9288370"/>
              <a:gd name="connsiteY22" fmla="*/ 1307786 h 1858154"/>
              <a:gd name="connsiteX23" fmla="*/ 4575478 w 9288370"/>
              <a:gd name="connsiteY23" fmla="*/ 1261726 h 1858154"/>
              <a:gd name="connsiteX24" fmla="*/ 4650026 w 9288370"/>
              <a:gd name="connsiteY24" fmla="*/ 1265798 h 1858154"/>
              <a:gd name="connsiteX25" fmla="*/ 4792008 w 9288370"/>
              <a:gd name="connsiteY25" fmla="*/ 1243899 h 1858154"/>
              <a:gd name="connsiteX26" fmla="*/ 4954126 w 9288370"/>
              <a:gd name="connsiteY26" fmla="*/ 1204617 h 1858154"/>
              <a:gd name="connsiteX27" fmla="*/ 5309678 w 9288370"/>
              <a:gd name="connsiteY27" fmla="*/ 1128278 h 1858154"/>
              <a:gd name="connsiteX28" fmla="*/ 5474724 w 9288370"/>
              <a:gd name="connsiteY28" fmla="*/ 1091167 h 1858154"/>
              <a:gd name="connsiteX29" fmla="*/ 5776618 w 9288370"/>
              <a:gd name="connsiteY29" fmla="*/ 1053037 h 1858154"/>
              <a:gd name="connsiteX30" fmla="*/ 5785786 w 9288370"/>
              <a:gd name="connsiteY30" fmla="*/ 1051213 h 1858154"/>
              <a:gd name="connsiteX31" fmla="*/ 5829381 w 9288370"/>
              <a:gd name="connsiteY31" fmla="*/ 1046878 h 1858154"/>
              <a:gd name="connsiteX32" fmla="*/ 5943596 w 9288370"/>
              <a:gd name="connsiteY32" fmla="*/ 1043237 h 1858154"/>
              <a:gd name="connsiteX33" fmla="*/ 5985730 w 9288370"/>
              <a:gd name="connsiteY33" fmla="*/ 1035396 h 1858154"/>
              <a:gd name="connsiteX34" fmla="*/ 6103109 w 9288370"/>
              <a:gd name="connsiteY34" fmla="*/ 1019019 h 1858154"/>
              <a:gd name="connsiteX35" fmla="*/ 6222406 w 9288370"/>
              <a:gd name="connsiteY35" fmla="*/ 985341 h 1858154"/>
              <a:gd name="connsiteX36" fmla="*/ 6598672 w 9288370"/>
              <a:gd name="connsiteY36" fmla="*/ 902062 h 1858154"/>
              <a:gd name="connsiteX37" fmla="*/ 6766149 w 9288370"/>
              <a:gd name="connsiteY37" fmla="*/ 846132 h 1858154"/>
              <a:gd name="connsiteX38" fmla="*/ 6886312 w 9288370"/>
              <a:gd name="connsiteY38" fmla="*/ 781877 h 1858154"/>
              <a:gd name="connsiteX39" fmla="*/ 7006457 w 9288370"/>
              <a:gd name="connsiteY39" fmla="*/ 699758 h 1858154"/>
              <a:gd name="connsiteX40" fmla="*/ 7231643 w 9288370"/>
              <a:gd name="connsiteY40" fmla="*/ 640778 h 1858154"/>
              <a:gd name="connsiteX41" fmla="*/ 7363123 w 9288370"/>
              <a:gd name="connsiteY41" fmla="*/ 593682 h 1858154"/>
              <a:gd name="connsiteX42" fmla="*/ 7588368 w 9288370"/>
              <a:gd name="connsiteY42" fmla="*/ 531129 h 1858154"/>
              <a:gd name="connsiteX43" fmla="*/ 7952094 w 9288370"/>
              <a:gd name="connsiteY43" fmla="*/ 409302 h 1858154"/>
              <a:gd name="connsiteX44" fmla="*/ 8231938 w 9288370"/>
              <a:gd name="connsiteY44" fmla="*/ 259259 h 1858154"/>
              <a:gd name="connsiteX45" fmla="*/ 8428864 w 9288370"/>
              <a:gd name="connsiteY45" fmla="*/ 208471 h 1858154"/>
              <a:gd name="connsiteX46" fmla="*/ 8616510 w 9288370"/>
              <a:gd name="connsiteY46" fmla="*/ 161973 h 1858154"/>
              <a:gd name="connsiteX47" fmla="*/ 8826766 w 9288370"/>
              <a:gd name="connsiteY47" fmla="*/ 152111 h 1858154"/>
              <a:gd name="connsiteX48" fmla="*/ 8917647 w 9288370"/>
              <a:gd name="connsiteY48" fmla="*/ 112232 h 1858154"/>
              <a:gd name="connsiteX49" fmla="*/ 9182272 w 9288370"/>
              <a:gd name="connsiteY49" fmla="*/ 37171 h 1858154"/>
              <a:gd name="connsiteX50" fmla="*/ 9232990 w 9288370"/>
              <a:gd name="connsiteY50" fmla="*/ 24074 h 1858154"/>
              <a:gd name="connsiteX51" fmla="*/ 9288370 w 9288370"/>
              <a:gd name="connsiteY51" fmla="*/ 0 h 1858154"/>
              <a:gd name="connsiteX52" fmla="*/ 0 w 9288370"/>
              <a:gd name="connsiteY52" fmla="*/ 0 h 1858154"/>
              <a:gd name="connsiteX53" fmla="*/ 0 w 9288370"/>
              <a:gd name="connsiteY53" fmla="*/ 1858154 h 1858154"/>
              <a:gd name="connsiteX0" fmla="*/ 0 w 9288370"/>
              <a:gd name="connsiteY0" fmla="*/ 1858154 h 1858154"/>
              <a:gd name="connsiteX1" fmla="*/ 1049 w 9288370"/>
              <a:gd name="connsiteY1" fmla="*/ 1857909 h 1858154"/>
              <a:gd name="connsiteX2" fmla="*/ 172940 w 9288370"/>
              <a:gd name="connsiteY2" fmla="*/ 1764711 h 1858154"/>
              <a:gd name="connsiteX3" fmla="*/ 454148 w 9288370"/>
              <a:gd name="connsiteY3" fmla="*/ 1669800 h 1858154"/>
              <a:gd name="connsiteX4" fmla="*/ 971617 w 9288370"/>
              <a:gd name="connsiteY4" fmla="*/ 1522494 h 1858154"/>
              <a:gd name="connsiteX5" fmla="*/ 1186668 w 9288370"/>
              <a:gd name="connsiteY5" fmla="*/ 1521861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2101780 w 9288370"/>
              <a:gd name="connsiteY10" fmla="*/ 1409907 h 1858154"/>
              <a:gd name="connsiteX11" fmla="*/ 2244830 w 9288370"/>
              <a:gd name="connsiteY11" fmla="*/ 1388540 h 1858154"/>
              <a:gd name="connsiteX12" fmla="*/ 2428648 w 9288370"/>
              <a:gd name="connsiteY12" fmla="*/ 1372736 h 1858154"/>
              <a:gd name="connsiteX13" fmla="*/ 2645882 w 9288370"/>
              <a:gd name="connsiteY13" fmla="*/ 1341971 h 1858154"/>
              <a:gd name="connsiteX14" fmla="*/ 2707413 w 9288370"/>
              <a:gd name="connsiteY14" fmla="*/ 1347156 h 1858154"/>
              <a:gd name="connsiteX15" fmla="*/ 2843134 w 9288370"/>
              <a:gd name="connsiteY15" fmla="*/ 1323561 h 1858154"/>
              <a:gd name="connsiteX16" fmla="*/ 2923804 w 9288370"/>
              <a:gd name="connsiteY16" fmla="*/ 1314224 h 1858154"/>
              <a:gd name="connsiteX17" fmla="*/ 2953618 w 9288370"/>
              <a:gd name="connsiteY17" fmla="*/ 1318186 h 1858154"/>
              <a:gd name="connsiteX18" fmla="*/ 2995816 w 9288370"/>
              <a:gd name="connsiteY18" fmla="*/ 1318670 h 1858154"/>
              <a:gd name="connsiteX19" fmla="*/ 3444611 w 9288370"/>
              <a:gd name="connsiteY19" fmla="*/ 1236739 h 1858154"/>
              <a:gd name="connsiteX20" fmla="*/ 3925616 w 9288370"/>
              <a:gd name="connsiteY20" fmla="*/ 1253751 h 1858154"/>
              <a:gd name="connsiteX21" fmla="*/ 3995849 w 9288370"/>
              <a:gd name="connsiteY21" fmla="*/ 1272939 h 1858154"/>
              <a:gd name="connsiteX22" fmla="*/ 4190310 w 9288370"/>
              <a:gd name="connsiteY22" fmla="*/ 1307786 h 1858154"/>
              <a:gd name="connsiteX23" fmla="*/ 4575478 w 9288370"/>
              <a:gd name="connsiteY23" fmla="*/ 1261726 h 1858154"/>
              <a:gd name="connsiteX24" fmla="*/ 4650026 w 9288370"/>
              <a:gd name="connsiteY24" fmla="*/ 1265798 h 1858154"/>
              <a:gd name="connsiteX25" fmla="*/ 4792008 w 9288370"/>
              <a:gd name="connsiteY25" fmla="*/ 1243899 h 1858154"/>
              <a:gd name="connsiteX26" fmla="*/ 4954126 w 9288370"/>
              <a:gd name="connsiteY26" fmla="*/ 1204617 h 1858154"/>
              <a:gd name="connsiteX27" fmla="*/ 5309678 w 9288370"/>
              <a:gd name="connsiteY27" fmla="*/ 1128278 h 1858154"/>
              <a:gd name="connsiteX28" fmla="*/ 5474724 w 9288370"/>
              <a:gd name="connsiteY28" fmla="*/ 1091167 h 1858154"/>
              <a:gd name="connsiteX29" fmla="*/ 5776618 w 9288370"/>
              <a:gd name="connsiteY29" fmla="*/ 1053037 h 1858154"/>
              <a:gd name="connsiteX30" fmla="*/ 5785786 w 9288370"/>
              <a:gd name="connsiteY30" fmla="*/ 1051213 h 1858154"/>
              <a:gd name="connsiteX31" fmla="*/ 5829381 w 9288370"/>
              <a:gd name="connsiteY31" fmla="*/ 1046878 h 1858154"/>
              <a:gd name="connsiteX32" fmla="*/ 5943596 w 9288370"/>
              <a:gd name="connsiteY32" fmla="*/ 1043237 h 1858154"/>
              <a:gd name="connsiteX33" fmla="*/ 5985730 w 9288370"/>
              <a:gd name="connsiteY33" fmla="*/ 1035396 h 1858154"/>
              <a:gd name="connsiteX34" fmla="*/ 6103109 w 9288370"/>
              <a:gd name="connsiteY34" fmla="*/ 1019019 h 1858154"/>
              <a:gd name="connsiteX35" fmla="*/ 6222406 w 9288370"/>
              <a:gd name="connsiteY35" fmla="*/ 985341 h 1858154"/>
              <a:gd name="connsiteX36" fmla="*/ 6598672 w 9288370"/>
              <a:gd name="connsiteY36" fmla="*/ 902062 h 1858154"/>
              <a:gd name="connsiteX37" fmla="*/ 6766149 w 9288370"/>
              <a:gd name="connsiteY37" fmla="*/ 846132 h 1858154"/>
              <a:gd name="connsiteX38" fmla="*/ 6886312 w 9288370"/>
              <a:gd name="connsiteY38" fmla="*/ 781877 h 1858154"/>
              <a:gd name="connsiteX39" fmla="*/ 7006457 w 9288370"/>
              <a:gd name="connsiteY39" fmla="*/ 699758 h 1858154"/>
              <a:gd name="connsiteX40" fmla="*/ 7231643 w 9288370"/>
              <a:gd name="connsiteY40" fmla="*/ 640778 h 1858154"/>
              <a:gd name="connsiteX41" fmla="*/ 7363123 w 9288370"/>
              <a:gd name="connsiteY41" fmla="*/ 593682 h 1858154"/>
              <a:gd name="connsiteX42" fmla="*/ 7588368 w 9288370"/>
              <a:gd name="connsiteY42" fmla="*/ 531129 h 1858154"/>
              <a:gd name="connsiteX43" fmla="*/ 7952094 w 9288370"/>
              <a:gd name="connsiteY43" fmla="*/ 409302 h 1858154"/>
              <a:gd name="connsiteX44" fmla="*/ 8231938 w 9288370"/>
              <a:gd name="connsiteY44" fmla="*/ 259259 h 1858154"/>
              <a:gd name="connsiteX45" fmla="*/ 8428864 w 9288370"/>
              <a:gd name="connsiteY45" fmla="*/ 208471 h 1858154"/>
              <a:gd name="connsiteX46" fmla="*/ 8616510 w 9288370"/>
              <a:gd name="connsiteY46" fmla="*/ 161973 h 1858154"/>
              <a:gd name="connsiteX47" fmla="*/ 8826766 w 9288370"/>
              <a:gd name="connsiteY47" fmla="*/ 152111 h 1858154"/>
              <a:gd name="connsiteX48" fmla="*/ 8917647 w 9288370"/>
              <a:gd name="connsiteY48" fmla="*/ 112232 h 1858154"/>
              <a:gd name="connsiteX49" fmla="*/ 9182272 w 9288370"/>
              <a:gd name="connsiteY49" fmla="*/ 37171 h 1858154"/>
              <a:gd name="connsiteX50" fmla="*/ 9232990 w 9288370"/>
              <a:gd name="connsiteY50" fmla="*/ 24074 h 1858154"/>
              <a:gd name="connsiteX51" fmla="*/ 9288370 w 9288370"/>
              <a:gd name="connsiteY51" fmla="*/ 0 h 1858154"/>
              <a:gd name="connsiteX52" fmla="*/ 0 w 9288370"/>
              <a:gd name="connsiteY52" fmla="*/ 0 h 1858154"/>
              <a:gd name="connsiteX53" fmla="*/ 0 w 9288370"/>
              <a:gd name="connsiteY53" fmla="*/ 1858154 h 1858154"/>
              <a:gd name="connsiteX0" fmla="*/ 0 w 9288370"/>
              <a:gd name="connsiteY0" fmla="*/ 1858154 h 1858154"/>
              <a:gd name="connsiteX1" fmla="*/ 1049 w 9288370"/>
              <a:gd name="connsiteY1" fmla="*/ 1857909 h 1858154"/>
              <a:gd name="connsiteX2" fmla="*/ 172940 w 9288370"/>
              <a:gd name="connsiteY2" fmla="*/ 1764711 h 1858154"/>
              <a:gd name="connsiteX3" fmla="*/ 454148 w 9288370"/>
              <a:gd name="connsiteY3" fmla="*/ 1669800 h 1858154"/>
              <a:gd name="connsiteX4" fmla="*/ 667158 w 9288370"/>
              <a:gd name="connsiteY4" fmla="*/ 1589385 h 1858154"/>
              <a:gd name="connsiteX5" fmla="*/ 1186668 w 9288370"/>
              <a:gd name="connsiteY5" fmla="*/ 1521861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2101780 w 9288370"/>
              <a:gd name="connsiteY10" fmla="*/ 1409907 h 1858154"/>
              <a:gd name="connsiteX11" fmla="*/ 2244830 w 9288370"/>
              <a:gd name="connsiteY11" fmla="*/ 1388540 h 1858154"/>
              <a:gd name="connsiteX12" fmla="*/ 2428648 w 9288370"/>
              <a:gd name="connsiteY12" fmla="*/ 1372736 h 1858154"/>
              <a:gd name="connsiteX13" fmla="*/ 2645882 w 9288370"/>
              <a:gd name="connsiteY13" fmla="*/ 1341971 h 1858154"/>
              <a:gd name="connsiteX14" fmla="*/ 2707413 w 9288370"/>
              <a:gd name="connsiteY14" fmla="*/ 1347156 h 1858154"/>
              <a:gd name="connsiteX15" fmla="*/ 2843134 w 9288370"/>
              <a:gd name="connsiteY15" fmla="*/ 1323561 h 1858154"/>
              <a:gd name="connsiteX16" fmla="*/ 2923804 w 9288370"/>
              <a:gd name="connsiteY16" fmla="*/ 1314224 h 1858154"/>
              <a:gd name="connsiteX17" fmla="*/ 2953618 w 9288370"/>
              <a:gd name="connsiteY17" fmla="*/ 1318186 h 1858154"/>
              <a:gd name="connsiteX18" fmla="*/ 2995816 w 9288370"/>
              <a:gd name="connsiteY18" fmla="*/ 1318670 h 1858154"/>
              <a:gd name="connsiteX19" fmla="*/ 3444611 w 9288370"/>
              <a:gd name="connsiteY19" fmla="*/ 1236739 h 1858154"/>
              <a:gd name="connsiteX20" fmla="*/ 3925616 w 9288370"/>
              <a:gd name="connsiteY20" fmla="*/ 1253751 h 1858154"/>
              <a:gd name="connsiteX21" fmla="*/ 3995849 w 9288370"/>
              <a:gd name="connsiteY21" fmla="*/ 1272939 h 1858154"/>
              <a:gd name="connsiteX22" fmla="*/ 4190310 w 9288370"/>
              <a:gd name="connsiteY22" fmla="*/ 1307786 h 1858154"/>
              <a:gd name="connsiteX23" fmla="*/ 4575478 w 9288370"/>
              <a:gd name="connsiteY23" fmla="*/ 1261726 h 1858154"/>
              <a:gd name="connsiteX24" fmla="*/ 4650026 w 9288370"/>
              <a:gd name="connsiteY24" fmla="*/ 1265798 h 1858154"/>
              <a:gd name="connsiteX25" fmla="*/ 4792008 w 9288370"/>
              <a:gd name="connsiteY25" fmla="*/ 1243899 h 1858154"/>
              <a:gd name="connsiteX26" fmla="*/ 4954126 w 9288370"/>
              <a:gd name="connsiteY26" fmla="*/ 1204617 h 1858154"/>
              <a:gd name="connsiteX27" fmla="*/ 5309678 w 9288370"/>
              <a:gd name="connsiteY27" fmla="*/ 1128278 h 1858154"/>
              <a:gd name="connsiteX28" fmla="*/ 5474724 w 9288370"/>
              <a:gd name="connsiteY28" fmla="*/ 1091167 h 1858154"/>
              <a:gd name="connsiteX29" fmla="*/ 5776618 w 9288370"/>
              <a:gd name="connsiteY29" fmla="*/ 1053037 h 1858154"/>
              <a:gd name="connsiteX30" fmla="*/ 5785786 w 9288370"/>
              <a:gd name="connsiteY30" fmla="*/ 1051213 h 1858154"/>
              <a:gd name="connsiteX31" fmla="*/ 5829381 w 9288370"/>
              <a:gd name="connsiteY31" fmla="*/ 1046878 h 1858154"/>
              <a:gd name="connsiteX32" fmla="*/ 5943596 w 9288370"/>
              <a:gd name="connsiteY32" fmla="*/ 1043237 h 1858154"/>
              <a:gd name="connsiteX33" fmla="*/ 5985730 w 9288370"/>
              <a:gd name="connsiteY33" fmla="*/ 1035396 h 1858154"/>
              <a:gd name="connsiteX34" fmla="*/ 6103109 w 9288370"/>
              <a:gd name="connsiteY34" fmla="*/ 1019019 h 1858154"/>
              <a:gd name="connsiteX35" fmla="*/ 6222406 w 9288370"/>
              <a:gd name="connsiteY35" fmla="*/ 985341 h 1858154"/>
              <a:gd name="connsiteX36" fmla="*/ 6598672 w 9288370"/>
              <a:gd name="connsiteY36" fmla="*/ 902062 h 1858154"/>
              <a:gd name="connsiteX37" fmla="*/ 6766149 w 9288370"/>
              <a:gd name="connsiteY37" fmla="*/ 846132 h 1858154"/>
              <a:gd name="connsiteX38" fmla="*/ 6886312 w 9288370"/>
              <a:gd name="connsiteY38" fmla="*/ 781877 h 1858154"/>
              <a:gd name="connsiteX39" fmla="*/ 7006457 w 9288370"/>
              <a:gd name="connsiteY39" fmla="*/ 699758 h 1858154"/>
              <a:gd name="connsiteX40" fmla="*/ 7231643 w 9288370"/>
              <a:gd name="connsiteY40" fmla="*/ 640778 h 1858154"/>
              <a:gd name="connsiteX41" fmla="*/ 7363123 w 9288370"/>
              <a:gd name="connsiteY41" fmla="*/ 593682 h 1858154"/>
              <a:gd name="connsiteX42" fmla="*/ 7588368 w 9288370"/>
              <a:gd name="connsiteY42" fmla="*/ 531129 h 1858154"/>
              <a:gd name="connsiteX43" fmla="*/ 7952094 w 9288370"/>
              <a:gd name="connsiteY43" fmla="*/ 409302 h 1858154"/>
              <a:gd name="connsiteX44" fmla="*/ 8231938 w 9288370"/>
              <a:gd name="connsiteY44" fmla="*/ 259259 h 1858154"/>
              <a:gd name="connsiteX45" fmla="*/ 8428864 w 9288370"/>
              <a:gd name="connsiteY45" fmla="*/ 208471 h 1858154"/>
              <a:gd name="connsiteX46" fmla="*/ 8616510 w 9288370"/>
              <a:gd name="connsiteY46" fmla="*/ 161973 h 1858154"/>
              <a:gd name="connsiteX47" fmla="*/ 8826766 w 9288370"/>
              <a:gd name="connsiteY47" fmla="*/ 152111 h 1858154"/>
              <a:gd name="connsiteX48" fmla="*/ 8917647 w 9288370"/>
              <a:gd name="connsiteY48" fmla="*/ 112232 h 1858154"/>
              <a:gd name="connsiteX49" fmla="*/ 9182272 w 9288370"/>
              <a:gd name="connsiteY49" fmla="*/ 37171 h 1858154"/>
              <a:gd name="connsiteX50" fmla="*/ 9232990 w 9288370"/>
              <a:gd name="connsiteY50" fmla="*/ 24074 h 1858154"/>
              <a:gd name="connsiteX51" fmla="*/ 9288370 w 9288370"/>
              <a:gd name="connsiteY51" fmla="*/ 0 h 1858154"/>
              <a:gd name="connsiteX52" fmla="*/ 0 w 9288370"/>
              <a:gd name="connsiteY52" fmla="*/ 0 h 1858154"/>
              <a:gd name="connsiteX53" fmla="*/ 0 w 9288370"/>
              <a:gd name="connsiteY53" fmla="*/ 1858154 h 1858154"/>
              <a:gd name="connsiteX0" fmla="*/ 0 w 9288370"/>
              <a:gd name="connsiteY0" fmla="*/ 1858154 h 1858154"/>
              <a:gd name="connsiteX1" fmla="*/ 1049 w 9288370"/>
              <a:gd name="connsiteY1" fmla="*/ 1857909 h 1858154"/>
              <a:gd name="connsiteX2" fmla="*/ 172940 w 9288370"/>
              <a:gd name="connsiteY2" fmla="*/ 1764711 h 1858154"/>
              <a:gd name="connsiteX3" fmla="*/ 454148 w 9288370"/>
              <a:gd name="connsiteY3" fmla="*/ 1669800 h 1858154"/>
              <a:gd name="connsiteX4" fmla="*/ 667158 w 9288370"/>
              <a:gd name="connsiteY4" fmla="*/ 1589385 h 1858154"/>
              <a:gd name="connsiteX5" fmla="*/ 849294 w 9288370"/>
              <a:gd name="connsiteY5" fmla="*/ 1552735 h 1858154"/>
              <a:gd name="connsiteX6" fmla="*/ 1456865 w 9288370"/>
              <a:gd name="connsiteY6" fmla="*/ 1510292 h 1858154"/>
              <a:gd name="connsiteX7" fmla="*/ 1463005 w 9288370"/>
              <a:gd name="connsiteY7" fmla="*/ 1511279 h 1858154"/>
              <a:gd name="connsiteX8" fmla="*/ 1604999 w 9288370"/>
              <a:gd name="connsiteY8" fmla="*/ 1513599 h 1858154"/>
              <a:gd name="connsiteX9" fmla="*/ 1717911 w 9288370"/>
              <a:gd name="connsiteY9" fmla="*/ 1497764 h 1858154"/>
              <a:gd name="connsiteX10" fmla="*/ 2101780 w 9288370"/>
              <a:gd name="connsiteY10" fmla="*/ 1409907 h 1858154"/>
              <a:gd name="connsiteX11" fmla="*/ 2244830 w 9288370"/>
              <a:gd name="connsiteY11" fmla="*/ 1388540 h 1858154"/>
              <a:gd name="connsiteX12" fmla="*/ 2428648 w 9288370"/>
              <a:gd name="connsiteY12" fmla="*/ 1372736 h 1858154"/>
              <a:gd name="connsiteX13" fmla="*/ 2645882 w 9288370"/>
              <a:gd name="connsiteY13" fmla="*/ 1341971 h 1858154"/>
              <a:gd name="connsiteX14" fmla="*/ 2707413 w 9288370"/>
              <a:gd name="connsiteY14" fmla="*/ 1347156 h 1858154"/>
              <a:gd name="connsiteX15" fmla="*/ 2843134 w 9288370"/>
              <a:gd name="connsiteY15" fmla="*/ 1323561 h 1858154"/>
              <a:gd name="connsiteX16" fmla="*/ 2923804 w 9288370"/>
              <a:gd name="connsiteY16" fmla="*/ 1314224 h 1858154"/>
              <a:gd name="connsiteX17" fmla="*/ 2953618 w 9288370"/>
              <a:gd name="connsiteY17" fmla="*/ 1318186 h 1858154"/>
              <a:gd name="connsiteX18" fmla="*/ 2995816 w 9288370"/>
              <a:gd name="connsiteY18" fmla="*/ 1318670 h 1858154"/>
              <a:gd name="connsiteX19" fmla="*/ 3444611 w 9288370"/>
              <a:gd name="connsiteY19" fmla="*/ 1236739 h 1858154"/>
              <a:gd name="connsiteX20" fmla="*/ 3925616 w 9288370"/>
              <a:gd name="connsiteY20" fmla="*/ 1253751 h 1858154"/>
              <a:gd name="connsiteX21" fmla="*/ 3995849 w 9288370"/>
              <a:gd name="connsiteY21" fmla="*/ 1272939 h 1858154"/>
              <a:gd name="connsiteX22" fmla="*/ 4190310 w 9288370"/>
              <a:gd name="connsiteY22" fmla="*/ 1307786 h 1858154"/>
              <a:gd name="connsiteX23" fmla="*/ 4575478 w 9288370"/>
              <a:gd name="connsiteY23" fmla="*/ 1261726 h 1858154"/>
              <a:gd name="connsiteX24" fmla="*/ 4650026 w 9288370"/>
              <a:gd name="connsiteY24" fmla="*/ 1265798 h 1858154"/>
              <a:gd name="connsiteX25" fmla="*/ 4792008 w 9288370"/>
              <a:gd name="connsiteY25" fmla="*/ 1243899 h 1858154"/>
              <a:gd name="connsiteX26" fmla="*/ 4954126 w 9288370"/>
              <a:gd name="connsiteY26" fmla="*/ 1204617 h 1858154"/>
              <a:gd name="connsiteX27" fmla="*/ 5309678 w 9288370"/>
              <a:gd name="connsiteY27" fmla="*/ 1128278 h 1858154"/>
              <a:gd name="connsiteX28" fmla="*/ 5474724 w 9288370"/>
              <a:gd name="connsiteY28" fmla="*/ 1091167 h 1858154"/>
              <a:gd name="connsiteX29" fmla="*/ 5776618 w 9288370"/>
              <a:gd name="connsiteY29" fmla="*/ 1053037 h 1858154"/>
              <a:gd name="connsiteX30" fmla="*/ 5785786 w 9288370"/>
              <a:gd name="connsiteY30" fmla="*/ 1051213 h 1858154"/>
              <a:gd name="connsiteX31" fmla="*/ 5829381 w 9288370"/>
              <a:gd name="connsiteY31" fmla="*/ 1046878 h 1858154"/>
              <a:gd name="connsiteX32" fmla="*/ 5943596 w 9288370"/>
              <a:gd name="connsiteY32" fmla="*/ 1043237 h 1858154"/>
              <a:gd name="connsiteX33" fmla="*/ 5985730 w 9288370"/>
              <a:gd name="connsiteY33" fmla="*/ 1035396 h 1858154"/>
              <a:gd name="connsiteX34" fmla="*/ 6103109 w 9288370"/>
              <a:gd name="connsiteY34" fmla="*/ 1019019 h 1858154"/>
              <a:gd name="connsiteX35" fmla="*/ 6222406 w 9288370"/>
              <a:gd name="connsiteY35" fmla="*/ 985341 h 1858154"/>
              <a:gd name="connsiteX36" fmla="*/ 6598672 w 9288370"/>
              <a:gd name="connsiteY36" fmla="*/ 902062 h 1858154"/>
              <a:gd name="connsiteX37" fmla="*/ 6766149 w 9288370"/>
              <a:gd name="connsiteY37" fmla="*/ 846132 h 1858154"/>
              <a:gd name="connsiteX38" fmla="*/ 6886312 w 9288370"/>
              <a:gd name="connsiteY38" fmla="*/ 781877 h 1858154"/>
              <a:gd name="connsiteX39" fmla="*/ 7006457 w 9288370"/>
              <a:gd name="connsiteY39" fmla="*/ 699758 h 1858154"/>
              <a:gd name="connsiteX40" fmla="*/ 7231643 w 9288370"/>
              <a:gd name="connsiteY40" fmla="*/ 640778 h 1858154"/>
              <a:gd name="connsiteX41" fmla="*/ 7363123 w 9288370"/>
              <a:gd name="connsiteY41" fmla="*/ 593682 h 1858154"/>
              <a:gd name="connsiteX42" fmla="*/ 7588368 w 9288370"/>
              <a:gd name="connsiteY42" fmla="*/ 531129 h 1858154"/>
              <a:gd name="connsiteX43" fmla="*/ 7952094 w 9288370"/>
              <a:gd name="connsiteY43" fmla="*/ 409302 h 1858154"/>
              <a:gd name="connsiteX44" fmla="*/ 8231938 w 9288370"/>
              <a:gd name="connsiteY44" fmla="*/ 259259 h 1858154"/>
              <a:gd name="connsiteX45" fmla="*/ 8428864 w 9288370"/>
              <a:gd name="connsiteY45" fmla="*/ 208471 h 1858154"/>
              <a:gd name="connsiteX46" fmla="*/ 8616510 w 9288370"/>
              <a:gd name="connsiteY46" fmla="*/ 161973 h 1858154"/>
              <a:gd name="connsiteX47" fmla="*/ 8826766 w 9288370"/>
              <a:gd name="connsiteY47" fmla="*/ 152111 h 1858154"/>
              <a:gd name="connsiteX48" fmla="*/ 8917647 w 9288370"/>
              <a:gd name="connsiteY48" fmla="*/ 112232 h 1858154"/>
              <a:gd name="connsiteX49" fmla="*/ 9182272 w 9288370"/>
              <a:gd name="connsiteY49" fmla="*/ 37171 h 1858154"/>
              <a:gd name="connsiteX50" fmla="*/ 9232990 w 9288370"/>
              <a:gd name="connsiteY50" fmla="*/ 24074 h 1858154"/>
              <a:gd name="connsiteX51" fmla="*/ 9288370 w 9288370"/>
              <a:gd name="connsiteY51" fmla="*/ 0 h 1858154"/>
              <a:gd name="connsiteX52" fmla="*/ 0 w 9288370"/>
              <a:gd name="connsiteY52" fmla="*/ 0 h 1858154"/>
              <a:gd name="connsiteX53" fmla="*/ 0 w 9288370"/>
              <a:gd name="connsiteY53" fmla="*/ 1858154 h 1858154"/>
              <a:gd name="connsiteX0" fmla="*/ 0 w 9288370"/>
              <a:gd name="connsiteY0" fmla="*/ 1858154 h 1858154"/>
              <a:gd name="connsiteX1" fmla="*/ 1049 w 9288370"/>
              <a:gd name="connsiteY1" fmla="*/ 1857909 h 1858154"/>
              <a:gd name="connsiteX2" fmla="*/ 172940 w 9288370"/>
              <a:gd name="connsiteY2" fmla="*/ 1764711 h 1858154"/>
              <a:gd name="connsiteX3" fmla="*/ 454148 w 9288370"/>
              <a:gd name="connsiteY3" fmla="*/ 1669800 h 1858154"/>
              <a:gd name="connsiteX4" fmla="*/ 667158 w 9288370"/>
              <a:gd name="connsiteY4" fmla="*/ 1589385 h 1858154"/>
              <a:gd name="connsiteX5" fmla="*/ 849294 w 9288370"/>
              <a:gd name="connsiteY5" fmla="*/ 1552735 h 1858154"/>
              <a:gd name="connsiteX6" fmla="*/ 1456865 w 9288370"/>
              <a:gd name="connsiteY6" fmla="*/ 1510292 h 1858154"/>
              <a:gd name="connsiteX7" fmla="*/ 1051573 w 9288370"/>
              <a:gd name="connsiteY7" fmla="*/ 1521570 h 1858154"/>
              <a:gd name="connsiteX8" fmla="*/ 1604999 w 9288370"/>
              <a:gd name="connsiteY8" fmla="*/ 1513599 h 1858154"/>
              <a:gd name="connsiteX9" fmla="*/ 1717911 w 9288370"/>
              <a:gd name="connsiteY9" fmla="*/ 1497764 h 1858154"/>
              <a:gd name="connsiteX10" fmla="*/ 2101780 w 9288370"/>
              <a:gd name="connsiteY10" fmla="*/ 1409907 h 1858154"/>
              <a:gd name="connsiteX11" fmla="*/ 2244830 w 9288370"/>
              <a:gd name="connsiteY11" fmla="*/ 1388540 h 1858154"/>
              <a:gd name="connsiteX12" fmla="*/ 2428648 w 9288370"/>
              <a:gd name="connsiteY12" fmla="*/ 1372736 h 1858154"/>
              <a:gd name="connsiteX13" fmla="*/ 2645882 w 9288370"/>
              <a:gd name="connsiteY13" fmla="*/ 1341971 h 1858154"/>
              <a:gd name="connsiteX14" fmla="*/ 2707413 w 9288370"/>
              <a:gd name="connsiteY14" fmla="*/ 1347156 h 1858154"/>
              <a:gd name="connsiteX15" fmla="*/ 2843134 w 9288370"/>
              <a:gd name="connsiteY15" fmla="*/ 1323561 h 1858154"/>
              <a:gd name="connsiteX16" fmla="*/ 2923804 w 9288370"/>
              <a:gd name="connsiteY16" fmla="*/ 1314224 h 1858154"/>
              <a:gd name="connsiteX17" fmla="*/ 2953618 w 9288370"/>
              <a:gd name="connsiteY17" fmla="*/ 1318186 h 1858154"/>
              <a:gd name="connsiteX18" fmla="*/ 2995816 w 9288370"/>
              <a:gd name="connsiteY18" fmla="*/ 1318670 h 1858154"/>
              <a:gd name="connsiteX19" fmla="*/ 3444611 w 9288370"/>
              <a:gd name="connsiteY19" fmla="*/ 1236739 h 1858154"/>
              <a:gd name="connsiteX20" fmla="*/ 3925616 w 9288370"/>
              <a:gd name="connsiteY20" fmla="*/ 1253751 h 1858154"/>
              <a:gd name="connsiteX21" fmla="*/ 3995849 w 9288370"/>
              <a:gd name="connsiteY21" fmla="*/ 1272939 h 1858154"/>
              <a:gd name="connsiteX22" fmla="*/ 4190310 w 9288370"/>
              <a:gd name="connsiteY22" fmla="*/ 1307786 h 1858154"/>
              <a:gd name="connsiteX23" fmla="*/ 4575478 w 9288370"/>
              <a:gd name="connsiteY23" fmla="*/ 1261726 h 1858154"/>
              <a:gd name="connsiteX24" fmla="*/ 4650026 w 9288370"/>
              <a:gd name="connsiteY24" fmla="*/ 1265798 h 1858154"/>
              <a:gd name="connsiteX25" fmla="*/ 4792008 w 9288370"/>
              <a:gd name="connsiteY25" fmla="*/ 1243899 h 1858154"/>
              <a:gd name="connsiteX26" fmla="*/ 4954126 w 9288370"/>
              <a:gd name="connsiteY26" fmla="*/ 1204617 h 1858154"/>
              <a:gd name="connsiteX27" fmla="*/ 5309678 w 9288370"/>
              <a:gd name="connsiteY27" fmla="*/ 1128278 h 1858154"/>
              <a:gd name="connsiteX28" fmla="*/ 5474724 w 9288370"/>
              <a:gd name="connsiteY28" fmla="*/ 1091167 h 1858154"/>
              <a:gd name="connsiteX29" fmla="*/ 5776618 w 9288370"/>
              <a:gd name="connsiteY29" fmla="*/ 1053037 h 1858154"/>
              <a:gd name="connsiteX30" fmla="*/ 5785786 w 9288370"/>
              <a:gd name="connsiteY30" fmla="*/ 1051213 h 1858154"/>
              <a:gd name="connsiteX31" fmla="*/ 5829381 w 9288370"/>
              <a:gd name="connsiteY31" fmla="*/ 1046878 h 1858154"/>
              <a:gd name="connsiteX32" fmla="*/ 5943596 w 9288370"/>
              <a:gd name="connsiteY32" fmla="*/ 1043237 h 1858154"/>
              <a:gd name="connsiteX33" fmla="*/ 5985730 w 9288370"/>
              <a:gd name="connsiteY33" fmla="*/ 1035396 h 1858154"/>
              <a:gd name="connsiteX34" fmla="*/ 6103109 w 9288370"/>
              <a:gd name="connsiteY34" fmla="*/ 1019019 h 1858154"/>
              <a:gd name="connsiteX35" fmla="*/ 6222406 w 9288370"/>
              <a:gd name="connsiteY35" fmla="*/ 985341 h 1858154"/>
              <a:gd name="connsiteX36" fmla="*/ 6598672 w 9288370"/>
              <a:gd name="connsiteY36" fmla="*/ 902062 h 1858154"/>
              <a:gd name="connsiteX37" fmla="*/ 6766149 w 9288370"/>
              <a:gd name="connsiteY37" fmla="*/ 846132 h 1858154"/>
              <a:gd name="connsiteX38" fmla="*/ 6886312 w 9288370"/>
              <a:gd name="connsiteY38" fmla="*/ 781877 h 1858154"/>
              <a:gd name="connsiteX39" fmla="*/ 7006457 w 9288370"/>
              <a:gd name="connsiteY39" fmla="*/ 699758 h 1858154"/>
              <a:gd name="connsiteX40" fmla="*/ 7231643 w 9288370"/>
              <a:gd name="connsiteY40" fmla="*/ 640778 h 1858154"/>
              <a:gd name="connsiteX41" fmla="*/ 7363123 w 9288370"/>
              <a:gd name="connsiteY41" fmla="*/ 593682 h 1858154"/>
              <a:gd name="connsiteX42" fmla="*/ 7588368 w 9288370"/>
              <a:gd name="connsiteY42" fmla="*/ 531129 h 1858154"/>
              <a:gd name="connsiteX43" fmla="*/ 7952094 w 9288370"/>
              <a:gd name="connsiteY43" fmla="*/ 409302 h 1858154"/>
              <a:gd name="connsiteX44" fmla="*/ 8231938 w 9288370"/>
              <a:gd name="connsiteY44" fmla="*/ 259259 h 1858154"/>
              <a:gd name="connsiteX45" fmla="*/ 8428864 w 9288370"/>
              <a:gd name="connsiteY45" fmla="*/ 208471 h 1858154"/>
              <a:gd name="connsiteX46" fmla="*/ 8616510 w 9288370"/>
              <a:gd name="connsiteY46" fmla="*/ 161973 h 1858154"/>
              <a:gd name="connsiteX47" fmla="*/ 8826766 w 9288370"/>
              <a:gd name="connsiteY47" fmla="*/ 152111 h 1858154"/>
              <a:gd name="connsiteX48" fmla="*/ 8917647 w 9288370"/>
              <a:gd name="connsiteY48" fmla="*/ 112232 h 1858154"/>
              <a:gd name="connsiteX49" fmla="*/ 9182272 w 9288370"/>
              <a:gd name="connsiteY49" fmla="*/ 37171 h 1858154"/>
              <a:gd name="connsiteX50" fmla="*/ 9232990 w 9288370"/>
              <a:gd name="connsiteY50" fmla="*/ 24074 h 1858154"/>
              <a:gd name="connsiteX51" fmla="*/ 9288370 w 9288370"/>
              <a:gd name="connsiteY51" fmla="*/ 0 h 1858154"/>
              <a:gd name="connsiteX52" fmla="*/ 0 w 9288370"/>
              <a:gd name="connsiteY52" fmla="*/ 0 h 1858154"/>
              <a:gd name="connsiteX53" fmla="*/ 0 w 9288370"/>
              <a:gd name="connsiteY53" fmla="*/ 1858154 h 1858154"/>
              <a:gd name="connsiteX0" fmla="*/ 0 w 9288370"/>
              <a:gd name="connsiteY0" fmla="*/ 1858154 h 1858154"/>
              <a:gd name="connsiteX1" fmla="*/ 1049 w 9288370"/>
              <a:gd name="connsiteY1" fmla="*/ 1857909 h 1858154"/>
              <a:gd name="connsiteX2" fmla="*/ 172940 w 9288370"/>
              <a:gd name="connsiteY2" fmla="*/ 1764711 h 1858154"/>
              <a:gd name="connsiteX3" fmla="*/ 388319 w 9288370"/>
              <a:gd name="connsiteY3" fmla="*/ 1690382 h 1858154"/>
              <a:gd name="connsiteX4" fmla="*/ 667158 w 9288370"/>
              <a:gd name="connsiteY4" fmla="*/ 1589385 h 1858154"/>
              <a:gd name="connsiteX5" fmla="*/ 849294 w 9288370"/>
              <a:gd name="connsiteY5" fmla="*/ 1552735 h 1858154"/>
              <a:gd name="connsiteX6" fmla="*/ 1456865 w 9288370"/>
              <a:gd name="connsiteY6" fmla="*/ 1510292 h 1858154"/>
              <a:gd name="connsiteX7" fmla="*/ 1051573 w 9288370"/>
              <a:gd name="connsiteY7" fmla="*/ 1521570 h 1858154"/>
              <a:gd name="connsiteX8" fmla="*/ 1604999 w 9288370"/>
              <a:gd name="connsiteY8" fmla="*/ 1513599 h 1858154"/>
              <a:gd name="connsiteX9" fmla="*/ 1717911 w 9288370"/>
              <a:gd name="connsiteY9" fmla="*/ 1497764 h 1858154"/>
              <a:gd name="connsiteX10" fmla="*/ 2101780 w 9288370"/>
              <a:gd name="connsiteY10" fmla="*/ 1409907 h 1858154"/>
              <a:gd name="connsiteX11" fmla="*/ 2244830 w 9288370"/>
              <a:gd name="connsiteY11" fmla="*/ 1388540 h 1858154"/>
              <a:gd name="connsiteX12" fmla="*/ 2428648 w 9288370"/>
              <a:gd name="connsiteY12" fmla="*/ 1372736 h 1858154"/>
              <a:gd name="connsiteX13" fmla="*/ 2645882 w 9288370"/>
              <a:gd name="connsiteY13" fmla="*/ 1341971 h 1858154"/>
              <a:gd name="connsiteX14" fmla="*/ 2707413 w 9288370"/>
              <a:gd name="connsiteY14" fmla="*/ 1347156 h 1858154"/>
              <a:gd name="connsiteX15" fmla="*/ 2843134 w 9288370"/>
              <a:gd name="connsiteY15" fmla="*/ 1323561 h 1858154"/>
              <a:gd name="connsiteX16" fmla="*/ 2923804 w 9288370"/>
              <a:gd name="connsiteY16" fmla="*/ 1314224 h 1858154"/>
              <a:gd name="connsiteX17" fmla="*/ 2953618 w 9288370"/>
              <a:gd name="connsiteY17" fmla="*/ 1318186 h 1858154"/>
              <a:gd name="connsiteX18" fmla="*/ 2995816 w 9288370"/>
              <a:gd name="connsiteY18" fmla="*/ 1318670 h 1858154"/>
              <a:gd name="connsiteX19" fmla="*/ 3444611 w 9288370"/>
              <a:gd name="connsiteY19" fmla="*/ 1236739 h 1858154"/>
              <a:gd name="connsiteX20" fmla="*/ 3925616 w 9288370"/>
              <a:gd name="connsiteY20" fmla="*/ 1253751 h 1858154"/>
              <a:gd name="connsiteX21" fmla="*/ 3995849 w 9288370"/>
              <a:gd name="connsiteY21" fmla="*/ 1272939 h 1858154"/>
              <a:gd name="connsiteX22" fmla="*/ 4190310 w 9288370"/>
              <a:gd name="connsiteY22" fmla="*/ 1307786 h 1858154"/>
              <a:gd name="connsiteX23" fmla="*/ 4575478 w 9288370"/>
              <a:gd name="connsiteY23" fmla="*/ 1261726 h 1858154"/>
              <a:gd name="connsiteX24" fmla="*/ 4650026 w 9288370"/>
              <a:gd name="connsiteY24" fmla="*/ 1265798 h 1858154"/>
              <a:gd name="connsiteX25" fmla="*/ 4792008 w 9288370"/>
              <a:gd name="connsiteY25" fmla="*/ 1243899 h 1858154"/>
              <a:gd name="connsiteX26" fmla="*/ 4954126 w 9288370"/>
              <a:gd name="connsiteY26" fmla="*/ 1204617 h 1858154"/>
              <a:gd name="connsiteX27" fmla="*/ 5309678 w 9288370"/>
              <a:gd name="connsiteY27" fmla="*/ 1128278 h 1858154"/>
              <a:gd name="connsiteX28" fmla="*/ 5474724 w 9288370"/>
              <a:gd name="connsiteY28" fmla="*/ 1091167 h 1858154"/>
              <a:gd name="connsiteX29" fmla="*/ 5776618 w 9288370"/>
              <a:gd name="connsiteY29" fmla="*/ 1053037 h 1858154"/>
              <a:gd name="connsiteX30" fmla="*/ 5785786 w 9288370"/>
              <a:gd name="connsiteY30" fmla="*/ 1051213 h 1858154"/>
              <a:gd name="connsiteX31" fmla="*/ 5829381 w 9288370"/>
              <a:gd name="connsiteY31" fmla="*/ 1046878 h 1858154"/>
              <a:gd name="connsiteX32" fmla="*/ 5943596 w 9288370"/>
              <a:gd name="connsiteY32" fmla="*/ 1043237 h 1858154"/>
              <a:gd name="connsiteX33" fmla="*/ 5985730 w 9288370"/>
              <a:gd name="connsiteY33" fmla="*/ 1035396 h 1858154"/>
              <a:gd name="connsiteX34" fmla="*/ 6103109 w 9288370"/>
              <a:gd name="connsiteY34" fmla="*/ 1019019 h 1858154"/>
              <a:gd name="connsiteX35" fmla="*/ 6222406 w 9288370"/>
              <a:gd name="connsiteY35" fmla="*/ 985341 h 1858154"/>
              <a:gd name="connsiteX36" fmla="*/ 6598672 w 9288370"/>
              <a:gd name="connsiteY36" fmla="*/ 902062 h 1858154"/>
              <a:gd name="connsiteX37" fmla="*/ 6766149 w 9288370"/>
              <a:gd name="connsiteY37" fmla="*/ 846132 h 1858154"/>
              <a:gd name="connsiteX38" fmla="*/ 6886312 w 9288370"/>
              <a:gd name="connsiteY38" fmla="*/ 781877 h 1858154"/>
              <a:gd name="connsiteX39" fmla="*/ 7006457 w 9288370"/>
              <a:gd name="connsiteY39" fmla="*/ 699758 h 1858154"/>
              <a:gd name="connsiteX40" fmla="*/ 7231643 w 9288370"/>
              <a:gd name="connsiteY40" fmla="*/ 640778 h 1858154"/>
              <a:gd name="connsiteX41" fmla="*/ 7363123 w 9288370"/>
              <a:gd name="connsiteY41" fmla="*/ 593682 h 1858154"/>
              <a:gd name="connsiteX42" fmla="*/ 7588368 w 9288370"/>
              <a:gd name="connsiteY42" fmla="*/ 531129 h 1858154"/>
              <a:gd name="connsiteX43" fmla="*/ 7952094 w 9288370"/>
              <a:gd name="connsiteY43" fmla="*/ 409302 h 1858154"/>
              <a:gd name="connsiteX44" fmla="*/ 8231938 w 9288370"/>
              <a:gd name="connsiteY44" fmla="*/ 259259 h 1858154"/>
              <a:gd name="connsiteX45" fmla="*/ 8428864 w 9288370"/>
              <a:gd name="connsiteY45" fmla="*/ 208471 h 1858154"/>
              <a:gd name="connsiteX46" fmla="*/ 8616510 w 9288370"/>
              <a:gd name="connsiteY46" fmla="*/ 161973 h 1858154"/>
              <a:gd name="connsiteX47" fmla="*/ 8826766 w 9288370"/>
              <a:gd name="connsiteY47" fmla="*/ 152111 h 1858154"/>
              <a:gd name="connsiteX48" fmla="*/ 8917647 w 9288370"/>
              <a:gd name="connsiteY48" fmla="*/ 112232 h 1858154"/>
              <a:gd name="connsiteX49" fmla="*/ 9182272 w 9288370"/>
              <a:gd name="connsiteY49" fmla="*/ 37171 h 1858154"/>
              <a:gd name="connsiteX50" fmla="*/ 9232990 w 9288370"/>
              <a:gd name="connsiteY50" fmla="*/ 24074 h 1858154"/>
              <a:gd name="connsiteX51" fmla="*/ 9288370 w 9288370"/>
              <a:gd name="connsiteY51" fmla="*/ 0 h 1858154"/>
              <a:gd name="connsiteX52" fmla="*/ 0 w 9288370"/>
              <a:gd name="connsiteY52" fmla="*/ 0 h 1858154"/>
              <a:gd name="connsiteX53" fmla="*/ 0 w 9288370"/>
              <a:gd name="connsiteY53" fmla="*/ 1858154 h 1858154"/>
              <a:gd name="connsiteX0" fmla="*/ 0 w 9288370"/>
              <a:gd name="connsiteY0" fmla="*/ 1858154 h 1858154"/>
              <a:gd name="connsiteX1" fmla="*/ 1049 w 9288370"/>
              <a:gd name="connsiteY1" fmla="*/ 1857909 h 1858154"/>
              <a:gd name="connsiteX2" fmla="*/ 172940 w 9288370"/>
              <a:gd name="connsiteY2" fmla="*/ 1764711 h 1858154"/>
              <a:gd name="connsiteX3" fmla="*/ 388319 w 9288370"/>
              <a:gd name="connsiteY3" fmla="*/ 1690382 h 1858154"/>
              <a:gd name="connsiteX4" fmla="*/ 667158 w 9288370"/>
              <a:gd name="connsiteY4" fmla="*/ 1589385 h 1858154"/>
              <a:gd name="connsiteX5" fmla="*/ 849294 w 9288370"/>
              <a:gd name="connsiteY5" fmla="*/ 1552735 h 1858154"/>
              <a:gd name="connsiteX6" fmla="*/ 1456865 w 9288370"/>
              <a:gd name="connsiteY6" fmla="*/ 1510292 h 1858154"/>
              <a:gd name="connsiteX7" fmla="*/ 1051573 w 9288370"/>
              <a:gd name="connsiteY7" fmla="*/ 1521570 h 1858154"/>
              <a:gd name="connsiteX8" fmla="*/ 1604999 w 9288370"/>
              <a:gd name="connsiteY8" fmla="*/ 1513599 h 1858154"/>
              <a:gd name="connsiteX9" fmla="*/ 1717911 w 9288370"/>
              <a:gd name="connsiteY9" fmla="*/ 1497764 h 1858154"/>
              <a:gd name="connsiteX10" fmla="*/ 2101780 w 9288370"/>
              <a:gd name="connsiteY10" fmla="*/ 1409907 h 1858154"/>
              <a:gd name="connsiteX11" fmla="*/ 2244830 w 9288370"/>
              <a:gd name="connsiteY11" fmla="*/ 1388540 h 1858154"/>
              <a:gd name="connsiteX12" fmla="*/ 2428648 w 9288370"/>
              <a:gd name="connsiteY12" fmla="*/ 1372736 h 1858154"/>
              <a:gd name="connsiteX13" fmla="*/ 2645882 w 9288370"/>
              <a:gd name="connsiteY13" fmla="*/ 1341971 h 1858154"/>
              <a:gd name="connsiteX14" fmla="*/ 2707413 w 9288370"/>
              <a:gd name="connsiteY14" fmla="*/ 1347156 h 1858154"/>
              <a:gd name="connsiteX15" fmla="*/ 2843134 w 9288370"/>
              <a:gd name="connsiteY15" fmla="*/ 1323561 h 1858154"/>
              <a:gd name="connsiteX16" fmla="*/ 2923804 w 9288370"/>
              <a:gd name="connsiteY16" fmla="*/ 1314224 h 1858154"/>
              <a:gd name="connsiteX17" fmla="*/ 2953618 w 9288370"/>
              <a:gd name="connsiteY17" fmla="*/ 1318186 h 1858154"/>
              <a:gd name="connsiteX18" fmla="*/ 2995816 w 9288370"/>
              <a:gd name="connsiteY18" fmla="*/ 1318670 h 1858154"/>
              <a:gd name="connsiteX19" fmla="*/ 3444611 w 9288370"/>
              <a:gd name="connsiteY19" fmla="*/ 1236739 h 1858154"/>
              <a:gd name="connsiteX20" fmla="*/ 3925616 w 9288370"/>
              <a:gd name="connsiteY20" fmla="*/ 1253751 h 1858154"/>
              <a:gd name="connsiteX21" fmla="*/ 3995849 w 9288370"/>
              <a:gd name="connsiteY21" fmla="*/ 1272939 h 1858154"/>
              <a:gd name="connsiteX22" fmla="*/ 4190310 w 9288370"/>
              <a:gd name="connsiteY22" fmla="*/ 1307786 h 1858154"/>
              <a:gd name="connsiteX23" fmla="*/ 4575478 w 9288370"/>
              <a:gd name="connsiteY23" fmla="*/ 1261726 h 1858154"/>
              <a:gd name="connsiteX24" fmla="*/ 4650026 w 9288370"/>
              <a:gd name="connsiteY24" fmla="*/ 1265798 h 1858154"/>
              <a:gd name="connsiteX25" fmla="*/ 4792008 w 9288370"/>
              <a:gd name="connsiteY25" fmla="*/ 1243899 h 1858154"/>
              <a:gd name="connsiteX26" fmla="*/ 4954126 w 9288370"/>
              <a:gd name="connsiteY26" fmla="*/ 1204617 h 1858154"/>
              <a:gd name="connsiteX27" fmla="*/ 5309678 w 9288370"/>
              <a:gd name="connsiteY27" fmla="*/ 1128278 h 1858154"/>
              <a:gd name="connsiteX28" fmla="*/ 5474724 w 9288370"/>
              <a:gd name="connsiteY28" fmla="*/ 1091167 h 1858154"/>
              <a:gd name="connsiteX29" fmla="*/ 5776618 w 9288370"/>
              <a:gd name="connsiteY29" fmla="*/ 1053037 h 1858154"/>
              <a:gd name="connsiteX30" fmla="*/ 5785786 w 9288370"/>
              <a:gd name="connsiteY30" fmla="*/ 1051213 h 1858154"/>
              <a:gd name="connsiteX31" fmla="*/ 5829381 w 9288370"/>
              <a:gd name="connsiteY31" fmla="*/ 1046878 h 1858154"/>
              <a:gd name="connsiteX32" fmla="*/ 5943596 w 9288370"/>
              <a:gd name="connsiteY32" fmla="*/ 1043237 h 1858154"/>
              <a:gd name="connsiteX33" fmla="*/ 5985730 w 9288370"/>
              <a:gd name="connsiteY33" fmla="*/ 1035396 h 1858154"/>
              <a:gd name="connsiteX34" fmla="*/ 6103109 w 9288370"/>
              <a:gd name="connsiteY34" fmla="*/ 1019019 h 1858154"/>
              <a:gd name="connsiteX35" fmla="*/ 6222406 w 9288370"/>
              <a:gd name="connsiteY35" fmla="*/ 985341 h 1858154"/>
              <a:gd name="connsiteX36" fmla="*/ 6598672 w 9288370"/>
              <a:gd name="connsiteY36" fmla="*/ 902062 h 1858154"/>
              <a:gd name="connsiteX37" fmla="*/ 6766149 w 9288370"/>
              <a:gd name="connsiteY37" fmla="*/ 846132 h 1858154"/>
              <a:gd name="connsiteX38" fmla="*/ 6886312 w 9288370"/>
              <a:gd name="connsiteY38" fmla="*/ 781877 h 1858154"/>
              <a:gd name="connsiteX39" fmla="*/ 7006457 w 9288370"/>
              <a:gd name="connsiteY39" fmla="*/ 699758 h 1858154"/>
              <a:gd name="connsiteX40" fmla="*/ 7231643 w 9288370"/>
              <a:gd name="connsiteY40" fmla="*/ 640778 h 1858154"/>
              <a:gd name="connsiteX41" fmla="*/ 7363123 w 9288370"/>
              <a:gd name="connsiteY41" fmla="*/ 593682 h 1858154"/>
              <a:gd name="connsiteX42" fmla="*/ 7588368 w 9288370"/>
              <a:gd name="connsiteY42" fmla="*/ 531129 h 1858154"/>
              <a:gd name="connsiteX43" fmla="*/ 7952094 w 9288370"/>
              <a:gd name="connsiteY43" fmla="*/ 409302 h 1858154"/>
              <a:gd name="connsiteX44" fmla="*/ 8231938 w 9288370"/>
              <a:gd name="connsiteY44" fmla="*/ 259259 h 1858154"/>
              <a:gd name="connsiteX45" fmla="*/ 8428864 w 9288370"/>
              <a:gd name="connsiteY45" fmla="*/ 208471 h 1858154"/>
              <a:gd name="connsiteX46" fmla="*/ 8616510 w 9288370"/>
              <a:gd name="connsiteY46" fmla="*/ 161973 h 1858154"/>
              <a:gd name="connsiteX47" fmla="*/ 8826766 w 9288370"/>
              <a:gd name="connsiteY47" fmla="*/ 152111 h 1858154"/>
              <a:gd name="connsiteX48" fmla="*/ 8917647 w 9288370"/>
              <a:gd name="connsiteY48" fmla="*/ 112232 h 1858154"/>
              <a:gd name="connsiteX49" fmla="*/ 9182272 w 9288370"/>
              <a:gd name="connsiteY49" fmla="*/ 37171 h 1858154"/>
              <a:gd name="connsiteX50" fmla="*/ 9232990 w 9288370"/>
              <a:gd name="connsiteY50" fmla="*/ 24074 h 1858154"/>
              <a:gd name="connsiteX51" fmla="*/ 9288370 w 9288370"/>
              <a:gd name="connsiteY51" fmla="*/ 0 h 1858154"/>
              <a:gd name="connsiteX52" fmla="*/ 0 w 9288370"/>
              <a:gd name="connsiteY52" fmla="*/ 0 h 1858154"/>
              <a:gd name="connsiteX53" fmla="*/ 0 w 9288370"/>
              <a:gd name="connsiteY53" fmla="*/ 1858154 h 1858154"/>
              <a:gd name="connsiteX0" fmla="*/ 0 w 9288370"/>
              <a:gd name="connsiteY0" fmla="*/ 1858154 h 1858154"/>
              <a:gd name="connsiteX1" fmla="*/ 1049 w 9288370"/>
              <a:gd name="connsiteY1" fmla="*/ 1857909 h 1858154"/>
              <a:gd name="connsiteX2" fmla="*/ 172940 w 9288370"/>
              <a:gd name="connsiteY2" fmla="*/ 1764711 h 1858154"/>
              <a:gd name="connsiteX3" fmla="*/ 338948 w 9288370"/>
              <a:gd name="connsiteY3" fmla="*/ 1710964 h 1858154"/>
              <a:gd name="connsiteX4" fmla="*/ 667158 w 9288370"/>
              <a:gd name="connsiteY4" fmla="*/ 1589385 h 1858154"/>
              <a:gd name="connsiteX5" fmla="*/ 849294 w 9288370"/>
              <a:gd name="connsiteY5" fmla="*/ 1552735 h 1858154"/>
              <a:gd name="connsiteX6" fmla="*/ 1456865 w 9288370"/>
              <a:gd name="connsiteY6" fmla="*/ 1510292 h 1858154"/>
              <a:gd name="connsiteX7" fmla="*/ 1051573 w 9288370"/>
              <a:gd name="connsiteY7" fmla="*/ 1521570 h 1858154"/>
              <a:gd name="connsiteX8" fmla="*/ 1604999 w 9288370"/>
              <a:gd name="connsiteY8" fmla="*/ 1513599 h 1858154"/>
              <a:gd name="connsiteX9" fmla="*/ 1717911 w 9288370"/>
              <a:gd name="connsiteY9" fmla="*/ 1497764 h 1858154"/>
              <a:gd name="connsiteX10" fmla="*/ 2101780 w 9288370"/>
              <a:gd name="connsiteY10" fmla="*/ 1409907 h 1858154"/>
              <a:gd name="connsiteX11" fmla="*/ 2244830 w 9288370"/>
              <a:gd name="connsiteY11" fmla="*/ 1388540 h 1858154"/>
              <a:gd name="connsiteX12" fmla="*/ 2428648 w 9288370"/>
              <a:gd name="connsiteY12" fmla="*/ 1372736 h 1858154"/>
              <a:gd name="connsiteX13" fmla="*/ 2645882 w 9288370"/>
              <a:gd name="connsiteY13" fmla="*/ 1341971 h 1858154"/>
              <a:gd name="connsiteX14" fmla="*/ 2707413 w 9288370"/>
              <a:gd name="connsiteY14" fmla="*/ 1347156 h 1858154"/>
              <a:gd name="connsiteX15" fmla="*/ 2843134 w 9288370"/>
              <a:gd name="connsiteY15" fmla="*/ 1323561 h 1858154"/>
              <a:gd name="connsiteX16" fmla="*/ 2923804 w 9288370"/>
              <a:gd name="connsiteY16" fmla="*/ 1314224 h 1858154"/>
              <a:gd name="connsiteX17" fmla="*/ 2953618 w 9288370"/>
              <a:gd name="connsiteY17" fmla="*/ 1318186 h 1858154"/>
              <a:gd name="connsiteX18" fmla="*/ 2995816 w 9288370"/>
              <a:gd name="connsiteY18" fmla="*/ 1318670 h 1858154"/>
              <a:gd name="connsiteX19" fmla="*/ 3444611 w 9288370"/>
              <a:gd name="connsiteY19" fmla="*/ 1236739 h 1858154"/>
              <a:gd name="connsiteX20" fmla="*/ 3925616 w 9288370"/>
              <a:gd name="connsiteY20" fmla="*/ 1253751 h 1858154"/>
              <a:gd name="connsiteX21" fmla="*/ 3995849 w 9288370"/>
              <a:gd name="connsiteY21" fmla="*/ 1272939 h 1858154"/>
              <a:gd name="connsiteX22" fmla="*/ 4190310 w 9288370"/>
              <a:gd name="connsiteY22" fmla="*/ 1307786 h 1858154"/>
              <a:gd name="connsiteX23" fmla="*/ 4575478 w 9288370"/>
              <a:gd name="connsiteY23" fmla="*/ 1261726 h 1858154"/>
              <a:gd name="connsiteX24" fmla="*/ 4650026 w 9288370"/>
              <a:gd name="connsiteY24" fmla="*/ 1265798 h 1858154"/>
              <a:gd name="connsiteX25" fmla="*/ 4792008 w 9288370"/>
              <a:gd name="connsiteY25" fmla="*/ 1243899 h 1858154"/>
              <a:gd name="connsiteX26" fmla="*/ 4954126 w 9288370"/>
              <a:gd name="connsiteY26" fmla="*/ 1204617 h 1858154"/>
              <a:gd name="connsiteX27" fmla="*/ 5309678 w 9288370"/>
              <a:gd name="connsiteY27" fmla="*/ 1128278 h 1858154"/>
              <a:gd name="connsiteX28" fmla="*/ 5474724 w 9288370"/>
              <a:gd name="connsiteY28" fmla="*/ 1091167 h 1858154"/>
              <a:gd name="connsiteX29" fmla="*/ 5776618 w 9288370"/>
              <a:gd name="connsiteY29" fmla="*/ 1053037 h 1858154"/>
              <a:gd name="connsiteX30" fmla="*/ 5785786 w 9288370"/>
              <a:gd name="connsiteY30" fmla="*/ 1051213 h 1858154"/>
              <a:gd name="connsiteX31" fmla="*/ 5829381 w 9288370"/>
              <a:gd name="connsiteY31" fmla="*/ 1046878 h 1858154"/>
              <a:gd name="connsiteX32" fmla="*/ 5943596 w 9288370"/>
              <a:gd name="connsiteY32" fmla="*/ 1043237 h 1858154"/>
              <a:gd name="connsiteX33" fmla="*/ 5985730 w 9288370"/>
              <a:gd name="connsiteY33" fmla="*/ 1035396 h 1858154"/>
              <a:gd name="connsiteX34" fmla="*/ 6103109 w 9288370"/>
              <a:gd name="connsiteY34" fmla="*/ 1019019 h 1858154"/>
              <a:gd name="connsiteX35" fmla="*/ 6222406 w 9288370"/>
              <a:gd name="connsiteY35" fmla="*/ 985341 h 1858154"/>
              <a:gd name="connsiteX36" fmla="*/ 6598672 w 9288370"/>
              <a:gd name="connsiteY36" fmla="*/ 902062 h 1858154"/>
              <a:gd name="connsiteX37" fmla="*/ 6766149 w 9288370"/>
              <a:gd name="connsiteY37" fmla="*/ 846132 h 1858154"/>
              <a:gd name="connsiteX38" fmla="*/ 6886312 w 9288370"/>
              <a:gd name="connsiteY38" fmla="*/ 781877 h 1858154"/>
              <a:gd name="connsiteX39" fmla="*/ 7006457 w 9288370"/>
              <a:gd name="connsiteY39" fmla="*/ 699758 h 1858154"/>
              <a:gd name="connsiteX40" fmla="*/ 7231643 w 9288370"/>
              <a:gd name="connsiteY40" fmla="*/ 640778 h 1858154"/>
              <a:gd name="connsiteX41" fmla="*/ 7363123 w 9288370"/>
              <a:gd name="connsiteY41" fmla="*/ 593682 h 1858154"/>
              <a:gd name="connsiteX42" fmla="*/ 7588368 w 9288370"/>
              <a:gd name="connsiteY42" fmla="*/ 531129 h 1858154"/>
              <a:gd name="connsiteX43" fmla="*/ 7952094 w 9288370"/>
              <a:gd name="connsiteY43" fmla="*/ 409302 h 1858154"/>
              <a:gd name="connsiteX44" fmla="*/ 8231938 w 9288370"/>
              <a:gd name="connsiteY44" fmla="*/ 259259 h 1858154"/>
              <a:gd name="connsiteX45" fmla="*/ 8428864 w 9288370"/>
              <a:gd name="connsiteY45" fmla="*/ 208471 h 1858154"/>
              <a:gd name="connsiteX46" fmla="*/ 8616510 w 9288370"/>
              <a:gd name="connsiteY46" fmla="*/ 161973 h 1858154"/>
              <a:gd name="connsiteX47" fmla="*/ 8826766 w 9288370"/>
              <a:gd name="connsiteY47" fmla="*/ 152111 h 1858154"/>
              <a:gd name="connsiteX48" fmla="*/ 8917647 w 9288370"/>
              <a:gd name="connsiteY48" fmla="*/ 112232 h 1858154"/>
              <a:gd name="connsiteX49" fmla="*/ 9182272 w 9288370"/>
              <a:gd name="connsiteY49" fmla="*/ 37171 h 1858154"/>
              <a:gd name="connsiteX50" fmla="*/ 9232990 w 9288370"/>
              <a:gd name="connsiteY50" fmla="*/ 24074 h 1858154"/>
              <a:gd name="connsiteX51" fmla="*/ 9288370 w 9288370"/>
              <a:gd name="connsiteY51" fmla="*/ 0 h 1858154"/>
              <a:gd name="connsiteX52" fmla="*/ 0 w 9288370"/>
              <a:gd name="connsiteY52" fmla="*/ 0 h 1858154"/>
              <a:gd name="connsiteX53" fmla="*/ 0 w 9288370"/>
              <a:gd name="connsiteY53" fmla="*/ 1858154 h 1858154"/>
              <a:gd name="connsiteX0" fmla="*/ 0 w 9288370"/>
              <a:gd name="connsiteY0" fmla="*/ 1858154 h 1858154"/>
              <a:gd name="connsiteX1" fmla="*/ 1049 w 9288370"/>
              <a:gd name="connsiteY1" fmla="*/ 1857909 h 1858154"/>
              <a:gd name="connsiteX2" fmla="*/ 172940 w 9288370"/>
              <a:gd name="connsiteY2" fmla="*/ 1764711 h 1858154"/>
              <a:gd name="connsiteX3" fmla="*/ 338948 w 9288370"/>
              <a:gd name="connsiteY3" fmla="*/ 1710964 h 1858154"/>
              <a:gd name="connsiteX4" fmla="*/ 535500 w 9288370"/>
              <a:gd name="connsiteY4" fmla="*/ 1645986 h 1858154"/>
              <a:gd name="connsiteX5" fmla="*/ 849294 w 9288370"/>
              <a:gd name="connsiteY5" fmla="*/ 1552735 h 1858154"/>
              <a:gd name="connsiteX6" fmla="*/ 1456865 w 9288370"/>
              <a:gd name="connsiteY6" fmla="*/ 1510292 h 1858154"/>
              <a:gd name="connsiteX7" fmla="*/ 1051573 w 9288370"/>
              <a:gd name="connsiteY7" fmla="*/ 1521570 h 1858154"/>
              <a:gd name="connsiteX8" fmla="*/ 1604999 w 9288370"/>
              <a:gd name="connsiteY8" fmla="*/ 1513599 h 1858154"/>
              <a:gd name="connsiteX9" fmla="*/ 1717911 w 9288370"/>
              <a:gd name="connsiteY9" fmla="*/ 1497764 h 1858154"/>
              <a:gd name="connsiteX10" fmla="*/ 2101780 w 9288370"/>
              <a:gd name="connsiteY10" fmla="*/ 1409907 h 1858154"/>
              <a:gd name="connsiteX11" fmla="*/ 2244830 w 9288370"/>
              <a:gd name="connsiteY11" fmla="*/ 1388540 h 1858154"/>
              <a:gd name="connsiteX12" fmla="*/ 2428648 w 9288370"/>
              <a:gd name="connsiteY12" fmla="*/ 1372736 h 1858154"/>
              <a:gd name="connsiteX13" fmla="*/ 2645882 w 9288370"/>
              <a:gd name="connsiteY13" fmla="*/ 1341971 h 1858154"/>
              <a:gd name="connsiteX14" fmla="*/ 2707413 w 9288370"/>
              <a:gd name="connsiteY14" fmla="*/ 1347156 h 1858154"/>
              <a:gd name="connsiteX15" fmla="*/ 2843134 w 9288370"/>
              <a:gd name="connsiteY15" fmla="*/ 1323561 h 1858154"/>
              <a:gd name="connsiteX16" fmla="*/ 2923804 w 9288370"/>
              <a:gd name="connsiteY16" fmla="*/ 1314224 h 1858154"/>
              <a:gd name="connsiteX17" fmla="*/ 2953618 w 9288370"/>
              <a:gd name="connsiteY17" fmla="*/ 1318186 h 1858154"/>
              <a:gd name="connsiteX18" fmla="*/ 2995816 w 9288370"/>
              <a:gd name="connsiteY18" fmla="*/ 1318670 h 1858154"/>
              <a:gd name="connsiteX19" fmla="*/ 3444611 w 9288370"/>
              <a:gd name="connsiteY19" fmla="*/ 1236739 h 1858154"/>
              <a:gd name="connsiteX20" fmla="*/ 3925616 w 9288370"/>
              <a:gd name="connsiteY20" fmla="*/ 1253751 h 1858154"/>
              <a:gd name="connsiteX21" fmla="*/ 3995849 w 9288370"/>
              <a:gd name="connsiteY21" fmla="*/ 1272939 h 1858154"/>
              <a:gd name="connsiteX22" fmla="*/ 4190310 w 9288370"/>
              <a:gd name="connsiteY22" fmla="*/ 1307786 h 1858154"/>
              <a:gd name="connsiteX23" fmla="*/ 4575478 w 9288370"/>
              <a:gd name="connsiteY23" fmla="*/ 1261726 h 1858154"/>
              <a:gd name="connsiteX24" fmla="*/ 4650026 w 9288370"/>
              <a:gd name="connsiteY24" fmla="*/ 1265798 h 1858154"/>
              <a:gd name="connsiteX25" fmla="*/ 4792008 w 9288370"/>
              <a:gd name="connsiteY25" fmla="*/ 1243899 h 1858154"/>
              <a:gd name="connsiteX26" fmla="*/ 4954126 w 9288370"/>
              <a:gd name="connsiteY26" fmla="*/ 1204617 h 1858154"/>
              <a:gd name="connsiteX27" fmla="*/ 5309678 w 9288370"/>
              <a:gd name="connsiteY27" fmla="*/ 1128278 h 1858154"/>
              <a:gd name="connsiteX28" fmla="*/ 5474724 w 9288370"/>
              <a:gd name="connsiteY28" fmla="*/ 1091167 h 1858154"/>
              <a:gd name="connsiteX29" fmla="*/ 5776618 w 9288370"/>
              <a:gd name="connsiteY29" fmla="*/ 1053037 h 1858154"/>
              <a:gd name="connsiteX30" fmla="*/ 5785786 w 9288370"/>
              <a:gd name="connsiteY30" fmla="*/ 1051213 h 1858154"/>
              <a:gd name="connsiteX31" fmla="*/ 5829381 w 9288370"/>
              <a:gd name="connsiteY31" fmla="*/ 1046878 h 1858154"/>
              <a:gd name="connsiteX32" fmla="*/ 5943596 w 9288370"/>
              <a:gd name="connsiteY32" fmla="*/ 1043237 h 1858154"/>
              <a:gd name="connsiteX33" fmla="*/ 5985730 w 9288370"/>
              <a:gd name="connsiteY33" fmla="*/ 1035396 h 1858154"/>
              <a:gd name="connsiteX34" fmla="*/ 6103109 w 9288370"/>
              <a:gd name="connsiteY34" fmla="*/ 1019019 h 1858154"/>
              <a:gd name="connsiteX35" fmla="*/ 6222406 w 9288370"/>
              <a:gd name="connsiteY35" fmla="*/ 985341 h 1858154"/>
              <a:gd name="connsiteX36" fmla="*/ 6598672 w 9288370"/>
              <a:gd name="connsiteY36" fmla="*/ 902062 h 1858154"/>
              <a:gd name="connsiteX37" fmla="*/ 6766149 w 9288370"/>
              <a:gd name="connsiteY37" fmla="*/ 846132 h 1858154"/>
              <a:gd name="connsiteX38" fmla="*/ 6886312 w 9288370"/>
              <a:gd name="connsiteY38" fmla="*/ 781877 h 1858154"/>
              <a:gd name="connsiteX39" fmla="*/ 7006457 w 9288370"/>
              <a:gd name="connsiteY39" fmla="*/ 699758 h 1858154"/>
              <a:gd name="connsiteX40" fmla="*/ 7231643 w 9288370"/>
              <a:gd name="connsiteY40" fmla="*/ 640778 h 1858154"/>
              <a:gd name="connsiteX41" fmla="*/ 7363123 w 9288370"/>
              <a:gd name="connsiteY41" fmla="*/ 593682 h 1858154"/>
              <a:gd name="connsiteX42" fmla="*/ 7588368 w 9288370"/>
              <a:gd name="connsiteY42" fmla="*/ 531129 h 1858154"/>
              <a:gd name="connsiteX43" fmla="*/ 7952094 w 9288370"/>
              <a:gd name="connsiteY43" fmla="*/ 409302 h 1858154"/>
              <a:gd name="connsiteX44" fmla="*/ 8231938 w 9288370"/>
              <a:gd name="connsiteY44" fmla="*/ 259259 h 1858154"/>
              <a:gd name="connsiteX45" fmla="*/ 8428864 w 9288370"/>
              <a:gd name="connsiteY45" fmla="*/ 208471 h 1858154"/>
              <a:gd name="connsiteX46" fmla="*/ 8616510 w 9288370"/>
              <a:gd name="connsiteY46" fmla="*/ 161973 h 1858154"/>
              <a:gd name="connsiteX47" fmla="*/ 8826766 w 9288370"/>
              <a:gd name="connsiteY47" fmla="*/ 152111 h 1858154"/>
              <a:gd name="connsiteX48" fmla="*/ 8917647 w 9288370"/>
              <a:gd name="connsiteY48" fmla="*/ 112232 h 1858154"/>
              <a:gd name="connsiteX49" fmla="*/ 9182272 w 9288370"/>
              <a:gd name="connsiteY49" fmla="*/ 37171 h 1858154"/>
              <a:gd name="connsiteX50" fmla="*/ 9232990 w 9288370"/>
              <a:gd name="connsiteY50" fmla="*/ 24074 h 1858154"/>
              <a:gd name="connsiteX51" fmla="*/ 9288370 w 9288370"/>
              <a:gd name="connsiteY51" fmla="*/ 0 h 1858154"/>
              <a:gd name="connsiteX52" fmla="*/ 0 w 9288370"/>
              <a:gd name="connsiteY52" fmla="*/ 0 h 1858154"/>
              <a:gd name="connsiteX53" fmla="*/ 0 w 9288370"/>
              <a:gd name="connsiteY53" fmla="*/ 1858154 h 1858154"/>
              <a:gd name="connsiteX0" fmla="*/ 0 w 9288370"/>
              <a:gd name="connsiteY0" fmla="*/ 1858154 h 1858154"/>
              <a:gd name="connsiteX1" fmla="*/ 1049 w 9288370"/>
              <a:gd name="connsiteY1" fmla="*/ 1857909 h 1858154"/>
              <a:gd name="connsiteX2" fmla="*/ 172940 w 9288370"/>
              <a:gd name="connsiteY2" fmla="*/ 1764711 h 1858154"/>
              <a:gd name="connsiteX3" fmla="*/ 338948 w 9288370"/>
              <a:gd name="connsiteY3" fmla="*/ 1710964 h 1858154"/>
              <a:gd name="connsiteX4" fmla="*/ 535500 w 9288370"/>
              <a:gd name="connsiteY4" fmla="*/ 1645986 h 1858154"/>
              <a:gd name="connsiteX5" fmla="*/ 717636 w 9288370"/>
              <a:gd name="connsiteY5" fmla="*/ 1599045 h 1858154"/>
              <a:gd name="connsiteX6" fmla="*/ 1456865 w 9288370"/>
              <a:gd name="connsiteY6" fmla="*/ 1510292 h 1858154"/>
              <a:gd name="connsiteX7" fmla="*/ 1051573 w 9288370"/>
              <a:gd name="connsiteY7" fmla="*/ 1521570 h 1858154"/>
              <a:gd name="connsiteX8" fmla="*/ 1604999 w 9288370"/>
              <a:gd name="connsiteY8" fmla="*/ 1513599 h 1858154"/>
              <a:gd name="connsiteX9" fmla="*/ 1717911 w 9288370"/>
              <a:gd name="connsiteY9" fmla="*/ 1497764 h 1858154"/>
              <a:gd name="connsiteX10" fmla="*/ 2101780 w 9288370"/>
              <a:gd name="connsiteY10" fmla="*/ 1409907 h 1858154"/>
              <a:gd name="connsiteX11" fmla="*/ 2244830 w 9288370"/>
              <a:gd name="connsiteY11" fmla="*/ 1388540 h 1858154"/>
              <a:gd name="connsiteX12" fmla="*/ 2428648 w 9288370"/>
              <a:gd name="connsiteY12" fmla="*/ 1372736 h 1858154"/>
              <a:gd name="connsiteX13" fmla="*/ 2645882 w 9288370"/>
              <a:gd name="connsiteY13" fmla="*/ 1341971 h 1858154"/>
              <a:gd name="connsiteX14" fmla="*/ 2707413 w 9288370"/>
              <a:gd name="connsiteY14" fmla="*/ 1347156 h 1858154"/>
              <a:gd name="connsiteX15" fmla="*/ 2843134 w 9288370"/>
              <a:gd name="connsiteY15" fmla="*/ 1323561 h 1858154"/>
              <a:gd name="connsiteX16" fmla="*/ 2923804 w 9288370"/>
              <a:gd name="connsiteY16" fmla="*/ 1314224 h 1858154"/>
              <a:gd name="connsiteX17" fmla="*/ 2953618 w 9288370"/>
              <a:gd name="connsiteY17" fmla="*/ 1318186 h 1858154"/>
              <a:gd name="connsiteX18" fmla="*/ 2995816 w 9288370"/>
              <a:gd name="connsiteY18" fmla="*/ 1318670 h 1858154"/>
              <a:gd name="connsiteX19" fmla="*/ 3444611 w 9288370"/>
              <a:gd name="connsiteY19" fmla="*/ 1236739 h 1858154"/>
              <a:gd name="connsiteX20" fmla="*/ 3925616 w 9288370"/>
              <a:gd name="connsiteY20" fmla="*/ 1253751 h 1858154"/>
              <a:gd name="connsiteX21" fmla="*/ 3995849 w 9288370"/>
              <a:gd name="connsiteY21" fmla="*/ 1272939 h 1858154"/>
              <a:gd name="connsiteX22" fmla="*/ 4190310 w 9288370"/>
              <a:gd name="connsiteY22" fmla="*/ 1307786 h 1858154"/>
              <a:gd name="connsiteX23" fmla="*/ 4575478 w 9288370"/>
              <a:gd name="connsiteY23" fmla="*/ 1261726 h 1858154"/>
              <a:gd name="connsiteX24" fmla="*/ 4650026 w 9288370"/>
              <a:gd name="connsiteY24" fmla="*/ 1265798 h 1858154"/>
              <a:gd name="connsiteX25" fmla="*/ 4792008 w 9288370"/>
              <a:gd name="connsiteY25" fmla="*/ 1243899 h 1858154"/>
              <a:gd name="connsiteX26" fmla="*/ 4954126 w 9288370"/>
              <a:gd name="connsiteY26" fmla="*/ 1204617 h 1858154"/>
              <a:gd name="connsiteX27" fmla="*/ 5309678 w 9288370"/>
              <a:gd name="connsiteY27" fmla="*/ 1128278 h 1858154"/>
              <a:gd name="connsiteX28" fmla="*/ 5474724 w 9288370"/>
              <a:gd name="connsiteY28" fmla="*/ 1091167 h 1858154"/>
              <a:gd name="connsiteX29" fmla="*/ 5776618 w 9288370"/>
              <a:gd name="connsiteY29" fmla="*/ 1053037 h 1858154"/>
              <a:gd name="connsiteX30" fmla="*/ 5785786 w 9288370"/>
              <a:gd name="connsiteY30" fmla="*/ 1051213 h 1858154"/>
              <a:gd name="connsiteX31" fmla="*/ 5829381 w 9288370"/>
              <a:gd name="connsiteY31" fmla="*/ 1046878 h 1858154"/>
              <a:gd name="connsiteX32" fmla="*/ 5943596 w 9288370"/>
              <a:gd name="connsiteY32" fmla="*/ 1043237 h 1858154"/>
              <a:gd name="connsiteX33" fmla="*/ 5985730 w 9288370"/>
              <a:gd name="connsiteY33" fmla="*/ 1035396 h 1858154"/>
              <a:gd name="connsiteX34" fmla="*/ 6103109 w 9288370"/>
              <a:gd name="connsiteY34" fmla="*/ 1019019 h 1858154"/>
              <a:gd name="connsiteX35" fmla="*/ 6222406 w 9288370"/>
              <a:gd name="connsiteY35" fmla="*/ 985341 h 1858154"/>
              <a:gd name="connsiteX36" fmla="*/ 6598672 w 9288370"/>
              <a:gd name="connsiteY36" fmla="*/ 902062 h 1858154"/>
              <a:gd name="connsiteX37" fmla="*/ 6766149 w 9288370"/>
              <a:gd name="connsiteY37" fmla="*/ 846132 h 1858154"/>
              <a:gd name="connsiteX38" fmla="*/ 6886312 w 9288370"/>
              <a:gd name="connsiteY38" fmla="*/ 781877 h 1858154"/>
              <a:gd name="connsiteX39" fmla="*/ 7006457 w 9288370"/>
              <a:gd name="connsiteY39" fmla="*/ 699758 h 1858154"/>
              <a:gd name="connsiteX40" fmla="*/ 7231643 w 9288370"/>
              <a:gd name="connsiteY40" fmla="*/ 640778 h 1858154"/>
              <a:gd name="connsiteX41" fmla="*/ 7363123 w 9288370"/>
              <a:gd name="connsiteY41" fmla="*/ 593682 h 1858154"/>
              <a:gd name="connsiteX42" fmla="*/ 7588368 w 9288370"/>
              <a:gd name="connsiteY42" fmla="*/ 531129 h 1858154"/>
              <a:gd name="connsiteX43" fmla="*/ 7952094 w 9288370"/>
              <a:gd name="connsiteY43" fmla="*/ 409302 h 1858154"/>
              <a:gd name="connsiteX44" fmla="*/ 8231938 w 9288370"/>
              <a:gd name="connsiteY44" fmla="*/ 259259 h 1858154"/>
              <a:gd name="connsiteX45" fmla="*/ 8428864 w 9288370"/>
              <a:gd name="connsiteY45" fmla="*/ 208471 h 1858154"/>
              <a:gd name="connsiteX46" fmla="*/ 8616510 w 9288370"/>
              <a:gd name="connsiteY46" fmla="*/ 161973 h 1858154"/>
              <a:gd name="connsiteX47" fmla="*/ 8826766 w 9288370"/>
              <a:gd name="connsiteY47" fmla="*/ 152111 h 1858154"/>
              <a:gd name="connsiteX48" fmla="*/ 8917647 w 9288370"/>
              <a:gd name="connsiteY48" fmla="*/ 112232 h 1858154"/>
              <a:gd name="connsiteX49" fmla="*/ 9182272 w 9288370"/>
              <a:gd name="connsiteY49" fmla="*/ 37171 h 1858154"/>
              <a:gd name="connsiteX50" fmla="*/ 9232990 w 9288370"/>
              <a:gd name="connsiteY50" fmla="*/ 24074 h 1858154"/>
              <a:gd name="connsiteX51" fmla="*/ 9288370 w 9288370"/>
              <a:gd name="connsiteY51" fmla="*/ 0 h 1858154"/>
              <a:gd name="connsiteX52" fmla="*/ 0 w 9288370"/>
              <a:gd name="connsiteY52" fmla="*/ 0 h 1858154"/>
              <a:gd name="connsiteX53" fmla="*/ 0 w 9288370"/>
              <a:gd name="connsiteY53" fmla="*/ 1858154 h 1858154"/>
              <a:gd name="connsiteX0" fmla="*/ 0 w 9288370"/>
              <a:gd name="connsiteY0" fmla="*/ 1858154 h 1858154"/>
              <a:gd name="connsiteX1" fmla="*/ 1049 w 9288370"/>
              <a:gd name="connsiteY1" fmla="*/ 1857909 h 1858154"/>
              <a:gd name="connsiteX2" fmla="*/ 172940 w 9288370"/>
              <a:gd name="connsiteY2" fmla="*/ 1764711 h 1858154"/>
              <a:gd name="connsiteX3" fmla="*/ 338948 w 9288370"/>
              <a:gd name="connsiteY3" fmla="*/ 1710964 h 1858154"/>
              <a:gd name="connsiteX4" fmla="*/ 535500 w 9288370"/>
              <a:gd name="connsiteY4" fmla="*/ 1645986 h 1858154"/>
              <a:gd name="connsiteX5" fmla="*/ 717636 w 9288370"/>
              <a:gd name="connsiteY5" fmla="*/ 1599045 h 1858154"/>
              <a:gd name="connsiteX6" fmla="*/ 1456865 w 9288370"/>
              <a:gd name="connsiteY6" fmla="*/ 1510292 h 1858154"/>
              <a:gd name="connsiteX7" fmla="*/ 1604999 w 9288370"/>
              <a:gd name="connsiteY7" fmla="*/ 1513599 h 1858154"/>
              <a:gd name="connsiteX8" fmla="*/ 1717911 w 9288370"/>
              <a:gd name="connsiteY8" fmla="*/ 1497764 h 1858154"/>
              <a:gd name="connsiteX9" fmla="*/ 2101780 w 9288370"/>
              <a:gd name="connsiteY9" fmla="*/ 1409907 h 1858154"/>
              <a:gd name="connsiteX10" fmla="*/ 2244830 w 9288370"/>
              <a:gd name="connsiteY10" fmla="*/ 1388540 h 1858154"/>
              <a:gd name="connsiteX11" fmla="*/ 2428648 w 9288370"/>
              <a:gd name="connsiteY11" fmla="*/ 1372736 h 1858154"/>
              <a:gd name="connsiteX12" fmla="*/ 2645882 w 9288370"/>
              <a:gd name="connsiteY12" fmla="*/ 1341971 h 1858154"/>
              <a:gd name="connsiteX13" fmla="*/ 2707413 w 9288370"/>
              <a:gd name="connsiteY13" fmla="*/ 1347156 h 1858154"/>
              <a:gd name="connsiteX14" fmla="*/ 2843134 w 9288370"/>
              <a:gd name="connsiteY14" fmla="*/ 1323561 h 1858154"/>
              <a:gd name="connsiteX15" fmla="*/ 2923804 w 9288370"/>
              <a:gd name="connsiteY15" fmla="*/ 1314224 h 1858154"/>
              <a:gd name="connsiteX16" fmla="*/ 2953618 w 9288370"/>
              <a:gd name="connsiteY16" fmla="*/ 1318186 h 1858154"/>
              <a:gd name="connsiteX17" fmla="*/ 2995816 w 9288370"/>
              <a:gd name="connsiteY17" fmla="*/ 1318670 h 1858154"/>
              <a:gd name="connsiteX18" fmla="*/ 3444611 w 9288370"/>
              <a:gd name="connsiteY18" fmla="*/ 1236739 h 1858154"/>
              <a:gd name="connsiteX19" fmla="*/ 3925616 w 9288370"/>
              <a:gd name="connsiteY19" fmla="*/ 1253751 h 1858154"/>
              <a:gd name="connsiteX20" fmla="*/ 3995849 w 9288370"/>
              <a:gd name="connsiteY20" fmla="*/ 1272939 h 1858154"/>
              <a:gd name="connsiteX21" fmla="*/ 4190310 w 9288370"/>
              <a:gd name="connsiteY21" fmla="*/ 1307786 h 1858154"/>
              <a:gd name="connsiteX22" fmla="*/ 4575478 w 9288370"/>
              <a:gd name="connsiteY22" fmla="*/ 1261726 h 1858154"/>
              <a:gd name="connsiteX23" fmla="*/ 4650026 w 9288370"/>
              <a:gd name="connsiteY23" fmla="*/ 1265798 h 1858154"/>
              <a:gd name="connsiteX24" fmla="*/ 4792008 w 9288370"/>
              <a:gd name="connsiteY24" fmla="*/ 1243899 h 1858154"/>
              <a:gd name="connsiteX25" fmla="*/ 4954126 w 9288370"/>
              <a:gd name="connsiteY25" fmla="*/ 1204617 h 1858154"/>
              <a:gd name="connsiteX26" fmla="*/ 5309678 w 9288370"/>
              <a:gd name="connsiteY26" fmla="*/ 1128278 h 1858154"/>
              <a:gd name="connsiteX27" fmla="*/ 5474724 w 9288370"/>
              <a:gd name="connsiteY27" fmla="*/ 1091167 h 1858154"/>
              <a:gd name="connsiteX28" fmla="*/ 5776618 w 9288370"/>
              <a:gd name="connsiteY28" fmla="*/ 1053037 h 1858154"/>
              <a:gd name="connsiteX29" fmla="*/ 5785786 w 9288370"/>
              <a:gd name="connsiteY29" fmla="*/ 1051213 h 1858154"/>
              <a:gd name="connsiteX30" fmla="*/ 5829381 w 9288370"/>
              <a:gd name="connsiteY30" fmla="*/ 1046878 h 1858154"/>
              <a:gd name="connsiteX31" fmla="*/ 5943596 w 9288370"/>
              <a:gd name="connsiteY31" fmla="*/ 1043237 h 1858154"/>
              <a:gd name="connsiteX32" fmla="*/ 5985730 w 9288370"/>
              <a:gd name="connsiteY32" fmla="*/ 1035396 h 1858154"/>
              <a:gd name="connsiteX33" fmla="*/ 6103109 w 9288370"/>
              <a:gd name="connsiteY33" fmla="*/ 1019019 h 1858154"/>
              <a:gd name="connsiteX34" fmla="*/ 6222406 w 9288370"/>
              <a:gd name="connsiteY34" fmla="*/ 985341 h 1858154"/>
              <a:gd name="connsiteX35" fmla="*/ 6598672 w 9288370"/>
              <a:gd name="connsiteY35" fmla="*/ 902062 h 1858154"/>
              <a:gd name="connsiteX36" fmla="*/ 6766149 w 9288370"/>
              <a:gd name="connsiteY36" fmla="*/ 846132 h 1858154"/>
              <a:gd name="connsiteX37" fmla="*/ 6886312 w 9288370"/>
              <a:gd name="connsiteY37" fmla="*/ 781877 h 1858154"/>
              <a:gd name="connsiteX38" fmla="*/ 7006457 w 9288370"/>
              <a:gd name="connsiteY38" fmla="*/ 699758 h 1858154"/>
              <a:gd name="connsiteX39" fmla="*/ 7231643 w 9288370"/>
              <a:gd name="connsiteY39" fmla="*/ 640778 h 1858154"/>
              <a:gd name="connsiteX40" fmla="*/ 7363123 w 9288370"/>
              <a:gd name="connsiteY40" fmla="*/ 593682 h 1858154"/>
              <a:gd name="connsiteX41" fmla="*/ 7588368 w 9288370"/>
              <a:gd name="connsiteY41" fmla="*/ 531129 h 1858154"/>
              <a:gd name="connsiteX42" fmla="*/ 7952094 w 9288370"/>
              <a:gd name="connsiteY42" fmla="*/ 409302 h 1858154"/>
              <a:gd name="connsiteX43" fmla="*/ 8231938 w 9288370"/>
              <a:gd name="connsiteY43" fmla="*/ 259259 h 1858154"/>
              <a:gd name="connsiteX44" fmla="*/ 8428864 w 9288370"/>
              <a:gd name="connsiteY44" fmla="*/ 208471 h 1858154"/>
              <a:gd name="connsiteX45" fmla="*/ 8616510 w 9288370"/>
              <a:gd name="connsiteY45" fmla="*/ 161973 h 1858154"/>
              <a:gd name="connsiteX46" fmla="*/ 8826766 w 9288370"/>
              <a:gd name="connsiteY46" fmla="*/ 152111 h 1858154"/>
              <a:gd name="connsiteX47" fmla="*/ 8917647 w 9288370"/>
              <a:gd name="connsiteY47" fmla="*/ 112232 h 1858154"/>
              <a:gd name="connsiteX48" fmla="*/ 9182272 w 9288370"/>
              <a:gd name="connsiteY48" fmla="*/ 37171 h 1858154"/>
              <a:gd name="connsiteX49" fmla="*/ 9232990 w 9288370"/>
              <a:gd name="connsiteY49" fmla="*/ 24074 h 1858154"/>
              <a:gd name="connsiteX50" fmla="*/ 9288370 w 9288370"/>
              <a:gd name="connsiteY50" fmla="*/ 0 h 1858154"/>
              <a:gd name="connsiteX51" fmla="*/ 0 w 9288370"/>
              <a:gd name="connsiteY51" fmla="*/ 0 h 1858154"/>
              <a:gd name="connsiteX52" fmla="*/ 0 w 9288370"/>
              <a:gd name="connsiteY52" fmla="*/ 1858154 h 1858154"/>
              <a:gd name="connsiteX0" fmla="*/ 0 w 9288370"/>
              <a:gd name="connsiteY0" fmla="*/ 1858154 h 1858154"/>
              <a:gd name="connsiteX1" fmla="*/ 1049 w 9288370"/>
              <a:gd name="connsiteY1" fmla="*/ 1857909 h 1858154"/>
              <a:gd name="connsiteX2" fmla="*/ 172940 w 9288370"/>
              <a:gd name="connsiteY2" fmla="*/ 1764711 h 1858154"/>
              <a:gd name="connsiteX3" fmla="*/ 338948 w 9288370"/>
              <a:gd name="connsiteY3" fmla="*/ 1710964 h 1858154"/>
              <a:gd name="connsiteX4" fmla="*/ 535500 w 9288370"/>
              <a:gd name="connsiteY4" fmla="*/ 1645986 h 1858154"/>
              <a:gd name="connsiteX5" fmla="*/ 717636 w 9288370"/>
              <a:gd name="connsiteY5" fmla="*/ 1599045 h 1858154"/>
              <a:gd name="connsiteX6" fmla="*/ 1086577 w 9288370"/>
              <a:gd name="connsiteY6" fmla="*/ 1505147 h 1858154"/>
              <a:gd name="connsiteX7" fmla="*/ 1604999 w 9288370"/>
              <a:gd name="connsiteY7" fmla="*/ 1513599 h 1858154"/>
              <a:gd name="connsiteX8" fmla="*/ 1717911 w 9288370"/>
              <a:gd name="connsiteY8" fmla="*/ 1497764 h 1858154"/>
              <a:gd name="connsiteX9" fmla="*/ 2101780 w 9288370"/>
              <a:gd name="connsiteY9" fmla="*/ 1409907 h 1858154"/>
              <a:gd name="connsiteX10" fmla="*/ 2244830 w 9288370"/>
              <a:gd name="connsiteY10" fmla="*/ 1388540 h 1858154"/>
              <a:gd name="connsiteX11" fmla="*/ 2428648 w 9288370"/>
              <a:gd name="connsiteY11" fmla="*/ 1372736 h 1858154"/>
              <a:gd name="connsiteX12" fmla="*/ 2645882 w 9288370"/>
              <a:gd name="connsiteY12" fmla="*/ 1341971 h 1858154"/>
              <a:gd name="connsiteX13" fmla="*/ 2707413 w 9288370"/>
              <a:gd name="connsiteY13" fmla="*/ 1347156 h 1858154"/>
              <a:gd name="connsiteX14" fmla="*/ 2843134 w 9288370"/>
              <a:gd name="connsiteY14" fmla="*/ 1323561 h 1858154"/>
              <a:gd name="connsiteX15" fmla="*/ 2923804 w 9288370"/>
              <a:gd name="connsiteY15" fmla="*/ 1314224 h 1858154"/>
              <a:gd name="connsiteX16" fmla="*/ 2953618 w 9288370"/>
              <a:gd name="connsiteY16" fmla="*/ 1318186 h 1858154"/>
              <a:gd name="connsiteX17" fmla="*/ 2995816 w 9288370"/>
              <a:gd name="connsiteY17" fmla="*/ 1318670 h 1858154"/>
              <a:gd name="connsiteX18" fmla="*/ 3444611 w 9288370"/>
              <a:gd name="connsiteY18" fmla="*/ 1236739 h 1858154"/>
              <a:gd name="connsiteX19" fmla="*/ 3925616 w 9288370"/>
              <a:gd name="connsiteY19" fmla="*/ 1253751 h 1858154"/>
              <a:gd name="connsiteX20" fmla="*/ 3995849 w 9288370"/>
              <a:gd name="connsiteY20" fmla="*/ 1272939 h 1858154"/>
              <a:gd name="connsiteX21" fmla="*/ 4190310 w 9288370"/>
              <a:gd name="connsiteY21" fmla="*/ 1307786 h 1858154"/>
              <a:gd name="connsiteX22" fmla="*/ 4575478 w 9288370"/>
              <a:gd name="connsiteY22" fmla="*/ 1261726 h 1858154"/>
              <a:gd name="connsiteX23" fmla="*/ 4650026 w 9288370"/>
              <a:gd name="connsiteY23" fmla="*/ 1265798 h 1858154"/>
              <a:gd name="connsiteX24" fmla="*/ 4792008 w 9288370"/>
              <a:gd name="connsiteY24" fmla="*/ 1243899 h 1858154"/>
              <a:gd name="connsiteX25" fmla="*/ 4954126 w 9288370"/>
              <a:gd name="connsiteY25" fmla="*/ 1204617 h 1858154"/>
              <a:gd name="connsiteX26" fmla="*/ 5309678 w 9288370"/>
              <a:gd name="connsiteY26" fmla="*/ 1128278 h 1858154"/>
              <a:gd name="connsiteX27" fmla="*/ 5474724 w 9288370"/>
              <a:gd name="connsiteY27" fmla="*/ 1091167 h 1858154"/>
              <a:gd name="connsiteX28" fmla="*/ 5776618 w 9288370"/>
              <a:gd name="connsiteY28" fmla="*/ 1053037 h 1858154"/>
              <a:gd name="connsiteX29" fmla="*/ 5785786 w 9288370"/>
              <a:gd name="connsiteY29" fmla="*/ 1051213 h 1858154"/>
              <a:gd name="connsiteX30" fmla="*/ 5829381 w 9288370"/>
              <a:gd name="connsiteY30" fmla="*/ 1046878 h 1858154"/>
              <a:gd name="connsiteX31" fmla="*/ 5943596 w 9288370"/>
              <a:gd name="connsiteY31" fmla="*/ 1043237 h 1858154"/>
              <a:gd name="connsiteX32" fmla="*/ 5985730 w 9288370"/>
              <a:gd name="connsiteY32" fmla="*/ 1035396 h 1858154"/>
              <a:gd name="connsiteX33" fmla="*/ 6103109 w 9288370"/>
              <a:gd name="connsiteY33" fmla="*/ 1019019 h 1858154"/>
              <a:gd name="connsiteX34" fmla="*/ 6222406 w 9288370"/>
              <a:gd name="connsiteY34" fmla="*/ 985341 h 1858154"/>
              <a:gd name="connsiteX35" fmla="*/ 6598672 w 9288370"/>
              <a:gd name="connsiteY35" fmla="*/ 902062 h 1858154"/>
              <a:gd name="connsiteX36" fmla="*/ 6766149 w 9288370"/>
              <a:gd name="connsiteY36" fmla="*/ 846132 h 1858154"/>
              <a:gd name="connsiteX37" fmla="*/ 6886312 w 9288370"/>
              <a:gd name="connsiteY37" fmla="*/ 781877 h 1858154"/>
              <a:gd name="connsiteX38" fmla="*/ 7006457 w 9288370"/>
              <a:gd name="connsiteY38" fmla="*/ 699758 h 1858154"/>
              <a:gd name="connsiteX39" fmla="*/ 7231643 w 9288370"/>
              <a:gd name="connsiteY39" fmla="*/ 640778 h 1858154"/>
              <a:gd name="connsiteX40" fmla="*/ 7363123 w 9288370"/>
              <a:gd name="connsiteY40" fmla="*/ 593682 h 1858154"/>
              <a:gd name="connsiteX41" fmla="*/ 7588368 w 9288370"/>
              <a:gd name="connsiteY41" fmla="*/ 531129 h 1858154"/>
              <a:gd name="connsiteX42" fmla="*/ 7952094 w 9288370"/>
              <a:gd name="connsiteY42" fmla="*/ 409302 h 1858154"/>
              <a:gd name="connsiteX43" fmla="*/ 8231938 w 9288370"/>
              <a:gd name="connsiteY43" fmla="*/ 259259 h 1858154"/>
              <a:gd name="connsiteX44" fmla="*/ 8428864 w 9288370"/>
              <a:gd name="connsiteY44" fmla="*/ 208471 h 1858154"/>
              <a:gd name="connsiteX45" fmla="*/ 8616510 w 9288370"/>
              <a:gd name="connsiteY45" fmla="*/ 161973 h 1858154"/>
              <a:gd name="connsiteX46" fmla="*/ 8826766 w 9288370"/>
              <a:gd name="connsiteY46" fmla="*/ 152111 h 1858154"/>
              <a:gd name="connsiteX47" fmla="*/ 8917647 w 9288370"/>
              <a:gd name="connsiteY47" fmla="*/ 112232 h 1858154"/>
              <a:gd name="connsiteX48" fmla="*/ 9182272 w 9288370"/>
              <a:gd name="connsiteY48" fmla="*/ 37171 h 1858154"/>
              <a:gd name="connsiteX49" fmla="*/ 9232990 w 9288370"/>
              <a:gd name="connsiteY49" fmla="*/ 24074 h 1858154"/>
              <a:gd name="connsiteX50" fmla="*/ 9288370 w 9288370"/>
              <a:gd name="connsiteY50" fmla="*/ 0 h 1858154"/>
              <a:gd name="connsiteX51" fmla="*/ 0 w 9288370"/>
              <a:gd name="connsiteY51" fmla="*/ 0 h 1858154"/>
              <a:gd name="connsiteX52" fmla="*/ 0 w 9288370"/>
              <a:gd name="connsiteY52" fmla="*/ 1858154 h 185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288370" h="1858154">
                <a:moveTo>
                  <a:pt x="0" y="1858154"/>
                </a:moveTo>
                <a:lnTo>
                  <a:pt x="1049" y="1857909"/>
                </a:lnTo>
                <a:cubicBezTo>
                  <a:pt x="74675" y="1831386"/>
                  <a:pt x="21048" y="1865568"/>
                  <a:pt x="172940" y="1764711"/>
                </a:cubicBezTo>
                <a:cubicBezTo>
                  <a:pt x="311483" y="1711511"/>
                  <a:pt x="169495" y="1729979"/>
                  <a:pt x="338948" y="1710964"/>
                </a:cubicBezTo>
                <a:cubicBezTo>
                  <a:pt x="385385" y="1705560"/>
                  <a:pt x="461234" y="1665690"/>
                  <a:pt x="535500" y="1645986"/>
                </a:cubicBezTo>
                <a:cubicBezTo>
                  <a:pt x="594561" y="1643179"/>
                  <a:pt x="628315" y="1617973"/>
                  <a:pt x="717636" y="1599045"/>
                </a:cubicBezTo>
                <a:lnTo>
                  <a:pt x="1086577" y="1505147"/>
                </a:lnTo>
                <a:lnTo>
                  <a:pt x="1604999" y="1513599"/>
                </a:lnTo>
                <a:lnTo>
                  <a:pt x="1717911" y="1497764"/>
                </a:lnTo>
                <a:cubicBezTo>
                  <a:pt x="1800708" y="1480482"/>
                  <a:pt x="2013960" y="1428111"/>
                  <a:pt x="2101780" y="1409907"/>
                </a:cubicBezTo>
                <a:cubicBezTo>
                  <a:pt x="2138594" y="1385934"/>
                  <a:pt x="2193900" y="1407074"/>
                  <a:pt x="2244830" y="1388540"/>
                </a:cubicBezTo>
                <a:cubicBezTo>
                  <a:pt x="2310706" y="1379336"/>
                  <a:pt x="2366733" y="1379060"/>
                  <a:pt x="2428648" y="1372736"/>
                </a:cubicBezTo>
                <a:cubicBezTo>
                  <a:pt x="2495490" y="1364975"/>
                  <a:pt x="2599421" y="1346234"/>
                  <a:pt x="2645882" y="1341971"/>
                </a:cubicBezTo>
                <a:cubicBezTo>
                  <a:pt x="2670920" y="1340537"/>
                  <a:pt x="2669117" y="1348484"/>
                  <a:pt x="2707413" y="1347156"/>
                </a:cubicBezTo>
                <a:cubicBezTo>
                  <a:pt x="2743721" y="1324535"/>
                  <a:pt x="2798213" y="1353269"/>
                  <a:pt x="2843134" y="1323561"/>
                </a:cubicBezTo>
                <a:cubicBezTo>
                  <a:pt x="2859865" y="1315298"/>
                  <a:pt x="2912970" y="1306041"/>
                  <a:pt x="2923804" y="1314224"/>
                </a:cubicBezTo>
                <a:cubicBezTo>
                  <a:pt x="2935040" y="1314339"/>
                  <a:pt x="2947659" y="1308371"/>
                  <a:pt x="2953618" y="1318186"/>
                </a:cubicBezTo>
                <a:cubicBezTo>
                  <a:pt x="2963089" y="1329568"/>
                  <a:pt x="3000111" y="1302355"/>
                  <a:pt x="2995816" y="1318670"/>
                </a:cubicBezTo>
                <a:cubicBezTo>
                  <a:pt x="3077648" y="1305096"/>
                  <a:pt x="3335568" y="1253614"/>
                  <a:pt x="3444611" y="1236739"/>
                </a:cubicBezTo>
                <a:cubicBezTo>
                  <a:pt x="3599578" y="1225919"/>
                  <a:pt x="3833743" y="1247718"/>
                  <a:pt x="3925616" y="1253751"/>
                </a:cubicBezTo>
                <a:cubicBezTo>
                  <a:pt x="3973615" y="1258954"/>
                  <a:pt x="3951733" y="1263933"/>
                  <a:pt x="3995849" y="1272939"/>
                </a:cubicBezTo>
                <a:cubicBezTo>
                  <a:pt x="4035170" y="1280272"/>
                  <a:pt x="4151284" y="1302685"/>
                  <a:pt x="4190310" y="1307786"/>
                </a:cubicBezTo>
                <a:cubicBezTo>
                  <a:pt x="4286915" y="1305917"/>
                  <a:pt x="4498859" y="1268724"/>
                  <a:pt x="4575478" y="1261726"/>
                </a:cubicBezTo>
                <a:lnTo>
                  <a:pt x="4650026" y="1265798"/>
                </a:lnTo>
                <a:lnTo>
                  <a:pt x="4792008" y="1243899"/>
                </a:lnTo>
                <a:cubicBezTo>
                  <a:pt x="4864797" y="1217989"/>
                  <a:pt x="4892960" y="1244893"/>
                  <a:pt x="4954126" y="1204617"/>
                </a:cubicBezTo>
                <a:cubicBezTo>
                  <a:pt x="5072643" y="1179171"/>
                  <a:pt x="5136253" y="1145277"/>
                  <a:pt x="5309678" y="1128278"/>
                </a:cubicBezTo>
                <a:cubicBezTo>
                  <a:pt x="5365406" y="1122815"/>
                  <a:pt x="5419708" y="1103537"/>
                  <a:pt x="5474724" y="1091167"/>
                </a:cubicBezTo>
                <a:lnTo>
                  <a:pt x="5776618" y="1053037"/>
                </a:lnTo>
                <a:lnTo>
                  <a:pt x="5785786" y="1051213"/>
                </a:lnTo>
                <a:lnTo>
                  <a:pt x="5829381" y="1046878"/>
                </a:lnTo>
                <a:cubicBezTo>
                  <a:pt x="5855683" y="1045549"/>
                  <a:pt x="5917537" y="1045151"/>
                  <a:pt x="5943596" y="1043237"/>
                </a:cubicBezTo>
                <a:cubicBezTo>
                  <a:pt x="5955032" y="1029831"/>
                  <a:pt x="5969545" y="1030469"/>
                  <a:pt x="5985730" y="1035396"/>
                </a:cubicBezTo>
                <a:cubicBezTo>
                  <a:pt x="6020901" y="1022497"/>
                  <a:pt x="6059962" y="1025742"/>
                  <a:pt x="6103109" y="1019019"/>
                </a:cubicBezTo>
                <a:cubicBezTo>
                  <a:pt x="6142495" y="996126"/>
                  <a:pt x="6176341" y="992625"/>
                  <a:pt x="6222406" y="985341"/>
                </a:cubicBezTo>
                <a:cubicBezTo>
                  <a:pt x="6305000" y="965848"/>
                  <a:pt x="6389790" y="916113"/>
                  <a:pt x="6598672" y="902062"/>
                </a:cubicBezTo>
                <a:cubicBezTo>
                  <a:pt x="6696217" y="878308"/>
                  <a:pt x="6705019" y="864412"/>
                  <a:pt x="6766149" y="846132"/>
                </a:cubicBezTo>
                <a:cubicBezTo>
                  <a:pt x="6828622" y="816303"/>
                  <a:pt x="6844288" y="800250"/>
                  <a:pt x="6886312" y="781877"/>
                </a:cubicBezTo>
                <a:cubicBezTo>
                  <a:pt x="6904346" y="770915"/>
                  <a:pt x="6974811" y="693660"/>
                  <a:pt x="7006457" y="699758"/>
                </a:cubicBezTo>
                <a:cubicBezTo>
                  <a:pt x="7015878" y="688760"/>
                  <a:pt x="7169942" y="678731"/>
                  <a:pt x="7231643" y="640778"/>
                </a:cubicBezTo>
                <a:cubicBezTo>
                  <a:pt x="7291087" y="623099"/>
                  <a:pt x="7308597" y="611957"/>
                  <a:pt x="7363123" y="593682"/>
                </a:cubicBezTo>
                <a:cubicBezTo>
                  <a:pt x="7401879" y="595559"/>
                  <a:pt x="7517574" y="550445"/>
                  <a:pt x="7588368" y="531129"/>
                </a:cubicBezTo>
                <a:cubicBezTo>
                  <a:pt x="7669636" y="521516"/>
                  <a:pt x="7844833" y="454614"/>
                  <a:pt x="7952094" y="409302"/>
                </a:cubicBezTo>
                <a:cubicBezTo>
                  <a:pt x="8059356" y="363990"/>
                  <a:pt x="8146910" y="253405"/>
                  <a:pt x="8231938" y="259259"/>
                </a:cubicBezTo>
                <a:cubicBezTo>
                  <a:pt x="8305929" y="256630"/>
                  <a:pt x="8363222" y="225400"/>
                  <a:pt x="8428864" y="208471"/>
                </a:cubicBezTo>
                <a:cubicBezTo>
                  <a:pt x="8491413" y="192972"/>
                  <a:pt x="8456819" y="173248"/>
                  <a:pt x="8616510" y="161973"/>
                </a:cubicBezTo>
                <a:cubicBezTo>
                  <a:pt x="8658196" y="158015"/>
                  <a:pt x="8776576" y="160401"/>
                  <a:pt x="8826766" y="152111"/>
                </a:cubicBezTo>
                <a:lnTo>
                  <a:pt x="8917647" y="112232"/>
                </a:lnTo>
                <a:cubicBezTo>
                  <a:pt x="8976899" y="93075"/>
                  <a:pt x="9069756" y="89380"/>
                  <a:pt x="9182272" y="37171"/>
                </a:cubicBezTo>
                <a:cubicBezTo>
                  <a:pt x="9197307" y="35724"/>
                  <a:pt x="9214647" y="30863"/>
                  <a:pt x="9232990" y="24074"/>
                </a:cubicBezTo>
                <a:lnTo>
                  <a:pt x="9288370" y="0"/>
                </a:lnTo>
                <a:lnTo>
                  <a:pt x="0" y="0"/>
                </a:lnTo>
                <a:lnTo>
                  <a:pt x="0" y="1858154"/>
                </a:lnTo>
                <a:close/>
              </a:path>
            </a:pathLst>
          </a:custGeom>
          <a:blipFill>
            <a:blip r:embed="rId2"/>
            <a:tile tx="0" ty="0" sx="70000" sy="7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58CF3DF-0183-419B-93BB-68C620D83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1391900" cy="6542709"/>
          </a:xfrm>
          <a:custGeom>
            <a:avLst/>
            <a:gdLst>
              <a:gd name="connsiteX0" fmla="*/ 11391900 w 11391900"/>
              <a:gd name="connsiteY0" fmla="*/ 0 h 6542709"/>
              <a:gd name="connsiteX1" fmla="*/ 214241 w 11391900"/>
              <a:gd name="connsiteY1" fmla="*/ 0 h 6542709"/>
              <a:gd name="connsiteX2" fmla="*/ 0 w 11391900"/>
              <a:gd name="connsiteY2" fmla="*/ 6163678 h 6542709"/>
              <a:gd name="connsiteX3" fmla="*/ 11391900 w 11391900"/>
              <a:gd name="connsiteY3" fmla="*/ 6542709 h 6542709"/>
            </a:gdLst>
            <a:ahLst/>
            <a:cxnLst>
              <a:cxn ang="0">
                <a:pos x="connsiteX0" y="connsiteY0"/>
              </a:cxn>
              <a:cxn ang="0">
                <a:pos x="connsiteX1" y="connsiteY1"/>
              </a:cxn>
              <a:cxn ang="0">
                <a:pos x="connsiteX2" y="connsiteY2"/>
              </a:cxn>
              <a:cxn ang="0">
                <a:pos x="connsiteX3" y="connsiteY3"/>
              </a:cxn>
            </a:cxnLst>
            <a:rect l="l" t="t" r="r" b="b"/>
            <a:pathLst>
              <a:path w="11391900" h="6542709">
                <a:moveTo>
                  <a:pt x="11391900" y="0"/>
                </a:moveTo>
                <a:lnTo>
                  <a:pt x="214241" y="0"/>
                </a:lnTo>
                <a:lnTo>
                  <a:pt x="0" y="6163678"/>
                </a:lnTo>
                <a:lnTo>
                  <a:pt x="11391900" y="6542709"/>
                </a:lnTo>
                <a:close/>
              </a:path>
            </a:pathLst>
          </a:custGeom>
          <a:solidFill>
            <a:srgbClr val="EFEEE9"/>
          </a:solidFill>
          <a:ln w="12700" cap="flat" cmpd="sng" algn="ctr">
            <a:noFill/>
            <a:prstDash val="solid"/>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Connected wire-frame lines and dots">
            <a:extLst>
              <a:ext uri="{FF2B5EF4-FFF2-40B4-BE49-F238E27FC236}">
                <a16:creationId xmlns:a16="http://schemas.microsoft.com/office/drawing/2014/main" id="{3C137BE3-EE58-79CD-934C-69A9B3D7AC3B}"/>
              </a:ext>
            </a:extLst>
          </p:cNvPr>
          <p:cNvPicPr>
            <a:picLocks noChangeAspect="1"/>
          </p:cNvPicPr>
          <p:nvPr/>
        </p:nvPicPr>
        <p:blipFill rotWithShape="1">
          <a:blip r:embed="rId3"/>
          <a:srcRect t="11090" r="-1" b="3729"/>
          <a:stretch/>
        </p:blipFill>
        <p:spPr>
          <a:xfrm>
            <a:off x="20" y="-285"/>
            <a:ext cx="11244875" cy="6393594"/>
          </a:xfrm>
          <a:custGeom>
            <a:avLst/>
            <a:gdLst/>
            <a:ahLst/>
            <a:cxnLst/>
            <a:rect l="l" t="t" r="r" b="b"/>
            <a:pathLst>
              <a:path w="11244895" h="6393604">
                <a:moveTo>
                  <a:pt x="0" y="0"/>
                </a:moveTo>
                <a:lnTo>
                  <a:pt x="11024882" y="0"/>
                </a:lnTo>
                <a:lnTo>
                  <a:pt x="11244874" y="5980202"/>
                </a:lnTo>
                <a:cubicBezTo>
                  <a:pt x="11245230" y="5990765"/>
                  <a:pt x="11241062" y="6000472"/>
                  <a:pt x="11234024" y="6007639"/>
                </a:cubicBezTo>
                <a:lnTo>
                  <a:pt x="11206188" y="6019725"/>
                </a:lnTo>
                <a:cubicBezTo>
                  <a:pt x="11206216" y="6020500"/>
                  <a:pt x="11206246" y="6021274"/>
                  <a:pt x="11206274" y="6022049"/>
                </a:cubicBezTo>
                <a:lnTo>
                  <a:pt x="10574878" y="6042984"/>
                </a:lnTo>
                <a:lnTo>
                  <a:pt x="10558875" y="6047706"/>
                </a:lnTo>
                <a:cubicBezTo>
                  <a:pt x="10550278" y="6049738"/>
                  <a:pt x="10538428" y="6051751"/>
                  <a:pt x="10520436" y="6053193"/>
                </a:cubicBezTo>
                <a:cubicBezTo>
                  <a:pt x="10475138" y="6040706"/>
                  <a:pt x="10418243" y="6076360"/>
                  <a:pt x="10361896" y="6059419"/>
                </a:cubicBezTo>
                <a:cubicBezTo>
                  <a:pt x="10341403" y="6055542"/>
                  <a:pt x="10279362" y="6057956"/>
                  <a:pt x="10268486" y="6067189"/>
                </a:cubicBezTo>
                <a:cubicBezTo>
                  <a:pt x="10255727" y="6069499"/>
                  <a:pt x="10240317" y="6066803"/>
                  <a:pt x="10235276" y="6076493"/>
                </a:cubicBezTo>
                <a:cubicBezTo>
                  <a:pt x="10226520" y="6088232"/>
                  <a:pt x="10179594" y="6071903"/>
                  <a:pt x="10187365" y="6085214"/>
                </a:cubicBezTo>
                <a:cubicBezTo>
                  <a:pt x="10154086" y="6074061"/>
                  <a:pt x="10130952" y="6098795"/>
                  <a:pt x="10104570" y="6105527"/>
                </a:cubicBezTo>
                <a:lnTo>
                  <a:pt x="10024444" y="6115758"/>
                </a:lnTo>
                <a:lnTo>
                  <a:pt x="9970441" y="6119015"/>
                </a:lnTo>
                <a:lnTo>
                  <a:pt x="9962588" y="6118985"/>
                </a:lnTo>
                <a:lnTo>
                  <a:pt x="9897357" y="6110779"/>
                </a:lnTo>
                <a:cubicBezTo>
                  <a:pt x="9895915" y="6112721"/>
                  <a:pt x="9893945" y="6114547"/>
                  <a:pt x="9891504" y="6116195"/>
                </a:cubicBezTo>
                <a:lnTo>
                  <a:pt x="9871379" y="6122185"/>
                </a:lnTo>
                <a:lnTo>
                  <a:pt x="9853740" y="6116538"/>
                </a:lnTo>
                <a:lnTo>
                  <a:pt x="9771804" y="6108146"/>
                </a:lnTo>
                <a:lnTo>
                  <a:pt x="9652162" y="6101878"/>
                </a:lnTo>
                <a:lnTo>
                  <a:pt x="9633903" y="6096074"/>
                </a:lnTo>
                <a:cubicBezTo>
                  <a:pt x="9592509" y="6090410"/>
                  <a:pt x="9543168" y="6099341"/>
                  <a:pt x="9516360" y="6084309"/>
                </a:cubicBezTo>
                <a:lnTo>
                  <a:pt x="9454893" y="6083927"/>
                </a:lnTo>
                <a:lnTo>
                  <a:pt x="9448281" y="6090004"/>
                </a:lnTo>
                <a:lnTo>
                  <a:pt x="9430107" y="6089060"/>
                </a:lnTo>
                <a:lnTo>
                  <a:pt x="9425264" y="6090092"/>
                </a:lnTo>
                <a:cubicBezTo>
                  <a:pt x="9416026" y="6092092"/>
                  <a:pt x="9406854" y="6093861"/>
                  <a:pt x="9397520" y="6094724"/>
                </a:cubicBezTo>
                <a:cubicBezTo>
                  <a:pt x="9398304" y="6089168"/>
                  <a:pt x="9396028" y="6085782"/>
                  <a:pt x="9391940" y="6083785"/>
                </a:cubicBezTo>
                <a:lnTo>
                  <a:pt x="9383661" y="6082480"/>
                </a:lnTo>
                <a:lnTo>
                  <a:pt x="9082566" y="6092463"/>
                </a:lnTo>
                <a:lnTo>
                  <a:pt x="9057129" y="6103516"/>
                </a:lnTo>
                <a:lnTo>
                  <a:pt x="8977002" y="6113748"/>
                </a:lnTo>
                <a:lnTo>
                  <a:pt x="8922998" y="6117005"/>
                </a:lnTo>
                <a:lnTo>
                  <a:pt x="8915145" y="6116975"/>
                </a:lnTo>
                <a:lnTo>
                  <a:pt x="8849913" y="6108769"/>
                </a:lnTo>
                <a:cubicBezTo>
                  <a:pt x="8848472" y="6110709"/>
                  <a:pt x="8846502" y="6112536"/>
                  <a:pt x="8844062" y="6114185"/>
                </a:cubicBezTo>
                <a:lnTo>
                  <a:pt x="8823936" y="6120175"/>
                </a:lnTo>
                <a:lnTo>
                  <a:pt x="8806296" y="6114528"/>
                </a:lnTo>
                <a:lnTo>
                  <a:pt x="8724361" y="6106136"/>
                </a:lnTo>
                <a:lnTo>
                  <a:pt x="8703362" y="6105036"/>
                </a:lnTo>
                <a:lnTo>
                  <a:pt x="7828889" y="6134030"/>
                </a:lnTo>
                <a:lnTo>
                  <a:pt x="7072945" y="6159094"/>
                </a:lnTo>
                <a:lnTo>
                  <a:pt x="6575033" y="6175603"/>
                </a:lnTo>
                <a:lnTo>
                  <a:pt x="6535251" y="6177101"/>
                </a:lnTo>
                <a:cubicBezTo>
                  <a:pt x="6544375" y="6185039"/>
                  <a:pt x="6360160" y="6189774"/>
                  <a:pt x="6293471" y="6185203"/>
                </a:cubicBezTo>
                <a:lnTo>
                  <a:pt x="6291786" y="6184994"/>
                </a:lnTo>
                <a:lnTo>
                  <a:pt x="3497393" y="6277645"/>
                </a:lnTo>
                <a:lnTo>
                  <a:pt x="0" y="6393604"/>
                </a:lnTo>
                <a:close/>
              </a:path>
            </a:pathLst>
          </a:custGeom>
        </p:spPr>
      </p:pic>
      <p:sp>
        <p:nvSpPr>
          <p:cNvPr id="15" name="Freeform: Shape 14">
            <a:extLst>
              <a:ext uri="{FF2B5EF4-FFF2-40B4-BE49-F238E27FC236}">
                <a16:creationId xmlns:a16="http://schemas.microsoft.com/office/drawing/2014/main" id="{51CFAF5C-B656-4964-BB14-3E870B286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454463"/>
            <a:ext cx="11244895" cy="2939141"/>
          </a:xfrm>
          <a:custGeom>
            <a:avLst/>
            <a:gdLst>
              <a:gd name="connsiteX0" fmla="*/ 215404 w 10676609"/>
              <a:gd name="connsiteY0" fmla="*/ 0 h 6579963"/>
              <a:gd name="connsiteX1" fmla="*/ 10676609 w 10676609"/>
              <a:gd name="connsiteY1" fmla="*/ 0 h 6579963"/>
              <a:gd name="connsiteX2" fmla="*/ 10676609 w 10676609"/>
              <a:gd name="connsiteY2" fmla="*/ 6579963 h 6579963"/>
              <a:gd name="connsiteX3" fmla="*/ 7355965 w 10676609"/>
              <a:gd name="connsiteY3" fmla="*/ 6464004 h 6579963"/>
              <a:gd name="connsiteX4" fmla="*/ 4702793 w 10676609"/>
              <a:gd name="connsiteY4" fmla="*/ 6371353 h 6579963"/>
              <a:gd name="connsiteX5" fmla="*/ 4701193 w 10676609"/>
              <a:gd name="connsiteY5" fmla="*/ 6371562 h 6579963"/>
              <a:gd name="connsiteX6" fmla="*/ 4471632 w 10676609"/>
              <a:gd name="connsiteY6" fmla="*/ 6363460 h 6579963"/>
              <a:gd name="connsiteX7" fmla="*/ 4433860 w 10676609"/>
              <a:gd name="connsiteY7" fmla="*/ 6361962 h 6579963"/>
              <a:gd name="connsiteX8" fmla="*/ 3961111 w 10676609"/>
              <a:gd name="connsiteY8" fmla="*/ 6345453 h 6579963"/>
              <a:gd name="connsiteX9" fmla="*/ 3243371 w 10676609"/>
              <a:gd name="connsiteY9" fmla="*/ 6320389 h 6579963"/>
              <a:gd name="connsiteX10" fmla="*/ 2413091 w 10676609"/>
              <a:gd name="connsiteY10" fmla="*/ 6291395 h 6579963"/>
              <a:gd name="connsiteX11" fmla="*/ 2393153 w 10676609"/>
              <a:gd name="connsiteY11" fmla="*/ 6292495 h 6579963"/>
              <a:gd name="connsiteX12" fmla="*/ 2315359 w 10676609"/>
              <a:gd name="connsiteY12" fmla="*/ 6300887 h 6579963"/>
              <a:gd name="connsiteX13" fmla="*/ 2298610 w 10676609"/>
              <a:gd name="connsiteY13" fmla="*/ 6306534 h 6579963"/>
              <a:gd name="connsiteX14" fmla="*/ 2279502 w 10676609"/>
              <a:gd name="connsiteY14" fmla="*/ 6300544 h 6579963"/>
              <a:gd name="connsiteX15" fmla="*/ 2273946 w 10676609"/>
              <a:gd name="connsiteY15" fmla="*/ 6295128 h 6579963"/>
              <a:gd name="connsiteX16" fmla="*/ 2212011 w 10676609"/>
              <a:gd name="connsiteY16" fmla="*/ 6303334 h 6579963"/>
              <a:gd name="connsiteX17" fmla="*/ 2204555 w 10676609"/>
              <a:gd name="connsiteY17" fmla="*/ 6303364 h 6579963"/>
              <a:gd name="connsiteX18" fmla="*/ 2153280 w 10676609"/>
              <a:gd name="connsiteY18" fmla="*/ 6300107 h 6579963"/>
              <a:gd name="connsiteX19" fmla="*/ 2077202 w 10676609"/>
              <a:gd name="connsiteY19" fmla="*/ 6289875 h 6579963"/>
              <a:gd name="connsiteX20" fmla="*/ 2053051 w 10676609"/>
              <a:gd name="connsiteY20" fmla="*/ 6278822 h 6579963"/>
              <a:gd name="connsiteX21" fmla="*/ 1767172 w 10676609"/>
              <a:gd name="connsiteY21" fmla="*/ 6268839 h 6579963"/>
              <a:gd name="connsiteX22" fmla="*/ 1759312 w 10676609"/>
              <a:gd name="connsiteY22" fmla="*/ 6270144 h 6579963"/>
              <a:gd name="connsiteX23" fmla="*/ 1754014 w 10676609"/>
              <a:gd name="connsiteY23" fmla="*/ 6281083 h 6579963"/>
              <a:gd name="connsiteX24" fmla="*/ 1727672 w 10676609"/>
              <a:gd name="connsiteY24" fmla="*/ 6276451 h 6579963"/>
              <a:gd name="connsiteX25" fmla="*/ 1723074 w 10676609"/>
              <a:gd name="connsiteY25" fmla="*/ 6275419 h 6579963"/>
              <a:gd name="connsiteX26" fmla="*/ 1705818 w 10676609"/>
              <a:gd name="connsiteY26" fmla="*/ 6276363 h 6579963"/>
              <a:gd name="connsiteX27" fmla="*/ 1699540 w 10676609"/>
              <a:gd name="connsiteY27" fmla="*/ 6270286 h 6579963"/>
              <a:gd name="connsiteX28" fmla="*/ 1641180 w 10676609"/>
              <a:gd name="connsiteY28" fmla="*/ 6270668 h 6579963"/>
              <a:gd name="connsiteX29" fmla="*/ 1529577 w 10676609"/>
              <a:gd name="connsiteY29" fmla="*/ 6282433 h 6579963"/>
              <a:gd name="connsiteX30" fmla="*/ 1512241 w 10676609"/>
              <a:gd name="connsiteY30" fmla="*/ 6288237 h 6579963"/>
              <a:gd name="connsiteX31" fmla="*/ 1398645 w 10676609"/>
              <a:gd name="connsiteY31" fmla="*/ 6294505 h 6579963"/>
              <a:gd name="connsiteX32" fmla="*/ 1320850 w 10676609"/>
              <a:gd name="connsiteY32" fmla="*/ 6302897 h 6579963"/>
              <a:gd name="connsiteX33" fmla="*/ 1304102 w 10676609"/>
              <a:gd name="connsiteY33" fmla="*/ 6308544 h 6579963"/>
              <a:gd name="connsiteX34" fmla="*/ 1284994 w 10676609"/>
              <a:gd name="connsiteY34" fmla="*/ 6302554 h 6579963"/>
              <a:gd name="connsiteX35" fmla="*/ 1279437 w 10676609"/>
              <a:gd name="connsiteY35" fmla="*/ 6297138 h 6579963"/>
              <a:gd name="connsiteX36" fmla="*/ 1217503 w 10676609"/>
              <a:gd name="connsiteY36" fmla="*/ 6305344 h 6579963"/>
              <a:gd name="connsiteX37" fmla="*/ 1210047 w 10676609"/>
              <a:gd name="connsiteY37" fmla="*/ 6305374 h 6579963"/>
              <a:gd name="connsiteX38" fmla="*/ 1158773 w 10676609"/>
              <a:gd name="connsiteY38" fmla="*/ 6302117 h 6579963"/>
              <a:gd name="connsiteX39" fmla="*/ 1082696 w 10676609"/>
              <a:gd name="connsiteY39" fmla="*/ 6291886 h 6579963"/>
              <a:gd name="connsiteX40" fmla="*/ 1004085 w 10676609"/>
              <a:gd name="connsiteY40" fmla="*/ 6271573 h 6579963"/>
              <a:gd name="connsiteX41" fmla="*/ 958596 w 10676609"/>
              <a:gd name="connsiteY41" fmla="*/ 6262852 h 6579963"/>
              <a:gd name="connsiteX42" fmla="*/ 927064 w 10676609"/>
              <a:gd name="connsiteY42" fmla="*/ 6253548 h 6579963"/>
              <a:gd name="connsiteX43" fmla="*/ 838375 w 10676609"/>
              <a:gd name="connsiteY43" fmla="*/ 6245778 h 6579963"/>
              <a:gd name="connsiteX44" fmla="*/ 687847 w 10676609"/>
              <a:gd name="connsiteY44" fmla="*/ 6239552 h 6579963"/>
              <a:gd name="connsiteX45" fmla="*/ 651350 w 10676609"/>
              <a:gd name="connsiteY45" fmla="*/ 6234065 h 6579963"/>
              <a:gd name="connsiteX46" fmla="*/ 636156 w 10676609"/>
              <a:gd name="connsiteY46" fmla="*/ 6229343 h 6579963"/>
              <a:gd name="connsiteX47" fmla="*/ 36669 w 10676609"/>
              <a:gd name="connsiteY47" fmla="*/ 6208408 h 6579963"/>
              <a:gd name="connsiteX48" fmla="*/ 36751 w 10676609"/>
              <a:gd name="connsiteY48" fmla="*/ 6206084 h 6579963"/>
              <a:gd name="connsiteX49" fmla="*/ 10322 w 10676609"/>
              <a:gd name="connsiteY49" fmla="*/ 6193998 h 6579963"/>
              <a:gd name="connsiteX50" fmla="*/ 20 w 10676609"/>
              <a:gd name="connsiteY50" fmla="*/ 6166561 h 6579963"/>
              <a:gd name="connsiteX51" fmla="*/ 109133 w 10676609"/>
              <a:gd name="connsiteY51" fmla="*/ 3041977 h 6579963"/>
              <a:gd name="connsiteX52" fmla="*/ 114182 w 10676609"/>
              <a:gd name="connsiteY52" fmla="*/ 3032927 h 6579963"/>
              <a:gd name="connsiteX53" fmla="*/ 109890 w 10676609"/>
              <a:gd name="connsiteY53" fmla="*/ 3021493 h 6579963"/>
              <a:gd name="connsiteX0" fmla="*/ 215404 w 10676609"/>
              <a:gd name="connsiteY0" fmla="*/ 0 h 6579963"/>
              <a:gd name="connsiteX1" fmla="*/ 10676609 w 10676609"/>
              <a:gd name="connsiteY1" fmla="*/ 0 h 6579963"/>
              <a:gd name="connsiteX2" fmla="*/ 10676609 w 10676609"/>
              <a:gd name="connsiteY2" fmla="*/ 6579963 h 6579963"/>
              <a:gd name="connsiteX3" fmla="*/ 7355965 w 10676609"/>
              <a:gd name="connsiteY3" fmla="*/ 6464004 h 6579963"/>
              <a:gd name="connsiteX4" fmla="*/ 4702793 w 10676609"/>
              <a:gd name="connsiteY4" fmla="*/ 6371353 h 6579963"/>
              <a:gd name="connsiteX5" fmla="*/ 4701193 w 10676609"/>
              <a:gd name="connsiteY5" fmla="*/ 6371562 h 6579963"/>
              <a:gd name="connsiteX6" fmla="*/ 4471632 w 10676609"/>
              <a:gd name="connsiteY6" fmla="*/ 6363460 h 6579963"/>
              <a:gd name="connsiteX7" fmla="*/ 4433860 w 10676609"/>
              <a:gd name="connsiteY7" fmla="*/ 6361962 h 6579963"/>
              <a:gd name="connsiteX8" fmla="*/ 3961111 w 10676609"/>
              <a:gd name="connsiteY8" fmla="*/ 6345453 h 6579963"/>
              <a:gd name="connsiteX9" fmla="*/ 3243371 w 10676609"/>
              <a:gd name="connsiteY9" fmla="*/ 6320389 h 6579963"/>
              <a:gd name="connsiteX10" fmla="*/ 2413091 w 10676609"/>
              <a:gd name="connsiteY10" fmla="*/ 6291395 h 6579963"/>
              <a:gd name="connsiteX11" fmla="*/ 2393153 w 10676609"/>
              <a:gd name="connsiteY11" fmla="*/ 6292495 h 6579963"/>
              <a:gd name="connsiteX12" fmla="*/ 2315359 w 10676609"/>
              <a:gd name="connsiteY12" fmla="*/ 6300887 h 6579963"/>
              <a:gd name="connsiteX13" fmla="*/ 2298610 w 10676609"/>
              <a:gd name="connsiteY13" fmla="*/ 6306534 h 6579963"/>
              <a:gd name="connsiteX14" fmla="*/ 2279502 w 10676609"/>
              <a:gd name="connsiteY14" fmla="*/ 6300544 h 6579963"/>
              <a:gd name="connsiteX15" fmla="*/ 2273946 w 10676609"/>
              <a:gd name="connsiteY15" fmla="*/ 6295128 h 6579963"/>
              <a:gd name="connsiteX16" fmla="*/ 2212011 w 10676609"/>
              <a:gd name="connsiteY16" fmla="*/ 6303334 h 6579963"/>
              <a:gd name="connsiteX17" fmla="*/ 2204555 w 10676609"/>
              <a:gd name="connsiteY17" fmla="*/ 6303364 h 6579963"/>
              <a:gd name="connsiteX18" fmla="*/ 2153280 w 10676609"/>
              <a:gd name="connsiteY18" fmla="*/ 6300107 h 6579963"/>
              <a:gd name="connsiteX19" fmla="*/ 2077202 w 10676609"/>
              <a:gd name="connsiteY19" fmla="*/ 6289875 h 6579963"/>
              <a:gd name="connsiteX20" fmla="*/ 2053051 w 10676609"/>
              <a:gd name="connsiteY20" fmla="*/ 6278822 h 6579963"/>
              <a:gd name="connsiteX21" fmla="*/ 1767172 w 10676609"/>
              <a:gd name="connsiteY21" fmla="*/ 6268839 h 6579963"/>
              <a:gd name="connsiteX22" fmla="*/ 1759312 w 10676609"/>
              <a:gd name="connsiteY22" fmla="*/ 6270144 h 6579963"/>
              <a:gd name="connsiteX23" fmla="*/ 1754014 w 10676609"/>
              <a:gd name="connsiteY23" fmla="*/ 6281083 h 6579963"/>
              <a:gd name="connsiteX24" fmla="*/ 1727672 w 10676609"/>
              <a:gd name="connsiteY24" fmla="*/ 6276451 h 6579963"/>
              <a:gd name="connsiteX25" fmla="*/ 1723074 w 10676609"/>
              <a:gd name="connsiteY25" fmla="*/ 6275419 h 6579963"/>
              <a:gd name="connsiteX26" fmla="*/ 1705818 w 10676609"/>
              <a:gd name="connsiteY26" fmla="*/ 6276363 h 6579963"/>
              <a:gd name="connsiteX27" fmla="*/ 1699540 w 10676609"/>
              <a:gd name="connsiteY27" fmla="*/ 6270286 h 6579963"/>
              <a:gd name="connsiteX28" fmla="*/ 1641180 w 10676609"/>
              <a:gd name="connsiteY28" fmla="*/ 6270668 h 6579963"/>
              <a:gd name="connsiteX29" fmla="*/ 1529577 w 10676609"/>
              <a:gd name="connsiteY29" fmla="*/ 6282433 h 6579963"/>
              <a:gd name="connsiteX30" fmla="*/ 1512241 w 10676609"/>
              <a:gd name="connsiteY30" fmla="*/ 6288237 h 6579963"/>
              <a:gd name="connsiteX31" fmla="*/ 1398645 w 10676609"/>
              <a:gd name="connsiteY31" fmla="*/ 6294505 h 6579963"/>
              <a:gd name="connsiteX32" fmla="*/ 1320850 w 10676609"/>
              <a:gd name="connsiteY32" fmla="*/ 6302897 h 6579963"/>
              <a:gd name="connsiteX33" fmla="*/ 1304102 w 10676609"/>
              <a:gd name="connsiteY33" fmla="*/ 6308544 h 6579963"/>
              <a:gd name="connsiteX34" fmla="*/ 1284994 w 10676609"/>
              <a:gd name="connsiteY34" fmla="*/ 6302554 h 6579963"/>
              <a:gd name="connsiteX35" fmla="*/ 1279437 w 10676609"/>
              <a:gd name="connsiteY35" fmla="*/ 6297138 h 6579963"/>
              <a:gd name="connsiteX36" fmla="*/ 1217503 w 10676609"/>
              <a:gd name="connsiteY36" fmla="*/ 6305344 h 6579963"/>
              <a:gd name="connsiteX37" fmla="*/ 1210047 w 10676609"/>
              <a:gd name="connsiteY37" fmla="*/ 6305374 h 6579963"/>
              <a:gd name="connsiteX38" fmla="*/ 1158773 w 10676609"/>
              <a:gd name="connsiteY38" fmla="*/ 6302117 h 6579963"/>
              <a:gd name="connsiteX39" fmla="*/ 1082696 w 10676609"/>
              <a:gd name="connsiteY39" fmla="*/ 6291886 h 6579963"/>
              <a:gd name="connsiteX40" fmla="*/ 1004085 w 10676609"/>
              <a:gd name="connsiteY40" fmla="*/ 6271573 h 6579963"/>
              <a:gd name="connsiteX41" fmla="*/ 958596 w 10676609"/>
              <a:gd name="connsiteY41" fmla="*/ 6262852 h 6579963"/>
              <a:gd name="connsiteX42" fmla="*/ 927064 w 10676609"/>
              <a:gd name="connsiteY42" fmla="*/ 6253548 h 6579963"/>
              <a:gd name="connsiteX43" fmla="*/ 838375 w 10676609"/>
              <a:gd name="connsiteY43" fmla="*/ 6245778 h 6579963"/>
              <a:gd name="connsiteX44" fmla="*/ 687847 w 10676609"/>
              <a:gd name="connsiteY44" fmla="*/ 6239552 h 6579963"/>
              <a:gd name="connsiteX45" fmla="*/ 651350 w 10676609"/>
              <a:gd name="connsiteY45" fmla="*/ 6234065 h 6579963"/>
              <a:gd name="connsiteX46" fmla="*/ 636156 w 10676609"/>
              <a:gd name="connsiteY46" fmla="*/ 6229343 h 6579963"/>
              <a:gd name="connsiteX47" fmla="*/ 36669 w 10676609"/>
              <a:gd name="connsiteY47" fmla="*/ 6208408 h 6579963"/>
              <a:gd name="connsiteX48" fmla="*/ 36751 w 10676609"/>
              <a:gd name="connsiteY48" fmla="*/ 6206084 h 6579963"/>
              <a:gd name="connsiteX49" fmla="*/ 10322 w 10676609"/>
              <a:gd name="connsiteY49" fmla="*/ 6193998 h 6579963"/>
              <a:gd name="connsiteX50" fmla="*/ 20 w 10676609"/>
              <a:gd name="connsiteY50" fmla="*/ 6166561 h 6579963"/>
              <a:gd name="connsiteX51" fmla="*/ 109133 w 10676609"/>
              <a:gd name="connsiteY51" fmla="*/ 3041977 h 6579963"/>
              <a:gd name="connsiteX52" fmla="*/ 114182 w 10676609"/>
              <a:gd name="connsiteY52" fmla="*/ 3032927 h 6579963"/>
              <a:gd name="connsiteX53" fmla="*/ 215404 w 10676609"/>
              <a:gd name="connsiteY53" fmla="*/ 0 h 6579963"/>
              <a:gd name="connsiteX0" fmla="*/ 215404 w 10676609"/>
              <a:gd name="connsiteY0" fmla="*/ 0 h 6579963"/>
              <a:gd name="connsiteX1" fmla="*/ 10676609 w 10676609"/>
              <a:gd name="connsiteY1" fmla="*/ 0 h 6579963"/>
              <a:gd name="connsiteX2" fmla="*/ 10676609 w 10676609"/>
              <a:gd name="connsiteY2" fmla="*/ 6579963 h 6579963"/>
              <a:gd name="connsiteX3" fmla="*/ 7355965 w 10676609"/>
              <a:gd name="connsiteY3" fmla="*/ 6464004 h 6579963"/>
              <a:gd name="connsiteX4" fmla="*/ 4702793 w 10676609"/>
              <a:gd name="connsiteY4" fmla="*/ 6371353 h 6579963"/>
              <a:gd name="connsiteX5" fmla="*/ 4701193 w 10676609"/>
              <a:gd name="connsiteY5" fmla="*/ 6371562 h 6579963"/>
              <a:gd name="connsiteX6" fmla="*/ 4471632 w 10676609"/>
              <a:gd name="connsiteY6" fmla="*/ 6363460 h 6579963"/>
              <a:gd name="connsiteX7" fmla="*/ 4433860 w 10676609"/>
              <a:gd name="connsiteY7" fmla="*/ 6361962 h 6579963"/>
              <a:gd name="connsiteX8" fmla="*/ 3961111 w 10676609"/>
              <a:gd name="connsiteY8" fmla="*/ 6345453 h 6579963"/>
              <a:gd name="connsiteX9" fmla="*/ 3243371 w 10676609"/>
              <a:gd name="connsiteY9" fmla="*/ 6320389 h 6579963"/>
              <a:gd name="connsiteX10" fmla="*/ 2413091 w 10676609"/>
              <a:gd name="connsiteY10" fmla="*/ 6291395 h 6579963"/>
              <a:gd name="connsiteX11" fmla="*/ 2393153 w 10676609"/>
              <a:gd name="connsiteY11" fmla="*/ 6292495 h 6579963"/>
              <a:gd name="connsiteX12" fmla="*/ 2315359 w 10676609"/>
              <a:gd name="connsiteY12" fmla="*/ 6300887 h 6579963"/>
              <a:gd name="connsiteX13" fmla="*/ 2298610 w 10676609"/>
              <a:gd name="connsiteY13" fmla="*/ 6306534 h 6579963"/>
              <a:gd name="connsiteX14" fmla="*/ 2279502 w 10676609"/>
              <a:gd name="connsiteY14" fmla="*/ 6300544 h 6579963"/>
              <a:gd name="connsiteX15" fmla="*/ 2273946 w 10676609"/>
              <a:gd name="connsiteY15" fmla="*/ 6295128 h 6579963"/>
              <a:gd name="connsiteX16" fmla="*/ 2212011 w 10676609"/>
              <a:gd name="connsiteY16" fmla="*/ 6303334 h 6579963"/>
              <a:gd name="connsiteX17" fmla="*/ 2204555 w 10676609"/>
              <a:gd name="connsiteY17" fmla="*/ 6303364 h 6579963"/>
              <a:gd name="connsiteX18" fmla="*/ 2153280 w 10676609"/>
              <a:gd name="connsiteY18" fmla="*/ 6300107 h 6579963"/>
              <a:gd name="connsiteX19" fmla="*/ 2077202 w 10676609"/>
              <a:gd name="connsiteY19" fmla="*/ 6289875 h 6579963"/>
              <a:gd name="connsiteX20" fmla="*/ 2053051 w 10676609"/>
              <a:gd name="connsiteY20" fmla="*/ 6278822 h 6579963"/>
              <a:gd name="connsiteX21" fmla="*/ 1767172 w 10676609"/>
              <a:gd name="connsiteY21" fmla="*/ 6268839 h 6579963"/>
              <a:gd name="connsiteX22" fmla="*/ 1759312 w 10676609"/>
              <a:gd name="connsiteY22" fmla="*/ 6270144 h 6579963"/>
              <a:gd name="connsiteX23" fmla="*/ 1754014 w 10676609"/>
              <a:gd name="connsiteY23" fmla="*/ 6281083 h 6579963"/>
              <a:gd name="connsiteX24" fmla="*/ 1727672 w 10676609"/>
              <a:gd name="connsiteY24" fmla="*/ 6276451 h 6579963"/>
              <a:gd name="connsiteX25" fmla="*/ 1723074 w 10676609"/>
              <a:gd name="connsiteY25" fmla="*/ 6275419 h 6579963"/>
              <a:gd name="connsiteX26" fmla="*/ 1705818 w 10676609"/>
              <a:gd name="connsiteY26" fmla="*/ 6276363 h 6579963"/>
              <a:gd name="connsiteX27" fmla="*/ 1699540 w 10676609"/>
              <a:gd name="connsiteY27" fmla="*/ 6270286 h 6579963"/>
              <a:gd name="connsiteX28" fmla="*/ 1641180 w 10676609"/>
              <a:gd name="connsiteY28" fmla="*/ 6270668 h 6579963"/>
              <a:gd name="connsiteX29" fmla="*/ 1529577 w 10676609"/>
              <a:gd name="connsiteY29" fmla="*/ 6282433 h 6579963"/>
              <a:gd name="connsiteX30" fmla="*/ 1512241 w 10676609"/>
              <a:gd name="connsiteY30" fmla="*/ 6288237 h 6579963"/>
              <a:gd name="connsiteX31" fmla="*/ 1398645 w 10676609"/>
              <a:gd name="connsiteY31" fmla="*/ 6294505 h 6579963"/>
              <a:gd name="connsiteX32" fmla="*/ 1320850 w 10676609"/>
              <a:gd name="connsiteY32" fmla="*/ 6302897 h 6579963"/>
              <a:gd name="connsiteX33" fmla="*/ 1304102 w 10676609"/>
              <a:gd name="connsiteY33" fmla="*/ 6308544 h 6579963"/>
              <a:gd name="connsiteX34" fmla="*/ 1284994 w 10676609"/>
              <a:gd name="connsiteY34" fmla="*/ 6302554 h 6579963"/>
              <a:gd name="connsiteX35" fmla="*/ 1279437 w 10676609"/>
              <a:gd name="connsiteY35" fmla="*/ 6297138 h 6579963"/>
              <a:gd name="connsiteX36" fmla="*/ 1217503 w 10676609"/>
              <a:gd name="connsiteY36" fmla="*/ 6305344 h 6579963"/>
              <a:gd name="connsiteX37" fmla="*/ 1210047 w 10676609"/>
              <a:gd name="connsiteY37" fmla="*/ 6305374 h 6579963"/>
              <a:gd name="connsiteX38" fmla="*/ 1158773 w 10676609"/>
              <a:gd name="connsiteY38" fmla="*/ 6302117 h 6579963"/>
              <a:gd name="connsiteX39" fmla="*/ 1082696 w 10676609"/>
              <a:gd name="connsiteY39" fmla="*/ 6291886 h 6579963"/>
              <a:gd name="connsiteX40" fmla="*/ 1004085 w 10676609"/>
              <a:gd name="connsiteY40" fmla="*/ 6271573 h 6579963"/>
              <a:gd name="connsiteX41" fmla="*/ 958596 w 10676609"/>
              <a:gd name="connsiteY41" fmla="*/ 6262852 h 6579963"/>
              <a:gd name="connsiteX42" fmla="*/ 927064 w 10676609"/>
              <a:gd name="connsiteY42" fmla="*/ 6253548 h 6579963"/>
              <a:gd name="connsiteX43" fmla="*/ 838375 w 10676609"/>
              <a:gd name="connsiteY43" fmla="*/ 6245778 h 6579963"/>
              <a:gd name="connsiteX44" fmla="*/ 687847 w 10676609"/>
              <a:gd name="connsiteY44" fmla="*/ 6239552 h 6579963"/>
              <a:gd name="connsiteX45" fmla="*/ 651350 w 10676609"/>
              <a:gd name="connsiteY45" fmla="*/ 6234065 h 6579963"/>
              <a:gd name="connsiteX46" fmla="*/ 636156 w 10676609"/>
              <a:gd name="connsiteY46" fmla="*/ 6229343 h 6579963"/>
              <a:gd name="connsiteX47" fmla="*/ 36669 w 10676609"/>
              <a:gd name="connsiteY47" fmla="*/ 6208408 h 6579963"/>
              <a:gd name="connsiteX48" fmla="*/ 36751 w 10676609"/>
              <a:gd name="connsiteY48" fmla="*/ 6206084 h 6579963"/>
              <a:gd name="connsiteX49" fmla="*/ 10322 w 10676609"/>
              <a:gd name="connsiteY49" fmla="*/ 6193998 h 6579963"/>
              <a:gd name="connsiteX50" fmla="*/ 20 w 10676609"/>
              <a:gd name="connsiteY50" fmla="*/ 6166561 h 6579963"/>
              <a:gd name="connsiteX51" fmla="*/ 109133 w 10676609"/>
              <a:gd name="connsiteY51" fmla="*/ 3041977 h 6579963"/>
              <a:gd name="connsiteX52" fmla="*/ 215404 w 10676609"/>
              <a:gd name="connsiteY52" fmla="*/ 0 h 6579963"/>
              <a:gd name="connsiteX0" fmla="*/ 215404 w 10676609"/>
              <a:gd name="connsiteY0" fmla="*/ 0 h 6579963"/>
              <a:gd name="connsiteX1" fmla="*/ 10676609 w 10676609"/>
              <a:gd name="connsiteY1" fmla="*/ 0 h 6579963"/>
              <a:gd name="connsiteX2" fmla="*/ 10676609 w 10676609"/>
              <a:gd name="connsiteY2" fmla="*/ 6579963 h 6579963"/>
              <a:gd name="connsiteX3" fmla="*/ 7355965 w 10676609"/>
              <a:gd name="connsiteY3" fmla="*/ 6464004 h 6579963"/>
              <a:gd name="connsiteX4" fmla="*/ 4702793 w 10676609"/>
              <a:gd name="connsiteY4" fmla="*/ 6371353 h 6579963"/>
              <a:gd name="connsiteX5" fmla="*/ 4701193 w 10676609"/>
              <a:gd name="connsiteY5" fmla="*/ 6371562 h 6579963"/>
              <a:gd name="connsiteX6" fmla="*/ 4471632 w 10676609"/>
              <a:gd name="connsiteY6" fmla="*/ 6363460 h 6579963"/>
              <a:gd name="connsiteX7" fmla="*/ 4433860 w 10676609"/>
              <a:gd name="connsiteY7" fmla="*/ 6361962 h 6579963"/>
              <a:gd name="connsiteX8" fmla="*/ 3961111 w 10676609"/>
              <a:gd name="connsiteY8" fmla="*/ 6345453 h 6579963"/>
              <a:gd name="connsiteX9" fmla="*/ 3243371 w 10676609"/>
              <a:gd name="connsiteY9" fmla="*/ 6320389 h 6579963"/>
              <a:gd name="connsiteX10" fmla="*/ 2413091 w 10676609"/>
              <a:gd name="connsiteY10" fmla="*/ 6291395 h 6579963"/>
              <a:gd name="connsiteX11" fmla="*/ 2393153 w 10676609"/>
              <a:gd name="connsiteY11" fmla="*/ 6292495 h 6579963"/>
              <a:gd name="connsiteX12" fmla="*/ 2315359 w 10676609"/>
              <a:gd name="connsiteY12" fmla="*/ 6300887 h 6579963"/>
              <a:gd name="connsiteX13" fmla="*/ 2298610 w 10676609"/>
              <a:gd name="connsiteY13" fmla="*/ 6306534 h 6579963"/>
              <a:gd name="connsiteX14" fmla="*/ 2279502 w 10676609"/>
              <a:gd name="connsiteY14" fmla="*/ 6300544 h 6579963"/>
              <a:gd name="connsiteX15" fmla="*/ 2273946 w 10676609"/>
              <a:gd name="connsiteY15" fmla="*/ 6295128 h 6579963"/>
              <a:gd name="connsiteX16" fmla="*/ 2212011 w 10676609"/>
              <a:gd name="connsiteY16" fmla="*/ 6303334 h 6579963"/>
              <a:gd name="connsiteX17" fmla="*/ 2204555 w 10676609"/>
              <a:gd name="connsiteY17" fmla="*/ 6303364 h 6579963"/>
              <a:gd name="connsiteX18" fmla="*/ 2153280 w 10676609"/>
              <a:gd name="connsiteY18" fmla="*/ 6300107 h 6579963"/>
              <a:gd name="connsiteX19" fmla="*/ 2077202 w 10676609"/>
              <a:gd name="connsiteY19" fmla="*/ 6289875 h 6579963"/>
              <a:gd name="connsiteX20" fmla="*/ 2053051 w 10676609"/>
              <a:gd name="connsiteY20" fmla="*/ 6278822 h 6579963"/>
              <a:gd name="connsiteX21" fmla="*/ 1767172 w 10676609"/>
              <a:gd name="connsiteY21" fmla="*/ 6268839 h 6579963"/>
              <a:gd name="connsiteX22" fmla="*/ 1759312 w 10676609"/>
              <a:gd name="connsiteY22" fmla="*/ 6270144 h 6579963"/>
              <a:gd name="connsiteX23" fmla="*/ 1754014 w 10676609"/>
              <a:gd name="connsiteY23" fmla="*/ 6281083 h 6579963"/>
              <a:gd name="connsiteX24" fmla="*/ 1727672 w 10676609"/>
              <a:gd name="connsiteY24" fmla="*/ 6276451 h 6579963"/>
              <a:gd name="connsiteX25" fmla="*/ 1723074 w 10676609"/>
              <a:gd name="connsiteY25" fmla="*/ 6275419 h 6579963"/>
              <a:gd name="connsiteX26" fmla="*/ 1705818 w 10676609"/>
              <a:gd name="connsiteY26" fmla="*/ 6276363 h 6579963"/>
              <a:gd name="connsiteX27" fmla="*/ 1699540 w 10676609"/>
              <a:gd name="connsiteY27" fmla="*/ 6270286 h 6579963"/>
              <a:gd name="connsiteX28" fmla="*/ 1641180 w 10676609"/>
              <a:gd name="connsiteY28" fmla="*/ 6270668 h 6579963"/>
              <a:gd name="connsiteX29" fmla="*/ 1529577 w 10676609"/>
              <a:gd name="connsiteY29" fmla="*/ 6282433 h 6579963"/>
              <a:gd name="connsiteX30" fmla="*/ 1512241 w 10676609"/>
              <a:gd name="connsiteY30" fmla="*/ 6288237 h 6579963"/>
              <a:gd name="connsiteX31" fmla="*/ 1398645 w 10676609"/>
              <a:gd name="connsiteY31" fmla="*/ 6294505 h 6579963"/>
              <a:gd name="connsiteX32" fmla="*/ 1320850 w 10676609"/>
              <a:gd name="connsiteY32" fmla="*/ 6302897 h 6579963"/>
              <a:gd name="connsiteX33" fmla="*/ 1304102 w 10676609"/>
              <a:gd name="connsiteY33" fmla="*/ 6308544 h 6579963"/>
              <a:gd name="connsiteX34" fmla="*/ 1284994 w 10676609"/>
              <a:gd name="connsiteY34" fmla="*/ 6302554 h 6579963"/>
              <a:gd name="connsiteX35" fmla="*/ 1279437 w 10676609"/>
              <a:gd name="connsiteY35" fmla="*/ 6297138 h 6579963"/>
              <a:gd name="connsiteX36" fmla="*/ 1217503 w 10676609"/>
              <a:gd name="connsiteY36" fmla="*/ 6305344 h 6579963"/>
              <a:gd name="connsiteX37" fmla="*/ 1210047 w 10676609"/>
              <a:gd name="connsiteY37" fmla="*/ 6305374 h 6579963"/>
              <a:gd name="connsiteX38" fmla="*/ 1158773 w 10676609"/>
              <a:gd name="connsiteY38" fmla="*/ 6302117 h 6579963"/>
              <a:gd name="connsiteX39" fmla="*/ 1082696 w 10676609"/>
              <a:gd name="connsiteY39" fmla="*/ 6291886 h 6579963"/>
              <a:gd name="connsiteX40" fmla="*/ 1004085 w 10676609"/>
              <a:gd name="connsiteY40" fmla="*/ 6271573 h 6579963"/>
              <a:gd name="connsiteX41" fmla="*/ 958596 w 10676609"/>
              <a:gd name="connsiteY41" fmla="*/ 6262852 h 6579963"/>
              <a:gd name="connsiteX42" fmla="*/ 927064 w 10676609"/>
              <a:gd name="connsiteY42" fmla="*/ 6253548 h 6579963"/>
              <a:gd name="connsiteX43" fmla="*/ 838375 w 10676609"/>
              <a:gd name="connsiteY43" fmla="*/ 6245778 h 6579963"/>
              <a:gd name="connsiteX44" fmla="*/ 687847 w 10676609"/>
              <a:gd name="connsiteY44" fmla="*/ 6239552 h 6579963"/>
              <a:gd name="connsiteX45" fmla="*/ 651350 w 10676609"/>
              <a:gd name="connsiteY45" fmla="*/ 6234065 h 6579963"/>
              <a:gd name="connsiteX46" fmla="*/ 636156 w 10676609"/>
              <a:gd name="connsiteY46" fmla="*/ 6229343 h 6579963"/>
              <a:gd name="connsiteX47" fmla="*/ 36669 w 10676609"/>
              <a:gd name="connsiteY47" fmla="*/ 6208408 h 6579963"/>
              <a:gd name="connsiteX48" fmla="*/ 36751 w 10676609"/>
              <a:gd name="connsiteY48" fmla="*/ 6206084 h 6579963"/>
              <a:gd name="connsiteX49" fmla="*/ 10322 w 10676609"/>
              <a:gd name="connsiteY49" fmla="*/ 6193998 h 6579963"/>
              <a:gd name="connsiteX50" fmla="*/ 20 w 10676609"/>
              <a:gd name="connsiteY50" fmla="*/ 6166561 h 6579963"/>
              <a:gd name="connsiteX51" fmla="*/ 215404 w 10676609"/>
              <a:gd name="connsiteY51" fmla="*/ 0 h 6579963"/>
              <a:gd name="connsiteX0" fmla="*/ 87963 w 10676609"/>
              <a:gd name="connsiteY0" fmla="*/ 3640822 h 6579963"/>
              <a:gd name="connsiteX1" fmla="*/ 10676609 w 10676609"/>
              <a:gd name="connsiteY1" fmla="*/ 0 h 6579963"/>
              <a:gd name="connsiteX2" fmla="*/ 10676609 w 10676609"/>
              <a:gd name="connsiteY2" fmla="*/ 6579963 h 6579963"/>
              <a:gd name="connsiteX3" fmla="*/ 7355965 w 10676609"/>
              <a:gd name="connsiteY3" fmla="*/ 6464004 h 6579963"/>
              <a:gd name="connsiteX4" fmla="*/ 4702793 w 10676609"/>
              <a:gd name="connsiteY4" fmla="*/ 6371353 h 6579963"/>
              <a:gd name="connsiteX5" fmla="*/ 4701193 w 10676609"/>
              <a:gd name="connsiteY5" fmla="*/ 6371562 h 6579963"/>
              <a:gd name="connsiteX6" fmla="*/ 4471632 w 10676609"/>
              <a:gd name="connsiteY6" fmla="*/ 6363460 h 6579963"/>
              <a:gd name="connsiteX7" fmla="*/ 4433860 w 10676609"/>
              <a:gd name="connsiteY7" fmla="*/ 6361962 h 6579963"/>
              <a:gd name="connsiteX8" fmla="*/ 3961111 w 10676609"/>
              <a:gd name="connsiteY8" fmla="*/ 6345453 h 6579963"/>
              <a:gd name="connsiteX9" fmla="*/ 3243371 w 10676609"/>
              <a:gd name="connsiteY9" fmla="*/ 6320389 h 6579963"/>
              <a:gd name="connsiteX10" fmla="*/ 2413091 w 10676609"/>
              <a:gd name="connsiteY10" fmla="*/ 6291395 h 6579963"/>
              <a:gd name="connsiteX11" fmla="*/ 2393153 w 10676609"/>
              <a:gd name="connsiteY11" fmla="*/ 6292495 h 6579963"/>
              <a:gd name="connsiteX12" fmla="*/ 2315359 w 10676609"/>
              <a:gd name="connsiteY12" fmla="*/ 6300887 h 6579963"/>
              <a:gd name="connsiteX13" fmla="*/ 2298610 w 10676609"/>
              <a:gd name="connsiteY13" fmla="*/ 6306534 h 6579963"/>
              <a:gd name="connsiteX14" fmla="*/ 2279502 w 10676609"/>
              <a:gd name="connsiteY14" fmla="*/ 6300544 h 6579963"/>
              <a:gd name="connsiteX15" fmla="*/ 2273946 w 10676609"/>
              <a:gd name="connsiteY15" fmla="*/ 6295128 h 6579963"/>
              <a:gd name="connsiteX16" fmla="*/ 2212011 w 10676609"/>
              <a:gd name="connsiteY16" fmla="*/ 6303334 h 6579963"/>
              <a:gd name="connsiteX17" fmla="*/ 2204555 w 10676609"/>
              <a:gd name="connsiteY17" fmla="*/ 6303364 h 6579963"/>
              <a:gd name="connsiteX18" fmla="*/ 2153280 w 10676609"/>
              <a:gd name="connsiteY18" fmla="*/ 6300107 h 6579963"/>
              <a:gd name="connsiteX19" fmla="*/ 2077202 w 10676609"/>
              <a:gd name="connsiteY19" fmla="*/ 6289875 h 6579963"/>
              <a:gd name="connsiteX20" fmla="*/ 2053051 w 10676609"/>
              <a:gd name="connsiteY20" fmla="*/ 6278822 h 6579963"/>
              <a:gd name="connsiteX21" fmla="*/ 1767172 w 10676609"/>
              <a:gd name="connsiteY21" fmla="*/ 6268839 h 6579963"/>
              <a:gd name="connsiteX22" fmla="*/ 1759312 w 10676609"/>
              <a:gd name="connsiteY22" fmla="*/ 6270144 h 6579963"/>
              <a:gd name="connsiteX23" fmla="*/ 1754014 w 10676609"/>
              <a:gd name="connsiteY23" fmla="*/ 6281083 h 6579963"/>
              <a:gd name="connsiteX24" fmla="*/ 1727672 w 10676609"/>
              <a:gd name="connsiteY24" fmla="*/ 6276451 h 6579963"/>
              <a:gd name="connsiteX25" fmla="*/ 1723074 w 10676609"/>
              <a:gd name="connsiteY25" fmla="*/ 6275419 h 6579963"/>
              <a:gd name="connsiteX26" fmla="*/ 1705818 w 10676609"/>
              <a:gd name="connsiteY26" fmla="*/ 6276363 h 6579963"/>
              <a:gd name="connsiteX27" fmla="*/ 1699540 w 10676609"/>
              <a:gd name="connsiteY27" fmla="*/ 6270286 h 6579963"/>
              <a:gd name="connsiteX28" fmla="*/ 1641180 w 10676609"/>
              <a:gd name="connsiteY28" fmla="*/ 6270668 h 6579963"/>
              <a:gd name="connsiteX29" fmla="*/ 1529577 w 10676609"/>
              <a:gd name="connsiteY29" fmla="*/ 6282433 h 6579963"/>
              <a:gd name="connsiteX30" fmla="*/ 1512241 w 10676609"/>
              <a:gd name="connsiteY30" fmla="*/ 6288237 h 6579963"/>
              <a:gd name="connsiteX31" fmla="*/ 1398645 w 10676609"/>
              <a:gd name="connsiteY31" fmla="*/ 6294505 h 6579963"/>
              <a:gd name="connsiteX32" fmla="*/ 1320850 w 10676609"/>
              <a:gd name="connsiteY32" fmla="*/ 6302897 h 6579963"/>
              <a:gd name="connsiteX33" fmla="*/ 1304102 w 10676609"/>
              <a:gd name="connsiteY33" fmla="*/ 6308544 h 6579963"/>
              <a:gd name="connsiteX34" fmla="*/ 1284994 w 10676609"/>
              <a:gd name="connsiteY34" fmla="*/ 6302554 h 6579963"/>
              <a:gd name="connsiteX35" fmla="*/ 1279437 w 10676609"/>
              <a:gd name="connsiteY35" fmla="*/ 6297138 h 6579963"/>
              <a:gd name="connsiteX36" fmla="*/ 1217503 w 10676609"/>
              <a:gd name="connsiteY36" fmla="*/ 6305344 h 6579963"/>
              <a:gd name="connsiteX37" fmla="*/ 1210047 w 10676609"/>
              <a:gd name="connsiteY37" fmla="*/ 6305374 h 6579963"/>
              <a:gd name="connsiteX38" fmla="*/ 1158773 w 10676609"/>
              <a:gd name="connsiteY38" fmla="*/ 6302117 h 6579963"/>
              <a:gd name="connsiteX39" fmla="*/ 1082696 w 10676609"/>
              <a:gd name="connsiteY39" fmla="*/ 6291886 h 6579963"/>
              <a:gd name="connsiteX40" fmla="*/ 1004085 w 10676609"/>
              <a:gd name="connsiteY40" fmla="*/ 6271573 h 6579963"/>
              <a:gd name="connsiteX41" fmla="*/ 958596 w 10676609"/>
              <a:gd name="connsiteY41" fmla="*/ 6262852 h 6579963"/>
              <a:gd name="connsiteX42" fmla="*/ 927064 w 10676609"/>
              <a:gd name="connsiteY42" fmla="*/ 6253548 h 6579963"/>
              <a:gd name="connsiteX43" fmla="*/ 838375 w 10676609"/>
              <a:gd name="connsiteY43" fmla="*/ 6245778 h 6579963"/>
              <a:gd name="connsiteX44" fmla="*/ 687847 w 10676609"/>
              <a:gd name="connsiteY44" fmla="*/ 6239552 h 6579963"/>
              <a:gd name="connsiteX45" fmla="*/ 651350 w 10676609"/>
              <a:gd name="connsiteY45" fmla="*/ 6234065 h 6579963"/>
              <a:gd name="connsiteX46" fmla="*/ 636156 w 10676609"/>
              <a:gd name="connsiteY46" fmla="*/ 6229343 h 6579963"/>
              <a:gd name="connsiteX47" fmla="*/ 36669 w 10676609"/>
              <a:gd name="connsiteY47" fmla="*/ 6208408 h 6579963"/>
              <a:gd name="connsiteX48" fmla="*/ 36751 w 10676609"/>
              <a:gd name="connsiteY48" fmla="*/ 6206084 h 6579963"/>
              <a:gd name="connsiteX49" fmla="*/ 10322 w 10676609"/>
              <a:gd name="connsiteY49" fmla="*/ 6193998 h 6579963"/>
              <a:gd name="connsiteX50" fmla="*/ 20 w 10676609"/>
              <a:gd name="connsiteY50" fmla="*/ 6166561 h 6579963"/>
              <a:gd name="connsiteX51" fmla="*/ 87963 w 10676609"/>
              <a:gd name="connsiteY51" fmla="*/ 3640822 h 6579963"/>
              <a:gd name="connsiteX0" fmla="*/ 87963 w 10676609"/>
              <a:gd name="connsiteY0" fmla="*/ 0 h 2939141"/>
              <a:gd name="connsiteX1" fmla="*/ 10676609 w 10676609"/>
              <a:gd name="connsiteY1" fmla="*/ 0 h 2939141"/>
              <a:gd name="connsiteX2" fmla="*/ 10676609 w 10676609"/>
              <a:gd name="connsiteY2" fmla="*/ 2939141 h 2939141"/>
              <a:gd name="connsiteX3" fmla="*/ 7355965 w 10676609"/>
              <a:gd name="connsiteY3" fmla="*/ 2823182 h 2939141"/>
              <a:gd name="connsiteX4" fmla="*/ 4702793 w 10676609"/>
              <a:gd name="connsiteY4" fmla="*/ 2730531 h 2939141"/>
              <a:gd name="connsiteX5" fmla="*/ 4701193 w 10676609"/>
              <a:gd name="connsiteY5" fmla="*/ 2730740 h 2939141"/>
              <a:gd name="connsiteX6" fmla="*/ 4471632 w 10676609"/>
              <a:gd name="connsiteY6" fmla="*/ 2722638 h 2939141"/>
              <a:gd name="connsiteX7" fmla="*/ 4433860 w 10676609"/>
              <a:gd name="connsiteY7" fmla="*/ 2721140 h 2939141"/>
              <a:gd name="connsiteX8" fmla="*/ 3961111 w 10676609"/>
              <a:gd name="connsiteY8" fmla="*/ 2704631 h 2939141"/>
              <a:gd name="connsiteX9" fmla="*/ 3243371 w 10676609"/>
              <a:gd name="connsiteY9" fmla="*/ 2679567 h 2939141"/>
              <a:gd name="connsiteX10" fmla="*/ 2413091 w 10676609"/>
              <a:gd name="connsiteY10" fmla="*/ 2650573 h 2939141"/>
              <a:gd name="connsiteX11" fmla="*/ 2393153 w 10676609"/>
              <a:gd name="connsiteY11" fmla="*/ 2651673 h 2939141"/>
              <a:gd name="connsiteX12" fmla="*/ 2315359 w 10676609"/>
              <a:gd name="connsiteY12" fmla="*/ 2660065 h 2939141"/>
              <a:gd name="connsiteX13" fmla="*/ 2298610 w 10676609"/>
              <a:gd name="connsiteY13" fmla="*/ 2665712 h 2939141"/>
              <a:gd name="connsiteX14" fmla="*/ 2279502 w 10676609"/>
              <a:gd name="connsiteY14" fmla="*/ 2659722 h 2939141"/>
              <a:gd name="connsiteX15" fmla="*/ 2273946 w 10676609"/>
              <a:gd name="connsiteY15" fmla="*/ 2654306 h 2939141"/>
              <a:gd name="connsiteX16" fmla="*/ 2212011 w 10676609"/>
              <a:gd name="connsiteY16" fmla="*/ 2662512 h 2939141"/>
              <a:gd name="connsiteX17" fmla="*/ 2204555 w 10676609"/>
              <a:gd name="connsiteY17" fmla="*/ 2662542 h 2939141"/>
              <a:gd name="connsiteX18" fmla="*/ 2153280 w 10676609"/>
              <a:gd name="connsiteY18" fmla="*/ 2659285 h 2939141"/>
              <a:gd name="connsiteX19" fmla="*/ 2077202 w 10676609"/>
              <a:gd name="connsiteY19" fmla="*/ 2649053 h 2939141"/>
              <a:gd name="connsiteX20" fmla="*/ 2053051 w 10676609"/>
              <a:gd name="connsiteY20" fmla="*/ 2638000 h 2939141"/>
              <a:gd name="connsiteX21" fmla="*/ 1767172 w 10676609"/>
              <a:gd name="connsiteY21" fmla="*/ 2628017 h 2939141"/>
              <a:gd name="connsiteX22" fmla="*/ 1759312 w 10676609"/>
              <a:gd name="connsiteY22" fmla="*/ 2629322 h 2939141"/>
              <a:gd name="connsiteX23" fmla="*/ 1754014 w 10676609"/>
              <a:gd name="connsiteY23" fmla="*/ 2640261 h 2939141"/>
              <a:gd name="connsiteX24" fmla="*/ 1727672 w 10676609"/>
              <a:gd name="connsiteY24" fmla="*/ 2635629 h 2939141"/>
              <a:gd name="connsiteX25" fmla="*/ 1723074 w 10676609"/>
              <a:gd name="connsiteY25" fmla="*/ 2634597 h 2939141"/>
              <a:gd name="connsiteX26" fmla="*/ 1705818 w 10676609"/>
              <a:gd name="connsiteY26" fmla="*/ 2635541 h 2939141"/>
              <a:gd name="connsiteX27" fmla="*/ 1699540 w 10676609"/>
              <a:gd name="connsiteY27" fmla="*/ 2629464 h 2939141"/>
              <a:gd name="connsiteX28" fmla="*/ 1641180 w 10676609"/>
              <a:gd name="connsiteY28" fmla="*/ 2629846 h 2939141"/>
              <a:gd name="connsiteX29" fmla="*/ 1529577 w 10676609"/>
              <a:gd name="connsiteY29" fmla="*/ 2641611 h 2939141"/>
              <a:gd name="connsiteX30" fmla="*/ 1512241 w 10676609"/>
              <a:gd name="connsiteY30" fmla="*/ 2647415 h 2939141"/>
              <a:gd name="connsiteX31" fmla="*/ 1398645 w 10676609"/>
              <a:gd name="connsiteY31" fmla="*/ 2653683 h 2939141"/>
              <a:gd name="connsiteX32" fmla="*/ 1320850 w 10676609"/>
              <a:gd name="connsiteY32" fmla="*/ 2662075 h 2939141"/>
              <a:gd name="connsiteX33" fmla="*/ 1304102 w 10676609"/>
              <a:gd name="connsiteY33" fmla="*/ 2667722 h 2939141"/>
              <a:gd name="connsiteX34" fmla="*/ 1284994 w 10676609"/>
              <a:gd name="connsiteY34" fmla="*/ 2661732 h 2939141"/>
              <a:gd name="connsiteX35" fmla="*/ 1279437 w 10676609"/>
              <a:gd name="connsiteY35" fmla="*/ 2656316 h 2939141"/>
              <a:gd name="connsiteX36" fmla="*/ 1217503 w 10676609"/>
              <a:gd name="connsiteY36" fmla="*/ 2664522 h 2939141"/>
              <a:gd name="connsiteX37" fmla="*/ 1210047 w 10676609"/>
              <a:gd name="connsiteY37" fmla="*/ 2664552 h 2939141"/>
              <a:gd name="connsiteX38" fmla="*/ 1158773 w 10676609"/>
              <a:gd name="connsiteY38" fmla="*/ 2661295 h 2939141"/>
              <a:gd name="connsiteX39" fmla="*/ 1082696 w 10676609"/>
              <a:gd name="connsiteY39" fmla="*/ 2651064 h 2939141"/>
              <a:gd name="connsiteX40" fmla="*/ 1004085 w 10676609"/>
              <a:gd name="connsiteY40" fmla="*/ 2630751 h 2939141"/>
              <a:gd name="connsiteX41" fmla="*/ 958596 w 10676609"/>
              <a:gd name="connsiteY41" fmla="*/ 2622030 h 2939141"/>
              <a:gd name="connsiteX42" fmla="*/ 927064 w 10676609"/>
              <a:gd name="connsiteY42" fmla="*/ 2612726 h 2939141"/>
              <a:gd name="connsiteX43" fmla="*/ 838375 w 10676609"/>
              <a:gd name="connsiteY43" fmla="*/ 2604956 h 2939141"/>
              <a:gd name="connsiteX44" fmla="*/ 687847 w 10676609"/>
              <a:gd name="connsiteY44" fmla="*/ 2598730 h 2939141"/>
              <a:gd name="connsiteX45" fmla="*/ 651350 w 10676609"/>
              <a:gd name="connsiteY45" fmla="*/ 2593243 h 2939141"/>
              <a:gd name="connsiteX46" fmla="*/ 636156 w 10676609"/>
              <a:gd name="connsiteY46" fmla="*/ 2588521 h 2939141"/>
              <a:gd name="connsiteX47" fmla="*/ 36669 w 10676609"/>
              <a:gd name="connsiteY47" fmla="*/ 2567586 h 2939141"/>
              <a:gd name="connsiteX48" fmla="*/ 36751 w 10676609"/>
              <a:gd name="connsiteY48" fmla="*/ 2565262 h 2939141"/>
              <a:gd name="connsiteX49" fmla="*/ 10322 w 10676609"/>
              <a:gd name="connsiteY49" fmla="*/ 2553176 h 2939141"/>
              <a:gd name="connsiteX50" fmla="*/ 20 w 10676609"/>
              <a:gd name="connsiteY50" fmla="*/ 2525739 h 2939141"/>
              <a:gd name="connsiteX51" fmla="*/ 87963 w 10676609"/>
              <a:gd name="connsiteY51" fmla="*/ 0 h 293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676609" h="2939141">
                <a:moveTo>
                  <a:pt x="87963" y="0"/>
                </a:moveTo>
                <a:lnTo>
                  <a:pt x="10676609" y="0"/>
                </a:lnTo>
                <a:lnTo>
                  <a:pt x="10676609" y="2939141"/>
                </a:lnTo>
                <a:lnTo>
                  <a:pt x="7355965" y="2823182"/>
                </a:lnTo>
                <a:lnTo>
                  <a:pt x="4702793" y="2730531"/>
                </a:lnTo>
                <a:lnTo>
                  <a:pt x="4701193" y="2730740"/>
                </a:lnTo>
                <a:cubicBezTo>
                  <a:pt x="4637874" y="2735311"/>
                  <a:pt x="4462969" y="2730576"/>
                  <a:pt x="4471632" y="2722638"/>
                </a:cubicBezTo>
                <a:lnTo>
                  <a:pt x="4433860" y="2721140"/>
                </a:lnTo>
                <a:lnTo>
                  <a:pt x="3961111" y="2704631"/>
                </a:lnTo>
                <a:lnTo>
                  <a:pt x="3243371" y="2679567"/>
                </a:lnTo>
                <a:lnTo>
                  <a:pt x="2413091" y="2650573"/>
                </a:lnTo>
                <a:lnTo>
                  <a:pt x="2393153" y="2651673"/>
                </a:lnTo>
                <a:lnTo>
                  <a:pt x="2315359" y="2660065"/>
                </a:lnTo>
                <a:lnTo>
                  <a:pt x="2298610" y="2665712"/>
                </a:lnTo>
                <a:lnTo>
                  <a:pt x="2279502" y="2659722"/>
                </a:lnTo>
                <a:cubicBezTo>
                  <a:pt x="2277185" y="2658073"/>
                  <a:pt x="2275314" y="2656246"/>
                  <a:pt x="2273946" y="2654306"/>
                </a:cubicBezTo>
                <a:lnTo>
                  <a:pt x="2212011" y="2662512"/>
                </a:lnTo>
                <a:lnTo>
                  <a:pt x="2204555" y="2662542"/>
                </a:lnTo>
                <a:lnTo>
                  <a:pt x="2153280" y="2659285"/>
                </a:lnTo>
                <a:lnTo>
                  <a:pt x="2077202" y="2649053"/>
                </a:lnTo>
                <a:lnTo>
                  <a:pt x="2053051" y="2638000"/>
                </a:lnTo>
                <a:lnTo>
                  <a:pt x="1767172" y="2628017"/>
                </a:lnTo>
                <a:lnTo>
                  <a:pt x="1759312" y="2629322"/>
                </a:lnTo>
                <a:cubicBezTo>
                  <a:pt x="1755430" y="2631319"/>
                  <a:pt x="1753269" y="2634705"/>
                  <a:pt x="1754014" y="2640261"/>
                </a:cubicBezTo>
                <a:cubicBezTo>
                  <a:pt x="1745152" y="2639398"/>
                  <a:pt x="1736443" y="2637629"/>
                  <a:pt x="1727672" y="2635629"/>
                </a:cubicBezTo>
                <a:lnTo>
                  <a:pt x="1723074" y="2634597"/>
                </a:lnTo>
                <a:lnTo>
                  <a:pt x="1705818" y="2635541"/>
                </a:lnTo>
                <a:lnTo>
                  <a:pt x="1699540" y="2629464"/>
                </a:lnTo>
                <a:lnTo>
                  <a:pt x="1641180" y="2629846"/>
                </a:lnTo>
                <a:cubicBezTo>
                  <a:pt x="1615726" y="2644878"/>
                  <a:pt x="1568879" y="2635947"/>
                  <a:pt x="1529577" y="2641611"/>
                </a:cubicBezTo>
                <a:lnTo>
                  <a:pt x="1512241" y="2647415"/>
                </a:lnTo>
                <a:lnTo>
                  <a:pt x="1398645" y="2653683"/>
                </a:lnTo>
                <a:lnTo>
                  <a:pt x="1320850" y="2662075"/>
                </a:lnTo>
                <a:lnTo>
                  <a:pt x="1304102" y="2667722"/>
                </a:lnTo>
                <a:lnTo>
                  <a:pt x="1284994" y="2661732"/>
                </a:lnTo>
                <a:cubicBezTo>
                  <a:pt x="1282677" y="2660084"/>
                  <a:pt x="1280806" y="2658258"/>
                  <a:pt x="1279437" y="2656316"/>
                </a:cubicBezTo>
                <a:lnTo>
                  <a:pt x="1217503" y="2664522"/>
                </a:lnTo>
                <a:lnTo>
                  <a:pt x="1210047" y="2664552"/>
                </a:lnTo>
                <a:lnTo>
                  <a:pt x="1158773" y="2661295"/>
                </a:lnTo>
                <a:lnTo>
                  <a:pt x="1082696" y="2651064"/>
                </a:lnTo>
                <a:cubicBezTo>
                  <a:pt x="1057647" y="2644332"/>
                  <a:pt x="1035683" y="2619598"/>
                  <a:pt x="1004085" y="2630751"/>
                </a:cubicBezTo>
                <a:cubicBezTo>
                  <a:pt x="1011464" y="2617440"/>
                  <a:pt x="966909" y="2633769"/>
                  <a:pt x="958596" y="2622030"/>
                </a:cubicBezTo>
                <a:cubicBezTo>
                  <a:pt x="953809" y="2612340"/>
                  <a:pt x="939178" y="2615036"/>
                  <a:pt x="927064" y="2612726"/>
                </a:cubicBezTo>
                <a:cubicBezTo>
                  <a:pt x="916738" y="2603493"/>
                  <a:pt x="857832" y="2601079"/>
                  <a:pt x="838375" y="2604956"/>
                </a:cubicBezTo>
                <a:cubicBezTo>
                  <a:pt x="784875" y="2621897"/>
                  <a:pt x="730856" y="2586243"/>
                  <a:pt x="687847" y="2598730"/>
                </a:cubicBezTo>
                <a:cubicBezTo>
                  <a:pt x="670764" y="2597288"/>
                  <a:pt x="659513" y="2595275"/>
                  <a:pt x="651350" y="2593243"/>
                </a:cubicBezTo>
                <a:lnTo>
                  <a:pt x="636156" y="2588521"/>
                </a:lnTo>
                <a:lnTo>
                  <a:pt x="36669" y="2567586"/>
                </a:lnTo>
                <a:cubicBezTo>
                  <a:pt x="36696" y="2566811"/>
                  <a:pt x="36724" y="2566037"/>
                  <a:pt x="36751" y="2565262"/>
                </a:cubicBezTo>
                <a:lnTo>
                  <a:pt x="10322" y="2553176"/>
                </a:lnTo>
                <a:cubicBezTo>
                  <a:pt x="3639" y="2546009"/>
                  <a:pt x="-318" y="2536302"/>
                  <a:pt x="20" y="2525739"/>
                </a:cubicBezTo>
                <a:lnTo>
                  <a:pt x="87963" y="0"/>
                </a:lnTo>
                <a:close/>
              </a:path>
            </a:pathLst>
          </a:custGeom>
          <a:gradFill>
            <a:gsLst>
              <a:gs pos="0">
                <a:srgbClr val="000000">
                  <a:alpha val="42745"/>
                </a:srgbClr>
              </a:gs>
              <a:gs pos="35000">
                <a:srgbClr val="000000">
                  <a:alpha val="0"/>
                </a:srgbClr>
              </a:gs>
              <a:gs pos="20000">
                <a:srgbClr val="000000">
                  <a:alpha val="24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40C83E5-34AD-4556-009B-9A9EE27831DB}"/>
              </a:ext>
            </a:extLst>
          </p:cNvPr>
          <p:cNvSpPr>
            <a:spLocks noGrp="1"/>
          </p:cNvSpPr>
          <p:nvPr>
            <p:ph type="ctrTitle"/>
          </p:nvPr>
        </p:nvSpPr>
        <p:spPr>
          <a:xfrm>
            <a:off x="363137" y="1632710"/>
            <a:ext cx="10665626" cy="2467871"/>
          </a:xfrm>
        </p:spPr>
        <p:txBody>
          <a:bodyPr>
            <a:normAutofit fontScale="90000"/>
          </a:bodyPr>
          <a:lstStyle/>
          <a:p>
            <a:r>
              <a:rPr lang="en-GB" b="1" dirty="0"/>
              <a:t>A Moral Compass for Machine Minds: Cultivating Ethical Decision-Making in Generative AI for Marketing</a:t>
            </a:r>
            <a:endParaRPr lang="en-GB" dirty="0"/>
          </a:p>
        </p:txBody>
      </p:sp>
      <p:sp>
        <p:nvSpPr>
          <p:cNvPr id="3" name="Subtitle 2">
            <a:extLst>
              <a:ext uri="{FF2B5EF4-FFF2-40B4-BE49-F238E27FC236}">
                <a16:creationId xmlns:a16="http://schemas.microsoft.com/office/drawing/2014/main" id="{A097F958-00CC-4F34-A593-19D9E33C226A}"/>
              </a:ext>
            </a:extLst>
          </p:cNvPr>
          <p:cNvSpPr>
            <a:spLocks noGrp="1"/>
          </p:cNvSpPr>
          <p:nvPr>
            <p:ph type="subTitle" idx="1"/>
          </p:nvPr>
        </p:nvSpPr>
        <p:spPr>
          <a:xfrm>
            <a:off x="4350045" y="4416157"/>
            <a:ext cx="8524967" cy="2126552"/>
          </a:xfrm>
        </p:spPr>
        <p:txBody>
          <a:bodyPr>
            <a:noAutofit/>
          </a:bodyPr>
          <a:lstStyle/>
          <a:p>
            <a:pPr>
              <a:lnSpc>
                <a:spcPct val="110000"/>
              </a:lnSpc>
            </a:pPr>
            <a:r>
              <a:rPr lang="en-GB" sz="2400" b="1" dirty="0">
                <a:solidFill>
                  <a:srgbClr val="FFFF00"/>
                </a:solidFill>
              </a:rPr>
              <a:t>Dr Ahmed Almoraish and Dr Joyce Costello</a:t>
            </a:r>
          </a:p>
          <a:p>
            <a:pPr>
              <a:lnSpc>
                <a:spcPct val="110000"/>
              </a:lnSpc>
            </a:pPr>
            <a:r>
              <a:rPr lang="en-GB" sz="2400" b="1" dirty="0">
                <a:solidFill>
                  <a:srgbClr val="FFFF00"/>
                </a:solidFill>
              </a:rPr>
              <a:t>Marketing and Strategy Department</a:t>
            </a:r>
          </a:p>
          <a:p>
            <a:pPr>
              <a:lnSpc>
                <a:spcPct val="110000"/>
              </a:lnSpc>
            </a:pPr>
            <a:r>
              <a:rPr lang="en-GB" sz="2400" b="1" dirty="0">
                <a:solidFill>
                  <a:srgbClr val="FFFF00"/>
                </a:solidFill>
              </a:rPr>
              <a:t>Cardiff Metropolitan University</a:t>
            </a:r>
          </a:p>
        </p:txBody>
      </p:sp>
    </p:spTree>
    <p:extLst>
      <p:ext uri="{BB962C8B-B14F-4D97-AF65-F5344CB8AC3E}">
        <p14:creationId xmlns:p14="http://schemas.microsoft.com/office/powerpoint/2010/main" val="14567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B0F3279-B5F4-4162-82F6-9C31E5148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42AE9E7-4E63-4858-9BCD-48433F61C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1618596"/>
          </a:xfrm>
          <a:custGeom>
            <a:avLst/>
            <a:gdLst>
              <a:gd name="connsiteX0" fmla="*/ 12192000 w 12192000"/>
              <a:gd name="connsiteY0" fmla="*/ 0 h 1785714"/>
              <a:gd name="connsiteX1" fmla="*/ 0 w 12192000"/>
              <a:gd name="connsiteY1" fmla="*/ 0 h 1785714"/>
              <a:gd name="connsiteX2" fmla="*/ 0 w 12192000"/>
              <a:gd name="connsiteY2" fmla="*/ 1304324 h 1785714"/>
              <a:gd name="connsiteX3" fmla="*/ 3418 w 12192000"/>
              <a:gd name="connsiteY3" fmla="*/ 1305411 h 1785714"/>
              <a:gd name="connsiteX4" fmla="*/ 20292 w 12192000"/>
              <a:gd name="connsiteY4" fmla="*/ 1303814 h 1785714"/>
              <a:gd name="connsiteX5" fmla="*/ 135120 w 12192000"/>
              <a:gd name="connsiteY5" fmla="*/ 1313633 h 1785714"/>
              <a:gd name="connsiteX6" fmla="*/ 265233 w 12192000"/>
              <a:gd name="connsiteY6" fmla="*/ 1336526 h 1785714"/>
              <a:gd name="connsiteX7" fmla="*/ 387652 w 12192000"/>
              <a:gd name="connsiteY7" fmla="*/ 1347067 h 1785714"/>
              <a:gd name="connsiteX8" fmla="*/ 447918 w 12192000"/>
              <a:gd name="connsiteY8" fmla="*/ 1394155 h 1785714"/>
              <a:gd name="connsiteX9" fmla="*/ 458840 w 12192000"/>
              <a:gd name="connsiteY9" fmla="*/ 1388864 h 1785714"/>
              <a:gd name="connsiteX10" fmla="*/ 494954 w 12192000"/>
              <a:gd name="connsiteY10" fmla="*/ 1378579 h 1785714"/>
              <a:gd name="connsiteX11" fmla="*/ 614392 w 12192000"/>
              <a:gd name="connsiteY11" fmla="*/ 1402408 h 1785714"/>
              <a:gd name="connsiteX12" fmla="*/ 685555 w 12192000"/>
              <a:gd name="connsiteY12" fmla="*/ 1413590 h 1785714"/>
              <a:gd name="connsiteX13" fmla="*/ 687612 w 12192000"/>
              <a:gd name="connsiteY13" fmla="*/ 1411907 h 1785714"/>
              <a:gd name="connsiteX14" fmla="*/ 727662 w 12192000"/>
              <a:gd name="connsiteY14" fmla="*/ 1403371 h 1785714"/>
              <a:gd name="connsiteX15" fmla="*/ 783024 w 12192000"/>
              <a:gd name="connsiteY15" fmla="*/ 1428770 h 1785714"/>
              <a:gd name="connsiteX16" fmla="*/ 783641 w 12192000"/>
              <a:gd name="connsiteY16" fmla="*/ 1429004 h 1785714"/>
              <a:gd name="connsiteX17" fmla="*/ 786382 w 12192000"/>
              <a:gd name="connsiteY17" fmla="*/ 1429435 h 1785714"/>
              <a:gd name="connsiteX18" fmla="*/ 862776 w 12192000"/>
              <a:gd name="connsiteY18" fmla="*/ 1424019 h 1785714"/>
              <a:gd name="connsiteX19" fmla="*/ 909183 w 12192000"/>
              <a:gd name="connsiteY19" fmla="*/ 1426370 h 1785714"/>
              <a:gd name="connsiteX20" fmla="*/ 918550 w 12192000"/>
              <a:gd name="connsiteY20" fmla="*/ 1424870 h 1785714"/>
              <a:gd name="connsiteX21" fmla="*/ 924468 w 12192000"/>
              <a:gd name="connsiteY21" fmla="*/ 1427145 h 1785714"/>
              <a:gd name="connsiteX22" fmla="*/ 960379 w 12192000"/>
              <a:gd name="connsiteY22" fmla="*/ 1428964 h 1785714"/>
              <a:gd name="connsiteX23" fmla="*/ 964568 w 12192000"/>
              <a:gd name="connsiteY23" fmla="*/ 1427963 h 1785714"/>
              <a:gd name="connsiteX24" fmla="*/ 1025421 w 12192000"/>
              <a:gd name="connsiteY24" fmla="*/ 1432192 h 1785714"/>
              <a:gd name="connsiteX25" fmla="*/ 1034894 w 12192000"/>
              <a:gd name="connsiteY25" fmla="*/ 1432030 h 1785714"/>
              <a:gd name="connsiteX26" fmla="*/ 1098493 w 12192000"/>
              <a:gd name="connsiteY26" fmla="*/ 1430450 h 1785714"/>
              <a:gd name="connsiteX27" fmla="*/ 1130710 w 12192000"/>
              <a:gd name="connsiteY27" fmla="*/ 1432226 h 1785714"/>
              <a:gd name="connsiteX28" fmla="*/ 1214906 w 12192000"/>
              <a:gd name="connsiteY28" fmla="*/ 1429182 h 1785714"/>
              <a:gd name="connsiteX29" fmla="*/ 1222439 w 12192000"/>
              <a:gd name="connsiteY29" fmla="*/ 1430005 h 1785714"/>
              <a:gd name="connsiteX30" fmla="*/ 1344962 w 12192000"/>
              <a:gd name="connsiteY30" fmla="*/ 1426541 h 1785714"/>
              <a:gd name="connsiteX31" fmla="*/ 1460015 w 12192000"/>
              <a:gd name="connsiteY31" fmla="*/ 1422204 h 1785714"/>
              <a:gd name="connsiteX32" fmla="*/ 1539017 w 12192000"/>
              <a:gd name="connsiteY32" fmla="*/ 1438204 h 1785714"/>
              <a:gd name="connsiteX33" fmla="*/ 1633975 w 12192000"/>
              <a:gd name="connsiteY33" fmla="*/ 1479554 h 1785714"/>
              <a:gd name="connsiteX34" fmla="*/ 1805305 w 12192000"/>
              <a:gd name="connsiteY34" fmla="*/ 1523070 h 1785714"/>
              <a:gd name="connsiteX35" fmla="*/ 1943401 w 12192000"/>
              <a:gd name="connsiteY35" fmla="*/ 1511369 h 1785714"/>
              <a:gd name="connsiteX36" fmla="*/ 1943401 w 12192000"/>
              <a:gd name="connsiteY36" fmla="*/ 1528068 h 1785714"/>
              <a:gd name="connsiteX37" fmla="*/ 1944245 w 12192000"/>
              <a:gd name="connsiteY37" fmla="*/ 1528084 h 1785714"/>
              <a:gd name="connsiteX38" fmla="*/ 2110553 w 12192000"/>
              <a:gd name="connsiteY38" fmla="*/ 1556015 h 1785714"/>
              <a:gd name="connsiteX39" fmla="*/ 2198143 w 12192000"/>
              <a:gd name="connsiteY39" fmla="*/ 1583177 h 1785714"/>
              <a:gd name="connsiteX40" fmla="*/ 2628764 w 12192000"/>
              <a:gd name="connsiteY40" fmla="*/ 1708476 h 1785714"/>
              <a:gd name="connsiteX41" fmla="*/ 3040577 w 12192000"/>
              <a:gd name="connsiteY41" fmla="*/ 1739220 h 1785714"/>
              <a:gd name="connsiteX42" fmla="*/ 3234961 w 12192000"/>
              <a:gd name="connsiteY42" fmla="*/ 1774028 h 1785714"/>
              <a:gd name="connsiteX43" fmla="*/ 3425162 w 12192000"/>
              <a:gd name="connsiteY43" fmla="*/ 1785338 h 1785714"/>
              <a:gd name="connsiteX44" fmla="*/ 3522669 w 12192000"/>
              <a:gd name="connsiteY44" fmla="*/ 1785714 h 1785714"/>
              <a:gd name="connsiteX45" fmla="*/ 3674594 w 12192000"/>
              <a:gd name="connsiteY45" fmla="*/ 1772725 h 1785714"/>
              <a:gd name="connsiteX46" fmla="*/ 3846362 w 12192000"/>
              <a:gd name="connsiteY46" fmla="*/ 1774731 h 1785714"/>
              <a:gd name="connsiteX47" fmla="*/ 3948318 w 12192000"/>
              <a:gd name="connsiteY47" fmla="*/ 1755225 h 1785714"/>
              <a:gd name="connsiteX48" fmla="*/ 3992460 w 12192000"/>
              <a:gd name="connsiteY48" fmla="*/ 1752810 h 1785714"/>
              <a:gd name="connsiteX49" fmla="*/ 4034658 w 12192000"/>
              <a:gd name="connsiteY49" fmla="*/ 1760331 h 1785714"/>
              <a:gd name="connsiteX50" fmla="*/ 4038085 w 12192000"/>
              <a:gd name="connsiteY50" fmla="*/ 1756567 h 1785714"/>
              <a:gd name="connsiteX51" fmla="*/ 4075579 w 12192000"/>
              <a:gd name="connsiteY51" fmla="*/ 1753942 h 1785714"/>
              <a:gd name="connsiteX52" fmla="*/ 4068223 w 12192000"/>
              <a:gd name="connsiteY52" fmla="*/ 1746343 h 1785714"/>
              <a:gd name="connsiteX53" fmla="*/ 4161013 w 12192000"/>
              <a:gd name="connsiteY53" fmla="*/ 1765954 h 1785714"/>
              <a:gd name="connsiteX54" fmla="*/ 4166141 w 12192000"/>
              <a:gd name="connsiteY54" fmla="*/ 1768920 h 1785714"/>
              <a:gd name="connsiteX55" fmla="*/ 4172324 w 12192000"/>
              <a:gd name="connsiteY55" fmla="*/ 1767358 h 1785714"/>
              <a:gd name="connsiteX56" fmla="*/ 4189879 w 12192000"/>
              <a:gd name="connsiteY56" fmla="*/ 1769535 h 1785714"/>
              <a:gd name="connsiteX57" fmla="*/ 4256570 w 12192000"/>
              <a:gd name="connsiteY57" fmla="*/ 1761263 h 1785714"/>
              <a:gd name="connsiteX58" fmla="*/ 4259591 w 12192000"/>
              <a:gd name="connsiteY58" fmla="*/ 1765594 h 1785714"/>
              <a:gd name="connsiteX59" fmla="*/ 4312140 w 12192000"/>
              <a:gd name="connsiteY59" fmla="*/ 1768001 h 1785714"/>
              <a:gd name="connsiteX60" fmla="*/ 4342299 w 12192000"/>
              <a:gd name="connsiteY60" fmla="*/ 1765162 h 1785714"/>
              <a:gd name="connsiteX61" fmla="*/ 4424837 w 12192000"/>
              <a:gd name="connsiteY61" fmla="*/ 1762000 h 1785714"/>
              <a:gd name="connsiteX62" fmla="*/ 4582514 w 12192000"/>
              <a:gd name="connsiteY62" fmla="*/ 1750905 h 1785714"/>
              <a:gd name="connsiteX63" fmla="*/ 4699292 w 12192000"/>
              <a:gd name="connsiteY63" fmla="*/ 1726608 h 1785714"/>
              <a:gd name="connsiteX64" fmla="*/ 4758314 w 12192000"/>
              <a:gd name="connsiteY64" fmla="*/ 1727970 h 1785714"/>
              <a:gd name="connsiteX65" fmla="*/ 4777414 w 12192000"/>
              <a:gd name="connsiteY65" fmla="*/ 1719295 h 1785714"/>
              <a:gd name="connsiteX66" fmla="*/ 4786125 w 12192000"/>
              <a:gd name="connsiteY66" fmla="*/ 1707164 h 1785714"/>
              <a:gd name="connsiteX67" fmla="*/ 4849087 w 12192000"/>
              <a:gd name="connsiteY67" fmla="*/ 1697487 h 1785714"/>
              <a:gd name="connsiteX68" fmla="*/ 4864299 w 12192000"/>
              <a:gd name="connsiteY68" fmla="*/ 1691264 h 1785714"/>
              <a:gd name="connsiteX69" fmla="*/ 4869362 w 12192000"/>
              <a:gd name="connsiteY69" fmla="*/ 1694454 h 1785714"/>
              <a:gd name="connsiteX70" fmla="*/ 4875295 w 12192000"/>
              <a:gd name="connsiteY70" fmla="*/ 1693795 h 1785714"/>
              <a:gd name="connsiteX71" fmla="*/ 4938530 w 12192000"/>
              <a:gd name="connsiteY71" fmla="*/ 1664739 h 1785714"/>
              <a:gd name="connsiteX72" fmla="*/ 5005330 w 12192000"/>
              <a:gd name="connsiteY72" fmla="*/ 1638995 h 1785714"/>
              <a:gd name="connsiteX73" fmla="*/ 5091019 w 12192000"/>
              <a:gd name="connsiteY73" fmla="*/ 1632094 h 1785714"/>
              <a:gd name="connsiteX74" fmla="*/ 5212930 w 12192000"/>
              <a:gd name="connsiteY74" fmla="*/ 1625560 h 1785714"/>
              <a:gd name="connsiteX75" fmla="*/ 5422115 w 12192000"/>
              <a:gd name="connsiteY75" fmla="*/ 1618684 h 1785714"/>
              <a:gd name="connsiteX76" fmla="*/ 5622228 w 12192000"/>
              <a:gd name="connsiteY76" fmla="*/ 1616924 h 1785714"/>
              <a:gd name="connsiteX77" fmla="*/ 5707981 w 12192000"/>
              <a:gd name="connsiteY77" fmla="*/ 1614657 h 1785714"/>
              <a:gd name="connsiteX78" fmla="*/ 5781921 w 12192000"/>
              <a:gd name="connsiteY78" fmla="*/ 1632200 h 1785714"/>
              <a:gd name="connsiteX79" fmla="*/ 5853937 w 12192000"/>
              <a:gd name="connsiteY79" fmla="*/ 1623480 h 1785714"/>
              <a:gd name="connsiteX80" fmla="*/ 5838974 w 12192000"/>
              <a:gd name="connsiteY80" fmla="*/ 1623232 h 1785714"/>
              <a:gd name="connsiteX81" fmla="*/ 5869709 w 12192000"/>
              <a:gd name="connsiteY81" fmla="*/ 1621571 h 1785714"/>
              <a:gd name="connsiteX82" fmla="*/ 5853937 w 12192000"/>
              <a:gd name="connsiteY82" fmla="*/ 1623480 h 1785714"/>
              <a:gd name="connsiteX83" fmla="*/ 5914979 w 12192000"/>
              <a:gd name="connsiteY83" fmla="*/ 1624496 h 1785714"/>
              <a:gd name="connsiteX84" fmla="*/ 5995435 w 12192000"/>
              <a:gd name="connsiteY84" fmla="*/ 1621509 h 1785714"/>
              <a:gd name="connsiteX85" fmla="*/ 6071372 w 12192000"/>
              <a:gd name="connsiteY85" fmla="*/ 1620090 h 1785714"/>
              <a:gd name="connsiteX86" fmla="*/ 6126238 w 12192000"/>
              <a:gd name="connsiteY86" fmla="*/ 1631370 h 1785714"/>
              <a:gd name="connsiteX87" fmla="*/ 6302396 w 12192000"/>
              <a:gd name="connsiteY87" fmla="*/ 1628634 h 1785714"/>
              <a:gd name="connsiteX88" fmla="*/ 6539184 w 12192000"/>
              <a:gd name="connsiteY88" fmla="*/ 1625681 h 1785714"/>
              <a:gd name="connsiteX89" fmla="*/ 6841931 w 12192000"/>
              <a:gd name="connsiteY89" fmla="*/ 1609859 h 1785714"/>
              <a:gd name="connsiteX90" fmla="*/ 7022350 w 12192000"/>
              <a:gd name="connsiteY90" fmla="*/ 1644996 h 1785714"/>
              <a:gd name="connsiteX91" fmla="*/ 7081288 w 12192000"/>
              <a:gd name="connsiteY91" fmla="*/ 1637297 h 1785714"/>
              <a:gd name="connsiteX92" fmla="*/ 7246703 w 12192000"/>
              <a:gd name="connsiteY92" fmla="*/ 1662224 h 1785714"/>
              <a:gd name="connsiteX93" fmla="*/ 7292885 w 12192000"/>
              <a:gd name="connsiteY93" fmla="*/ 1682158 h 1785714"/>
              <a:gd name="connsiteX94" fmla="*/ 7507455 w 12192000"/>
              <a:gd name="connsiteY94" fmla="*/ 1686571 h 1785714"/>
              <a:gd name="connsiteX95" fmla="*/ 7771982 w 12192000"/>
              <a:gd name="connsiteY95" fmla="*/ 1690964 h 1785714"/>
              <a:gd name="connsiteX96" fmla="*/ 7888058 w 12192000"/>
              <a:gd name="connsiteY96" fmla="*/ 1679260 h 1785714"/>
              <a:gd name="connsiteX97" fmla="*/ 8118814 w 12192000"/>
              <a:gd name="connsiteY97" fmla="*/ 1689180 h 1785714"/>
              <a:gd name="connsiteX98" fmla="*/ 8308845 w 12192000"/>
              <a:gd name="connsiteY98" fmla="*/ 1675943 h 1785714"/>
              <a:gd name="connsiteX99" fmla="*/ 8486229 w 12192000"/>
              <a:gd name="connsiteY99" fmla="*/ 1681780 h 1785714"/>
              <a:gd name="connsiteX100" fmla="*/ 8511872 w 12192000"/>
              <a:gd name="connsiteY100" fmla="*/ 1679474 h 1785714"/>
              <a:gd name="connsiteX101" fmla="*/ 8574518 w 12192000"/>
              <a:gd name="connsiteY101" fmla="*/ 1693692 h 1785714"/>
              <a:gd name="connsiteX102" fmla="*/ 8581393 w 12192000"/>
              <a:gd name="connsiteY102" fmla="*/ 1693136 h 1785714"/>
              <a:gd name="connsiteX103" fmla="*/ 8808537 w 12192000"/>
              <a:gd name="connsiteY103" fmla="*/ 1682373 h 1785714"/>
              <a:gd name="connsiteX104" fmla="*/ 8956219 w 12192000"/>
              <a:gd name="connsiteY104" fmla="*/ 1626832 h 1785714"/>
              <a:gd name="connsiteX105" fmla="*/ 9053905 w 12192000"/>
              <a:gd name="connsiteY105" fmla="*/ 1607618 h 1785714"/>
              <a:gd name="connsiteX106" fmla="*/ 9258770 w 12192000"/>
              <a:gd name="connsiteY106" fmla="*/ 1580538 h 1785714"/>
              <a:gd name="connsiteX107" fmla="*/ 9387111 w 12192000"/>
              <a:gd name="connsiteY107" fmla="*/ 1577823 h 1785714"/>
              <a:gd name="connsiteX108" fmla="*/ 9434600 w 12192000"/>
              <a:gd name="connsiteY108" fmla="*/ 1571197 h 1785714"/>
              <a:gd name="connsiteX109" fmla="*/ 9698265 w 12192000"/>
              <a:gd name="connsiteY109" fmla="*/ 1546321 h 1785714"/>
              <a:gd name="connsiteX110" fmla="*/ 10008054 w 12192000"/>
              <a:gd name="connsiteY110" fmla="*/ 1482939 h 1785714"/>
              <a:gd name="connsiteX111" fmla="*/ 10472306 w 12192000"/>
              <a:gd name="connsiteY111" fmla="*/ 1483510 h 1785714"/>
              <a:gd name="connsiteX112" fmla="*/ 10613928 w 12192000"/>
              <a:gd name="connsiteY112" fmla="*/ 1449310 h 1785714"/>
              <a:gd name="connsiteX113" fmla="*/ 10723596 w 12192000"/>
              <a:gd name="connsiteY113" fmla="*/ 1441705 h 1785714"/>
              <a:gd name="connsiteX114" fmla="*/ 11190596 w 12192000"/>
              <a:gd name="connsiteY114" fmla="*/ 1412925 h 1785714"/>
              <a:gd name="connsiteX115" fmla="*/ 11298531 w 12192000"/>
              <a:gd name="connsiteY115" fmla="*/ 1382144 h 1785714"/>
              <a:gd name="connsiteX116" fmla="*/ 11422257 w 12192000"/>
              <a:gd name="connsiteY116" fmla="*/ 1399455 h 1785714"/>
              <a:gd name="connsiteX117" fmla="*/ 11760036 w 12192000"/>
              <a:gd name="connsiteY117" fmla="*/ 1383292 h 1785714"/>
              <a:gd name="connsiteX118" fmla="*/ 11850344 w 12192000"/>
              <a:gd name="connsiteY118" fmla="*/ 1352325 h 1785714"/>
              <a:gd name="connsiteX119" fmla="*/ 11910409 w 12192000"/>
              <a:gd name="connsiteY119" fmla="*/ 1291657 h 1785714"/>
              <a:gd name="connsiteX120" fmla="*/ 12054572 w 12192000"/>
              <a:gd name="connsiteY120" fmla="*/ 1237924 h 1785714"/>
              <a:gd name="connsiteX121" fmla="*/ 12159823 w 12192000"/>
              <a:gd name="connsiteY121" fmla="*/ 1163122 h 1785714"/>
              <a:gd name="connsiteX122" fmla="*/ 12180858 w 12192000"/>
              <a:gd name="connsiteY122" fmla="*/ 1157072 h 1785714"/>
              <a:gd name="connsiteX123" fmla="*/ 12192000 w 12192000"/>
              <a:gd name="connsiteY123" fmla="*/ 1156344 h 17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2192000" h="1785714">
                <a:moveTo>
                  <a:pt x="12192000" y="0"/>
                </a:moveTo>
                <a:lnTo>
                  <a:pt x="0" y="0"/>
                </a:lnTo>
                <a:lnTo>
                  <a:pt x="0" y="1304324"/>
                </a:lnTo>
                <a:lnTo>
                  <a:pt x="3418" y="1305411"/>
                </a:lnTo>
                <a:cubicBezTo>
                  <a:pt x="12326" y="1308872"/>
                  <a:pt x="19698" y="1311697"/>
                  <a:pt x="20292" y="1303814"/>
                </a:cubicBezTo>
                <a:cubicBezTo>
                  <a:pt x="40597" y="1322555"/>
                  <a:pt x="110399" y="1315343"/>
                  <a:pt x="135120" y="1313633"/>
                </a:cubicBezTo>
                <a:cubicBezTo>
                  <a:pt x="175944" y="1319086"/>
                  <a:pt x="235990" y="1331083"/>
                  <a:pt x="265233" y="1336526"/>
                </a:cubicBezTo>
                <a:cubicBezTo>
                  <a:pt x="313864" y="1349813"/>
                  <a:pt x="333172" y="1329826"/>
                  <a:pt x="387652" y="1347067"/>
                </a:cubicBezTo>
                <a:lnTo>
                  <a:pt x="447918" y="1394155"/>
                </a:lnTo>
                <a:lnTo>
                  <a:pt x="458840" y="1388864"/>
                </a:lnTo>
                <a:cubicBezTo>
                  <a:pt x="475000" y="1383891"/>
                  <a:pt x="481864" y="1389731"/>
                  <a:pt x="494954" y="1378579"/>
                </a:cubicBezTo>
                <a:cubicBezTo>
                  <a:pt x="524185" y="1379235"/>
                  <a:pt x="576874" y="1396348"/>
                  <a:pt x="614392" y="1402408"/>
                </a:cubicBezTo>
                <a:lnTo>
                  <a:pt x="685555" y="1413590"/>
                </a:lnTo>
                <a:lnTo>
                  <a:pt x="687612" y="1411907"/>
                </a:lnTo>
                <a:cubicBezTo>
                  <a:pt x="703249" y="1409649"/>
                  <a:pt x="734581" y="1417632"/>
                  <a:pt x="727662" y="1403371"/>
                </a:cubicBezTo>
                <a:cubicBezTo>
                  <a:pt x="744965" y="1405036"/>
                  <a:pt x="764856" y="1424657"/>
                  <a:pt x="783024" y="1428770"/>
                </a:cubicBezTo>
                <a:lnTo>
                  <a:pt x="783641" y="1429004"/>
                </a:lnTo>
                <a:lnTo>
                  <a:pt x="786382" y="1429435"/>
                </a:lnTo>
                <a:lnTo>
                  <a:pt x="862776" y="1424019"/>
                </a:lnTo>
                <a:lnTo>
                  <a:pt x="909183" y="1426370"/>
                </a:lnTo>
                <a:lnTo>
                  <a:pt x="918550" y="1424870"/>
                </a:lnTo>
                <a:lnTo>
                  <a:pt x="924468" y="1427145"/>
                </a:lnTo>
                <a:lnTo>
                  <a:pt x="960379" y="1428964"/>
                </a:lnTo>
                <a:lnTo>
                  <a:pt x="964568" y="1427963"/>
                </a:lnTo>
                <a:cubicBezTo>
                  <a:pt x="984452" y="1432461"/>
                  <a:pt x="1004494" y="1432774"/>
                  <a:pt x="1025421" y="1432192"/>
                </a:cubicBezTo>
                <a:lnTo>
                  <a:pt x="1034894" y="1432030"/>
                </a:lnTo>
                <a:lnTo>
                  <a:pt x="1098493" y="1430450"/>
                </a:lnTo>
                <a:cubicBezTo>
                  <a:pt x="1105061" y="1431539"/>
                  <a:pt x="1113736" y="1435958"/>
                  <a:pt x="1130710" y="1432226"/>
                </a:cubicBezTo>
                <a:cubicBezTo>
                  <a:pt x="1140276" y="1434171"/>
                  <a:pt x="1204456" y="1427980"/>
                  <a:pt x="1214906" y="1429182"/>
                </a:cubicBezTo>
                <a:lnTo>
                  <a:pt x="1222439" y="1430005"/>
                </a:lnTo>
                <a:lnTo>
                  <a:pt x="1344962" y="1426541"/>
                </a:lnTo>
                <a:cubicBezTo>
                  <a:pt x="1384999" y="1425229"/>
                  <a:pt x="1427673" y="1420260"/>
                  <a:pt x="1460015" y="1422204"/>
                </a:cubicBezTo>
                <a:cubicBezTo>
                  <a:pt x="1492358" y="1424146"/>
                  <a:pt x="1512133" y="1423978"/>
                  <a:pt x="1539017" y="1438204"/>
                </a:cubicBezTo>
                <a:cubicBezTo>
                  <a:pt x="1605885" y="1432007"/>
                  <a:pt x="1587153" y="1477607"/>
                  <a:pt x="1633975" y="1479554"/>
                </a:cubicBezTo>
                <a:cubicBezTo>
                  <a:pt x="1685337" y="1493102"/>
                  <a:pt x="1732458" y="1487472"/>
                  <a:pt x="1805305" y="1523070"/>
                </a:cubicBezTo>
                <a:cubicBezTo>
                  <a:pt x="1861064" y="1530162"/>
                  <a:pt x="1932951" y="1489201"/>
                  <a:pt x="1943401" y="1511369"/>
                </a:cubicBezTo>
                <a:lnTo>
                  <a:pt x="1943401" y="1528068"/>
                </a:lnTo>
                <a:lnTo>
                  <a:pt x="1944245" y="1528084"/>
                </a:lnTo>
                <a:cubicBezTo>
                  <a:pt x="1996283" y="1535226"/>
                  <a:pt x="2035646" y="1568056"/>
                  <a:pt x="2110553" y="1556015"/>
                </a:cubicBezTo>
                <a:cubicBezTo>
                  <a:pt x="2122665" y="1560397"/>
                  <a:pt x="2185229" y="1576085"/>
                  <a:pt x="2198143" y="1583177"/>
                </a:cubicBezTo>
                <a:cubicBezTo>
                  <a:pt x="2279338" y="1611880"/>
                  <a:pt x="2493531" y="1679175"/>
                  <a:pt x="2628764" y="1708476"/>
                </a:cubicBezTo>
                <a:cubicBezTo>
                  <a:pt x="2743195" y="1738004"/>
                  <a:pt x="2939545" y="1728294"/>
                  <a:pt x="3040577" y="1739220"/>
                </a:cubicBezTo>
                <a:cubicBezTo>
                  <a:pt x="3141610" y="1750145"/>
                  <a:pt x="3169774" y="1762627"/>
                  <a:pt x="3234961" y="1774028"/>
                </a:cubicBezTo>
                <a:lnTo>
                  <a:pt x="3425162" y="1785338"/>
                </a:lnTo>
                <a:lnTo>
                  <a:pt x="3522669" y="1785714"/>
                </a:lnTo>
                <a:cubicBezTo>
                  <a:pt x="3578072" y="1770084"/>
                  <a:pt x="3623087" y="1801915"/>
                  <a:pt x="3674594" y="1772725"/>
                </a:cubicBezTo>
                <a:cubicBezTo>
                  <a:pt x="3760136" y="1761767"/>
                  <a:pt x="3787414" y="1782640"/>
                  <a:pt x="3846362" y="1774731"/>
                </a:cubicBezTo>
                <a:lnTo>
                  <a:pt x="3948318" y="1755225"/>
                </a:lnTo>
                <a:lnTo>
                  <a:pt x="3992460" y="1752810"/>
                </a:lnTo>
                <a:cubicBezTo>
                  <a:pt x="3999562" y="1754114"/>
                  <a:pt x="4031228" y="1762714"/>
                  <a:pt x="4034658" y="1760331"/>
                </a:cubicBezTo>
                <a:lnTo>
                  <a:pt x="4038085" y="1756567"/>
                </a:lnTo>
                <a:lnTo>
                  <a:pt x="4075579" y="1753942"/>
                </a:lnTo>
                <a:lnTo>
                  <a:pt x="4068223" y="1746343"/>
                </a:lnTo>
                <a:lnTo>
                  <a:pt x="4161013" y="1765954"/>
                </a:lnTo>
                <a:lnTo>
                  <a:pt x="4166141" y="1768920"/>
                </a:lnTo>
                <a:lnTo>
                  <a:pt x="4172324" y="1767358"/>
                </a:lnTo>
                <a:lnTo>
                  <a:pt x="4189879" y="1769535"/>
                </a:lnTo>
                <a:lnTo>
                  <a:pt x="4256570" y="1761263"/>
                </a:lnTo>
                <a:lnTo>
                  <a:pt x="4259591" y="1765594"/>
                </a:lnTo>
                <a:cubicBezTo>
                  <a:pt x="4279464" y="1753288"/>
                  <a:pt x="4284104" y="1766832"/>
                  <a:pt x="4312140" y="1768001"/>
                </a:cubicBezTo>
                <a:cubicBezTo>
                  <a:pt x="4323347" y="1757443"/>
                  <a:pt x="4332839" y="1759364"/>
                  <a:pt x="4342299" y="1765162"/>
                </a:cubicBezTo>
                <a:cubicBezTo>
                  <a:pt x="4369170" y="1757281"/>
                  <a:pt x="4394308" y="1763773"/>
                  <a:pt x="4424837" y="1762000"/>
                </a:cubicBezTo>
                <a:cubicBezTo>
                  <a:pt x="4470010" y="1760461"/>
                  <a:pt x="4528382" y="1755709"/>
                  <a:pt x="4582514" y="1750905"/>
                </a:cubicBezTo>
                <a:lnTo>
                  <a:pt x="4699292" y="1726608"/>
                </a:lnTo>
                <a:lnTo>
                  <a:pt x="4758314" y="1727970"/>
                </a:lnTo>
                <a:lnTo>
                  <a:pt x="4777414" y="1719295"/>
                </a:lnTo>
                <a:cubicBezTo>
                  <a:pt x="4780951" y="1715804"/>
                  <a:pt x="4783942" y="1711818"/>
                  <a:pt x="4786125" y="1707164"/>
                </a:cubicBezTo>
                <a:cubicBezTo>
                  <a:pt x="4808544" y="1711051"/>
                  <a:pt x="4828767" y="1705385"/>
                  <a:pt x="4849087" y="1697487"/>
                </a:cubicBezTo>
                <a:lnTo>
                  <a:pt x="4864299" y="1691264"/>
                </a:lnTo>
                <a:lnTo>
                  <a:pt x="4869362" y="1694454"/>
                </a:lnTo>
                <a:lnTo>
                  <a:pt x="4875295" y="1693795"/>
                </a:lnTo>
                <a:lnTo>
                  <a:pt x="4938530" y="1664739"/>
                </a:lnTo>
                <a:lnTo>
                  <a:pt x="5005330" y="1638995"/>
                </a:lnTo>
                <a:lnTo>
                  <a:pt x="5091019" y="1632094"/>
                </a:lnTo>
                <a:cubicBezTo>
                  <a:pt x="5098497" y="1629538"/>
                  <a:pt x="5157747" y="1627795"/>
                  <a:pt x="5212930" y="1625560"/>
                </a:cubicBezTo>
                <a:cubicBezTo>
                  <a:pt x="5268113" y="1623325"/>
                  <a:pt x="5353898" y="1620123"/>
                  <a:pt x="5422115" y="1618684"/>
                </a:cubicBezTo>
                <a:cubicBezTo>
                  <a:pt x="5490331" y="1617245"/>
                  <a:pt x="5566021" y="1613407"/>
                  <a:pt x="5622228" y="1616924"/>
                </a:cubicBezTo>
                <a:cubicBezTo>
                  <a:pt x="5653727" y="1632922"/>
                  <a:pt x="5681366" y="1612111"/>
                  <a:pt x="5707981" y="1614657"/>
                </a:cubicBezTo>
                <a:cubicBezTo>
                  <a:pt x="5734596" y="1617203"/>
                  <a:pt x="5760774" y="1631596"/>
                  <a:pt x="5781921" y="1632200"/>
                </a:cubicBezTo>
                <a:lnTo>
                  <a:pt x="5853937" y="1623480"/>
                </a:lnTo>
                <a:lnTo>
                  <a:pt x="5838974" y="1623232"/>
                </a:lnTo>
                <a:lnTo>
                  <a:pt x="5869709" y="1621571"/>
                </a:lnTo>
                <a:lnTo>
                  <a:pt x="5853937" y="1623480"/>
                </a:lnTo>
                <a:lnTo>
                  <a:pt x="5914979" y="1624496"/>
                </a:lnTo>
                <a:cubicBezTo>
                  <a:pt x="5952252" y="1624027"/>
                  <a:pt x="5990270" y="1622849"/>
                  <a:pt x="5995435" y="1621509"/>
                </a:cubicBezTo>
                <a:lnTo>
                  <a:pt x="6071372" y="1620090"/>
                </a:lnTo>
                <a:lnTo>
                  <a:pt x="6126238" y="1631370"/>
                </a:lnTo>
                <a:cubicBezTo>
                  <a:pt x="6197678" y="1637826"/>
                  <a:pt x="6220101" y="1647511"/>
                  <a:pt x="6302396" y="1628634"/>
                </a:cubicBezTo>
                <a:cubicBezTo>
                  <a:pt x="6389480" y="1633544"/>
                  <a:pt x="6453463" y="1631893"/>
                  <a:pt x="6539184" y="1625681"/>
                </a:cubicBezTo>
                <a:cubicBezTo>
                  <a:pt x="6631693" y="1618161"/>
                  <a:pt x="6761403" y="1606640"/>
                  <a:pt x="6841931" y="1609859"/>
                </a:cubicBezTo>
                <a:lnTo>
                  <a:pt x="7022350" y="1644996"/>
                </a:lnTo>
                <a:cubicBezTo>
                  <a:pt x="7080005" y="1641196"/>
                  <a:pt x="7058279" y="1642565"/>
                  <a:pt x="7081288" y="1637297"/>
                </a:cubicBezTo>
                <a:lnTo>
                  <a:pt x="7246703" y="1662224"/>
                </a:lnTo>
                <a:cubicBezTo>
                  <a:pt x="7279128" y="1667604"/>
                  <a:pt x="7253476" y="1675986"/>
                  <a:pt x="7292885" y="1682158"/>
                </a:cubicBezTo>
                <a:cubicBezTo>
                  <a:pt x="7351601" y="1680141"/>
                  <a:pt x="7456523" y="1677850"/>
                  <a:pt x="7507455" y="1686571"/>
                </a:cubicBezTo>
                <a:cubicBezTo>
                  <a:pt x="7615159" y="1687336"/>
                  <a:pt x="7602327" y="1684092"/>
                  <a:pt x="7771982" y="1690964"/>
                </a:cubicBezTo>
                <a:cubicBezTo>
                  <a:pt x="7824197" y="1685298"/>
                  <a:pt x="7799506" y="1684753"/>
                  <a:pt x="7888058" y="1679260"/>
                </a:cubicBezTo>
                <a:cubicBezTo>
                  <a:pt x="7958368" y="1682197"/>
                  <a:pt x="8048682" y="1689732"/>
                  <a:pt x="8118814" y="1689180"/>
                </a:cubicBezTo>
                <a:cubicBezTo>
                  <a:pt x="8188945" y="1688627"/>
                  <a:pt x="8236022" y="1677138"/>
                  <a:pt x="8308845" y="1675943"/>
                </a:cubicBezTo>
                <a:cubicBezTo>
                  <a:pt x="8390760" y="1713720"/>
                  <a:pt x="8347864" y="1652553"/>
                  <a:pt x="8486229" y="1681780"/>
                </a:cubicBezTo>
                <a:cubicBezTo>
                  <a:pt x="8492598" y="1687016"/>
                  <a:pt x="8511461" y="1685325"/>
                  <a:pt x="8511872" y="1679474"/>
                </a:cubicBezTo>
                <a:lnTo>
                  <a:pt x="8574518" y="1693692"/>
                </a:lnTo>
                <a:lnTo>
                  <a:pt x="8581393" y="1693136"/>
                </a:lnTo>
                <a:cubicBezTo>
                  <a:pt x="8620396" y="1691249"/>
                  <a:pt x="8748862" y="1683647"/>
                  <a:pt x="8808537" y="1682373"/>
                </a:cubicBezTo>
                <a:cubicBezTo>
                  <a:pt x="8871009" y="1680104"/>
                  <a:pt x="8915325" y="1639291"/>
                  <a:pt x="8956219" y="1626832"/>
                </a:cubicBezTo>
                <a:cubicBezTo>
                  <a:pt x="9068329" y="1623888"/>
                  <a:pt x="8976942" y="1594966"/>
                  <a:pt x="9053905" y="1607618"/>
                </a:cubicBezTo>
                <a:cubicBezTo>
                  <a:pt x="9104331" y="1594415"/>
                  <a:pt x="9204529" y="1594286"/>
                  <a:pt x="9258770" y="1580538"/>
                </a:cubicBezTo>
                <a:cubicBezTo>
                  <a:pt x="9306454" y="1572794"/>
                  <a:pt x="9342900" y="1578678"/>
                  <a:pt x="9387111" y="1577823"/>
                </a:cubicBezTo>
                <a:cubicBezTo>
                  <a:pt x="9399636" y="1569436"/>
                  <a:pt x="9413584" y="1564697"/>
                  <a:pt x="9434600" y="1571197"/>
                </a:cubicBezTo>
                <a:lnTo>
                  <a:pt x="9698265" y="1546321"/>
                </a:lnTo>
                <a:cubicBezTo>
                  <a:pt x="9774954" y="1538473"/>
                  <a:pt x="9968111" y="1491093"/>
                  <a:pt x="10008054" y="1482939"/>
                </a:cubicBezTo>
                <a:cubicBezTo>
                  <a:pt x="10152430" y="1450617"/>
                  <a:pt x="10382661" y="1505740"/>
                  <a:pt x="10472306" y="1483510"/>
                </a:cubicBezTo>
                <a:cubicBezTo>
                  <a:pt x="10561952" y="1461280"/>
                  <a:pt x="10572046" y="1456278"/>
                  <a:pt x="10613928" y="1449310"/>
                </a:cubicBezTo>
                <a:cubicBezTo>
                  <a:pt x="10655810" y="1442343"/>
                  <a:pt x="10610352" y="1447875"/>
                  <a:pt x="10723596" y="1441705"/>
                </a:cubicBezTo>
                <a:cubicBezTo>
                  <a:pt x="10822541" y="1431946"/>
                  <a:pt x="11128770" y="1372976"/>
                  <a:pt x="11190596" y="1412925"/>
                </a:cubicBezTo>
                <a:cubicBezTo>
                  <a:pt x="11235425" y="1391915"/>
                  <a:pt x="11259920" y="1384389"/>
                  <a:pt x="11298531" y="1382144"/>
                </a:cubicBezTo>
                <a:cubicBezTo>
                  <a:pt x="11337141" y="1379899"/>
                  <a:pt x="11345339" y="1399264"/>
                  <a:pt x="11422257" y="1399455"/>
                </a:cubicBezTo>
                <a:cubicBezTo>
                  <a:pt x="11499174" y="1399646"/>
                  <a:pt x="11729567" y="1383600"/>
                  <a:pt x="11760036" y="1383292"/>
                </a:cubicBezTo>
                <a:cubicBezTo>
                  <a:pt x="11747390" y="1366661"/>
                  <a:pt x="11829843" y="1351604"/>
                  <a:pt x="11850344" y="1352325"/>
                </a:cubicBezTo>
                <a:cubicBezTo>
                  <a:pt x="11881741" y="1356231"/>
                  <a:pt x="11902903" y="1306431"/>
                  <a:pt x="11910409" y="1291657"/>
                </a:cubicBezTo>
                <a:cubicBezTo>
                  <a:pt x="11945247" y="1222350"/>
                  <a:pt x="12006174" y="1281470"/>
                  <a:pt x="12054572" y="1237924"/>
                </a:cubicBezTo>
                <a:cubicBezTo>
                  <a:pt x="12090704" y="1177212"/>
                  <a:pt x="12105699" y="1208383"/>
                  <a:pt x="12159823" y="1163122"/>
                </a:cubicBezTo>
                <a:cubicBezTo>
                  <a:pt x="12164953" y="1159701"/>
                  <a:pt x="12171950" y="1158060"/>
                  <a:pt x="12180858" y="1157072"/>
                </a:cubicBezTo>
                <a:lnTo>
                  <a:pt x="12192000" y="1156344"/>
                </a:lnTo>
                <a:close/>
              </a:path>
            </a:pathLst>
          </a:custGeom>
          <a:blipFill>
            <a:blip r:embed="rId2"/>
            <a:tile tx="0" ty="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68CFCF9-A806-DA09-887A-76A03317352F}"/>
              </a:ext>
            </a:extLst>
          </p:cNvPr>
          <p:cNvSpPr>
            <a:spLocks noGrp="1"/>
          </p:cNvSpPr>
          <p:nvPr>
            <p:ph type="title"/>
          </p:nvPr>
        </p:nvSpPr>
        <p:spPr>
          <a:xfrm>
            <a:off x="266700" y="327793"/>
            <a:ext cx="11649075" cy="1031937"/>
          </a:xfrm>
        </p:spPr>
        <p:txBody>
          <a:bodyPr vert="horz" lIns="91440" tIns="45720" rIns="91440" bIns="45720" rtlCol="0" anchor="ctr">
            <a:normAutofit fontScale="90000"/>
          </a:bodyPr>
          <a:lstStyle/>
          <a:p>
            <a:pPr algn="ctr">
              <a:lnSpc>
                <a:spcPct val="110000"/>
              </a:lnSpc>
            </a:pPr>
            <a:r>
              <a:rPr lang="en-US" sz="3400" dirty="0"/>
              <a:t>Social Media Platform Attitudes to Generative-AI Content</a:t>
            </a:r>
          </a:p>
        </p:txBody>
      </p:sp>
      <p:pic>
        <p:nvPicPr>
          <p:cNvPr id="5" name="Picture 4">
            <a:extLst>
              <a:ext uri="{FF2B5EF4-FFF2-40B4-BE49-F238E27FC236}">
                <a16:creationId xmlns:a16="http://schemas.microsoft.com/office/drawing/2014/main" id="{644C6E84-6577-028F-EEDF-2DDF125959FC}"/>
              </a:ext>
            </a:extLst>
          </p:cNvPr>
          <p:cNvPicPr>
            <a:picLocks noChangeAspect="1"/>
          </p:cNvPicPr>
          <p:nvPr/>
        </p:nvPicPr>
        <p:blipFill>
          <a:blip r:embed="rId3"/>
          <a:stretch>
            <a:fillRect/>
          </a:stretch>
        </p:blipFill>
        <p:spPr>
          <a:xfrm>
            <a:off x="7690127" y="1850415"/>
            <a:ext cx="4418789" cy="4275177"/>
          </a:xfrm>
          <a:prstGeom prst="rect">
            <a:avLst/>
          </a:prstGeom>
        </p:spPr>
      </p:pic>
      <p:pic>
        <p:nvPicPr>
          <p:cNvPr id="11" name="Picture 10">
            <a:extLst>
              <a:ext uri="{FF2B5EF4-FFF2-40B4-BE49-F238E27FC236}">
                <a16:creationId xmlns:a16="http://schemas.microsoft.com/office/drawing/2014/main" id="{E141C8DD-FA44-6A92-2DEA-85BDEADEE881}"/>
              </a:ext>
            </a:extLst>
          </p:cNvPr>
          <p:cNvPicPr>
            <a:picLocks noChangeAspect="1"/>
          </p:cNvPicPr>
          <p:nvPr/>
        </p:nvPicPr>
        <p:blipFill>
          <a:blip r:embed="rId4"/>
          <a:stretch>
            <a:fillRect/>
          </a:stretch>
        </p:blipFill>
        <p:spPr>
          <a:xfrm>
            <a:off x="4531456" y="3476660"/>
            <a:ext cx="3407923" cy="3220487"/>
          </a:xfrm>
          <a:prstGeom prst="rect">
            <a:avLst/>
          </a:prstGeom>
        </p:spPr>
      </p:pic>
      <p:pic>
        <p:nvPicPr>
          <p:cNvPr id="7" name="Picture 6">
            <a:extLst>
              <a:ext uri="{FF2B5EF4-FFF2-40B4-BE49-F238E27FC236}">
                <a16:creationId xmlns:a16="http://schemas.microsoft.com/office/drawing/2014/main" id="{04F603CA-F38C-66E0-1158-5343788CE936}"/>
              </a:ext>
            </a:extLst>
          </p:cNvPr>
          <p:cNvPicPr>
            <a:picLocks noChangeAspect="1"/>
          </p:cNvPicPr>
          <p:nvPr/>
        </p:nvPicPr>
        <p:blipFill>
          <a:blip r:embed="rId5"/>
          <a:stretch>
            <a:fillRect/>
          </a:stretch>
        </p:blipFill>
        <p:spPr>
          <a:xfrm>
            <a:off x="107901" y="1771097"/>
            <a:ext cx="4973724" cy="3220486"/>
          </a:xfrm>
          <a:prstGeom prst="rect">
            <a:avLst/>
          </a:prstGeom>
        </p:spPr>
      </p:pic>
    </p:spTree>
    <p:extLst>
      <p:ext uri="{BB962C8B-B14F-4D97-AF65-F5344CB8AC3E}">
        <p14:creationId xmlns:p14="http://schemas.microsoft.com/office/powerpoint/2010/main" val="370556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EE4B-4F0B-0B4E-7FDA-1B30B2DEB2AE}"/>
              </a:ext>
            </a:extLst>
          </p:cNvPr>
          <p:cNvSpPr>
            <a:spLocks noGrp="1"/>
          </p:cNvSpPr>
          <p:nvPr>
            <p:ph type="title"/>
          </p:nvPr>
        </p:nvSpPr>
        <p:spPr>
          <a:xfrm>
            <a:off x="375822" y="89919"/>
            <a:ext cx="11587163" cy="895920"/>
          </a:xfrm>
        </p:spPr>
        <p:txBody>
          <a:bodyPr>
            <a:normAutofit fontScale="90000"/>
          </a:bodyPr>
          <a:lstStyle/>
          <a:p>
            <a:r>
              <a:rPr lang="en-GB" dirty="0"/>
              <a:t>Initial findings from influencers and generative-AI</a:t>
            </a:r>
          </a:p>
        </p:txBody>
      </p:sp>
      <p:sp>
        <p:nvSpPr>
          <p:cNvPr id="3" name="Content Placeholder 2">
            <a:extLst>
              <a:ext uri="{FF2B5EF4-FFF2-40B4-BE49-F238E27FC236}">
                <a16:creationId xmlns:a16="http://schemas.microsoft.com/office/drawing/2014/main" id="{2B3D8BAE-95B0-25F4-D0D3-FC001AC433EB}"/>
              </a:ext>
            </a:extLst>
          </p:cNvPr>
          <p:cNvSpPr>
            <a:spLocks noGrp="1"/>
          </p:cNvSpPr>
          <p:nvPr>
            <p:ph idx="1"/>
          </p:nvPr>
        </p:nvSpPr>
        <p:spPr>
          <a:xfrm>
            <a:off x="302418" y="1045368"/>
            <a:ext cx="11587163" cy="5812631"/>
          </a:xfrm>
        </p:spPr>
        <p:txBody>
          <a:bodyPr>
            <a:noAutofit/>
          </a:bodyPr>
          <a:lstStyle/>
          <a:p>
            <a:r>
              <a:rPr lang="en-GB" sz="2400" dirty="0">
                <a:solidFill>
                  <a:srgbClr val="FFFF00"/>
                </a:solidFill>
              </a:rPr>
              <a:t>Cognitive</a:t>
            </a:r>
          </a:p>
          <a:p>
            <a:pPr marL="228600" lvl="1" indent="0">
              <a:buNone/>
            </a:pPr>
            <a:r>
              <a:rPr lang="en-GB" sz="2400" i="1" dirty="0">
                <a:ea typeface="Calibri" panose="020F0502020204030204" pitchFamily="34" charset="0"/>
              </a:rPr>
              <a:t>“I think that's very scary. You don’t know if what your seeing is real right” </a:t>
            </a:r>
            <a:r>
              <a:rPr lang="en-GB" sz="2400" dirty="0">
                <a:ea typeface="Calibri" panose="020F0502020204030204" pitchFamily="34" charset="0"/>
              </a:rPr>
              <a:t>Participant C</a:t>
            </a:r>
            <a:endParaRPr lang="en-GB" sz="2400" dirty="0">
              <a:solidFill>
                <a:srgbClr val="FFFF00"/>
              </a:solidFill>
            </a:endParaRPr>
          </a:p>
          <a:p>
            <a:r>
              <a:rPr lang="en-GB" sz="2400" dirty="0">
                <a:solidFill>
                  <a:srgbClr val="FFFF00"/>
                </a:solidFill>
              </a:rPr>
              <a:t>Behavioural</a:t>
            </a:r>
          </a:p>
          <a:p>
            <a:pPr marL="228600" lvl="1" indent="0">
              <a:buNone/>
            </a:pPr>
            <a:r>
              <a:rPr lang="en-GB" sz="2400" i="1" dirty="0">
                <a:ea typeface="Calibri" panose="020F0502020204030204" pitchFamily="34" charset="0"/>
              </a:rPr>
              <a:t>“I used it on TikTok for audio and there was no problem, but when I used it for photos and videos, I lost my creator status. It was really unfair, cause TikTok keeps switching the rules.” </a:t>
            </a:r>
            <a:r>
              <a:rPr lang="en-GB" sz="2400" dirty="0">
                <a:ea typeface="Calibri" panose="020F0502020204030204" pitchFamily="34" charset="0"/>
              </a:rPr>
              <a:t>Participant J</a:t>
            </a:r>
            <a:endParaRPr lang="en-GB" sz="2400" dirty="0">
              <a:solidFill>
                <a:srgbClr val="FFFF00"/>
              </a:solidFill>
            </a:endParaRPr>
          </a:p>
          <a:p>
            <a:r>
              <a:rPr lang="en-GB" sz="2400" dirty="0">
                <a:solidFill>
                  <a:srgbClr val="FFFF00"/>
                </a:solidFill>
              </a:rPr>
              <a:t>Ethical Understanding </a:t>
            </a:r>
          </a:p>
          <a:p>
            <a:pPr marL="228600" lvl="1" indent="0">
              <a:buNone/>
            </a:pPr>
            <a:r>
              <a:rPr lang="en-GB" sz="2400" i="1" dirty="0"/>
              <a:t>“I mean technically it is you, but is it not you? Do you know what I mean? Like </a:t>
            </a:r>
            <a:r>
              <a:rPr lang="en-GB" sz="2400" i="1" dirty="0" err="1"/>
              <a:t>like</a:t>
            </a:r>
            <a:r>
              <a:rPr lang="en-GB" sz="2400" i="1" dirty="0"/>
              <a:t>? Is it a bit unethical because it is it a bit misleading?” </a:t>
            </a:r>
            <a:r>
              <a:rPr lang="en-GB" sz="2400" dirty="0"/>
              <a:t>Participant M</a:t>
            </a:r>
            <a:endParaRPr lang="en-GB" sz="2400" dirty="0">
              <a:solidFill>
                <a:srgbClr val="FFFF00"/>
              </a:solidFill>
            </a:endParaRPr>
          </a:p>
        </p:txBody>
      </p:sp>
    </p:spTree>
    <p:extLst>
      <p:ext uri="{BB962C8B-B14F-4D97-AF65-F5344CB8AC3E}">
        <p14:creationId xmlns:p14="http://schemas.microsoft.com/office/powerpoint/2010/main" val="332106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A0980D0-C2CB-4F0C-833C-1B6483572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1D110A99-3F6B-4F79-9283-A5ECB5016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24509">
            <a:off x="-184530" y="5189558"/>
            <a:ext cx="12362426" cy="2575409"/>
          </a:xfrm>
          <a:custGeom>
            <a:avLst/>
            <a:gdLst>
              <a:gd name="connsiteX0" fmla="*/ 5035354 w 12362426"/>
              <a:gd name="connsiteY0" fmla="*/ 0 h 3099769"/>
              <a:gd name="connsiteX1" fmla="*/ 9625764 w 12362426"/>
              <a:gd name="connsiteY1" fmla="*/ 0 h 3099769"/>
              <a:gd name="connsiteX2" fmla="*/ 9625764 w 12362426"/>
              <a:gd name="connsiteY2" fmla="*/ 743325 h 3099769"/>
              <a:gd name="connsiteX3" fmla="*/ 9658262 w 12362426"/>
              <a:gd name="connsiteY3" fmla="*/ 749028 h 3099769"/>
              <a:gd name="connsiteX4" fmla="*/ 9750370 w 12362426"/>
              <a:gd name="connsiteY4" fmla="*/ 768340 h 3099769"/>
              <a:gd name="connsiteX5" fmla="*/ 9836966 w 12362426"/>
              <a:gd name="connsiteY5" fmla="*/ 778233 h 3099769"/>
              <a:gd name="connsiteX6" fmla="*/ 9994340 w 12362426"/>
              <a:gd name="connsiteY6" fmla="*/ 807111 h 3099769"/>
              <a:gd name="connsiteX7" fmla="*/ 10021527 w 12362426"/>
              <a:gd name="connsiteY7" fmla="*/ 815221 h 3099769"/>
              <a:gd name="connsiteX8" fmla="*/ 10077617 w 12362426"/>
              <a:gd name="connsiteY8" fmla="*/ 830232 h 3099769"/>
              <a:gd name="connsiteX9" fmla="*/ 10249434 w 12362426"/>
              <a:gd name="connsiteY9" fmla="*/ 822796 h 3099769"/>
              <a:gd name="connsiteX10" fmla="*/ 10291151 w 12362426"/>
              <a:gd name="connsiteY10" fmla="*/ 809816 h 3099769"/>
              <a:gd name="connsiteX11" fmla="*/ 10537628 w 12362426"/>
              <a:gd name="connsiteY11" fmla="*/ 783838 h 3099769"/>
              <a:gd name="connsiteX12" fmla="*/ 10875114 w 12362426"/>
              <a:gd name="connsiteY12" fmla="*/ 713312 h 3099769"/>
              <a:gd name="connsiteX13" fmla="*/ 11131506 w 12362426"/>
              <a:gd name="connsiteY13" fmla="*/ 698211 h 3099769"/>
              <a:gd name="connsiteX14" fmla="*/ 11236837 w 12362426"/>
              <a:gd name="connsiteY14" fmla="*/ 682768 h 3099769"/>
              <a:gd name="connsiteX15" fmla="*/ 11428024 w 12362426"/>
              <a:gd name="connsiteY15" fmla="*/ 654608 h 3099769"/>
              <a:gd name="connsiteX16" fmla="*/ 11627584 w 12362426"/>
              <a:gd name="connsiteY16" fmla="*/ 623505 h 3099769"/>
              <a:gd name="connsiteX17" fmla="*/ 11715836 w 12362426"/>
              <a:gd name="connsiteY17" fmla="*/ 608349 h 3099769"/>
              <a:gd name="connsiteX18" fmla="*/ 11987050 w 12362426"/>
              <a:gd name="connsiteY18" fmla="*/ 707424 h 3099769"/>
              <a:gd name="connsiteX19" fmla="*/ 12251338 w 12362426"/>
              <a:gd name="connsiteY19" fmla="*/ 524360 h 3099769"/>
              <a:gd name="connsiteX20" fmla="*/ 12362426 w 12362426"/>
              <a:gd name="connsiteY20" fmla="*/ 1246801 h 3099769"/>
              <a:gd name="connsiteX21" fmla="*/ 312058 w 12362426"/>
              <a:gd name="connsiteY21" fmla="*/ 3099769 h 3099769"/>
              <a:gd name="connsiteX22" fmla="*/ 0 w 12362426"/>
              <a:gd name="connsiteY22" fmla="*/ 1070366 h 3099769"/>
              <a:gd name="connsiteX23" fmla="*/ 4427 w 12362426"/>
              <a:gd name="connsiteY23" fmla="*/ 1069072 h 3099769"/>
              <a:gd name="connsiteX24" fmla="*/ 36478 w 12362426"/>
              <a:gd name="connsiteY24" fmla="*/ 1059901 h 3099769"/>
              <a:gd name="connsiteX25" fmla="*/ 74319 w 12362426"/>
              <a:gd name="connsiteY25" fmla="*/ 1042827 h 3099769"/>
              <a:gd name="connsiteX26" fmla="*/ 265466 w 12362426"/>
              <a:gd name="connsiteY26" fmla="*/ 997965 h 3099769"/>
              <a:gd name="connsiteX27" fmla="*/ 365700 w 12362426"/>
              <a:gd name="connsiteY27" fmla="*/ 971269 h 3099769"/>
              <a:gd name="connsiteX28" fmla="*/ 402179 w 12362426"/>
              <a:gd name="connsiteY28" fmla="*/ 962934 h 3099769"/>
              <a:gd name="connsiteX29" fmla="*/ 504196 w 12362426"/>
              <a:gd name="connsiteY29" fmla="*/ 923429 h 3099769"/>
              <a:gd name="connsiteX30" fmla="*/ 579858 w 12362426"/>
              <a:gd name="connsiteY30" fmla="*/ 911776 h 3099769"/>
              <a:gd name="connsiteX31" fmla="*/ 788740 w 12362426"/>
              <a:gd name="connsiteY31" fmla="*/ 851017 h 3099769"/>
              <a:gd name="connsiteX32" fmla="*/ 942632 w 12362426"/>
              <a:gd name="connsiteY32" fmla="*/ 816590 h 3099769"/>
              <a:gd name="connsiteX33" fmla="*/ 1166396 w 12362426"/>
              <a:gd name="connsiteY33" fmla="*/ 790722 h 3099769"/>
              <a:gd name="connsiteX34" fmla="*/ 1247277 w 12362426"/>
              <a:gd name="connsiteY34" fmla="*/ 761271 h 3099769"/>
              <a:gd name="connsiteX35" fmla="*/ 1322184 w 12362426"/>
              <a:gd name="connsiteY35" fmla="*/ 744388 h 3099769"/>
              <a:gd name="connsiteX36" fmla="*/ 1336256 w 12362426"/>
              <a:gd name="connsiteY36" fmla="*/ 739876 h 3099769"/>
              <a:gd name="connsiteX37" fmla="*/ 1399541 w 12362426"/>
              <a:gd name="connsiteY37" fmla="*/ 733051 h 3099769"/>
              <a:gd name="connsiteX38" fmla="*/ 1609734 w 12362426"/>
              <a:gd name="connsiteY38" fmla="*/ 761684 h 3099769"/>
              <a:gd name="connsiteX39" fmla="*/ 1736383 w 12362426"/>
              <a:gd name="connsiteY39" fmla="*/ 788462 h 3099769"/>
              <a:gd name="connsiteX40" fmla="*/ 1857314 w 12362426"/>
              <a:gd name="connsiteY40" fmla="*/ 794085 h 3099769"/>
              <a:gd name="connsiteX41" fmla="*/ 2026639 w 12362426"/>
              <a:gd name="connsiteY41" fmla="*/ 812780 h 3099769"/>
              <a:gd name="connsiteX42" fmla="*/ 2043398 w 12362426"/>
              <a:gd name="connsiteY42" fmla="*/ 817701 h 3099769"/>
              <a:gd name="connsiteX43" fmla="*/ 2154517 w 12362426"/>
              <a:gd name="connsiteY43" fmla="*/ 837821 h 3099769"/>
              <a:gd name="connsiteX44" fmla="*/ 2277168 w 12362426"/>
              <a:gd name="connsiteY44" fmla="*/ 830176 h 3099769"/>
              <a:gd name="connsiteX45" fmla="*/ 2361853 w 12362426"/>
              <a:gd name="connsiteY45" fmla="*/ 812755 h 3099769"/>
              <a:gd name="connsiteX46" fmla="*/ 2463967 w 12362426"/>
              <a:gd name="connsiteY46" fmla="*/ 801890 h 3099769"/>
              <a:gd name="connsiteX47" fmla="*/ 2699787 w 12362426"/>
              <a:gd name="connsiteY47" fmla="*/ 773633 h 3099769"/>
              <a:gd name="connsiteX48" fmla="*/ 2705016 w 12362426"/>
              <a:gd name="connsiteY48" fmla="*/ 772146 h 3099769"/>
              <a:gd name="connsiteX49" fmla="*/ 2828071 w 12362426"/>
              <a:gd name="connsiteY49" fmla="*/ 751618 h 3099769"/>
              <a:gd name="connsiteX50" fmla="*/ 2858408 w 12362426"/>
              <a:gd name="connsiteY50" fmla="*/ 743423 h 3099769"/>
              <a:gd name="connsiteX51" fmla="*/ 2858814 w 12362426"/>
              <a:gd name="connsiteY51" fmla="*/ 742482 h 3099769"/>
              <a:gd name="connsiteX52" fmla="*/ 2927761 w 12362426"/>
              <a:gd name="connsiteY52" fmla="*/ 747246 h 3099769"/>
              <a:gd name="connsiteX53" fmla="*/ 2982332 w 12362426"/>
              <a:gd name="connsiteY53" fmla="*/ 752913 h 3099769"/>
              <a:gd name="connsiteX54" fmla="*/ 2997509 w 12362426"/>
              <a:gd name="connsiteY54" fmla="*/ 759653 h 3099769"/>
              <a:gd name="connsiteX55" fmla="*/ 3270214 w 12362426"/>
              <a:gd name="connsiteY55" fmla="*/ 755376 h 3099769"/>
              <a:gd name="connsiteX56" fmla="*/ 3396647 w 12362426"/>
              <a:gd name="connsiteY56" fmla="*/ 750718 h 3099769"/>
              <a:gd name="connsiteX57" fmla="*/ 3557903 w 12362426"/>
              <a:gd name="connsiteY57" fmla="*/ 736857 h 3099769"/>
              <a:gd name="connsiteX58" fmla="*/ 3749729 w 12362426"/>
              <a:gd name="connsiteY58" fmla="*/ 728647 h 3099769"/>
              <a:gd name="connsiteX59" fmla="*/ 3802620 w 12362426"/>
              <a:gd name="connsiteY59" fmla="*/ 716926 h 3099769"/>
              <a:gd name="connsiteX60" fmla="*/ 3922921 w 12362426"/>
              <a:gd name="connsiteY60" fmla="*/ 714754 h 3099769"/>
              <a:gd name="connsiteX61" fmla="*/ 3993939 w 12362426"/>
              <a:gd name="connsiteY61" fmla="*/ 710294 h 3099769"/>
              <a:gd name="connsiteX62" fmla="*/ 4019416 w 12362426"/>
              <a:gd name="connsiteY62" fmla="*/ 703635 h 3099769"/>
              <a:gd name="connsiteX63" fmla="*/ 4056007 w 12362426"/>
              <a:gd name="connsiteY63" fmla="*/ 697674 h 3099769"/>
              <a:gd name="connsiteX64" fmla="*/ 4180468 w 12362426"/>
              <a:gd name="connsiteY64" fmla="*/ 676714 h 3099769"/>
              <a:gd name="connsiteX65" fmla="*/ 4221483 w 12362426"/>
              <a:gd name="connsiteY65" fmla="*/ 675093 h 3099769"/>
              <a:gd name="connsiteX66" fmla="*/ 4227430 w 12362426"/>
              <a:gd name="connsiteY66" fmla="*/ 675249 h 3099769"/>
              <a:gd name="connsiteX67" fmla="*/ 4281173 w 12362426"/>
              <a:gd name="connsiteY67" fmla="*/ 678603 h 3099769"/>
              <a:gd name="connsiteX68" fmla="*/ 4371560 w 12362426"/>
              <a:gd name="connsiteY68" fmla="*/ 686851 h 3099769"/>
              <a:gd name="connsiteX69" fmla="*/ 4454221 w 12362426"/>
              <a:gd name="connsiteY69" fmla="*/ 693129 h 3099769"/>
              <a:gd name="connsiteX70" fmla="*/ 4508379 w 12362426"/>
              <a:gd name="connsiteY70" fmla="*/ 690599 h 3099769"/>
              <a:gd name="connsiteX71" fmla="*/ 4531879 w 12362426"/>
              <a:gd name="connsiteY71" fmla="*/ 693543 h 3099769"/>
              <a:gd name="connsiteX72" fmla="*/ 4634634 w 12362426"/>
              <a:gd name="connsiteY72" fmla="*/ 678753 h 3099769"/>
              <a:gd name="connsiteX73" fmla="*/ 4682281 w 12362426"/>
              <a:gd name="connsiteY73" fmla="*/ 654613 h 3099769"/>
              <a:gd name="connsiteX74" fmla="*/ 4800765 w 12362426"/>
              <a:gd name="connsiteY74" fmla="*/ 633179 h 3099769"/>
              <a:gd name="connsiteX75" fmla="*/ 4870119 w 12362426"/>
              <a:gd name="connsiteY75" fmla="*/ 617406 h 3099769"/>
              <a:gd name="connsiteX76" fmla="*/ 4894058 w 12362426"/>
              <a:gd name="connsiteY76" fmla="*/ 606780 h 3099769"/>
              <a:gd name="connsiteX77" fmla="*/ 4929109 w 12362426"/>
              <a:gd name="connsiteY77" fmla="*/ 595059 h 3099769"/>
              <a:gd name="connsiteX78" fmla="*/ 4989104 w 12362426"/>
              <a:gd name="connsiteY78" fmla="*/ 570780 h 3099769"/>
              <a:gd name="connsiteX79" fmla="*/ 5035354 w 12362426"/>
              <a:gd name="connsiteY79" fmla="*/ 558051 h 3099769"/>
              <a:gd name="connsiteX0" fmla="*/ 6007671 w 12362426"/>
              <a:gd name="connsiteY0" fmla="*/ 508646 h 3099769"/>
              <a:gd name="connsiteX1" fmla="*/ 9625764 w 12362426"/>
              <a:gd name="connsiteY1" fmla="*/ 0 h 3099769"/>
              <a:gd name="connsiteX2" fmla="*/ 9625764 w 12362426"/>
              <a:gd name="connsiteY2" fmla="*/ 743325 h 3099769"/>
              <a:gd name="connsiteX3" fmla="*/ 9658262 w 12362426"/>
              <a:gd name="connsiteY3" fmla="*/ 749028 h 3099769"/>
              <a:gd name="connsiteX4" fmla="*/ 9750370 w 12362426"/>
              <a:gd name="connsiteY4" fmla="*/ 768340 h 3099769"/>
              <a:gd name="connsiteX5" fmla="*/ 9836966 w 12362426"/>
              <a:gd name="connsiteY5" fmla="*/ 778233 h 3099769"/>
              <a:gd name="connsiteX6" fmla="*/ 9994340 w 12362426"/>
              <a:gd name="connsiteY6" fmla="*/ 807111 h 3099769"/>
              <a:gd name="connsiteX7" fmla="*/ 10021527 w 12362426"/>
              <a:gd name="connsiteY7" fmla="*/ 815221 h 3099769"/>
              <a:gd name="connsiteX8" fmla="*/ 10077617 w 12362426"/>
              <a:gd name="connsiteY8" fmla="*/ 830232 h 3099769"/>
              <a:gd name="connsiteX9" fmla="*/ 10249434 w 12362426"/>
              <a:gd name="connsiteY9" fmla="*/ 822796 h 3099769"/>
              <a:gd name="connsiteX10" fmla="*/ 10291151 w 12362426"/>
              <a:gd name="connsiteY10" fmla="*/ 809816 h 3099769"/>
              <a:gd name="connsiteX11" fmla="*/ 10537628 w 12362426"/>
              <a:gd name="connsiteY11" fmla="*/ 783838 h 3099769"/>
              <a:gd name="connsiteX12" fmla="*/ 10875114 w 12362426"/>
              <a:gd name="connsiteY12" fmla="*/ 713312 h 3099769"/>
              <a:gd name="connsiteX13" fmla="*/ 11131506 w 12362426"/>
              <a:gd name="connsiteY13" fmla="*/ 698211 h 3099769"/>
              <a:gd name="connsiteX14" fmla="*/ 11236837 w 12362426"/>
              <a:gd name="connsiteY14" fmla="*/ 682768 h 3099769"/>
              <a:gd name="connsiteX15" fmla="*/ 11428024 w 12362426"/>
              <a:gd name="connsiteY15" fmla="*/ 654608 h 3099769"/>
              <a:gd name="connsiteX16" fmla="*/ 11627584 w 12362426"/>
              <a:gd name="connsiteY16" fmla="*/ 623505 h 3099769"/>
              <a:gd name="connsiteX17" fmla="*/ 11715836 w 12362426"/>
              <a:gd name="connsiteY17" fmla="*/ 608349 h 3099769"/>
              <a:gd name="connsiteX18" fmla="*/ 11987050 w 12362426"/>
              <a:gd name="connsiteY18" fmla="*/ 707424 h 3099769"/>
              <a:gd name="connsiteX19" fmla="*/ 12251338 w 12362426"/>
              <a:gd name="connsiteY19" fmla="*/ 524360 h 3099769"/>
              <a:gd name="connsiteX20" fmla="*/ 12362426 w 12362426"/>
              <a:gd name="connsiteY20" fmla="*/ 1246801 h 3099769"/>
              <a:gd name="connsiteX21" fmla="*/ 312058 w 12362426"/>
              <a:gd name="connsiteY21" fmla="*/ 3099769 h 3099769"/>
              <a:gd name="connsiteX22" fmla="*/ 0 w 12362426"/>
              <a:gd name="connsiteY22" fmla="*/ 1070366 h 3099769"/>
              <a:gd name="connsiteX23" fmla="*/ 4427 w 12362426"/>
              <a:gd name="connsiteY23" fmla="*/ 1069072 h 3099769"/>
              <a:gd name="connsiteX24" fmla="*/ 36478 w 12362426"/>
              <a:gd name="connsiteY24" fmla="*/ 1059901 h 3099769"/>
              <a:gd name="connsiteX25" fmla="*/ 74319 w 12362426"/>
              <a:gd name="connsiteY25" fmla="*/ 1042827 h 3099769"/>
              <a:gd name="connsiteX26" fmla="*/ 265466 w 12362426"/>
              <a:gd name="connsiteY26" fmla="*/ 997965 h 3099769"/>
              <a:gd name="connsiteX27" fmla="*/ 365700 w 12362426"/>
              <a:gd name="connsiteY27" fmla="*/ 971269 h 3099769"/>
              <a:gd name="connsiteX28" fmla="*/ 402179 w 12362426"/>
              <a:gd name="connsiteY28" fmla="*/ 962934 h 3099769"/>
              <a:gd name="connsiteX29" fmla="*/ 504196 w 12362426"/>
              <a:gd name="connsiteY29" fmla="*/ 923429 h 3099769"/>
              <a:gd name="connsiteX30" fmla="*/ 579858 w 12362426"/>
              <a:gd name="connsiteY30" fmla="*/ 911776 h 3099769"/>
              <a:gd name="connsiteX31" fmla="*/ 788740 w 12362426"/>
              <a:gd name="connsiteY31" fmla="*/ 851017 h 3099769"/>
              <a:gd name="connsiteX32" fmla="*/ 942632 w 12362426"/>
              <a:gd name="connsiteY32" fmla="*/ 816590 h 3099769"/>
              <a:gd name="connsiteX33" fmla="*/ 1166396 w 12362426"/>
              <a:gd name="connsiteY33" fmla="*/ 790722 h 3099769"/>
              <a:gd name="connsiteX34" fmla="*/ 1247277 w 12362426"/>
              <a:gd name="connsiteY34" fmla="*/ 761271 h 3099769"/>
              <a:gd name="connsiteX35" fmla="*/ 1322184 w 12362426"/>
              <a:gd name="connsiteY35" fmla="*/ 744388 h 3099769"/>
              <a:gd name="connsiteX36" fmla="*/ 1336256 w 12362426"/>
              <a:gd name="connsiteY36" fmla="*/ 739876 h 3099769"/>
              <a:gd name="connsiteX37" fmla="*/ 1399541 w 12362426"/>
              <a:gd name="connsiteY37" fmla="*/ 733051 h 3099769"/>
              <a:gd name="connsiteX38" fmla="*/ 1609734 w 12362426"/>
              <a:gd name="connsiteY38" fmla="*/ 761684 h 3099769"/>
              <a:gd name="connsiteX39" fmla="*/ 1736383 w 12362426"/>
              <a:gd name="connsiteY39" fmla="*/ 788462 h 3099769"/>
              <a:gd name="connsiteX40" fmla="*/ 1857314 w 12362426"/>
              <a:gd name="connsiteY40" fmla="*/ 794085 h 3099769"/>
              <a:gd name="connsiteX41" fmla="*/ 2026639 w 12362426"/>
              <a:gd name="connsiteY41" fmla="*/ 812780 h 3099769"/>
              <a:gd name="connsiteX42" fmla="*/ 2043398 w 12362426"/>
              <a:gd name="connsiteY42" fmla="*/ 817701 h 3099769"/>
              <a:gd name="connsiteX43" fmla="*/ 2154517 w 12362426"/>
              <a:gd name="connsiteY43" fmla="*/ 837821 h 3099769"/>
              <a:gd name="connsiteX44" fmla="*/ 2277168 w 12362426"/>
              <a:gd name="connsiteY44" fmla="*/ 830176 h 3099769"/>
              <a:gd name="connsiteX45" fmla="*/ 2361853 w 12362426"/>
              <a:gd name="connsiteY45" fmla="*/ 812755 h 3099769"/>
              <a:gd name="connsiteX46" fmla="*/ 2463967 w 12362426"/>
              <a:gd name="connsiteY46" fmla="*/ 801890 h 3099769"/>
              <a:gd name="connsiteX47" fmla="*/ 2699787 w 12362426"/>
              <a:gd name="connsiteY47" fmla="*/ 773633 h 3099769"/>
              <a:gd name="connsiteX48" fmla="*/ 2705016 w 12362426"/>
              <a:gd name="connsiteY48" fmla="*/ 772146 h 3099769"/>
              <a:gd name="connsiteX49" fmla="*/ 2828071 w 12362426"/>
              <a:gd name="connsiteY49" fmla="*/ 751618 h 3099769"/>
              <a:gd name="connsiteX50" fmla="*/ 2858408 w 12362426"/>
              <a:gd name="connsiteY50" fmla="*/ 743423 h 3099769"/>
              <a:gd name="connsiteX51" fmla="*/ 2858814 w 12362426"/>
              <a:gd name="connsiteY51" fmla="*/ 742482 h 3099769"/>
              <a:gd name="connsiteX52" fmla="*/ 2927761 w 12362426"/>
              <a:gd name="connsiteY52" fmla="*/ 747246 h 3099769"/>
              <a:gd name="connsiteX53" fmla="*/ 2982332 w 12362426"/>
              <a:gd name="connsiteY53" fmla="*/ 752913 h 3099769"/>
              <a:gd name="connsiteX54" fmla="*/ 2997509 w 12362426"/>
              <a:gd name="connsiteY54" fmla="*/ 759653 h 3099769"/>
              <a:gd name="connsiteX55" fmla="*/ 3270214 w 12362426"/>
              <a:gd name="connsiteY55" fmla="*/ 755376 h 3099769"/>
              <a:gd name="connsiteX56" fmla="*/ 3396647 w 12362426"/>
              <a:gd name="connsiteY56" fmla="*/ 750718 h 3099769"/>
              <a:gd name="connsiteX57" fmla="*/ 3557903 w 12362426"/>
              <a:gd name="connsiteY57" fmla="*/ 736857 h 3099769"/>
              <a:gd name="connsiteX58" fmla="*/ 3749729 w 12362426"/>
              <a:gd name="connsiteY58" fmla="*/ 728647 h 3099769"/>
              <a:gd name="connsiteX59" fmla="*/ 3802620 w 12362426"/>
              <a:gd name="connsiteY59" fmla="*/ 716926 h 3099769"/>
              <a:gd name="connsiteX60" fmla="*/ 3922921 w 12362426"/>
              <a:gd name="connsiteY60" fmla="*/ 714754 h 3099769"/>
              <a:gd name="connsiteX61" fmla="*/ 3993939 w 12362426"/>
              <a:gd name="connsiteY61" fmla="*/ 710294 h 3099769"/>
              <a:gd name="connsiteX62" fmla="*/ 4019416 w 12362426"/>
              <a:gd name="connsiteY62" fmla="*/ 703635 h 3099769"/>
              <a:gd name="connsiteX63" fmla="*/ 4056007 w 12362426"/>
              <a:gd name="connsiteY63" fmla="*/ 697674 h 3099769"/>
              <a:gd name="connsiteX64" fmla="*/ 4180468 w 12362426"/>
              <a:gd name="connsiteY64" fmla="*/ 676714 h 3099769"/>
              <a:gd name="connsiteX65" fmla="*/ 4221483 w 12362426"/>
              <a:gd name="connsiteY65" fmla="*/ 675093 h 3099769"/>
              <a:gd name="connsiteX66" fmla="*/ 4227430 w 12362426"/>
              <a:gd name="connsiteY66" fmla="*/ 675249 h 3099769"/>
              <a:gd name="connsiteX67" fmla="*/ 4281173 w 12362426"/>
              <a:gd name="connsiteY67" fmla="*/ 678603 h 3099769"/>
              <a:gd name="connsiteX68" fmla="*/ 4371560 w 12362426"/>
              <a:gd name="connsiteY68" fmla="*/ 686851 h 3099769"/>
              <a:gd name="connsiteX69" fmla="*/ 4454221 w 12362426"/>
              <a:gd name="connsiteY69" fmla="*/ 693129 h 3099769"/>
              <a:gd name="connsiteX70" fmla="*/ 4508379 w 12362426"/>
              <a:gd name="connsiteY70" fmla="*/ 690599 h 3099769"/>
              <a:gd name="connsiteX71" fmla="*/ 4531879 w 12362426"/>
              <a:gd name="connsiteY71" fmla="*/ 693543 h 3099769"/>
              <a:gd name="connsiteX72" fmla="*/ 4634634 w 12362426"/>
              <a:gd name="connsiteY72" fmla="*/ 678753 h 3099769"/>
              <a:gd name="connsiteX73" fmla="*/ 4682281 w 12362426"/>
              <a:gd name="connsiteY73" fmla="*/ 654613 h 3099769"/>
              <a:gd name="connsiteX74" fmla="*/ 4800765 w 12362426"/>
              <a:gd name="connsiteY74" fmla="*/ 633179 h 3099769"/>
              <a:gd name="connsiteX75" fmla="*/ 4870119 w 12362426"/>
              <a:gd name="connsiteY75" fmla="*/ 617406 h 3099769"/>
              <a:gd name="connsiteX76" fmla="*/ 4894058 w 12362426"/>
              <a:gd name="connsiteY76" fmla="*/ 606780 h 3099769"/>
              <a:gd name="connsiteX77" fmla="*/ 4929109 w 12362426"/>
              <a:gd name="connsiteY77" fmla="*/ 595059 h 3099769"/>
              <a:gd name="connsiteX78" fmla="*/ 4989104 w 12362426"/>
              <a:gd name="connsiteY78" fmla="*/ 570780 h 3099769"/>
              <a:gd name="connsiteX79" fmla="*/ 5035354 w 12362426"/>
              <a:gd name="connsiteY79" fmla="*/ 558051 h 3099769"/>
              <a:gd name="connsiteX80" fmla="*/ 6007671 w 12362426"/>
              <a:gd name="connsiteY80" fmla="*/ 508646 h 3099769"/>
              <a:gd name="connsiteX0" fmla="*/ 6007671 w 12362426"/>
              <a:gd name="connsiteY0" fmla="*/ 10697 h 2601820"/>
              <a:gd name="connsiteX1" fmla="*/ 8177440 w 12362426"/>
              <a:gd name="connsiteY1" fmla="*/ 258735 h 2601820"/>
              <a:gd name="connsiteX2" fmla="*/ 9625764 w 12362426"/>
              <a:gd name="connsiteY2" fmla="*/ 245376 h 2601820"/>
              <a:gd name="connsiteX3" fmla="*/ 9658262 w 12362426"/>
              <a:gd name="connsiteY3" fmla="*/ 251079 h 2601820"/>
              <a:gd name="connsiteX4" fmla="*/ 9750370 w 12362426"/>
              <a:gd name="connsiteY4" fmla="*/ 270391 h 2601820"/>
              <a:gd name="connsiteX5" fmla="*/ 9836966 w 12362426"/>
              <a:gd name="connsiteY5" fmla="*/ 280284 h 2601820"/>
              <a:gd name="connsiteX6" fmla="*/ 9994340 w 12362426"/>
              <a:gd name="connsiteY6" fmla="*/ 309162 h 2601820"/>
              <a:gd name="connsiteX7" fmla="*/ 10021527 w 12362426"/>
              <a:gd name="connsiteY7" fmla="*/ 317272 h 2601820"/>
              <a:gd name="connsiteX8" fmla="*/ 10077617 w 12362426"/>
              <a:gd name="connsiteY8" fmla="*/ 332283 h 2601820"/>
              <a:gd name="connsiteX9" fmla="*/ 10249434 w 12362426"/>
              <a:gd name="connsiteY9" fmla="*/ 324847 h 2601820"/>
              <a:gd name="connsiteX10" fmla="*/ 10291151 w 12362426"/>
              <a:gd name="connsiteY10" fmla="*/ 311867 h 2601820"/>
              <a:gd name="connsiteX11" fmla="*/ 10537628 w 12362426"/>
              <a:gd name="connsiteY11" fmla="*/ 285889 h 2601820"/>
              <a:gd name="connsiteX12" fmla="*/ 10875114 w 12362426"/>
              <a:gd name="connsiteY12" fmla="*/ 215363 h 2601820"/>
              <a:gd name="connsiteX13" fmla="*/ 11131506 w 12362426"/>
              <a:gd name="connsiteY13" fmla="*/ 200262 h 2601820"/>
              <a:gd name="connsiteX14" fmla="*/ 11236837 w 12362426"/>
              <a:gd name="connsiteY14" fmla="*/ 184819 h 2601820"/>
              <a:gd name="connsiteX15" fmla="*/ 11428024 w 12362426"/>
              <a:gd name="connsiteY15" fmla="*/ 156659 h 2601820"/>
              <a:gd name="connsiteX16" fmla="*/ 11627584 w 12362426"/>
              <a:gd name="connsiteY16" fmla="*/ 125556 h 2601820"/>
              <a:gd name="connsiteX17" fmla="*/ 11715836 w 12362426"/>
              <a:gd name="connsiteY17" fmla="*/ 110400 h 2601820"/>
              <a:gd name="connsiteX18" fmla="*/ 11987050 w 12362426"/>
              <a:gd name="connsiteY18" fmla="*/ 209475 h 2601820"/>
              <a:gd name="connsiteX19" fmla="*/ 12251338 w 12362426"/>
              <a:gd name="connsiteY19" fmla="*/ 26411 h 2601820"/>
              <a:gd name="connsiteX20" fmla="*/ 12362426 w 12362426"/>
              <a:gd name="connsiteY20" fmla="*/ 748852 h 2601820"/>
              <a:gd name="connsiteX21" fmla="*/ 312058 w 12362426"/>
              <a:gd name="connsiteY21" fmla="*/ 2601820 h 2601820"/>
              <a:gd name="connsiteX22" fmla="*/ 0 w 12362426"/>
              <a:gd name="connsiteY22" fmla="*/ 572417 h 2601820"/>
              <a:gd name="connsiteX23" fmla="*/ 4427 w 12362426"/>
              <a:gd name="connsiteY23" fmla="*/ 571123 h 2601820"/>
              <a:gd name="connsiteX24" fmla="*/ 36478 w 12362426"/>
              <a:gd name="connsiteY24" fmla="*/ 561952 h 2601820"/>
              <a:gd name="connsiteX25" fmla="*/ 74319 w 12362426"/>
              <a:gd name="connsiteY25" fmla="*/ 544878 h 2601820"/>
              <a:gd name="connsiteX26" fmla="*/ 265466 w 12362426"/>
              <a:gd name="connsiteY26" fmla="*/ 500016 h 2601820"/>
              <a:gd name="connsiteX27" fmla="*/ 365700 w 12362426"/>
              <a:gd name="connsiteY27" fmla="*/ 473320 h 2601820"/>
              <a:gd name="connsiteX28" fmla="*/ 402179 w 12362426"/>
              <a:gd name="connsiteY28" fmla="*/ 464985 h 2601820"/>
              <a:gd name="connsiteX29" fmla="*/ 504196 w 12362426"/>
              <a:gd name="connsiteY29" fmla="*/ 425480 h 2601820"/>
              <a:gd name="connsiteX30" fmla="*/ 579858 w 12362426"/>
              <a:gd name="connsiteY30" fmla="*/ 413827 h 2601820"/>
              <a:gd name="connsiteX31" fmla="*/ 788740 w 12362426"/>
              <a:gd name="connsiteY31" fmla="*/ 353068 h 2601820"/>
              <a:gd name="connsiteX32" fmla="*/ 942632 w 12362426"/>
              <a:gd name="connsiteY32" fmla="*/ 318641 h 2601820"/>
              <a:gd name="connsiteX33" fmla="*/ 1166396 w 12362426"/>
              <a:gd name="connsiteY33" fmla="*/ 292773 h 2601820"/>
              <a:gd name="connsiteX34" fmla="*/ 1247277 w 12362426"/>
              <a:gd name="connsiteY34" fmla="*/ 263322 h 2601820"/>
              <a:gd name="connsiteX35" fmla="*/ 1322184 w 12362426"/>
              <a:gd name="connsiteY35" fmla="*/ 246439 h 2601820"/>
              <a:gd name="connsiteX36" fmla="*/ 1336256 w 12362426"/>
              <a:gd name="connsiteY36" fmla="*/ 241927 h 2601820"/>
              <a:gd name="connsiteX37" fmla="*/ 1399541 w 12362426"/>
              <a:gd name="connsiteY37" fmla="*/ 235102 h 2601820"/>
              <a:gd name="connsiteX38" fmla="*/ 1609734 w 12362426"/>
              <a:gd name="connsiteY38" fmla="*/ 263735 h 2601820"/>
              <a:gd name="connsiteX39" fmla="*/ 1736383 w 12362426"/>
              <a:gd name="connsiteY39" fmla="*/ 290513 h 2601820"/>
              <a:gd name="connsiteX40" fmla="*/ 1857314 w 12362426"/>
              <a:gd name="connsiteY40" fmla="*/ 296136 h 2601820"/>
              <a:gd name="connsiteX41" fmla="*/ 2026639 w 12362426"/>
              <a:gd name="connsiteY41" fmla="*/ 314831 h 2601820"/>
              <a:gd name="connsiteX42" fmla="*/ 2043398 w 12362426"/>
              <a:gd name="connsiteY42" fmla="*/ 319752 h 2601820"/>
              <a:gd name="connsiteX43" fmla="*/ 2154517 w 12362426"/>
              <a:gd name="connsiteY43" fmla="*/ 339872 h 2601820"/>
              <a:gd name="connsiteX44" fmla="*/ 2277168 w 12362426"/>
              <a:gd name="connsiteY44" fmla="*/ 332227 h 2601820"/>
              <a:gd name="connsiteX45" fmla="*/ 2361853 w 12362426"/>
              <a:gd name="connsiteY45" fmla="*/ 314806 h 2601820"/>
              <a:gd name="connsiteX46" fmla="*/ 2463967 w 12362426"/>
              <a:gd name="connsiteY46" fmla="*/ 303941 h 2601820"/>
              <a:gd name="connsiteX47" fmla="*/ 2699787 w 12362426"/>
              <a:gd name="connsiteY47" fmla="*/ 275684 h 2601820"/>
              <a:gd name="connsiteX48" fmla="*/ 2705016 w 12362426"/>
              <a:gd name="connsiteY48" fmla="*/ 274197 h 2601820"/>
              <a:gd name="connsiteX49" fmla="*/ 2828071 w 12362426"/>
              <a:gd name="connsiteY49" fmla="*/ 253669 h 2601820"/>
              <a:gd name="connsiteX50" fmla="*/ 2858408 w 12362426"/>
              <a:gd name="connsiteY50" fmla="*/ 245474 h 2601820"/>
              <a:gd name="connsiteX51" fmla="*/ 2858814 w 12362426"/>
              <a:gd name="connsiteY51" fmla="*/ 244533 h 2601820"/>
              <a:gd name="connsiteX52" fmla="*/ 2927761 w 12362426"/>
              <a:gd name="connsiteY52" fmla="*/ 249297 h 2601820"/>
              <a:gd name="connsiteX53" fmla="*/ 2982332 w 12362426"/>
              <a:gd name="connsiteY53" fmla="*/ 254964 h 2601820"/>
              <a:gd name="connsiteX54" fmla="*/ 2997509 w 12362426"/>
              <a:gd name="connsiteY54" fmla="*/ 261704 h 2601820"/>
              <a:gd name="connsiteX55" fmla="*/ 3270214 w 12362426"/>
              <a:gd name="connsiteY55" fmla="*/ 257427 h 2601820"/>
              <a:gd name="connsiteX56" fmla="*/ 3396647 w 12362426"/>
              <a:gd name="connsiteY56" fmla="*/ 252769 h 2601820"/>
              <a:gd name="connsiteX57" fmla="*/ 3557903 w 12362426"/>
              <a:gd name="connsiteY57" fmla="*/ 238908 h 2601820"/>
              <a:gd name="connsiteX58" fmla="*/ 3749729 w 12362426"/>
              <a:gd name="connsiteY58" fmla="*/ 230698 h 2601820"/>
              <a:gd name="connsiteX59" fmla="*/ 3802620 w 12362426"/>
              <a:gd name="connsiteY59" fmla="*/ 218977 h 2601820"/>
              <a:gd name="connsiteX60" fmla="*/ 3922921 w 12362426"/>
              <a:gd name="connsiteY60" fmla="*/ 216805 h 2601820"/>
              <a:gd name="connsiteX61" fmla="*/ 3993939 w 12362426"/>
              <a:gd name="connsiteY61" fmla="*/ 212345 h 2601820"/>
              <a:gd name="connsiteX62" fmla="*/ 4019416 w 12362426"/>
              <a:gd name="connsiteY62" fmla="*/ 205686 h 2601820"/>
              <a:gd name="connsiteX63" fmla="*/ 4056007 w 12362426"/>
              <a:gd name="connsiteY63" fmla="*/ 199725 h 2601820"/>
              <a:gd name="connsiteX64" fmla="*/ 4180468 w 12362426"/>
              <a:gd name="connsiteY64" fmla="*/ 178765 h 2601820"/>
              <a:gd name="connsiteX65" fmla="*/ 4221483 w 12362426"/>
              <a:gd name="connsiteY65" fmla="*/ 177144 h 2601820"/>
              <a:gd name="connsiteX66" fmla="*/ 4227430 w 12362426"/>
              <a:gd name="connsiteY66" fmla="*/ 177300 h 2601820"/>
              <a:gd name="connsiteX67" fmla="*/ 4281173 w 12362426"/>
              <a:gd name="connsiteY67" fmla="*/ 180654 h 2601820"/>
              <a:gd name="connsiteX68" fmla="*/ 4371560 w 12362426"/>
              <a:gd name="connsiteY68" fmla="*/ 188902 h 2601820"/>
              <a:gd name="connsiteX69" fmla="*/ 4454221 w 12362426"/>
              <a:gd name="connsiteY69" fmla="*/ 195180 h 2601820"/>
              <a:gd name="connsiteX70" fmla="*/ 4508379 w 12362426"/>
              <a:gd name="connsiteY70" fmla="*/ 192650 h 2601820"/>
              <a:gd name="connsiteX71" fmla="*/ 4531879 w 12362426"/>
              <a:gd name="connsiteY71" fmla="*/ 195594 h 2601820"/>
              <a:gd name="connsiteX72" fmla="*/ 4634634 w 12362426"/>
              <a:gd name="connsiteY72" fmla="*/ 180804 h 2601820"/>
              <a:gd name="connsiteX73" fmla="*/ 4682281 w 12362426"/>
              <a:gd name="connsiteY73" fmla="*/ 156664 h 2601820"/>
              <a:gd name="connsiteX74" fmla="*/ 4800765 w 12362426"/>
              <a:gd name="connsiteY74" fmla="*/ 135230 h 2601820"/>
              <a:gd name="connsiteX75" fmla="*/ 4870119 w 12362426"/>
              <a:gd name="connsiteY75" fmla="*/ 119457 h 2601820"/>
              <a:gd name="connsiteX76" fmla="*/ 4894058 w 12362426"/>
              <a:gd name="connsiteY76" fmla="*/ 108831 h 2601820"/>
              <a:gd name="connsiteX77" fmla="*/ 4929109 w 12362426"/>
              <a:gd name="connsiteY77" fmla="*/ 97110 h 2601820"/>
              <a:gd name="connsiteX78" fmla="*/ 4989104 w 12362426"/>
              <a:gd name="connsiteY78" fmla="*/ 72831 h 2601820"/>
              <a:gd name="connsiteX79" fmla="*/ 5035354 w 12362426"/>
              <a:gd name="connsiteY79" fmla="*/ 60102 h 2601820"/>
              <a:gd name="connsiteX80" fmla="*/ 6007671 w 12362426"/>
              <a:gd name="connsiteY80" fmla="*/ 10697 h 2601820"/>
              <a:gd name="connsiteX0" fmla="*/ 6007671 w 12362426"/>
              <a:gd name="connsiteY0" fmla="*/ 10697 h 2601820"/>
              <a:gd name="connsiteX1" fmla="*/ 8177440 w 12362426"/>
              <a:gd name="connsiteY1" fmla="*/ 258735 h 2601820"/>
              <a:gd name="connsiteX2" fmla="*/ 9625764 w 12362426"/>
              <a:gd name="connsiteY2" fmla="*/ 245376 h 2601820"/>
              <a:gd name="connsiteX3" fmla="*/ 9658262 w 12362426"/>
              <a:gd name="connsiteY3" fmla="*/ 251079 h 2601820"/>
              <a:gd name="connsiteX4" fmla="*/ 9836966 w 12362426"/>
              <a:gd name="connsiteY4" fmla="*/ 280284 h 2601820"/>
              <a:gd name="connsiteX5" fmla="*/ 9994340 w 12362426"/>
              <a:gd name="connsiteY5" fmla="*/ 309162 h 2601820"/>
              <a:gd name="connsiteX6" fmla="*/ 10021527 w 12362426"/>
              <a:gd name="connsiteY6" fmla="*/ 317272 h 2601820"/>
              <a:gd name="connsiteX7" fmla="*/ 10077617 w 12362426"/>
              <a:gd name="connsiteY7" fmla="*/ 332283 h 2601820"/>
              <a:gd name="connsiteX8" fmla="*/ 10249434 w 12362426"/>
              <a:gd name="connsiteY8" fmla="*/ 324847 h 2601820"/>
              <a:gd name="connsiteX9" fmla="*/ 10291151 w 12362426"/>
              <a:gd name="connsiteY9" fmla="*/ 311867 h 2601820"/>
              <a:gd name="connsiteX10" fmla="*/ 10537628 w 12362426"/>
              <a:gd name="connsiteY10" fmla="*/ 285889 h 2601820"/>
              <a:gd name="connsiteX11" fmla="*/ 10875114 w 12362426"/>
              <a:gd name="connsiteY11" fmla="*/ 215363 h 2601820"/>
              <a:gd name="connsiteX12" fmla="*/ 11131506 w 12362426"/>
              <a:gd name="connsiteY12" fmla="*/ 200262 h 2601820"/>
              <a:gd name="connsiteX13" fmla="*/ 11236837 w 12362426"/>
              <a:gd name="connsiteY13" fmla="*/ 184819 h 2601820"/>
              <a:gd name="connsiteX14" fmla="*/ 11428024 w 12362426"/>
              <a:gd name="connsiteY14" fmla="*/ 156659 h 2601820"/>
              <a:gd name="connsiteX15" fmla="*/ 11627584 w 12362426"/>
              <a:gd name="connsiteY15" fmla="*/ 125556 h 2601820"/>
              <a:gd name="connsiteX16" fmla="*/ 11715836 w 12362426"/>
              <a:gd name="connsiteY16" fmla="*/ 110400 h 2601820"/>
              <a:gd name="connsiteX17" fmla="*/ 11987050 w 12362426"/>
              <a:gd name="connsiteY17" fmla="*/ 209475 h 2601820"/>
              <a:gd name="connsiteX18" fmla="*/ 12251338 w 12362426"/>
              <a:gd name="connsiteY18" fmla="*/ 26411 h 2601820"/>
              <a:gd name="connsiteX19" fmla="*/ 12362426 w 12362426"/>
              <a:gd name="connsiteY19" fmla="*/ 748852 h 2601820"/>
              <a:gd name="connsiteX20" fmla="*/ 312058 w 12362426"/>
              <a:gd name="connsiteY20" fmla="*/ 2601820 h 2601820"/>
              <a:gd name="connsiteX21" fmla="*/ 0 w 12362426"/>
              <a:gd name="connsiteY21" fmla="*/ 572417 h 2601820"/>
              <a:gd name="connsiteX22" fmla="*/ 4427 w 12362426"/>
              <a:gd name="connsiteY22" fmla="*/ 571123 h 2601820"/>
              <a:gd name="connsiteX23" fmla="*/ 36478 w 12362426"/>
              <a:gd name="connsiteY23" fmla="*/ 561952 h 2601820"/>
              <a:gd name="connsiteX24" fmla="*/ 74319 w 12362426"/>
              <a:gd name="connsiteY24" fmla="*/ 544878 h 2601820"/>
              <a:gd name="connsiteX25" fmla="*/ 265466 w 12362426"/>
              <a:gd name="connsiteY25" fmla="*/ 500016 h 2601820"/>
              <a:gd name="connsiteX26" fmla="*/ 365700 w 12362426"/>
              <a:gd name="connsiteY26" fmla="*/ 473320 h 2601820"/>
              <a:gd name="connsiteX27" fmla="*/ 402179 w 12362426"/>
              <a:gd name="connsiteY27" fmla="*/ 464985 h 2601820"/>
              <a:gd name="connsiteX28" fmla="*/ 504196 w 12362426"/>
              <a:gd name="connsiteY28" fmla="*/ 425480 h 2601820"/>
              <a:gd name="connsiteX29" fmla="*/ 579858 w 12362426"/>
              <a:gd name="connsiteY29" fmla="*/ 413827 h 2601820"/>
              <a:gd name="connsiteX30" fmla="*/ 788740 w 12362426"/>
              <a:gd name="connsiteY30" fmla="*/ 353068 h 2601820"/>
              <a:gd name="connsiteX31" fmla="*/ 942632 w 12362426"/>
              <a:gd name="connsiteY31" fmla="*/ 318641 h 2601820"/>
              <a:gd name="connsiteX32" fmla="*/ 1166396 w 12362426"/>
              <a:gd name="connsiteY32" fmla="*/ 292773 h 2601820"/>
              <a:gd name="connsiteX33" fmla="*/ 1247277 w 12362426"/>
              <a:gd name="connsiteY33" fmla="*/ 263322 h 2601820"/>
              <a:gd name="connsiteX34" fmla="*/ 1322184 w 12362426"/>
              <a:gd name="connsiteY34" fmla="*/ 246439 h 2601820"/>
              <a:gd name="connsiteX35" fmla="*/ 1336256 w 12362426"/>
              <a:gd name="connsiteY35" fmla="*/ 241927 h 2601820"/>
              <a:gd name="connsiteX36" fmla="*/ 1399541 w 12362426"/>
              <a:gd name="connsiteY36" fmla="*/ 235102 h 2601820"/>
              <a:gd name="connsiteX37" fmla="*/ 1609734 w 12362426"/>
              <a:gd name="connsiteY37" fmla="*/ 263735 h 2601820"/>
              <a:gd name="connsiteX38" fmla="*/ 1736383 w 12362426"/>
              <a:gd name="connsiteY38" fmla="*/ 290513 h 2601820"/>
              <a:gd name="connsiteX39" fmla="*/ 1857314 w 12362426"/>
              <a:gd name="connsiteY39" fmla="*/ 296136 h 2601820"/>
              <a:gd name="connsiteX40" fmla="*/ 2026639 w 12362426"/>
              <a:gd name="connsiteY40" fmla="*/ 314831 h 2601820"/>
              <a:gd name="connsiteX41" fmla="*/ 2043398 w 12362426"/>
              <a:gd name="connsiteY41" fmla="*/ 319752 h 2601820"/>
              <a:gd name="connsiteX42" fmla="*/ 2154517 w 12362426"/>
              <a:gd name="connsiteY42" fmla="*/ 339872 h 2601820"/>
              <a:gd name="connsiteX43" fmla="*/ 2277168 w 12362426"/>
              <a:gd name="connsiteY43" fmla="*/ 332227 h 2601820"/>
              <a:gd name="connsiteX44" fmla="*/ 2361853 w 12362426"/>
              <a:gd name="connsiteY44" fmla="*/ 314806 h 2601820"/>
              <a:gd name="connsiteX45" fmla="*/ 2463967 w 12362426"/>
              <a:gd name="connsiteY45" fmla="*/ 303941 h 2601820"/>
              <a:gd name="connsiteX46" fmla="*/ 2699787 w 12362426"/>
              <a:gd name="connsiteY46" fmla="*/ 275684 h 2601820"/>
              <a:gd name="connsiteX47" fmla="*/ 2705016 w 12362426"/>
              <a:gd name="connsiteY47" fmla="*/ 274197 h 2601820"/>
              <a:gd name="connsiteX48" fmla="*/ 2828071 w 12362426"/>
              <a:gd name="connsiteY48" fmla="*/ 253669 h 2601820"/>
              <a:gd name="connsiteX49" fmla="*/ 2858408 w 12362426"/>
              <a:gd name="connsiteY49" fmla="*/ 245474 h 2601820"/>
              <a:gd name="connsiteX50" fmla="*/ 2858814 w 12362426"/>
              <a:gd name="connsiteY50" fmla="*/ 244533 h 2601820"/>
              <a:gd name="connsiteX51" fmla="*/ 2927761 w 12362426"/>
              <a:gd name="connsiteY51" fmla="*/ 249297 h 2601820"/>
              <a:gd name="connsiteX52" fmla="*/ 2982332 w 12362426"/>
              <a:gd name="connsiteY52" fmla="*/ 254964 h 2601820"/>
              <a:gd name="connsiteX53" fmla="*/ 2997509 w 12362426"/>
              <a:gd name="connsiteY53" fmla="*/ 261704 h 2601820"/>
              <a:gd name="connsiteX54" fmla="*/ 3270214 w 12362426"/>
              <a:gd name="connsiteY54" fmla="*/ 257427 h 2601820"/>
              <a:gd name="connsiteX55" fmla="*/ 3396647 w 12362426"/>
              <a:gd name="connsiteY55" fmla="*/ 252769 h 2601820"/>
              <a:gd name="connsiteX56" fmla="*/ 3557903 w 12362426"/>
              <a:gd name="connsiteY56" fmla="*/ 238908 h 2601820"/>
              <a:gd name="connsiteX57" fmla="*/ 3749729 w 12362426"/>
              <a:gd name="connsiteY57" fmla="*/ 230698 h 2601820"/>
              <a:gd name="connsiteX58" fmla="*/ 3802620 w 12362426"/>
              <a:gd name="connsiteY58" fmla="*/ 218977 h 2601820"/>
              <a:gd name="connsiteX59" fmla="*/ 3922921 w 12362426"/>
              <a:gd name="connsiteY59" fmla="*/ 216805 h 2601820"/>
              <a:gd name="connsiteX60" fmla="*/ 3993939 w 12362426"/>
              <a:gd name="connsiteY60" fmla="*/ 212345 h 2601820"/>
              <a:gd name="connsiteX61" fmla="*/ 4019416 w 12362426"/>
              <a:gd name="connsiteY61" fmla="*/ 205686 h 2601820"/>
              <a:gd name="connsiteX62" fmla="*/ 4056007 w 12362426"/>
              <a:gd name="connsiteY62" fmla="*/ 199725 h 2601820"/>
              <a:gd name="connsiteX63" fmla="*/ 4180468 w 12362426"/>
              <a:gd name="connsiteY63" fmla="*/ 178765 h 2601820"/>
              <a:gd name="connsiteX64" fmla="*/ 4221483 w 12362426"/>
              <a:gd name="connsiteY64" fmla="*/ 177144 h 2601820"/>
              <a:gd name="connsiteX65" fmla="*/ 4227430 w 12362426"/>
              <a:gd name="connsiteY65" fmla="*/ 177300 h 2601820"/>
              <a:gd name="connsiteX66" fmla="*/ 4281173 w 12362426"/>
              <a:gd name="connsiteY66" fmla="*/ 180654 h 2601820"/>
              <a:gd name="connsiteX67" fmla="*/ 4371560 w 12362426"/>
              <a:gd name="connsiteY67" fmla="*/ 188902 h 2601820"/>
              <a:gd name="connsiteX68" fmla="*/ 4454221 w 12362426"/>
              <a:gd name="connsiteY68" fmla="*/ 195180 h 2601820"/>
              <a:gd name="connsiteX69" fmla="*/ 4508379 w 12362426"/>
              <a:gd name="connsiteY69" fmla="*/ 192650 h 2601820"/>
              <a:gd name="connsiteX70" fmla="*/ 4531879 w 12362426"/>
              <a:gd name="connsiteY70" fmla="*/ 195594 h 2601820"/>
              <a:gd name="connsiteX71" fmla="*/ 4634634 w 12362426"/>
              <a:gd name="connsiteY71" fmla="*/ 180804 h 2601820"/>
              <a:gd name="connsiteX72" fmla="*/ 4682281 w 12362426"/>
              <a:gd name="connsiteY72" fmla="*/ 156664 h 2601820"/>
              <a:gd name="connsiteX73" fmla="*/ 4800765 w 12362426"/>
              <a:gd name="connsiteY73" fmla="*/ 135230 h 2601820"/>
              <a:gd name="connsiteX74" fmla="*/ 4870119 w 12362426"/>
              <a:gd name="connsiteY74" fmla="*/ 119457 h 2601820"/>
              <a:gd name="connsiteX75" fmla="*/ 4894058 w 12362426"/>
              <a:gd name="connsiteY75" fmla="*/ 108831 h 2601820"/>
              <a:gd name="connsiteX76" fmla="*/ 4929109 w 12362426"/>
              <a:gd name="connsiteY76" fmla="*/ 97110 h 2601820"/>
              <a:gd name="connsiteX77" fmla="*/ 4989104 w 12362426"/>
              <a:gd name="connsiteY77" fmla="*/ 72831 h 2601820"/>
              <a:gd name="connsiteX78" fmla="*/ 5035354 w 12362426"/>
              <a:gd name="connsiteY78" fmla="*/ 60102 h 2601820"/>
              <a:gd name="connsiteX79" fmla="*/ 6007671 w 12362426"/>
              <a:gd name="connsiteY79" fmla="*/ 10697 h 2601820"/>
              <a:gd name="connsiteX0" fmla="*/ 6007671 w 12362426"/>
              <a:gd name="connsiteY0" fmla="*/ 10697 h 2601820"/>
              <a:gd name="connsiteX1" fmla="*/ 8177440 w 12362426"/>
              <a:gd name="connsiteY1" fmla="*/ 258735 h 2601820"/>
              <a:gd name="connsiteX2" fmla="*/ 9625764 w 12362426"/>
              <a:gd name="connsiteY2" fmla="*/ 245376 h 2601820"/>
              <a:gd name="connsiteX3" fmla="*/ 9836966 w 12362426"/>
              <a:gd name="connsiteY3" fmla="*/ 280284 h 2601820"/>
              <a:gd name="connsiteX4" fmla="*/ 9994340 w 12362426"/>
              <a:gd name="connsiteY4" fmla="*/ 309162 h 2601820"/>
              <a:gd name="connsiteX5" fmla="*/ 10021527 w 12362426"/>
              <a:gd name="connsiteY5" fmla="*/ 317272 h 2601820"/>
              <a:gd name="connsiteX6" fmla="*/ 10077617 w 12362426"/>
              <a:gd name="connsiteY6" fmla="*/ 332283 h 2601820"/>
              <a:gd name="connsiteX7" fmla="*/ 10249434 w 12362426"/>
              <a:gd name="connsiteY7" fmla="*/ 324847 h 2601820"/>
              <a:gd name="connsiteX8" fmla="*/ 10291151 w 12362426"/>
              <a:gd name="connsiteY8" fmla="*/ 311867 h 2601820"/>
              <a:gd name="connsiteX9" fmla="*/ 10537628 w 12362426"/>
              <a:gd name="connsiteY9" fmla="*/ 285889 h 2601820"/>
              <a:gd name="connsiteX10" fmla="*/ 10875114 w 12362426"/>
              <a:gd name="connsiteY10" fmla="*/ 215363 h 2601820"/>
              <a:gd name="connsiteX11" fmla="*/ 11131506 w 12362426"/>
              <a:gd name="connsiteY11" fmla="*/ 200262 h 2601820"/>
              <a:gd name="connsiteX12" fmla="*/ 11236837 w 12362426"/>
              <a:gd name="connsiteY12" fmla="*/ 184819 h 2601820"/>
              <a:gd name="connsiteX13" fmla="*/ 11428024 w 12362426"/>
              <a:gd name="connsiteY13" fmla="*/ 156659 h 2601820"/>
              <a:gd name="connsiteX14" fmla="*/ 11627584 w 12362426"/>
              <a:gd name="connsiteY14" fmla="*/ 125556 h 2601820"/>
              <a:gd name="connsiteX15" fmla="*/ 11715836 w 12362426"/>
              <a:gd name="connsiteY15" fmla="*/ 110400 h 2601820"/>
              <a:gd name="connsiteX16" fmla="*/ 11987050 w 12362426"/>
              <a:gd name="connsiteY16" fmla="*/ 209475 h 2601820"/>
              <a:gd name="connsiteX17" fmla="*/ 12251338 w 12362426"/>
              <a:gd name="connsiteY17" fmla="*/ 26411 h 2601820"/>
              <a:gd name="connsiteX18" fmla="*/ 12362426 w 12362426"/>
              <a:gd name="connsiteY18" fmla="*/ 748852 h 2601820"/>
              <a:gd name="connsiteX19" fmla="*/ 312058 w 12362426"/>
              <a:gd name="connsiteY19" fmla="*/ 2601820 h 2601820"/>
              <a:gd name="connsiteX20" fmla="*/ 0 w 12362426"/>
              <a:gd name="connsiteY20" fmla="*/ 572417 h 2601820"/>
              <a:gd name="connsiteX21" fmla="*/ 4427 w 12362426"/>
              <a:gd name="connsiteY21" fmla="*/ 571123 h 2601820"/>
              <a:gd name="connsiteX22" fmla="*/ 36478 w 12362426"/>
              <a:gd name="connsiteY22" fmla="*/ 561952 h 2601820"/>
              <a:gd name="connsiteX23" fmla="*/ 74319 w 12362426"/>
              <a:gd name="connsiteY23" fmla="*/ 544878 h 2601820"/>
              <a:gd name="connsiteX24" fmla="*/ 265466 w 12362426"/>
              <a:gd name="connsiteY24" fmla="*/ 500016 h 2601820"/>
              <a:gd name="connsiteX25" fmla="*/ 365700 w 12362426"/>
              <a:gd name="connsiteY25" fmla="*/ 473320 h 2601820"/>
              <a:gd name="connsiteX26" fmla="*/ 402179 w 12362426"/>
              <a:gd name="connsiteY26" fmla="*/ 464985 h 2601820"/>
              <a:gd name="connsiteX27" fmla="*/ 504196 w 12362426"/>
              <a:gd name="connsiteY27" fmla="*/ 425480 h 2601820"/>
              <a:gd name="connsiteX28" fmla="*/ 579858 w 12362426"/>
              <a:gd name="connsiteY28" fmla="*/ 413827 h 2601820"/>
              <a:gd name="connsiteX29" fmla="*/ 788740 w 12362426"/>
              <a:gd name="connsiteY29" fmla="*/ 353068 h 2601820"/>
              <a:gd name="connsiteX30" fmla="*/ 942632 w 12362426"/>
              <a:gd name="connsiteY30" fmla="*/ 318641 h 2601820"/>
              <a:gd name="connsiteX31" fmla="*/ 1166396 w 12362426"/>
              <a:gd name="connsiteY31" fmla="*/ 292773 h 2601820"/>
              <a:gd name="connsiteX32" fmla="*/ 1247277 w 12362426"/>
              <a:gd name="connsiteY32" fmla="*/ 263322 h 2601820"/>
              <a:gd name="connsiteX33" fmla="*/ 1322184 w 12362426"/>
              <a:gd name="connsiteY33" fmla="*/ 246439 h 2601820"/>
              <a:gd name="connsiteX34" fmla="*/ 1336256 w 12362426"/>
              <a:gd name="connsiteY34" fmla="*/ 241927 h 2601820"/>
              <a:gd name="connsiteX35" fmla="*/ 1399541 w 12362426"/>
              <a:gd name="connsiteY35" fmla="*/ 235102 h 2601820"/>
              <a:gd name="connsiteX36" fmla="*/ 1609734 w 12362426"/>
              <a:gd name="connsiteY36" fmla="*/ 263735 h 2601820"/>
              <a:gd name="connsiteX37" fmla="*/ 1736383 w 12362426"/>
              <a:gd name="connsiteY37" fmla="*/ 290513 h 2601820"/>
              <a:gd name="connsiteX38" fmla="*/ 1857314 w 12362426"/>
              <a:gd name="connsiteY38" fmla="*/ 296136 h 2601820"/>
              <a:gd name="connsiteX39" fmla="*/ 2026639 w 12362426"/>
              <a:gd name="connsiteY39" fmla="*/ 314831 h 2601820"/>
              <a:gd name="connsiteX40" fmla="*/ 2043398 w 12362426"/>
              <a:gd name="connsiteY40" fmla="*/ 319752 h 2601820"/>
              <a:gd name="connsiteX41" fmla="*/ 2154517 w 12362426"/>
              <a:gd name="connsiteY41" fmla="*/ 339872 h 2601820"/>
              <a:gd name="connsiteX42" fmla="*/ 2277168 w 12362426"/>
              <a:gd name="connsiteY42" fmla="*/ 332227 h 2601820"/>
              <a:gd name="connsiteX43" fmla="*/ 2361853 w 12362426"/>
              <a:gd name="connsiteY43" fmla="*/ 314806 h 2601820"/>
              <a:gd name="connsiteX44" fmla="*/ 2463967 w 12362426"/>
              <a:gd name="connsiteY44" fmla="*/ 303941 h 2601820"/>
              <a:gd name="connsiteX45" fmla="*/ 2699787 w 12362426"/>
              <a:gd name="connsiteY45" fmla="*/ 275684 h 2601820"/>
              <a:gd name="connsiteX46" fmla="*/ 2705016 w 12362426"/>
              <a:gd name="connsiteY46" fmla="*/ 274197 h 2601820"/>
              <a:gd name="connsiteX47" fmla="*/ 2828071 w 12362426"/>
              <a:gd name="connsiteY47" fmla="*/ 253669 h 2601820"/>
              <a:gd name="connsiteX48" fmla="*/ 2858408 w 12362426"/>
              <a:gd name="connsiteY48" fmla="*/ 245474 h 2601820"/>
              <a:gd name="connsiteX49" fmla="*/ 2858814 w 12362426"/>
              <a:gd name="connsiteY49" fmla="*/ 244533 h 2601820"/>
              <a:gd name="connsiteX50" fmla="*/ 2927761 w 12362426"/>
              <a:gd name="connsiteY50" fmla="*/ 249297 h 2601820"/>
              <a:gd name="connsiteX51" fmla="*/ 2982332 w 12362426"/>
              <a:gd name="connsiteY51" fmla="*/ 254964 h 2601820"/>
              <a:gd name="connsiteX52" fmla="*/ 2997509 w 12362426"/>
              <a:gd name="connsiteY52" fmla="*/ 261704 h 2601820"/>
              <a:gd name="connsiteX53" fmla="*/ 3270214 w 12362426"/>
              <a:gd name="connsiteY53" fmla="*/ 257427 h 2601820"/>
              <a:gd name="connsiteX54" fmla="*/ 3396647 w 12362426"/>
              <a:gd name="connsiteY54" fmla="*/ 252769 h 2601820"/>
              <a:gd name="connsiteX55" fmla="*/ 3557903 w 12362426"/>
              <a:gd name="connsiteY55" fmla="*/ 238908 h 2601820"/>
              <a:gd name="connsiteX56" fmla="*/ 3749729 w 12362426"/>
              <a:gd name="connsiteY56" fmla="*/ 230698 h 2601820"/>
              <a:gd name="connsiteX57" fmla="*/ 3802620 w 12362426"/>
              <a:gd name="connsiteY57" fmla="*/ 218977 h 2601820"/>
              <a:gd name="connsiteX58" fmla="*/ 3922921 w 12362426"/>
              <a:gd name="connsiteY58" fmla="*/ 216805 h 2601820"/>
              <a:gd name="connsiteX59" fmla="*/ 3993939 w 12362426"/>
              <a:gd name="connsiteY59" fmla="*/ 212345 h 2601820"/>
              <a:gd name="connsiteX60" fmla="*/ 4019416 w 12362426"/>
              <a:gd name="connsiteY60" fmla="*/ 205686 h 2601820"/>
              <a:gd name="connsiteX61" fmla="*/ 4056007 w 12362426"/>
              <a:gd name="connsiteY61" fmla="*/ 199725 h 2601820"/>
              <a:gd name="connsiteX62" fmla="*/ 4180468 w 12362426"/>
              <a:gd name="connsiteY62" fmla="*/ 178765 h 2601820"/>
              <a:gd name="connsiteX63" fmla="*/ 4221483 w 12362426"/>
              <a:gd name="connsiteY63" fmla="*/ 177144 h 2601820"/>
              <a:gd name="connsiteX64" fmla="*/ 4227430 w 12362426"/>
              <a:gd name="connsiteY64" fmla="*/ 177300 h 2601820"/>
              <a:gd name="connsiteX65" fmla="*/ 4281173 w 12362426"/>
              <a:gd name="connsiteY65" fmla="*/ 180654 h 2601820"/>
              <a:gd name="connsiteX66" fmla="*/ 4371560 w 12362426"/>
              <a:gd name="connsiteY66" fmla="*/ 188902 h 2601820"/>
              <a:gd name="connsiteX67" fmla="*/ 4454221 w 12362426"/>
              <a:gd name="connsiteY67" fmla="*/ 195180 h 2601820"/>
              <a:gd name="connsiteX68" fmla="*/ 4508379 w 12362426"/>
              <a:gd name="connsiteY68" fmla="*/ 192650 h 2601820"/>
              <a:gd name="connsiteX69" fmla="*/ 4531879 w 12362426"/>
              <a:gd name="connsiteY69" fmla="*/ 195594 h 2601820"/>
              <a:gd name="connsiteX70" fmla="*/ 4634634 w 12362426"/>
              <a:gd name="connsiteY70" fmla="*/ 180804 h 2601820"/>
              <a:gd name="connsiteX71" fmla="*/ 4682281 w 12362426"/>
              <a:gd name="connsiteY71" fmla="*/ 156664 h 2601820"/>
              <a:gd name="connsiteX72" fmla="*/ 4800765 w 12362426"/>
              <a:gd name="connsiteY72" fmla="*/ 135230 h 2601820"/>
              <a:gd name="connsiteX73" fmla="*/ 4870119 w 12362426"/>
              <a:gd name="connsiteY73" fmla="*/ 119457 h 2601820"/>
              <a:gd name="connsiteX74" fmla="*/ 4894058 w 12362426"/>
              <a:gd name="connsiteY74" fmla="*/ 108831 h 2601820"/>
              <a:gd name="connsiteX75" fmla="*/ 4929109 w 12362426"/>
              <a:gd name="connsiteY75" fmla="*/ 97110 h 2601820"/>
              <a:gd name="connsiteX76" fmla="*/ 4989104 w 12362426"/>
              <a:gd name="connsiteY76" fmla="*/ 72831 h 2601820"/>
              <a:gd name="connsiteX77" fmla="*/ 5035354 w 12362426"/>
              <a:gd name="connsiteY77" fmla="*/ 60102 h 2601820"/>
              <a:gd name="connsiteX78" fmla="*/ 6007671 w 12362426"/>
              <a:gd name="connsiteY78" fmla="*/ 10697 h 2601820"/>
              <a:gd name="connsiteX0" fmla="*/ 6007671 w 12362426"/>
              <a:gd name="connsiteY0" fmla="*/ 10697 h 2601820"/>
              <a:gd name="connsiteX1" fmla="*/ 8177440 w 12362426"/>
              <a:gd name="connsiteY1" fmla="*/ 258735 h 2601820"/>
              <a:gd name="connsiteX2" fmla="*/ 9140514 w 12362426"/>
              <a:gd name="connsiteY2" fmla="*/ 319993 h 2601820"/>
              <a:gd name="connsiteX3" fmla="*/ 9836966 w 12362426"/>
              <a:gd name="connsiteY3" fmla="*/ 280284 h 2601820"/>
              <a:gd name="connsiteX4" fmla="*/ 9994340 w 12362426"/>
              <a:gd name="connsiteY4" fmla="*/ 309162 h 2601820"/>
              <a:gd name="connsiteX5" fmla="*/ 10021527 w 12362426"/>
              <a:gd name="connsiteY5" fmla="*/ 317272 h 2601820"/>
              <a:gd name="connsiteX6" fmla="*/ 10077617 w 12362426"/>
              <a:gd name="connsiteY6" fmla="*/ 332283 h 2601820"/>
              <a:gd name="connsiteX7" fmla="*/ 10249434 w 12362426"/>
              <a:gd name="connsiteY7" fmla="*/ 324847 h 2601820"/>
              <a:gd name="connsiteX8" fmla="*/ 10291151 w 12362426"/>
              <a:gd name="connsiteY8" fmla="*/ 311867 h 2601820"/>
              <a:gd name="connsiteX9" fmla="*/ 10537628 w 12362426"/>
              <a:gd name="connsiteY9" fmla="*/ 285889 h 2601820"/>
              <a:gd name="connsiteX10" fmla="*/ 10875114 w 12362426"/>
              <a:gd name="connsiteY10" fmla="*/ 215363 h 2601820"/>
              <a:gd name="connsiteX11" fmla="*/ 11131506 w 12362426"/>
              <a:gd name="connsiteY11" fmla="*/ 200262 h 2601820"/>
              <a:gd name="connsiteX12" fmla="*/ 11236837 w 12362426"/>
              <a:gd name="connsiteY12" fmla="*/ 184819 h 2601820"/>
              <a:gd name="connsiteX13" fmla="*/ 11428024 w 12362426"/>
              <a:gd name="connsiteY13" fmla="*/ 156659 h 2601820"/>
              <a:gd name="connsiteX14" fmla="*/ 11627584 w 12362426"/>
              <a:gd name="connsiteY14" fmla="*/ 125556 h 2601820"/>
              <a:gd name="connsiteX15" fmla="*/ 11715836 w 12362426"/>
              <a:gd name="connsiteY15" fmla="*/ 110400 h 2601820"/>
              <a:gd name="connsiteX16" fmla="*/ 11987050 w 12362426"/>
              <a:gd name="connsiteY16" fmla="*/ 209475 h 2601820"/>
              <a:gd name="connsiteX17" fmla="*/ 12251338 w 12362426"/>
              <a:gd name="connsiteY17" fmla="*/ 26411 h 2601820"/>
              <a:gd name="connsiteX18" fmla="*/ 12362426 w 12362426"/>
              <a:gd name="connsiteY18" fmla="*/ 748852 h 2601820"/>
              <a:gd name="connsiteX19" fmla="*/ 312058 w 12362426"/>
              <a:gd name="connsiteY19" fmla="*/ 2601820 h 2601820"/>
              <a:gd name="connsiteX20" fmla="*/ 0 w 12362426"/>
              <a:gd name="connsiteY20" fmla="*/ 572417 h 2601820"/>
              <a:gd name="connsiteX21" fmla="*/ 4427 w 12362426"/>
              <a:gd name="connsiteY21" fmla="*/ 571123 h 2601820"/>
              <a:gd name="connsiteX22" fmla="*/ 36478 w 12362426"/>
              <a:gd name="connsiteY22" fmla="*/ 561952 h 2601820"/>
              <a:gd name="connsiteX23" fmla="*/ 74319 w 12362426"/>
              <a:gd name="connsiteY23" fmla="*/ 544878 h 2601820"/>
              <a:gd name="connsiteX24" fmla="*/ 265466 w 12362426"/>
              <a:gd name="connsiteY24" fmla="*/ 500016 h 2601820"/>
              <a:gd name="connsiteX25" fmla="*/ 365700 w 12362426"/>
              <a:gd name="connsiteY25" fmla="*/ 473320 h 2601820"/>
              <a:gd name="connsiteX26" fmla="*/ 402179 w 12362426"/>
              <a:gd name="connsiteY26" fmla="*/ 464985 h 2601820"/>
              <a:gd name="connsiteX27" fmla="*/ 504196 w 12362426"/>
              <a:gd name="connsiteY27" fmla="*/ 425480 h 2601820"/>
              <a:gd name="connsiteX28" fmla="*/ 579858 w 12362426"/>
              <a:gd name="connsiteY28" fmla="*/ 413827 h 2601820"/>
              <a:gd name="connsiteX29" fmla="*/ 788740 w 12362426"/>
              <a:gd name="connsiteY29" fmla="*/ 353068 h 2601820"/>
              <a:gd name="connsiteX30" fmla="*/ 942632 w 12362426"/>
              <a:gd name="connsiteY30" fmla="*/ 318641 h 2601820"/>
              <a:gd name="connsiteX31" fmla="*/ 1166396 w 12362426"/>
              <a:gd name="connsiteY31" fmla="*/ 292773 h 2601820"/>
              <a:gd name="connsiteX32" fmla="*/ 1247277 w 12362426"/>
              <a:gd name="connsiteY32" fmla="*/ 263322 h 2601820"/>
              <a:gd name="connsiteX33" fmla="*/ 1322184 w 12362426"/>
              <a:gd name="connsiteY33" fmla="*/ 246439 h 2601820"/>
              <a:gd name="connsiteX34" fmla="*/ 1336256 w 12362426"/>
              <a:gd name="connsiteY34" fmla="*/ 241927 h 2601820"/>
              <a:gd name="connsiteX35" fmla="*/ 1399541 w 12362426"/>
              <a:gd name="connsiteY35" fmla="*/ 235102 h 2601820"/>
              <a:gd name="connsiteX36" fmla="*/ 1609734 w 12362426"/>
              <a:gd name="connsiteY36" fmla="*/ 263735 h 2601820"/>
              <a:gd name="connsiteX37" fmla="*/ 1736383 w 12362426"/>
              <a:gd name="connsiteY37" fmla="*/ 290513 h 2601820"/>
              <a:gd name="connsiteX38" fmla="*/ 1857314 w 12362426"/>
              <a:gd name="connsiteY38" fmla="*/ 296136 h 2601820"/>
              <a:gd name="connsiteX39" fmla="*/ 2026639 w 12362426"/>
              <a:gd name="connsiteY39" fmla="*/ 314831 h 2601820"/>
              <a:gd name="connsiteX40" fmla="*/ 2043398 w 12362426"/>
              <a:gd name="connsiteY40" fmla="*/ 319752 h 2601820"/>
              <a:gd name="connsiteX41" fmla="*/ 2154517 w 12362426"/>
              <a:gd name="connsiteY41" fmla="*/ 339872 h 2601820"/>
              <a:gd name="connsiteX42" fmla="*/ 2277168 w 12362426"/>
              <a:gd name="connsiteY42" fmla="*/ 332227 h 2601820"/>
              <a:gd name="connsiteX43" fmla="*/ 2361853 w 12362426"/>
              <a:gd name="connsiteY43" fmla="*/ 314806 h 2601820"/>
              <a:gd name="connsiteX44" fmla="*/ 2463967 w 12362426"/>
              <a:gd name="connsiteY44" fmla="*/ 303941 h 2601820"/>
              <a:gd name="connsiteX45" fmla="*/ 2699787 w 12362426"/>
              <a:gd name="connsiteY45" fmla="*/ 275684 h 2601820"/>
              <a:gd name="connsiteX46" fmla="*/ 2705016 w 12362426"/>
              <a:gd name="connsiteY46" fmla="*/ 274197 h 2601820"/>
              <a:gd name="connsiteX47" fmla="*/ 2828071 w 12362426"/>
              <a:gd name="connsiteY47" fmla="*/ 253669 h 2601820"/>
              <a:gd name="connsiteX48" fmla="*/ 2858408 w 12362426"/>
              <a:gd name="connsiteY48" fmla="*/ 245474 h 2601820"/>
              <a:gd name="connsiteX49" fmla="*/ 2858814 w 12362426"/>
              <a:gd name="connsiteY49" fmla="*/ 244533 h 2601820"/>
              <a:gd name="connsiteX50" fmla="*/ 2927761 w 12362426"/>
              <a:gd name="connsiteY50" fmla="*/ 249297 h 2601820"/>
              <a:gd name="connsiteX51" fmla="*/ 2982332 w 12362426"/>
              <a:gd name="connsiteY51" fmla="*/ 254964 h 2601820"/>
              <a:gd name="connsiteX52" fmla="*/ 2997509 w 12362426"/>
              <a:gd name="connsiteY52" fmla="*/ 261704 h 2601820"/>
              <a:gd name="connsiteX53" fmla="*/ 3270214 w 12362426"/>
              <a:gd name="connsiteY53" fmla="*/ 257427 h 2601820"/>
              <a:gd name="connsiteX54" fmla="*/ 3396647 w 12362426"/>
              <a:gd name="connsiteY54" fmla="*/ 252769 h 2601820"/>
              <a:gd name="connsiteX55" fmla="*/ 3557903 w 12362426"/>
              <a:gd name="connsiteY55" fmla="*/ 238908 h 2601820"/>
              <a:gd name="connsiteX56" fmla="*/ 3749729 w 12362426"/>
              <a:gd name="connsiteY56" fmla="*/ 230698 h 2601820"/>
              <a:gd name="connsiteX57" fmla="*/ 3802620 w 12362426"/>
              <a:gd name="connsiteY57" fmla="*/ 218977 h 2601820"/>
              <a:gd name="connsiteX58" fmla="*/ 3922921 w 12362426"/>
              <a:gd name="connsiteY58" fmla="*/ 216805 h 2601820"/>
              <a:gd name="connsiteX59" fmla="*/ 3993939 w 12362426"/>
              <a:gd name="connsiteY59" fmla="*/ 212345 h 2601820"/>
              <a:gd name="connsiteX60" fmla="*/ 4019416 w 12362426"/>
              <a:gd name="connsiteY60" fmla="*/ 205686 h 2601820"/>
              <a:gd name="connsiteX61" fmla="*/ 4056007 w 12362426"/>
              <a:gd name="connsiteY61" fmla="*/ 199725 h 2601820"/>
              <a:gd name="connsiteX62" fmla="*/ 4180468 w 12362426"/>
              <a:gd name="connsiteY62" fmla="*/ 178765 h 2601820"/>
              <a:gd name="connsiteX63" fmla="*/ 4221483 w 12362426"/>
              <a:gd name="connsiteY63" fmla="*/ 177144 h 2601820"/>
              <a:gd name="connsiteX64" fmla="*/ 4227430 w 12362426"/>
              <a:gd name="connsiteY64" fmla="*/ 177300 h 2601820"/>
              <a:gd name="connsiteX65" fmla="*/ 4281173 w 12362426"/>
              <a:gd name="connsiteY65" fmla="*/ 180654 h 2601820"/>
              <a:gd name="connsiteX66" fmla="*/ 4371560 w 12362426"/>
              <a:gd name="connsiteY66" fmla="*/ 188902 h 2601820"/>
              <a:gd name="connsiteX67" fmla="*/ 4454221 w 12362426"/>
              <a:gd name="connsiteY67" fmla="*/ 195180 h 2601820"/>
              <a:gd name="connsiteX68" fmla="*/ 4508379 w 12362426"/>
              <a:gd name="connsiteY68" fmla="*/ 192650 h 2601820"/>
              <a:gd name="connsiteX69" fmla="*/ 4531879 w 12362426"/>
              <a:gd name="connsiteY69" fmla="*/ 195594 h 2601820"/>
              <a:gd name="connsiteX70" fmla="*/ 4634634 w 12362426"/>
              <a:gd name="connsiteY70" fmla="*/ 180804 h 2601820"/>
              <a:gd name="connsiteX71" fmla="*/ 4682281 w 12362426"/>
              <a:gd name="connsiteY71" fmla="*/ 156664 h 2601820"/>
              <a:gd name="connsiteX72" fmla="*/ 4800765 w 12362426"/>
              <a:gd name="connsiteY72" fmla="*/ 135230 h 2601820"/>
              <a:gd name="connsiteX73" fmla="*/ 4870119 w 12362426"/>
              <a:gd name="connsiteY73" fmla="*/ 119457 h 2601820"/>
              <a:gd name="connsiteX74" fmla="*/ 4894058 w 12362426"/>
              <a:gd name="connsiteY74" fmla="*/ 108831 h 2601820"/>
              <a:gd name="connsiteX75" fmla="*/ 4929109 w 12362426"/>
              <a:gd name="connsiteY75" fmla="*/ 97110 h 2601820"/>
              <a:gd name="connsiteX76" fmla="*/ 4989104 w 12362426"/>
              <a:gd name="connsiteY76" fmla="*/ 72831 h 2601820"/>
              <a:gd name="connsiteX77" fmla="*/ 5035354 w 12362426"/>
              <a:gd name="connsiteY77" fmla="*/ 60102 h 2601820"/>
              <a:gd name="connsiteX78" fmla="*/ 6007671 w 12362426"/>
              <a:gd name="connsiteY78" fmla="*/ 10697 h 2601820"/>
              <a:gd name="connsiteX0" fmla="*/ 6007671 w 12362426"/>
              <a:gd name="connsiteY0" fmla="*/ 10697 h 2601820"/>
              <a:gd name="connsiteX1" fmla="*/ 8177440 w 12362426"/>
              <a:gd name="connsiteY1" fmla="*/ 258735 h 2601820"/>
              <a:gd name="connsiteX2" fmla="*/ 9140514 w 12362426"/>
              <a:gd name="connsiteY2" fmla="*/ 319993 h 2601820"/>
              <a:gd name="connsiteX3" fmla="*/ 9836966 w 12362426"/>
              <a:gd name="connsiteY3" fmla="*/ 280284 h 2601820"/>
              <a:gd name="connsiteX4" fmla="*/ 9994340 w 12362426"/>
              <a:gd name="connsiteY4" fmla="*/ 309162 h 2601820"/>
              <a:gd name="connsiteX5" fmla="*/ 10021527 w 12362426"/>
              <a:gd name="connsiteY5" fmla="*/ 317272 h 2601820"/>
              <a:gd name="connsiteX6" fmla="*/ 10077617 w 12362426"/>
              <a:gd name="connsiteY6" fmla="*/ 332283 h 2601820"/>
              <a:gd name="connsiteX7" fmla="*/ 10249434 w 12362426"/>
              <a:gd name="connsiteY7" fmla="*/ 324847 h 2601820"/>
              <a:gd name="connsiteX8" fmla="*/ 10291151 w 12362426"/>
              <a:gd name="connsiteY8" fmla="*/ 311867 h 2601820"/>
              <a:gd name="connsiteX9" fmla="*/ 10537628 w 12362426"/>
              <a:gd name="connsiteY9" fmla="*/ 285889 h 2601820"/>
              <a:gd name="connsiteX10" fmla="*/ 10875114 w 12362426"/>
              <a:gd name="connsiteY10" fmla="*/ 215363 h 2601820"/>
              <a:gd name="connsiteX11" fmla="*/ 11131506 w 12362426"/>
              <a:gd name="connsiteY11" fmla="*/ 200262 h 2601820"/>
              <a:gd name="connsiteX12" fmla="*/ 11236837 w 12362426"/>
              <a:gd name="connsiteY12" fmla="*/ 184819 h 2601820"/>
              <a:gd name="connsiteX13" fmla="*/ 11428024 w 12362426"/>
              <a:gd name="connsiteY13" fmla="*/ 156659 h 2601820"/>
              <a:gd name="connsiteX14" fmla="*/ 11627584 w 12362426"/>
              <a:gd name="connsiteY14" fmla="*/ 125556 h 2601820"/>
              <a:gd name="connsiteX15" fmla="*/ 11715836 w 12362426"/>
              <a:gd name="connsiteY15" fmla="*/ 110400 h 2601820"/>
              <a:gd name="connsiteX16" fmla="*/ 11987050 w 12362426"/>
              <a:gd name="connsiteY16" fmla="*/ 209475 h 2601820"/>
              <a:gd name="connsiteX17" fmla="*/ 12251338 w 12362426"/>
              <a:gd name="connsiteY17" fmla="*/ 26411 h 2601820"/>
              <a:gd name="connsiteX18" fmla="*/ 12362426 w 12362426"/>
              <a:gd name="connsiteY18" fmla="*/ 748852 h 2601820"/>
              <a:gd name="connsiteX19" fmla="*/ 312058 w 12362426"/>
              <a:gd name="connsiteY19" fmla="*/ 2601820 h 2601820"/>
              <a:gd name="connsiteX20" fmla="*/ 0 w 12362426"/>
              <a:gd name="connsiteY20" fmla="*/ 572417 h 2601820"/>
              <a:gd name="connsiteX21" fmla="*/ 4427 w 12362426"/>
              <a:gd name="connsiteY21" fmla="*/ 571123 h 2601820"/>
              <a:gd name="connsiteX22" fmla="*/ 36478 w 12362426"/>
              <a:gd name="connsiteY22" fmla="*/ 561952 h 2601820"/>
              <a:gd name="connsiteX23" fmla="*/ 74319 w 12362426"/>
              <a:gd name="connsiteY23" fmla="*/ 544878 h 2601820"/>
              <a:gd name="connsiteX24" fmla="*/ 265466 w 12362426"/>
              <a:gd name="connsiteY24" fmla="*/ 500016 h 2601820"/>
              <a:gd name="connsiteX25" fmla="*/ 365700 w 12362426"/>
              <a:gd name="connsiteY25" fmla="*/ 473320 h 2601820"/>
              <a:gd name="connsiteX26" fmla="*/ 402179 w 12362426"/>
              <a:gd name="connsiteY26" fmla="*/ 464985 h 2601820"/>
              <a:gd name="connsiteX27" fmla="*/ 504196 w 12362426"/>
              <a:gd name="connsiteY27" fmla="*/ 425480 h 2601820"/>
              <a:gd name="connsiteX28" fmla="*/ 579858 w 12362426"/>
              <a:gd name="connsiteY28" fmla="*/ 413827 h 2601820"/>
              <a:gd name="connsiteX29" fmla="*/ 788740 w 12362426"/>
              <a:gd name="connsiteY29" fmla="*/ 353068 h 2601820"/>
              <a:gd name="connsiteX30" fmla="*/ 942632 w 12362426"/>
              <a:gd name="connsiteY30" fmla="*/ 318641 h 2601820"/>
              <a:gd name="connsiteX31" fmla="*/ 1166396 w 12362426"/>
              <a:gd name="connsiteY31" fmla="*/ 292773 h 2601820"/>
              <a:gd name="connsiteX32" fmla="*/ 1247277 w 12362426"/>
              <a:gd name="connsiteY32" fmla="*/ 263322 h 2601820"/>
              <a:gd name="connsiteX33" fmla="*/ 1322184 w 12362426"/>
              <a:gd name="connsiteY33" fmla="*/ 246439 h 2601820"/>
              <a:gd name="connsiteX34" fmla="*/ 1336256 w 12362426"/>
              <a:gd name="connsiteY34" fmla="*/ 241927 h 2601820"/>
              <a:gd name="connsiteX35" fmla="*/ 1399541 w 12362426"/>
              <a:gd name="connsiteY35" fmla="*/ 235102 h 2601820"/>
              <a:gd name="connsiteX36" fmla="*/ 1609734 w 12362426"/>
              <a:gd name="connsiteY36" fmla="*/ 263735 h 2601820"/>
              <a:gd name="connsiteX37" fmla="*/ 1736383 w 12362426"/>
              <a:gd name="connsiteY37" fmla="*/ 290513 h 2601820"/>
              <a:gd name="connsiteX38" fmla="*/ 1857314 w 12362426"/>
              <a:gd name="connsiteY38" fmla="*/ 296136 h 2601820"/>
              <a:gd name="connsiteX39" fmla="*/ 2026639 w 12362426"/>
              <a:gd name="connsiteY39" fmla="*/ 314831 h 2601820"/>
              <a:gd name="connsiteX40" fmla="*/ 2043398 w 12362426"/>
              <a:gd name="connsiteY40" fmla="*/ 319752 h 2601820"/>
              <a:gd name="connsiteX41" fmla="*/ 2154517 w 12362426"/>
              <a:gd name="connsiteY41" fmla="*/ 339872 h 2601820"/>
              <a:gd name="connsiteX42" fmla="*/ 2277168 w 12362426"/>
              <a:gd name="connsiteY42" fmla="*/ 332227 h 2601820"/>
              <a:gd name="connsiteX43" fmla="*/ 2361853 w 12362426"/>
              <a:gd name="connsiteY43" fmla="*/ 314806 h 2601820"/>
              <a:gd name="connsiteX44" fmla="*/ 2463967 w 12362426"/>
              <a:gd name="connsiteY44" fmla="*/ 303941 h 2601820"/>
              <a:gd name="connsiteX45" fmla="*/ 2699787 w 12362426"/>
              <a:gd name="connsiteY45" fmla="*/ 275684 h 2601820"/>
              <a:gd name="connsiteX46" fmla="*/ 2705016 w 12362426"/>
              <a:gd name="connsiteY46" fmla="*/ 274197 h 2601820"/>
              <a:gd name="connsiteX47" fmla="*/ 2828071 w 12362426"/>
              <a:gd name="connsiteY47" fmla="*/ 253669 h 2601820"/>
              <a:gd name="connsiteX48" fmla="*/ 2858408 w 12362426"/>
              <a:gd name="connsiteY48" fmla="*/ 245474 h 2601820"/>
              <a:gd name="connsiteX49" fmla="*/ 2858814 w 12362426"/>
              <a:gd name="connsiteY49" fmla="*/ 244533 h 2601820"/>
              <a:gd name="connsiteX50" fmla="*/ 2927761 w 12362426"/>
              <a:gd name="connsiteY50" fmla="*/ 249297 h 2601820"/>
              <a:gd name="connsiteX51" fmla="*/ 2982332 w 12362426"/>
              <a:gd name="connsiteY51" fmla="*/ 254964 h 2601820"/>
              <a:gd name="connsiteX52" fmla="*/ 2997509 w 12362426"/>
              <a:gd name="connsiteY52" fmla="*/ 261704 h 2601820"/>
              <a:gd name="connsiteX53" fmla="*/ 3270214 w 12362426"/>
              <a:gd name="connsiteY53" fmla="*/ 257427 h 2601820"/>
              <a:gd name="connsiteX54" fmla="*/ 3396647 w 12362426"/>
              <a:gd name="connsiteY54" fmla="*/ 252769 h 2601820"/>
              <a:gd name="connsiteX55" fmla="*/ 3557903 w 12362426"/>
              <a:gd name="connsiteY55" fmla="*/ 238908 h 2601820"/>
              <a:gd name="connsiteX56" fmla="*/ 3749729 w 12362426"/>
              <a:gd name="connsiteY56" fmla="*/ 230698 h 2601820"/>
              <a:gd name="connsiteX57" fmla="*/ 3802620 w 12362426"/>
              <a:gd name="connsiteY57" fmla="*/ 218977 h 2601820"/>
              <a:gd name="connsiteX58" fmla="*/ 3922921 w 12362426"/>
              <a:gd name="connsiteY58" fmla="*/ 216805 h 2601820"/>
              <a:gd name="connsiteX59" fmla="*/ 3993939 w 12362426"/>
              <a:gd name="connsiteY59" fmla="*/ 212345 h 2601820"/>
              <a:gd name="connsiteX60" fmla="*/ 4019416 w 12362426"/>
              <a:gd name="connsiteY60" fmla="*/ 205686 h 2601820"/>
              <a:gd name="connsiteX61" fmla="*/ 4056007 w 12362426"/>
              <a:gd name="connsiteY61" fmla="*/ 199725 h 2601820"/>
              <a:gd name="connsiteX62" fmla="*/ 4180468 w 12362426"/>
              <a:gd name="connsiteY62" fmla="*/ 178765 h 2601820"/>
              <a:gd name="connsiteX63" fmla="*/ 4221483 w 12362426"/>
              <a:gd name="connsiteY63" fmla="*/ 177144 h 2601820"/>
              <a:gd name="connsiteX64" fmla="*/ 4227430 w 12362426"/>
              <a:gd name="connsiteY64" fmla="*/ 177300 h 2601820"/>
              <a:gd name="connsiteX65" fmla="*/ 4281173 w 12362426"/>
              <a:gd name="connsiteY65" fmla="*/ 180654 h 2601820"/>
              <a:gd name="connsiteX66" fmla="*/ 4371560 w 12362426"/>
              <a:gd name="connsiteY66" fmla="*/ 188902 h 2601820"/>
              <a:gd name="connsiteX67" fmla="*/ 4454221 w 12362426"/>
              <a:gd name="connsiteY67" fmla="*/ 195180 h 2601820"/>
              <a:gd name="connsiteX68" fmla="*/ 4508379 w 12362426"/>
              <a:gd name="connsiteY68" fmla="*/ 192650 h 2601820"/>
              <a:gd name="connsiteX69" fmla="*/ 4531879 w 12362426"/>
              <a:gd name="connsiteY69" fmla="*/ 195594 h 2601820"/>
              <a:gd name="connsiteX70" fmla="*/ 4634634 w 12362426"/>
              <a:gd name="connsiteY70" fmla="*/ 180804 h 2601820"/>
              <a:gd name="connsiteX71" fmla="*/ 4682281 w 12362426"/>
              <a:gd name="connsiteY71" fmla="*/ 156664 h 2601820"/>
              <a:gd name="connsiteX72" fmla="*/ 4800765 w 12362426"/>
              <a:gd name="connsiteY72" fmla="*/ 135230 h 2601820"/>
              <a:gd name="connsiteX73" fmla="*/ 4870119 w 12362426"/>
              <a:gd name="connsiteY73" fmla="*/ 119457 h 2601820"/>
              <a:gd name="connsiteX74" fmla="*/ 4894058 w 12362426"/>
              <a:gd name="connsiteY74" fmla="*/ 108831 h 2601820"/>
              <a:gd name="connsiteX75" fmla="*/ 4929109 w 12362426"/>
              <a:gd name="connsiteY75" fmla="*/ 97110 h 2601820"/>
              <a:gd name="connsiteX76" fmla="*/ 4989104 w 12362426"/>
              <a:gd name="connsiteY76" fmla="*/ 72831 h 2601820"/>
              <a:gd name="connsiteX77" fmla="*/ 5035354 w 12362426"/>
              <a:gd name="connsiteY77" fmla="*/ 60102 h 2601820"/>
              <a:gd name="connsiteX78" fmla="*/ 6007671 w 12362426"/>
              <a:gd name="connsiteY78" fmla="*/ 10697 h 2601820"/>
              <a:gd name="connsiteX0" fmla="*/ 6007671 w 12362426"/>
              <a:gd name="connsiteY0" fmla="*/ 10697 h 2601820"/>
              <a:gd name="connsiteX1" fmla="*/ 8177440 w 12362426"/>
              <a:gd name="connsiteY1" fmla="*/ 258735 h 2601820"/>
              <a:gd name="connsiteX2" fmla="*/ 9140514 w 12362426"/>
              <a:gd name="connsiteY2" fmla="*/ 319993 h 2601820"/>
              <a:gd name="connsiteX3" fmla="*/ 9836966 w 12362426"/>
              <a:gd name="connsiteY3" fmla="*/ 280284 h 2601820"/>
              <a:gd name="connsiteX4" fmla="*/ 9994340 w 12362426"/>
              <a:gd name="connsiteY4" fmla="*/ 309162 h 2601820"/>
              <a:gd name="connsiteX5" fmla="*/ 10021527 w 12362426"/>
              <a:gd name="connsiteY5" fmla="*/ 317272 h 2601820"/>
              <a:gd name="connsiteX6" fmla="*/ 10077617 w 12362426"/>
              <a:gd name="connsiteY6" fmla="*/ 332283 h 2601820"/>
              <a:gd name="connsiteX7" fmla="*/ 10249434 w 12362426"/>
              <a:gd name="connsiteY7" fmla="*/ 324847 h 2601820"/>
              <a:gd name="connsiteX8" fmla="*/ 10291151 w 12362426"/>
              <a:gd name="connsiteY8" fmla="*/ 311867 h 2601820"/>
              <a:gd name="connsiteX9" fmla="*/ 10537628 w 12362426"/>
              <a:gd name="connsiteY9" fmla="*/ 285889 h 2601820"/>
              <a:gd name="connsiteX10" fmla="*/ 10875114 w 12362426"/>
              <a:gd name="connsiteY10" fmla="*/ 215363 h 2601820"/>
              <a:gd name="connsiteX11" fmla="*/ 11131506 w 12362426"/>
              <a:gd name="connsiteY11" fmla="*/ 200262 h 2601820"/>
              <a:gd name="connsiteX12" fmla="*/ 11236837 w 12362426"/>
              <a:gd name="connsiteY12" fmla="*/ 184819 h 2601820"/>
              <a:gd name="connsiteX13" fmla="*/ 11428024 w 12362426"/>
              <a:gd name="connsiteY13" fmla="*/ 156659 h 2601820"/>
              <a:gd name="connsiteX14" fmla="*/ 11627584 w 12362426"/>
              <a:gd name="connsiteY14" fmla="*/ 125556 h 2601820"/>
              <a:gd name="connsiteX15" fmla="*/ 11715836 w 12362426"/>
              <a:gd name="connsiteY15" fmla="*/ 110400 h 2601820"/>
              <a:gd name="connsiteX16" fmla="*/ 11987050 w 12362426"/>
              <a:gd name="connsiteY16" fmla="*/ 209475 h 2601820"/>
              <a:gd name="connsiteX17" fmla="*/ 12251338 w 12362426"/>
              <a:gd name="connsiteY17" fmla="*/ 26411 h 2601820"/>
              <a:gd name="connsiteX18" fmla="*/ 12362426 w 12362426"/>
              <a:gd name="connsiteY18" fmla="*/ 748852 h 2601820"/>
              <a:gd name="connsiteX19" fmla="*/ 312058 w 12362426"/>
              <a:gd name="connsiteY19" fmla="*/ 2601820 h 2601820"/>
              <a:gd name="connsiteX20" fmla="*/ 0 w 12362426"/>
              <a:gd name="connsiteY20" fmla="*/ 572417 h 2601820"/>
              <a:gd name="connsiteX21" fmla="*/ 4427 w 12362426"/>
              <a:gd name="connsiteY21" fmla="*/ 571123 h 2601820"/>
              <a:gd name="connsiteX22" fmla="*/ 36478 w 12362426"/>
              <a:gd name="connsiteY22" fmla="*/ 561952 h 2601820"/>
              <a:gd name="connsiteX23" fmla="*/ 74319 w 12362426"/>
              <a:gd name="connsiteY23" fmla="*/ 544878 h 2601820"/>
              <a:gd name="connsiteX24" fmla="*/ 265466 w 12362426"/>
              <a:gd name="connsiteY24" fmla="*/ 500016 h 2601820"/>
              <a:gd name="connsiteX25" fmla="*/ 365700 w 12362426"/>
              <a:gd name="connsiteY25" fmla="*/ 473320 h 2601820"/>
              <a:gd name="connsiteX26" fmla="*/ 402179 w 12362426"/>
              <a:gd name="connsiteY26" fmla="*/ 464985 h 2601820"/>
              <a:gd name="connsiteX27" fmla="*/ 504196 w 12362426"/>
              <a:gd name="connsiteY27" fmla="*/ 425480 h 2601820"/>
              <a:gd name="connsiteX28" fmla="*/ 579858 w 12362426"/>
              <a:gd name="connsiteY28" fmla="*/ 413827 h 2601820"/>
              <a:gd name="connsiteX29" fmla="*/ 788740 w 12362426"/>
              <a:gd name="connsiteY29" fmla="*/ 353068 h 2601820"/>
              <a:gd name="connsiteX30" fmla="*/ 942632 w 12362426"/>
              <a:gd name="connsiteY30" fmla="*/ 318641 h 2601820"/>
              <a:gd name="connsiteX31" fmla="*/ 1166396 w 12362426"/>
              <a:gd name="connsiteY31" fmla="*/ 292773 h 2601820"/>
              <a:gd name="connsiteX32" fmla="*/ 1247277 w 12362426"/>
              <a:gd name="connsiteY32" fmla="*/ 263322 h 2601820"/>
              <a:gd name="connsiteX33" fmla="*/ 1322184 w 12362426"/>
              <a:gd name="connsiteY33" fmla="*/ 246439 h 2601820"/>
              <a:gd name="connsiteX34" fmla="*/ 1336256 w 12362426"/>
              <a:gd name="connsiteY34" fmla="*/ 241927 h 2601820"/>
              <a:gd name="connsiteX35" fmla="*/ 1399541 w 12362426"/>
              <a:gd name="connsiteY35" fmla="*/ 235102 h 2601820"/>
              <a:gd name="connsiteX36" fmla="*/ 1609734 w 12362426"/>
              <a:gd name="connsiteY36" fmla="*/ 263735 h 2601820"/>
              <a:gd name="connsiteX37" fmla="*/ 1736383 w 12362426"/>
              <a:gd name="connsiteY37" fmla="*/ 290513 h 2601820"/>
              <a:gd name="connsiteX38" fmla="*/ 1857314 w 12362426"/>
              <a:gd name="connsiteY38" fmla="*/ 296136 h 2601820"/>
              <a:gd name="connsiteX39" fmla="*/ 2026639 w 12362426"/>
              <a:gd name="connsiteY39" fmla="*/ 314831 h 2601820"/>
              <a:gd name="connsiteX40" fmla="*/ 2043398 w 12362426"/>
              <a:gd name="connsiteY40" fmla="*/ 319752 h 2601820"/>
              <a:gd name="connsiteX41" fmla="*/ 2154517 w 12362426"/>
              <a:gd name="connsiteY41" fmla="*/ 339872 h 2601820"/>
              <a:gd name="connsiteX42" fmla="*/ 2277168 w 12362426"/>
              <a:gd name="connsiteY42" fmla="*/ 332227 h 2601820"/>
              <a:gd name="connsiteX43" fmla="*/ 2361853 w 12362426"/>
              <a:gd name="connsiteY43" fmla="*/ 314806 h 2601820"/>
              <a:gd name="connsiteX44" fmla="*/ 2463967 w 12362426"/>
              <a:gd name="connsiteY44" fmla="*/ 303941 h 2601820"/>
              <a:gd name="connsiteX45" fmla="*/ 2699787 w 12362426"/>
              <a:gd name="connsiteY45" fmla="*/ 275684 h 2601820"/>
              <a:gd name="connsiteX46" fmla="*/ 2705016 w 12362426"/>
              <a:gd name="connsiteY46" fmla="*/ 274197 h 2601820"/>
              <a:gd name="connsiteX47" fmla="*/ 2828071 w 12362426"/>
              <a:gd name="connsiteY47" fmla="*/ 253669 h 2601820"/>
              <a:gd name="connsiteX48" fmla="*/ 2858408 w 12362426"/>
              <a:gd name="connsiteY48" fmla="*/ 245474 h 2601820"/>
              <a:gd name="connsiteX49" fmla="*/ 2858814 w 12362426"/>
              <a:gd name="connsiteY49" fmla="*/ 244533 h 2601820"/>
              <a:gd name="connsiteX50" fmla="*/ 2927761 w 12362426"/>
              <a:gd name="connsiteY50" fmla="*/ 249297 h 2601820"/>
              <a:gd name="connsiteX51" fmla="*/ 2982332 w 12362426"/>
              <a:gd name="connsiteY51" fmla="*/ 254964 h 2601820"/>
              <a:gd name="connsiteX52" fmla="*/ 2997509 w 12362426"/>
              <a:gd name="connsiteY52" fmla="*/ 261704 h 2601820"/>
              <a:gd name="connsiteX53" fmla="*/ 3270214 w 12362426"/>
              <a:gd name="connsiteY53" fmla="*/ 257427 h 2601820"/>
              <a:gd name="connsiteX54" fmla="*/ 3396647 w 12362426"/>
              <a:gd name="connsiteY54" fmla="*/ 252769 h 2601820"/>
              <a:gd name="connsiteX55" fmla="*/ 3557903 w 12362426"/>
              <a:gd name="connsiteY55" fmla="*/ 238908 h 2601820"/>
              <a:gd name="connsiteX56" fmla="*/ 3749729 w 12362426"/>
              <a:gd name="connsiteY56" fmla="*/ 230698 h 2601820"/>
              <a:gd name="connsiteX57" fmla="*/ 3802620 w 12362426"/>
              <a:gd name="connsiteY57" fmla="*/ 218977 h 2601820"/>
              <a:gd name="connsiteX58" fmla="*/ 3922921 w 12362426"/>
              <a:gd name="connsiteY58" fmla="*/ 216805 h 2601820"/>
              <a:gd name="connsiteX59" fmla="*/ 3993939 w 12362426"/>
              <a:gd name="connsiteY59" fmla="*/ 212345 h 2601820"/>
              <a:gd name="connsiteX60" fmla="*/ 4019416 w 12362426"/>
              <a:gd name="connsiteY60" fmla="*/ 205686 h 2601820"/>
              <a:gd name="connsiteX61" fmla="*/ 4056007 w 12362426"/>
              <a:gd name="connsiteY61" fmla="*/ 199725 h 2601820"/>
              <a:gd name="connsiteX62" fmla="*/ 4180468 w 12362426"/>
              <a:gd name="connsiteY62" fmla="*/ 178765 h 2601820"/>
              <a:gd name="connsiteX63" fmla="*/ 4221483 w 12362426"/>
              <a:gd name="connsiteY63" fmla="*/ 177144 h 2601820"/>
              <a:gd name="connsiteX64" fmla="*/ 4227430 w 12362426"/>
              <a:gd name="connsiteY64" fmla="*/ 177300 h 2601820"/>
              <a:gd name="connsiteX65" fmla="*/ 4281173 w 12362426"/>
              <a:gd name="connsiteY65" fmla="*/ 180654 h 2601820"/>
              <a:gd name="connsiteX66" fmla="*/ 4371560 w 12362426"/>
              <a:gd name="connsiteY66" fmla="*/ 188902 h 2601820"/>
              <a:gd name="connsiteX67" fmla="*/ 4454221 w 12362426"/>
              <a:gd name="connsiteY67" fmla="*/ 195180 h 2601820"/>
              <a:gd name="connsiteX68" fmla="*/ 4508379 w 12362426"/>
              <a:gd name="connsiteY68" fmla="*/ 192650 h 2601820"/>
              <a:gd name="connsiteX69" fmla="*/ 4531879 w 12362426"/>
              <a:gd name="connsiteY69" fmla="*/ 195594 h 2601820"/>
              <a:gd name="connsiteX70" fmla="*/ 4634634 w 12362426"/>
              <a:gd name="connsiteY70" fmla="*/ 180804 h 2601820"/>
              <a:gd name="connsiteX71" fmla="*/ 4682281 w 12362426"/>
              <a:gd name="connsiteY71" fmla="*/ 156664 h 2601820"/>
              <a:gd name="connsiteX72" fmla="*/ 4800765 w 12362426"/>
              <a:gd name="connsiteY72" fmla="*/ 135230 h 2601820"/>
              <a:gd name="connsiteX73" fmla="*/ 4870119 w 12362426"/>
              <a:gd name="connsiteY73" fmla="*/ 119457 h 2601820"/>
              <a:gd name="connsiteX74" fmla="*/ 4894058 w 12362426"/>
              <a:gd name="connsiteY74" fmla="*/ 108831 h 2601820"/>
              <a:gd name="connsiteX75" fmla="*/ 4929109 w 12362426"/>
              <a:gd name="connsiteY75" fmla="*/ 97110 h 2601820"/>
              <a:gd name="connsiteX76" fmla="*/ 4989104 w 12362426"/>
              <a:gd name="connsiteY76" fmla="*/ 72831 h 2601820"/>
              <a:gd name="connsiteX77" fmla="*/ 5035354 w 12362426"/>
              <a:gd name="connsiteY77" fmla="*/ 60102 h 2601820"/>
              <a:gd name="connsiteX78" fmla="*/ 6007671 w 12362426"/>
              <a:gd name="connsiteY78" fmla="*/ 10697 h 2601820"/>
              <a:gd name="connsiteX0" fmla="*/ 6007671 w 12362426"/>
              <a:gd name="connsiteY0" fmla="*/ 10697 h 2601820"/>
              <a:gd name="connsiteX1" fmla="*/ 8177440 w 12362426"/>
              <a:gd name="connsiteY1" fmla="*/ 258735 h 2601820"/>
              <a:gd name="connsiteX2" fmla="*/ 9140514 w 12362426"/>
              <a:gd name="connsiteY2" fmla="*/ 319993 h 2601820"/>
              <a:gd name="connsiteX3" fmla="*/ 9836966 w 12362426"/>
              <a:gd name="connsiteY3" fmla="*/ 280284 h 2601820"/>
              <a:gd name="connsiteX4" fmla="*/ 9994340 w 12362426"/>
              <a:gd name="connsiteY4" fmla="*/ 309162 h 2601820"/>
              <a:gd name="connsiteX5" fmla="*/ 10021527 w 12362426"/>
              <a:gd name="connsiteY5" fmla="*/ 317272 h 2601820"/>
              <a:gd name="connsiteX6" fmla="*/ 10077617 w 12362426"/>
              <a:gd name="connsiteY6" fmla="*/ 332283 h 2601820"/>
              <a:gd name="connsiteX7" fmla="*/ 10249434 w 12362426"/>
              <a:gd name="connsiteY7" fmla="*/ 324847 h 2601820"/>
              <a:gd name="connsiteX8" fmla="*/ 10291151 w 12362426"/>
              <a:gd name="connsiteY8" fmla="*/ 311867 h 2601820"/>
              <a:gd name="connsiteX9" fmla="*/ 10537628 w 12362426"/>
              <a:gd name="connsiteY9" fmla="*/ 285889 h 2601820"/>
              <a:gd name="connsiteX10" fmla="*/ 10875114 w 12362426"/>
              <a:gd name="connsiteY10" fmla="*/ 215363 h 2601820"/>
              <a:gd name="connsiteX11" fmla="*/ 11131506 w 12362426"/>
              <a:gd name="connsiteY11" fmla="*/ 200262 h 2601820"/>
              <a:gd name="connsiteX12" fmla="*/ 11236837 w 12362426"/>
              <a:gd name="connsiteY12" fmla="*/ 184819 h 2601820"/>
              <a:gd name="connsiteX13" fmla="*/ 11428024 w 12362426"/>
              <a:gd name="connsiteY13" fmla="*/ 156659 h 2601820"/>
              <a:gd name="connsiteX14" fmla="*/ 11627584 w 12362426"/>
              <a:gd name="connsiteY14" fmla="*/ 125556 h 2601820"/>
              <a:gd name="connsiteX15" fmla="*/ 11715836 w 12362426"/>
              <a:gd name="connsiteY15" fmla="*/ 110400 h 2601820"/>
              <a:gd name="connsiteX16" fmla="*/ 11987050 w 12362426"/>
              <a:gd name="connsiteY16" fmla="*/ 209475 h 2601820"/>
              <a:gd name="connsiteX17" fmla="*/ 12251338 w 12362426"/>
              <a:gd name="connsiteY17" fmla="*/ 26411 h 2601820"/>
              <a:gd name="connsiteX18" fmla="*/ 12362426 w 12362426"/>
              <a:gd name="connsiteY18" fmla="*/ 748852 h 2601820"/>
              <a:gd name="connsiteX19" fmla="*/ 312058 w 12362426"/>
              <a:gd name="connsiteY19" fmla="*/ 2601820 h 2601820"/>
              <a:gd name="connsiteX20" fmla="*/ 0 w 12362426"/>
              <a:gd name="connsiteY20" fmla="*/ 572417 h 2601820"/>
              <a:gd name="connsiteX21" fmla="*/ 4427 w 12362426"/>
              <a:gd name="connsiteY21" fmla="*/ 571123 h 2601820"/>
              <a:gd name="connsiteX22" fmla="*/ 36478 w 12362426"/>
              <a:gd name="connsiteY22" fmla="*/ 561952 h 2601820"/>
              <a:gd name="connsiteX23" fmla="*/ 74319 w 12362426"/>
              <a:gd name="connsiteY23" fmla="*/ 544878 h 2601820"/>
              <a:gd name="connsiteX24" fmla="*/ 265466 w 12362426"/>
              <a:gd name="connsiteY24" fmla="*/ 500016 h 2601820"/>
              <a:gd name="connsiteX25" fmla="*/ 365700 w 12362426"/>
              <a:gd name="connsiteY25" fmla="*/ 473320 h 2601820"/>
              <a:gd name="connsiteX26" fmla="*/ 402179 w 12362426"/>
              <a:gd name="connsiteY26" fmla="*/ 464985 h 2601820"/>
              <a:gd name="connsiteX27" fmla="*/ 504196 w 12362426"/>
              <a:gd name="connsiteY27" fmla="*/ 425480 h 2601820"/>
              <a:gd name="connsiteX28" fmla="*/ 579858 w 12362426"/>
              <a:gd name="connsiteY28" fmla="*/ 413827 h 2601820"/>
              <a:gd name="connsiteX29" fmla="*/ 788740 w 12362426"/>
              <a:gd name="connsiteY29" fmla="*/ 353068 h 2601820"/>
              <a:gd name="connsiteX30" fmla="*/ 942632 w 12362426"/>
              <a:gd name="connsiteY30" fmla="*/ 318641 h 2601820"/>
              <a:gd name="connsiteX31" fmla="*/ 1166396 w 12362426"/>
              <a:gd name="connsiteY31" fmla="*/ 292773 h 2601820"/>
              <a:gd name="connsiteX32" fmla="*/ 1247277 w 12362426"/>
              <a:gd name="connsiteY32" fmla="*/ 263322 h 2601820"/>
              <a:gd name="connsiteX33" fmla="*/ 1322184 w 12362426"/>
              <a:gd name="connsiteY33" fmla="*/ 246439 h 2601820"/>
              <a:gd name="connsiteX34" fmla="*/ 1336256 w 12362426"/>
              <a:gd name="connsiteY34" fmla="*/ 241927 h 2601820"/>
              <a:gd name="connsiteX35" fmla="*/ 1399541 w 12362426"/>
              <a:gd name="connsiteY35" fmla="*/ 235102 h 2601820"/>
              <a:gd name="connsiteX36" fmla="*/ 1609734 w 12362426"/>
              <a:gd name="connsiteY36" fmla="*/ 263735 h 2601820"/>
              <a:gd name="connsiteX37" fmla="*/ 1736383 w 12362426"/>
              <a:gd name="connsiteY37" fmla="*/ 290513 h 2601820"/>
              <a:gd name="connsiteX38" fmla="*/ 1857314 w 12362426"/>
              <a:gd name="connsiteY38" fmla="*/ 296136 h 2601820"/>
              <a:gd name="connsiteX39" fmla="*/ 2026639 w 12362426"/>
              <a:gd name="connsiteY39" fmla="*/ 314831 h 2601820"/>
              <a:gd name="connsiteX40" fmla="*/ 2043398 w 12362426"/>
              <a:gd name="connsiteY40" fmla="*/ 319752 h 2601820"/>
              <a:gd name="connsiteX41" fmla="*/ 2154517 w 12362426"/>
              <a:gd name="connsiteY41" fmla="*/ 339872 h 2601820"/>
              <a:gd name="connsiteX42" fmla="*/ 2277168 w 12362426"/>
              <a:gd name="connsiteY42" fmla="*/ 332227 h 2601820"/>
              <a:gd name="connsiteX43" fmla="*/ 2361853 w 12362426"/>
              <a:gd name="connsiteY43" fmla="*/ 314806 h 2601820"/>
              <a:gd name="connsiteX44" fmla="*/ 2463967 w 12362426"/>
              <a:gd name="connsiteY44" fmla="*/ 303941 h 2601820"/>
              <a:gd name="connsiteX45" fmla="*/ 2699787 w 12362426"/>
              <a:gd name="connsiteY45" fmla="*/ 275684 h 2601820"/>
              <a:gd name="connsiteX46" fmla="*/ 2705016 w 12362426"/>
              <a:gd name="connsiteY46" fmla="*/ 274197 h 2601820"/>
              <a:gd name="connsiteX47" fmla="*/ 2828071 w 12362426"/>
              <a:gd name="connsiteY47" fmla="*/ 253669 h 2601820"/>
              <a:gd name="connsiteX48" fmla="*/ 2858408 w 12362426"/>
              <a:gd name="connsiteY48" fmla="*/ 245474 h 2601820"/>
              <a:gd name="connsiteX49" fmla="*/ 2858814 w 12362426"/>
              <a:gd name="connsiteY49" fmla="*/ 244533 h 2601820"/>
              <a:gd name="connsiteX50" fmla="*/ 2927761 w 12362426"/>
              <a:gd name="connsiteY50" fmla="*/ 249297 h 2601820"/>
              <a:gd name="connsiteX51" fmla="*/ 2982332 w 12362426"/>
              <a:gd name="connsiteY51" fmla="*/ 254964 h 2601820"/>
              <a:gd name="connsiteX52" fmla="*/ 2997509 w 12362426"/>
              <a:gd name="connsiteY52" fmla="*/ 261704 h 2601820"/>
              <a:gd name="connsiteX53" fmla="*/ 3270214 w 12362426"/>
              <a:gd name="connsiteY53" fmla="*/ 257427 h 2601820"/>
              <a:gd name="connsiteX54" fmla="*/ 3396647 w 12362426"/>
              <a:gd name="connsiteY54" fmla="*/ 252769 h 2601820"/>
              <a:gd name="connsiteX55" fmla="*/ 3557903 w 12362426"/>
              <a:gd name="connsiteY55" fmla="*/ 238908 h 2601820"/>
              <a:gd name="connsiteX56" fmla="*/ 3749729 w 12362426"/>
              <a:gd name="connsiteY56" fmla="*/ 230698 h 2601820"/>
              <a:gd name="connsiteX57" fmla="*/ 3802620 w 12362426"/>
              <a:gd name="connsiteY57" fmla="*/ 218977 h 2601820"/>
              <a:gd name="connsiteX58" fmla="*/ 3922921 w 12362426"/>
              <a:gd name="connsiteY58" fmla="*/ 216805 h 2601820"/>
              <a:gd name="connsiteX59" fmla="*/ 3993939 w 12362426"/>
              <a:gd name="connsiteY59" fmla="*/ 212345 h 2601820"/>
              <a:gd name="connsiteX60" fmla="*/ 4019416 w 12362426"/>
              <a:gd name="connsiteY60" fmla="*/ 205686 h 2601820"/>
              <a:gd name="connsiteX61" fmla="*/ 4056007 w 12362426"/>
              <a:gd name="connsiteY61" fmla="*/ 199725 h 2601820"/>
              <a:gd name="connsiteX62" fmla="*/ 4180468 w 12362426"/>
              <a:gd name="connsiteY62" fmla="*/ 178765 h 2601820"/>
              <a:gd name="connsiteX63" fmla="*/ 4221483 w 12362426"/>
              <a:gd name="connsiteY63" fmla="*/ 177144 h 2601820"/>
              <a:gd name="connsiteX64" fmla="*/ 4227430 w 12362426"/>
              <a:gd name="connsiteY64" fmla="*/ 177300 h 2601820"/>
              <a:gd name="connsiteX65" fmla="*/ 4281173 w 12362426"/>
              <a:gd name="connsiteY65" fmla="*/ 180654 h 2601820"/>
              <a:gd name="connsiteX66" fmla="*/ 4371560 w 12362426"/>
              <a:gd name="connsiteY66" fmla="*/ 188902 h 2601820"/>
              <a:gd name="connsiteX67" fmla="*/ 4454221 w 12362426"/>
              <a:gd name="connsiteY67" fmla="*/ 195180 h 2601820"/>
              <a:gd name="connsiteX68" fmla="*/ 4508379 w 12362426"/>
              <a:gd name="connsiteY68" fmla="*/ 192650 h 2601820"/>
              <a:gd name="connsiteX69" fmla="*/ 4531879 w 12362426"/>
              <a:gd name="connsiteY69" fmla="*/ 195594 h 2601820"/>
              <a:gd name="connsiteX70" fmla="*/ 4634634 w 12362426"/>
              <a:gd name="connsiteY70" fmla="*/ 180804 h 2601820"/>
              <a:gd name="connsiteX71" fmla="*/ 4682281 w 12362426"/>
              <a:gd name="connsiteY71" fmla="*/ 156664 h 2601820"/>
              <a:gd name="connsiteX72" fmla="*/ 4800765 w 12362426"/>
              <a:gd name="connsiteY72" fmla="*/ 135230 h 2601820"/>
              <a:gd name="connsiteX73" fmla="*/ 4870119 w 12362426"/>
              <a:gd name="connsiteY73" fmla="*/ 119457 h 2601820"/>
              <a:gd name="connsiteX74" fmla="*/ 4894058 w 12362426"/>
              <a:gd name="connsiteY74" fmla="*/ 108831 h 2601820"/>
              <a:gd name="connsiteX75" fmla="*/ 4929109 w 12362426"/>
              <a:gd name="connsiteY75" fmla="*/ 97110 h 2601820"/>
              <a:gd name="connsiteX76" fmla="*/ 4989104 w 12362426"/>
              <a:gd name="connsiteY76" fmla="*/ 72831 h 2601820"/>
              <a:gd name="connsiteX77" fmla="*/ 5035354 w 12362426"/>
              <a:gd name="connsiteY77" fmla="*/ 60102 h 2601820"/>
              <a:gd name="connsiteX78" fmla="*/ 6007671 w 12362426"/>
              <a:gd name="connsiteY78" fmla="*/ 10697 h 2601820"/>
              <a:gd name="connsiteX0" fmla="*/ 6007671 w 12362426"/>
              <a:gd name="connsiteY0" fmla="*/ 30795 h 2621918"/>
              <a:gd name="connsiteX1" fmla="*/ 8177440 w 12362426"/>
              <a:gd name="connsiteY1" fmla="*/ 278833 h 2621918"/>
              <a:gd name="connsiteX2" fmla="*/ 9140514 w 12362426"/>
              <a:gd name="connsiteY2" fmla="*/ 340091 h 2621918"/>
              <a:gd name="connsiteX3" fmla="*/ 9836966 w 12362426"/>
              <a:gd name="connsiteY3" fmla="*/ 300382 h 2621918"/>
              <a:gd name="connsiteX4" fmla="*/ 9994340 w 12362426"/>
              <a:gd name="connsiteY4" fmla="*/ 329260 h 2621918"/>
              <a:gd name="connsiteX5" fmla="*/ 10021527 w 12362426"/>
              <a:gd name="connsiteY5" fmla="*/ 337370 h 2621918"/>
              <a:gd name="connsiteX6" fmla="*/ 10077617 w 12362426"/>
              <a:gd name="connsiteY6" fmla="*/ 352381 h 2621918"/>
              <a:gd name="connsiteX7" fmla="*/ 10249434 w 12362426"/>
              <a:gd name="connsiteY7" fmla="*/ 344945 h 2621918"/>
              <a:gd name="connsiteX8" fmla="*/ 10291151 w 12362426"/>
              <a:gd name="connsiteY8" fmla="*/ 331965 h 2621918"/>
              <a:gd name="connsiteX9" fmla="*/ 10537628 w 12362426"/>
              <a:gd name="connsiteY9" fmla="*/ 305987 h 2621918"/>
              <a:gd name="connsiteX10" fmla="*/ 10875114 w 12362426"/>
              <a:gd name="connsiteY10" fmla="*/ 235461 h 2621918"/>
              <a:gd name="connsiteX11" fmla="*/ 11131506 w 12362426"/>
              <a:gd name="connsiteY11" fmla="*/ 220360 h 2621918"/>
              <a:gd name="connsiteX12" fmla="*/ 11236837 w 12362426"/>
              <a:gd name="connsiteY12" fmla="*/ 204917 h 2621918"/>
              <a:gd name="connsiteX13" fmla="*/ 11428024 w 12362426"/>
              <a:gd name="connsiteY13" fmla="*/ 176757 h 2621918"/>
              <a:gd name="connsiteX14" fmla="*/ 11627584 w 12362426"/>
              <a:gd name="connsiteY14" fmla="*/ 145654 h 2621918"/>
              <a:gd name="connsiteX15" fmla="*/ 11715836 w 12362426"/>
              <a:gd name="connsiteY15" fmla="*/ 130498 h 2621918"/>
              <a:gd name="connsiteX16" fmla="*/ 11987050 w 12362426"/>
              <a:gd name="connsiteY16" fmla="*/ 229573 h 2621918"/>
              <a:gd name="connsiteX17" fmla="*/ 12251338 w 12362426"/>
              <a:gd name="connsiteY17" fmla="*/ 46509 h 2621918"/>
              <a:gd name="connsiteX18" fmla="*/ 12362426 w 12362426"/>
              <a:gd name="connsiteY18" fmla="*/ 768950 h 2621918"/>
              <a:gd name="connsiteX19" fmla="*/ 312058 w 12362426"/>
              <a:gd name="connsiteY19" fmla="*/ 2621918 h 2621918"/>
              <a:gd name="connsiteX20" fmla="*/ 0 w 12362426"/>
              <a:gd name="connsiteY20" fmla="*/ 592515 h 2621918"/>
              <a:gd name="connsiteX21" fmla="*/ 4427 w 12362426"/>
              <a:gd name="connsiteY21" fmla="*/ 591221 h 2621918"/>
              <a:gd name="connsiteX22" fmla="*/ 36478 w 12362426"/>
              <a:gd name="connsiteY22" fmla="*/ 582050 h 2621918"/>
              <a:gd name="connsiteX23" fmla="*/ 74319 w 12362426"/>
              <a:gd name="connsiteY23" fmla="*/ 564976 h 2621918"/>
              <a:gd name="connsiteX24" fmla="*/ 265466 w 12362426"/>
              <a:gd name="connsiteY24" fmla="*/ 520114 h 2621918"/>
              <a:gd name="connsiteX25" fmla="*/ 365700 w 12362426"/>
              <a:gd name="connsiteY25" fmla="*/ 493418 h 2621918"/>
              <a:gd name="connsiteX26" fmla="*/ 402179 w 12362426"/>
              <a:gd name="connsiteY26" fmla="*/ 485083 h 2621918"/>
              <a:gd name="connsiteX27" fmla="*/ 504196 w 12362426"/>
              <a:gd name="connsiteY27" fmla="*/ 445578 h 2621918"/>
              <a:gd name="connsiteX28" fmla="*/ 579858 w 12362426"/>
              <a:gd name="connsiteY28" fmla="*/ 433925 h 2621918"/>
              <a:gd name="connsiteX29" fmla="*/ 788740 w 12362426"/>
              <a:gd name="connsiteY29" fmla="*/ 373166 h 2621918"/>
              <a:gd name="connsiteX30" fmla="*/ 942632 w 12362426"/>
              <a:gd name="connsiteY30" fmla="*/ 338739 h 2621918"/>
              <a:gd name="connsiteX31" fmla="*/ 1166396 w 12362426"/>
              <a:gd name="connsiteY31" fmla="*/ 312871 h 2621918"/>
              <a:gd name="connsiteX32" fmla="*/ 1247277 w 12362426"/>
              <a:gd name="connsiteY32" fmla="*/ 283420 h 2621918"/>
              <a:gd name="connsiteX33" fmla="*/ 1322184 w 12362426"/>
              <a:gd name="connsiteY33" fmla="*/ 266537 h 2621918"/>
              <a:gd name="connsiteX34" fmla="*/ 1336256 w 12362426"/>
              <a:gd name="connsiteY34" fmla="*/ 262025 h 2621918"/>
              <a:gd name="connsiteX35" fmla="*/ 1399541 w 12362426"/>
              <a:gd name="connsiteY35" fmla="*/ 255200 h 2621918"/>
              <a:gd name="connsiteX36" fmla="*/ 1609734 w 12362426"/>
              <a:gd name="connsiteY36" fmla="*/ 283833 h 2621918"/>
              <a:gd name="connsiteX37" fmla="*/ 1736383 w 12362426"/>
              <a:gd name="connsiteY37" fmla="*/ 310611 h 2621918"/>
              <a:gd name="connsiteX38" fmla="*/ 1857314 w 12362426"/>
              <a:gd name="connsiteY38" fmla="*/ 316234 h 2621918"/>
              <a:gd name="connsiteX39" fmla="*/ 2026639 w 12362426"/>
              <a:gd name="connsiteY39" fmla="*/ 334929 h 2621918"/>
              <a:gd name="connsiteX40" fmla="*/ 2043398 w 12362426"/>
              <a:gd name="connsiteY40" fmla="*/ 339850 h 2621918"/>
              <a:gd name="connsiteX41" fmla="*/ 2154517 w 12362426"/>
              <a:gd name="connsiteY41" fmla="*/ 359970 h 2621918"/>
              <a:gd name="connsiteX42" fmla="*/ 2277168 w 12362426"/>
              <a:gd name="connsiteY42" fmla="*/ 352325 h 2621918"/>
              <a:gd name="connsiteX43" fmla="*/ 2361853 w 12362426"/>
              <a:gd name="connsiteY43" fmla="*/ 334904 h 2621918"/>
              <a:gd name="connsiteX44" fmla="*/ 2463967 w 12362426"/>
              <a:gd name="connsiteY44" fmla="*/ 324039 h 2621918"/>
              <a:gd name="connsiteX45" fmla="*/ 2699787 w 12362426"/>
              <a:gd name="connsiteY45" fmla="*/ 295782 h 2621918"/>
              <a:gd name="connsiteX46" fmla="*/ 2705016 w 12362426"/>
              <a:gd name="connsiteY46" fmla="*/ 294295 h 2621918"/>
              <a:gd name="connsiteX47" fmla="*/ 2828071 w 12362426"/>
              <a:gd name="connsiteY47" fmla="*/ 273767 h 2621918"/>
              <a:gd name="connsiteX48" fmla="*/ 2858408 w 12362426"/>
              <a:gd name="connsiteY48" fmla="*/ 265572 h 2621918"/>
              <a:gd name="connsiteX49" fmla="*/ 2858814 w 12362426"/>
              <a:gd name="connsiteY49" fmla="*/ 264631 h 2621918"/>
              <a:gd name="connsiteX50" fmla="*/ 2927761 w 12362426"/>
              <a:gd name="connsiteY50" fmla="*/ 269395 h 2621918"/>
              <a:gd name="connsiteX51" fmla="*/ 2982332 w 12362426"/>
              <a:gd name="connsiteY51" fmla="*/ 275062 h 2621918"/>
              <a:gd name="connsiteX52" fmla="*/ 2997509 w 12362426"/>
              <a:gd name="connsiteY52" fmla="*/ 281802 h 2621918"/>
              <a:gd name="connsiteX53" fmla="*/ 3270214 w 12362426"/>
              <a:gd name="connsiteY53" fmla="*/ 277525 h 2621918"/>
              <a:gd name="connsiteX54" fmla="*/ 3396647 w 12362426"/>
              <a:gd name="connsiteY54" fmla="*/ 272867 h 2621918"/>
              <a:gd name="connsiteX55" fmla="*/ 3557903 w 12362426"/>
              <a:gd name="connsiteY55" fmla="*/ 259006 h 2621918"/>
              <a:gd name="connsiteX56" fmla="*/ 3749729 w 12362426"/>
              <a:gd name="connsiteY56" fmla="*/ 250796 h 2621918"/>
              <a:gd name="connsiteX57" fmla="*/ 3802620 w 12362426"/>
              <a:gd name="connsiteY57" fmla="*/ 239075 h 2621918"/>
              <a:gd name="connsiteX58" fmla="*/ 3922921 w 12362426"/>
              <a:gd name="connsiteY58" fmla="*/ 236903 h 2621918"/>
              <a:gd name="connsiteX59" fmla="*/ 3993939 w 12362426"/>
              <a:gd name="connsiteY59" fmla="*/ 232443 h 2621918"/>
              <a:gd name="connsiteX60" fmla="*/ 4019416 w 12362426"/>
              <a:gd name="connsiteY60" fmla="*/ 225784 h 2621918"/>
              <a:gd name="connsiteX61" fmla="*/ 4056007 w 12362426"/>
              <a:gd name="connsiteY61" fmla="*/ 219823 h 2621918"/>
              <a:gd name="connsiteX62" fmla="*/ 4180468 w 12362426"/>
              <a:gd name="connsiteY62" fmla="*/ 198863 h 2621918"/>
              <a:gd name="connsiteX63" fmla="*/ 4221483 w 12362426"/>
              <a:gd name="connsiteY63" fmla="*/ 197242 h 2621918"/>
              <a:gd name="connsiteX64" fmla="*/ 4227430 w 12362426"/>
              <a:gd name="connsiteY64" fmla="*/ 197398 h 2621918"/>
              <a:gd name="connsiteX65" fmla="*/ 4281173 w 12362426"/>
              <a:gd name="connsiteY65" fmla="*/ 200752 h 2621918"/>
              <a:gd name="connsiteX66" fmla="*/ 4371560 w 12362426"/>
              <a:gd name="connsiteY66" fmla="*/ 209000 h 2621918"/>
              <a:gd name="connsiteX67" fmla="*/ 4454221 w 12362426"/>
              <a:gd name="connsiteY67" fmla="*/ 215278 h 2621918"/>
              <a:gd name="connsiteX68" fmla="*/ 4508379 w 12362426"/>
              <a:gd name="connsiteY68" fmla="*/ 212748 h 2621918"/>
              <a:gd name="connsiteX69" fmla="*/ 4531879 w 12362426"/>
              <a:gd name="connsiteY69" fmla="*/ 215692 h 2621918"/>
              <a:gd name="connsiteX70" fmla="*/ 4634634 w 12362426"/>
              <a:gd name="connsiteY70" fmla="*/ 200902 h 2621918"/>
              <a:gd name="connsiteX71" fmla="*/ 4682281 w 12362426"/>
              <a:gd name="connsiteY71" fmla="*/ 176762 h 2621918"/>
              <a:gd name="connsiteX72" fmla="*/ 4800765 w 12362426"/>
              <a:gd name="connsiteY72" fmla="*/ 155328 h 2621918"/>
              <a:gd name="connsiteX73" fmla="*/ 4870119 w 12362426"/>
              <a:gd name="connsiteY73" fmla="*/ 139555 h 2621918"/>
              <a:gd name="connsiteX74" fmla="*/ 4894058 w 12362426"/>
              <a:gd name="connsiteY74" fmla="*/ 128929 h 2621918"/>
              <a:gd name="connsiteX75" fmla="*/ 4929109 w 12362426"/>
              <a:gd name="connsiteY75" fmla="*/ 117208 h 2621918"/>
              <a:gd name="connsiteX76" fmla="*/ 4989104 w 12362426"/>
              <a:gd name="connsiteY76" fmla="*/ 92929 h 2621918"/>
              <a:gd name="connsiteX77" fmla="*/ 5267714 w 12362426"/>
              <a:gd name="connsiteY77" fmla="*/ 56889 h 2621918"/>
              <a:gd name="connsiteX78" fmla="*/ 6007671 w 12362426"/>
              <a:gd name="connsiteY78" fmla="*/ 30795 h 2621918"/>
              <a:gd name="connsiteX0" fmla="*/ 5267714 w 12362426"/>
              <a:gd name="connsiteY0" fmla="*/ 10380 h 2575409"/>
              <a:gd name="connsiteX1" fmla="*/ 8177440 w 12362426"/>
              <a:gd name="connsiteY1" fmla="*/ 232324 h 2575409"/>
              <a:gd name="connsiteX2" fmla="*/ 9140514 w 12362426"/>
              <a:gd name="connsiteY2" fmla="*/ 293582 h 2575409"/>
              <a:gd name="connsiteX3" fmla="*/ 9836966 w 12362426"/>
              <a:gd name="connsiteY3" fmla="*/ 253873 h 2575409"/>
              <a:gd name="connsiteX4" fmla="*/ 9994340 w 12362426"/>
              <a:gd name="connsiteY4" fmla="*/ 282751 h 2575409"/>
              <a:gd name="connsiteX5" fmla="*/ 10021527 w 12362426"/>
              <a:gd name="connsiteY5" fmla="*/ 290861 h 2575409"/>
              <a:gd name="connsiteX6" fmla="*/ 10077617 w 12362426"/>
              <a:gd name="connsiteY6" fmla="*/ 305872 h 2575409"/>
              <a:gd name="connsiteX7" fmla="*/ 10249434 w 12362426"/>
              <a:gd name="connsiteY7" fmla="*/ 298436 h 2575409"/>
              <a:gd name="connsiteX8" fmla="*/ 10291151 w 12362426"/>
              <a:gd name="connsiteY8" fmla="*/ 285456 h 2575409"/>
              <a:gd name="connsiteX9" fmla="*/ 10537628 w 12362426"/>
              <a:gd name="connsiteY9" fmla="*/ 259478 h 2575409"/>
              <a:gd name="connsiteX10" fmla="*/ 10875114 w 12362426"/>
              <a:gd name="connsiteY10" fmla="*/ 188952 h 2575409"/>
              <a:gd name="connsiteX11" fmla="*/ 11131506 w 12362426"/>
              <a:gd name="connsiteY11" fmla="*/ 173851 h 2575409"/>
              <a:gd name="connsiteX12" fmla="*/ 11236837 w 12362426"/>
              <a:gd name="connsiteY12" fmla="*/ 158408 h 2575409"/>
              <a:gd name="connsiteX13" fmla="*/ 11428024 w 12362426"/>
              <a:gd name="connsiteY13" fmla="*/ 130248 h 2575409"/>
              <a:gd name="connsiteX14" fmla="*/ 11627584 w 12362426"/>
              <a:gd name="connsiteY14" fmla="*/ 99145 h 2575409"/>
              <a:gd name="connsiteX15" fmla="*/ 11715836 w 12362426"/>
              <a:gd name="connsiteY15" fmla="*/ 83989 h 2575409"/>
              <a:gd name="connsiteX16" fmla="*/ 11987050 w 12362426"/>
              <a:gd name="connsiteY16" fmla="*/ 183064 h 2575409"/>
              <a:gd name="connsiteX17" fmla="*/ 12251338 w 12362426"/>
              <a:gd name="connsiteY17" fmla="*/ 0 h 2575409"/>
              <a:gd name="connsiteX18" fmla="*/ 12362426 w 12362426"/>
              <a:gd name="connsiteY18" fmla="*/ 722441 h 2575409"/>
              <a:gd name="connsiteX19" fmla="*/ 312058 w 12362426"/>
              <a:gd name="connsiteY19" fmla="*/ 2575409 h 2575409"/>
              <a:gd name="connsiteX20" fmla="*/ 0 w 12362426"/>
              <a:gd name="connsiteY20" fmla="*/ 546006 h 2575409"/>
              <a:gd name="connsiteX21" fmla="*/ 4427 w 12362426"/>
              <a:gd name="connsiteY21" fmla="*/ 544712 h 2575409"/>
              <a:gd name="connsiteX22" fmla="*/ 36478 w 12362426"/>
              <a:gd name="connsiteY22" fmla="*/ 535541 h 2575409"/>
              <a:gd name="connsiteX23" fmla="*/ 74319 w 12362426"/>
              <a:gd name="connsiteY23" fmla="*/ 518467 h 2575409"/>
              <a:gd name="connsiteX24" fmla="*/ 265466 w 12362426"/>
              <a:gd name="connsiteY24" fmla="*/ 473605 h 2575409"/>
              <a:gd name="connsiteX25" fmla="*/ 365700 w 12362426"/>
              <a:gd name="connsiteY25" fmla="*/ 446909 h 2575409"/>
              <a:gd name="connsiteX26" fmla="*/ 402179 w 12362426"/>
              <a:gd name="connsiteY26" fmla="*/ 438574 h 2575409"/>
              <a:gd name="connsiteX27" fmla="*/ 504196 w 12362426"/>
              <a:gd name="connsiteY27" fmla="*/ 399069 h 2575409"/>
              <a:gd name="connsiteX28" fmla="*/ 579858 w 12362426"/>
              <a:gd name="connsiteY28" fmla="*/ 387416 h 2575409"/>
              <a:gd name="connsiteX29" fmla="*/ 788740 w 12362426"/>
              <a:gd name="connsiteY29" fmla="*/ 326657 h 2575409"/>
              <a:gd name="connsiteX30" fmla="*/ 942632 w 12362426"/>
              <a:gd name="connsiteY30" fmla="*/ 292230 h 2575409"/>
              <a:gd name="connsiteX31" fmla="*/ 1166396 w 12362426"/>
              <a:gd name="connsiteY31" fmla="*/ 266362 h 2575409"/>
              <a:gd name="connsiteX32" fmla="*/ 1247277 w 12362426"/>
              <a:gd name="connsiteY32" fmla="*/ 236911 h 2575409"/>
              <a:gd name="connsiteX33" fmla="*/ 1322184 w 12362426"/>
              <a:gd name="connsiteY33" fmla="*/ 220028 h 2575409"/>
              <a:gd name="connsiteX34" fmla="*/ 1336256 w 12362426"/>
              <a:gd name="connsiteY34" fmla="*/ 215516 h 2575409"/>
              <a:gd name="connsiteX35" fmla="*/ 1399541 w 12362426"/>
              <a:gd name="connsiteY35" fmla="*/ 208691 h 2575409"/>
              <a:gd name="connsiteX36" fmla="*/ 1609734 w 12362426"/>
              <a:gd name="connsiteY36" fmla="*/ 237324 h 2575409"/>
              <a:gd name="connsiteX37" fmla="*/ 1736383 w 12362426"/>
              <a:gd name="connsiteY37" fmla="*/ 264102 h 2575409"/>
              <a:gd name="connsiteX38" fmla="*/ 1857314 w 12362426"/>
              <a:gd name="connsiteY38" fmla="*/ 269725 h 2575409"/>
              <a:gd name="connsiteX39" fmla="*/ 2026639 w 12362426"/>
              <a:gd name="connsiteY39" fmla="*/ 288420 h 2575409"/>
              <a:gd name="connsiteX40" fmla="*/ 2043398 w 12362426"/>
              <a:gd name="connsiteY40" fmla="*/ 293341 h 2575409"/>
              <a:gd name="connsiteX41" fmla="*/ 2154517 w 12362426"/>
              <a:gd name="connsiteY41" fmla="*/ 313461 h 2575409"/>
              <a:gd name="connsiteX42" fmla="*/ 2277168 w 12362426"/>
              <a:gd name="connsiteY42" fmla="*/ 305816 h 2575409"/>
              <a:gd name="connsiteX43" fmla="*/ 2361853 w 12362426"/>
              <a:gd name="connsiteY43" fmla="*/ 288395 h 2575409"/>
              <a:gd name="connsiteX44" fmla="*/ 2463967 w 12362426"/>
              <a:gd name="connsiteY44" fmla="*/ 277530 h 2575409"/>
              <a:gd name="connsiteX45" fmla="*/ 2699787 w 12362426"/>
              <a:gd name="connsiteY45" fmla="*/ 249273 h 2575409"/>
              <a:gd name="connsiteX46" fmla="*/ 2705016 w 12362426"/>
              <a:gd name="connsiteY46" fmla="*/ 247786 h 2575409"/>
              <a:gd name="connsiteX47" fmla="*/ 2828071 w 12362426"/>
              <a:gd name="connsiteY47" fmla="*/ 227258 h 2575409"/>
              <a:gd name="connsiteX48" fmla="*/ 2858408 w 12362426"/>
              <a:gd name="connsiteY48" fmla="*/ 219063 h 2575409"/>
              <a:gd name="connsiteX49" fmla="*/ 2858814 w 12362426"/>
              <a:gd name="connsiteY49" fmla="*/ 218122 h 2575409"/>
              <a:gd name="connsiteX50" fmla="*/ 2927761 w 12362426"/>
              <a:gd name="connsiteY50" fmla="*/ 222886 h 2575409"/>
              <a:gd name="connsiteX51" fmla="*/ 2982332 w 12362426"/>
              <a:gd name="connsiteY51" fmla="*/ 228553 h 2575409"/>
              <a:gd name="connsiteX52" fmla="*/ 2997509 w 12362426"/>
              <a:gd name="connsiteY52" fmla="*/ 235293 h 2575409"/>
              <a:gd name="connsiteX53" fmla="*/ 3270214 w 12362426"/>
              <a:gd name="connsiteY53" fmla="*/ 231016 h 2575409"/>
              <a:gd name="connsiteX54" fmla="*/ 3396647 w 12362426"/>
              <a:gd name="connsiteY54" fmla="*/ 226358 h 2575409"/>
              <a:gd name="connsiteX55" fmla="*/ 3557903 w 12362426"/>
              <a:gd name="connsiteY55" fmla="*/ 212497 h 2575409"/>
              <a:gd name="connsiteX56" fmla="*/ 3749729 w 12362426"/>
              <a:gd name="connsiteY56" fmla="*/ 204287 h 2575409"/>
              <a:gd name="connsiteX57" fmla="*/ 3802620 w 12362426"/>
              <a:gd name="connsiteY57" fmla="*/ 192566 h 2575409"/>
              <a:gd name="connsiteX58" fmla="*/ 3922921 w 12362426"/>
              <a:gd name="connsiteY58" fmla="*/ 190394 h 2575409"/>
              <a:gd name="connsiteX59" fmla="*/ 3993939 w 12362426"/>
              <a:gd name="connsiteY59" fmla="*/ 185934 h 2575409"/>
              <a:gd name="connsiteX60" fmla="*/ 4019416 w 12362426"/>
              <a:gd name="connsiteY60" fmla="*/ 179275 h 2575409"/>
              <a:gd name="connsiteX61" fmla="*/ 4056007 w 12362426"/>
              <a:gd name="connsiteY61" fmla="*/ 173314 h 2575409"/>
              <a:gd name="connsiteX62" fmla="*/ 4180468 w 12362426"/>
              <a:gd name="connsiteY62" fmla="*/ 152354 h 2575409"/>
              <a:gd name="connsiteX63" fmla="*/ 4221483 w 12362426"/>
              <a:gd name="connsiteY63" fmla="*/ 150733 h 2575409"/>
              <a:gd name="connsiteX64" fmla="*/ 4227430 w 12362426"/>
              <a:gd name="connsiteY64" fmla="*/ 150889 h 2575409"/>
              <a:gd name="connsiteX65" fmla="*/ 4281173 w 12362426"/>
              <a:gd name="connsiteY65" fmla="*/ 154243 h 2575409"/>
              <a:gd name="connsiteX66" fmla="*/ 4371560 w 12362426"/>
              <a:gd name="connsiteY66" fmla="*/ 162491 h 2575409"/>
              <a:gd name="connsiteX67" fmla="*/ 4454221 w 12362426"/>
              <a:gd name="connsiteY67" fmla="*/ 168769 h 2575409"/>
              <a:gd name="connsiteX68" fmla="*/ 4508379 w 12362426"/>
              <a:gd name="connsiteY68" fmla="*/ 166239 h 2575409"/>
              <a:gd name="connsiteX69" fmla="*/ 4531879 w 12362426"/>
              <a:gd name="connsiteY69" fmla="*/ 169183 h 2575409"/>
              <a:gd name="connsiteX70" fmla="*/ 4634634 w 12362426"/>
              <a:gd name="connsiteY70" fmla="*/ 154393 h 2575409"/>
              <a:gd name="connsiteX71" fmla="*/ 4682281 w 12362426"/>
              <a:gd name="connsiteY71" fmla="*/ 130253 h 2575409"/>
              <a:gd name="connsiteX72" fmla="*/ 4800765 w 12362426"/>
              <a:gd name="connsiteY72" fmla="*/ 108819 h 2575409"/>
              <a:gd name="connsiteX73" fmla="*/ 4870119 w 12362426"/>
              <a:gd name="connsiteY73" fmla="*/ 93046 h 2575409"/>
              <a:gd name="connsiteX74" fmla="*/ 4894058 w 12362426"/>
              <a:gd name="connsiteY74" fmla="*/ 82420 h 2575409"/>
              <a:gd name="connsiteX75" fmla="*/ 4929109 w 12362426"/>
              <a:gd name="connsiteY75" fmla="*/ 70699 h 2575409"/>
              <a:gd name="connsiteX76" fmla="*/ 4989104 w 12362426"/>
              <a:gd name="connsiteY76" fmla="*/ 46420 h 2575409"/>
              <a:gd name="connsiteX77" fmla="*/ 5267714 w 12362426"/>
              <a:gd name="connsiteY77" fmla="*/ 10380 h 2575409"/>
              <a:gd name="connsiteX0" fmla="*/ 6298845 w 12362426"/>
              <a:gd name="connsiteY0" fmla="*/ 174694 h 2575409"/>
              <a:gd name="connsiteX1" fmla="*/ 8177440 w 12362426"/>
              <a:gd name="connsiteY1" fmla="*/ 232324 h 2575409"/>
              <a:gd name="connsiteX2" fmla="*/ 9140514 w 12362426"/>
              <a:gd name="connsiteY2" fmla="*/ 293582 h 2575409"/>
              <a:gd name="connsiteX3" fmla="*/ 9836966 w 12362426"/>
              <a:gd name="connsiteY3" fmla="*/ 253873 h 2575409"/>
              <a:gd name="connsiteX4" fmla="*/ 9994340 w 12362426"/>
              <a:gd name="connsiteY4" fmla="*/ 282751 h 2575409"/>
              <a:gd name="connsiteX5" fmla="*/ 10021527 w 12362426"/>
              <a:gd name="connsiteY5" fmla="*/ 290861 h 2575409"/>
              <a:gd name="connsiteX6" fmla="*/ 10077617 w 12362426"/>
              <a:gd name="connsiteY6" fmla="*/ 305872 h 2575409"/>
              <a:gd name="connsiteX7" fmla="*/ 10249434 w 12362426"/>
              <a:gd name="connsiteY7" fmla="*/ 298436 h 2575409"/>
              <a:gd name="connsiteX8" fmla="*/ 10291151 w 12362426"/>
              <a:gd name="connsiteY8" fmla="*/ 285456 h 2575409"/>
              <a:gd name="connsiteX9" fmla="*/ 10537628 w 12362426"/>
              <a:gd name="connsiteY9" fmla="*/ 259478 h 2575409"/>
              <a:gd name="connsiteX10" fmla="*/ 10875114 w 12362426"/>
              <a:gd name="connsiteY10" fmla="*/ 188952 h 2575409"/>
              <a:gd name="connsiteX11" fmla="*/ 11131506 w 12362426"/>
              <a:gd name="connsiteY11" fmla="*/ 173851 h 2575409"/>
              <a:gd name="connsiteX12" fmla="*/ 11236837 w 12362426"/>
              <a:gd name="connsiteY12" fmla="*/ 158408 h 2575409"/>
              <a:gd name="connsiteX13" fmla="*/ 11428024 w 12362426"/>
              <a:gd name="connsiteY13" fmla="*/ 130248 h 2575409"/>
              <a:gd name="connsiteX14" fmla="*/ 11627584 w 12362426"/>
              <a:gd name="connsiteY14" fmla="*/ 99145 h 2575409"/>
              <a:gd name="connsiteX15" fmla="*/ 11715836 w 12362426"/>
              <a:gd name="connsiteY15" fmla="*/ 83989 h 2575409"/>
              <a:gd name="connsiteX16" fmla="*/ 11987050 w 12362426"/>
              <a:gd name="connsiteY16" fmla="*/ 183064 h 2575409"/>
              <a:gd name="connsiteX17" fmla="*/ 12251338 w 12362426"/>
              <a:gd name="connsiteY17" fmla="*/ 0 h 2575409"/>
              <a:gd name="connsiteX18" fmla="*/ 12362426 w 12362426"/>
              <a:gd name="connsiteY18" fmla="*/ 722441 h 2575409"/>
              <a:gd name="connsiteX19" fmla="*/ 312058 w 12362426"/>
              <a:gd name="connsiteY19" fmla="*/ 2575409 h 2575409"/>
              <a:gd name="connsiteX20" fmla="*/ 0 w 12362426"/>
              <a:gd name="connsiteY20" fmla="*/ 546006 h 2575409"/>
              <a:gd name="connsiteX21" fmla="*/ 4427 w 12362426"/>
              <a:gd name="connsiteY21" fmla="*/ 544712 h 2575409"/>
              <a:gd name="connsiteX22" fmla="*/ 36478 w 12362426"/>
              <a:gd name="connsiteY22" fmla="*/ 535541 h 2575409"/>
              <a:gd name="connsiteX23" fmla="*/ 74319 w 12362426"/>
              <a:gd name="connsiteY23" fmla="*/ 518467 h 2575409"/>
              <a:gd name="connsiteX24" fmla="*/ 265466 w 12362426"/>
              <a:gd name="connsiteY24" fmla="*/ 473605 h 2575409"/>
              <a:gd name="connsiteX25" fmla="*/ 365700 w 12362426"/>
              <a:gd name="connsiteY25" fmla="*/ 446909 h 2575409"/>
              <a:gd name="connsiteX26" fmla="*/ 402179 w 12362426"/>
              <a:gd name="connsiteY26" fmla="*/ 438574 h 2575409"/>
              <a:gd name="connsiteX27" fmla="*/ 504196 w 12362426"/>
              <a:gd name="connsiteY27" fmla="*/ 399069 h 2575409"/>
              <a:gd name="connsiteX28" fmla="*/ 579858 w 12362426"/>
              <a:gd name="connsiteY28" fmla="*/ 387416 h 2575409"/>
              <a:gd name="connsiteX29" fmla="*/ 788740 w 12362426"/>
              <a:gd name="connsiteY29" fmla="*/ 326657 h 2575409"/>
              <a:gd name="connsiteX30" fmla="*/ 942632 w 12362426"/>
              <a:gd name="connsiteY30" fmla="*/ 292230 h 2575409"/>
              <a:gd name="connsiteX31" fmla="*/ 1166396 w 12362426"/>
              <a:gd name="connsiteY31" fmla="*/ 266362 h 2575409"/>
              <a:gd name="connsiteX32" fmla="*/ 1247277 w 12362426"/>
              <a:gd name="connsiteY32" fmla="*/ 236911 h 2575409"/>
              <a:gd name="connsiteX33" fmla="*/ 1322184 w 12362426"/>
              <a:gd name="connsiteY33" fmla="*/ 220028 h 2575409"/>
              <a:gd name="connsiteX34" fmla="*/ 1336256 w 12362426"/>
              <a:gd name="connsiteY34" fmla="*/ 215516 h 2575409"/>
              <a:gd name="connsiteX35" fmla="*/ 1399541 w 12362426"/>
              <a:gd name="connsiteY35" fmla="*/ 208691 h 2575409"/>
              <a:gd name="connsiteX36" fmla="*/ 1609734 w 12362426"/>
              <a:gd name="connsiteY36" fmla="*/ 237324 h 2575409"/>
              <a:gd name="connsiteX37" fmla="*/ 1736383 w 12362426"/>
              <a:gd name="connsiteY37" fmla="*/ 264102 h 2575409"/>
              <a:gd name="connsiteX38" fmla="*/ 1857314 w 12362426"/>
              <a:gd name="connsiteY38" fmla="*/ 269725 h 2575409"/>
              <a:gd name="connsiteX39" fmla="*/ 2026639 w 12362426"/>
              <a:gd name="connsiteY39" fmla="*/ 288420 h 2575409"/>
              <a:gd name="connsiteX40" fmla="*/ 2043398 w 12362426"/>
              <a:gd name="connsiteY40" fmla="*/ 293341 h 2575409"/>
              <a:gd name="connsiteX41" fmla="*/ 2154517 w 12362426"/>
              <a:gd name="connsiteY41" fmla="*/ 313461 h 2575409"/>
              <a:gd name="connsiteX42" fmla="*/ 2277168 w 12362426"/>
              <a:gd name="connsiteY42" fmla="*/ 305816 h 2575409"/>
              <a:gd name="connsiteX43" fmla="*/ 2361853 w 12362426"/>
              <a:gd name="connsiteY43" fmla="*/ 288395 h 2575409"/>
              <a:gd name="connsiteX44" fmla="*/ 2463967 w 12362426"/>
              <a:gd name="connsiteY44" fmla="*/ 277530 h 2575409"/>
              <a:gd name="connsiteX45" fmla="*/ 2699787 w 12362426"/>
              <a:gd name="connsiteY45" fmla="*/ 249273 h 2575409"/>
              <a:gd name="connsiteX46" fmla="*/ 2705016 w 12362426"/>
              <a:gd name="connsiteY46" fmla="*/ 247786 h 2575409"/>
              <a:gd name="connsiteX47" fmla="*/ 2828071 w 12362426"/>
              <a:gd name="connsiteY47" fmla="*/ 227258 h 2575409"/>
              <a:gd name="connsiteX48" fmla="*/ 2858408 w 12362426"/>
              <a:gd name="connsiteY48" fmla="*/ 219063 h 2575409"/>
              <a:gd name="connsiteX49" fmla="*/ 2858814 w 12362426"/>
              <a:gd name="connsiteY49" fmla="*/ 218122 h 2575409"/>
              <a:gd name="connsiteX50" fmla="*/ 2927761 w 12362426"/>
              <a:gd name="connsiteY50" fmla="*/ 222886 h 2575409"/>
              <a:gd name="connsiteX51" fmla="*/ 2982332 w 12362426"/>
              <a:gd name="connsiteY51" fmla="*/ 228553 h 2575409"/>
              <a:gd name="connsiteX52" fmla="*/ 2997509 w 12362426"/>
              <a:gd name="connsiteY52" fmla="*/ 235293 h 2575409"/>
              <a:gd name="connsiteX53" fmla="*/ 3270214 w 12362426"/>
              <a:gd name="connsiteY53" fmla="*/ 231016 h 2575409"/>
              <a:gd name="connsiteX54" fmla="*/ 3396647 w 12362426"/>
              <a:gd name="connsiteY54" fmla="*/ 226358 h 2575409"/>
              <a:gd name="connsiteX55" fmla="*/ 3557903 w 12362426"/>
              <a:gd name="connsiteY55" fmla="*/ 212497 h 2575409"/>
              <a:gd name="connsiteX56" fmla="*/ 3749729 w 12362426"/>
              <a:gd name="connsiteY56" fmla="*/ 204287 h 2575409"/>
              <a:gd name="connsiteX57" fmla="*/ 3802620 w 12362426"/>
              <a:gd name="connsiteY57" fmla="*/ 192566 h 2575409"/>
              <a:gd name="connsiteX58" fmla="*/ 3922921 w 12362426"/>
              <a:gd name="connsiteY58" fmla="*/ 190394 h 2575409"/>
              <a:gd name="connsiteX59" fmla="*/ 3993939 w 12362426"/>
              <a:gd name="connsiteY59" fmla="*/ 185934 h 2575409"/>
              <a:gd name="connsiteX60" fmla="*/ 4019416 w 12362426"/>
              <a:gd name="connsiteY60" fmla="*/ 179275 h 2575409"/>
              <a:gd name="connsiteX61" fmla="*/ 4056007 w 12362426"/>
              <a:gd name="connsiteY61" fmla="*/ 173314 h 2575409"/>
              <a:gd name="connsiteX62" fmla="*/ 4180468 w 12362426"/>
              <a:gd name="connsiteY62" fmla="*/ 152354 h 2575409"/>
              <a:gd name="connsiteX63" fmla="*/ 4221483 w 12362426"/>
              <a:gd name="connsiteY63" fmla="*/ 150733 h 2575409"/>
              <a:gd name="connsiteX64" fmla="*/ 4227430 w 12362426"/>
              <a:gd name="connsiteY64" fmla="*/ 150889 h 2575409"/>
              <a:gd name="connsiteX65" fmla="*/ 4281173 w 12362426"/>
              <a:gd name="connsiteY65" fmla="*/ 154243 h 2575409"/>
              <a:gd name="connsiteX66" fmla="*/ 4371560 w 12362426"/>
              <a:gd name="connsiteY66" fmla="*/ 162491 h 2575409"/>
              <a:gd name="connsiteX67" fmla="*/ 4454221 w 12362426"/>
              <a:gd name="connsiteY67" fmla="*/ 168769 h 2575409"/>
              <a:gd name="connsiteX68" fmla="*/ 4508379 w 12362426"/>
              <a:gd name="connsiteY68" fmla="*/ 166239 h 2575409"/>
              <a:gd name="connsiteX69" fmla="*/ 4531879 w 12362426"/>
              <a:gd name="connsiteY69" fmla="*/ 169183 h 2575409"/>
              <a:gd name="connsiteX70" fmla="*/ 4634634 w 12362426"/>
              <a:gd name="connsiteY70" fmla="*/ 154393 h 2575409"/>
              <a:gd name="connsiteX71" fmla="*/ 4682281 w 12362426"/>
              <a:gd name="connsiteY71" fmla="*/ 130253 h 2575409"/>
              <a:gd name="connsiteX72" fmla="*/ 4800765 w 12362426"/>
              <a:gd name="connsiteY72" fmla="*/ 108819 h 2575409"/>
              <a:gd name="connsiteX73" fmla="*/ 4870119 w 12362426"/>
              <a:gd name="connsiteY73" fmla="*/ 93046 h 2575409"/>
              <a:gd name="connsiteX74" fmla="*/ 4894058 w 12362426"/>
              <a:gd name="connsiteY74" fmla="*/ 82420 h 2575409"/>
              <a:gd name="connsiteX75" fmla="*/ 4929109 w 12362426"/>
              <a:gd name="connsiteY75" fmla="*/ 70699 h 2575409"/>
              <a:gd name="connsiteX76" fmla="*/ 4989104 w 12362426"/>
              <a:gd name="connsiteY76" fmla="*/ 46420 h 2575409"/>
              <a:gd name="connsiteX77" fmla="*/ 6298845 w 12362426"/>
              <a:gd name="connsiteY77" fmla="*/ 174694 h 2575409"/>
              <a:gd name="connsiteX0" fmla="*/ 6298845 w 12362426"/>
              <a:gd name="connsiteY0" fmla="*/ 174694 h 2575409"/>
              <a:gd name="connsiteX1" fmla="*/ 8177440 w 12362426"/>
              <a:gd name="connsiteY1" fmla="*/ 232324 h 2575409"/>
              <a:gd name="connsiteX2" fmla="*/ 9140514 w 12362426"/>
              <a:gd name="connsiteY2" fmla="*/ 293582 h 2575409"/>
              <a:gd name="connsiteX3" fmla="*/ 9836966 w 12362426"/>
              <a:gd name="connsiteY3" fmla="*/ 253873 h 2575409"/>
              <a:gd name="connsiteX4" fmla="*/ 9994340 w 12362426"/>
              <a:gd name="connsiteY4" fmla="*/ 282751 h 2575409"/>
              <a:gd name="connsiteX5" fmla="*/ 10021527 w 12362426"/>
              <a:gd name="connsiteY5" fmla="*/ 290861 h 2575409"/>
              <a:gd name="connsiteX6" fmla="*/ 10077617 w 12362426"/>
              <a:gd name="connsiteY6" fmla="*/ 305872 h 2575409"/>
              <a:gd name="connsiteX7" fmla="*/ 10249434 w 12362426"/>
              <a:gd name="connsiteY7" fmla="*/ 298436 h 2575409"/>
              <a:gd name="connsiteX8" fmla="*/ 10291151 w 12362426"/>
              <a:gd name="connsiteY8" fmla="*/ 285456 h 2575409"/>
              <a:gd name="connsiteX9" fmla="*/ 10537628 w 12362426"/>
              <a:gd name="connsiteY9" fmla="*/ 259478 h 2575409"/>
              <a:gd name="connsiteX10" fmla="*/ 10875114 w 12362426"/>
              <a:gd name="connsiteY10" fmla="*/ 188952 h 2575409"/>
              <a:gd name="connsiteX11" fmla="*/ 11131506 w 12362426"/>
              <a:gd name="connsiteY11" fmla="*/ 173851 h 2575409"/>
              <a:gd name="connsiteX12" fmla="*/ 11236837 w 12362426"/>
              <a:gd name="connsiteY12" fmla="*/ 158408 h 2575409"/>
              <a:gd name="connsiteX13" fmla="*/ 11428024 w 12362426"/>
              <a:gd name="connsiteY13" fmla="*/ 130248 h 2575409"/>
              <a:gd name="connsiteX14" fmla="*/ 11627584 w 12362426"/>
              <a:gd name="connsiteY14" fmla="*/ 99145 h 2575409"/>
              <a:gd name="connsiteX15" fmla="*/ 11715836 w 12362426"/>
              <a:gd name="connsiteY15" fmla="*/ 83989 h 2575409"/>
              <a:gd name="connsiteX16" fmla="*/ 11987050 w 12362426"/>
              <a:gd name="connsiteY16" fmla="*/ 183064 h 2575409"/>
              <a:gd name="connsiteX17" fmla="*/ 12251338 w 12362426"/>
              <a:gd name="connsiteY17" fmla="*/ 0 h 2575409"/>
              <a:gd name="connsiteX18" fmla="*/ 12362426 w 12362426"/>
              <a:gd name="connsiteY18" fmla="*/ 722441 h 2575409"/>
              <a:gd name="connsiteX19" fmla="*/ 312058 w 12362426"/>
              <a:gd name="connsiteY19" fmla="*/ 2575409 h 2575409"/>
              <a:gd name="connsiteX20" fmla="*/ 0 w 12362426"/>
              <a:gd name="connsiteY20" fmla="*/ 546006 h 2575409"/>
              <a:gd name="connsiteX21" fmla="*/ 4427 w 12362426"/>
              <a:gd name="connsiteY21" fmla="*/ 544712 h 2575409"/>
              <a:gd name="connsiteX22" fmla="*/ 36478 w 12362426"/>
              <a:gd name="connsiteY22" fmla="*/ 535541 h 2575409"/>
              <a:gd name="connsiteX23" fmla="*/ 74319 w 12362426"/>
              <a:gd name="connsiteY23" fmla="*/ 518467 h 2575409"/>
              <a:gd name="connsiteX24" fmla="*/ 265466 w 12362426"/>
              <a:gd name="connsiteY24" fmla="*/ 473605 h 2575409"/>
              <a:gd name="connsiteX25" fmla="*/ 365700 w 12362426"/>
              <a:gd name="connsiteY25" fmla="*/ 446909 h 2575409"/>
              <a:gd name="connsiteX26" fmla="*/ 402179 w 12362426"/>
              <a:gd name="connsiteY26" fmla="*/ 438574 h 2575409"/>
              <a:gd name="connsiteX27" fmla="*/ 504196 w 12362426"/>
              <a:gd name="connsiteY27" fmla="*/ 399069 h 2575409"/>
              <a:gd name="connsiteX28" fmla="*/ 579858 w 12362426"/>
              <a:gd name="connsiteY28" fmla="*/ 387416 h 2575409"/>
              <a:gd name="connsiteX29" fmla="*/ 788740 w 12362426"/>
              <a:gd name="connsiteY29" fmla="*/ 326657 h 2575409"/>
              <a:gd name="connsiteX30" fmla="*/ 942632 w 12362426"/>
              <a:gd name="connsiteY30" fmla="*/ 292230 h 2575409"/>
              <a:gd name="connsiteX31" fmla="*/ 1166396 w 12362426"/>
              <a:gd name="connsiteY31" fmla="*/ 266362 h 2575409"/>
              <a:gd name="connsiteX32" fmla="*/ 1247277 w 12362426"/>
              <a:gd name="connsiteY32" fmla="*/ 236911 h 2575409"/>
              <a:gd name="connsiteX33" fmla="*/ 1322184 w 12362426"/>
              <a:gd name="connsiteY33" fmla="*/ 220028 h 2575409"/>
              <a:gd name="connsiteX34" fmla="*/ 1336256 w 12362426"/>
              <a:gd name="connsiteY34" fmla="*/ 215516 h 2575409"/>
              <a:gd name="connsiteX35" fmla="*/ 1399541 w 12362426"/>
              <a:gd name="connsiteY35" fmla="*/ 208691 h 2575409"/>
              <a:gd name="connsiteX36" fmla="*/ 1609734 w 12362426"/>
              <a:gd name="connsiteY36" fmla="*/ 237324 h 2575409"/>
              <a:gd name="connsiteX37" fmla="*/ 1736383 w 12362426"/>
              <a:gd name="connsiteY37" fmla="*/ 264102 h 2575409"/>
              <a:gd name="connsiteX38" fmla="*/ 1857314 w 12362426"/>
              <a:gd name="connsiteY38" fmla="*/ 269725 h 2575409"/>
              <a:gd name="connsiteX39" fmla="*/ 2026639 w 12362426"/>
              <a:gd name="connsiteY39" fmla="*/ 288420 h 2575409"/>
              <a:gd name="connsiteX40" fmla="*/ 2043398 w 12362426"/>
              <a:gd name="connsiteY40" fmla="*/ 293341 h 2575409"/>
              <a:gd name="connsiteX41" fmla="*/ 2154517 w 12362426"/>
              <a:gd name="connsiteY41" fmla="*/ 313461 h 2575409"/>
              <a:gd name="connsiteX42" fmla="*/ 2277168 w 12362426"/>
              <a:gd name="connsiteY42" fmla="*/ 305816 h 2575409"/>
              <a:gd name="connsiteX43" fmla="*/ 2361853 w 12362426"/>
              <a:gd name="connsiteY43" fmla="*/ 288395 h 2575409"/>
              <a:gd name="connsiteX44" fmla="*/ 2463967 w 12362426"/>
              <a:gd name="connsiteY44" fmla="*/ 277530 h 2575409"/>
              <a:gd name="connsiteX45" fmla="*/ 2699787 w 12362426"/>
              <a:gd name="connsiteY45" fmla="*/ 249273 h 2575409"/>
              <a:gd name="connsiteX46" fmla="*/ 2705016 w 12362426"/>
              <a:gd name="connsiteY46" fmla="*/ 247786 h 2575409"/>
              <a:gd name="connsiteX47" fmla="*/ 2828071 w 12362426"/>
              <a:gd name="connsiteY47" fmla="*/ 227258 h 2575409"/>
              <a:gd name="connsiteX48" fmla="*/ 2858408 w 12362426"/>
              <a:gd name="connsiteY48" fmla="*/ 219063 h 2575409"/>
              <a:gd name="connsiteX49" fmla="*/ 2858814 w 12362426"/>
              <a:gd name="connsiteY49" fmla="*/ 218122 h 2575409"/>
              <a:gd name="connsiteX50" fmla="*/ 2927761 w 12362426"/>
              <a:gd name="connsiteY50" fmla="*/ 222886 h 2575409"/>
              <a:gd name="connsiteX51" fmla="*/ 2982332 w 12362426"/>
              <a:gd name="connsiteY51" fmla="*/ 228553 h 2575409"/>
              <a:gd name="connsiteX52" fmla="*/ 2997509 w 12362426"/>
              <a:gd name="connsiteY52" fmla="*/ 235293 h 2575409"/>
              <a:gd name="connsiteX53" fmla="*/ 3270214 w 12362426"/>
              <a:gd name="connsiteY53" fmla="*/ 231016 h 2575409"/>
              <a:gd name="connsiteX54" fmla="*/ 3396647 w 12362426"/>
              <a:gd name="connsiteY54" fmla="*/ 226358 h 2575409"/>
              <a:gd name="connsiteX55" fmla="*/ 3557903 w 12362426"/>
              <a:gd name="connsiteY55" fmla="*/ 212497 h 2575409"/>
              <a:gd name="connsiteX56" fmla="*/ 3749729 w 12362426"/>
              <a:gd name="connsiteY56" fmla="*/ 204287 h 2575409"/>
              <a:gd name="connsiteX57" fmla="*/ 3802620 w 12362426"/>
              <a:gd name="connsiteY57" fmla="*/ 192566 h 2575409"/>
              <a:gd name="connsiteX58" fmla="*/ 3922921 w 12362426"/>
              <a:gd name="connsiteY58" fmla="*/ 190394 h 2575409"/>
              <a:gd name="connsiteX59" fmla="*/ 3993939 w 12362426"/>
              <a:gd name="connsiteY59" fmla="*/ 185934 h 2575409"/>
              <a:gd name="connsiteX60" fmla="*/ 4019416 w 12362426"/>
              <a:gd name="connsiteY60" fmla="*/ 179275 h 2575409"/>
              <a:gd name="connsiteX61" fmla="*/ 4056007 w 12362426"/>
              <a:gd name="connsiteY61" fmla="*/ 173314 h 2575409"/>
              <a:gd name="connsiteX62" fmla="*/ 4180468 w 12362426"/>
              <a:gd name="connsiteY62" fmla="*/ 152354 h 2575409"/>
              <a:gd name="connsiteX63" fmla="*/ 4221483 w 12362426"/>
              <a:gd name="connsiteY63" fmla="*/ 150733 h 2575409"/>
              <a:gd name="connsiteX64" fmla="*/ 4227430 w 12362426"/>
              <a:gd name="connsiteY64" fmla="*/ 150889 h 2575409"/>
              <a:gd name="connsiteX65" fmla="*/ 4281173 w 12362426"/>
              <a:gd name="connsiteY65" fmla="*/ 154243 h 2575409"/>
              <a:gd name="connsiteX66" fmla="*/ 4371560 w 12362426"/>
              <a:gd name="connsiteY66" fmla="*/ 162491 h 2575409"/>
              <a:gd name="connsiteX67" fmla="*/ 4454221 w 12362426"/>
              <a:gd name="connsiteY67" fmla="*/ 168769 h 2575409"/>
              <a:gd name="connsiteX68" fmla="*/ 4508379 w 12362426"/>
              <a:gd name="connsiteY68" fmla="*/ 166239 h 2575409"/>
              <a:gd name="connsiteX69" fmla="*/ 4531879 w 12362426"/>
              <a:gd name="connsiteY69" fmla="*/ 169183 h 2575409"/>
              <a:gd name="connsiteX70" fmla="*/ 4634634 w 12362426"/>
              <a:gd name="connsiteY70" fmla="*/ 154393 h 2575409"/>
              <a:gd name="connsiteX71" fmla="*/ 4682281 w 12362426"/>
              <a:gd name="connsiteY71" fmla="*/ 130253 h 2575409"/>
              <a:gd name="connsiteX72" fmla="*/ 4800765 w 12362426"/>
              <a:gd name="connsiteY72" fmla="*/ 108819 h 2575409"/>
              <a:gd name="connsiteX73" fmla="*/ 4870119 w 12362426"/>
              <a:gd name="connsiteY73" fmla="*/ 93046 h 2575409"/>
              <a:gd name="connsiteX74" fmla="*/ 4894058 w 12362426"/>
              <a:gd name="connsiteY74" fmla="*/ 82420 h 2575409"/>
              <a:gd name="connsiteX75" fmla="*/ 4929109 w 12362426"/>
              <a:gd name="connsiteY75" fmla="*/ 70699 h 2575409"/>
              <a:gd name="connsiteX76" fmla="*/ 5473414 w 12362426"/>
              <a:gd name="connsiteY76" fmla="*/ 46457 h 2575409"/>
              <a:gd name="connsiteX77" fmla="*/ 6298845 w 12362426"/>
              <a:gd name="connsiteY77" fmla="*/ 174694 h 2575409"/>
              <a:gd name="connsiteX0" fmla="*/ 6298845 w 12362426"/>
              <a:gd name="connsiteY0" fmla="*/ 174694 h 2575409"/>
              <a:gd name="connsiteX1" fmla="*/ 8177440 w 12362426"/>
              <a:gd name="connsiteY1" fmla="*/ 232324 h 2575409"/>
              <a:gd name="connsiteX2" fmla="*/ 9140514 w 12362426"/>
              <a:gd name="connsiteY2" fmla="*/ 293582 h 2575409"/>
              <a:gd name="connsiteX3" fmla="*/ 9836966 w 12362426"/>
              <a:gd name="connsiteY3" fmla="*/ 253873 h 2575409"/>
              <a:gd name="connsiteX4" fmla="*/ 9994340 w 12362426"/>
              <a:gd name="connsiteY4" fmla="*/ 282751 h 2575409"/>
              <a:gd name="connsiteX5" fmla="*/ 10021527 w 12362426"/>
              <a:gd name="connsiteY5" fmla="*/ 290861 h 2575409"/>
              <a:gd name="connsiteX6" fmla="*/ 10077617 w 12362426"/>
              <a:gd name="connsiteY6" fmla="*/ 305872 h 2575409"/>
              <a:gd name="connsiteX7" fmla="*/ 10249434 w 12362426"/>
              <a:gd name="connsiteY7" fmla="*/ 298436 h 2575409"/>
              <a:gd name="connsiteX8" fmla="*/ 10291151 w 12362426"/>
              <a:gd name="connsiteY8" fmla="*/ 285456 h 2575409"/>
              <a:gd name="connsiteX9" fmla="*/ 10537628 w 12362426"/>
              <a:gd name="connsiteY9" fmla="*/ 259478 h 2575409"/>
              <a:gd name="connsiteX10" fmla="*/ 10875114 w 12362426"/>
              <a:gd name="connsiteY10" fmla="*/ 188952 h 2575409"/>
              <a:gd name="connsiteX11" fmla="*/ 11131506 w 12362426"/>
              <a:gd name="connsiteY11" fmla="*/ 173851 h 2575409"/>
              <a:gd name="connsiteX12" fmla="*/ 11236837 w 12362426"/>
              <a:gd name="connsiteY12" fmla="*/ 158408 h 2575409"/>
              <a:gd name="connsiteX13" fmla="*/ 11428024 w 12362426"/>
              <a:gd name="connsiteY13" fmla="*/ 130248 h 2575409"/>
              <a:gd name="connsiteX14" fmla="*/ 11627584 w 12362426"/>
              <a:gd name="connsiteY14" fmla="*/ 99145 h 2575409"/>
              <a:gd name="connsiteX15" fmla="*/ 11715836 w 12362426"/>
              <a:gd name="connsiteY15" fmla="*/ 83989 h 2575409"/>
              <a:gd name="connsiteX16" fmla="*/ 11987050 w 12362426"/>
              <a:gd name="connsiteY16" fmla="*/ 183064 h 2575409"/>
              <a:gd name="connsiteX17" fmla="*/ 12251338 w 12362426"/>
              <a:gd name="connsiteY17" fmla="*/ 0 h 2575409"/>
              <a:gd name="connsiteX18" fmla="*/ 12362426 w 12362426"/>
              <a:gd name="connsiteY18" fmla="*/ 722441 h 2575409"/>
              <a:gd name="connsiteX19" fmla="*/ 312058 w 12362426"/>
              <a:gd name="connsiteY19" fmla="*/ 2575409 h 2575409"/>
              <a:gd name="connsiteX20" fmla="*/ 0 w 12362426"/>
              <a:gd name="connsiteY20" fmla="*/ 546006 h 2575409"/>
              <a:gd name="connsiteX21" fmla="*/ 4427 w 12362426"/>
              <a:gd name="connsiteY21" fmla="*/ 544712 h 2575409"/>
              <a:gd name="connsiteX22" fmla="*/ 36478 w 12362426"/>
              <a:gd name="connsiteY22" fmla="*/ 535541 h 2575409"/>
              <a:gd name="connsiteX23" fmla="*/ 74319 w 12362426"/>
              <a:gd name="connsiteY23" fmla="*/ 518467 h 2575409"/>
              <a:gd name="connsiteX24" fmla="*/ 265466 w 12362426"/>
              <a:gd name="connsiteY24" fmla="*/ 473605 h 2575409"/>
              <a:gd name="connsiteX25" fmla="*/ 365700 w 12362426"/>
              <a:gd name="connsiteY25" fmla="*/ 446909 h 2575409"/>
              <a:gd name="connsiteX26" fmla="*/ 402179 w 12362426"/>
              <a:gd name="connsiteY26" fmla="*/ 438574 h 2575409"/>
              <a:gd name="connsiteX27" fmla="*/ 504196 w 12362426"/>
              <a:gd name="connsiteY27" fmla="*/ 399069 h 2575409"/>
              <a:gd name="connsiteX28" fmla="*/ 579858 w 12362426"/>
              <a:gd name="connsiteY28" fmla="*/ 387416 h 2575409"/>
              <a:gd name="connsiteX29" fmla="*/ 788740 w 12362426"/>
              <a:gd name="connsiteY29" fmla="*/ 326657 h 2575409"/>
              <a:gd name="connsiteX30" fmla="*/ 942632 w 12362426"/>
              <a:gd name="connsiteY30" fmla="*/ 292230 h 2575409"/>
              <a:gd name="connsiteX31" fmla="*/ 1166396 w 12362426"/>
              <a:gd name="connsiteY31" fmla="*/ 266362 h 2575409"/>
              <a:gd name="connsiteX32" fmla="*/ 1247277 w 12362426"/>
              <a:gd name="connsiteY32" fmla="*/ 236911 h 2575409"/>
              <a:gd name="connsiteX33" fmla="*/ 1322184 w 12362426"/>
              <a:gd name="connsiteY33" fmla="*/ 220028 h 2575409"/>
              <a:gd name="connsiteX34" fmla="*/ 1336256 w 12362426"/>
              <a:gd name="connsiteY34" fmla="*/ 215516 h 2575409"/>
              <a:gd name="connsiteX35" fmla="*/ 1399541 w 12362426"/>
              <a:gd name="connsiteY35" fmla="*/ 208691 h 2575409"/>
              <a:gd name="connsiteX36" fmla="*/ 1609734 w 12362426"/>
              <a:gd name="connsiteY36" fmla="*/ 237324 h 2575409"/>
              <a:gd name="connsiteX37" fmla="*/ 1736383 w 12362426"/>
              <a:gd name="connsiteY37" fmla="*/ 264102 h 2575409"/>
              <a:gd name="connsiteX38" fmla="*/ 1857314 w 12362426"/>
              <a:gd name="connsiteY38" fmla="*/ 269725 h 2575409"/>
              <a:gd name="connsiteX39" fmla="*/ 2026639 w 12362426"/>
              <a:gd name="connsiteY39" fmla="*/ 288420 h 2575409"/>
              <a:gd name="connsiteX40" fmla="*/ 2043398 w 12362426"/>
              <a:gd name="connsiteY40" fmla="*/ 293341 h 2575409"/>
              <a:gd name="connsiteX41" fmla="*/ 2154517 w 12362426"/>
              <a:gd name="connsiteY41" fmla="*/ 313461 h 2575409"/>
              <a:gd name="connsiteX42" fmla="*/ 2277168 w 12362426"/>
              <a:gd name="connsiteY42" fmla="*/ 305816 h 2575409"/>
              <a:gd name="connsiteX43" fmla="*/ 2361853 w 12362426"/>
              <a:gd name="connsiteY43" fmla="*/ 288395 h 2575409"/>
              <a:gd name="connsiteX44" fmla="*/ 2463967 w 12362426"/>
              <a:gd name="connsiteY44" fmla="*/ 277530 h 2575409"/>
              <a:gd name="connsiteX45" fmla="*/ 2699787 w 12362426"/>
              <a:gd name="connsiteY45" fmla="*/ 249273 h 2575409"/>
              <a:gd name="connsiteX46" fmla="*/ 2705016 w 12362426"/>
              <a:gd name="connsiteY46" fmla="*/ 247786 h 2575409"/>
              <a:gd name="connsiteX47" fmla="*/ 2828071 w 12362426"/>
              <a:gd name="connsiteY47" fmla="*/ 227258 h 2575409"/>
              <a:gd name="connsiteX48" fmla="*/ 2858408 w 12362426"/>
              <a:gd name="connsiteY48" fmla="*/ 219063 h 2575409"/>
              <a:gd name="connsiteX49" fmla="*/ 2858814 w 12362426"/>
              <a:gd name="connsiteY49" fmla="*/ 218122 h 2575409"/>
              <a:gd name="connsiteX50" fmla="*/ 2927761 w 12362426"/>
              <a:gd name="connsiteY50" fmla="*/ 222886 h 2575409"/>
              <a:gd name="connsiteX51" fmla="*/ 2982332 w 12362426"/>
              <a:gd name="connsiteY51" fmla="*/ 228553 h 2575409"/>
              <a:gd name="connsiteX52" fmla="*/ 2997509 w 12362426"/>
              <a:gd name="connsiteY52" fmla="*/ 235293 h 2575409"/>
              <a:gd name="connsiteX53" fmla="*/ 3270214 w 12362426"/>
              <a:gd name="connsiteY53" fmla="*/ 231016 h 2575409"/>
              <a:gd name="connsiteX54" fmla="*/ 3396647 w 12362426"/>
              <a:gd name="connsiteY54" fmla="*/ 226358 h 2575409"/>
              <a:gd name="connsiteX55" fmla="*/ 3557903 w 12362426"/>
              <a:gd name="connsiteY55" fmla="*/ 212497 h 2575409"/>
              <a:gd name="connsiteX56" fmla="*/ 3749729 w 12362426"/>
              <a:gd name="connsiteY56" fmla="*/ 204287 h 2575409"/>
              <a:gd name="connsiteX57" fmla="*/ 3802620 w 12362426"/>
              <a:gd name="connsiteY57" fmla="*/ 192566 h 2575409"/>
              <a:gd name="connsiteX58" fmla="*/ 3922921 w 12362426"/>
              <a:gd name="connsiteY58" fmla="*/ 190394 h 2575409"/>
              <a:gd name="connsiteX59" fmla="*/ 3993939 w 12362426"/>
              <a:gd name="connsiteY59" fmla="*/ 185934 h 2575409"/>
              <a:gd name="connsiteX60" fmla="*/ 4019416 w 12362426"/>
              <a:gd name="connsiteY60" fmla="*/ 179275 h 2575409"/>
              <a:gd name="connsiteX61" fmla="*/ 4056007 w 12362426"/>
              <a:gd name="connsiteY61" fmla="*/ 173314 h 2575409"/>
              <a:gd name="connsiteX62" fmla="*/ 4180468 w 12362426"/>
              <a:gd name="connsiteY62" fmla="*/ 152354 h 2575409"/>
              <a:gd name="connsiteX63" fmla="*/ 4221483 w 12362426"/>
              <a:gd name="connsiteY63" fmla="*/ 150733 h 2575409"/>
              <a:gd name="connsiteX64" fmla="*/ 4227430 w 12362426"/>
              <a:gd name="connsiteY64" fmla="*/ 150889 h 2575409"/>
              <a:gd name="connsiteX65" fmla="*/ 4281173 w 12362426"/>
              <a:gd name="connsiteY65" fmla="*/ 154243 h 2575409"/>
              <a:gd name="connsiteX66" fmla="*/ 4371560 w 12362426"/>
              <a:gd name="connsiteY66" fmla="*/ 162491 h 2575409"/>
              <a:gd name="connsiteX67" fmla="*/ 4454221 w 12362426"/>
              <a:gd name="connsiteY67" fmla="*/ 168769 h 2575409"/>
              <a:gd name="connsiteX68" fmla="*/ 4508379 w 12362426"/>
              <a:gd name="connsiteY68" fmla="*/ 166239 h 2575409"/>
              <a:gd name="connsiteX69" fmla="*/ 4531879 w 12362426"/>
              <a:gd name="connsiteY69" fmla="*/ 169183 h 2575409"/>
              <a:gd name="connsiteX70" fmla="*/ 4634634 w 12362426"/>
              <a:gd name="connsiteY70" fmla="*/ 154393 h 2575409"/>
              <a:gd name="connsiteX71" fmla="*/ 4682281 w 12362426"/>
              <a:gd name="connsiteY71" fmla="*/ 130253 h 2575409"/>
              <a:gd name="connsiteX72" fmla="*/ 4800765 w 12362426"/>
              <a:gd name="connsiteY72" fmla="*/ 108819 h 2575409"/>
              <a:gd name="connsiteX73" fmla="*/ 4870119 w 12362426"/>
              <a:gd name="connsiteY73" fmla="*/ 93046 h 2575409"/>
              <a:gd name="connsiteX74" fmla="*/ 4894058 w 12362426"/>
              <a:gd name="connsiteY74" fmla="*/ 82420 h 2575409"/>
              <a:gd name="connsiteX75" fmla="*/ 4954298 w 12362426"/>
              <a:gd name="connsiteY75" fmla="*/ 153752 h 2575409"/>
              <a:gd name="connsiteX76" fmla="*/ 5473414 w 12362426"/>
              <a:gd name="connsiteY76" fmla="*/ 46457 h 2575409"/>
              <a:gd name="connsiteX77" fmla="*/ 6298845 w 12362426"/>
              <a:gd name="connsiteY77" fmla="*/ 174694 h 2575409"/>
              <a:gd name="connsiteX0" fmla="*/ 6298845 w 12362426"/>
              <a:gd name="connsiteY0" fmla="*/ 174694 h 2575409"/>
              <a:gd name="connsiteX1" fmla="*/ 8177440 w 12362426"/>
              <a:gd name="connsiteY1" fmla="*/ 232324 h 2575409"/>
              <a:gd name="connsiteX2" fmla="*/ 9140514 w 12362426"/>
              <a:gd name="connsiteY2" fmla="*/ 293582 h 2575409"/>
              <a:gd name="connsiteX3" fmla="*/ 9836966 w 12362426"/>
              <a:gd name="connsiteY3" fmla="*/ 253873 h 2575409"/>
              <a:gd name="connsiteX4" fmla="*/ 9994340 w 12362426"/>
              <a:gd name="connsiteY4" fmla="*/ 282751 h 2575409"/>
              <a:gd name="connsiteX5" fmla="*/ 10021527 w 12362426"/>
              <a:gd name="connsiteY5" fmla="*/ 290861 h 2575409"/>
              <a:gd name="connsiteX6" fmla="*/ 10077617 w 12362426"/>
              <a:gd name="connsiteY6" fmla="*/ 305872 h 2575409"/>
              <a:gd name="connsiteX7" fmla="*/ 10249434 w 12362426"/>
              <a:gd name="connsiteY7" fmla="*/ 298436 h 2575409"/>
              <a:gd name="connsiteX8" fmla="*/ 10291151 w 12362426"/>
              <a:gd name="connsiteY8" fmla="*/ 285456 h 2575409"/>
              <a:gd name="connsiteX9" fmla="*/ 10537628 w 12362426"/>
              <a:gd name="connsiteY9" fmla="*/ 259478 h 2575409"/>
              <a:gd name="connsiteX10" fmla="*/ 10875114 w 12362426"/>
              <a:gd name="connsiteY10" fmla="*/ 188952 h 2575409"/>
              <a:gd name="connsiteX11" fmla="*/ 11131506 w 12362426"/>
              <a:gd name="connsiteY11" fmla="*/ 173851 h 2575409"/>
              <a:gd name="connsiteX12" fmla="*/ 11236837 w 12362426"/>
              <a:gd name="connsiteY12" fmla="*/ 158408 h 2575409"/>
              <a:gd name="connsiteX13" fmla="*/ 11428024 w 12362426"/>
              <a:gd name="connsiteY13" fmla="*/ 130248 h 2575409"/>
              <a:gd name="connsiteX14" fmla="*/ 11627584 w 12362426"/>
              <a:gd name="connsiteY14" fmla="*/ 99145 h 2575409"/>
              <a:gd name="connsiteX15" fmla="*/ 11715836 w 12362426"/>
              <a:gd name="connsiteY15" fmla="*/ 83989 h 2575409"/>
              <a:gd name="connsiteX16" fmla="*/ 11987050 w 12362426"/>
              <a:gd name="connsiteY16" fmla="*/ 183064 h 2575409"/>
              <a:gd name="connsiteX17" fmla="*/ 12251338 w 12362426"/>
              <a:gd name="connsiteY17" fmla="*/ 0 h 2575409"/>
              <a:gd name="connsiteX18" fmla="*/ 12362426 w 12362426"/>
              <a:gd name="connsiteY18" fmla="*/ 722441 h 2575409"/>
              <a:gd name="connsiteX19" fmla="*/ 312058 w 12362426"/>
              <a:gd name="connsiteY19" fmla="*/ 2575409 h 2575409"/>
              <a:gd name="connsiteX20" fmla="*/ 0 w 12362426"/>
              <a:gd name="connsiteY20" fmla="*/ 546006 h 2575409"/>
              <a:gd name="connsiteX21" fmla="*/ 4427 w 12362426"/>
              <a:gd name="connsiteY21" fmla="*/ 544712 h 2575409"/>
              <a:gd name="connsiteX22" fmla="*/ 36478 w 12362426"/>
              <a:gd name="connsiteY22" fmla="*/ 535541 h 2575409"/>
              <a:gd name="connsiteX23" fmla="*/ 74319 w 12362426"/>
              <a:gd name="connsiteY23" fmla="*/ 518467 h 2575409"/>
              <a:gd name="connsiteX24" fmla="*/ 265466 w 12362426"/>
              <a:gd name="connsiteY24" fmla="*/ 473605 h 2575409"/>
              <a:gd name="connsiteX25" fmla="*/ 365700 w 12362426"/>
              <a:gd name="connsiteY25" fmla="*/ 446909 h 2575409"/>
              <a:gd name="connsiteX26" fmla="*/ 402179 w 12362426"/>
              <a:gd name="connsiteY26" fmla="*/ 438574 h 2575409"/>
              <a:gd name="connsiteX27" fmla="*/ 504196 w 12362426"/>
              <a:gd name="connsiteY27" fmla="*/ 399069 h 2575409"/>
              <a:gd name="connsiteX28" fmla="*/ 579858 w 12362426"/>
              <a:gd name="connsiteY28" fmla="*/ 387416 h 2575409"/>
              <a:gd name="connsiteX29" fmla="*/ 788740 w 12362426"/>
              <a:gd name="connsiteY29" fmla="*/ 326657 h 2575409"/>
              <a:gd name="connsiteX30" fmla="*/ 942632 w 12362426"/>
              <a:gd name="connsiteY30" fmla="*/ 292230 h 2575409"/>
              <a:gd name="connsiteX31" fmla="*/ 1166396 w 12362426"/>
              <a:gd name="connsiteY31" fmla="*/ 266362 h 2575409"/>
              <a:gd name="connsiteX32" fmla="*/ 1247277 w 12362426"/>
              <a:gd name="connsiteY32" fmla="*/ 236911 h 2575409"/>
              <a:gd name="connsiteX33" fmla="*/ 1322184 w 12362426"/>
              <a:gd name="connsiteY33" fmla="*/ 220028 h 2575409"/>
              <a:gd name="connsiteX34" fmla="*/ 1336256 w 12362426"/>
              <a:gd name="connsiteY34" fmla="*/ 215516 h 2575409"/>
              <a:gd name="connsiteX35" fmla="*/ 1399541 w 12362426"/>
              <a:gd name="connsiteY35" fmla="*/ 208691 h 2575409"/>
              <a:gd name="connsiteX36" fmla="*/ 1609734 w 12362426"/>
              <a:gd name="connsiteY36" fmla="*/ 237324 h 2575409"/>
              <a:gd name="connsiteX37" fmla="*/ 1736383 w 12362426"/>
              <a:gd name="connsiteY37" fmla="*/ 264102 h 2575409"/>
              <a:gd name="connsiteX38" fmla="*/ 1857314 w 12362426"/>
              <a:gd name="connsiteY38" fmla="*/ 269725 h 2575409"/>
              <a:gd name="connsiteX39" fmla="*/ 2026639 w 12362426"/>
              <a:gd name="connsiteY39" fmla="*/ 288420 h 2575409"/>
              <a:gd name="connsiteX40" fmla="*/ 2043398 w 12362426"/>
              <a:gd name="connsiteY40" fmla="*/ 293341 h 2575409"/>
              <a:gd name="connsiteX41" fmla="*/ 2154517 w 12362426"/>
              <a:gd name="connsiteY41" fmla="*/ 313461 h 2575409"/>
              <a:gd name="connsiteX42" fmla="*/ 2277168 w 12362426"/>
              <a:gd name="connsiteY42" fmla="*/ 305816 h 2575409"/>
              <a:gd name="connsiteX43" fmla="*/ 2361853 w 12362426"/>
              <a:gd name="connsiteY43" fmla="*/ 288395 h 2575409"/>
              <a:gd name="connsiteX44" fmla="*/ 2463967 w 12362426"/>
              <a:gd name="connsiteY44" fmla="*/ 277530 h 2575409"/>
              <a:gd name="connsiteX45" fmla="*/ 2699787 w 12362426"/>
              <a:gd name="connsiteY45" fmla="*/ 249273 h 2575409"/>
              <a:gd name="connsiteX46" fmla="*/ 2705016 w 12362426"/>
              <a:gd name="connsiteY46" fmla="*/ 247786 h 2575409"/>
              <a:gd name="connsiteX47" fmla="*/ 2828071 w 12362426"/>
              <a:gd name="connsiteY47" fmla="*/ 227258 h 2575409"/>
              <a:gd name="connsiteX48" fmla="*/ 2858408 w 12362426"/>
              <a:gd name="connsiteY48" fmla="*/ 219063 h 2575409"/>
              <a:gd name="connsiteX49" fmla="*/ 2858814 w 12362426"/>
              <a:gd name="connsiteY49" fmla="*/ 218122 h 2575409"/>
              <a:gd name="connsiteX50" fmla="*/ 2927761 w 12362426"/>
              <a:gd name="connsiteY50" fmla="*/ 222886 h 2575409"/>
              <a:gd name="connsiteX51" fmla="*/ 2982332 w 12362426"/>
              <a:gd name="connsiteY51" fmla="*/ 228553 h 2575409"/>
              <a:gd name="connsiteX52" fmla="*/ 2997509 w 12362426"/>
              <a:gd name="connsiteY52" fmla="*/ 235293 h 2575409"/>
              <a:gd name="connsiteX53" fmla="*/ 3270214 w 12362426"/>
              <a:gd name="connsiteY53" fmla="*/ 231016 h 2575409"/>
              <a:gd name="connsiteX54" fmla="*/ 3396647 w 12362426"/>
              <a:gd name="connsiteY54" fmla="*/ 226358 h 2575409"/>
              <a:gd name="connsiteX55" fmla="*/ 3557903 w 12362426"/>
              <a:gd name="connsiteY55" fmla="*/ 212497 h 2575409"/>
              <a:gd name="connsiteX56" fmla="*/ 3749729 w 12362426"/>
              <a:gd name="connsiteY56" fmla="*/ 204287 h 2575409"/>
              <a:gd name="connsiteX57" fmla="*/ 3802620 w 12362426"/>
              <a:gd name="connsiteY57" fmla="*/ 192566 h 2575409"/>
              <a:gd name="connsiteX58" fmla="*/ 3922921 w 12362426"/>
              <a:gd name="connsiteY58" fmla="*/ 190394 h 2575409"/>
              <a:gd name="connsiteX59" fmla="*/ 3993939 w 12362426"/>
              <a:gd name="connsiteY59" fmla="*/ 185934 h 2575409"/>
              <a:gd name="connsiteX60" fmla="*/ 4019416 w 12362426"/>
              <a:gd name="connsiteY60" fmla="*/ 179275 h 2575409"/>
              <a:gd name="connsiteX61" fmla="*/ 4056007 w 12362426"/>
              <a:gd name="connsiteY61" fmla="*/ 173314 h 2575409"/>
              <a:gd name="connsiteX62" fmla="*/ 4180468 w 12362426"/>
              <a:gd name="connsiteY62" fmla="*/ 152354 h 2575409"/>
              <a:gd name="connsiteX63" fmla="*/ 4221483 w 12362426"/>
              <a:gd name="connsiteY63" fmla="*/ 150733 h 2575409"/>
              <a:gd name="connsiteX64" fmla="*/ 4227430 w 12362426"/>
              <a:gd name="connsiteY64" fmla="*/ 150889 h 2575409"/>
              <a:gd name="connsiteX65" fmla="*/ 4281173 w 12362426"/>
              <a:gd name="connsiteY65" fmla="*/ 154243 h 2575409"/>
              <a:gd name="connsiteX66" fmla="*/ 4371560 w 12362426"/>
              <a:gd name="connsiteY66" fmla="*/ 162491 h 2575409"/>
              <a:gd name="connsiteX67" fmla="*/ 4454221 w 12362426"/>
              <a:gd name="connsiteY67" fmla="*/ 168769 h 2575409"/>
              <a:gd name="connsiteX68" fmla="*/ 4508379 w 12362426"/>
              <a:gd name="connsiteY68" fmla="*/ 166239 h 2575409"/>
              <a:gd name="connsiteX69" fmla="*/ 4531879 w 12362426"/>
              <a:gd name="connsiteY69" fmla="*/ 169183 h 2575409"/>
              <a:gd name="connsiteX70" fmla="*/ 4634634 w 12362426"/>
              <a:gd name="connsiteY70" fmla="*/ 154393 h 2575409"/>
              <a:gd name="connsiteX71" fmla="*/ 4682281 w 12362426"/>
              <a:gd name="connsiteY71" fmla="*/ 130253 h 2575409"/>
              <a:gd name="connsiteX72" fmla="*/ 4800765 w 12362426"/>
              <a:gd name="connsiteY72" fmla="*/ 108819 h 2575409"/>
              <a:gd name="connsiteX73" fmla="*/ 4870119 w 12362426"/>
              <a:gd name="connsiteY73" fmla="*/ 93046 h 2575409"/>
              <a:gd name="connsiteX74" fmla="*/ 4954298 w 12362426"/>
              <a:gd name="connsiteY74" fmla="*/ 153752 h 2575409"/>
              <a:gd name="connsiteX75" fmla="*/ 5473414 w 12362426"/>
              <a:gd name="connsiteY75" fmla="*/ 46457 h 2575409"/>
              <a:gd name="connsiteX76" fmla="*/ 6298845 w 12362426"/>
              <a:gd name="connsiteY76" fmla="*/ 174694 h 2575409"/>
              <a:gd name="connsiteX0" fmla="*/ 6298845 w 12362426"/>
              <a:gd name="connsiteY0" fmla="*/ 174694 h 2575409"/>
              <a:gd name="connsiteX1" fmla="*/ 8177440 w 12362426"/>
              <a:gd name="connsiteY1" fmla="*/ 232324 h 2575409"/>
              <a:gd name="connsiteX2" fmla="*/ 9140514 w 12362426"/>
              <a:gd name="connsiteY2" fmla="*/ 293582 h 2575409"/>
              <a:gd name="connsiteX3" fmla="*/ 9836966 w 12362426"/>
              <a:gd name="connsiteY3" fmla="*/ 253873 h 2575409"/>
              <a:gd name="connsiteX4" fmla="*/ 9994340 w 12362426"/>
              <a:gd name="connsiteY4" fmla="*/ 282751 h 2575409"/>
              <a:gd name="connsiteX5" fmla="*/ 10021527 w 12362426"/>
              <a:gd name="connsiteY5" fmla="*/ 290861 h 2575409"/>
              <a:gd name="connsiteX6" fmla="*/ 10077617 w 12362426"/>
              <a:gd name="connsiteY6" fmla="*/ 305872 h 2575409"/>
              <a:gd name="connsiteX7" fmla="*/ 10249434 w 12362426"/>
              <a:gd name="connsiteY7" fmla="*/ 298436 h 2575409"/>
              <a:gd name="connsiteX8" fmla="*/ 10291151 w 12362426"/>
              <a:gd name="connsiteY8" fmla="*/ 285456 h 2575409"/>
              <a:gd name="connsiteX9" fmla="*/ 10537628 w 12362426"/>
              <a:gd name="connsiteY9" fmla="*/ 259478 h 2575409"/>
              <a:gd name="connsiteX10" fmla="*/ 10875114 w 12362426"/>
              <a:gd name="connsiteY10" fmla="*/ 188952 h 2575409"/>
              <a:gd name="connsiteX11" fmla="*/ 11131506 w 12362426"/>
              <a:gd name="connsiteY11" fmla="*/ 173851 h 2575409"/>
              <a:gd name="connsiteX12" fmla="*/ 11236837 w 12362426"/>
              <a:gd name="connsiteY12" fmla="*/ 158408 h 2575409"/>
              <a:gd name="connsiteX13" fmla="*/ 11428024 w 12362426"/>
              <a:gd name="connsiteY13" fmla="*/ 130248 h 2575409"/>
              <a:gd name="connsiteX14" fmla="*/ 11627584 w 12362426"/>
              <a:gd name="connsiteY14" fmla="*/ 99145 h 2575409"/>
              <a:gd name="connsiteX15" fmla="*/ 11715836 w 12362426"/>
              <a:gd name="connsiteY15" fmla="*/ 83989 h 2575409"/>
              <a:gd name="connsiteX16" fmla="*/ 11987050 w 12362426"/>
              <a:gd name="connsiteY16" fmla="*/ 183064 h 2575409"/>
              <a:gd name="connsiteX17" fmla="*/ 12251338 w 12362426"/>
              <a:gd name="connsiteY17" fmla="*/ 0 h 2575409"/>
              <a:gd name="connsiteX18" fmla="*/ 12362426 w 12362426"/>
              <a:gd name="connsiteY18" fmla="*/ 722441 h 2575409"/>
              <a:gd name="connsiteX19" fmla="*/ 312058 w 12362426"/>
              <a:gd name="connsiteY19" fmla="*/ 2575409 h 2575409"/>
              <a:gd name="connsiteX20" fmla="*/ 0 w 12362426"/>
              <a:gd name="connsiteY20" fmla="*/ 546006 h 2575409"/>
              <a:gd name="connsiteX21" fmla="*/ 4427 w 12362426"/>
              <a:gd name="connsiteY21" fmla="*/ 544712 h 2575409"/>
              <a:gd name="connsiteX22" fmla="*/ 36478 w 12362426"/>
              <a:gd name="connsiteY22" fmla="*/ 535541 h 2575409"/>
              <a:gd name="connsiteX23" fmla="*/ 74319 w 12362426"/>
              <a:gd name="connsiteY23" fmla="*/ 518467 h 2575409"/>
              <a:gd name="connsiteX24" fmla="*/ 265466 w 12362426"/>
              <a:gd name="connsiteY24" fmla="*/ 473605 h 2575409"/>
              <a:gd name="connsiteX25" fmla="*/ 365700 w 12362426"/>
              <a:gd name="connsiteY25" fmla="*/ 446909 h 2575409"/>
              <a:gd name="connsiteX26" fmla="*/ 402179 w 12362426"/>
              <a:gd name="connsiteY26" fmla="*/ 438574 h 2575409"/>
              <a:gd name="connsiteX27" fmla="*/ 504196 w 12362426"/>
              <a:gd name="connsiteY27" fmla="*/ 399069 h 2575409"/>
              <a:gd name="connsiteX28" fmla="*/ 579858 w 12362426"/>
              <a:gd name="connsiteY28" fmla="*/ 387416 h 2575409"/>
              <a:gd name="connsiteX29" fmla="*/ 788740 w 12362426"/>
              <a:gd name="connsiteY29" fmla="*/ 326657 h 2575409"/>
              <a:gd name="connsiteX30" fmla="*/ 942632 w 12362426"/>
              <a:gd name="connsiteY30" fmla="*/ 292230 h 2575409"/>
              <a:gd name="connsiteX31" fmla="*/ 1166396 w 12362426"/>
              <a:gd name="connsiteY31" fmla="*/ 266362 h 2575409"/>
              <a:gd name="connsiteX32" fmla="*/ 1247277 w 12362426"/>
              <a:gd name="connsiteY32" fmla="*/ 236911 h 2575409"/>
              <a:gd name="connsiteX33" fmla="*/ 1322184 w 12362426"/>
              <a:gd name="connsiteY33" fmla="*/ 220028 h 2575409"/>
              <a:gd name="connsiteX34" fmla="*/ 1336256 w 12362426"/>
              <a:gd name="connsiteY34" fmla="*/ 215516 h 2575409"/>
              <a:gd name="connsiteX35" fmla="*/ 1399541 w 12362426"/>
              <a:gd name="connsiteY35" fmla="*/ 208691 h 2575409"/>
              <a:gd name="connsiteX36" fmla="*/ 1609734 w 12362426"/>
              <a:gd name="connsiteY36" fmla="*/ 237324 h 2575409"/>
              <a:gd name="connsiteX37" fmla="*/ 1736383 w 12362426"/>
              <a:gd name="connsiteY37" fmla="*/ 264102 h 2575409"/>
              <a:gd name="connsiteX38" fmla="*/ 1857314 w 12362426"/>
              <a:gd name="connsiteY38" fmla="*/ 269725 h 2575409"/>
              <a:gd name="connsiteX39" fmla="*/ 2026639 w 12362426"/>
              <a:gd name="connsiteY39" fmla="*/ 288420 h 2575409"/>
              <a:gd name="connsiteX40" fmla="*/ 2043398 w 12362426"/>
              <a:gd name="connsiteY40" fmla="*/ 293341 h 2575409"/>
              <a:gd name="connsiteX41" fmla="*/ 2154517 w 12362426"/>
              <a:gd name="connsiteY41" fmla="*/ 313461 h 2575409"/>
              <a:gd name="connsiteX42" fmla="*/ 2277168 w 12362426"/>
              <a:gd name="connsiteY42" fmla="*/ 305816 h 2575409"/>
              <a:gd name="connsiteX43" fmla="*/ 2361853 w 12362426"/>
              <a:gd name="connsiteY43" fmla="*/ 288395 h 2575409"/>
              <a:gd name="connsiteX44" fmla="*/ 2463967 w 12362426"/>
              <a:gd name="connsiteY44" fmla="*/ 277530 h 2575409"/>
              <a:gd name="connsiteX45" fmla="*/ 2699787 w 12362426"/>
              <a:gd name="connsiteY45" fmla="*/ 249273 h 2575409"/>
              <a:gd name="connsiteX46" fmla="*/ 2705016 w 12362426"/>
              <a:gd name="connsiteY46" fmla="*/ 247786 h 2575409"/>
              <a:gd name="connsiteX47" fmla="*/ 2828071 w 12362426"/>
              <a:gd name="connsiteY47" fmla="*/ 227258 h 2575409"/>
              <a:gd name="connsiteX48" fmla="*/ 2858408 w 12362426"/>
              <a:gd name="connsiteY48" fmla="*/ 219063 h 2575409"/>
              <a:gd name="connsiteX49" fmla="*/ 2858814 w 12362426"/>
              <a:gd name="connsiteY49" fmla="*/ 218122 h 2575409"/>
              <a:gd name="connsiteX50" fmla="*/ 2927761 w 12362426"/>
              <a:gd name="connsiteY50" fmla="*/ 222886 h 2575409"/>
              <a:gd name="connsiteX51" fmla="*/ 2982332 w 12362426"/>
              <a:gd name="connsiteY51" fmla="*/ 228553 h 2575409"/>
              <a:gd name="connsiteX52" fmla="*/ 2997509 w 12362426"/>
              <a:gd name="connsiteY52" fmla="*/ 235293 h 2575409"/>
              <a:gd name="connsiteX53" fmla="*/ 3270214 w 12362426"/>
              <a:gd name="connsiteY53" fmla="*/ 231016 h 2575409"/>
              <a:gd name="connsiteX54" fmla="*/ 3396647 w 12362426"/>
              <a:gd name="connsiteY54" fmla="*/ 226358 h 2575409"/>
              <a:gd name="connsiteX55" fmla="*/ 3557903 w 12362426"/>
              <a:gd name="connsiteY55" fmla="*/ 212497 h 2575409"/>
              <a:gd name="connsiteX56" fmla="*/ 3749729 w 12362426"/>
              <a:gd name="connsiteY56" fmla="*/ 204287 h 2575409"/>
              <a:gd name="connsiteX57" fmla="*/ 3802620 w 12362426"/>
              <a:gd name="connsiteY57" fmla="*/ 192566 h 2575409"/>
              <a:gd name="connsiteX58" fmla="*/ 3922921 w 12362426"/>
              <a:gd name="connsiteY58" fmla="*/ 190394 h 2575409"/>
              <a:gd name="connsiteX59" fmla="*/ 3993939 w 12362426"/>
              <a:gd name="connsiteY59" fmla="*/ 185934 h 2575409"/>
              <a:gd name="connsiteX60" fmla="*/ 4019416 w 12362426"/>
              <a:gd name="connsiteY60" fmla="*/ 179275 h 2575409"/>
              <a:gd name="connsiteX61" fmla="*/ 4056007 w 12362426"/>
              <a:gd name="connsiteY61" fmla="*/ 173314 h 2575409"/>
              <a:gd name="connsiteX62" fmla="*/ 4180468 w 12362426"/>
              <a:gd name="connsiteY62" fmla="*/ 152354 h 2575409"/>
              <a:gd name="connsiteX63" fmla="*/ 4221483 w 12362426"/>
              <a:gd name="connsiteY63" fmla="*/ 150733 h 2575409"/>
              <a:gd name="connsiteX64" fmla="*/ 4227430 w 12362426"/>
              <a:gd name="connsiteY64" fmla="*/ 150889 h 2575409"/>
              <a:gd name="connsiteX65" fmla="*/ 4281173 w 12362426"/>
              <a:gd name="connsiteY65" fmla="*/ 154243 h 2575409"/>
              <a:gd name="connsiteX66" fmla="*/ 4371560 w 12362426"/>
              <a:gd name="connsiteY66" fmla="*/ 162491 h 2575409"/>
              <a:gd name="connsiteX67" fmla="*/ 4454221 w 12362426"/>
              <a:gd name="connsiteY67" fmla="*/ 168769 h 2575409"/>
              <a:gd name="connsiteX68" fmla="*/ 4508379 w 12362426"/>
              <a:gd name="connsiteY68" fmla="*/ 166239 h 2575409"/>
              <a:gd name="connsiteX69" fmla="*/ 4531879 w 12362426"/>
              <a:gd name="connsiteY69" fmla="*/ 169183 h 2575409"/>
              <a:gd name="connsiteX70" fmla="*/ 4634634 w 12362426"/>
              <a:gd name="connsiteY70" fmla="*/ 154393 h 2575409"/>
              <a:gd name="connsiteX71" fmla="*/ 4682281 w 12362426"/>
              <a:gd name="connsiteY71" fmla="*/ 130253 h 2575409"/>
              <a:gd name="connsiteX72" fmla="*/ 4800765 w 12362426"/>
              <a:gd name="connsiteY72" fmla="*/ 108819 h 2575409"/>
              <a:gd name="connsiteX73" fmla="*/ 4870119 w 12362426"/>
              <a:gd name="connsiteY73" fmla="*/ 93046 h 2575409"/>
              <a:gd name="connsiteX74" fmla="*/ 4954298 w 12362426"/>
              <a:gd name="connsiteY74" fmla="*/ 153752 h 2575409"/>
              <a:gd name="connsiteX75" fmla="*/ 5532192 w 12362426"/>
              <a:gd name="connsiteY75" fmla="*/ 186436 h 2575409"/>
              <a:gd name="connsiteX76" fmla="*/ 6298845 w 12362426"/>
              <a:gd name="connsiteY76" fmla="*/ 174694 h 2575409"/>
              <a:gd name="connsiteX0" fmla="*/ 6298845 w 12362426"/>
              <a:gd name="connsiteY0" fmla="*/ 174694 h 2575409"/>
              <a:gd name="connsiteX1" fmla="*/ 8177440 w 12362426"/>
              <a:gd name="connsiteY1" fmla="*/ 232324 h 2575409"/>
              <a:gd name="connsiteX2" fmla="*/ 9140514 w 12362426"/>
              <a:gd name="connsiteY2" fmla="*/ 293582 h 2575409"/>
              <a:gd name="connsiteX3" fmla="*/ 9836966 w 12362426"/>
              <a:gd name="connsiteY3" fmla="*/ 253873 h 2575409"/>
              <a:gd name="connsiteX4" fmla="*/ 9994340 w 12362426"/>
              <a:gd name="connsiteY4" fmla="*/ 282751 h 2575409"/>
              <a:gd name="connsiteX5" fmla="*/ 10021527 w 12362426"/>
              <a:gd name="connsiteY5" fmla="*/ 290861 h 2575409"/>
              <a:gd name="connsiteX6" fmla="*/ 10077617 w 12362426"/>
              <a:gd name="connsiteY6" fmla="*/ 305872 h 2575409"/>
              <a:gd name="connsiteX7" fmla="*/ 10249434 w 12362426"/>
              <a:gd name="connsiteY7" fmla="*/ 298436 h 2575409"/>
              <a:gd name="connsiteX8" fmla="*/ 10291151 w 12362426"/>
              <a:gd name="connsiteY8" fmla="*/ 285456 h 2575409"/>
              <a:gd name="connsiteX9" fmla="*/ 10537628 w 12362426"/>
              <a:gd name="connsiteY9" fmla="*/ 259478 h 2575409"/>
              <a:gd name="connsiteX10" fmla="*/ 10875114 w 12362426"/>
              <a:gd name="connsiteY10" fmla="*/ 188952 h 2575409"/>
              <a:gd name="connsiteX11" fmla="*/ 11131506 w 12362426"/>
              <a:gd name="connsiteY11" fmla="*/ 173851 h 2575409"/>
              <a:gd name="connsiteX12" fmla="*/ 11236837 w 12362426"/>
              <a:gd name="connsiteY12" fmla="*/ 158408 h 2575409"/>
              <a:gd name="connsiteX13" fmla="*/ 11428024 w 12362426"/>
              <a:gd name="connsiteY13" fmla="*/ 130248 h 2575409"/>
              <a:gd name="connsiteX14" fmla="*/ 11627584 w 12362426"/>
              <a:gd name="connsiteY14" fmla="*/ 99145 h 2575409"/>
              <a:gd name="connsiteX15" fmla="*/ 11715836 w 12362426"/>
              <a:gd name="connsiteY15" fmla="*/ 83989 h 2575409"/>
              <a:gd name="connsiteX16" fmla="*/ 11987050 w 12362426"/>
              <a:gd name="connsiteY16" fmla="*/ 183064 h 2575409"/>
              <a:gd name="connsiteX17" fmla="*/ 12251338 w 12362426"/>
              <a:gd name="connsiteY17" fmla="*/ 0 h 2575409"/>
              <a:gd name="connsiteX18" fmla="*/ 12362426 w 12362426"/>
              <a:gd name="connsiteY18" fmla="*/ 722441 h 2575409"/>
              <a:gd name="connsiteX19" fmla="*/ 312058 w 12362426"/>
              <a:gd name="connsiteY19" fmla="*/ 2575409 h 2575409"/>
              <a:gd name="connsiteX20" fmla="*/ 0 w 12362426"/>
              <a:gd name="connsiteY20" fmla="*/ 546006 h 2575409"/>
              <a:gd name="connsiteX21" fmla="*/ 4427 w 12362426"/>
              <a:gd name="connsiteY21" fmla="*/ 544712 h 2575409"/>
              <a:gd name="connsiteX22" fmla="*/ 36478 w 12362426"/>
              <a:gd name="connsiteY22" fmla="*/ 535541 h 2575409"/>
              <a:gd name="connsiteX23" fmla="*/ 74319 w 12362426"/>
              <a:gd name="connsiteY23" fmla="*/ 518467 h 2575409"/>
              <a:gd name="connsiteX24" fmla="*/ 265466 w 12362426"/>
              <a:gd name="connsiteY24" fmla="*/ 473605 h 2575409"/>
              <a:gd name="connsiteX25" fmla="*/ 365700 w 12362426"/>
              <a:gd name="connsiteY25" fmla="*/ 446909 h 2575409"/>
              <a:gd name="connsiteX26" fmla="*/ 402179 w 12362426"/>
              <a:gd name="connsiteY26" fmla="*/ 438574 h 2575409"/>
              <a:gd name="connsiteX27" fmla="*/ 504196 w 12362426"/>
              <a:gd name="connsiteY27" fmla="*/ 399069 h 2575409"/>
              <a:gd name="connsiteX28" fmla="*/ 579858 w 12362426"/>
              <a:gd name="connsiteY28" fmla="*/ 387416 h 2575409"/>
              <a:gd name="connsiteX29" fmla="*/ 788740 w 12362426"/>
              <a:gd name="connsiteY29" fmla="*/ 326657 h 2575409"/>
              <a:gd name="connsiteX30" fmla="*/ 942632 w 12362426"/>
              <a:gd name="connsiteY30" fmla="*/ 292230 h 2575409"/>
              <a:gd name="connsiteX31" fmla="*/ 1166396 w 12362426"/>
              <a:gd name="connsiteY31" fmla="*/ 266362 h 2575409"/>
              <a:gd name="connsiteX32" fmla="*/ 1247277 w 12362426"/>
              <a:gd name="connsiteY32" fmla="*/ 236911 h 2575409"/>
              <a:gd name="connsiteX33" fmla="*/ 1322184 w 12362426"/>
              <a:gd name="connsiteY33" fmla="*/ 220028 h 2575409"/>
              <a:gd name="connsiteX34" fmla="*/ 1336256 w 12362426"/>
              <a:gd name="connsiteY34" fmla="*/ 215516 h 2575409"/>
              <a:gd name="connsiteX35" fmla="*/ 1399541 w 12362426"/>
              <a:gd name="connsiteY35" fmla="*/ 208691 h 2575409"/>
              <a:gd name="connsiteX36" fmla="*/ 1609734 w 12362426"/>
              <a:gd name="connsiteY36" fmla="*/ 237324 h 2575409"/>
              <a:gd name="connsiteX37" fmla="*/ 1736383 w 12362426"/>
              <a:gd name="connsiteY37" fmla="*/ 264102 h 2575409"/>
              <a:gd name="connsiteX38" fmla="*/ 1857314 w 12362426"/>
              <a:gd name="connsiteY38" fmla="*/ 269725 h 2575409"/>
              <a:gd name="connsiteX39" fmla="*/ 2026639 w 12362426"/>
              <a:gd name="connsiteY39" fmla="*/ 288420 h 2575409"/>
              <a:gd name="connsiteX40" fmla="*/ 2043398 w 12362426"/>
              <a:gd name="connsiteY40" fmla="*/ 293341 h 2575409"/>
              <a:gd name="connsiteX41" fmla="*/ 2154517 w 12362426"/>
              <a:gd name="connsiteY41" fmla="*/ 313461 h 2575409"/>
              <a:gd name="connsiteX42" fmla="*/ 2277168 w 12362426"/>
              <a:gd name="connsiteY42" fmla="*/ 305816 h 2575409"/>
              <a:gd name="connsiteX43" fmla="*/ 2361853 w 12362426"/>
              <a:gd name="connsiteY43" fmla="*/ 288395 h 2575409"/>
              <a:gd name="connsiteX44" fmla="*/ 2463967 w 12362426"/>
              <a:gd name="connsiteY44" fmla="*/ 277530 h 2575409"/>
              <a:gd name="connsiteX45" fmla="*/ 2699787 w 12362426"/>
              <a:gd name="connsiteY45" fmla="*/ 249273 h 2575409"/>
              <a:gd name="connsiteX46" fmla="*/ 2705016 w 12362426"/>
              <a:gd name="connsiteY46" fmla="*/ 247786 h 2575409"/>
              <a:gd name="connsiteX47" fmla="*/ 2828071 w 12362426"/>
              <a:gd name="connsiteY47" fmla="*/ 227258 h 2575409"/>
              <a:gd name="connsiteX48" fmla="*/ 2858408 w 12362426"/>
              <a:gd name="connsiteY48" fmla="*/ 219063 h 2575409"/>
              <a:gd name="connsiteX49" fmla="*/ 2858814 w 12362426"/>
              <a:gd name="connsiteY49" fmla="*/ 218122 h 2575409"/>
              <a:gd name="connsiteX50" fmla="*/ 2927761 w 12362426"/>
              <a:gd name="connsiteY50" fmla="*/ 222886 h 2575409"/>
              <a:gd name="connsiteX51" fmla="*/ 2982332 w 12362426"/>
              <a:gd name="connsiteY51" fmla="*/ 228553 h 2575409"/>
              <a:gd name="connsiteX52" fmla="*/ 2997509 w 12362426"/>
              <a:gd name="connsiteY52" fmla="*/ 235293 h 2575409"/>
              <a:gd name="connsiteX53" fmla="*/ 3270214 w 12362426"/>
              <a:gd name="connsiteY53" fmla="*/ 231016 h 2575409"/>
              <a:gd name="connsiteX54" fmla="*/ 3396647 w 12362426"/>
              <a:gd name="connsiteY54" fmla="*/ 226358 h 2575409"/>
              <a:gd name="connsiteX55" fmla="*/ 3557903 w 12362426"/>
              <a:gd name="connsiteY55" fmla="*/ 212497 h 2575409"/>
              <a:gd name="connsiteX56" fmla="*/ 3749729 w 12362426"/>
              <a:gd name="connsiteY56" fmla="*/ 204287 h 2575409"/>
              <a:gd name="connsiteX57" fmla="*/ 3802620 w 12362426"/>
              <a:gd name="connsiteY57" fmla="*/ 192566 h 2575409"/>
              <a:gd name="connsiteX58" fmla="*/ 3922921 w 12362426"/>
              <a:gd name="connsiteY58" fmla="*/ 190394 h 2575409"/>
              <a:gd name="connsiteX59" fmla="*/ 3993939 w 12362426"/>
              <a:gd name="connsiteY59" fmla="*/ 185934 h 2575409"/>
              <a:gd name="connsiteX60" fmla="*/ 4019416 w 12362426"/>
              <a:gd name="connsiteY60" fmla="*/ 179275 h 2575409"/>
              <a:gd name="connsiteX61" fmla="*/ 4056007 w 12362426"/>
              <a:gd name="connsiteY61" fmla="*/ 173314 h 2575409"/>
              <a:gd name="connsiteX62" fmla="*/ 4180468 w 12362426"/>
              <a:gd name="connsiteY62" fmla="*/ 152354 h 2575409"/>
              <a:gd name="connsiteX63" fmla="*/ 4221483 w 12362426"/>
              <a:gd name="connsiteY63" fmla="*/ 150733 h 2575409"/>
              <a:gd name="connsiteX64" fmla="*/ 4227430 w 12362426"/>
              <a:gd name="connsiteY64" fmla="*/ 150889 h 2575409"/>
              <a:gd name="connsiteX65" fmla="*/ 4281173 w 12362426"/>
              <a:gd name="connsiteY65" fmla="*/ 154243 h 2575409"/>
              <a:gd name="connsiteX66" fmla="*/ 4371560 w 12362426"/>
              <a:gd name="connsiteY66" fmla="*/ 162491 h 2575409"/>
              <a:gd name="connsiteX67" fmla="*/ 4454221 w 12362426"/>
              <a:gd name="connsiteY67" fmla="*/ 168769 h 2575409"/>
              <a:gd name="connsiteX68" fmla="*/ 4508379 w 12362426"/>
              <a:gd name="connsiteY68" fmla="*/ 166239 h 2575409"/>
              <a:gd name="connsiteX69" fmla="*/ 4531879 w 12362426"/>
              <a:gd name="connsiteY69" fmla="*/ 169183 h 2575409"/>
              <a:gd name="connsiteX70" fmla="*/ 4634634 w 12362426"/>
              <a:gd name="connsiteY70" fmla="*/ 154393 h 2575409"/>
              <a:gd name="connsiteX71" fmla="*/ 4682281 w 12362426"/>
              <a:gd name="connsiteY71" fmla="*/ 130253 h 2575409"/>
              <a:gd name="connsiteX72" fmla="*/ 4800765 w 12362426"/>
              <a:gd name="connsiteY72" fmla="*/ 108819 h 2575409"/>
              <a:gd name="connsiteX73" fmla="*/ 4954298 w 12362426"/>
              <a:gd name="connsiteY73" fmla="*/ 153752 h 2575409"/>
              <a:gd name="connsiteX74" fmla="*/ 5532192 w 12362426"/>
              <a:gd name="connsiteY74" fmla="*/ 186436 h 2575409"/>
              <a:gd name="connsiteX75" fmla="*/ 6298845 w 12362426"/>
              <a:gd name="connsiteY75" fmla="*/ 174694 h 2575409"/>
              <a:gd name="connsiteX0" fmla="*/ 6298845 w 12362426"/>
              <a:gd name="connsiteY0" fmla="*/ 174694 h 2575409"/>
              <a:gd name="connsiteX1" fmla="*/ 8177440 w 12362426"/>
              <a:gd name="connsiteY1" fmla="*/ 232324 h 2575409"/>
              <a:gd name="connsiteX2" fmla="*/ 9140514 w 12362426"/>
              <a:gd name="connsiteY2" fmla="*/ 293582 h 2575409"/>
              <a:gd name="connsiteX3" fmla="*/ 9836966 w 12362426"/>
              <a:gd name="connsiteY3" fmla="*/ 253873 h 2575409"/>
              <a:gd name="connsiteX4" fmla="*/ 9994340 w 12362426"/>
              <a:gd name="connsiteY4" fmla="*/ 282751 h 2575409"/>
              <a:gd name="connsiteX5" fmla="*/ 10021527 w 12362426"/>
              <a:gd name="connsiteY5" fmla="*/ 290861 h 2575409"/>
              <a:gd name="connsiteX6" fmla="*/ 10077617 w 12362426"/>
              <a:gd name="connsiteY6" fmla="*/ 305872 h 2575409"/>
              <a:gd name="connsiteX7" fmla="*/ 10249434 w 12362426"/>
              <a:gd name="connsiteY7" fmla="*/ 298436 h 2575409"/>
              <a:gd name="connsiteX8" fmla="*/ 10291151 w 12362426"/>
              <a:gd name="connsiteY8" fmla="*/ 285456 h 2575409"/>
              <a:gd name="connsiteX9" fmla="*/ 10537628 w 12362426"/>
              <a:gd name="connsiteY9" fmla="*/ 259478 h 2575409"/>
              <a:gd name="connsiteX10" fmla="*/ 10875114 w 12362426"/>
              <a:gd name="connsiteY10" fmla="*/ 188952 h 2575409"/>
              <a:gd name="connsiteX11" fmla="*/ 11131506 w 12362426"/>
              <a:gd name="connsiteY11" fmla="*/ 173851 h 2575409"/>
              <a:gd name="connsiteX12" fmla="*/ 11236837 w 12362426"/>
              <a:gd name="connsiteY12" fmla="*/ 158408 h 2575409"/>
              <a:gd name="connsiteX13" fmla="*/ 11428024 w 12362426"/>
              <a:gd name="connsiteY13" fmla="*/ 130248 h 2575409"/>
              <a:gd name="connsiteX14" fmla="*/ 11627584 w 12362426"/>
              <a:gd name="connsiteY14" fmla="*/ 99145 h 2575409"/>
              <a:gd name="connsiteX15" fmla="*/ 11769018 w 12362426"/>
              <a:gd name="connsiteY15" fmla="*/ 187575 h 2575409"/>
              <a:gd name="connsiteX16" fmla="*/ 11987050 w 12362426"/>
              <a:gd name="connsiteY16" fmla="*/ 183064 h 2575409"/>
              <a:gd name="connsiteX17" fmla="*/ 12251338 w 12362426"/>
              <a:gd name="connsiteY17" fmla="*/ 0 h 2575409"/>
              <a:gd name="connsiteX18" fmla="*/ 12362426 w 12362426"/>
              <a:gd name="connsiteY18" fmla="*/ 722441 h 2575409"/>
              <a:gd name="connsiteX19" fmla="*/ 312058 w 12362426"/>
              <a:gd name="connsiteY19" fmla="*/ 2575409 h 2575409"/>
              <a:gd name="connsiteX20" fmla="*/ 0 w 12362426"/>
              <a:gd name="connsiteY20" fmla="*/ 546006 h 2575409"/>
              <a:gd name="connsiteX21" fmla="*/ 4427 w 12362426"/>
              <a:gd name="connsiteY21" fmla="*/ 544712 h 2575409"/>
              <a:gd name="connsiteX22" fmla="*/ 36478 w 12362426"/>
              <a:gd name="connsiteY22" fmla="*/ 535541 h 2575409"/>
              <a:gd name="connsiteX23" fmla="*/ 74319 w 12362426"/>
              <a:gd name="connsiteY23" fmla="*/ 518467 h 2575409"/>
              <a:gd name="connsiteX24" fmla="*/ 265466 w 12362426"/>
              <a:gd name="connsiteY24" fmla="*/ 473605 h 2575409"/>
              <a:gd name="connsiteX25" fmla="*/ 365700 w 12362426"/>
              <a:gd name="connsiteY25" fmla="*/ 446909 h 2575409"/>
              <a:gd name="connsiteX26" fmla="*/ 402179 w 12362426"/>
              <a:gd name="connsiteY26" fmla="*/ 438574 h 2575409"/>
              <a:gd name="connsiteX27" fmla="*/ 504196 w 12362426"/>
              <a:gd name="connsiteY27" fmla="*/ 399069 h 2575409"/>
              <a:gd name="connsiteX28" fmla="*/ 579858 w 12362426"/>
              <a:gd name="connsiteY28" fmla="*/ 387416 h 2575409"/>
              <a:gd name="connsiteX29" fmla="*/ 788740 w 12362426"/>
              <a:gd name="connsiteY29" fmla="*/ 326657 h 2575409"/>
              <a:gd name="connsiteX30" fmla="*/ 942632 w 12362426"/>
              <a:gd name="connsiteY30" fmla="*/ 292230 h 2575409"/>
              <a:gd name="connsiteX31" fmla="*/ 1166396 w 12362426"/>
              <a:gd name="connsiteY31" fmla="*/ 266362 h 2575409"/>
              <a:gd name="connsiteX32" fmla="*/ 1247277 w 12362426"/>
              <a:gd name="connsiteY32" fmla="*/ 236911 h 2575409"/>
              <a:gd name="connsiteX33" fmla="*/ 1322184 w 12362426"/>
              <a:gd name="connsiteY33" fmla="*/ 220028 h 2575409"/>
              <a:gd name="connsiteX34" fmla="*/ 1336256 w 12362426"/>
              <a:gd name="connsiteY34" fmla="*/ 215516 h 2575409"/>
              <a:gd name="connsiteX35" fmla="*/ 1399541 w 12362426"/>
              <a:gd name="connsiteY35" fmla="*/ 208691 h 2575409"/>
              <a:gd name="connsiteX36" fmla="*/ 1609734 w 12362426"/>
              <a:gd name="connsiteY36" fmla="*/ 237324 h 2575409"/>
              <a:gd name="connsiteX37" fmla="*/ 1736383 w 12362426"/>
              <a:gd name="connsiteY37" fmla="*/ 264102 h 2575409"/>
              <a:gd name="connsiteX38" fmla="*/ 1857314 w 12362426"/>
              <a:gd name="connsiteY38" fmla="*/ 269725 h 2575409"/>
              <a:gd name="connsiteX39" fmla="*/ 2026639 w 12362426"/>
              <a:gd name="connsiteY39" fmla="*/ 288420 h 2575409"/>
              <a:gd name="connsiteX40" fmla="*/ 2043398 w 12362426"/>
              <a:gd name="connsiteY40" fmla="*/ 293341 h 2575409"/>
              <a:gd name="connsiteX41" fmla="*/ 2154517 w 12362426"/>
              <a:gd name="connsiteY41" fmla="*/ 313461 h 2575409"/>
              <a:gd name="connsiteX42" fmla="*/ 2277168 w 12362426"/>
              <a:gd name="connsiteY42" fmla="*/ 305816 h 2575409"/>
              <a:gd name="connsiteX43" fmla="*/ 2361853 w 12362426"/>
              <a:gd name="connsiteY43" fmla="*/ 288395 h 2575409"/>
              <a:gd name="connsiteX44" fmla="*/ 2463967 w 12362426"/>
              <a:gd name="connsiteY44" fmla="*/ 277530 h 2575409"/>
              <a:gd name="connsiteX45" fmla="*/ 2699787 w 12362426"/>
              <a:gd name="connsiteY45" fmla="*/ 249273 h 2575409"/>
              <a:gd name="connsiteX46" fmla="*/ 2705016 w 12362426"/>
              <a:gd name="connsiteY46" fmla="*/ 247786 h 2575409"/>
              <a:gd name="connsiteX47" fmla="*/ 2828071 w 12362426"/>
              <a:gd name="connsiteY47" fmla="*/ 227258 h 2575409"/>
              <a:gd name="connsiteX48" fmla="*/ 2858408 w 12362426"/>
              <a:gd name="connsiteY48" fmla="*/ 219063 h 2575409"/>
              <a:gd name="connsiteX49" fmla="*/ 2858814 w 12362426"/>
              <a:gd name="connsiteY49" fmla="*/ 218122 h 2575409"/>
              <a:gd name="connsiteX50" fmla="*/ 2927761 w 12362426"/>
              <a:gd name="connsiteY50" fmla="*/ 222886 h 2575409"/>
              <a:gd name="connsiteX51" fmla="*/ 2982332 w 12362426"/>
              <a:gd name="connsiteY51" fmla="*/ 228553 h 2575409"/>
              <a:gd name="connsiteX52" fmla="*/ 2997509 w 12362426"/>
              <a:gd name="connsiteY52" fmla="*/ 235293 h 2575409"/>
              <a:gd name="connsiteX53" fmla="*/ 3270214 w 12362426"/>
              <a:gd name="connsiteY53" fmla="*/ 231016 h 2575409"/>
              <a:gd name="connsiteX54" fmla="*/ 3396647 w 12362426"/>
              <a:gd name="connsiteY54" fmla="*/ 226358 h 2575409"/>
              <a:gd name="connsiteX55" fmla="*/ 3557903 w 12362426"/>
              <a:gd name="connsiteY55" fmla="*/ 212497 h 2575409"/>
              <a:gd name="connsiteX56" fmla="*/ 3749729 w 12362426"/>
              <a:gd name="connsiteY56" fmla="*/ 204287 h 2575409"/>
              <a:gd name="connsiteX57" fmla="*/ 3802620 w 12362426"/>
              <a:gd name="connsiteY57" fmla="*/ 192566 h 2575409"/>
              <a:gd name="connsiteX58" fmla="*/ 3922921 w 12362426"/>
              <a:gd name="connsiteY58" fmla="*/ 190394 h 2575409"/>
              <a:gd name="connsiteX59" fmla="*/ 3993939 w 12362426"/>
              <a:gd name="connsiteY59" fmla="*/ 185934 h 2575409"/>
              <a:gd name="connsiteX60" fmla="*/ 4019416 w 12362426"/>
              <a:gd name="connsiteY60" fmla="*/ 179275 h 2575409"/>
              <a:gd name="connsiteX61" fmla="*/ 4056007 w 12362426"/>
              <a:gd name="connsiteY61" fmla="*/ 173314 h 2575409"/>
              <a:gd name="connsiteX62" fmla="*/ 4180468 w 12362426"/>
              <a:gd name="connsiteY62" fmla="*/ 152354 h 2575409"/>
              <a:gd name="connsiteX63" fmla="*/ 4221483 w 12362426"/>
              <a:gd name="connsiteY63" fmla="*/ 150733 h 2575409"/>
              <a:gd name="connsiteX64" fmla="*/ 4227430 w 12362426"/>
              <a:gd name="connsiteY64" fmla="*/ 150889 h 2575409"/>
              <a:gd name="connsiteX65" fmla="*/ 4281173 w 12362426"/>
              <a:gd name="connsiteY65" fmla="*/ 154243 h 2575409"/>
              <a:gd name="connsiteX66" fmla="*/ 4371560 w 12362426"/>
              <a:gd name="connsiteY66" fmla="*/ 162491 h 2575409"/>
              <a:gd name="connsiteX67" fmla="*/ 4454221 w 12362426"/>
              <a:gd name="connsiteY67" fmla="*/ 168769 h 2575409"/>
              <a:gd name="connsiteX68" fmla="*/ 4508379 w 12362426"/>
              <a:gd name="connsiteY68" fmla="*/ 166239 h 2575409"/>
              <a:gd name="connsiteX69" fmla="*/ 4531879 w 12362426"/>
              <a:gd name="connsiteY69" fmla="*/ 169183 h 2575409"/>
              <a:gd name="connsiteX70" fmla="*/ 4634634 w 12362426"/>
              <a:gd name="connsiteY70" fmla="*/ 154393 h 2575409"/>
              <a:gd name="connsiteX71" fmla="*/ 4682281 w 12362426"/>
              <a:gd name="connsiteY71" fmla="*/ 130253 h 2575409"/>
              <a:gd name="connsiteX72" fmla="*/ 4800765 w 12362426"/>
              <a:gd name="connsiteY72" fmla="*/ 108819 h 2575409"/>
              <a:gd name="connsiteX73" fmla="*/ 4954298 w 12362426"/>
              <a:gd name="connsiteY73" fmla="*/ 153752 h 2575409"/>
              <a:gd name="connsiteX74" fmla="*/ 5532192 w 12362426"/>
              <a:gd name="connsiteY74" fmla="*/ 186436 h 2575409"/>
              <a:gd name="connsiteX75" fmla="*/ 6298845 w 12362426"/>
              <a:gd name="connsiteY75" fmla="*/ 174694 h 2575409"/>
              <a:gd name="connsiteX0" fmla="*/ 6298845 w 12362426"/>
              <a:gd name="connsiteY0" fmla="*/ 174694 h 2575409"/>
              <a:gd name="connsiteX1" fmla="*/ 8177440 w 12362426"/>
              <a:gd name="connsiteY1" fmla="*/ 232324 h 2575409"/>
              <a:gd name="connsiteX2" fmla="*/ 9140514 w 12362426"/>
              <a:gd name="connsiteY2" fmla="*/ 293582 h 2575409"/>
              <a:gd name="connsiteX3" fmla="*/ 9836966 w 12362426"/>
              <a:gd name="connsiteY3" fmla="*/ 253873 h 2575409"/>
              <a:gd name="connsiteX4" fmla="*/ 9994340 w 12362426"/>
              <a:gd name="connsiteY4" fmla="*/ 282751 h 2575409"/>
              <a:gd name="connsiteX5" fmla="*/ 10021527 w 12362426"/>
              <a:gd name="connsiteY5" fmla="*/ 290861 h 2575409"/>
              <a:gd name="connsiteX6" fmla="*/ 10077617 w 12362426"/>
              <a:gd name="connsiteY6" fmla="*/ 305872 h 2575409"/>
              <a:gd name="connsiteX7" fmla="*/ 10249434 w 12362426"/>
              <a:gd name="connsiteY7" fmla="*/ 298436 h 2575409"/>
              <a:gd name="connsiteX8" fmla="*/ 10291151 w 12362426"/>
              <a:gd name="connsiteY8" fmla="*/ 285456 h 2575409"/>
              <a:gd name="connsiteX9" fmla="*/ 10537628 w 12362426"/>
              <a:gd name="connsiteY9" fmla="*/ 259478 h 2575409"/>
              <a:gd name="connsiteX10" fmla="*/ 10875114 w 12362426"/>
              <a:gd name="connsiteY10" fmla="*/ 188952 h 2575409"/>
              <a:gd name="connsiteX11" fmla="*/ 11131506 w 12362426"/>
              <a:gd name="connsiteY11" fmla="*/ 173851 h 2575409"/>
              <a:gd name="connsiteX12" fmla="*/ 11236837 w 12362426"/>
              <a:gd name="connsiteY12" fmla="*/ 158408 h 2575409"/>
              <a:gd name="connsiteX13" fmla="*/ 11428024 w 12362426"/>
              <a:gd name="connsiteY13" fmla="*/ 130248 h 2575409"/>
              <a:gd name="connsiteX14" fmla="*/ 11625707 w 12362426"/>
              <a:gd name="connsiteY14" fmla="*/ 248450 h 2575409"/>
              <a:gd name="connsiteX15" fmla="*/ 11769018 w 12362426"/>
              <a:gd name="connsiteY15" fmla="*/ 187575 h 2575409"/>
              <a:gd name="connsiteX16" fmla="*/ 11987050 w 12362426"/>
              <a:gd name="connsiteY16" fmla="*/ 183064 h 2575409"/>
              <a:gd name="connsiteX17" fmla="*/ 12251338 w 12362426"/>
              <a:gd name="connsiteY17" fmla="*/ 0 h 2575409"/>
              <a:gd name="connsiteX18" fmla="*/ 12362426 w 12362426"/>
              <a:gd name="connsiteY18" fmla="*/ 722441 h 2575409"/>
              <a:gd name="connsiteX19" fmla="*/ 312058 w 12362426"/>
              <a:gd name="connsiteY19" fmla="*/ 2575409 h 2575409"/>
              <a:gd name="connsiteX20" fmla="*/ 0 w 12362426"/>
              <a:gd name="connsiteY20" fmla="*/ 546006 h 2575409"/>
              <a:gd name="connsiteX21" fmla="*/ 4427 w 12362426"/>
              <a:gd name="connsiteY21" fmla="*/ 544712 h 2575409"/>
              <a:gd name="connsiteX22" fmla="*/ 36478 w 12362426"/>
              <a:gd name="connsiteY22" fmla="*/ 535541 h 2575409"/>
              <a:gd name="connsiteX23" fmla="*/ 74319 w 12362426"/>
              <a:gd name="connsiteY23" fmla="*/ 518467 h 2575409"/>
              <a:gd name="connsiteX24" fmla="*/ 265466 w 12362426"/>
              <a:gd name="connsiteY24" fmla="*/ 473605 h 2575409"/>
              <a:gd name="connsiteX25" fmla="*/ 365700 w 12362426"/>
              <a:gd name="connsiteY25" fmla="*/ 446909 h 2575409"/>
              <a:gd name="connsiteX26" fmla="*/ 402179 w 12362426"/>
              <a:gd name="connsiteY26" fmla="*/ 438574 h 2575409"/>
              <a:gd name="connsiteX27" fmla="*/ 504196 w 12362426"/>
              <a:gd name="connsiteY27" fmla="*/ 399069 h 2575409"/>
              <a:gd name="connsiteX28" fmla="*/ 579858 w 12362426"/>
              <a:gd name="connsiteY28" fmla="*/ 387416 h 2575409"/>
              <a:gd name="connsiteX29" fmla="*/ 788740 w 12362426"/>
              <a:gd name="connsiteY29" fmla="*/ 326657 h 2575409"/>
              <a:gd name="connsiteX30" fmla="*/ 942632 w 12362426"/>
              <a:gd name="connsiteY30" fmla="*/ 292230 h 2575409"/>
              <a:gd name="connsiteX31" fmla="*/ 1166396 w 12362426"/>
              <a:gd name="connsiteY31" fmla="*/ 266362 h 2575409"/>
              <a:gd name="connsiteX32" fmla="*/ 1247277 w 12362426"/>
              <a:gd name="connsiteY32" fmla="*/ 236911 h 2575409"/>
              <a:gd name="connsiteX33" fmla="*/ 1322184 w 12362426"/>
              <a:gd name="connsiteY33" fmla="*/ 220028 h 2575409"/>
              <a:gd name="connsiteX34" fmla="*/ 1336256 w 12362426"/>
              <a:gd name="connsiteY34" fmla="*/ 215516 h 2575409"/>
              <a:gd name="connsiteX35" fmla="*/ 1399541 w 12362426"/>
              <a:gd name="connsiteY35" fmla="*/ 208691 h 2575409"/>
              <a:gd name="connsiteX36" fmla="*/ 1609734 w 12362426"/>
              <a:gd name="connsiteY36" fmla="*/ 237324 h 2575409"/>
              <a:gd name="connsiteX37" fmla="*/ 1736383 w 12362426"/>
              <a:gd name="connsiteY37" fmla="*/ 264102 h 2575409"/>
              <a:gd name="connsiteX38" fmla="*/ 1857314 w 12362426"/>
              <a:gd name="connsiteY38" fmla="*/ 269725 h 2575409"/>
              <a:gd name="connsiteX39" fmla="*/ 2026639 w 12362426"/>
              <a:gd name="connsiteY39" fmla="*/ 288420 h 2575409"/>
              <a:gd name="connsiteX40" fmla="*/ 2043398 w 12362426"/>
              <a:gd name="connsiteY40" fmla="*/ 293341 h 2575409"/>
              <a:gd name="connsiteX41" fmla="*/ 2154517 w 12362426"/>
              <a:gd name="connsiteY41" fmla="*/ 313461 h 2575409"/>
              <a:gd name="connsiteX42" fmla="*/ 2277168 w 12362426"/>
              <a:gd name="connsiteY42" fmla="*/ 305816 h 2575409"/>
              <a:gd name="connsiteX43" fmla="*/ 2361853 w 12362426"/>
              <a:gd name="connsiteY43" fmla="*/ 288395 h 2575409"/>
              <a:gd name="connsiteX44" fmla="*/ 2463967 w 12362426"/>
              <a:gd name="connsiteY44" fmla="*/ 277530 h 2575409"/>
              <a:gd name="connsiteX45" fmla="*/ 2699787 w 12362426"/>
              <a:gd name="connsiteY45" fmla="*/ 249273 h 2575409"/>
              <a:gd name="connsiteX46" fmla="*/ 2705016 w 12362426"/>
              <a:gd name="connsiteY46" fmla="*/ 247786 h 2575409"/>
              <a:gd name="connsiteX47" fmla="*/ 2828071 w 12362426"/>
              <a:gd name="connsiteY47" fmla="*/ 227258 h 2575409"/>
              <a:gd name="connsiteX48" fmla="*/ 2858408 w 12362426"/>
              <a:gd name="connsiteY48" fmla="*/ 219063 h 2575409"/>
              <a:gd name="connsiteX49" fmla="*/ 2858814 w 12362426"/>
              <a:gd name="connsiteY49" fmla="*/ 218122 h 2575409"/>
              <a:gd name="connsiteX50" fmla="*/ 2927761 w 12362426"/>
              <a:gd name="connsiteY50" fmla="*/ 222886 h 2575409"/>
              <a:gd name="connsiteX51" fmla="*/ 2982332 w 12362426"/>
              <a:gd name="connsiteY51" fmla="*/ 228553 h 2575409"/>
              <a:gd name="connsiteX52" fmla="*/ 2997509 w 12362426"/>
              <a:gd name="connsiteY52" fmla="*/ 235293 h 2575409"/>
              <a:gd name="connsiteX53" fmla="*/ 3270214 w 12362426"/>
              <a:gd name="connsiteY53" fmla="*/ 231016 h 2575409"/>
              <a:gd name="connsiteX54" fmla="*/ 3396647 w 12362426"/>
              <a:gd name="connsiteY54" fmla="*/ 226358 h 2575409"/>
              <a:gd name="connsiteX55" fmla="*/ 3557903 w 12362426"/>
              <a:gd name="connsiteY55" fmla="*/ 212497 h 2575409"/>
              <a:gd name="connsiteX56" fmla="*/ 3749729 w 12362426"/>
              <a:gd name="connsiteY56" fmla="*/ 204287 h 2575409"/>
              <a:gd name="connsiteX57" fmla="*/ 3802620 w 12362426"/>
              <a:gd name="connsiteY57" fmla="*/ 192566 h 2575409"/>
              <a:gd name="connsiteX58" fmla="*/ 3922921 w 12362426"/>
              <a:gd name="connsiteY58" fmla="*/ 190394 h 2575409"/>
              <a:gd name="connsiteX59" fmla="*/ 3993939 w 12362426"/>
              <a:gd name="connsiteY59" fmla="*/ 185934 h 2575409"/>
              <a:gd name="connsiteX60" fmla="*/ 4019416 w 12362426"/>
              <a:gd name="connsiteY60" fmla="*/ 179275 h 2575409"/>
              <a:gd name="connsiteX61" fmla="*/ 4056007 w 12362426"/>
              <a:gd name="connsiteY61" fmla="*/ 173314 h 2575409"/>
              <a:gd name="connsiteX62" fmla="*/ 4180468 w 12362426"/>
              <a:gd name="connsiteY62" fmla="*/ 152354 h 2575409"/>
              <a:gd name="connsiteX63" fmla="*/ 4221483 w 12362426"/>
              <a:gd name="connsiteY63" fmla="*/ 150733 h 2575409"/>
              <a:gd name="connsiteX64" fmla="*/ 4227430 w 12362426"/>
              <a:gd name="connsiteY64" fmla="*/ 150889 h 2575409"/>
              <a:gd name="connsiteX65" fmla="*/ 4281173 w 12362426"/>
              <a:gd name="connsiteY65" fmla="*/ 154243 h 2575409"/>
              <a:gd name="connsiteX66" fmla="*/ 4371560 w 12362426"/>
              <a:gd name="connsiteY66" fmla="*/ 162491 h 2575409"/>
              <a:gd name="connsiteX67" fmla="*/ 4454221 w 12362426"/>
              <a:gd name="connsiteY67" fmla="*/ 168769 h 2575409"/>
              <a:gd name="connsiteX68" fmla="*/ 4508379 w 12362426"/>
              <a:gd name="connsiteY68" fmla="*/ 166239 h 2575409"/>
              <a:gd name="connsiteX69" fmla="*/ 4531879 w 12362426"/>
              <a:gd name="connsiteY69" fmla="*/ 169183 h 2575409"/>
              <a:gd name="connsiteX70" fmla="*/ 4634634 w 12362426"/>
              <a:gd name="connsiteY70" fmla="*/ 154393 h 2575409"/>
              <a:gd name="connsiteX71" fmla="*/ 4682281 w 12362426"/>
              <a:gd name="connsiteY71" fmla="*/ 130253 h 2575409"/>
              <a:gd name="connsiteX72" fmla="*/ 4800765 w 12362426"/>
              <a:gd name="connsiteY72" fmla="*/ 108819 h 2575409"/>
              <a:gd name="connsiteX73" fmla="*/ 4954298 w 12362426"/>
              <a:gd name="connsiteY73" fmla="*/ 153752 h 2575409"/>
              <a:gd name="connsiteX74" fmla="*/ 5532192 w 12362426"/>
              <a:gd name="connsiteY74" fmla="*/ 186436 h 2575409"/>
              <a:gd name="connsiteX75" fmla="*/ 6298845 w 12362426"/>
              <a:gd name="connsiteY75" fmla="*/ 174694 h 2575409"/>
              <a:gd name="connsiteX0" fmla="*/ 6298845 w 12362426"/>
              <a:gd name="connsiteY0" fmla="*/ 174694 h 2575409"/>
              <a:gd name="connsiteX1" fmla="*/ 8177440 w 12362426"/>
              <a:gd name="connsiteY1" fmla="*/ 232324 h 2575409"/>
              <a:gd name="connsiteX2" fmla="*/ 9140514 w 12362426"/>
              <a:gd name="connsiteY2" fmla="*/ 293582 h 2575409"/>
              <a:gd name="connsiteX3" fmla="*/ 9836966 w 12362426"/>
              <a:gd name="connsiteY3" fmla="*/ 253873 h 2575409"/>
              <a:gd name="connsiteX4" fmla="*/ 9994340 w 12362426"/>
              <a:gd name="connsiteY4" fmla="*/ 282751 h 2575409"/>
              <a:gd name="connsiteX5" fmla="*/ 10021527 w 12362426"/>
              <a:gd name="connsiteY5" fmla="*/ 290861 h 2575409"/>
              <a:gd name="connsiteX6" fmla="*/ 10077617 w 12362426"/>
              <a:gd name="connsiteY6" fmla="*/ 305872 h 2575409"/>
              <a:gd name="connsiteX7" fmla="*/ 10249434 w 12362426"/>
              <a:gd name="connsiteY7" fmla="*/ 298436 h 2575409"/>
              <a:gd name="connsiteX8" fmla="*/ 10291151 w 12362426"/>
              <a:gd name="connsiteY8" fmla="*/ 285456 h 2575409"/>
              <a:gd name="connsiteX9" fmla="*/ 10537628 w 12362426"/>
              <a:gd name="connsiteY9" fmla="*/ 259478 h 2575409"/>
              <a:gd name="connsiteX10" fmla="*/ 10875114 w 12362426"/>
              <a:gd name="connsiteY10" fmla="*/ 188952 h 2575409"/>
              <a:gd name="connsiteX11" fmla="*/ 11131506 w 12362426"/>
              <a:gd name="connsiteY11" fmla="*/ 173851 h 2575409"/>
              <a:gd name="connsiteX12" fmla="*/ 11236837 w 12362426"/>
              <a:gd name="connsiteY12" fmla="*/ 158408 h 2575409"/>
              <a:gd name="connsiteX13" fmla="*/ 11441081 w 12362426"/>
              <a:gd name="connsiteY13" fmla="*/ 215166 h 2575409"/>
              <a:gd name="connsiteX14" fmla="*/ 11625707 w 12362426"/>
              <a:gd name="connsiteY14" fmla="*/ 248450 h 2575409"/>
              <a:gd name="connsiteX15" fmla="*/ 11769018 w 12362426"/>
              <a:gd name="connsiteY15" fmla="*/ 187575 h 2575409"/>
              <a:gd name="connsiteX16" fmla="*/ 11987050 w 12362426"/>
              <a:gd name="connsiteY16" fmla="*/ 183064 h 2575409"/>
              <a:gd name="connsiteX17" fmla="*/ 12251338 w 12362426"/>
              <a:gd name="connsiteY17" fmla="*/ 0 h 2575409"/>
              <a:gd name="connsiteX18" fmla="*/ 12362426 w 12362426"/>
              <a:gd name="connsiteY18" fmla="*/ 722441 h 2575409"/>
              <a:gd name="connsiteX19" fmla="*/ 312058 w 12362426"/>
              <a:gd name="connsiteY19" fmla="*/ 2575409 h 2575409"/>
              <a:gd name="connsiteX20" fmla="*/ 0 w 12362426"/>
              <a:gd name="connsiteY20" fmla="*/ 546006 h 2575409"/>
              <a:gd name="connsiteX21" fmla="*/ 4427 w 12362426"/>
              <a:gd name="connsiteY21" fmla="*/ 544712 h 2575409"/>
              <a:gd name="connsiteX22" fmla="*/ 36478 w 12362426"/>
              <a:gd name="connsiteY22" fmla="*/ 535541 h 2575409"/>
              <a:gd name="connsiteX23" fmla="*/ 74319 w 12362426"/>
              <a:gd name="connsiteY23" fmla="*/ 518467 h 2575409"/>
              <a:gd name="connsiteX24" fmla="*/ 265466 w 12362426"/>
              <a:gd name="connsiteY24" fmla="*/ 473605 h 2575409"/>
              <a:gd name="connsiteX25" fmla="*/ 365700 w 12362426"/>
              <a:gd name="connsiteY25" fmla="*/ 446909 h 2575409"/>
              <a:gd name="connsiteX26" fmla="*/ 402179 w 12362426"/>
              <a:gd name="connsiteY26" fmla="*/ 438574 h 2575409"/>
              <a:gd name="connsiteX27" fmla="*/ 504196 w 12362426"/>
              <a:gd name="connsiteY27" fmla="*/ 399069 h 2575409"/>
              <a:gd name="connsiteX28" fmla="*/ 579858 w 12362426"/>
              <a:gd name="connsiteY28" fmla="*/ 387416 h 2575409"/>
              <a:gd name="connsiteX29" fmla="*/ 788740 w 12362426"/>
              <a:gd name="connsiteY29" fmla="*/ 326657 h 2575409"/>
              <a:gd name="connsiteX30" fmla="*/ 942632 w 12362426"/>
              <a:gd name="connsiteY30" fmla="*/ 292230 h 2575409"/>
              <a:gd name="connsiteX31" fmla="*/ 1166396 w 12362426"/>
              <a:gd name="connsiteY31" fmla="*/ 266362 h 2575409"/>
              <a:gd name="connsiteX32" fmla="*/ 1247277 w 12362426"/>
              <a:gd name="connsiteY32" fmla="*/ 236911 h 2575409"/>
              <a:gd name="connsiteX33" fmla="*/ 1322184 w 12362426"/>
              <a:gd name="connsiteY33" fmla="*/ 220028 h 2575409"/>
              <a:gd name="connsiteX34" fmla="*/ 1336256 w 12362426"/>
              <a:gd name="connsiteY34" fmla="*/ 215516 h 2575409"/>
              <a:gd name="connsiteX35" fmla="*/ 1399541 w 12362426"/>
              <a:gd name="connsiteY35" fmla="*/ 208691 h 2575409"/>
              <a:gd name="connsiteX36" fmla="*/ 1609734 w 12362426"/>
              <a:gd name="connsiteY36" fmla="*/ 237324 h 2575409"/>
              <a:gd name="connsiteX37" fmla="*/ 1736383 w 12362426"/>
              <a:gd name="connsiteY37" fmla="*/ 264102 h 2575409"/>
              <a:gd name="connsiteX38" fmla="*/ 1857314 w 12362426"/>
              <a:gd name="connsiteY38" fmla="*/ 269725 h 2575409"/>
              <a:gd name="connsiteX39" fmla="*/ 2026639 w 12362426"/>
              <a:gd name="connsiteY39" fmla="*/ 288420 h 2575409"/>
              <a:gd name="connsiteX40" fmla="*/ 2043398 w 12362426"/>
              <a:gd name="connsiteY40" fmla="*/ 293341 h 2575409"/>
              <a:gd name="connsiteX41" fmla="*/ 2154517 w 12362426"/>
              <a:gd name="connsiteY41" fmla="*/ 313461 h 2575409"/>
              <a:gd name="connsiteX42" fmla="*/ 2277168 w 12362426"/>
              <a:gd name="connsiteY42" fmla="*/ 305816 h 2575409"/>
              <a:gd name="connsiteX43" fmla="*/ 2361853 w 12362426"/>
              <a:gd name="connsiteY43" fmla="*/ 288395 h 2575409"/>
              <a:gd name="connsiteX44" fmla="*/ 2463967 w 12362426"/>
              <a:gd name="connsiteY44" fmla="*/ 277530 h 2575409"/>
              <a:gd name="connsiteX45" fmla="*/ 2699787 w 12362426"/>
              <a:gd name="connsiteY45" fmla="*/ 249273 h 2575409"/>
              <a:gd name="connsiteX46" fmla="*/ 2705016 w 12362426"/>
              <a:gd name="connsiteY46" fmla="*/ 247786 h 2575409"/>
              <a:gd name="connsiteX47" fmla="*/ 2828071 w 12362426"/>
              <a:gd name="connsiteY47" fmla="*/ 227258 h 2575409"/>
              <a:gd name="connsiteX48" fmla="*/ 2858408 w 12362426"/>
              <a:gd name="connsiteY48" fmla="*/ 219063 h 2575409"/>
              <a:gd name="connsiteX49" fmla="*/ 2858814 w 12362426"/>
              <a:gd name="connsiteY49" fmla="*/ 218122 h 2575409"/>
              <a:gd name="connsiteX50" fmla="*/ 2927761 w 12362426"/>
              <a:gd name="connsiteY50" fmla="*/ 222886 h 2575409"/>
              <a:gd name="connsiteX51" fmla="*/ 2982332 w 12362426"/>
              <a:gd name="connsiteY51" fmla="*/ 228553 h 2575409"/>
              <a:gd name="connsiteX52" fmla="*/ 2997509 w 12362426"/>
              <a:gd name="connsiteY52" fmla="*/ 235293 h 2575409"/>
              <a:gd name="connsiteX53" fmla="*/ 3270214 w 12362426"/>
              <a:gd name="connsiteY53" fmla="*/ 231016 h 2575409"/>
              <a:gd name="connsiteX54" fmla="*/ 3396647 w 12362426"/>
              <a:gd name="connsiteY54" fmla="*/ 226358 h 2575409"/>
              <a:gd name="connsiteX55" fmla="*/ 3557903 w 12362426"/>
              <a:gd name="connsiteY55" fmla="*/ 212497 h 2575409"/>
              <a:gd name="connsiteX56" fmla="*/ 3749729 w 12362426"/>
              <a:gd name="connsiteY56" fmla="*/ 204287 h 2575409"/>
              <a:gd name="connsiteX57" fmla="*/ 3802620 w 12362426"/>
              <a:gd name="connsiteY57" fmla="*/ 192566 h 2575409"/>
              <a:gd name="connsiteX58" fmla="*/ 3922921 w 12362426"/>
              <a:gd name="connsiteY58" fmla="*/ 190394 h 2575409"/>
              <a:gd name="connsiteX59" fmla="*/ 3993939 w 12362426"/>
              <a:gd name="connsiteY59" fmla="*/ 185934 h 2575409"/>
              <a:gd name="connsiteX60" fmla="*/ 4019416 w 12362426"/>
              <a:gd name="connsiteY60" fmla="*/ 179275 h 2575409"/>
              <a:gd name="connsiteX61" fmla="*/ 4056007 w 12362426"/>
              <a:gd name="connsiteY61" fmla="*/ 173314 h 2575409"/>
              <a:gd name="connsiteX62" fmla="*/ 4180468 w 12362426"/>
              <a:gd name="connsiteY62" fmla="*/ 152354 h 2575409"/>
              <a:gd name="connsiteX63" fmla="*/ 4221483 w 12362426"/>
              <a:gd name="connsiteY63" fmla="*/ 150733 h 2575409"/>
              <a:gd name="connsiteX64" fmla="*/ 4227430 w 12362426"/>
              <a:gd name="connsiteY64" fmla="*/ 150889 h 2575409"/>
              <a:gd name="connsiteX65" fmla="*/ 4281173 w 12362426"/>
              <a:gd name="connsiteY65" fmla="*/ 154243 h 2575409"/>
              <a:gd name="connsiteX66" fmla="*/ 4371560 w 12362426"/>
              <a:gd name="connsiteY66" fmla="*/ 162491 h 2575409"/>
              <a:gd name="connsiteX67" fmla="*/ 4454221 w 12362426"/>
              <a:gd name="connsiteY67" fmla="*/ 168769 h 2575409"/>
              <a:gd name="connsiteX68" fmla="*/ 4508379 w 12362426"/>
              <a:gd name="connsiteY68" fmla="*/ 166239 h 2575409"/>
              <a:gd name="connsiteX69" fmla="*/ 4531879 w 12362426"/>
              <a:gd name="connsiteY69" fmla="*/ 169183 h 2575409"/>
              <a:gd name="connsiteX70" fmla="*/ 4634634 w 12362426"/>
              <a:gd name="connsiteY70" fmla="*/ 154393 h 2575409"/>
              <a:gd name="connsiteX71" fmla="*/ 4682281 w 12362426"/>
              <a:gd name="connsiteY71" fmla="*/ 130253 h 2575409"/>
              <a:gd name="connsiteX72" fmla="*/ 4800765 w 12362426"/>
              <a:gd name="connsiteY72" fmla="*/ 108819 h 2575409"/>
              <a:gd name="connsiteX73" fmla="*/ 4954298 w 12362426"/>
              <a:gd name="connsiteY73" fmla="*/ 153752 h 2575409"/>
              <a:gd name="connsiteX74" fmla="*/ 5532192 w 12362426"/>
              <a:gd name="connsiteY74" fmla="*/ 186436 h 2575409"/>
              <a:gd name="connsiteX75" fmla="*/ 6298845 w 12362426"/>
              <a:gd name="connsiteY75" fmla="*/ 174694 h 257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2362426" h="2575409">
                <a:moveTo>
                  <a:pt x="6298845" y="174694"/>
                </a:moveTo>
                <a:cubicBezTo>
                  <a:pt x="6830234" y="205678"/>
                  <a:pt x="7531973" y="185124"/>
                  <a:pt x="8177440" y="232324"/>
                </a:cubicBezTo>
                <a:cubicBezTo>
                  <a:pt x="8498465" y="252743"/>
                  <a:pt x="8665526" y="160238"/>
                  <a:pt x="9140514" y="293582"/>
                </a:cubicBezTo>
                <a:lnTo>
                  <a:pt x="9836966" y="253873"/>
                </a:lnTo>
                <a:cubicBezTo>
                  <a:pt x="9878863" y="262713"/>
                  <a:pt x="9950631" y="293463"/>
                  <a:pt x="9994340" y="282751"/>
                </a:cubicBezTo>
                <a:lnTo>
                  <a:pt x="10021527" y="290861"/>
                </a:lnTo>
                <a:cubicBezTo>
                  <a:pt x="10032458" y="312968"/>
                  <a:pt x="10050167" y="289226"/>
                  <a:pt x="10077617" y="305872"/>
                </a:cubicBezTo>
                <a:cubicBezTo>
                  <a:pt x="10111788" y="303306"/>
                  <a:pt x="10213953" y="304723"/>
                  <a:pt x="10249434" y="298436"/>
                </a:cubicBezTo>
                <a:cubicBezTo>
                  <a:pt x="10256062" y="308981"/>
                  <a:pt x="10276979" y="293885"/>
                  <a:pt x="10291151" y="285456"/>
                </a:cubicBezTo>
                <a:cubicBezTo>
                  <a:pt x="10404927" y="261852"/>
                  <a:pt x="10507389" y="271970"/>
                  <a:pt x="10537628" y="259478"/>
                </a:cubicBezTo>
                <a:cubicBezTo>
                  <a:pt x="10618597" y="245900"/>
                  <a:pt x="10814251" y="195784"/>
                  <a:pt x="10875114" y="188952"/>
                </a:cubicBezTo>
                <a:cubicBezTo>
                  <a:pt x="10919683" y="175364"/>
                  <a:pt x="11046042" y="178885"/>
                  <a:pt x="11131506" y="173851"/>
                </a:cubicBezTo>
                <a:cubicBezTo>
                  <a:pt x="11214050" y="174442"/>
                  <a:pt x="11184882" y="161783"/>
                  <a:pt x="11236837" y="158408"/>
                </a:cubicBezTo>
                <a:cubicBezTo>
                  <a:pt x="11258316" y="168700"/>
                  <a:pt x="11398290" y="214695"/>
                  <a:pt x="11441081" y="215166"/>
                </a:cubicBezTo>
                <a:cubicBezTo>
                  <a:pt x="11527425" y="176524"/>
                  <a:pt x="11555084" y="259670"/>
                  <a:pt x="11625707" y="248450"/>
                </a:cubicBezTo>
                <a:cubicBezTo>
                  <a:pt x="11659001" y="250424"/>
                  <a:pt x="11733823" y="201527"/>
                  <a:pt x="11769018" y="187575"/>
                </a:cubicBezTo>
                <a:cubicBezTo>
                  <a:pt x="11823798" y="181653"/>
                  <a:pt x="11897800" y="197061"/>
                  <a:pt x="11987050" y="183064"/>
                </a:cubicBezTo>
                <a:cubicBezTo>
                  <a:pt x="12085408" y="161858"/>
                  <a:pt x="12094685" y="18125"/>
                  <a:pt x="12251338" y="0"/>
                </a:cubicBezTo>
                <a:lnTo>
                  <a:pt x="12362426" y="722441"/>
                </a:lnTo>
                <a:lnTo>
                  <a:pt x="312058" y="2575409"/>
                </a:lnTo>
                <a:lnTo>
                  <a:pt x="0" y="546006"/>
                </a:lnTo>
                <a:lnTo>
                  <a:pt x="4427" y="544712"/>
                </a:lnTo>
                <a:cubicBezTo>
                  <a:pt x="16251" y="542900"/>
                  <a:pt x="29474" y="542346"/>
                  <a:pt x="36478" y="535541"/>
                </a:cubicBezTo>
                <a:lnTo>
                  <a:pt x="74319" y="518467"/>
                </a:lnTo>
                <a:cubicBezTo>
                  <a:pt x="112484" y="508144"/>
                  <a:pt x="216903" y="485532"/>
                  <a:pt x="265466" y="473605"/>
                </a:cubicBezTo>
                <a:cubicBezTo>
                  <a:pt x="302490" y="464239"/>
                  <a:pt x="333634" y="449827"/>
                  <a:pt x="365700" y="446909"/>
                </a:cubicBezTo>
                <a:cubicBezTo>
                  <a:pt x="377695" y="438659"/>
                  <a:pt x="389409" y="433665"/>
                  <a:pt x="402179" y="438574"/>
                </a:cubicBezTo>
                <a:cubicBezTo>
                  <a:pt x="436185" y="425405"/>
                  <a:pt x="440821" y="414281"/>
                  <a:pt x="504196" y="399069"/>
                </a:cubicBezTo>
                <a:cubicBezTo>
                  <a:pt x="517694" y="396708"/>
                  <a:pt x="559393" y="394705"/>
                  <a:pt x="579858" y="387416"/>
                </a:cubicBezTo>
                <a:cubicBezTo>
                  <a:pt x="627282" y="375348"/>
                  <a:pt x="743704" y="362413"/>
                  <a:pt x="788740" y="326657"/>
                </a:cubicBezTo>
                <a:cubicBezTo>
                  <a:pt x="832061" y="312781"/>
                  <a:pt x="888070" y="308451"/>
                  <a:pt x="942632" y="292230"/>
                </a:cubicBezTo>
                <a:cubicBezTo>
                  <a:pt x="1004730" y="281277"/>
                  <a:pt x="1142556" y="265577"/>
                  <a:pt x="1166396" y="266362"/>
                </a:cubicBezTo>
                <a:cubicBezTo>
                  <a:pt x="1180842" y="264881"/>
                  <a:pt x="1229112" y="248098"/>
                  <a:pt x="1247277" y="236911"/>
                </a:cubicBezTo>
                <a:cubicBezTo>
                  <a:pt x="1273242" y="229188"/>
                  <a:pt x="1307354" y="223594"/>
                  <a:pt x="1322184" y="220028"/>
                </a:cubicBezTo>
                <a:lnTo>
                  <a:pt x="1336256" y="215516"/>
                </a:lnTo>
                <a:cubicBezTo>
                  <a:pt x="1349149" y="213626"/>
                  <a:pt x="1353961" y="205056"/>
                  <a:pt x="1399541" y="208691"/>
                </a:cubicBezTo>
                <a:cubicBezTo>
                  <a:pt x="1464294" y="223882"/>
                  <a:pt x="1554585" y="211888"/>
                  <a:pt x="1609734" y="237324"/>
                </a:cubicBezTo>
                <a:cubicBezTo>
                  <a:pt x="1664358" y="240244"/>
                  <a:pt x="1695118" y="258703"/>
                  <a:pt x="1736383" y="264102"/>
                </a:cubicBezTo>
                <a:cubicBezTo>
                  <a:pt x="1797860" y="271013"/>
                  <a:pt x="1819035" y="274641"/>
                  <a:pt x="1857314" y="269725"/>
                </a:cubicBezTo>
                <a:cubicBezTo>
                  <a:pt x="1874190" y="256939"/>
                  <a:pt x="1996002" y="284387"/>
                  <a:pt x="2026639" y="288420"/>
                </a:cubicBezTo>
                <a:lnTo>
                  <a:pt x="2043398" y="293341"/>
                </a:lnTo>
                <a:cubicBezTo>
                  <a:pt x="2064711" y="297515"/>
                  <a:pt x="2122990" y="311318"/>
                  <a:pt x="2154517" y="313461"/>
                </a:cubicBezTo>
                <a:cubicBezTo>
                  <a:pt x="2195401" y="310913"/>
                  <a:pt x="2210633" y="302413"/>
                  <a:pt x="2277168" y="305816"/>
                </a:cubicBezTo>
                <a:cubicBezTo>
                  <a:pt x="2298958" y="304416"/>
                  <a:pt x="2330720" y="293109"/>
                  <a:pt x="2361853" y="288395"/>
                </a:cubicBezTo>
                <a:cubicBezTo>
                  <a:pt x="2402208" y="285809"/>
                  <a:pt x="2423140" y="268716"/>
                  <a:pt x="2463967" y="277530"/>
                </a:cubicBezTo>
                <a:lnTo>
                  <a:pt x="2699787" y="249273"/>
                </a:lnTo>
                <a:lnTo>
                  <a:pt x="2705016" y="247786"/>
                </a:lnTo>
                <a:lnTo>
                  <a:pt x="2828071" y="227258"/>
                </a:lnTo>
                <a:cubicBezTo>
                  <a:pt x="2840561" y="222109"/>
                  <a:pt x="2853284" y="220585"/>
                  <a:pt x="2858408" y="219063"/>
                </a:cubicBezTo>
                <a:lnTo>
                  <a:pt x="2858814" y="218122"/>
                </a:lnTo>
                <a:lnTo>
                  <a:pt x="2927761" y="222886"/>
                </a:lnTo>
                <a:lnTo>
                  <a:pt x="2982332" y="228553"/>
                </a:lnTo>
                <a:cubicBezTo>
                  <a:pt x="2987847" y="230180"/>
                  <a:pt x="2992975" y="232356"/>
                  <a:pt x="2997509" y="235293"/>
                </a:cubicBezTo>
                <a:cubicBezTo>
                  <a:pt x="3043147" y="252873"/>
                  <a:pt x="3109249" y="231169"/>
                  <a:pt x="3270214" y="231016"/>
                </a:cubicBezTo>
                <a:cubicBezTo>
                  <a:pt x="3304672" y="242304"/>
                  <a:pt x="3350498" y="220631"/>
                  <a:pt x="3396647" y="226358"/>
                </a:cubicBezTo>
                <a:cubicBezTo>
                  <a:pt x="3454806" y="223784"/>
                  <a:pt x="3503484" y="216490"/>
                  <a:pt x="3557903" y="212497"/>
                </a:cubicBezTo>
                <a:cubicBezTo>
                  <a:pt x="3616751" y="208819"/>
                  <a:pt x="3708944" y="207609"/>
                  <a:pt x="3749729" y="204287"/>
                </a:cubicBezTo>
                <a:cubicBezTo>
                  <a:pt x="3771620" y="201913"/>
                  <a:pt x="3769228" y="196783"/>
                  <a:pt x="3802620" y="192566"/>
                </a:cubicBezTo>
                <a:cubicBezTo>
                  <a:pt x="3836497" y="203009"/>
                  <a:pt x="3880828" y="176311"/>
                  <a:pt x="3922921" y="190394"/>
                </a:cubicBezTo>
                <a:cubicBezTo>
                  <a:pt x="3938308" y="193745"/>
                  <a:pt x="3985382" y="192912"/>
                  <a:pt x="3993939" y="185934"/>
                </a:cubicBezTo>
                <a:cubicBezTo>
                  <a:pt x="4003683" y="184356"/>
                  <a:pt x="4015261" y="186705"/>
                  <a:pt x="4019416" y="179275"/>
                </a:cubicBezTo>
                <a:cubicBezTo>
                  <a:pt x="4026456" y="170317"/>
                  <a:pt x="4061432" y="183768"/>
                  <a:pt x="4056007" y="173314"/>
                </a:cubicBezTo>
                <a:lnTo>
                  <a:pt x="4180468" y="152354"/>
                </a:lnTo>
                <a:lnTo>
                  <a:pt x="4221483" y="150733"/>
                </a:lnTo>
                <a:lnTo>
                  <a:pt x="4227430" y="150889"/>
                </a:lnTo>
                <a:lnTo>
                  <a:pt x="4281173" y="154243"/>
                </a:lnTo>
                <a:cubicBezTo>
                  <a:pt x="4305327" y="165139"/>
                  <a:pt x="4341431" y="159742"/>
                  <a:pt x="4371560" y="162491"/>
                </a:cubicBezTo>
                <a:lnTo>
                  <a:pt x="4454221" y="168769"/>
                </a:lnTo>
                <a:lnTo>
                  <a:pt x="4508379" y="166239"/>
                </a:lnTo>
                <a:lnTo>
                  <a:pt x="4531879" y="169183"/>
                </a:lnTo>
                <a:cubicBezTo>
                  <a:pt x="4548395" y="169109"/>
                  <a:pt x="4609567" y="160882"/>
                  <a:pt x="4634634" y="154393"/>
                </a:cubicBezTo>
                <a:cubicBezTo>
                  <a:pt x="4655826" y="148551"/>
                  <a:pt x="4650066" y="139749"/>
                  <a:pt x="4682281" y="130253"/>
                </a:cubicBezTo>
                <a:cubicBezTo>
                  <a:pt x="4717705" y="135070"/>
                  <a:pt x="4756542" y="101747"/>
                  <a:pt x="4800765" y="108819"/>
                </a:cubicBezTo>
                <a:cubicBezTo>
                  <a:pt x="4846101" y="112735"/>
                  <a:pt x="4832394" y="140816"/>
                  <a:pt x="4954298" y="153752"/>
                </a:cubicBezTo>
                <a:cubicBezTo>
                  <a:pt x="4980543" y="158808"/>
                  <a:pt x="5513104" y="194371"/>
                  <a:pt x="5532192" y="186436"/>
                </a:cubicBezTo>
                <a:lnTo>
                  <a:pt x="6298845" y="174694"/>
                </a:lnTo>
                <a:close/>
              </a:path>
            </a:pathLst>
          </a:custGeom>
          <a:blipFill>
            <a:blip r:embed="rId2"/>
            <a:tile tx="0" ty="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Rectangle 2058">
            <a:extLst>
              <a:ext uri="{FF2B5EF4-FFF2-40B4-BE49-F238E27FC236}">
                <a16:creationId xmlns:a16="http://schemas.microsoft.com/office/drawing/2014/main" id="{316287B8-D771-4102-A547-95F1D4846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4193911" y="392371"/>
            <a:ext cx="7411319" cy="5804687"/>
          </a:xfrm>
          <a:prstGeom prst="rect">
            <a:avLst/>
          </a:prstGeom>
          <a:solidFill>
            <a:srgbClr val="EFEEE9"/>
          </a:solidFill>
          <a:ln>
            <a:no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Shape 2060">
            <a:extLst>
              <a:ext uri="{FF2B5EF4-FFF2-40B4-BE49-F238E27FC236}">
                <a16:creationId xmlns:a16="http://schemas.microsoft.com/office/drawing/2014/main" id="{02B3F3D7-F61A-47E5-9E6D-4718104A5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340000">
            <a:off x="4940739" y="-432209"/>
            <a:ext cx="5941638" cy="7468496"/>
          </a:xfrm>
          <a:custGeom>
            <a:avLst/>
            <a:gdLst>
              <a:gd name="connsiteX0" fmla="*/ 51 w 5747715"/>
              <a:gd name="connsiteY0" fmla="*/ 7156095 h 7476434"/>
              <a:gd name="connsiteX1" fmla="*/ 372468 w 5747715"/>
              <a:gd name="connsiteY1" fmla="*/ 49980 h 7476434"/>
              <a:gd name="connsiteX2" fmla="*/ 428298 w 5747715"/>
              <a:gd name="connsiteY2" fmla="*/ 36 h 7476434"/>
              <a:gd name="connsiteX3" fmla="*/ 1260896 w 5747715"/>
              <a:gd name="connsiteY3" fmla="*/ 43670 h 7476434"/>
              <a:gd name="connsiteX4" fmla="*/ 1260903 w 5747715"/>
              <a:gd name="connsiteY4" fmla="*/ 43667 h 7476434"/>
              <a:gd name="connsiteX5" fmla="*/ 5703188 w 5747715"/>
              <a:gd name="connsiteY5" fmla="*/ 276477 h 7476434"/>
              <a:gd name="connsiteX6" fmla="*/ 5731744 w 5747715"/>
              <a:gd name="connsiteY6" fmla="*/ 290068 h 7476434"/>
              <a:gd name="connsiteX7" fmla="*/ 5737944 w 5747715"/>
              <a:gd name="connsiteY7" fmla="*/ 307379 h 7476434"/>
              <a:gd name="connsiteX8" fmla="*/ 5747715 w 5747715"/>
              <a:gd name="connsiteY8" fmla="*/ 310316 h 7476434"/>
              <a:gd name="connsiteX9" fmla="*/ 5742359 w 5747715"/>
              <a:gd name="connsiteY9" fmla="*/ 368088 h 7476434"/>
              <a:gd name="connsiteX10" fmla="*/ 5729800 w 5747715"/>
              <a:gd name="connsiteY10" fmla="*/ 582441 h 7476434"/>
              <a:gd name="connsiteX11" fmla="*/ 5729763 w 5747715"/>
              <a:gd name="connsiteY11" fmla="*/ 583226 h 7476434"/>
              <a:gd name="connsiteX12" fmla="*/ 5703604 w 5747715"/>
              <a:gd name="connsiteY12" fmla="*/ 1111310 h 7476434"/>
              <a:gd name="connsiteX13" fmla="*/ 5701408 w 5747715"/>
              <a:gd name="connsiteY13" fmla="*/ 1154921 h 7476434"/>
              <a:gd name="connsiteX14" fmla="*/ 5702723 w 5747715"/>
              <a:gd name="connsiteY14" fmla="*/ 1160573 h 7476434"/>
              <a:gd name="connsiteX15" fmla="*/ 5704569 w 5747715"/>
              <a:gd name="connsiteY15" fmla="*/ 1189001 h 7476434"/>
              <a:gd name="connsiteX16" fmla="*/ 5698571 w 5747715"/>
              <a:gd name="connsiteY16" fmla="*/ 1305093 h 7476434"/>
              <a:gd name="connsiteX17" fmla="*/ 5698439 w 5747715"/>
              <a:gd name="connsiteY17" fmla="*/ 1373782 h 7476434"/>
              <a:gd name="connsiteX18" fmla="*/ 5703819 w 5747715"/>
              <a:gd name="connsiteY18" fmla="*/ 1398663 h 7476434"/>
              <a:gd name="connsiteX19" fmla="*/ 5705163 w 5747715"/>
              <a:gd name="connsiteY19" fmla="*/ 1564478 h 7476434"/>
              <a:gd name="connsiteX20" fmla="*/ 5698497 w 5747715"/>
              <a:gd name="connsiteY20" fmla="*/ 1620768 h 7476434"/>
              <a:gd name="connsiteX21" fmla="*/ 5682815 w 5747715"/>
              <a:gd name="connsiteY21" fmla="*/ 1736849 h 7476434"/>
              <a:gd name="connsiteX22" fmla="*/ 5683823 w 5747715"/>
              <a:gd name="connsiteY22" fmla="*/ 1825831 h 7476434"/>
              <a:gd name="connsiteX23" fmla="*/ 5677720 w 5747715"/>
              <a:gd name="connsiteY23" fmla="*/ 1838743 h 7476434"/>
              <a:gd name="connsiteX24" fmla="*/ 5671230 w 5747715"/>
              <a:gd name="connsiteY24" fmla="*/ 1885441 h 7476434"/>
              <a:gd name="connsiteX25" fmla="*/ 5662929 w 5747715"/>
              <a:gd name="connsiteY25" fmla="*/ 1912918 h 7476434"/>
              <a:gd name="connsiteX26" fmla="*/ 5658020 w 5747715"/>
              <a:gd name="connsiteY26" fmla="*/ 2008900 h 7476434"/>
              <a:gd name="connsiteX27" fmla="*/ 5650780 w 5747715"/>
              <a:gd name="connsiteY27" fmla="*/ 2149876 h 7476434"/>
              <a:gd name="connsiteX28" fmla="*/ 5651025 w 5747715"/>
              <a:gd name="connsiteY28" fmla="*/ 2150933 h 7476434"/>
              <a:gd name="connsiteX29" fmla="*/ 5652871 w 5747715"/>
              <a:gd name="connsiteY29" fmla="*/ 2179360 h 7476434"/>
              <a:gd name="connsiteX30" fmla="*/ 5646872 w 5747715"/>
              <a:gd name="connsiteY30" fmla="*/ 2295452 h 7476434"/>
              <a:gd name="connsiteX31" fmla="*/ 5646741 w 5747715"/>
              <a:gd name="connsiteY31" fmla="*/ 2364141 h 7476434"/>
              <a:gd name="connsiteX32" fmla="*/ 5657938 w 5747715"/>
              <a:gd name="connsiteY32" fmla="*/ 2389009 h 7476434"/>
              <a:gd name="connsiteX33" fmla="*/ 5533444 w 5747715"/>
              <a:gd name="connsiteY33" fmla="*/ 4422183 h 7476434"/>
              <a:gd name="connsiteX34" fmla="*/ 5526370 w 5747715"/>
              <a:gd name="connsiteY34" fmla="*/ 4537395 h 7476434"/>
              <a:gd name="connsiteX35" fmla="*/ 5503188 w 5747715"/>
              <a:gd name="connsiteY35" fmla="*/ 4975984 h 7476434"/>
              <a:gd name="connsiteX36" fmla="*/ 5369324 w 5747715"/>
              <a:gd name="connsiteY36" fmla="*/ 7437603 h 7476434"/>
              <a:gd name="connsiteX37" fmla="*/ 5325855 w 5747715"/>
              <a:gd name="connsiteY37" fmla="*/ 7476382 h 7476434"/>
              <a:gd name="connsiteX38" fmla="*/ 4493251 w 5747715"/>
              <a:gd name="connsiteY38" fmla="*/ 7432748 h 7476434"/>
              <a:gd name="connsiteX39" fmla="*/ 4493249 w 5747715"/>
              <a:gd name="connsiteY39" fmla="*/ 7432748 h 7476434"/>
              <a:gd name="connsiteX40" fmla="*/ 39226 w 5747715"/>
              <a:gd name="connsiteY40" fmla="*/ 7199323 h 7476434"/>
              <a:gd name="connsiteX41" fmla="*/ 28872 w 5747715"/>
              <a:gd name="connsiteY41" fmla="*/ 7194396 h 7476434"/>
              <a:gd name="connsiteX42" fmla="*/ 23220 w 5747715"/>
              <a:gd name="connsiteY42" fmla="*/ 7194103 h 7476434"/>
              <a:gd name="connsiteX43" fmla="*/ 23354 w 5747715"/>
              <a:gd name="connsiteY43" fmla="*/ 7191771 h 7476434"/>
              <a:gd name="connsiteX44" fmla="*/ 10670 w 5747715"/>
              <a:gd name="connsiteY44" fmla="*/ 7185736 h 7476434"/>
              <a:gd name="connsiteX45" fmla="*/ 51 w 5747715"/>
              <a:gd name="connsiteY45" fmla="*/ 7156095 h 7476434"/>
              <a:gd name="connsiteX0" fmla="*/ 51 w 5747715"/>
              <a:gd name="connsiteY0" fmla="*/ 7156095 h 7476434"/>
              <a:gd name="connsiteX1" fmla="*/ 372468 w 5747715"/>
              <a:gd name="connsiteY1" fmla="*/ 49980 h 7476434"/>
              <a:gd name="connsiteX2" fmla="*/ 428298 w 5747715"/>
              <a:gd name="connsiteY2" fmla="*/ 36 h 7476434"/>
              <a:gd name="connsiteX3" fmla="*/ 1260896 w 5747715"/>
              <a:gd name="connsiteY3" fmla="*/ 43670 h 7476434"/>
              <a:gd name="connsiteX4" fmla="*/ 1260903 w 5747715"/>
              <a:gd name="connsiteY4" fmla="*/ 43667 h 7476434"/>
              <a:gd name="connsiteX5" fmla="*/ 5703188 w 5747715"/>
              <a:gd name="connsiteY5" fmla="*/ 276477 h 7476434"/>
              <a:gd name="connsiteX6" fmla="*/ 5731744 w 5747715"/>
              <a:gd name="connsiteY6" fmla="*/ 290068 h 7476434"/>
              <a:gd name="connsiteX7" fmla="*/ 5737944 w 5747715"/>
              <a:gd name="connsiteY7" fmla="*/ 307379 h 7476434"/>
              <a:gd name="connsiteX8" fmla="*/ 5747715 w 5747715"/>
              <a:gd name="connsiteY8" fmla="*/ 310316 h 7476434"/>
              <a:gd name="connsiteX9" fmla="*/ 5742359 w 5747715"/>
              <a:gd name="connsiteY9" fmla="*/ 368088 h 7476434"/>
              <a:gd name="connsiteX10" fmla="*/ 5729800 w 5747715"/>
              <a:gd name="connsiteY10" fmla="*/ 582441 h 7476434"/>
              <a:gd name="connsiteX11" fmla="*/ 5729763 w 5747715"/>
              <a:gd name="connsiteY11" fmla="*/ 583226 h 7476434"/>
              <a:gd name="connsiteX12" fmla="*/ 5703604 w 5747715"/>
              <a:gd name="connsiteY12" fmla="*/ 1111310 h 7476434"/>
              <a:gd name="connsiteX13" fmla="*/ 5701408 w 5747715"/>
              <a:gd name="connsiteY13" fmla="*/ 1154921 h 7476434"/>
              <a:gd name="connsiteX14" fmla="*/ 5702723 w 5747715"/>
              <a:gd name="connsiteY14" fmla="*/ 1160573 h 7476434"/>
              <a:gd name="connsiteX15" fmla="*/ 5704569 w 5747715"/>
              <a:gd name="connsiteY15" fmla="*/ 1189001 h 7476434"/>
              <a:gd name="connsiteX16" fmla="*/ 5698571 w 5747715"/>
              <a:gd name="connsiteY16" fmla="*/ 1305093 h 7476434"/>
              <a:gd name="connsiteX17" fmla="*/ 5698439 w 5747715"/>
              <a:gd name="connsiteY17" fmla="*/ 1373782 h 7476434"/>
              <a:gd name="connsiteX18" fmla="*/ 5703819 w 5747715"/>
              <a:gd name="connsiteY18" fmla="*/ 1398663 h 7476434"/>
              <a:gd name="connsiteX19" fmla="*/ 5705163 w 5747715"/>
              <a:gd name="connsiteY19" fmla="*/ 1564478 h 7476434"/>
              <a:gd name="connsiteX20" fmla="*/ 5698497 w 5747715"/>
              <a:gd name="connsiteY20" fmla="*/ 1620768 h 7476434"/>
              <a:gd name="connsiteX21" fmla="*/ 5682815 w 5747715"/>
              <a:gd name="connsiteY21" fmla="*/ 1736849 h 7476434"/>
              <a:gd name="connsiteX22" fmla="*/ 5683823 w 5747715"/>
              <a:gd name="connsiteY22" fmla="*/ 1825831 h 7476434"/>
              <a:gd name="connsiteX23" fmla="*/ 5677720 w 5747715"/>
              <a:gd name="connsiteY23" fmla="*/ 1838743 h 7476434"/>
              <a:gd name="connsiteX24" fmla="*/ 5671230 w 5747715"/>
              <a:gd name="connsiteY24" fmla="*/ 1885441 h 7476434"/>
              <a:gd name="connsiteX25" fmla="*/ 5662929 w 5747715"/>
              <a:gd name="connsiteY25" fmla="*/ 1912918 h 7476434"/>
              <a:gd name="connsiteX26" fmla="*/ 5658020 w 5747715"/>
              <a:gd name="connsiteY26" fmla="*/ 2008900 h 7476434"/>
              <a:gd name="connsiteX27" fmla="*/ 5650780 w 5747715"/>
              <a:gd name="connsiteY27" fmla="*/ 2149876 h 7476434"/>
              <a:gd name="connsiteX28" fmla="*/ 5651025 w 5747715"/>
              <a:gd name="connsiteY28" fmla="*/ 2150933 h 7476434"/>
              <a:gd name="connsiteX29" fmla="*/ 5652871 w 5747715"/>
              <a:gd name="connsiteY29" fmla="*/ 2179360 h 7476434"/>
              <a:gd name="connsiteX30" fmla="*/ 5646872 w 5747715"/>
              <a:gd name="connsiteY30" fmla="*/ 2295452 h 7476434"/>
              <a:gd name="connsiteX31" fmla="*/ 5646741 w 5747715"/>
              <a:gd name="connsiteY31" fmla="*/ 2364141 h 7476434"/>
              <a:gd name="connsiteX32" fmla="*/ 5657938 w 5747715"/>
              <a:gd name="connsiteY32" fmla="*/ 2389009 h 7476434"/>
              <a:gd name="connsiteX33" fmla="*/ 5533444 w 5747715"/>
              <a:gd name="connsiteY33" fmla="*/ 4422183 h 7476434"/>
              <a:gd name="connsiteX34" fmla="*/ 5526370 w 5747715"/>
              <a:gd name="connsiteY34" fmla="*/ 4537395 h 7476434"/>
              <a:gd name="connsiteX35" fmla="*/ 5503188 w 5747715"/>
              <a:gd name="connsiteY35" fmla="*/ 4975984 h 7476434"/>
              <a:gd name="connsiteX36" fmla="*/ 5369324 w 5747715"/>
              <a:gd name="connsiteY36" fmla="*/ 7437603 h 7476434"/>
              <a:gd name="connsiteX37" fmla="*/ 5325855 w 5747715"/>
              <a:gd name="connsiteY37" fmla="*/ 7476382 h 7476434"/>
              <a:gd name="connsiteX38" fmla="*/ 4493251 w 5747715"/>
              <a:gd name="connsiteY38" fmla="*/ 7432748 h 7476434"/>
              <a:gd name="connsiteX39" fmla="*/ 4493249 w 5747715"/>
              <a:gd name="connsiteY39" fmla="*/ 7432748 h 7476434"/>
              <a:gd name="connsiteX40" fmla="*/ 39226 w 5747715"/>
              <a:gd name="connsiteY40" fmla="*/ 7199323 h 7476434"/>
              <a:gd name="connsiteX41" fmla="*/ 23220 w 5747715"/>
              <a:gd name="connsiteY41" fmla="*/ 7194103 h 7476434"/>
              <a:gd name="connsiteX42" fmla="*/ 23354 w 5747715"/>
              <a:gd name="connsiteY42" fmla="*/ 7191771 h 7476434"/>
              <a:gd name="connsiteX43" fmla="*/ 10670 w 5747715"/>
              <a:gd name="connsiteY43" fmla="*/ 7185736 h 7476434"/>
              <a:gd name="connsiteX44" fmla="*/ 51 w 5747715"/>
              <a:gd name="connsiteY44" fmla="*/ 7156095 h 7476434"/>
              <a:gd name="connsiteX0" fmla="*/ 51 w 5747715"/>
              <a:gd name="connsiteY0" fmla="*/ 7156095 h 7476434"/>
              <a:gd name="connsiteX1" fmla="*/ 372468 w 5747715"/>
              <a:gd name="connsiteY1" fmla="*/ 49980 h 7476434"/>
              <a:gd name="connsiteX2" fmla="*/ 428298 w 5747715"/>
              <a:gd name="connsiteY2" fmla="*/ 36 h 7476434"/>
              <a:gd name="connsiteX3" fmla="*/ 1260896 w 5747715"/>
              <a:gd name="connsiteY3" fmla="*/ 43670 h 7476434"/>
              <a:gd name="connsiteX4" fmla="*/ 1260903 w 5747715"/>
              <a:gd name="connsiteY4" fmla="*/ 43667 h 7476434"/>
              <a:gd name="connsiteX5" fmla="*/ 5703188 w 5747715"/>
              <a:gd name="connsiteY5" fmla="*/ 276477 h 7476434"/>
              <a:gd name="connsiteX6" fmla="*/ 5731744 w 5747715"/>
              <a:gd name="connsiteY6" fmla="*/ 290068 h 7476434"/>
              <a:gd name="connsiteX7" fmla="*/ 5737944 w 5747715"/>
              <a:gd name="connsiteY7" fmla="*/ 307379 h 7476434"/>
              <a:gd name="connsiteX8" fmla="*/ 5747715 w 5747715"/>
              <a:gd name="connsiteY8" fmla="*/ 310316 h 7476434"/>
              <a:gd name="connsiteX9" fmla="*/ 5742359 w 5747715"/>
              <a:gd name="connsiteY9" fmla="*/ 368088 h 7476434"/>
              <a:gd name="connsiteX10" fmla="*/ 5729800 w 5747715"/>
              <a:gd name="connsiteY10" fmla="*/ 582441 h 7476434"/>
              <a:gd name="connsiteX11" fmla="*/ 5729763 w 5747715"/>
              <a:gd name="connsiteY11" fmla="*/ 583226 h 7476434"/>
              <a:gd name="connsiteX12" fmla="*/ 5703604 w 5747715"/>
              <a:gd name="connsiteY12" fmla="*/ 1111310 h 7476434"/>
              <a:gd name="connsiteX13" fmla="*/ 5701408 w 5747715"/>
              <a:gd name="connsiteY13" fmla="*/ 1154921 h 7476434"/>
              <a:gd name="connsiteX14" fmla="*/ 5702723 w 5747715"/>
              <a:gd name="connsiteY14" fmla="*/ 1160573 h 7476434"/>
              <a:gd name="connsiteX15" fmla="*/ 5704569 w 5747715"/>
              <a:gd name="connsiteY15" fmla="*/ 1189001 h 7476434"/>
              <a:gd name="connsiteX16" fmla="*/ 5698571 w 5747715"/>
              <a:gd name="connsiteY16" fmla="*/ 1305093 h 7476434"/>
              <a:gd name="connsiteX17" fmla="*/ 5698439 w 5747715"/>
              <a:gd name="connsiteY17" fmla="*/ 1373782 h 7476434"/>
              <a:gd name="connsiteX18" fmla="*/ 5703819 w 5747715"/>
              <a:gd name="connsiteY18" fmla="*/ 1398663 h 7476434"/>
              <a:gd name="connsiteX19" fmla="*/ 5705163 w 5747715"/>
              <a:gd name="connsiteY19" fmla="*/ 1564478 h 7476434"/>
              <a:gd name="connsiteX20" fmla="*/ 5698497 w 5747715"/>
              <a:gd name="connsiteY20" fmla="*/ 1620768 h 7476434"/>
              <a:gd name="connsiteX21" fmla="*/ 5682815 w 5747715"/>
              <a:gd name="connsiteY21" fmla="*/ 1736849 h 7476434"/>
              <a:gd name="connsiteX22" fmla="*/ 5683823 w 5747715"/>
              <a:gd name="connsiteY22" fmla="*/ 1825831 h 7476434"/>
              <a:gd name="connsiteX23" fmla="*/ 5677720 w 5747715"/>
              <a:gd name="connsiteY23" fmla="*/ 1838743 h 7476434"/>
              <a:gd name="connsiteX24" fmla="*/ 5671230 w 5747715"/>
              <a:gd name="connsiteY24" fmla="*/ 1885441 h 7476434"/>
              <a:gd name="connsiteX25" fmla="*/ 5662929 w 5747715"/>
              <a:gd name="connsiteY25" fmla="*/ 1912918 h 7476434"/>
              <a:gd name="connsiteX26" fmla="*/ 5658020 w 5747715"/>
              <a:gd name="connsiteY26" fmla="*/ 2008900 h 7476434"/>
              <a:gd name="connsiteX27" fmla="*/ 5650780 w 5747715"/>
              <a:gd name="connsiteY27" fmla="*/ 2149876 h 7476434"/>
              <a:gd name="connsiteX28" fmla="*/ 5651025 w 5747715"/>
              <a:gd name="connsiteY28" fmla="*/ 2150933 h 7476434"/>
              <a:gd name="connsiteX29" fmla="*/ 5652871 w 5747715"/>
              <a:gd name="connsiteY29" fmla="*/ 2179360 h 7476434"/>
              <a:gd name="connsiteX30" fmla="*/ 5646872 w 5747715"/>
              <a:gd name="connsiteY30" fmla="*/ 2295452 h 7476434"/>
              <a:gd name="connsiteX31" fmla="*/ 5646741 w 5747715"/>
              <a:gd name="connsiteY31" fmla="*/ 2364141 h 7476434"/>
              <a:gd name="connsiteX32" fmla="*/ 5657938 w 5747715"/>
              <a:gd name="connsiteY32" fmla="*/ 2389009 h 7476434"/>
              <a:gd name="connsiteX33" fmla="*/ 5533444 w 5747715"/>
              <a:gd name="connsiteY33" fmla="*/ 4422183 h 7476434"/>
              <a:gd name="connsiteX34" fmla="*/ 5526370 w 5747715"/>
              <a:gd name="connsiteY34" fmla="*/ 4537395 h 7476434"/>
              <a:gd name="connsiteX35" fmla="*/ 5503188 w 5747715"/>
              <a:gd name="connsiteY35" fmla="*/ 4975984 h 7476434"/>
              <a:gd name="connsiteX36" fmla="*/ 5369324 w 5747715"/>
              <a:gd name="connsiteY36" fmla="*/ 7437603 h 7476434"/>
              <a:gd name="connsiteX37" fmla="*/ 5325855 w 5747715"/>
              <a:gd name="connsiteY37" fmla="*/ 7476382 h 7476434"/>
              <a:gd name="connsiteX38" fmla="*/ 4493251 w 5747715"/>
              <a:gd name="connsiteY38" fmla="*/ 7432748 h 7476434"/>
              <a:gd name="connsiteX39" fmla="*/ 4493249 w 5747715"/>
              <a:gd name="connsiteY39" fmla="*/ 7432748 h 7476434"/>
              <a:gd name="connsiteX40" fmla="*/ 23220 w 5747715"/>
              <a:gd name="connsiteY40" fmla="*/ 7194103 h 7476434"/>
              <a:gd name="connsiteX41" fmla="*/ 23354 w 5747715"/>
              <a:gd name="connsiteY41" fmla="*/ 7191771 h 7476434"/>
              <a:gd name="connsiteX42" fmla="*/ 10670 w 5747715"/>
              <a:gd name="connsiteY42" fmla="*/ 7185736 h 7476434"/>
              <a:gd name="connsiteX43" fmla="*/ 51 w 5747715"/>
              <a:gd name="connsiteY43" fmla="*/ 7156095 h 7476434"/>
              <a:gd name="connsiteX0" fmla="*/ 311288 w 6058952"/>
              <a:gd name="connsiteY0" fmla="*/ 7156095 h 7476434"/>
              <a:gd name="connsiteX1" fmla="*/ 683705 w 6058952"/>
              <a:gd name="connsiteY1" fmla="*/ 49980 h 7476434"/>
              <a:gd name="connsiteX2" fmla="*/ 739535 w 6058952"/>
              <a:gd name="connsiteY2" fmla="*/ 36 h 7476434"/>
              <a:gd name="connsiteX3" fmla="*/ 1572133 w 6058952"/>
              <a:gd name="connsiteY3" fmla="*/ 43670 h 7476434"/>
              <a:gd name="connsiteX4" fmla="*/ 1572140 w 6058952"/>
              <a:gd name="connsiteY4" fmla="*/ 43667 h 7476434"/>
              <a:gd name="connsiteX5" fmla="*/ 6014425 w 6058952"/>
              <a:gd name="connsiteY5" fmla="*/ 276477 h 7476434"/>
              <a:gd name="connsiteX6" fmla="*/ 6042981 w 6058952"/>
              <a:gd name="connsiteY6" fmla="*/ 290068 h 7476434"/>
              <a:gd name="connsiteX7" fmla="*/ 6049181 w 6058952"/>
              <a:gd name="connsiteY7" fmla="*/ 307379 h 7476434"/>
              <a:gd name="connsiteX8" fmla="*/ 6058952 w 6058952"/>
              <a:gd name="connsiteY8" fmla="*/ 310316 h 7476434"/>
              <a:gd name="connsiteX9" fmla="*/ 6053596 w 6058952"/>
              <a:gd name="connsiteY9" fmla="*/ 368088 h 7476434"/>
              <a:gd name="connsiteX10" fmla="*/ 6041037 w 6058952"/>
              <a:gd name="connsiteY10" fmla="*/ 582441 h 7476434"/>
              <a:gd name="connsiteX11" fmla="*/ 6041000 w 6058952"/>
              <a:gd name="connsiteY11" fmla="*/ 583226 h 7476434"/>
              <a:gd name="connsiteX12" fmla="*/ 6014841 w 6058952"/>
              <a:gd name="connsiteY12" fmla="*/ 1111310 h 7476434"/>
              <a:gd name="connsiteX13" fmla="*/ 6012645 w 6058952"/>
              <a:gd name="connsiteY13" fmla="*/ 1154921 h 7476434"/>
              <a:gd name="connsiteX14" fmla="*/ 6013960 w 6058952"/>
              <a:gd name="connsiteY14" fmla="*/ 1160573 h 7476434"/>
              <a:gd name="connsiteX15" fmla="*/ 6015806 w 6058952"/>
              <a:gd name="connsiteY15" fmla="*/ 1189001 h 7476434"/>
              <a:gd name="connsiteX16" fmla="*/ 6009808 w 6058952"/>
              <a:gd name="connsiteY16" fmla="*/ 1305093 h 7476434"/>
              <a:gd name="connsiteX17" fmla="*/ 6009676 w 6058952"/>
              <a:gd name="connsiteY17" fmla="*/ 1373782 h 7476434"/>
              <a:gd name="connsiteX18" fmla="*/ 6015056 w 6058952"/>
              <a:gd name="connsiteY18" fmla="*/ 1398663 h 7476434"/>
              <a:gd name="connsiteX19" fmla="*/ 6016400 w 6058952"/>
              <a:gd name="connsiteY19" fmla="*/ 1564478 h 7476434"/>
              <a:gd name="connsiteX20" fmla="*/ 6009734 w 6058952"/>
              <a:gd name="connsiteY20" fmla="*/ 1620768 h 7476434"/>
              <a:gd name="connsiteX21" fmla="*/ 5994052 w 6058952"/>
              <a:gd name="connsiteY21" fmla="*/ 1736849 h 7476434"/>
              <a:gd name="connsiteX22" fmla="*/ 5995060 w 6058952"/>
              <a:gd name="connsiteY22" fmla="*/ 1825831 h 7476434"/>
              <a:gd name="connsiteX23" fmla="*/ 5988957 w 6058952"/>
              <a:gd name="connsiteY23" fmla="*/ 1838743 h 7476434"/>
              <a:gd name="connsiteX24" fmla="*/ 5982467 w 6058952"/>
              <a:gd name="connsiteY24" fmla="*/ 1885441 h 7476434"/>
              <a:gd name="connsiteX25" fmla="*/ 5974166 w 6058952"/>
              <a:gd name="connsiteY25" fmla="*/ 1912918 h 7476434"/>
              <a:gd name="connsiteX26" fmla="*/ 5969257 w 6058952"/>
              <a:gd name="connsiteY26" fmla="*/ 2008900 h 7476434"/>
              <a:gd name="connsiteX27" fmla="*/ 5962017 w 6058952"/>
              <a:gd name="connsiteY27" fmla="*/ 2149876 h 7476434"/>
              <a:gd name="connsiteX28" fmla="*/ 5962262 w 6058952"/>
              <a:gd name="connsiteY28" fmla="*/ 2150933 h 7476434"/>
              <a:gd name="connsiteX29" fmla="*/ 5964108 w 6058952"/>
              <a:gd name="connsiteY29" fmla="*/ 2179360 h 7476434"/>
              <a:gd name="connsiteX30" fmla="*/ 5958109 w 6058952"/>
              <a:gd name="connsiteY30" fmla="*/ 2295452 h 7476434"/>
              <a:gd name="connsiteX31" fmla="*/ 5957978 w 6058952"/>
              <a:gd name="connsiteY31" fmla="*/ 2364141 h 7476434"/>
              <a:gd name="connsiteX32" fmla="*/ 5969175 w 6058952"/>
              <a:gd name="connsiteY32" fmla="*/ 2389009 h 7476434"/>
              <a:gd name="connsiteX33" fmla="*/ 5844681 w 6058952"/>
              <a:gd name="connsiteY33" fmla="*/ 4422183 h 7476434"/>
              <a:gd name="connsiteX34" fmla="*/ 5837607 w 6058952"/>
              <a:gd name="connsiteY34" fmla="*/ 4537395 h 7476434"/>
              <a:gd name="connsiteX35" fmla="*/ 5814425 w 6058952"/>
              <a:gd name="connsiteY35" fmla="*/ 4975984 h 7476434"/>
              <a:gd name="connsiteX36" fmla="*/ 5680561 w 6058952"/>
              <a:gd name="connsiteY36" fmla="*/ 7437603 h 7476434"/>
              <a:gd name="connsiteX37" fmla="*/ 5637092 w 6058952"/>
              <a:gd name="connsiteY37" fmla="*/ 7476382 h 7476434"/>
              <a:gd name="connsiteX38" fmla="*/ 4804488 w 6058952"/>
              <a:gd name="connsiteY38" fmla="*/ 7432748 h 7476434"/>
              <a:gd name="connsiteX39" fmla="*/ 4804486 w 6058952"/>
              <a:gd name="connsiteY39" fmla="*/ 7432748 h 7476434"/>
              <a:gd name="connsiteX40" fmla="*/ 334457 w 6058952"/>
              <a:gd name="connsiteY40" fmla="*/ 7194103 h 7476434"/>
              <a:gd name="connsiteX41" fmla="*/ 321907 w 6058952"/>
              <a:gd name="connsiteY41" fmla="*/ 7185736 h 7476434"/>
              <a:gd name="connsiteX42" fmla="*/ 311288 w 6058952"/>
              <a:gd name="connsiteY42" fmla="*/ 7156095 h 7476434"/>
              <a:gd name="connsiteX0" fmla="*/ 52 w 5747716"/>
              <a:gd name="connsiteY0" fmla="*/ 7156095 h 7476434"/>
              <a:gd name="connsiteX1" fmla="*/ 372469 w 5747716"/>
              <a:gd name="connsiteY1" fmla="*/ 49980 h 7476434"/>
              <a:gd name="connsiteX2" fmla="*/ 428299 w 5747716"/>
              <a:gd name="connsiteY2" fmla="*/ 36 h 7476434"/>
              <a:gd name="connsiteX3" fmla="*/ 1260897 w 5747716"/>
              <a:gd name="connsiteY3" fmla="*/ 43670 h 7476434"/>
              <a:gd name="connsiteX4" fmla="*/ 1260904 w 5747716"/>
              <a:gd name="connsiteY4" fmla="*/ 43667 h 7476434"/>
              <a:gd name="connsiteX5" fmla="*/ 5703189 w 5747716"/>
              <a:gd name="connsiteY5" fmla="*/ 276477 h 7476434"/>
              <a:gd name="connsiteX6" fmla="*/ 5731745 w 5747716"/>
              <a:gd name="connsiteY6" fmla="*/ 290068 h 7476434"/>
              <a:gd name="connsiteX7" fmla="*/ 5737945 w 5747716"/>
              <a:gd name="connsiteY7" fmla="*/ 307379 h 7476434"/>
              <a:gd name="connsiteX8" fmla="*/ 5747716 w 5747716"/>
              <a:gd name="connsiteY8" fmla="*/ 310316 h 7476434"/>
              <a:gd name="connsiteX9" fmla="*/ 5742360 w 5747716"/>
              <a:gd name="connsiteY9" fmla="*/ 368088 h 7476434"/>
              <a:gd name="connsiteX10" fmla="*/ 5729801 w 5747716"/>
              <a:gd name="connsiteY10" fmla="*/ 582441 h 7476434"/>
              <a:gd name="connsiteX11" fmla="*/ 5729764 w 5747716"/>
              <a:gd name="connsiteY11" fmla="*/ 583226 h 7476434"/>
              <a:gd name="connsiteX12" fmla="*/ 5703605 w 5747716"/>
              <a:gd name="connsiteY12" fmla="*/ 1111310 h 7476434"/>
              <a:gd name="connsiteX13" fmla="*/ 5701409 w 5747716"/>
              <a:gd name="connsiteY13" fmla="*/ 1154921 h 7476434"/>
              <a:gd name="connsiteX14" fmla="*/ 5702724 w 5747716"/>
              <a:gd name="connsiteY14" fmla="*/ 1160573 h 7476434"/>
              <a:gd name="connsiteX15" fmla="*/ 5704570 w 5747716"/>
              <a:gd name="connsiteY15" fmla="*/ 1189001 h 7476434"/>
              <a:gd name="connsiteX16" fmla="*/ 5698572 w 5747716"/>
              <a:gd name="connsiteY16" fmla="*/ 1305093 h 7476434"/>
              <a:gd name="connsiteX17" fmla="*/ 5698440 w 5747716"/>
              <a:gd name="connsiteY17" fmla="*/ 1373782 h 7476434"/>
              <a:gd name="connsiteX18" fmla="*/ 5703820 w 5747716"/>
              <a:gd name="connsiteY18" fmla="*/ 1398663 h 7476434"/>
              <a:gd name="connsiteX19" fmla="*/ 5705164 w 5747716"/>
              <a:gd name="connsiteY19" fmla="*/ 1564478 h 7476434"/>
              <a:gd name="connsiteX20" fmla="*/ 5698498 w 5747716"/>
              <a:gd name="connsiteY20" fmla="*/ 1620768 h 7476434"/>
              <a:gd name="connsiteX21" fmla="*/ 5682816 w 5747716"/>
              <a:gd name="connsiteY21" fmla="*/ 1736849 h 7476434"/>
              <a:gd name="connsiteX22" fmla="*/ 5683824 w 5747716"/>
              <a:gd name="connsiteY22" fmla="*/ 1825831 h 7476434"/>
              <a:gd name="connsiteX23" fmla="*/ 5677721 w 5747716"/>
              <a:gd name="connsiteY23" fmla="*/ 1838743 h 7476434"/>
              <a:gd name="connsiteX24" fmla="*/ 5671231 w 5747716"/>
              <a:gd name="connsiteY24" fmla="*/ 1885441 h 7476434"/>
              <a:gd name="connsiteX25" fmla="*/ 5662930 w 5747716"/>
              <a:gd name="connsiteY25" fmla="*/ 1912918 h 7476434"/>
              <a:gd name="connsiteX26" fmla="*/ 5658021 w 5747716"/>
              <a:gd name="connsiteY26" fmla="*/ 2008900 h 7476434"/>
              <a:gd name="connsiteX27" fmla="*/ 5650781 w 5747716"/>
              <a:gd name="connsiteY27" fmla="*/ 2149876 h 7476434"/>
              <a:gd name="connsiteX28" fmla="*/ 5651026 w 5747716"/>
              <a:gd name="connsiteY28" fmla="*/ 2150933 h 7476434"/>
              <a:gd name="connsiteX29" fmla="*/ 5652872 w 5747716"/>
              <a:gd name="connsiteY29" fmla="*/ 2179360 h 7476434"/>
              <a:gd name="connsiteX30" fmla="*/ 5646873 w 5747716"/>
              <a:gd name="connsiteY30" fmla="*/ 2295452 h 7476434"/>
              <a:gd name="connsiteX31" fmla="*/ 5646742 w 5747716"/>
              <a:gd name="connsiteY31" fmla="*/ 2364141 h 7476434"/>
              <a:gd name="connsiteX32" fmla="*/ 5657939 w 5747716"/>
              <a:gd name="connsiteY32" fmla="*/ 2389009 h 7476434"/>
              <a:gd name="connsiteX33" fmla="*/ 5533445 w 5747716"/>
              <a:gd name="connsiteY33" fmla="*/ 4422183 h 7476434"/>
              <a:gd name="connsiteX34" fmla="*/ 5526371 w 5747716"/>
              <a:gd name="connsiteY34" fmla="*/ 4537395 h 7476434"/>
              <a:gd name="connsiteX35" fmla="*/ 5503189 w 5747716"/>
              <a:gd name="connsiteY35" fmla="*/ 4975984 h 7476434"/>
              <a:gd name="connsiteX36" fmla="*/ 5369325 w 5747716"/>
              <a:gd name="connsiteY36" fmla="*/ 7437603 h 7476434"/>
              <a:gd name="connsiteX37" fmla="*/ 5325856 w 5747716"/>
              <a:gd name="connsiteY37" fmla="*/ 7476382 h 7476434"/>
              <a:gd name="connsiteX38" fmla="*/ 4493252 w 5747716"/>
              <a:gd name="connsiteY38" fmla="*/ 7432748 h 7476434"/>
              <a:gd name="connsiteX39" fmla="*/ 4493250 w 5747716"/>
              <a:gd name="connsiteY39" fmla="*/ 7432748 h 7476434"/>
              <a:gd name="connsiteX40" fmla="*/ 10671 w 5747716"/>
              <a:gd name="connsiteY40" fmla="*/ 7185736 h 7476434"/>
              <a:gd name="connsiteX41" fmla="*/ 52 w 5747716"/>
              <a:gd name="connsiteY41" fmla="*/ 7156095 h 7476434"/>
              <a:gd name="connsiteX0" fmla="*/ 6 w 5747670"/>
              <a:gd name="connsiteY0" fmla="*/ 7156095 h 7476434"/>
              <a:gd name="connsiteX1" fmla="*/ 372423 w 5747670"/>
              <a:gd name="connsiteY1" fmla="*/ 49980 h 7476434"/>
              <a:gd name="connsiteX2" fmla="*/ 428253 w 5747670"/>
              <a:gd name="connsiteY2" fmla="*/ 36 h 7476434"/>
              <a:gd name="connsiteX3" fmla="*/ 1260851 w 5747670"/>
              <a:gd name="connsiteY3" fmla="*/ 43670 h 7476434"/>
              <a:gd name="connsiteX4" fmla="*/ 1260858 w 5747670"/>
              <a:gd name="connsiteY4" fmla="*/ 43667 h 7476434"/>
              <a:gd name="connsiteX5" fmla="*/ 5703143 w 5747670"/>
              <a:gd name="connsiteY5" fmla="*/ 276477 h 7476434"/>
              <a:gd name="connsiteX6" fmla="*/ 5731699 w 5747670"/>
              <a:gd name="connsiteY6" fmla="*/ 290068 h 7476434"/>
              <a:gd name="connsiteX7" fmla="*/ 5737899 w 5747670"/>
              <a:gd name="connsiteY7" fmla="*/ 307379 h 7476434"/>
              <a:gd name="connsiteX8" fmla="*/ 5747670 w 5747670"/>
              <a:gd name="connsiteY8" fmla="*/ 310316 h 7476434"/>
              <a:gd name="connsiteX9" fmla="*/ 5742314 w 5747670"/>
              <a:gd name="connsiteY9" fmla="*/ 368088 h 7476434"/>
              <a:gd name="connsiteX10" fmla="*/ 5729755 w 5747670"/>
              <a:gd name="connsiteY10" fmla="*/ 582441 h 7476434"/>
              <a:gd name="connsiteX11" fmla="*/ 5729718 w 5747670"/>
              <a:gd name="connsiteY11" fmla="*/ 583226 h 7476434"/>
              <a:gd name="connsiteX12" fmla="*/ 5703559 w 5747670"/>
              <a:gd name="connsiteY12" fmla="*/ 1111310 h 7476434"/>
              <a:gd name="connsiteX13" fmla="*/ 5701363 w 5747670"/>
              <a:gd name="connsiteY13" fmla="*/ 1154921 h 7476434"/>
              <a:gd name="connsiteX14" fmla="*/ 5702678 w 5747670"/>
              <a:gd name="connsiteY14" fmla="*/ 1160573 h 7476434"/>
              <a:gd name="connsiteX15" fmla="*/ 5704524 w 5747670"/>
              <a:gd name="connsiteY15" fmla="*/ 1189001 h 7476434"/>
              <a:gd name="connsiteX16" fmla="*/ 5698526 w 5747670"/>
              <a:gd name="connsiteY16" fmla="*/ 1305093 h 7476434"/>
              <a:gd name="connsiteX17" fmla="*/ 5698394 w 5747670"/>
              <a:gd name="connsiteY17" fmla="*/ 1373782 h 7476434"/>
              <a:gd name="connsiteX18" fmla="*/ 5703774 w 5747670"/>
              <a:gd name="connsiteY18" fmla="*/ 1398663 h 7476434"/>
              <a:gd name="connsiteX19" fmla="*/ 5705118 w 5747670"/>
              <a:gd name="connsiteY19" fmla="*/ 1564478 h 7476434"/>
              <a:gd name="connsiteX20" fmla="*/ 5698452 w 5747670"/>
              <a:gd name="connsiteY20" fmla="*/ 1620768 h 7476434"/>
              <a:gd name="connsiteX21" fmla="*/ 5682770 w 5747670"/>
              <a:gd name="connsiteY21" fmla="*/ 1736849 h 7476434"/>
              <a:gd name="connsiteX22" fmla="*/ 5683778 w 5747670"/>
              <a:gd name="connsiteY22" fmla="*/ 1825831 h 7476434"/>
              <a:gd name="connsiteX23" fmla="*/ 5677675 w 5747670"/>
              <a:gd name="connsiteY23" fmla="*/ 1838743 h 7476434"/>
              <a:gd name="connsiteX24" fmla="*/ 5671185 w 5747670"/>
              <a:gd name="connsiteY24" fmla="*/ 1885441 h 7476434"/>
              <a:gd name="connsiteX25" fmla="*/ 5662884 w 5747670"/>
              <a:gd name="connsiteY25" fmla="*/ 1912918 h 7476434"/>
              <a:gd name="connsiteX26" fmla="*/ 5657975 w 5747670"/>
              <a:gd name="connsiteY26" fmla="*/ 2008900 h 7476434"/>
              <a:gd name="connsiteX27" fmla="*/ 5650735 w 5747670"/>
              <a:gd name="connsiteY27" fmla="*/ 2149876 h 7476434"/>
              <a:gd name="connsiteX28" fmla="*/ 5650980 w 5747670"/>
              <a:gd name="connsiteY28" fmla="*/ 2150933 h 7476434"/>
              <a:gd name="connsiteX29" fmla="*/ 5652826 w 5747670"/>
              <a:gd name="connsiteY29" fmla="*/ 2179360 h 7476434"/>
              <a:gd name="connsiteX30" fmla="*/ 5646827 w 5747670"/>
              <a:gd name="connsiteY30" fmla="*/ 2295452 h 7476434"/>
              <a:gd name="connsiteX31" fmla="*/ 5646696 w 5747670"/>
              <a:gd name="connsiteY31" fmla="*/ 2364141 h 7476434"/>
              <a:gd name="connsiteX32" fmla="*/ 5657893 w 5747670"/>
              <a:gd name="connsiteY32" fmla="*/ 2389009 h 7476434"/>
              <a:gd name="connsiteX33" fmla="*/ 5533399 w 5747670"/>
              <a:gd name="connsiteY33" fmla="*/ 4422183 h 7476434"/>
              <a:gd name="connsiteX34" fmla="*/ 5526325 w 5747670"/>
              <a:gd name="connsiteY34" fmla="*/ 4537395 h 7476434"/>
              <a:gd name="connsiteX35" fmla="*/ 5503143 w 5747670"/>
              <a:gd name="connsiteY35" fmla="*/ 4975984 h 7476434"/>
              <a:gd name="connsiteX36" fmla="*/ 5369279 w 5747670"/>
              <a:gd name="connsiteY36" fmla="*/ 7437603 h 7476434"/>
              <a:gd name="connsiteX37" fmla="*/ 5325810 w 5747670"/>
              <a:gd name="connsiteY37" fmla="*/ 7476382 h 7476434"/>
              <a:gd name="connsiteX38" fmla="*/ 4493206 w 5747670"/>
              <a:gd name="connsiteY38" fmla="*/ 7432748 h 7476434"/>
              <a:gd name="connsiteX39" fmla="*/ 4493204 w 5747670"/>
              <a:gd name="connsiteY39" fmla="*/ 7432748 h 7476434"/>
              <a:gd name="connsiteX40" fmla="*/ 50380 w 5747670"/>
              <a:gd name="connsiteY40" fmla="*/ 7171526 h 7476434"/>
              <a:gd name="connsiteX41" fmla="*/ 6 w 5747670"/>
              <a:gd name="connsiteY41" fmla="*/ 7156095 h 7476434"/>
              <a:gd name="connsiteX0" fmla="*/ 4 w 5747668"/>
              <a:gd name="connsiteY0" fmla="*/ 7156095 h 7476434"/>
              <a:gd name="connsiteX1" fmla="*/ 372421 w 5747668"/>
              <a:gd name="connsiteY1" fmla="*/ 49980 h 7476434"/>
              <a:gd name="connsiteX2" fmla="*/ 428251 w 5747668"/>
              <a:gd name="connsiteY2" fmla="*/ 36 h 7476434"/>
              <a:gd name="connsiteX3" fmla="*/ 1260849 w 5747668"/>
              <a:gd name="connsiteY3" fmla="*/ 43670 h 7476434"/>
              <a:gd name="connsiteX4" fmla="*/ 1260856 w 5747668"/>
              <a:gd name="connsiteY4" fmla="*/ 43667 h 7476434"/>
              <a:gd name="connsiteX5" fmla="*/ 5703141 w 5747668"/>
              <a:gd name="connsiteY5" fmla="*/ 276477 h 7476434"/>
              <a:gd name="connsiteX6" fmla="*/ 5731697 w 5747668"/>
              <a:gd name="connsiteY6" fmla="*/ 290068 h 7476434"/>
              <a:gd name="connsiteX7" fmla="*/ 5737897 w 5747668"/>
              <a:gd name="connsiteY7" fmla="*/ 307379 h 7476434"/>
              <a:gd name="connsiteX8" fmla="*/ 5747668 w 5747668"/>
              <a:gd name="connsiteY8" fmla="*/ 310316 h 7476434"/>
              <a:gd name="connsiteX9" fmla="*/ 5742312 w 5747668"/>
              <a:gd name="connsiteY9" fmla="*/ 368088 h 7476434"/>
              <a:gd name="connsiteX10" fmla="*/ 5729753 w 5747668"/>
              <a:gd name="connsiteY10" fmla="*/ 582441 h 7476434"/>
              <a:gd name="connsiteX11" fmla="*/ 5729716 w 5747668"/>
              <a:gd name="connsiteY11" fmla="*/ 583226 h 7476434"/>
              <a:gd name="connsiteX12" fmla="*/ 5703557 w 5747668"/>
              <a:gd name="connsiteY12" fmla="*/ 1111310 h 7476434"/>
              <a:gd name="connsiteX13" fmla="*/ 5701361 w 5747668"/>
              <a:gd name="connsiteY13" fmla="*/ 1154921 h 7476434"/>
              <a:gd name="connsiteX14" fmla="*/ 5702676 w 5747668"/>
              <a:gd name="connsiteY14" fmla="*/ 1160573 h 7476434"/>
              <a:gd name="connsiteX15" fmla="*/ 5704522 w 5747668"/>
              <a:gd name="connsiteY15" fmla="*/ 1189001 h 7476434"/>
              <a:gd name="connsiteX16" fmla="*/ 5698524 w 5747668"/>
              <a:gd name="connsiteY16" fmla="*/ 1305093 h 7476434"/>
              <a:gd name="connsiteX17" fmla="*/ 5698392 w 5747668"/>
              <a:gd name="connsiteY17" fmla="*/ 1373782 h 7476434"/>
              <a:gd name="connsiteX18" fmla="*/ 5703772 w 5747668"/>
              <a:gd name="connsiteY18" fmla="*/ 1398663 h 7476434"/>
              <a:gd name="connsiteX19" fmla="*/ 5705116 w 5747668"/>
              <a:gd name="connsiteY19" fmla="*/ 1564478 h 7476434"/>
              <a:gd name="connsiteX20" fmla="*/ 5698450 w 5747668"/>
              <a:gd name="connsiteY20" fmla="*/ 1620768 h 7476434"/>
              <a:gd name="connsiteX21" fmla="*/ 5682768 w 5747668"/>
              <a:gd name="connsiteY21" fmla="*/ 1736849 h 7476434"/>
              <a:gd name="connsiteX22" fmla="*/ 5683776 w 5747668"/>
              <a:gd name="connsiteY22" fmla="*/ 1825831 h 7476434"/>
              <a:gd name="connsiteX23" fmla="*/ 5677673 w 5747668"/>
              <a:gd name="connsiteY23" fmla="*/ 1838743 h 7476434"/>
              <a:gd name="connsiteX24" fmla="*/ 5671183 w 5747668"/>
              <a:gd name="connsiteY24" fmla="*/ 1885441 h 7476434"/>
              <a:gd name="connsiteX25" fmla="*/ 5662882 w 5747668"/>
              <a:gd name="connsiteY25" fmla="*/ 1912918 h 7476434"/>
              <a:gd name="connsiteX26" fmla="*/ 5657973 w 5747668"/>
              <a:gd name="connsiteY26" fmla="*/ 2008900 h 7476434"/>
              <a:gd name="connsiteX27" fmla="*/ 5650733 w 5747668"/>
              <a:gd name="connsiteY27" fmla="*/ 2149876 h 7476434"/>
              <a:gd name="connsiteX28" fmla="*/ 5650978 w 5747668"/>
              <a:gd name="connsiteY28" fmla="*/ 2150933 h 7476434"/>
              <a:gd name="connsiteX29" fmla="*/ 5652824 w 5747668"/>
              <a:gd name="connsiteY29" fmla="*/ 2179360 h 7476434"/>
              <a:gd name="connsiteX30" fmla="*/ 5646825 w 5747668"/>
              <a:gd name="connsiteY30" fmla="*/ 2295452 h 7476434"/>
              <a:gd name="connsiteX31" fmla="*/ 5646694 w 5747668"/>
              <a:gd name="connsiteY31" fmla="*/ 2364141 h 7476434"/>
              <a:gd name="connsiteX32" fmla="*/ 5657891 w 5747668"/>
              <a:gd name="connsiteY32" fmla="*/ 2389009 h 7476434"/>
              <a:gd name="connsiteX33" fmla="*/ 5533397 w 5747668"/>
              <a:gd name="connsiteY33" fmla="*/ 4422183 h 7476434"/>
              <a:gd name="connsiteX34" fmla="*/ 5526323 w 5747668"/>
              <a:gd name="connsiteY34" fmla="*/ 4537395 h 7476434"/>
              <a:gd name="connsiteX35" fmla="*/ 5503141 w 5747668"/>
              <a:gd name="connsiteY35" fmla="*/ 4975984 h 7476434"/>
              <a:gd name="connsiteX36" fmla="*/ 5369277 w 5747668"/>
              <a:gd name="connsiteY36" fmla="*/ 7437603 h 7476434"/>
              <a:gd name="connsiteX37" fmla="*/ 5325808 w 5747668"/>
              <a:gd name="connsiteY37" fmla="*/ 7476382 h 7476434"/>
              <a:gd name="connsiteX38" fmla="*/ 4493204 w 5747668"/>
              <a:gd name="connsiteY38" fmla="*/ 7432748 h 7476434"/>
              <a:gd name="connsiteX39" fmla="*/ 4493202 w 5747668"/>
              <a:gd name="connsiteY39" fmla="*/ 7432748 h 7476434"/>
              <a:gd name="connsiteX40" fmla="*/ 75516 w 5747668"/>
              <a:gd name="connsiteY40" fmla="*/ 7171982 h 7476434"/>
              <a:gd name="connsiteX41" fmla="*/ 4 w 5747668"/>
              <a:gd name="connsiteY41" fmla="*/ 7156095 h 7476434"/>
              <a:gd name="connsiteX0" fmla="*/ 5 w 5729713"/>
              <a:gd name="connsiteY0" fmla="*/ 7650086 h 7970099"/>
              <a:gd name="connsiteX1" fmla="*/ 354466 w 5729713"/>
              <a:gd name="connsiteY1" fmla="*/ 543645 h 7970099"/>
              <a:gd name="connsiteX2" fmla="*/ 410296 w 5729713"/>
              <a:gd name="connsiteY2" fmla="*/ 493701 h 7970099"/>
              <a:gd name="connsiteX3" fmla="*/ 1242894 w 5729713"/>
              <a:gd name="connsiteY3" fmla="*/ 537335 h 7970099"/>
              <a:gd name="connsiteX4" fmla="*/ 1242901 w 5729713"/>
              <a:gd name="connsiteY4" fmla="*/ 537332 h 7970099"/>
              <a:gd name="connsiteX5" fmla="*/ 5685186 w 5729713"/>
              <a:gd name="connsiteY5" fmla="*/ 770142 h 7970099"/>
              <a:gd name="connsiteX6" fmla="*/ 5713742 w 5729713"/>
              <a:gd name="connsiteY6" fmla="*/ 783733 h 7970099"/>
              <a:gd name="connsiteX7" fmla="*/ 5719942 w 5729713"/>
              <a:gd name="connsiteY7" fmla="*/ 801044 h 7970099"/>
              <a:gd name="connsiteX8" fmla="*/ 5729713 w 5729713"/>
              <a:gd name="connsiteY8" fmla="*/ 803981 h 7970099"/>
              <a:gd name="connsiteX9" fmla="*/ 5724357 w 5729713"/>
              <a:gd name="connsiteY9" fmla="*/ 861753 h 7970099"/>
              <a:gd name="connsiteX10" fmla="*/ 5711798 w 5729713"/>
              <a:gd name="connsiteY10" fmla="*/ 1076106 h 7970099"/>
              <a:gd name="connsiteX11" fmla="*/ 5711761 w 5729713"/>
              <a:gd name="connsiteY11" fmla="*/ 1076891 h 7970099"/>
              <a:gd name="connsiteX12" fmla="*/ 5685602 w 5729713"/>
              <a:gd name="connsiteY12" fmla="*/ 1604975 h 7970099"/>
              <a:gd name="connsiteX13" fmla="*/ 5683406 w 5729713"/>
              <a:gd name="connsiteY13" fmla="*/ 1648586 h 7970099"/>
              <a:gd name="connsiteX14" fmla="*/ 5684721 w 5729713"/>
              <a:gd name="connsiteY14" fmla="*/ 1654238 h 7970099"/>
              <a:gd name="connsiteX15" fmla="*/ 5686567 w 5729713"/>
              <a:gd name="connsiteY15" fmla="*/ 1682666 h 7970099"/>
              <a:gd name="connsiteX16" fmla="*/ 5680569 w 5729713"/>
              <a:gd name="connsiteY16" fmla="*/ 1798758 h 7970099"/>
              <a:gd name="connsiteX17" fmla="*/ 5680437 w 5729713"/>
              <a:gd name="connsiteY17" fmla="*/ 1867447 h 7970099"/>
              <a:gd name="connsiteX18" fmla="*/ 5685817 w 5729713"/>
              <a:gd name="connsiteY18" fmla="*/ 1892328 h 7970099"/>
              <a:gd name="connsiteX19" fmla="*/ 5687161 w 5729713"/>
              <a:gd name="connsiteY19" fmla="*/ 2058143 h 7970099"/>
              <a:gd name="connsiteX20" fmla="*/ 5680495 w 5729713"/>
              <a:gd name="connsiteY20" fmla="*/ 2114433 h 7970099"/>
              <a:gd name="connsiteX21" fmla="*/ 5664813 w 5729713"/>
              <a:gd name="connsiteY21" fmla="*/ 2230514 h 7970099"/>
              <a:gd name="connsiteX22" fmla="*/ 5665821 w 5729713"/>
              <a:gd name="connsiteY22" fmla="*/ 2319496 h 7970099"/>
              <a:gd name="connsiteX23" fmla="*/ 5659718 w 5729713"/>
              <a:gd name="connsiteY23" fmla="*/ 2332408 h 7970099"/>
              <a:gd name="connsiteX24" fmla="*/ 5653228 w 5729713"/>
              <a:gd name="connsiteY24" fmla="*/ 2379106 h 7970099"/>
              <a:gd name="connsiteX25" fmla="*/ 5644927 w 5729713"/>
              <a:gd name="connsiteY25" fmla="*/ 2406583 h 7970099"/>
              <a:gd name="connsiteX26" fmla="*/ 5640018 w 5729713"/>
              <a:gd name="connsiteY26" fmla="*/ 2502565 h 7970099"/>
              <a:gd name="connsiteX27" fmla="*/ 5632778 w 5729713"/>
              <a:gd name="connsiteY27" fmla="*/ 2643541 h 7970099"/>
              <a:gd name="connsiteX28" fmla="*/ 5633023 w 5729713"/>
              <a:gd name="connsiteY28" fmla="*/ 2644598 h 7970099"/>
              <a:gd name="connsiteX29" fmla="*/ 5634869 w 5729713"/>
              <a:gd name="connsiteY29" fmla="*/ 2673025 h 7970099"/>
              <a:gd name="connsiteX30" fmla="*/ 5628870 w 5729713"/>
              <a:gd name="connsiteY30" fmla="*/ 2789117 h 7970099"/>
              <a:gd name="connsiteX31" fmla="*/ 5628739 w 5729713"/>
              <a:gd name="connsiteY31" fmla="*/ 2857806 h 7970099"/>
              <a:gd name="connsiteX32" fmla="*/ 5639936 w 5729713"/>
              <a:gd name="connsiteY32" fmla="*/ 2882674 h 7970099"/>
              <a:gd name="connsiteX33" fmla="*/ 5515442 w 5729713"/>
              <a:gd name="connsiteY33" fmla="*/ 4915848 h 7970099"/>
              <a:gd name="connsiteX34" fmla="*/ 5508368 w 5729713"/>
              <a:gd name="connsiteY34" fmla="*/ 5031060 h 7970099"/>
              <a:gd name="connsiteX35" fmla="*/ 5485186 w 5729713"/>
              <a:gd name="connsiteY35" fmla="*/ 5469649 h 7970099"/>
              <a:gd name="connsiteX36" fmla="*/ 5351322 w 5729713"/>
              <a:gd name="connsiteY36" fmla="*/ 7931268 h 7970099"/>
              <a:gd name="connsiteX37" fmla="*/ 5307853 w 5729713"/>
              <a:gd name="connsiteY37" fmla="*/ 7970047 h 7970099"/>
              <a:gd name="connsiteX38" fmla="*/ 4475249 w 5729713"/>
              <a:gd name="connsiteY38" fmla="*/ 7926413 h 7970099"/>
              <a:gd name="connsiteX39" fmla="*/ 4475247 w 5729713"/>
              <a:gd name="connsiteY39" fmla="*/ 7926413 h 7970099"/>
              <a:gd name="connsiteX40" fmla="*/ 57561 w 5729713"/>
              <a:gd name="connsiteY40" fmla="*/ 7665647 h 7970099"/>
              <a:gd name="connsiteX41" fmla="*/ 5 w 5729713"/>
              <a:gd name="connsiteY41" fmla="*/ 7650086 h 7970099"/>
              <a:gd name="connsiteX0" fmla="*/ 5 w 5729713"/>
              <a:gd name="connsiteY0" fmla="*/ 7163519 h 7483532"/>
              <a:gd name="connsiteX1" fmla="*/ 354466 w 5729713"/>
              <a:gd name="connsiteY1" fmla="*/ 57078 h 7483532"/>
              <a:gd name="connsiteX2" fmla="*/ 410296 w 5729713"/>
              <a:gd name="connsiteY2" fmla="*/ 7134 h 7483532"/>
              <a:gd name="connsiteX3" fmla="*/ 1242894 w 5729713"/>
              <a:gd name="connsiteY3" fmla="*/ 50768 h 7483532"/>
              <a:gd name="connsiteX4" fmla="*/ 1242901 w 5729713"/>
              <a:gd name="connsiteY4" fmla="*/ 50765 h 7483532"/>
              <a:gd name="connsiteX5" fmla="*/ 5685186 w 5729713"/>
              <a:gd name="connsiteY5" fmla="*/ 283575 h 7483532"/>
              <a:gd name="connsiteX6" fmla="*/ 5713742 w 5729713"/>
              <a:gd name="connsiteY6" fmla="*/ 297166 h 7483532"/>
              <a:gd name="connsiteX7" fmla="*/ 5719942 w 5729713"/>
              <a:gd name="connsiteY7" fmla="*/ 314477 h 7483532"/>
              <a:gd name="connsiteX8" fmla="*/ 5729713 w 5729713"/>
              <a:gd name="connsiteY8" fmla="*/ 317414 h 7483532"/>
              <a:gd name="connsiteX9" fmla="*/ 5724357 w 5729713"/>
              <a:gd name="connsiteY9" fmla="*/ 375186 h 7483532"/>
              <a:gd name="connsiteX10" fmla="*/ 5711798 w 5729713"/>
              <a:gd name="connsiteY10" fmla="*/ 589539 h 7483532"/>
              <a:gd name="connsiteX11" fmla="*/ 5711761 w 5729713"/>
              <a:gd name="connsiteY11" fmla="*/ 590324 h 7483532"/>
              <a:gd name="connsiteX12" fmla="*/ 5685602 w 5729713"/>
              <a:gd name="connsiteY12" fmla="*/ 1118408 h 7483532"/>
              <a:gd name="connsiteX13" fmla="*/ 5683406 w 5729713"/>
              <a:gd name="connsiteY13" fmla="*/ 1162019 h 7483532"/>
              <a:gd name="connsiteX14" fmla="*/ 5684721 w 5729713"/>
              <a:gd name="connsiteY14" fmla="*/ 1167671 h 7483532"/>
              <a:gd name="connsiteX15" fmla="*/ 5686567 w 5729713"/>
              <a:gd name="connsiteY15" fmla="*/ 1196099 h 7483532"/>
              <a:gd name="connsiteX16" fmla="*/ 5680569 w 5729713"/>
              <a:gd name="connsiteY16" fmla="*/ 1312191 h 7483532"/>
              <a:gd name="connsiteX17" fmla="*/ 5680437 w 5729713"/>
              <a:gd name="connsiteY17" fmla="*/ 1380880 h 7483532"/>
              <a:gd name="connsiteX18" fmla="*/ 5685817 w 5729713"/>
              <a:gd name="connsiteY18" fmla="*/ 1405761 h 7483532"/>
              <a:gd name="connsiteX19" fmla="*/ 5687161 w 5729713"/>
              <a:gd name="connsiteY19" fmla="*/ 1571576 h 7483532"/>
              <a:gd name="connsiteX20" fmla="*/ 5680495 w 5729713"/>
              <a:gd name="connsiteY20" fmla="*/ 1627866 h 7483532"/>
              <a:gd name="connsiteX21" fmla="*/ 5664813 w 5729713"/>
              <a:gd name="connsiteY21" fmla="*/ 1743947 h 7483532"/>
              <a:gd name="connsiteX22" fmla="*/ 5665821 w 5729713"/>
              <a:gd name="connsiteY22" fmla="*/ 1832929 h 7483532"/>
              <a:gd name="connsiteX23" fmla="*/ 5659718 w 5729713"/>
              <a:gd name="connsiteY23" fmla="*/ 1845841 h 7483532"/>
              <a:gd name="connsiteX24" fmla="*/ 5653228 w 5729713"/>
              <a:gd name="connsiteY24" fmla="*/ 1892539 h 7483532"/>
              <a:gd name="connsiteX25" fmla="*/ 5644927 w 5729713"/>
              <a:gd name="connsiteY25" fmla="*/ 1920016 h 7483532"/>
              <a:gd name="connsiteX26" fmla="*/ 5640018 w 5729713"/>
              <a:gd name="connsiteY26" fmla="*/ 2015998 h 7483532"/>
              <a:gd name="connsiteX27" fmla="*/ 5632778 w 5729713"/>
              <a:gd name="connsiteY27" fmla="*/ 2156974 h 7483532"/>
              <a:gd name="connsiteX28" fmla="*/ 5633023 w 5729713"/>
              <a:gd name="connsiteY28" fmla="*/ 2158031 h 7483532"/>
              <a:gd name="connsiteX29" fmla="*/ 5634869 w 5729713"/>
              <a:gd name="connsiteY29" fmla="*/ 2186458 h 7483532"/>
              <a:gd name="connsiteX30" fmla="*/ 5628870 w 5729713"/>
              <a:gd name="connsiteY30" fmla="*/ 2302550 h 7483532"/>
              <a:gd name="connsiteX31" fmla="*/ 5628739 w 5729713"/>
              <a:gd name="connsiteY31" fmla="*/ 2371239 h 7483532"/>
              <a:gd name="connsiteX32" fmla="*/ 5639936 w 5729713"/>
              <a:gd name="connsiteY32" fmla="*/ 2396107 h 7483532"/>
              <a:gd name="connsiteX33" fmla="*/ 5515442 w 5729713"/>
              <a:gd name="connsiteY33" fmla="*/ 4429281 h 7483532"/>
              <a:gd name="connsiteX34" fmla="*/ 5508368 w 5729713"/>
              <a:gd name="connsiteY34" fmla="*/ 4544493 h 7483532"/>
              <a:gd name="connsiteX35" fmla="*/ 5485186 w 5729713"/>
              <a:gd name="connsiteY35" fmla="*/ 4983082 h 7483532"/>
              <a:gd name="connsiteX36" fmla="*/ 5351322 w 5729713"/>
              <a:gd name="connsiteY36" fmla="*/ 7444701 h 7483532"/>
              <a:gd name="connsiteX37" fmla="*/ 5307853 w 5729713"/>
              <a:gd name="connsiteY37" fmla="*/ 7483480 h 7483532"/>
              <a:gd name="connsiteX38" fmla="*/ 4475249 w 5729713"/>
              <a:gd name="connsiteY38" fmla="*/ 7439846 h 7483532"/>
              <a:gd name="connsiteX39" fmla="*/ 4475247 w 5729713"/>
              <a:gd name="connsiteY39" fmla="*/ 7439846 h 7483532"/>
              <a:gd name="connsiteX40" fmla="*/ 57561 w 5729713"/>
              <a:gd name="connsiteY40" fmla="*/ 7179080 h 7483532"/>
              <a:gd name="connsiteX41" fmla="*/ 5 w 5729713"/>
              <a:gd name="connsiteY41" fmla="*/ 7163519 h 7483532"/>
              <a:gd name="connsiteX0" fmla="*/ 5 w 5729713"/>
              <a:gd name="connsiteY0" fmla="*/ 7163519 h 7483532"/>
              <a:gd name="connsiteX1" fmla="*/ 354466 w 5729713"/>
              <a:gd name="connsiteY1" fmla="*/ 57078 h 7483532"/>
              <a:gd name="connsiteX2" fmla="*/ 410296 w 5729713"/>
              <a:gd name="connsiteY2" fmla="*/ 7134 h 7483532"/>
              <a:gd name="connsiteX3" fmla="*/ 1242894 w 5729713"/>
              <a:gd name="connsiteY3" fmla="*/ 50768 h 7483532"/>
              <a:gd name="connsiteX4" fmla="*/ 1242901 w 5729713"/>
              <a:gd name="connsiteY4" fmla="*/ 50765 h 7483532"/>
              <a:gd name="connsiteX5" fmla="*/ 5713742 w 5729713"/>
              <a:gd name="connsiteY5" fmla="*/ 297166 h 7483532"/>
              <a:gd name="connsiteX6" fmla="*/ 5719942 w 5729713"/>
              <a:gd name="connsiteY6" fmla="*/ 314477 h 7483532"/>
              <a:gd name="connsiteX7" fmla="*/ 5729713 w 5729713"/>
              <a:gd name="connsiteY7" fmla="*/ 317414 h 7483532"/>
              <a:gd name="connsiteX8" fmla="*/ 5724357 w 5729713"/>
              <a:gd name="connsiteY8" fmla="*/ 375186 h 7483532"/>
              <a:gd name="connsiteX9" fmla="*/ 5711798 w 5729713"/>
              <a:gd name="connsiteY9" fmla="*/ 589539 h 7483532"/>
              <a:gd name="connsiteX10" fmla="*/ 5711761 w 5729713"/>
              <a:gd name="connsiteY10" fmla="*/ 590324 h 7483532"/>
              <a:gd name="connsiteX11" fmla="*/ 5685602 w 5729713"/>
              <a:gd name="connsiteY11" fmla="*/ 1118408 h 7483532"/>
              <a:gd name="connsiteX12" fmla="*/ 5683406 w 5729713"/>
              <a:gd name="connsiteY12" fmla="*/ 1162019 h 7483532"/>
              <a:gd name="connsiteX13" fmla="*/ 5684721 w 5729713"/>
              <a:gd name="connsiteY13" fmla="*/ 1167671 h 7483532"/>
              <a:gd name="connsiteX14" fmla="*/ 5686567 w 5729713"/>
              <a:gd name="connsiteY14" fmla="*/ 1196099 h 7483532"/>
              <a:gd name="connsiteX15" fmla="*/ 5680569 w 5729713"/>
              <a:gd name="connsiteY15" fmla="*/ 1312191 h 7483532"/>
              <a:gd name="connsiteX16" fmla="*/ 5680437 w 5729713"/>
              <a:gd name="connsiteY16" fmla="*/ 1380880 h 7483532"/>
              <a:gd name="connsiteX17" fmla="*/ 5685817 w 5729713"/>
              <a:gd name="connsiteY17" fmla="*/ 1405761 h 7483532"/>
              <a:gd name="connsiteX18" fmla="*/ 5687161 w 5729713"/>
              <a:gd name="connsiteY18" fmla="*/ 1571576 h 7483532"/>
              <a:gd name="connsiteX19" fmla="*/ 5680495 w 5729713"/>
              <a:gd name="connsiteY19" fmla="*/ 1627866 h 7483532"/>
              <a:gd name="connsiteX20" fmla="*/ 5664813 w 5729713"/>
              <a:gd name="connsiteY20" fmla="*/ 1743947 h 7483532"/>
              <a:gd name="connsiteX21" fmla="*/ 5665821 w 5729713"/>
              <a:gd name="connsiteY21" fmla="*/ 1832929 h 7483532"/>
              <a:gd name="connsiteX22" fmla="*/ 5659718 w 5729713"/>
              <a:gd name="connsiteY22" fmla="*/ 1845841 h 7483532"/>
              <a:gd name="connsiteX23" fmla="*/ 5653228 w 5729713"/>
              <a:gd name="connsiteY23" fmla="*/ 1892539 h 7483532"/>
              <a:gd name="connsiteX24" fmla="*/ 5644927 w 5729713"/>
              <a:gd name="connsiteY24" fmla="*/ 1920016 h 7483532"/>
              <a:gd name="connsiteX25" fmla="*/ 5640018 w 5729713"/>
              <a:gd name="connsiteY25" fmla="*/ 2015998 h 7483532"/>
              <a:gd name="connsiteX26" fmla="*/ 5632778 w 5729713"/>
              <a:gd name="connsiteY26" fmla="*/ 2156974 h 7483532"/>
              <a:gd name="connsiteX27" fmla="*/ 5633023 w 5729713"/>
              <a:gd name="connsiteY27" fmla="*/ 2158031 h 7483532"/>
              <a:gd name="connsiteX28" fmla="*/ 5634869 w 5729713"/>
              <a:gd name="connsiteY28" fmla="*/ 2186458 h 7483532"/>
              <a:gd name="connsiteX29" fmla="*/ 5628870 w 5729713"/>
              <a:gd name="connsiteY29" fmla="*/ 2302550 h 7483532"/>
              <a:gd name="connsiteX30" fmla="*/ 5628739 w 5729713"/>
              <a:gd name="connsiteY30" fmla="*/ 2371239 h 7483532"/>
              <a:gd name="connsiteX31" fmla="*/ 5639936 w 5729713"/>
              <a:gd name="connsiteY31" fmla="*/ 2396107 h 7483532"/>
              <a:gd name="connsiteX32" fmla="*/ 5515442 w 5729713"/>
              <a:gd name="connsiteY32" fmla="*/ 4429281 h 7483532"/>
              <a:gd name="connsiteX33" fmla="*/ 5508368 w 5729713"/>
              <a:gd name="connsiteY33" fmla="*/ 4544493 h 7483532"/>
              <a:gd name="connsiteX34" fmla="*/ 5485186 w 5729713"/>
              <a:gd name="connsiteY34" fmla="*/ 4983082 h 7483532"/>
              <a:gd name="connsiteX35" fmla="*/ 5351322 w 5729713"/>
              <a:gd name="connsiteY35" fmla="*/ 7444701 h 7483532"/>
              <a:gd name="connsiteX36" fmla="*/ 5307853 w 5729713"/>
              <a:gd name="connsiteY36" fmla="*/ 7483480 h 7483532"/>
              <a:gd name="connsiteX37" fmla="*/ 4475249 w 5729713"/>
              <a:gd name="connsiteY37" fmla="*/ 7439846 h 7483532"/>
              <a:gd name="connsiteX38" fmla="*/ 4475247 w 5729713"/>
              <a:gd name="connsiteY38" fmla="*/ 7439846 h 7483532"/>
              <a:gd name="connsiteX39" fmla="*/ 57561 w 5729713"/>
              <a:gd name="connsiteY39" fmla="*/ 7179080 h 7483532"/>
              <a:gd name="connsiteX40" fmla="*/ 5 w 5729713"/>
              <a:gd name="connsiteY40" fmla="*/ 7163519 h 7483532"/>
              <a:gd name="connsiteX0" fmla="*/ 5 w 5729713"/>
              <a:gd name="connsiteY0" fmla="*/ 7163519 h 7483532"/>
              <a:gd name="connsiteX1" fmla="*/ 354466 w 5729713"/>
              <a:gd name="connsiteY1" fmla="*/ 57078 h 7483532"/>
              <a:gd name="connsiteX2" fmla="*/ 410296 w 5729713"/>
              <a:gd name="connsiteY2" fmla="*/ 7134 h 7483532"/>
              <a:gd name="connsiteX3" fmla="*/ 1242894 w 5729713"/>
              <a:gd name="connsiteY3" fmla="*/ 50768 h 7483532"/>
              <a:gd name="connsiteX4" fmla="*/ 1242901 w 5729713"/>
              <a:gd name="connsiteY4" fmla="*/ 50765 h 7483532"/>
              <a:gd name="connsiteX5" fmla="*/ 5719942 w 5729713"/>
              <a:gd name="connsiteY5" fmla="*/ 314477 h 7483532"/>
              <a:gd name="connsiteX6" fmla="*/ 5729713 w 5729713"/>
              <a:gd name="connsiteY6" fmla="*/ 317414 h 7483532"/>
              <a:gd name="connsiteX7" fmla="*/ 5724357 w 5729713"/>
              <a:gd name="connsiteY7" fmla="*/ 375186 h 7483532"/>
              <a:gd name="connsiteX8" fmla="*/ 5711798 w 5729713"/>
              <a:gd name="connsiteY8" fmla="*/ 589539 h 7483532"/>
              <a:gd name="connsiteX9" fmla="*/ 5711761 w 5729713"/>
              <a:gd name="connsiteY9" fmla="*/ 590324 h 7483532"/>
              <a:gd name="connsiteX10" fmla="*/ 5685602 w 5729713"/>
              <a:gd name="connsiteY10" fmla="*/ 1118408 h 7483532"/>
              <a:gd name="connsiteX11" fmla="*/ 5683406 w 5729713"/>
              <a:gd name="connsiteY11" fmla="*/ 1162019 h 7483532"/>
              <a:gd name="connsiteX12" fmla="*/ 5684721 w 5729713"/>
              <a:gd name="connsiteY12" fmla="*/ 1167671 h 7483532"/>
              <a:gd name="connsiteX13" fmla="*/ 5686567 w 5729713"/>
              <a:gd name="connsiteY13" fmla="*/ 1196099 h 7483532"/>
              <a:gd name="connsiteX14" fmla="*/ 5680569 w 5729713"/>
              <a:gd name="connsiteY14" fmla="*/ 1312191 h 7483532"/>
              <a:gd name="connsiteX15" fmla="*/ 5680437 w 5729713"/>
              <a:gd name="connsiteY15" fmla="*/ 1380880 h 7483532"/>
              <a:gd name="connsiteX16" fmla="*/ 5685817 w 5729713"/>
              <a:gd name="connsiteY16" fmla="*/ 1405761 h 7483532"/>
              <a:gd name="connsiteX17" fmla="*/ 5687161 w 5729713"/>
              <a:gd name="connsiteY17" fmla="*/ 1571576 h 7483532"/>
              <a:gd name="connsiteX18" fmla="*/ 5680495 w 5729713"/>
              <a:gd name="connsiteY18" fmla="*/ 1627866 h 7483532"/>
              <a:gd name="connsiteX19" fmla="*/ 5664813 w 5729713"/>
              <a:gd name="connsiteY19" fmla="*/ 1743947 h 7483532"/>
              <a:gd name="connsiteX20" fmla="*/ 5665821 w 5729713"/>
              <a:gd name="connsiteY20" fmla="*/ 1832929 h 7483532"/>
              <a:gd name="connsiteX21" fmla="*/ 5659718 w 5729713"/>
              <a:gd name="connsiteY21" fmla="*/ 1845841 h 7483532"/>
              <a:gd name="connsiteX22" fmla="*/ 5653228 w 5729713"/>
              <a:gd name="connsiteY22" fmla="*/ 1892539 h 7483532"/>
              <a:gd name="connsiteX23" fmla="*/ 5644927 w 5729713"/>
              <a:gd name="connsiteY23" fmla="*/ 1920016 h 7483532"/>
              <a:gd name="connsiteX24" fmla="*/ 5640018 w 5729713"/>
              <a:gd name="connsiteY24" fmla="*/ 2015998 h 7483532"/>
              <a:gd name="connsiteX25" fmla="*/ 5632778 w 5729713"/>
              <a:gd name="connsiteY25" fmla="*/ 2156974 h 7483532"/>
              <a:gd name="connsiteX26" fmla="*/ 5633023 w 5729713"/>
              <a:gd name="connsiteY26" fmla="*/ 2158031 h 7483532"/>
              <a:gd name="connsiteX27" fmla="*/ 5634869 w 5729713"/>
              <a:gd name="connsiteY27" fmla="*/ 2186458 h 7483532"/>
              <a:gd name="connsiteX28" fmla="*/ 5628870 w 5729713"/>
              <a:gd name="connsiteY28" fmla="*/ 2302550 h 7483532"/>
              <a:gd name="connsiteX29" fmla="*/ 5628739 w 5729713"/>
              <a:gd name="connsiteY29" fmla="*/ 2371239 h 7483532"/>
              <a:gd name="connsiteX30" fmla="*/ 5639936 w 5729713"/>
              <a:gd name="connsiteY30" fmla="*/ 2396107 h 7483532"/>
              <a:gd name="connsiteX31" fmla="*/ 5515442 w 5729713"/>
              <a:gd name="connsiteY31" fmla="*/ 4429281 h 7483532"/>
              <a:gd name="connsiteX32" fmla="*/ 5508368 w 5729713"/>
              <a:gd name="connsiteY32" fmla="*/ 4544493 h 7483532"/>
              <a:gd name="connsiteX33" fmla="*/ 5485186 w 5729713"/>
              <a:gd name="connsiteY33" fmla="*/ 4983082 h 7483532"/>
              <a:gd name="connsiteX34" fmla="*/ 5351322 w 5729713"/>
              <a:gd name="connsiteY34" fmla="*/ 7444701 h 7483532"/>
              <a:gd name="connsiteX35" fmla="*/ 5307853 w 5729713"/>
              <a:gd name="connsiteY35" fmla="*/ 7483480 h 7483532"/>
              <a:gd name="connsiteX36" fmla="*/ 4475249 w 5729713"/>
              <a:gd name="connsiteY36" fmla="*/ 7439846 h 7483532"/>
              <a:gd name="connsiteX37" fmla="*/ 4475247 w 5729713"/>
              <a:gd name="connsiteY37" fmla="*/ 7439846 h 7483532"/>
              <a:gd name="connsiteX38" fmla="*/ 57561 w 5729713"/>
              <a:gd name="connsiteY38" fmla="*/ 7179080 h 7483532"/>
              <a:gd name="connsiteX39" fmla="*/ 5 w 5729713"/>
              <a:gd name="connsiteY39" fmla="*/ 7163519 h 7483532"/>
              <a:gd name="connsiteX0" fmla="*/ 5 w 5729713"/>
              <a:gd name="connsiteY0" fmla="*/ 7163519 h 7483532"/>
              <a:gd name="connsiteX1" fmla="*/ 354466 w 5729713"/>
              <a:gd name="connsiteY1" fmla="*/ 57078 h 7483532"/>
              <a:gd name="connsiteX2" fmla="*/ 410296 w 5729713"/>
              <a:gd name="connsiteY2" fmla="*/ 7134 h 7483532"/>
              <a:gd name="connsiteX3" fmla="*/ 1242894 w 5729713"/>
              <a:gd name="connsiteY3" fmla="*/ 50768 h 7483532"/>
              <a:gd name="connsiteX4" fmla="*/ 1242901 w 5729713"/>
              <a:gd name="connsiteY4" fmla="*/ 50765 h 7483532"/>
              <a:gd name="connsiteX5" fmla="*/ 5719942 w 5729713"/>
              <a:gd name="connsiteY5" fmla="*/ 314477 h 7483532"/>
              <a:gd name="connsiteX6" fmla="*/ 5729713 w 5729713"/>
              <a:gd name="connsiteY6" fmla="*/ 317414 h 7483532"/>
              <a:gd name="connsiteX7" fmla="*/ 5724357 w 5729713"/>
              <a:gd name="connsiteY7" fmla="*/ 375186 h 7483532"/>
              <a:gd name="connsiteX8" fmla="*/ 5711798 w 5729713"/>
              <a:gd name="connsiteY8" fmla="*/ 589539 h 7483532"/>
              <a:gd name="connsiteX9" fmla="*/ 5711761 w 5729713"/>
              <a:gd name="connsiteY9" fmla="*/ 590324 h 7483532"/>
              <a:gd name="connsiteX10" fmla="*/ 5685602 w 5729713"/>
              <a:gd name="connsiteY10" fmla="*/ 1118408 h 7483532"/>
              <a:gd name="connsiteX11" fmla="*/ 5683406 w 5729713"/>
              <a:gd name="connsiteY11" fmla="*/ 1162019 h 7483532"/>
              <a:gd name="connsiteX12" fmla="*/ 5684721 w 5729713"/>
              <a:gd name="connsiteY12" fmla="*/ 1167671 h 7483532"/>
              <a:gd name="connsiteX13" fmla="*/ 5686567 w 5729713"/>
              <a:gd name="connsiteY13" fmla="*/ 1196099 h 7483532"/>
              <a:gd name="connsiteX14" fmla="*/ 5680437 w 5729713"/>
              <a:gd name="connsiteY14" fmla="*/ 1380880 h 7483532"/>
              <a:gd name="connsiteX15" fmla="*/ 5685817 w 5729713"/>
              <a:gd name="connsiteY15" fmla="*/ 1405761 h 7483532"/>
              <a:gd name="connsiteX16" fmla="*/ 5687161 w 5729713"/>
              <a:gd name="connsiteY16" fmla="*/ 1571576 h 7483532"/>
              <a:gd name="connsiteX17" fmla="*/ 5680495 w 5729713"/>
              <a:gd name="connsiteY17" fmla="*/ 1627866 h 7483532"/>
              <a:gd name="connsiteX18" fmla="*/ 5664813 w 5729713"/>
              <a:gd name="connsiteY18" fmla="*/ 1743947 h 7483532"/>
              <a:gd name="connsiteX19" fmla="*/ 5665821 w 5729713"/>
              <a:gd name="connsiteY19" fmla="*/ 1832929 h 7483532"/>
              <a:gd name="connsiteX20" fmla="*/ 5659718 w 5729713"/>
              <a:gd name="connsiteY20" fmla="*/ 1845841 h 7483532"/>
              <a:gd name="connsiteX21" fmla="*/ 5653228 w 5729713"/>
              <a:gd name="connsiteY21" fmla="*/ 1892539 h 7483532"/>
              <a:gd name="connsiteX22" fmla="*/ 5644927 w 5729713"/>
              <a:gd name="connsiteY22" fmla="*/ 1920016 h 7483532"/>
              <a:gd name="connsiteX23" fmla="*/ 5640018 w 5729713"/>
              <a:gd name="connsiteY23" fmla="*/ 2015998 h 7483532"/>
              <a:gd name="connsiteX24" fmla="*/ 5632778 w 5729713"/>
              <a:gd name="connsiteY24" fmla="*/ 2156974 h 7483532"/>
              <a:gd name="connsiteX25" fmla="*/ 5633023 w 5729713"/>
              <a:gd name="connsiteY25" fmla="*/ 2158031 h 7483532"/>
              <a:gd name="connsiteX26" fmla="*/ 5634869 w 5729713"/>
              <a:gd name="connsiteY26" fmla="*/ 2186458 h 7483532"/>
              <a:gd name="connsiteX27" fmla="*/ 5628870 w 5729713"/>
              <a:gd name="connsiteY27" fmla="*/ 2302550 h 7483532"/>
              <a:gd name="connsiteX28" fmla="*/ 5628739 w 5729713"/>
              <a:gd name="connsiteY28" fmla="*/ 2371239 h 7483532"/>
              <a:gd name="connsiteX29" fmla="*/ 5639936 w 5729713"/>
              <a:gd name="connsiteY29" fmla="*/ 2396107 h 7483532"/>
              <a:gd name="connsiteX30" fmla="*/ 5515442 w 5729713"/>
              <a:gd name="connsiteY30" fmla="*/ 4429281 h 7483532"/>
              <a:gd name="connsiteX31" fmla="*/ 5508368 w 5729713"/>
              <a:gd name="connsiteY31" fmla="*/ 4544493 h 7483532"/>
              <a:gd name="connsiteX32" fmla="*/ 5485186 w 5729713"/>
              <a:gd name="connsiteY32" fmla="*/ 4983082 h 7483532"/>
              <a:gd name="connsiteX33" fmla="*/ 5351322 w 5729713"/>
              <a:gd name="connsiteY33" fmla="*/ 7444701 h 7483532"/>
              <a:gd name="connsiteX34" fmla="*/ 5307853 w 5729713"/>
              <a:gd name="connsiteY34" fmla="*/ 7483480 h 7483532"/>
              <a:gd name="connsiteX35" fmla="*/ 4475249 w 5729713"/>
              <a:gd name="connsiteY35" fmla="*/ 7439846 h 7483532"/>
              <a:gd name="connsiteX36" fmla="*/ 4475247 w 5729713"/>
              <a:gd name="connsiteY36" fmla="*/ 7439846 h 7483532"/>
              <a:gd name="connsiteX37" fmla="*/ 57561 w 5729713"/>
              <a:gd name="connsiteY37" fmla="*/ 7179080 h 7483532"/>
              <a:gd name="connsiteX38" fmla="*/ 5 w 5729713"/>
              <a:gd name="connsiteY38" fmla="*/ 7163519 h 7483532"/>
              <a:gd name="connsiteX0" fmla="*/ 5 w 5729713"/>
              <a:gd name="connsiteY0" fmla="*/ 7163519 h 7483532"/>
              <a:gd name="connsiteX1" fmla="*/ 354466 w 5729713"/>
              <a:gd name="connsiteY1" fmla="*/ 57078 h 7483532"/>
              <a:gd name="connsiteX2" fmla="*/ 410296 w 5729713"/>
              <a:gd name="connsiteY2" fmla="*/ 7134 h 7483532"/>
              <a:gd name="connsiteX3" fmla="*/ 1242894 w 5729713"/>
              <a:gd name="connsiteY3" fmla="*/ 50768 h 7483532"/>
              <a:gd name="connsiteX4" fmla="*/ 1242901 w 5729713"/>
              <a:gd name="connsiteY4" fmla="*/ 50765 h 7483532"/>
              <a:gd name="connsiteX5" fmla="*/ 5719942 w 5729713"/>
              <a:gd name="connsiteY5" fmla="*/ 314477 h 7483532"/>
              <a:gd name="connsiteX6" fmla="*/ 5729713 w 5729713"/>
              <a:gd name="connsiteY6" fmla="*/ 317414 h 7483532"/>
              <a:gd name="connsiteX7" fmla="*/ 5724357 w 5729713"/>
              <a:gd name="connsiteY7" fmla="*/ 375186 h 7483532"/>
              <a:gd name="connsiteX8" fmla="*/ 5711798 w 5729713"/>
              <a:gd name="connsiteY8" fmla="*/ 589539 h 7483532"/>
              <a:gd name="connsiteX9" fmla="*/ 5711761 w 5729713"/>
              <a:gd name="connsiteY9" fmla="*/ 590324 h 7483532"/>
              <a:gd name="connsiteX10" fmla="*/ 5685602 w 5729713"/>
              <a:gd name="connsiteY10" fmla="*/ 1118408 h 7483532"/>
              <a:gd name="connsiteX11" fmla="*/ 5683406 w 5729713"/>
              <a:gd name="connsiteY11" fmla="*/ 1162019 h 7483532"/>
              <a:gd name="connsiteX12" fmla="*/ 5684721 w 5729713"/>
              <a:gd name="connsiteY12" fmla="*/ 1167671 h 7483532"/>
              <a:gd name="connsiteX13" fmla="*/ 5686567 w 5729713"/>
              <a:gd name="connsiteY13" fmla="*/ 1196099 h 7483532"/>
              <a:gd name="connsiteX14" fmla="*/ 5680437 w 5729713"/>
              <a:gd name="connsiteY14" fmla="*/ 1380880 h 7483532"/>
              <a:gd name="connsiteX15" fmla="*/ 5685817 w 5729713"/>
              <a:gd name="connsiteY15" fmla="*/ 1405761 h 7483532"/>
              <a:gd name="connsiteX16" fmla="*/ 5687161 w 5729713"/>
              <a:gd name="connsiteY16" fmla="*/ 1571576 h 7483532"/>
              <a:gd name="connsiteX17" fmla="*/ 5680495 w 5729713"/>
              <a:gd name="connsiteY17" fmla="*/ 1627866 h 7483532"/>
              <a:gd name="connsiteX18" fmla="*/ 5664813 w 5729713"/>
              <a:gd name="connsiteY18" fmla="*/ 1743947 h 7483532"/>
              <a:gd name="connsiteX19" fmla="*/ 5665821 w 5729713"/>
              <a:gd name="connsiteY19" fmla="*/ 1832929 h 7483532"/>
              <a:gd name="connsiteX20" fmla="*/ 5659718 w 5729713"/>
              <a:gd name="connsiteY20" fmla="*/ 1845841 h 7483532"/>
              <a:gd name="connsiteX21" fmla="*/ 5653228 w 5729713"/>
              <a:gd name="connsiteY21" fmla="*/ 1892539 h 7483532"/>
              <a:gd name="connsiteX22" fmla="*/ 5644927 w 5729713"/>
              <a:gd name="connsiteY22" fmla="*/ 1920016 h 7483532"/>
              <a:gd name="connsiteX23" fmla="*/ 5632778 w 5729713"/>
              <a:gd name="connsiteY23" fmla="*/ 2156974 h 7483532"/>
              <a:gd name="connsiteX24" fmla="*/ 5633023 w 5729713"/>
              <a:gd name="connsiteY24" fmla="*/ 2158031 h 7483532"/>
              <a:gd name="connsiteX25" fmla="*/ 5634869 w 5729713"/>
              <a:gd name="connsiteY25" fmla="*/ 2186458 h 7483532"/>
              <a:gd name="connsiteX26" fmla="*/ 5628870 w 5729713"/>
              <a:gd name="connsiteY26" fmla="*/ 2302550 h 7483532"/>
              <a:gd name="connsiteX27" fmla="*/ 5628739 w 5729713"/>
              <a:gd name="connsiteY27" fmla="*/ 2371239 h 7483532"/>
              <a:gd name="connsiteX28" fmla="*/ 5639936 w 5729713"/>
              <a:gd name="connsiteY28" fmla="*/ 2396107 h 7483532"/>
              <a:gd name="connsiteX29" fmla="*/ 5515442 w 5729713"/>
              <a:gd name="connsiteY29" fmla="*/ 4429281 h 7483532"/>
              <a:gd name="connsiteX30" fmla="*/ 5508368 w 5729713"/>
              <a:gd name="connsiteY30" fmla="*/ 4544493 h 7483532"/>
              <a:gd name="connsiteX31" fmla="*/ 5485186 w 5729713"/>
              <a:gd name="connsiteY31" fmla="*/ 4983082 h 7483532"/>
              <a:gd name="connsiteX32" fmla="*/ 5351322 w 5729713"/>
              <a:gd name="connsiteY32" fmla="*/ 7444701 h 7483532"/>
              <a:gd name="connsiteX33" fmla="*/ 5307853 w 5729713"/>
              <a:gd name="connsiteY33" fmla="*/ 7483480 h 7483532"/>
              <a:gd name="connsiteX34" fmla="*/ 4475249 w 5729713"/>
              <a:gd name="connsiteY34" fmla="*/ 7439846 h 7483532"/>
              <a:gd name="connsiteX35" fmla="*/ 4475247 w 5729713"/>
              <a:gd name="connsiteY35" fmla="*/ 7439846 h 7483532"/>
              <a:gd name="connsiteX36" fmla="*/ 57561 w 5729713"/>
              <a:gd name="connsiteY36" fmla="*/ 7179080 h 7483532"/>
              <a:gd name="connsiteX37" fmla="*/ 5 w 5729713"/>
              <a:gd name="connsiteY37" fmla="*/ 7163519 h 7483532"/>
              <a:gd name="connsiteX0" fmla="*/ 5 w 5729713"/>
              <a:gd name="connsiteY0" fmla="*/ 7163519 h 7483532"/>
              <a:gd name="connsiteX1" fmla="*/ 354466 w 5729713"/>
              <a:gd name="connsiteY1" fmla="*/ 57078 h 7483532"/>
              <a:gd name="connsiteX2" fmla="*/ 410296 w 5729713"/>
              <a:gd name="connsiteY2" fmla="*/ 7134 h 7483532"/>
              <a:gd name="connsiteX3" fmla="*/ 1242894 w 5729713"/>
              <a:gd name="connsiteY3" fmla="*/ 50768 h 7483532"/>
              <a:gd name="connsiteX4" fmla="*/ 1242901 w 5729713"/>
              <a:gd name="connsiteY4" fmla="*/ 50765 h 7483532"/>
              <a:gd name="connsiteX5" fmla="*/ 5719942 w 5729713"/>
              <a:gd name="connsiteY5" fmla="*/ 314477 h 7483532"/>
              <a:gd name="connsiteX6" fmla="*/ 5729713 w 5729713"/>
              <a:gd name="connsiteY6" fmla="*/ 317414 h 7483532"/>
              <a:gd name="connsiteX7" fmla="*/ 5724357 w 5729713"/>
              <a:gd name="connsiteY7" fmla="*/ 375186 h 7483532"/>
              <a:gd name="connsiteX8" fmla="*/ 5711798 w 5729713"/>
              <a:gd name="connsiteY8" fmla="*/ 589539 h 7483532"/>
              <a:gd name="connsiteX9" fmla="*/ 5685602 w 5729713"/>
              <a:gd name="connsiteY9" fmla="*/ 1118408 h 7483532"/>
              <a:gd name="connsiteX10" fmla="*/ 5683406 w 5729713"/>
              <a:gd name="connsiteY10" fmla="*/ 1162019 h 7483532"/>
              <a:gd name="connsiteX11" fmla="*/ 5684721 w 5729713"/>
              <a:gd name="connsiteY11" fmla="*/ 1167671 h 7483532"/>
              <a:gd name="connsiteX12" fmla="*/ 5686567 w 5729713"/>
              <a:gd name="connsiteY12" fmla="*/ 1196099 h 7483532"/>
              <a:gd name="connsiteX13" fmla="*/ 5680437 w 5729713"/>
              <a:gd name="connsiteY13" fmla="*/ 1380880 h 7483532"/>
              <a:gd name="connsiteX14" fmla="*/ 5685817 w 5729713"/>
              <a:gd name="connsiteY14" fmla="*/ 1405761 h 7483532"/>
              <a:gd name="connsiteX15" fmla="*/ 5687161 w 5729713"/>
              <a:gd name="connsiteY15" fmla="*/ 1571576 h 7483532"/>
              <a:gd name="connsiteX16" fmla="*/ 5680495 w 5729713"/>
              <a:gd name="connsiteY16" fmla="*/ 1627866 h 7483532"/>
              <a:gd name="connsiteX17" fmla="*/ 5664813 w 5729713"/>
              <a:gd name="connsiteY17" fmla="*/ 1743947 h 7483532"/>
              <a:gd name="connsiteX18" fmla="*/ 5665821 w 5729713"/>
              <a:gd name="connsiteY18" fmla="*/ 1832929 h 7483532"/>
              <a:gd name="connsiteX19" fmla="*/ 5659718 w 5729713"/>
              <a:gd name="connsiteY19" fmla="*/ 1845841 h 7483532"/>
              <a:gd name="connsiteX20" fmla="*/ 5653228 w 5729713"/>
              <a:gd name="connsiteY20" fmla="*/ 1892539 h 7483532"/>
              <a:gd name="connsiteX21" fmla="*/ 5644927 w 5729713"/>
              <a:gd name="connsiteY21" fmla="*/ 1920016 h 7483532"/>
              <a:gd name="connsiteX22" fmla="*/ 5632778 w 5729713"/>
              <a:gd name="connsiteY22" fmla="*/ 2156974 h 7483532"/>
              <a:gd name="connsiteX23" fmla="*/ 5633023 w 5729713"/>
              <a:gd name="connsiteY23" fmla="*/ 2158031 h 7483532"/>
              <a:gd name="connsiteX24" fmla="*/ 5634869 w 5729713"/>
              <a:gd name="connsiteY24" fmla="*/ 2186458 h 7483532"/>
              <a:gd name="connsiteX25" fmla="*/ 5628870 w 5729713"/>
              <a:gd name="connsiteY25" fmla="*/ 2302550 h 7483532"/>
              <a:gd name="connsiteX26" fmla="*/ 5628739 w 5729713"/>
              <a:gd name="connsiteY26" fmla="*/ 2371239 h 7483532"/>
              <a:gd name="connsiteX27" fmla="*/ 5639936 w 5729713"/>
              <a:gd name="connsiteY27" fmla="*/ 2396107 h 7483532"/>
              <a:gd name="connsiteX28" fmla="*/ 5515442 w 5729713"/>
              <a:gd name="connsiteY28" fmla="*/ 4429281 h 7483532"/>
              <a:gd name="connsiteX29" fmla="*/ 5508368 w 5729713"/>
              <a:gd name="connsiteY29" fmla="*/ 4544493 h 7483532"/>
              <a:gd name="connsiteX30" fmla="*/ 5485186 w 5729713"/>
              <a:gd name="connsiteY30" fmla="*/ 4983082 h 7483532"/>
              <a:gd name="connsiteX31" fmla="*/ 5351322 w 5729713"/>
              <a:gd name="connsiteY31" fmla="*/ 7444701 h 7483532"/>
              <a:gd name="connsiteX32" fmla="*/ 5307853 w 5729713"/>
              <a:gd name="connsiteY32" fmla="*/ 7483480 h 7483532"/>
              <a:gd name="connsiteX33" fmla="*/ 4475249 w 5729713"/>
              <a:gd name="connsiteY33" fmla="*/ 7439846 h 7483532"/>
              <a:gd name="connsiteX34" fmla="*/ 4475247 w 5729713"/>
              <a:gd name="connsiteY34" fmla="*/ 7439846 h 7483532"/>
              <a:gd name="connsiteX35" fmla="*/ 57561 w 5729713"/>
              <a:gd name="connsiteY35" fmla="*/ 7179080 h 7483532"/>
              <a:gd name="connsiteX36" fmla="*/ 5 w 5729713"/>
              <a:gd name="connsiteY36" fmla="*/ 7163519 h 7483532"/>
              <a:gd name="connsiteX0" fmla="*/ 5 w 5729713"/>
              <a:gd name="connsiteY0" fmla="*/ 7163519 h 7483532"/>
              <a:gd name="connsiteX1" fmla="*/ 354466 w 5729713"/>
              <a:gd name="connsiteY1" fmla="*/ 57078 h 7483532"/>
              <a:gd name="connsiteX2" fmla="*/ 410296 w 5729713"/>
              <a:gd name="connsiteY2" fmla="*/ 7134 h 7483532"/>
              <a:gd name="connsiteX3" fmla="*/ 1242894 w 5729713"/>
              <a:gd name="connsiteY3" fmla="*/ 50768 h 7483532"/>
              <a:gd name="connsiteX4" fmla="*/ 1242901 w 5729713"/>
              <a:gd name="connsiteY4" fmla="*/ 50765 h 7483532"/>
              <a:gd name="connsiteX5" fmla="*/ 5719942 w 5729713"/>
              <a:gd name="connsiteY5" fmla="*/ 314477 h 7483532"/>
              <a:gd name="connsiteX6" fmla="*/ 5729713 w 5729713"/>
              <a:gd name="connsiteY6" fmla="*/ 317414 h 7483532"/>
              <a:gd name="connsiteX7" fmla="*/ 5724357 w 5729713"/>
              <a:gd name="connsiteY7" fmla="*/ 375186 h 7483532"/>
              <a:gd name="connsiteX8" fmla="*/ 5685602 w 5729713"/>
              <a:gd name="connsiteY8" fmla="*/ 1118408 h 7483532"/>
              <a:gd name="connsiteX9" fmla="*/ 5683406 w 5729713"/>
              <a:gd name="connsiteY9" fmla="*/ 1162019 h 7483532"/>
              <a:gd name="connsiteX10" fmla="*/ 5684721 w 5729713"/>
              <a:gd name="connsiteY10" fmla="*/ 1167671 h 7483532"/>
              <a:gd name="connsiteX11" fmla="*/ 5686567 w 5729713"/>
              <a:gd name="connsiteY11" fmla="*/ 1196099 h 7483532"/>
              <a:gd name="connsiteX12" fmla="*/ 5680437 w 5729713"/>
              <a:gd name="connsiteY12" fmla="*/ 1380880 h 7483532"/>
              <a:gd name="connsiteX13" fmla="*/ 5685817 w 5729713"/>
              <a:gd name="connsiteY13" fmla="*/ 1405761 h 7483532"/>
              <a:gd name="connsiteX14" fmla="*/ 5687161 w 5729713"/>
              <a:gd name="connsiteY14" fmla="*/ 1571576 h 7483532"/>
              <a:gd name="connsiteX15" fmla="*/ 5680495 w 5729713"/>
              <a:gd name="connsiteY15" fmla="*/ 1627866 h 7483532"/>
              <a:gd name="connsiteX16" fmla="*/ 5664813 w 5729713"/>
              <a:gd name="connsiteY16" fmla="*/ 1743947 h 7483532"/>
              <a:gd name="connsiteX17" fmla="*/ 5665821 w 5729713"/>
              <a:gd name="connsiteY17" fmla="*/ 1832929 h 7483532"/>
              <a:gd name="connsiteX18" fmla="*/ 5659718 w 5729713"/>
              <a:gd name="connsiteY18" fmla="*/ 1845841 h 7483532"/>
              <a:gd name="connsiteX19" fmla="*/ 5653228 w 5729713"/>
              <a:gd name="connsiteY19" fmla="*/ 1892539 h 7483532"/>
              <a:gd name="connsiteX20" fmla="*/ 5644927 w 5729713"/>
              <a:gd name="connsiteY20" fmla="*/ 1920016 h 7483532"/>
              <a:gd name="connsiteX21" fmla="*/ 5632778 w 5729713"/>
              <a:gd name="connsiteY21" fmla="*/ 2156974 h 7483532"/>
              <a:gd name="connsiteX22" fmla="*/ 5633023 w 5729713"/>
              <a:gd name="connsiteY22" fmla="*/ 2158031 h 7483532"/>
              <a:gd name="connsiteX23" fmla="*/ 5634869 w 5729713"/>
              <a:gd name="connsiteY23" fmla="*/ 2186458 h 7483532"/>
              <a:gd name="connsiteX24" fmla="*/ 5628870 w 5729713"/>
              <a:gd name="connsiteY24" fmla="*/ 2302550 h 7483532"/>
              <a:gd name="connsiteX25" fmla="*/ 5628739 w 5729713"/>
              <a:gd name="connsiteY25" fmla="*/ 2371239 h 7483532"/>
              <a:gd name="connsiteX26" fmla="*/ 5639936 w 5729713"/>
              <a:gd name="connsiteY26" fmla="*/ 2396107 h 7483532"/>
              <a:gd name="connsiteX27" fmla="*/ 5515442 w 5729713"/>
              <a:gd name="connsiteY27" fmla="*/ 4429281 h 7483532"/>
              <a:gd name="connsiteX28" fmla="*/ 5508368 w 5729713"/>
              <a:gd name="connsiteY28" fmla="*/ 4544493 h 7483532"/>
              <a:gd name="connsiteX29" fmla="*/ 5485186 w 5729713"/>
              <a:gd name="connsiteY29" fmla="*/ 4983082 h 7483532"/>
              <a:gd name="connsiteX30" fmla="*/ 5351322 w 5729713"/>
              <a:gd name="connsiteY30" fmla="*/ 7444701 h 7483532"/>
              <a:gd name="connsiteX31" fmla="*/ 5307853 w 5729713"/>
              <a:gd name="connsiteY31" fmla="*/ 7483480 h 7483532"/>
              <a:gd name="connsiteX32" fmla="*/ 4475249 w 5729713"/>
              <a:gd name="connsiteY32" fmla="*/ 7439846 h 7483532"/>
              <a:gd name="connsiteX33" fmla="*/ 4475247 w 5729713"/>
              <a:gd name="connsiteY33" fmla="*/ 7439846 h 7483532"/>
              <a:gd name="connsiteX34" fmla="*/ 57561 w 5729713"/>
              <a:gd name="connsiteY34" fmla="*/ 7179080 h 7483532"/>
              <a:gd name="connsiteX35" fmla="*/ 5 w 5729713"/>
              <a:gd name="connsiteY35" fmla="*/ 7163519 h 7483532"/>
              <a:gd name="connsiteX0" fmla="*/ 5 w 5729713"/>
              <a:gd name="connsiteY0" fmla="*/ 7163519 h 7483532"/>
              <a:gd name="connsiteX1" fmla="*/ 354466 w 5729713"/>
              <a:gd name="connsiteY1" fmla="*/ 57078 h 7483532"/>
              <a:gd name="connsiteX2" fmla="*/ 410296 w 5729713"/>
              <a:gd name="connsiteY2" fmla="*/ 7134 h 7483532"/>
              <a:gd name="connsiteX3" fmla="*/ 1242894 w 5729713"/>
              <a:gd name="connsiteY3" fmla="*/ 50768 h 7483532"/>
              <a:gd name="connsiteX4" fmla="*/ 1242901 w 5729713"/>
              <a:gd name="connsiteY4" fmla="*/ 50765 h 7483532"/>
              <a:gd name="connsiteX5" fmla="*/ 5719942 w 5729713"/>
              <a:gd name="connsiteY5" fmla="*/ 314477 h 7483532"/>
              <a:gd name="connsiteX6" fmla="*/ 5729713 w 5729713"/>
              <a:gd name="connsiteY6" fmla="*/ 317414 h 7483532"/>
              <a:gd name="connsiteX7" fmla="*/ 5685602 w 5729713"/>
              <a:gd name="connsiteY7" fmla="*/ 1118408 h 7483532"/>
              <a:gd name="connsiteX8" fmla="*/ 5683406 w 5729713"/>
              <a:gd name="connsiteY8" fmla="*/ 1162019 h 7483532"/>
              <a:gd name="connsiteX9" fmla="*/ 5684721 w 5729713"/>
              <a:gd name="connsiteY9" fmla="*/ 1167671 h 7483532"/>
              <a:gd name="connsiteX10" fmla="*/ 5686567 w 5729713"/>
              <a:gd name="connsiteY10" fmla="*/ 1196099 h 7483532"/>
              <a:gd name="connsiteX11" fmla="*/ 5680437 w 5729713"/>
              <a:gd name="connsiteY11" fmla="*/ 1380880 h 7483532"/>
              <a:gd name="connsiteX12" fmla="*/ 5685817 w 5729713"/>
              <a:gd name="connsiteY12" fmla="*/ 1405761 h 7483532"/>
              <a:gd name="connsiteX13" fmla="*/ 5687161 w 5729713"/>
              <a:gd name="connsiteY13" fmla="*/ 1571576 h 7483532"/>
              <a:gd name="connsiteX14" fmla="*/ 5680495 w 5729713"/>
              <a:gd name="connsiteY14" fmla="*/ 1627866 h 7483532"/>
              <a:gd name="connsiteX15" fmla="*/ 5664813 w 5729713"/>
              <a:gd name="connsiteY15" fmla="*/ 1743947 h 7483532"/>
              <a:gd name="connsiteX16" fmla="*/ 5665821 w 5729713"/>
              <a:gd name="connsiteY16" fmla="*/ 1832929 h 7483532"/>
              <a:gd name="connsiteX17" fmla="*/ 5659718 w 5729713"/>
              <a:gd name="connsiteY17" fmla="*/ 1845841 h 7483532"/>
              <a:gd name="connsiteX18" fmla="*/ 5653228 w 5729713"/>
              <a:gd name="connsiteY18" fmla="*/ 1892539 h 7483532"/>
              <a:gd name="connsiteX19" fmla="*/ 5644927 w 5729713"/>
              <a:gd name="connsiteY19" fmla="*/ 1920016 h 7483532"/>
              <a:gd name="connsiteX20" fmla="*/ 5632778 w 5729713"/>
              <a:gd name="connsiteY20" fmla="*/ 2156974 h 7483532"/>
              <a:gd name="connsiteX21" fmla="*/ 5633023 w 5729713"/>
              <a:gd name="connsiteY21" fmla="*/ 2158031 h 7483532"/>
              <a:gd name="connsiteX22" fmla="*/ 5634869 w 5729713"/>
              <a:gd name="connsiteY22" fmla="*/ 2186458 h 7483532"/>
              <a:gd name="connsiteX23" fmla="*/ 5628870 w 5729713"/>
              <a:gd name="connsiteY23" fmla="*/ 2302550 h 7483532"/>
              <a:gd name="connsiteX24" fmla="*/ 5628739 w 5729713"/>
              <a:gd name="connsiteY24" fmla="*/ 2371239 h 7483532"/>
              <a:gd name="connsiteX25" fmla="*/ 5639936 w 5729713"/>
              <a:gd name="connsiteY25" fmla="*/ 2396107 h 7483532"/>
              <a:gd name="connsiteX26" fmla="*/ 5515442 w 5729713"/>
              <a:gd name="connsiteY26" fmla="*/ 4429281 h 7483532"/>
              <a:gd name="connsiteX27" fmla="*/ 5508368 w 5729713"/>
              <a:gd name="connsiteY27" fmla="*/ 4544493 h 7483532"/>
              <a:gd name="connsiteX28" fmla="*/ 5485186 w 5729713"/>
              <a:gd name="connsiteY28" fmla="*/ 4983082 h 7483532"/>
              <a:gd name="connsiteX29" fmla="*/ 5351322 w 5729713"/>
              <a:gd name="connsiteY29" fmla="*/ 7444701 h 7483532"/>
              <a:gd name="connsiteX30" fmla="*/ 5307853 w 5729713"/>
              <a:gd name="connsiteY30" fmla="*/ 7483480 h 7483532"/>
              <a:gd name="connsiteX31" fmla="*/ 4475249 w 5729713"/>
              <a:gd name="connsiteY31" fmla="*/ 7439846 h 7483532"/>
              <a:gd name="connsiteX32" fmla="*/ 4475247 w 5729713"/>
              <a:gd name="connsiteY32" fmla="*/ 7439846 h 7483532"/>
              <a:gd name="connsiteX33" fmla="*/ 57561 w 5729713"/>
              <a:gd name="connsiteY33" fmla="*/ 7179080 h 7483532"/>
              <a:gd name="connsiteX34" fmla="*/ 5 w 5729713"/>
              <a:gd name="connsiteY34" fmla="*/ 7163519 h 7483532"/>
              <a:gd name="connsiteX0" fmla="*/ 5 w 5729713"/>
              <a:gd name="connsiteY0" fmla="*/ 7163519 h 7483532"/>
              <a:gd name="connsiteX1" fmla="*/ 354466 w 5729713"/>
              <a:gd name="connsiteY1" fmla="*/ 57078 h 7483532"/>
              <a:gd name="connsiteX2" fmla="*/ 410296 w 5729713"/>
              <a:gd name="connsiteY2" fmla="*/ 7134 h 7483532"/>
              <a:gd name="connsiteX3" fmla="*/ 1242894 w 5729713"/>
              <a:gd name="connsiteY3" fmla="*/ 50768 h 7483532"/>
              <a:gd name="connsiteX4" fmla="*/ 1242901 w 5729713"/>
              <a:gd name="connsiteY4" fmla="*/ 50765 h 7483532"/>
              <a:gd name="connsiteX5" fmla="*/ 5719942 w 5729713"/>
              <a:gd name="connsiteY5" fmla="*/ 314477 h 7483532"/>
              <a:gd name="connsiteX6" fmla="*/ 5729713 w 5729713"/>
              <a:gd name="connsiteY6" fmla="*/ 317414 h 7483532"/>
              <a:gd name="connsiteX7" fmla="*/ 5685602 w 5729713"/>
              <a:gd name="connsiteY7" fmla="*/ 1118408 h 7483532"/>
              <a:gd name="connsiteX8" fmla="*/ 5683406 w 5729713"/>
              <a:gd name="connsiteY8" fmla="*/ 1162019 h 7483532"/>
              <a:gd name="connsiteX9" fmla="*/ 5684721 w 5729713"/>
              <a:gd name="connsiteY9" fmla="*/ 1167671 h 7483532"/>
              <a:gd name="connsiteX10" fmla="*/ 5686567 w 5729713"/>
              <a:gd name="connsiteY10" fmla="*/ 1196099 h 7483532"/>
              <a:gd name="connsiteX11" fmla="*/ 5680437 w 5729713"/>
              <a:gd name="connsiteY11" fmla="*/ 1380880 h 7483532"/>
              <a:gd name="connsiteX12" fmla="*/ 5687161 w 5729713"/>
              <a:gd name="connsiteY12" fmla="*/ 1571576 h 7483532"/>
              <a:gd name="connsiteX13" fmla="*/ 5680495 w 5729713"/>
              <a:gd name="connsiteY13" fmla="*/ 1627866 h 7483532"/>
              <a:gd name="connsiteX14" fmla="*/ 5664813 w 5729713"/>
              <a:gd name="connsiteY14" fmla="*/ 1743947 h 7483532"/>
              <a:gd name="connsiteX15" fmla="*/ 5665821 w 5729713"/>
              <a:gd name="connsiteY15" fmla="*/ 1832929 h 7483532"/>
              <a:gd name="connsiteX16" fmla="*/ 5659718 w 5729713"/>
              <a:gd name="connsiteY16" fmla="*/ 1845841 h 7483532"/>
              <a:gd name="connsiteX17" fmla="*/ 5653228 w 5729713"/>
              <a:gd name="connsiteY17" fmla="*/ 1892539 h 7483532"/>
              <a:gd name="connsiteX18" fmla="*/ 5644927 w 5729713"/>
              <a:gd name="connsiteY18" fmla="*/ 1920016 h 7483532"/>
              <a:gd name="connsiteX19" fmla="*/ 5632778 w 5729713"/>
              <a:gd name="connsiteY19" fmla="*/ 2156974 h 7483532"/>
              <a:gd name="connsiteX20" fmla="*/ 5633023 w 5729713"/>
              <a:gd name="connsiteY20" fmla="*/ 2158031 h 7483532"/>
              <a:gd name="connsiteX21" fmla="*/ 5634869 w 5729713"/>
              <a:gd name="connsiteY21" fmla="*/ 2186458 h 7483532"/>
              <a:gd name="connsiteX22" fmla="*/ 5628870 w 5729713"/>
              <a:gd name="connsiteY22" fmla="*/ 2302550 h 7483532"/>
              <a:gd name="connsiteX23" fmla="*/ 5628739 w 5729713"/>
              <a:gd name="connsiteY23" fmla="*/ 2371239 h 7483532"/>
              <a:gd name="connsiteX24" fmla="*/ 5639936 w 5729713"/>
              <a:gd name="connsiteY24" fmla="*/ 2396107 h 7483532"/>
              <a:gd name="connsiteX25" fmla="*/ 5515442 w 5729713"/>
              <a:gd name="connsiteY25" fmla="*/ 4429281 h 7483532"/>
              <a:gd name="connsiteX26" fmla="*/ 5508368 w 5729713"/>
              <a:gd name="connsiteY26" fmla="*/ 4544493 h 7483532"/>
              <a:gd name="connsiteX27" fmla="*/ 5485186 w 5729713"/>
              <a:gd name="connsiteY27" fmla="*/ 4983082 h 7483532"/>
              <a:gd name="connsiteX28" fmla="*/ 5351322 w 5729713"/>
              <a:gd name="connsiteY28" fmla="*/ 7444701 h 7483532"/>
              <a:gd name="connsiteX29" fmla="*/ 5307853 w 5729713"/>
              <a:gd name="connsiteY29" fmla="*/ 7483480 h 7483532"/>
              <a:gd name="connsiteX30" fmla="*/ 4475249 w 5729713"/>
              <a:gd name="connsiteY30" fmla="*/ 7439846 h 7483532"/>
              <a:gd name="connsiteX31" fmla="*/ 4475247 w 5729713"/>
              <a:gd name="connsiteY31" fmla="*/ 7439846 h 7483532"/>
              <a:gd name="connsiteX32" fmla="*/ 57561 w 5729713"/>
              <a:gd name="connsiteY32" fmla="*/ 7179080 h 7483532"/>
              <a:gd name="connsiteX33" fmla="*/ 5 w 5729713"/>
              <a:gd name="connsiteY33" fmla="*/ 7163519 h 7483532"/>
              <a:gd name="connsiteX0" fmla="*/ 5 w 5729713"/>
              <a:gd name="connsiteY0" fmla="*/ 7163519 h 7483532"/>
              <a:gd name="connsiteX1" fmla="*/ 354466 w 5729713"/>
              <a:gd name="connsiteY1" fmla="*/ 57078 h 7483532"/>
              <a:gd name="connsiteX2" fmla="*/ 410296 w 5729713"/>
              <a:gd name="connsiteY2" fmla="*/ 7134 h 7483532"/>
              <a:gd name="connsiteX3" fmla="*/ 1242894 w 5729713"/>
              <a:gd name="connsiteY3" fmla="*/ 50768 h 7483532"/>
              <a:gd name="connsiteX4" fmla="*/ 1242901 w 5729713"/>
              <a:gd name="connsiteY4" fmla="*/ 50765 h 7483532"/>
              <a:gd name="connsiteX5" fmla="*/ 5719942 w 5729713"/>
              <a:gd name="connsiteY5" fmla="*/ 314477 h 7483532"/>
              <a:gd name="connsiteX6" fmla="*/ 5729713 w 5729713"/>
              <a:gd name="connsiteY6" fmla="*/ 317414 h 7483532"/>
              <a:gd name="connsiteX7" fmla="*/ 5685602 w 5729713"/>
              <a:gd name="connsiteY7" fmla="*/ 1118408 h 7483532"/>
              <a:gd name="connsiteX8" fmla="*/ 5683406 w 5729713"/>
              <a:gd name="connsiteY8" fmla="*/ 1162019 h 7483532"/>
              <a:gd name="connsiteX9" fmla="*/ 5686567 w 5729713"/>
              <a:gd name="connsiteY9" fmla="*/ 1196099 h 7483532"/>
              <a:gd name="connsiteX10" fmla="*/ 5680437 w 5729713"/>
              <a:gd name="connsiteY10" fmla="*/ 1380880 h 7483532"/>
              <a:gd name="connsiteX11" fmla="*/ 5687161 w 5729713"/>
              <a:gd name="connsiteY11" fmla="*/ 1571576 h 7483532"/>
              <a:gd name="connsiteX12" fmla="*/ 5680495 w 5729713"/>
              <a:gd name="connsiteY12" fmla="*/ 1627866 h 7483532"/>
              <a:gd name="connsiteX13" fmla="*/ 5664813 w 5729713"/>
              <a:gd name="connsiteY13" fmla="*/ 1743947 h 7483532"/>
              <a:gd name="connsiteX14" fmla="*/ 5665821 w 5729713"/>
              <a:gd name="connsiteY14" fmla="*/ 1832929 h 7483532"/>
              <a:gd name="connsiteX15" fmla="*/ 5659718 w 5729713"/>
              <a:gd name="connsiteY15" fmla="*/ 1845841 h 7483532"/>
              <a:gd name="connsiteX16" fmla="*/ 5653228 w 5729713"/>
              <a:gd name="connsiteY16" fmla="*/ 1892539 h 7483532"/>
              <a:gd name="connsiteX17" fmla="*/ 5644927 w 5729713"/>
              <a:gd name="connsiteY17" fmla="*/ 1920016 h 7483532"/>
              <a:gd name="connsiteX18" fmla="*/ 5632778 w 5729713"/>
              <a:gd name="connsiteY18" fmla="*/ 2156974 h 7483532"/>
              <a:gd name="connsiteX19" fmla="*/ 5633023 w 5729713"/>
              <a:gd name="connsiteY19" fmla="*/ 2158031 h 7483532"/>
              <a:gd name="connsiteX20" fmla="*/ 5634869 w 5729713"/>
              <a:gd name="connsiteY20" fmla="*/ 2186458 h 7483532"/>
              <a:gd name="connsiteX21" fmla="*/ 5628870 w 5729713"/>
              <a:gd name="connsiteY21" fmla="*/ 2302550 h 7483532"/>
              <a:gd name="connsiteX22" fmla="*/ 5628739 w 5729713"/>
              <a:gd name="connsiteY22" fmla="*/ 2371239 h 7483532"/>
              <a:gd name="connsiteX23" fmla="*/ 5639936 w 5729713"/>
              <a:gd name="connsiteY23" fmla="*/ 2396107 h 7483532"/>
              <a:gd name="connsiteX24" fmla="*/ 5515442 w 5729713"/>
              <a:gd name="connsiteY24" fmla="*/ 4429281 h 7483532"/>
              <a:gd name="connsiteX25" fmla="*/ 5508368 w 5729713"/>
              <a:gd name="connsiteY25" fmla="*/ 4544493 h 7483532"/>
              <a:gd name="connsiteX26" fmla="*/ 5485186 w 5729713"/>
              <a:gd name="connsiteY26" fmla="*/ 4983082 h 7483532"/>
              <a:gd name="connsiteX27" fmla="*/ 5351322 w 5729713"/>
              <a:gd name="connsiteY27" fmla="*/ 7444701 h 7483532"/>
              <a:gd name="connsiteX28" fmla="*/ 5307853 w 5729713"/>
              <a:gd name="connsiteY28" fmla="*/ 7483480 h 7483532"/>
              <a:gd name="connsiteX29" fmla="*/ 4475249 w 5729713"/>
              <a:gd name="connsiteY29" fmla="*/ 7439846 h 7483532"/>
              <a:gd name="connsiteX30" fmla="*/ 4475247 w 5729713"/>
              <a:gd name="connsiteY30" fmla="*/ 7439846 h 7483532"/>
              <a:gd name="connsiteX31" fmla="*/ 57561 w 5729713"/>
              <a:gd name="connsiteY31" fmla="*/ 7179080 h 7483532"/>
              <a:gd name="connsiteX32" fmla="*/ 5 w 5729713"/>
              <a:gd name="connsiteY32" fmla="*/ 7163519 h 7483532"/>
              <a:gd name="connsiteX0" fmla="*/ 5 w 5729713"/>
              <a:gd name="connsiteY0" fmla="*/ 7163519 h 7483532"/>
              <a:gd name="connsiteX1" fmla="*/ 354466 w 5729713"/>
              <a:gd name="connsiteY1" fmla="*/ 57078 h 7483532"/>
              <a:gd name="connsiteX2" fmla="*/ 410296 w 5729713"/>
              <a:gd name="connsiteY2" fmla="*/ 7134 h 7483532"/>
              <a:gd name="connsiteX3" fmla="*/ 1242894 w 5729713"/>
              <a:gd name="connsiteY3" fmla="*/ 50768 h 7483532"/>
              <a:gd name="connsiteX4" fmla="*/ 1242901 w 5729713"/>
              <a:gd name="connsiteY4" fmla="*/ 50765 h 7483532"/>
              <a:gd name="connsiteX5" fmla="*/ 5719942 w 5729713"/>
              <a:gd name="connsiteY5" fmla="*/ 314477 h 7483532"/>
              <a:gd name="connsiteX6" fmla="*/ 5729713 w 5729713"/>
              <a:gd name="connsiteY6" fmla="*/ 317414 h 7483532"/>
              <a:gd name="connsiteX7" fmla="*/ 5685602 w 5729713"/>
              <a:gd name="connsiteY7" fmla="*/ 1118408 h 7483532"/>
              <a:gd name="connsiteX8" fmla="*/ 5686567 w 5729713"/>
              <a:gd name="connsiteY8" fmla="*/ 1196099 h 7483532"/>
              <a:gd name="connsiteX9" fmla="*/ 5680437 w 5729713"/>
              <a:gd name="connsiteY9" fmla="*/ 1380880 h 7483532"/>
              <a:gd name="connsiteX10" fmla="*/ 5687161 w 5729713"/>
              <a:gd name="connsiteY10" fmla="*/ 1571576 h 7483532"/>
              <a:gd name="connsiteX11" fmla="*/ 5680495 w 5729713"/>
              <a:gd name="connsiteY11" fmla="*/ 1627866 h 7483532"/>
              <a:gd name="connsiteX12" fmla="*/ 5664813 w 5729713"/>
              <a:gd name="connsiteY12" fmla="*/ 1743947 h 7483532"/>
              <a:gd name="connsiteX13" fmla="*/ 5665821 w 5729713"/>
              <a:gd name="connsiteY13" fmla="*/ 1832929 h 7483532"/>
              <a:gd name="connsiteX14" fmla="*/ 5659718 w 5729713"/>
              <a:gd name="connsiteY14" fmla="*/ 1845841 h 7483532"/>
              <a:gd name="connsiteX15" fmla="*/ 5653228 w 5729713"/>
              <a:gd name="connsiteY15" fmla="*/ 1892539 h 7483532"/>
              <a:gd name="connsiteX16" fmla="*/ 5644927 w 5729713"/>
              <a:gd name="connsiteY16" fmla="*/ 1920016 h 7483532"/>
              <a:gd name="connsiteX17" fmla="*/ 5632778 w 5729713"/>
              <a:gd name="connsiteY17" fmla="*/ 2156974 h 7483532"/>
              <a:gd name="connsiteX18" fmla="*/ 5633023 w 5729713"/>
              <a:gd name="connsiteY18" fmla="*/ 2158031 h 7483532"/>
              <a:gd name="connsiteX19" fmla="*/ 5634869 w 5729713"/>
              <a:gd name="connsiteY19" fmla="*/ 2186458 h 7483532"/>
              <a:gd name="connsiteX20" fmla="*/ 5628870 w 5729713"/>
              <a:gd name="connsiteY20" fmla="*/ 2302550 h 7483532"/>
              <a:gd name="connsiteX21" fmla="*/ 5628739 w 5729713"/>
              <a:gd name="connsiteY21" fmla="*/ 2371239 h 7483532"/>
              <a:gd name="connsiteX22" fmla="*/ 5639936 w 5729713"/>
              <a:gd name="connsiteY22" fmla="*/ 2396107 h 7483532"/>
              <a:gd name="connsiteX23" fmla="*/ 5515442 w 5729713"/>
              <a:gd name="connsiteY23" fmla="*/ 4429281 h 7483532"/>
              <a:gd name="connsiteX24" fmla="*/ 5508368 w 5729713"/>
              <a:gd name="connsiteY24" fmla="*/ 4544493 h 7483532"/>
              <a:gd name="connsiteX25" fmla="*/ 5485186 w 5729713"/>
              <a:gd name="connsiteY25" fmla="*/ 4983082 h 7483532"/>
              <a:gd name="connsiteX26" fmla="*/ 5351322 w 5729713"/>
              <a:gd name="connsiteY26" fmla="*/ 7444701 h 7483532"/>
              <a:gd name="connsiteX27" fmla="*/ 5307853 w 5729713"/>
              <a:gd name="connsiteY27" fmla="*/ 7483480 h 7483532"/>
              <a:gd name="connsiteX28" fmla="*/ 4475249 w 5729713"/>
              <a:gd name="connsiteY28" fmla="*/ 7439846 h 7483532"/>
              <a:gd name="connsiteX29" fmla="*/ 4475247 w 5729713"/>
              <a:gd name="connsiteY29" fmla="*/ 7439846 h 7483532"/>
              <a:gd name="connsiteX30" fmla="*/ 57561 w 5729713"/>
              <a:gd name="connsiteY30" fmla="*/ 7179080 h 7483532"/>
              <a:gd name="connsiteX31" fmla="*/ 5 w 5729713"/>
              <a:gd name="connsiteY31" fmla="*/ 7163519 h 7483532"/>
              <a:gd name="connsiteX0" fmla="*/ 5 w 5729713"/>
              <a:gd name="connsiteY0" fmla="*/ 7163519 h 7483532"/>
              <a:gd name="connsiteX1" fmla="*/ 354466 w 5729713"/>
              <a:gd name="connsiteY1" fmla="*/ 57078 h 7483532"/>
              <a:gd name="connsiteX2" fmla="*/ 410296 w 5729713"/>
              <a:gd name="connsiteY2" fmla="*/ 7134 h 7483532"/>
              <a:gd name="connsiteX3" fmla="*/ 1242894 w 5729713"/>
              <a:gd name="connsiteY3" fmla="*/ 50768 h 7483532"/>
              <a:gd name="connsiteX4" fmla="*/ 1242901 w 5729713"/>
              <a:gd name="connsiteY4" fmla="*/ 50765 h 7483532"/>
              <a:gd name="connsiteX5" fmla="*/ 5719942 w 5729713"/>
              <a:gd name="connsiteY5" fmla="*/ 314477 h 7483532"/>
              <a:gd name="connsiteX6" fmla="*/ 5729713 w 5729713"/>
              <a:gd name="connsiteY6" fmla="*/ 317414 h 7483532"/>
              <a:gd name="connsiteX7" fmla="*/ 5685602 w 5729713"/>
              <a:gd name="connsiteY7" fmla="*/ 1118408 h 7483532"/>
              <a:gd name="connsiteX8" fmla="*/ 5686567 w 5729713"/>
              <a:gd name="connsiteY8" fmla="*/ 1196099 h 7483532"/>
              <a:gd name="connsiteX9" fmla="*/ 5680437 w 5729713"/>
              <a:gd name="connsiteY9" fmla="*/ 1380880 h 7483532"/>
              <a:gd name="connsiteX10" fmla="*/ 5687161 w 5729713"/>
              <a:gd name="connsiteY10" fmla="*/ 1571576 h 7483532"/>
              <a:gd name="connsiteX11" fmla="*/ 5680495 w 5729713"/>
              <a:gd name="connsiteY11" fmla="*/ 1627866 h 7483532"/>
              <a:gd name="connsiteX12" fmla="*/ 5664813 w 5729713"/>
              <a:gd name="connsiteY12" fmla="*/ 1743947 h 7483532"/>
              <a:gd name="connsiteX13" fmla="*/ 5665821 w 5729713"/>
              <a:gd name="connsiteY13" fmla="*/ 1832929 h 7483532"/>
              <a:gd name="connsiteX14" fmla="*/ 5659718 w 5729713"/>
              <a:gd name="connsiteY14" fmla="*/ 1845841 h 7483532"/>
              <a:gd name="connsiteX15" fmla="*/ 5653228 w 5729713"/>
              <a:gd name="connsiteY15" fmla="*/ 1892539 h 7483532"/>
              <a:gd name="connsiteX16" fmla="*/ 5644927 w 5729713"/>
              <a:gd name="connsiteY16" fmla="*/ 1920016 h 7483532"/>
              <a:gd name="connsiteX17" fmla="*/ 5632778 w 5729713"/>
              <a:gd name="connsiteY17" fmla="*/ 2156974 h 7483532"/>
              <a:gd name="connsiteX18" fmla="*/ 5634869 w 5729713"/>
              <a:gd name="connsiteY18" fmla="*/ 2186458 h 7483532"/>
              <a:gd name="connsiteX19" fmla="*/ 5628870 w 5729713"/>
              <a:gd name="connsiteY19" fmla="*/ 2302550 h 7483532"/>
              <a:gd name="connsiteX20" fmla="*/ 5628739 w 5729713"/>
              <a:gd name="connsiteY20" fmla="*/ 2371239 h 7483532"/>
              <a:gd name="connsiteX21" fmla="*/ 5639936 w 5729713"/>
              <a:gd name="connsiteY21" fmla="*/ 2396107 h 7483532"/>
              <a:gd name="connsiteX22" fmla="*/ 5515442 w 5729713"/>
              <a:gd name="connsiteY22" fmla="*/ 4429281 h 7483532"/>
              <a:gd name="connsiteX23" fmla="*/ 5508368 w 5729713"/>
              <a:gd name="connsiteY23" fmla="*/ 4544493 h 7483532"/>
              <a:gd name="connsiteX24" fmla="*/ 5485186 w 5729713"/>
              <a:gd name="connsiteY24" fmla="*/ 4983082 h 7483532"/>
              <a:gd name="connsiteX25" fmla="*/ 5351322 w 5729713"/>
              <a:gd name="connsiteY25" fmla="*/ 7444701 h 7483532"/>
              <a:gd name="connsiteX26" fmla="*/ 5307853 w 5729713"/>
              <a:gd name="connsiteY26" fmla="*/ 7483480 h 7483532"/>
              <a:gd name="connsiteX27" fmla="*/ 4475249 w 5729713"/>
              <a:gd name="connsiteY27" fmla="*/ 7439846 h 7483532"/>
              <a:gd name="connsiteX28" fmla="*/ 4475247 w 5729713"/>
              <a:gd name="connsiteY28" fmla="*/ 7439846 h 7483532"/>
              <a:gd name="connsiteX29" fmla="*/ 57561 w 5729713"/>
              <a:gd name="connsiteY29" fmla="*/ 7179080 h 7483532"/>
              <a:gd name="connsiteX30" fmla="*/ 5 w 5729713"/>
              <a:gd name="connsiteY30" fmla="*/ 7163519 h 7483532"/>
              <a:gd name="connsiteX0" fmla="*/ 5 w 5729713"/>
              <a:gd name="connsiteY0" fmla="*/ 7163519 h 7483532"/>
              <a:gd name="connsiteX1" fmla="*/ 354466 w 5729713"/>
              <a:gd name="connsiteY1" fmla="*/ 57078 h 7483532"/>
              <a:gd name="connsiteX2" fmla="*/ 410296 w 5729713"/>
              <a:gd name="connsiteY2" fmla="*/ 7134 h 7483532"/>
              <a:gd name="connsiteX3" fmla="*/ 1242894 w 5729713"/>
              <a:gd name="connsiteY3" fmla="*/ 50768 h 7483532"/>
              <a:gd name="connsiteX4" fmla="*/ 1242901 w 5729713"/>
              <a:gd name="connsiteY4" fmla="*/ 50765 h 7483532"/>
              <a:gd name="connsiteX5" fmla="*/ 5719942 w 5729713"/>
              <a:gd name="connsiteY5" fmla="*/ 314477 h 7483532"/>
              <a:gd name="connsiteX6" fmla="*/ 5729713 w 5729713"/>
              <a:gd name="connsiteY6" fmla="*/ 317414 h 7483532"/>
              <a:gd name="connsiteX7" fmla="*/ 5685602 w 5729713"/>
              <a:gd name="connsiteY7" fmla="*/ 1118408 h 7483532"/>
              <a:gd name="connsiteX8" fmla="*/ 5686567 w 5729713"/>
              <a:gd name="connsiteY8" fmla="*/ 1196099 h 7483532"/>
              <a:gd name="connsiteX9" fmla="*/ 5680437 w 5729713"/>
              <a:gd name="connsiteY9" fmla="*/ 1380880 h 7483532"/>
              <a:gd name="connsiteX10" fmla="*/ 5687161 w 5729713"/>
              <a:gd name="connsiteY10" fmla="*/ 1571576 h 7483532"/>
              <a:gd name="connsiteX11" fmla="*/ 5680495 w 5729713"/>
              <a:gd name="connsiteY11" fmla="*/ 1627866 h 7483532"/>
              <a:gd name="connsiteX12" fmla="*/ 5664813 w 5729713"/>
              <a:gd name="connsiteY12" fmla="*/ 1743947 h 7483532"/>
              <a:gd name="connsiteX13" fmla="*/ 5665821 w 5729713"/>
              <a:gd name="connsiteY13" fmla="*/ 1832929 h 7483532"/>
              <a:gd name="connsiteX14" fmla="*/ 5653228 w 5729713"/>
              <a:gd name="connsiteY14" fmla="*/ 1892539 h 7483532"/>
              <a:gd name="connsiteX15" fmla="*/ 5644927 w 5729713"/>
              <a:gd name="connsiteY15" fmla="*/ 1920016 h 7483532"/>
              <a:gd name="connsiteX16" fmla="*/ 5632778 w 5729713"/>
              <a:gd name="connsiteY16" fmla="*/ 2156974 h 7483532"/>
              <a:gd name="connsiteX17" fmla="*/ 5634869 w 5729713"/>
              <a:gd name="connsiteY17" fmla="*/ 2186458 h 7483532"/>
              <a:gd name="connsiteX18" fmla="*/ 5628870 w 5729713"/>
              <a:gd name="connsiteY18" fmla="*/ 2302550 h 7483532"/>
              <a:gd name="connsiteX19" fmla="*/ 5628739 w 5729713"/>
              <a:gd name="connsiteY19" fmla="*/ 2371239 h 7483532"/>
              <a:gd name="connsiteX20" fmla="*/ 5639936 w 5729713"/>
              <a:gd name="connsiteY20" fmla="*/ 2396107 h 7483532"/>
              <a:gd name="connsiteX21" fmla="*/ 5515442 w 5729713"/>
              <a:gd name="connsiteY21" fmla="*/ 4429281 h 7483532"/>
              <a:gd name="connsiteX22" fmla="*/ 5508368 w 5729713"/>
              <a:gd name="connsiteY22" fmla="*/ 4544493 h 7483532"/>
              <a:gd name="connsiteX23" fmla="*/ 5485186 w 5729713"/>
              <a:gd name="connsiteY23" fmla="*/ 4983082 h 7483532"/>
              <a:gd name="connsiteX24" fmla="*/ 5351322 w 5729713"/>
              <a:gd name="connsiteY24" fmla="*/ 7444701 h 7483532"/>
              <a:gd name="connsiteX25" fmla="*/ 5307853 w 5729713"/>
              <a:gd name="connsiteY25" fmla="*/ 7483480 h 7483532"/>
              <a:gd name="connsiteX26" fmla="*/ 4475249 w 5729713"/>
              <a:gd name="connsiteY26" fmla="*/ 7439846 h 7483532"/>
              <a:gd name="connsiteX27" fmla="*/ 4475247 w 5729713"/>
              <a:gd name="connsiteY27" fmla="*/ 7439846 h 7483532"/>
              <a:gd name="connsiteX28" fmla="*/ 57561 w 5729713"/>
              <a:gd name="connsiteY28" fmla="*/ 7179080 h 7483532"/>
              <a:gd name="connsiteX29" fmla="*/ 5 w 5729713"/>
              <a:gd name="connsiteY29" fmla="*/ 7163519 h 748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29713" h="7483532">
                <a:moveTo>
                  <a:pt x="5" y="7163519"/>
                </a:moveTo>
                <a:cubicBezTo>
                  <a:pt x="118159" y="4794705"/>
                  <a:pt x="310880" y="1250972"/>
                  <a:pt x="354466" y="57078"/>
                </a:cubicBezTo>
                <a:cubicBezTo>
                  <a:pt x="357512" y="-26357"/>
                  <a:pt x="387520" y="5940"/>
                  <a:pt x="410296" y="7134"/>
                </a:cubicBezTo>
                <a:lnTo>
                  <a:pt x="1242894" y="50768"/>
                </a:lnTo>
                <a:cubicBezTo>
                  <a:pt x="1242896" y="50767"/>
                  <a:pt x="1242899" y="50766"/>
                  <a:pt x="1242901" y="50765"/>
                </a:cubicBezTo>
                <a:lnTo>
                  <a:pt x="5719942" y="314477"/>
                </a:lnTo>
                <a:lnTo>
                  <a:pt x="5729713" y="317414"/>
                </a:lnTo>
                <a:cubicBezTo>
                  <a:pt x="5723990" y="451403"/>
                  <a:pt x="5693320" y="977641"/>
                  <a:pt x="5685602" y="1118408"/>
                </a:cubicBezTo>
                <a:cubicBezTo>
                  <a:pt x="5685924" y="1144305"/>
                  <a:pt x="5686245" y="1170202"/>
                  <a:pt x="5686567" y="1196099"/>
                </a:cubicBezTo>
                <a:cubicBezTo>
                  <a:pt x="5685853" y="1231634"/>
                  <a:pt x="5680562" y="1345936"/>
                  <a:pt x="5680437" y="1380880"/>
                </a:cubicBezTo>
                <a:cubicBezTo>
                  <a:pt x="5680536" y="1443459"/>
                  <a:pt x="5687151" y="1530412"/>
                  <a:pt x="5687161" y="1571576"/>
                </a:cubicBezTo>
                <a:cubicBezTo>
                  <a:pt x="5686794" y="1584784"/>
                  <a:pt x="5680862" y="1614657"/>
                  <a:pt x="5680495" y="1627866"/>
                </a:cubicBezTo>
                <a:cubicBezTo>
                  <a:pt x="5674569" y="1690263"/>
                  <a:pt x="5670918" y="1705451"/>
                  <a:pt x="5664813" y="1743947"/>
                </a:cubicBezTo>
                <a:lnTo>
                  <a:pt x="5665821" y="1832929"/>
                </a:lnTo>
                <a:lnTo>
                  <a:pt x="5653228" y="1892539"/>
                </a:lnTo>
                <a:lnTo>
                  <a:pt x="5644927" y="1920016"/>
                </a:lnTo>
                <a:lnTo>
                  <a:pt x="5632778" y="2156974"/>
                </a:lnTo>
                <a:cubicBezTo>
                  <a:pt x="5631102" y="2201381"/>
                  <a:pt x="5635520" y="2162195"/>
                  <a:pt x="5634869" y="2186458"/>
                </a:cubicBezTo>
                <a:cubicBezTo>
                  <a:pt x="5621319" y="2218626"/>
                  <a:pt x="5646894" y="2262634"/>
                  <a:pt x="5628870" y="2302550"/>
                </a:cubicBezTo>
                <a:cubicBezTo>
                  <a:pt x="5624211" y="2317231"/>
                  <a:pt x="5621846" y="2362657"/>
                  <a:pt x="5628739" y="2371239"/>
                </a:cubicBezTo>
                <a:cubicBezTo>
                  <a:pt x="5629758" y="2380709"/>
                  <a:pt x="5632254" y="2391749"/>
                  <a:pt x="5639936" y="2396107"/>
                </a:cubicBezTo>
                <a:cubicBezTo>
                  <a:pt x="5618133" y="2750044"/>
                  <a:pt x="5568708" y="3560972"/>
                  <a:pt x="5515442" y="4429281"/>
                </a:cubicBezTo>
                <a:lnTo>
                  <a:pt x="5508368" y="4544493"/>
                </a:lnTo>
                <a:lnTo>
                  <a:pt x="5485186" y="4983082"/>
                </a:lnTo>
                <a:cubicBezTo>
                  <a:pt x="5428494" y="6052470"/>
                  <a:pt x="5377353" y="6997409"/>
                  <a:pt x="5351322" y="7444701"/>
                </a:cubicBezTo>
                <a:cubicBezTo>
                  <a:pt x="5350007" y="7467302"/>
                  <a:pt x="5330607" y="7484614"/>
                  <a:pt x="5307853" y="7483480"/>
                </a:cubicBezTo>
                <a:lnTo>
                  <a:pt x="4475249" y="7439846"/>
                </a:lnTo>
                <a:lnTo>
                  <a:pt x="4475247" y="7439846"/>
                </a:lnTo>
                <a:lnTo>
                  <a:pt x="57561" y="7179080"/>
                </a:lnTo>
                <a:cubicBezTo>
                  <a:pt x="50476" y="7171262"/>
                  <a:pt x="-556" y="7174849"/>
                  <a:pt x="5" y="716351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68CFCF9-A806-DA09-887A-76A03317352F}"/>
              </a:ext>
            </a:extLst>
          </p:cNvPr>
          <p:cNvSpPr>
            <a:spLocks noGrp="1"/>
          </p:cNvSpPr>
          <p:nvPr>
            <p:ph type="title"/>
          </p:nvPr>
        </p:nvSpPr>
        <p:spPr>
          <a:xfrm>
            <a:off x="4648199" y="1201132"/>
            <a:ext cx="5972175" cy="3304193"/>
          </a:xfrm>
        </p:spPr>
        <p:txBody>
          <a:bodyPr vert="horz" lIns="91440" tIns="45720" rIns="91440" bIns="45720" rtlCol="0" anchor="b">
            <a:normAutofit/>
          </a:bodyPr>
          <a:lstStyle/>
          <a:p>
            <a:r>
              <a:rPr lang="en-US" dirty="0"/>
              <a:t>What’s next: </a:t>
            </a:r>
            <a:br>
              <a:rPr lang="en-US" dirty="0"/>
            </a:br>
            <a:r>
              <a:rPr lang="en-US" dirty="0"/>
              <a:t>Mixed-methods Agency and Brand Attitudes</a:t>
            </a:r>
          </a:p>
        </p:txBody>
      </p:sp>
    </p:spTree>
    <p:extLst>
      <p:ext uri="{BB962C8B-B14F-4D97-AF65-F5344CB8AC3E}">
        <p14:creationId xmlns:p14="http://schemas.microsoft.com/office/powerpoint/2010/main" val="1055090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F73A-7942-9015-0F5B-DD9FA41EC2B4}"/>
              </a:ext>
            </a:extLst>
          </p:cNvPr>
          <p:cNvSpPr>
            <a:spLocks noGrp="1"/>
          </p:cNvSpPr>
          <p:nvPr>
            <p:ph type="title"/>
          </p:nvPr>
        </p:nvSpPr>
        <p:spPr>
          <a:xfrm>
            <a:off x="3163409" y="2288789"/>
            <a:ext cx="6033857" cy="1140211"/>
          </a:xfrm>
        </p:spPr>
        <p:txBody>
          <a:bodyPr>
            <a:normAutofit fontScale="90000"/>
          </a:bodyPr>
          <a:lstStyle/>
          <a:p>
            <a:r>
              <a:rPr lang="en-GB" dirty="0"/>
              <a:t>Questions and Feedback</a:t>
            </a:r>
          </a:p>
        </p:txBody>
      </p:sp>
    </p:spTree>
    <p:extLst>
      <p:ext uri="{BB962C8B-B14F-4D97-AF65-F5344CB8AC3E}">
        <p14:creationId xmlns:p14="http://schemas.microsoft.com/office/powerpoint/2010/main" val="286600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6C30-F23C-0CAD-0B07-804A7759BF8A}"/>
              </a:ext>
            </a:extLst>
          </p:cNvPr>
          <p:cNvSpPr>
            <a:spLocks noGrp="1"/>
          </p:cNvSpPr>
          <p:nvPr>
            <p:ph type="title"/>
          </p:nvPr>
        </p:nvSpPr>
        <p:spPr>
          <a:xfrm>
            <a:off x="2186866" y="3055059"/>
            <a:ext cx="9493249" cy="1577975"/>
          </a:xfrm>
        </p:spPr>
        <p:txBody>
          <a:bodyPr/>
          <a:lstStyle/>
          <a:p>
            <a:r>
              <a:rPr lang="en-GB" dirty="0"/>
              <a:t>Background practitioner policy on ethics and generative AI</a:t>
            </a:r>
          </a:p>
        </p:txBody>
      </p:sp>
    </p:spTree>
    <p:extLst>
      <p:ext uri="{BB962C8B-B14F-4D97-AF65-F5344CB8AC3E}">
        <p14:creationId xmlns:p14="http://schemas.microsoft.com/office/powerpoint/2010/main" val="242678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screenshot of a computer screen&#10;&#10;Description automatically generated">
            <a:extLst>
              <a:ext uri="{FF2B5EF4-FFF2-40B4-BE49-F238E27FC236}">
                <a16:creationId xmlns:a16="http://schemas.microsoft.com/office/drawing/2014/main" id="{116AA7AD-6E74-7D2D-9C3F-BAE52877BB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1" r="1"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117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57B1-EDD4-BF92-A368-6B159F748FF7}"/>
              </a:ext>
            </a:extLst>
          </p:cNvPr>
          <p:cNvSpPr>
            <a:spLocks noGrp="1"/>
          </p:cNvSpPr>
          <p:nvPr>
            <p:ph type="title"/>
          </p:nvPr>
        </p:nvSpPr>
        <p:spPr>
          <a:xfrm>
            <a:off x="232293" y="702477"/>
            <a:ext cx="2626317" cy="4526471"/>
          </a:xfrm>
        </p:spPr>
        <p:txBody>
          <a:bodyPr>
            <a:normAutofit/>
          </a:bodyPr>
          <a:lstStyle/>
          <a:p>
            <a:r>
              <a:rPr lang="en-GB" sz="2400" dirty="0">
                <a:solidFill>
                  <a:schemeClr val="bg1"/>
                </a:solidFill>
                <a:highlight>
                  <a:srgbClr val="FFFF00"/>
                </a:highlight>
              </a:rPr>
              <a:t>PRSA (2023) ethical recommendations</a:t>
            </a:r>
          </a:p>
        </p:txBody>
      </p:sp>
      <p:pic>
        <p:nvPicPr>
          <p:cNvPr id="5" name="Content Placeholder 4">
            <a:extLst>
              <a:ext uri="{FF2B5EF4-FFF2-40B4-BE49-F238E27FC236}">
                <a16:creationId xmlns:a16="http://schemas.microsoft.com/office/drawing/2014/main" id="{42E87C79-F3F1-83D0-5C5E-F41CA812B159}"/>
              </a:ext>
            </a:extLst>
          </p:cNvPr>
          <p:cNvPicPr>
            <a:picLocks noGrp="1" noChangeAspect="1"/>
          </p:cNvPicPr>
          <p:nvPr>
            <p:ph idx="1"/>
          </p:nvPr>
        </p:nvPicPr>
        <p:blipFill>
          <a:blip r:embed="rId2"/>
          <a:stretch>
            <a:fillRect/>
          </a:stretch>
        </p:blipFill>
        <p:spPr>
          <a:xfrm>
            <a:off x="3175980" y="235751"/>
            <a:ext cx="8915406" cy="6404746"/>
          </a:xfrm>
        </p:spPr>
      </p:pic>
    </p:spTree>
    <p:extLst>
      <p:ext uri="{BB962C8B-B14F-4D97-AF65-F5344CB8AC3E}">
        <p14:creationId xmlns:p14="http://schemas.microsoft.com/office/powerpoint/2010/main" val="3267364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57B1-EDD4-BF92-A368-6B159F748FF7}"/>
              </a:ext>
            </a:extLst>
          </p:cNvPr>
          <p:cNvSpPr>
            <a:spLocks noGrp="1"/>
          </p:cNvSpPr>
          <p:nvPr>
            <p:ph type="title"/>
          </p:nvPr>
        </p:nvSpPr>
        <p:spPr>
          <a:xfrm>
            <a:off x="232293" y="702477"/>
            <a:ext cx="3464218" cy="4881200"/>
          </a:xfrm>
        </p:spPr>
        <p:txBody>
          <a:bodyPr>
            <a:normAutofit/>
          </a:bodyPr>
          <a:lstStyle/>
          <a:p>
            <a:r>
              <a:rPr lang="en-GB" sz="3200" dirty="0">
                <a:solidFill>
                  <a:schemeClr val="bg1"/>
                </a:solidFill>
                <a:highlight>
                  <a:srgbClr val="FFFF00"/>
                </a:highlight>
              </a:rPr>
              <a:t>PRSA (2023) ethical recommendations</a:t>
            </a:r>
          </a:p>
        </p:txBody>
      </p:sp>
      <p:pic>
        <p:nvPicPr>
          <p:cNvPr id="7" name="Picture 6">
            <a:extLst>
              <a:ext uri="{FF2B5EF4-FFF2-40B4-BE49-F238E27FC236}">
                <a16:creationId xmlns:a16="http://schemas.microsoft.com/office/drawing/2014/main" id="{0F4BF076-5103-B4B9-1914-BA06A9C06EB9}"/>
              </a:ext>
            </a:extLst>
          </p:cNvPr>
          <p:cNvPicPr>
            <a:picLocks noChangeAspect="1"/>
          </p:cNvPicPr>
          <p:nvPr/>
        </p:nvPicPr>
        <p:blipFill>
          <a:blip r:embed="rId2"/>
          <a:stretch>
            <a:fillRect/>
          </a:stretch>
        </p:blipFill>
        <p:spPr>
          <a:xfrm>
            <a:off x="3861881" y="-1"/>
            <a:ext cx="8330119" cy="6825401"/>
          </a:xfrm>
          <a:prstGeom prst="rect">
            <a:avLst/>
          </a:prstGeom>
        </p:spPr>
      </p:pic>
    </p:spTree>
    <p:extLst>
      <p:ext uri="{BB962C8B-B14F-4D97-AF65-F5344CB8AC3E}">
        <p14:creationId xmlns:p14="http://schemas.microsoft.com/office/powerpoint/2010/main" val="997783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57B1-EDD4-BF92-A368-6B159F748FF7}"/>
              </a:ext>
            </a:extLst>
          </p:cNvPr>
          <p:cNvSpPr>
            <a:spLocks noGrp="1"/>
          </p:cNvSpPr>
          <p:nvPr>
            <p:ph type="title"/>
          </p:nvPr>
        </p:nvSpPr>
        <p:spPr>
          <a:xfrm>
            <a:off x="534133" y="227237"/>
            <a:ext cx="10779418" cy="2215821"/>
          </a:xfrm>
        </p:spPr>
        <p:txBody>
          <a:bodyPr>
            <a:normAutofit/>
          </a:bodyPr>
          <a:lstStyle/>
          <a:p>
            <a:pPr algn="ctr"/>
            <a:r>
              <a:rPr lang="en-GB" sz="3200" dirty="0">
                <a:solidFill>
                  <a:schemeClr val="bg1"/>
                </a:solidFill>
                <a:highlight>
                  <a:srgbClr val="FFFF00"/>
                </a:highlight>
              </a:rPr>
              <a:t>PRSA (2023) ethical recommendations</a:t>
            </a:r>
          </a:p>
        </p:txBody>
      </p:sp>
      <p:pic>
        <p:nvPicPr>
          <p:cNvPr id="4" name="Picture 3">
            <a:extLst>
              <a:ext uri="{FF2B5EF4-FFF2-40B4-BE49-F238E27FC236}">
                <a16:creationId xmlns:a16="http://schemas.microsoft.com/office/drawing/2014/main" id="{BE4F906E-9CC2-543E-0371-21B89A67CA12}"/>
              </a:ext>
            </a:extLst>
          </p:cNvPr>
          <p:cNvPicPr>
            <a:picLocks noChangeAspect="1"/>
          </p:cNvPicPr>
          <p:nvPr/>
        </p:nvPicPr>
        <p:blipFill>
          <a:blip r:embed="rId2"/>
          <a:stretch>
            <a:fillRect/>
          </a:stretch>
        </p:blipFill>
        <p:spPr>
          <a:xfrm>
            <a:off x="1360328" y="2443058"/>
            <a:ext cx="9276033" cy="3300511"/>
          </a:xfrm>
          <a:prstGeom prst="rect">
            <a:avLst/>
          </a:prstGeom>
        </p:spPr>
      </p:pic>
    </p:spTree>
    <p:extLst>
      <p:ext uri="{BB962C8B-B14F-4D97-AF65-F5344CB8AC3E}">
        <p14:creationId xmlns:p14="http://schemas.microsoft.com/office/powerpoint/2010/main" val="642677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57B1-EDD4-BF92-A368-6B159F748FF7}"/>
              </a:ext>
            </a:extLst>
          </p:cNvPr>
          <p:cNvSpPr>
            <a:spLocks noGrp="1"/>
          </p:cNvSpPr>
          <p:nvPr>
            <p:ph type="title"/>
          </p:nvPr>
        </p:nvSpPr>
        <p:spPr>
          <a:xfrm>
            <a:off x="534133" y="227237"/>
            <a:ext cx="10779418" cy="2215821"/>
          </a:xfrm>
        </p:spPr>
        <p:txBody>
          <a:bodyPr>
            <a:normAutofit/>
          </a:bodyPr>
          <a:lstStyle/>
          <a:p>
            <a:pPr algn="ctr"/>
            <a:r>
              <a:rPr lang="en-GB" sz="3200" dirty="0">
                <a:solidFill>
                  <a:schemeClr val="bg1"/>
                </a:solidFill>
                <a:highlight>
                  <a:srgbClr val="FFFF00"/>
                </a:highlight>
              </a:rPr>
              <a:t>PRSA (2023) ethical recommendations</a:t>
            </a:r>
          </a:p>
        </p:txBody>
      </p:sp>
      <p:pic>
        <p:nvPicPr>
          <p:cNvPr id="5" name="Picture 4">
            <a:extLst>
              <a:ext uri="{FF2B5EF4-FFF2-40B4-BE49-F238E27FC236}">
                <a16:creationId xmlns:a16="http://schemas.microsoft.com/office/drawing/2014/main" id="{840F178E-ADE3-7CAE-A9FF-0173FFC923CC}"/>
              </a:ext>
            </a:extLst>
          </p:cNvPr>
          <p:cNvPicPr>
            <a:picLocks noChangeAspect="1"/>
          </p:cNvPicPr>
          <p:nvPr/>
        </p:nvPicPr>
        <p:blipFill>
          <a:blip r:embed="rId2"/>
          <a:stretch>
            <a:fillRect/>
          </a:stretch>
        </p:blipFill>
        <p:spPr>
          <a:xfrm>
            <a:off x="878449" y="1944494"/>
            <a:ext cx="9996696" cy="4234409"/>
          </a:xfrm>
          <a:prstGeom prst="rect">
            <a:avLst/>
          </a:prstGeom>
        </p:spPr>
      </p:pic>
    </p:spTree>
    <p:extLst>
      <p:ext uri="{BB962C8B-B14F-4D97-AF65-F5344CB8AC3E}">
        <p14:creationId xmlns:p14="http://schemas.microsoft.com/office/powerpoint/2010/main" val="258605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DF03-C453-9BC6-FCE1-ED48ED5AE6E4}"/>
              </a:ext>
            </a:extLst>
          </p:cNvPr>
          <p:cNvSpPr>
            <a:spLocks noGrp="1"/>
          </p:cNvSpPr>
          <p:nvPr>
            <p:ph type="title"/>
          </p:nvPr>
        </p:nvSpPr>
        <p:spPr>
          <a:xfrm>
            <a:off x="0" y="0"/>
            <a:ext cx="8372475" cy="1575881"/>
          </a:xfrm>
        </p:spPr>
        <p:txBody>
          <a:bodyPr anchor="ctr">
            <a:normAutofit/>
          </a:bodyPr>
          <a:lstStyle/>
          <a:p>
            <a:r>
              <a:rPr lang="en-GB" sz="4000" dirty="0">
                <a:solidFill>
                  <a:schemeClr val="bg1"/>
                </a:solidFill>
                <a:highlight>
                  <a:srgbClr val="FFFF00"/>
                </a:highlight>
              </a:rPr>
              <a:t>Understanding AI vs Generative-AI</a:t>
            </a:r>
          </a:p>
        </p:txBody>
      </p:sp>
      <p:sp>
        <p:nvSpPr>
          <p:cNvPr id="3" name="Content Placeholder 2">
            <a:extLst>
              <a:ext uri="{FF2B5EF4-FFF2-40B4-BE49-F238E27FC236}">
                <a16:creationId xmlns:a16="http://schemas.microsoft.com/office/drawing/2014/main" id="{FB674697-562F-3060-1940-8E8E856D6B0B}"/>
              </a:ext>
            </a:extLst>
          </p:cNvPr>
          <p:cNvSpPr>
            <a:spLocks noGrp="1"/>
          </p:cNvSpPr>
          <p:nvPr>
            <p:ph idx="1"/>
          </p:nvPr>
        </p:nvSpPr>
        <p:spPr>
          <a:xfrm>
            <a:off x="418289" y="1102407"/>
            <a:ext cx="4811737" cy="5486400"/>
          </a:xfrm>
        </p:spPr>
        <p:txBody>
          <a:bodyPr numCol="1" anchor="ctr">
            <a:normAutofit lnSpcReduction="10000"/>
          </a:bodyPr>
          <a:lstStyle/>
          <a:p>
            <a:pPr fontAlgn="base"/>
            <a:r>
              <a:rPr lang="en-GB" sz="1600" i="0" u="sng" strike="noStrike" dirty="0">
                <a:effectLst/>
                <a:latin typeface="Open Sans" panose="020B0606030504020204" pitchFamily="34" charset="0"/>
                <a:hlinkClick r:id="rId2">
                  <a:extLst>
                    <a:ext uri="{A12FA001-AC4F-418D-AE19-62706E023703}">
                      <ahyp:hlinkClr xmlns:ahyp="http://schemas.microsoft.com/office/drawing/2018/hyperlinkcolor" val="tx"/>
                    </a:ext>
                  </a:extLst>
                </a:hlinkClick>
              </a:rPr>
              <a:t> Artificial Intelligence</a:t>
            </a:r>
            <a:endParaRPr lang="en-GB" sz="1600" i="0" u="sng" dirty="0">
              <a:effectLst/>
              <a:latin typeface="Open Sans" panose="020B0606030504020204" pitchFamily="34" charset="0"/>
            </a:endParaRPr>
          </a:p>
          <a:p>
            <a:pPr fontAlgn="base">
              <a:buFont typeface="Arial" panose="020B0604020202020204" pitchFamily="34" charset="0"/>
              <a:buChar char="•"/>
            </a:pPr>
            <a:r>
              <a:rPr lang="en-GB" sz="1600" i="0" u="sng" strike="noStrike" dirty="0">
                <a:effectLst/>
                <a:latin typeface="Open Sans" panose="020B0606030504020204" pitchFamily="34" charset="0"/>
                <a:hlinkClick r:id="rId3">
                  <a:extLst>
                    <a:ext uri="{A12FA001-AC4F-418D-AE19-62706E023703}">
                      <ahyp:hlinkClr xmlns:ahyp="http://schemas.microsoft.com/office/drawing/2018/hyperlinkcolor" val="tx"/>
                    </a:ext>
                  </a:extLst>
                </a:hlinkClick>
              </a:rPr>
              <a:t>AI Robotics</a:t>
            </a:r>
            <a:endParaRPr lang="en-GB" sz="1600" i="0" u="sng" dirty="0">
              <a:effectLst/>
              <a:latin typeface="Open Sans" panose="020B0606030504020204" pitchFamily="34" charset="0"/>
            </a:endParaRPr>
          </a:p>
          <a:p>
            <a:pPr marL="742950" lvl="1" indent="-285750" fontAlgn="base">
              <a:buFont typeface="Arial" panose="020B0604020202020204" pitchFamily="34" charset="0"/>
              <a:buChar char="•"/>
            </a:pPr>
            <a:r>
              <a:rPr lang="en-GB" sz="1600" i="0" u="sng" strike="noStrike" dirty="0">
                <a:effectLst/>
                <a:latin typeface="Open Sans" panose="020B0606030504020204" pitchFamily="34" charset="0"/>
                <a:hlinkClick r:id="rId4">
                  <a:extLst>
                    <a:ext uri="{A12FA001-AC4F-418D-AE19-62706E023703}">
                      <ahyp:hlinkClr xmlns:ahyp="http://schemas.microsoft.com/office/drawing/2018/hyperlinkcolor" val="tx"/>
                    </a:ext>
                  </a:extLst>
                </a:hlinkClick>
              </a:rPr>
              <a:t>AI Service Robotics</a:t>
            </a:r>
            <a:endParaRPr lang="en-GB" sz="1600" i="0" u="sng" dirty="0">
              <a:effectLst/>
              <a:latin typeface="Open Sans" panose="020B0606030504020204" pitchFamily="34" charset="0"/>
            </a:endParaRPr>
          </a:p>
          <a:p>
            <a:pPr marL="742950" lvl="1" indent="-285750" fontAlgn="base">
              <a:buFont typeface="Arial" panose="020B0604020202020204" pitchFamily="34" charset="0"/>
              <a:buChar char="•"/>
            </a:pPr>
            <a:r>
              <a:rPr lang="en-GB" sz="1600" i="0" u="sng" strike="noStrike" dirty="0">
                <a:effectLst/>
                <a:latin typeface="Open Sans" panose="020B0606030504020204" pitchFamily="34" charset="0"/>
                <a:hlinkClick r:id="rId5">
                  <a:extLst>
                    <a:ext uri="{A12FA001-AC4F-418D-AE19-62706E023703}">
                      <ahyp:hlinkClr xmlns:ahyp="http://schemas.microsoft.com/office/drawing/2018/hyperlinkcolor" val="tx"/>
                    </a:ext>
                  </a:extLst>
                </a:hlinkClick>
              </a:rPr>
              <a:t>AI Industrial Robotics</a:t>
            </a:r>
            <a:endParaRPr lang="en-GB" sz="1600" i="0" u="sng" dirty="0">
              <a:effectLst/>
              <a:latin typeface="Open Sans" panose="020B0606030504020204" pitchFamily="34" charset="0"/>
            </a:endParaRPr>
          </a:p>
          <a:p>
            <a:pPr fontAlgn="base">
              <a:buFont typeface="Arial" panose="020B0604020202020204" pitchFamily="34" charset="0"/>
              <a:buChar char="•"/>
            </a:pPr>
            <a:r>
              <a:rPr lang="en-GB" sz="1600" i="0" u="sng" strike="noStrike" dirty="0">
                <a:effectLst/>
                <a:latin typeface="Open Sans" panose="020B0606030504020204" pitchFamily="34" charset="0"/>
                <a:hlinkClick r:id="rId6">
                  <a:extLst>
                    <a:ext uri="{A12FA001-AC4F-418D-AE19-62706E023703}">
                      <ahyp:hlinkClr xmlns:ahyp="http://schemas.microsoft.com/office/drawing/2018/hyperlinkcolor" val="tx"/>
                    </a:ext>
                  </a:extLst>
                </a:hlinkClick>
              </a:rPr>
              <a:t>Autonomous &amp; Sensor Technology</a:t>
            </a:r>
            <a:endParaRPr lang="en-GB" sz="1600" i="0" u="sng" dirty="0">
              <a:effectLst/>
              <a:latin typeface="Open Sans" panose="020B0606030504020204" pitchFamily="34" charset="0"/>
            </a:endParaRPr>
          </a:p>
          <a:p>
            <a:pPr fontAlgn="base">
              <a:buFont typeface="Arial" panose="020B0604020202020204" pitchFamily="34" charset="0"/>
              <a:buChar char="•"/>
            </a:pPr>
            <a:r>
              <a:rPr lang="en-GB" sz="1600" i="0" u="sng" strike="noStrike" dirty="0">
                <a:effectLst/>
                <a:latin typeface="Open Sans" panose="020B0606030504020204" pitchFamily="34" charset="0"/>
                <a:hlinkClick r:id="rId7">
                  <a:extLst>
                    <a:ext uri="{A12FA001-AC4F-418D-AE19-62706E023703}">
                      <ahyp:hlinkClr xmlns:ahyp="http://schemas.microsoft.com/office/drawing/2018/hyperlinkcolor" val="tx"/>
                    </a:ext>
                  </a:extLst>
                </a:hlinkClick>
              </a:rPr>
              <a:t>Computer Vision</a:t>
            </a:r>
            <a:endParaRPr lang="en-GB" sz="1600" i="0" u="sng" dirty="0">
              <a:effectLst/>
              <a:latin typeface="Open Sans" panose="020B0606030504020204" pitchFamily="34" charset="0"/>
            </a:endParaRPr>
          </a:p>
          <a:p>
            <a:pPr marL="742950" lvl="1" indent="-285750" fontAlgn="base">
              <a:buFont typeface="Arial" panose="020B0604020202020204" pitchFamily="34" charset="0"/>
              <a:buChar char="•"/>
            </a:pPr>
            <a:r>
              <a:rPr lang="en-GB" sz="1600" i="0" u="sng" strike="noStrike" dirty="0">
                <a:effectLst/>
                <a:latin typeface="Open Sans" panose="020B0606030504020204" pitchFamily="34" charset="0"/>
                <a:hlinkClick r:id="rId8">
                  <a:extLst>
                    <a:ext uri="{A12FA001-AC4F-418D-AE19-62706E023703}">
                      <ahyp:hlinkClr xmlns:ahyp="http://schemas.microsoft.com/office/drawing/2018/hyperlinkcolor" val="tx"/>
                    </a:ext>
                  </a:extLst>
                </a:hlinkClick>
              </a:rPr>
              <a:t>Speech Recognition</a:t>
            </a:r>
            <a:endParaRPr lang="en-GB" sz="1600" i="0" u="sng" dirty="0">
              <a:effectLst/>
              <a:latin typeface="Open Sans" panose="020B0606030504020204" pitchFamily="34" charset="0"/>
            </a:endParaRPr>
          </a:p>
          <a:p>
            <a:pPr marL="742950" lvl="1" indent="-285750" fontAlgn="base">
              <a:buFont typeface="Arial" panose="020B0604020202020204" pitchFamily="34" charset="0"/>
              <a:buChar char="•"/>
            </a:pPr>
            <a:r>
              <a:rPr lang="en-GB" sz="1600" i="0" u="sng" strike="noStrike" dirty="0">
                <a:effectLst/>
                <a:latin typeface="Open Sans" panose="020B0606030504020204" pitchFamily="34" charset="0"/>
                <a:hlinkClick r:id="rId9">
                  <a:extLst>
                    <a:ext uri="{A12FA001-AC4F-418D-AE19-62706E023703}">
                      <ahyp:hlinkClr xmlns:ahyp="http://schemas.microsoft.com/office/drawing/2018/hyperlinkcolor" val="tx"/>
                    </a:ext>
                  </a:extLst>
                </a:hlinkClick>
              </a:rPr>
              <a:t>Image Recognition</a:t>
            </a:r>
            <a:endParaRPr lang="en-GB" sz="1600" i="0" u="sng" dirty="0">
              <a:effectLst/>
              <a:latin typeface="Open Sans" panose="020B0606030504020204" pitchFamily="34" charset="0"/>
            </a:endParaRPr>
          </a:p>
          <a:p>
            <a:pPr marL="742950" lvl="1" indent="-285750" fontAlgn="base">
              <a:buFont typeface="Arial" panose="020B0604020202020204" pitchFamily="34" charset="0"/>
              <a:buChar char="•"/>
            </a:pPr>
            <a:r>
              <a:rPr lang="en-GB" sz="1600" i="0" u="sng" strike="noStrike" dirty="0">
                <a:effectLst/>
                <a:latin typeface="Open Sans" panose="020B0606030504020204" pitchFamily="34" charset="0"/>
                <a:hlinkClick r:id="rId10">
                  <a:extLst>
                    <a:ext uri="{A12FA001-AC4F-418D-AE19-62706E023703}">
                      <ahyp:hlinkClr xmlns:ahyp="http://schemas.microsoft.com/office/drawing/2018/hyperlinkcolor" val="tx"/>
                    </a:ext>
                  </a:extLst>
                </a:hlinkClick>
              </a:rPr>
              <a:t>Facial Recognition</a:t>
            </a:r>
            <a:endParaRPr lang="en-GB" sz="1600" i="0" u="sng" dirty="0">
              <a:effectLst/>
              <a:latin typeface="Open Sans" panose="020B0606030504020204" pitchFamily="34" charset="0"/>
            </a:endParaRPr>
          </a:p>
          <a:p>
            <a:pPr fontAlgn="base">
              <a:buFont typeface="Arial" panose="020B0604020202020204" pitchFamily="34" charset="0"/>
              <a:buChar char="•"/>
            </a:pPr>
            <a:r>
              <a:rPr lang="en-GB" sz="1600" i="0" u="sng" strike="noStrike" dirty="0">
                <a:solidFill>
                  <a:srgbClr val="FFFF00"/>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Generative AI</a:t>
            </a:r>
            <a:endParaRPr lang="en-GB" sz="1600" i="0" u="sng" dirty="0">
              <a:solidFill>
                <a:srgbClr val="FFFF00"/>
              </a:solidFill>
              <a:effectLst/>
              <a:latin typeface="Open Sans" panose="020B0606030504020204" pitchFamily="34" charset="0"/>
            </a:endParaRPr>
          </a:p>
          <a:p>
            <a:pPr fontAlgn="base">
              <a:buFont typeface="Arial" panose="020B0604020202020204" pitchFamily="34" charset="0"/>
              <a:buChar char="•"/>
            </a:pPr>
            <a:r>
              <a:rPr lang="en-GB" sz="1600" i="0" u="sng" strike="noStrike" dirty="0">
                <a:effectLst/>
                <a:latin typeface="Open Sans" panose="020B0606030504020204" pitchFamily="34" charset="0"/>
                <a:hlinkClick r:id="rId11">
                  <a:extLst>
                    <a:ext uri="{A12FA001-AC4F-418D-AE19-62706E023703}">
                      <ahyp:hlinkClr xmlns:ahyp="http://schemas.microsoft.com/office/drawing/2018/hyperlinkcolor" val="tx"/>
                    </a:ext>
                  </a:extLst>
                </a:hlinkClick>
              </a:rPr>
              <a:t>Machine Learning</a:t>
            </a:r>
            <a:endParaRPr lang="en-GB" sz="1600" i="0" u="sng" dirty="0">
              <a:effectLst/>
              <a:latin typeface="Open Sans" panose="020B0606030504020204" pitchFamily="34" charset="0"/>
            </a:endParaRPr>
          </a:p>
          <a:p>
            <a:pPr fontAlgn="base">
              <a:buFont typeface="Arial" panose="020B0604020202020204" pitchFamily="34" charset="0"/>
              <a:buChar char="•"/>
            </a:pPr>
            <a:r>
              <a:rPr lang="en-GB" sz="1600" i="0" u="sng" strike="noStrike" dirty="0">
                <a:effectLst/>
                <a:latin typeface="Open Sans" panose="020B0606030504020204" pitchFamily="34" charset="0"/>
                <a:hlinkClick r:id="rId12">
                  <a:extLst>
                    <a:ext uri="{A12FA001-AC4F-418D-AE19-62706E023703}">
                      <ahyp:hlinkClr xmlns:ahyp="http://schemas.microsoft.com/office/drawing/2018/hyperlinkcolor" val="tx"/>
                    </a:ext>
                  </a:extLst>
                </a:hlinkClick>
              </a:rPr>
              <a:t>Natural Language Processing</a:t>
            </a:r>
            <a:endParaRPr lang="en-GB" sz="1600" i="0" u="sng" dirty="0">
              <a:effectLst/>
              <a:latin typeface="Open Sans" panose="020B0606030504020204" pitchFamily="34" charset="0"/>
            </a:endParaRPr>
          </a:p>
          <a:p>
            <a:pPr marL="742950" lvl="1" indent="-285750" fontAlgn="base">
              <a:buFont typeface="Arial" panose="020B0604020202020204" pitchFamily="34" charset="0"/>
              <a:buChar char="•"/>
            </a:pPr>
            <a:r>
              <a:rPr lang="en-GB" sz="1600" i="0" u="sng" strike="noStrike" dirty="0">
                <a:effectLst/>
                <a:latin typeface="Open Sans" panose="020B0606030504020204" pitchFamily="34" charset="0"/>
                <a:hlinkClick r:id="rId13">
                  <a:extLst>
                    <a:ext uri="{A12FA001-AC4F-418D-AE19-62706E023703}">
                      <ahyp:hlinkClr xmlns:ahyp="http://schemas.microsoft.com/office/drawing/2018/hyperlinkcolor" val="tx"/>
                    </a:ext>
                  </a:extLst>
                </a:hlinkClick>
              </a:rPr>
              <a:t>Text-based NLP</a:t>
            </a:r>
            <a:endParaRPr lang="en-GB" sz="1600" i="0" u="sng" dirty="0">
              <a:effectLst/>
              <a:latin typeface="Open Sans" panose="020B0606030504020204" pitchFamily="34" charset="0"/>
            </a:endParaRPr>
          </a:p>
          <a:p>
            <a:pPr marL="742950" lvl="1" indent="-285750" fontAlgn="base">
              <a:buFont typeface="Arial" panose="020B0604020202020204" pitchFamily="34" charset="0"/>
              <a:buChar char="•"/>
            </a:pPr>
            <a:r>
              <a:rPr lang="en-GB" sz="1600" i="0" u="sng" strike="noStrike" dirty="0">
                <a:effectLst/>
                <a:latin typeface="Open Sans" panose="020B0606030504020204" pitchFamily="34" charset="0"/>
                <a:hlinkClick r:id="rId14">
                  <a:extLst>
                    <a:ext uri="{A12FA001-AC4F-418D-AE19-62706E023703}">
                      <ahyp:hlinkClr xmlns:ahyp="http://schemas.microsoft.com/office/drawing/2018/hyperlinkcolor" val="tx"/>
                    </a:ext>
                  </a:extLst>
                </a:hlinkClick>
              </a:rPr>
              <a:t>Speech-based NLP</a:t>
            </a:r>
            <a:endParaRPr lang="en-GB" sz="1600" i="0" u="sng" dirty="0">
              <a:effectLst/>
              <a:latin typeface="Open Sans" panose="020B0606030504020204" pitchFamily="34" charset="0"/>
            </a:endParaRPr>
          </a:p>
          <a:p>
            <a:pPr marL="742950" lvl="1" indent="-285750" fontAlgn="base">
              <a:buFont typeface="Arial" panose="020B0604020202020204" pitchFamily="34" charset="0"/>
              <a:buChar char="•"/>
            </a:pPr>
            <a:r>
              <a:rPr lang="en-GB" sz="1600" i="0" u="sng" strike="noStrike" dirty="0">
                <a:effectLst/>
                <a:latin typeface="Open Sans" panose="020B0606030504020204" pitchFamily="34" charset="0"/>
                <a:hlinkClick r:id="rId15">
                  <a:extLst>
                    <a:ext uri="{A12FA001-AC4F-418D-AE19-62706E023703}">
                      <ahyp:hlinkClr xmlns:ahyp="http://schemas.microsoft.com/office/drawing/2018/hyperlinkcolor" val="tx"/>
                    </a:ext>
                  </a:extLst>
                </a:hlinkClick>
              </a:rPr>
              <a:t>Language translation NLP</a:t>
            </a:r>
            <a:endParaRPr lang="en-GB" sz="1600" i="0" u="sng" dirty="0">
              <a:effectLst/>
              <a:latin typeface="Open Sans" panose="020B0606030504020204" pitchFamily="34" charset="0"/>
            </a:endParaRPr>
          </a:p>
        </p:txBody>
      </p:sp>
      <p:pic>
        <p:nvPicPr>
          <p:cNvPr id="5" name="Picture 4" descr="A robot with a face">
            <a:extLst>
              <a:ext uri="{FF2B5EF4-FFF2-40B4-BE49-F238E27FC236}">
                <a16:creationId xmlns:a16="http://schemas.microsoft.com/office/drawing/2014/main" id="{8B762DA6-ADB4-70C1-AF09-D0D43A5805E2}"/>
              </a:ext>
            </a:extLst>
          </p:cNvPr>
          <p:cNvPicPr>
            <a:picLocks noChangeAspect="1"/>
          </p:cNvPicPr>
          <p:nvPr/>
        </p:nvPicPr>
        <p:blipFill rotWithShape="1">
          <a:blip r:embed="rId16"/>
          <a:srcRect l="46776" t="1" r="9318" b="1"/>
          <a:stretch/>
        </p:blipFill>
        <p:spPr>
          <a:xfrm>
            <a:off x="8372475" y="0"/>
            <a:ext cx="4301576" cy="6858000"/>
          </a:xfrm>
          <a:prstGeom prst="rect">
            <a:avLst/>
          </a:prstGeom>
        </p:spPr>
      </p:pic>
      <p:sp>
        <p:nvSpPr>
          <p:cNvPr id="4" name="Speech Bubble: Rectangle 3">
            <a:extLst>
              <a:ext uri="{FF2B5EF4-FFF2-40B4-BE49-F238E27FC236}">
                <a16:creationId xmlns:a16="http://schemas.microsoft.com/office/drawing/2014/main" id="{CDA9F5A6-F034-9ED3-86E0-12984F51A06D}"/>
              </a:ext>
            </a:extLst>
          </p:cNvPr>
          <p:cNvSpPr/>
          <p:nvPr/>
        </p:nvSpPr>
        <p:spPr>
          <a:xfrm>
            <a:off x="4630815" y="1575881"/>
            <a:ext cx="3324314" cy="4579592"/>
          </a:xfrm>
          <a:prstGeom prst="wedgeRectCallout">
            <a:avLst>
              <a:gd name="adj1" fmla="val 60978"/>
              <a:gd name="adj2" fmla="val -5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GB" sz="1800" b="0" i="1">
                <a:effectLst/>
                <a:latin typeface="Söhne"/>
              </a:rPr>
              <a:t>…a form of artificial intelligence that can create new content, such as text, images, and videos as well as carry on conversations, answer questions, and create code in such a manner that one might think the content was produced by a human (Euchner, 2023). </a:t>
            </a:r>
          </a:p>
          <a:p>
            <a:pPr>
              <a:buFont typeface="Arial" panose="020B0604020202020204" pitchFamily="34" charset="0"/>
              <a:buChar char="•"/>
            </a:pPr>
            <a:endParaRPr lang="en-GB" sz="1800" b="0" i="1">
              <a:effectLst/>
              <a:latin typeface="Söhne"/>
            </a:endParaRPr>
          </a:p>
          <a:p>
            <a:pPr>
              <a:buFont typeface="Arial" panose="020B0604020202020204" pitchFamily="34" charset="0"/>
              <a:buChar char="•"/>
            </a:pPr>
            <a:r>
              <a:rPr lang="en-GB" sz="1800">
                <a:latin typeface="Söhne"/>
              </a:rPr>
              <a:t>G</a:t>
            </a:r>
            <a:r>
              <a:rPr lang="en-GB" sz="1800" b="0" i="0">
                <a:effectLst/>
                <a:latin typeface="Söhne"/>
              </a:rPr>
              <a:t>enerative AI has the capability to create content </a:t>
            </a:r>
            <a:r>
              <a:rPr lang="en-GB" sz="1800" b="0" i="0">
                <a:solidFill>
                  <a:srgbClr val="FFFF00"/>
                </a:solidFill>
                <a:effectLst/>
                <a:latin typeface="Söhne"/>
              </a:rPr>
              <a:t>mimicking</a:t>
            </a:r>
            <a:r>
              <a:rPr lang="en-GB" sz="1800" b="0" i="0">
                <a:effectLst/>
                <a:latin typeface="Söhne"/>
              </a:rPr>
              <a:t> human production</a:t>
            </a:r>
          </a:p>
          <a:p>
            <a:pPr>
              <a:buFont typeface="Arial" panose="020B0604020202020204" pitchFamily="34" charset="0"/>
              <a:buChar char="•"/>
            </a:pPr>
            <a:r>
              <a:rPr lang="en-GB" sz="1800" b="0" i="0">
                <a:effectLst/>
                <a:latin typeface="Söhne"/>
              </a:rPr>
              <a:t>It is a </a:t>
            </a:r>
            <a:r>
              <a:rPr lang="en-GB" sz="1800" b="0" i="0">
                <a:solidFill>
                  <a:srgbClr val="FFFF00"/>
                </a:solidFill>
                <a:effectLst/>
                <a:latin typeface="Söhne"/>
              </a:rPr>
              <a:t>large language model </a:t>
            </a:r>
            <a:r>
              <a:rPr lang="en-GB" sz="1800" b="0" i="0">
                <a:effectLst/>
                <a:latin typeface="Söhne"/>
              </a:rPr>
              <a:t>and is reliant on data input</a:t>
            </a:r>
            <a:endParaRPr lang="en-GB" sz="1800" dirty="0"/>
          </a:p>
        </p:txBody>
      </p:sp>
    </p:spTree>
    <p:extLst>
      <p:ext uri="{BB962C8B-B14F-4D97-AF65-F5344CB8AC3E}">
        <p14:creationId xmlns:p14="http://schemas.microsoft.com/office/powerpoint/2010/main" val="19667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699C12-88BA-8C5B-3386-A252FC3F6ABD}"/>
              </a:ext>
            </a:extLst>
          </p:cNvPr>
          <p:cNvSpPr>
            <a:spLocks noGrp="1"/>
          </p:cNvSpPr>
          <p:nvPr>
            <p:ph type="title"/>
          </p:nvPr>
        </p:nvSpPr>
        <p:spPr>
          <a:xfrm>
            <a:off x="838201" y="365125"/>
            <a:ext cx="3816095" cy="1938076"/>
          </a:xfrm>
        </p:spPr>
        <p:txBody>
          <a:bodyPr>
            <a:normAutofit fontScale="90000"/>
          </a:bodyPr>
          <a:lstStyle/>
          <a:p>
            <a:r>
              <a:rPr lang="en-GB" dirty="0">
                <a:solidFill>
                  <a:schemeClr val="bg1"/>
                </a:solidFill>
                <a:highlight>
                  <a:srgbClr val="FFFF00"/>
                </a:highlight>
              </a:rPr>
              <a:t>AI-Driven Content Generation</a:t>
            </a:r>
          </a:p>
        </p:txBody>
      </p:sp>
      <p:sp>
        <p:nvSpPr>
          <p:cNvPr id="3" name="Content Placeholder 2">
            <a:extLst>
              <a:ext uri="{FF2B5EF4-FFF2-40B4-BE49-F238E27FC236}">
                <a16:creationId xmlns:a16="http://schemas.microsoft.com/office/drawing/2014/main" id="{3234113C-339B-33C0-03C6-30316F7BFC41}"/>
              </a:ext>
            </a:extLst>
          </p:cNvPr>
          <p:cNvSpPr>
            <a:spLocks noGrp="1"/>
          </p:cNvSpPr>
          <p:nvPr>
            <p:ph idx="1"/>
          </p:nvPr>
        </p:nvSpPr>
        <p:spPr>
          <a:xfrm>
            <a:off x="838201" y="2482589"/>
            <a:ext cx="3816096" cy="3694373"/>
          </a:xfrm>
        </p:spPr>
        <p:txBody>
          <a:bodyPr>
            <a:normAutofit fontScale="92500" lnSpcReduction="20000"/>
          </a:bodyPr>
          <a:lstStyle/>
          <a:p>
            <a:pPr>
              <a:buFont typeface="Arial" panose="020B0604020202020204" pitchFamily="34" charset="0"/>
              <a:buChar char="•"/>
            </a:pPr>
            <a:r>
              <a:rPr lang="en-GB" sz="2000" b="0" i="0">
                <a:effectLst/>
                <a:latin typeface="Söhne"/>
              </a:rPr>
              <a:t>Diverse applications: text, image, audio, 3D animations, videos</a:t>
            </a:r>
          </a:p>
          <a:p>
            <a:pPr lvl="1"/>
            <a:r>
              <a:rPr lang="en-GB" sz="2000">
                <a:latin typeface="Söhne"/>
              </a:rPr>
              <a:t>Text to text</a:t>
            </a:r>
          </a:p>
          <a:p>
            <a:pPr lvl="1"/>
            <a:r>
              <a:rPr lang="en-GB" sz="2000" b="0" i="0">
                <a:effectLst/>
                <a:latin typeface="Söhne"/>
              </a:rPr>
              <a:t>Text to image</a:t>
            </a:r>
          </a:p>
          <a:p>
            <a:pPr lvl="1"/>
            <a:r>
              <a:rPr lang="en-GB" sz="2000">
                <a:latin typeface="Söhne"/>
              </a:rPr>
              <a:t>Text to audio</a:t>
            </a:r>
          </a:p>
          <a:p>
            <a:pPr lvl="1"/>
            <a:r>
              <a:rPr lang="en-GB" sz="2000" b="0" i="0">
                <a:effectLst/>
                <a:latin typeface="Söhne"/>
              </a:rPr>
              <a:t>Text to video</a:t>
            </a:r>
          </a:p>
          <a:p>
            <a:pPr lvl="1"/>
            <a:r>
              <a:rPr lang="en-GB" sz="2000">
                <a:latin typeface="Söhne"/>
              </a:rPr>
              <a:t>Text to 3D world</a:t>
            </a:r>
          </a:p>
          <a:p>
            <a:pPr lvl="1"/>
            <a:r>
              <a:rPr lang="en-GB" sz="2000" b="0" i="0">
                <a:effectLst/>
                <a:latin typeface="Söhne"/>
              </a:rPr>
              <a:t>Text to task</a:t>
            </a:r>
          </a:p>
          <a:p>
            <a:pPr lvl="1"/>
            <a:r>
              <a:rPr lang="en-GB" sz="2000" b="0" i="0">
                <a:effectLst/>
                <a:latin typeface="Söhne"/>
              </a:rPr>
              <a:t>Photo to </a:t>
            </a:r>
            <a:r>
              <a:rPr lang="en-GB" sz="2000">
                <a:latin typeface="Söhne"/>
              </a:rPr>
              <a:t>video</a:t>
            </a:r>
          </a:p>
          <a:p>
            <a:pPr lvl="1"/>
            <a:r>
              <a:rPr lang="en-GB" sz="2000" b="0" i="0">
                <a:effectLst/>
                <a:latin typeface="Söhne"/>
              </a:rPr>
              <a:t>Combo of all</a:t>
            </a:r>
          </a:p>
        </p:txBody>
      </p:sp>
      <p:pic>
        <p:nvPicPr>
          <p:cNvPr id="3074" name="Picture 2" descr="25 Generative AI Tools: The Power Game Is On! | Rapidops">
            <a:extLst>
              <a:ext uri="{FF2B5EF4-FFF2-40B4-BE49-F238E27FC236}">
                <a16:creationId xmlns:a16="http://schemas.microsoft.com/office/drawing/2014/main" id="{77ADED2E-BC86-A4BF-E83D-EDE1B45644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5" t="19478" r="1654" b="32363"/>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7873FB7-7781-EB08-2C9C-37DBD37CCC71}"/>
              </a:ext>
            </a:extLst>
          </p:cNvPr>
          <p:cNvPicPr>
            <a:picLocks noChangeAspect="1"/>
          </p:cNvPicPr>
          <p:nvPr/>
        </p:nvPicPr>
        <p:blipFill rotWithShape="1">
          <a:blip r:embed="rId3"/>
          <a:srcRect l="-5303" t="16604" r="5303" b="10713"/>
          <a:stretch/>
        </p:blipFill>
        <p:spPr>
          <a:xfrm>
            <a:off x="4719619" y="3802957"/>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352544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699C12-88BA-8C5B-3386-A252FC3F6ABD}"/>
              </a:ext>
            </a:extLst>
          </p:cNvPr>
          <p:cNvSpPr>
            <a:spLocks noGrp="1"/>
          </p:cNvSpPr>
          <p:nvPr>
            <p:ph type="title"/>
          </p:nvPr>
        </p:nvSpPr>
        <p:spPr>
          <a:xfrm>
            <a:off x="703289" y="158893"/>
            <a:ext cx="10515600" cy="769795"/>
          </a:xfrm>
        </p:spPr>
        <p:txBody>
          <a:bodyPr/>
          <a:lstStyle/>
          <a:p>
            <a:pPr algn="ctr"/>
            <a:r>
              <a:rPr lang="en-GB" dirty="0">
                <a:solidFill>
                  <a:schemeClr val="bg1"/>
                </a:solidFill>
                <a:highlight>
                  <a:srgbClr val="FFFF00"/>
                </a:highlight>
              </a:rPr>
              <a:t>Global Adoption: By industry in US 2023</a:t>
            </a:r>
          </a:p>
        </p:txBody>
      </p:sp>
      <p:pic>
        <p:nvPicPr>
          <p:cNvPr id="7" name="Picture 6">
            <a:extLst>
              <a:ext uri="{FF2B5EF4-FFF2-40B4-BE49-F238E27FC236}">
                <a16:creationId xmlns:a16="http://schemas.microsoft.com/office/drawing/2014/main" id="{6009CE1D-F7DC-B72E-9242-AD13529B7041}"/>
              </a:ext>
            </a:extLst>
          </p:cNvPr>
          <p:cNvPicPr>
            <a:picLocks noChangeAspect="1"/>
          </p:cNvPicPr>
          <p:nvPr/>
        </p:nvPicPr>
        <p:blipFill rotWithShape="1">
          <a:blip r:embed="rId2"/>
          <a:srcRect t="12727" b="14243"/>
          <a:stretch/>
        </p:blipFill>
        <p:spPr>
          <a:xfrm>
            <a:off x="1153391" y="1335237"/>
            <a:ext cx="9885218" cy="5363870"/>
          </a:xfrm>
          <a:prstGeom prst="rect">
            <a:avLst/>
          </a:prstGeom>
        </p:spPr>
      </p:pic>
    </p:spTree>
    <p:extLst>
      <p:ext uri="{BB962C8B-B14F-4D97-AF65-F5344CB8AC3E}">
        <p14:creationId xmlns:p14="http://schemas.microsoft.com/office/powerpoint/2010/main" val="237203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D73C51-D03B-0523-455D-117F4EEC72FD}"/>
              </a:ext>
            </a:extLst>
          </p:cNvPr>
          <p:cNvSpPr>
            <a:spLocks noGrp="1"/>
          </p:cNvSpPr>
          <p:nvPr>
            <p:ph type="title"/>
          </p:nvPr>
        </p:nvSpPr>
        <p:spPr>
          <a:xfrm>
            <a:off x="266330" y="308751"/>
            <a:ext cx="4492102" cy="5905618"/>
          </a:xfrm>
        </p:spPr>
        <p:txBody>
          <a:bodyPr anchor="ctr">
            <a:normAutofit/>
          </a:bodyPr>
          <a:lstStyle/>
          <a:p>
            <a:r>
              <a:rPr lang="en-GB" sz="4000" dirty="0">
                <a:solidFill>
                  <a:schemeClr val="bg1"/>
                </a:solidFill>
                <a:highlight>
                  <a:srgbClr val="FFFF00"/>
                </a:highlight>
              </a:rPr>
              <a:t>How are UK Marketing practitioners  using Generative-AI</a:t>
            </a:r>
          </a:p>
        </p:txBody>
      </p:sp>
      <p:pic>
        <p:nvPicPr>
          <p:cNvPr id="8" name="Picture 7">
            <a:extLst>
              <a:ext uri="{FF2B5EF4-FFF2-40B4-BE49-F238E27FC236}">
                <a16:creationId xmlns:a16="http://schemas.microsoft.com/office/drawing/2014/main" id="{58A86305-19F8-23DD-2576-7B3F7E91E788}"/>
              </a:ext>
            </a:extLst>
          </p:cNvPr>
          <p:cNvPicPr>
            <a:picLocks noChangeAspect="1"/>
          </p:cNvPicPr>
          <p:nvPr/>
        </p:nvPicPr>
        <p:blipFill>
          <a:blip r:embed="rId2"/>
          <a:stretch>
            <a:fillRect/>
          </a:stretch>
        </p:blipFill>
        <p:spPr>
          <a:xfrm>
            <a:off x="5187167" y="0"/>
            <a:ext cx="7001874" cy="6858000"/>
          </a:xfrm>
          <a:prstGeom prst="rect">
            <a:avLst/>
          </a:prstGeom>
        </p:spPr>
      </p:pic>
      <p:sp>
        <p:nvSpPr>
          <p:cNvPr id="9" name="TextBox 8">
            <a:extLst>
              <a:ext uri="{FF2B5EF4-FFF2-40B4-BE49-F238E27FC236}">
                <a16:creationId xmlns:a16="http://schemas.microsoft.com/office/drawing/2014/main" id="{DF674DEC-0B22-84A2-2E29-6647FA2D9288}"/>
              </a:ext>
            </a:extLst>
          </p:cNvPr>
          <p:cNvSpPr txBox="1"/>
          <p:nvPr/>
        </p:nvSpPr>
        <p:spPr>
          <a:xfrm flipH="1">
            <a:off x="410064" y="6338454"/>
            <a:ext cx="4204634" cy="307777"/>
          </a:xfrm>
          <a:prstGeom prst="rect">
            <a:avLst/>
          </a:prstGeom>
          <a:noFill/>
        </p:spPr>
        <p:txBody>
          <a:bodyPr wrap="square" rtlCol="0">
            <a:spAutoFit/>
          </a:bodyPr>
          <a:lstStyle/>
          <a:p>
            <a:r>
              <a:rPr lang="en-GB" sz="1400" i="1" dirty="0"/>
              <a:t>(CIPR, 2023- More Humans needed)</a:t>
            </a:r>
          </a:p>
        </p:txBody>
      </p:sp>
    </p:spTree>
    <p:extLst>
      <p:ext uri="{BB962C8B-B14F-4D97-AF65-F5344CB8AC3E}">
        <p14:creationId xmlns:p14="http://schemas.microsoft.com/office/powerpoint/2010/main" val="2517287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41B98B-6E41-475D-97DA-426952893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E479B5C-2CB5-4B9A-901A-FB1FE2E35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9475"/>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810 w 12192000"/>
              <a:gd name="connsiteY144" fmla="*/ 1797886 h 2237474"/>
              <a:gd name="connsiteX145" fmla="*/ 4379064 w 12192000"/>
              <a:gd name="connsiteY145" fmla="*/ 1817177 h 2237474"/>
              <a:gd name="connsiteX146" fmla="*/ 4319209 w 12192000"/>
              <a:gd name="connsiteY146" fmla="*/ 1834833 h 2237474"/>
              <a:gd name="connsiteX147" fmla="*/ 4306907 w 12192000"/>
              <a:gd name="connsiteY147" fmla="*/ 1841641 h 2237474"/>
              <a:gd name="connsiteX148" fmla="*/ 4290981 w 12192000"/>
              <a:gd name="connsiteY148" fmla="*/ 1839677 h 2237474"/>
              <a:gd name="connsiteX149" fmla="*/ 4285792 w 12192000"/>
              <a:gd name="connsiteY149" fmla="*/ 1836231 h 2237474"/>
              <a:gd name="connsiteX150" fmla="*/ 4238372 w 12192000"/>
              <a:gd name="connsiteY150" fmla="*/ 1851480 h 2237474"/>
              <a:gd name="connsiteX151" fmla="*/ 4232517 w 12192000"/>
              <a:gd name="connsiteY151" fmla="*/ 1852567 h 2237474"/>
              <a:gd name="connsiteX152" fmla="*/ 4191732 w 12192000"/>
              <a:gd name="connsiteY152" fmla="*/ 1857328 h 2237474"/>
              <a:gd name="connsiteX153" fmla="*/ 4065532 w 12192000"/>
              <a:gd name="connsiteY153" fmla="*/ 1855477 h 2237474"/>
              <a:gd name="connsiteX154" fmla="*/ 4028460 w 12192000"/>
              <a:gd name="connsiteY154" fmla="*/ 1855137 h 2237474"/>
              <a:gd name="connsiteX155" fmla="*/ 4002267 w 12192000"/>
              <a:gd name="connsiteY155" fmla="*/ 1852352 h 2237474"/>
              <a:gd name="connsiteX156" fmla="*/ 3931396 w 12192000"/>
              <a:gd name="connsiteY156" fmla="*/ 1858915 h 2237474"/>
              <a:gd name="connsiteX157" fmla="*/ 3812162 w 12192000"/>
              <a:gd name="connsiteY157" fmla="*/ 1875501 h 2237474"/>
              <a:gd name="connsiteX158" fmla="*/ 3767672 w 12192000"/>
              <a:gd name="connsiteY158" fmla="*/ 1874600 h 2237474"/>
              <a:gd name="connsiteX159" fmla="*/ 3764741 w 12192000"/>
              <a:gd name="connsiteY159" fmla="*/ 1869433 h 2237474"/>
              <a:gd name="connsiteX160" fmla="*/ 3751332 w 12192000"/>
              <a:gd name="connsiteY160" fmla="*/ 1869854 h 2237474"/>
              <a:gd name="connsiteX161" fmla="*/ 3748155 w 12192000"/>
              <a:gd name="connsiteY161" fmla="*/ 1868903 h 2237474"/>
              <a:gd name="connsiteX162" fmla="*/ 3729530 w 12192000"/>
              <a:gd name="connsiteY162" fmla="*/ 1864513 h 2237474"/>
              <a:gd name="connsiteX163" fmla="*/ 3680177 w 12192000"/>
              <a:gd name="connsiteY163" fmla="*/ 1881552 h 2237474"/>
              <a:gd name="connsiteX164" fmla="*/ 3567259 w 12192000"/>
              <a:gd name="connsiteY164" fmla="*/ 1893482 h 2237474"/>
              <a:gd name="connsiteX165" fmla="*/ 3405770 w 12192000"/>
              <a:gd name="connsiteY165" fmla="*/ 1904591 h 2237474"/>
              <a:gd name="connsiteX166" fmla="*/ 3280097 w 12192000"/>
              <a:gd name="connsiteY166" fmla="*/ 1919610 h 2237474"/>
              <a:gd name="connsiteX167" fmla="*/ 3123424 w 12192000"/>
              <a:gd name="connsiteY167" fmla="*/ 1952930 h 2237474"/>
              <a:gd name="connsiteX168" fmla="*/ 3009910 w 12192000"/>
              <a:gd name="connsiteY168" fmla="*/ 1957866 h 2237474"/>
              <a:gd name="connsiteX169" fmla="*/ 2995934 w 12192000"/>
              <a:gd name="connsiteY169" fmla="*/ 1967085 h 2237474"/>
              <a:gd name="connsiteX170" fmla="*/ 2980071 w 12192000"/>
              <a:gd name="connsiteY170" fmla="*/ 1972988 h 2237474"/>
              <a:gd name="connsiteX171" fmla="*/ 2978094 w 12192000"/>
              <a:gd name="connsiteY171" fmla="*/ 1972369 h 2237474"/>
              <a:gd name="connsiteX172" fmla="*/ 2942858 w 12192000"/>
              <a:gd name="connsiteY172" fmla="*/ 1981367 h 2237474"/>
              <a:gd name="connsiteX173" fmla="*/ 2875436 w 12192000"/>
              <a:gd name="connsiteY173" fmla="*/ 1996977 h 2237474"/>
              <a:gd name="connsiteX174" fmla="*/ 2874892 w 12192000"/>
              <a:gd name="connsiteY174" fmla="*/ 1996085 h 2237474"/>
              <a:gd name="connsiteX175" fmla="*/ 2864145 w 12192000"/>
              <a:gd name="connsiteY175" fmla="*/ 1994061 h 2237474"/>
              <a:gd name="connsiteX176" fmla="*/ 2843662 w 12192000"/>
              <a:gd name="connsiteY176" fmla="*/ 1992498 h 2237474"/>
              <a:gd name="connsiteX177" fmla="*/ 2796128 w 12192000"/>
              <a:gd name="connsiteY177" fmla="*/ 1976403 h 2237474"/>
              <a:gd name="connsiteX178" fmla="*/ 2756784 w 12192000"/>
              <a:gd name="connsiteY178" fmla="*/ 1985116 h 2237474"/>
              <a:gd name="connsiteX179" fmla="*/ 2748833 w 12192000"/>
              <a:gd name="connsiteY179" fmla="*/ 1986323 h 2237474"/>
              <a:gd name="connsiteX180" fmla="*/ 2748661 w 12192000"/>
              <a:gd name="connsiteY180" fmla="*/ 1986122 h 2237474"/>
              <a:gd name="connsiteX181" fmla="*/ 2740251 w 12192000"/>
              <a:gd name="connsiteY181" fmla="*/ 1986946 h 2237474"/>
              <a:gd name="connsiteX182" fmla="*/ 2718916 w 12192000"/>
              <a:gd name="connsiteY182" fmla="*/ 1990867 h 2237474"/>
              <a:gd name="connsiteX183" fmla="*/ 2713522 w 12192000"/>
              <a:gd name="connsiteY183" fmla="*/ 1990173 h 2237474"/>
              <a:gd name="connsiteX184" fmla="*/ 2680597 w 12192000"/>
              <a:gd name="connsiteY184" fmla="*/ 1984996 h 2237474"/>
              <a:gd name="connsiteX185" fmla="*/ 2578178 w 12192000"/>
              <a:gd name="connsiteY185" fmla="*/ 1990531 h 2237474"/>
              <a:gd name="connsiteX186" fmla="*/ 2476147 w 12192000"/>
              <a:gd name="connsiteY186" fmla="*/ 1998305 h 2237474"/>
              <a:gd name="connsiteX187" fmla="*/ 2373568 w 12192000"/>
              <a:gd name="connsiteY187" fmla="*/ 2003219 h 2237474"/>
              <a:gd name="connsiteX188" fmla="*/ 2321399 w 12192000"/>
              <a:gd name="connsiteY188" fmla="*/ 1989467 h 2237474"/>
              <a:gd name="connsiteX189" fmla="*/ 2315525 w 12192000"/>
              <a:gd name="connsiteY189" fmla="*/ 1989708 h 2237474"/>
              <a:gd name="connsiteX190" fmla="*/ 2300792 w 12192000"/>
              <a:gd name="connsiteY190" fmla="*/ 1994290 h 2237474"/>
              <a:gd name="connsiteX191" fmla="*/ 2295469 w 12192000"/>
              <a:gd name="connsiteY191" fmla="*/ 1996659 h 2237474"/>
              <a:gd name="connsiteX192" fmla="*/ 2287219 w 12192000"/>
              <a:gd name="connsiteY192" fmla="*/ 1998750 h 2237474"/>
              <a:gd name="connsiteX193" fmla="*/ 2286948 w 12192000"/>
              <a:gd name="connsiteY193" fmla="*/ 1998596 h 2237474"/>
              <a:gd name="connsiteX194" fmla="*/ 2243069 w 12192000"/>
              <a:gd name="connsiteY194" fmla="*/ 2015111 h 2237474"/>
              <a:gd name="connsiteX195" fmla="*/ 2186609 w 12192000"/>
              <a:gd name="connsiteY195" fmla="*/ 2008263 h 2237474"/>
              <a:gd name="connsiteX196" fmla="*/ 2164831 w 12192000"/>
              <a:gd name="connsiteY196" fmla="*/ 2010143 h 2237474"/>
              <a:gd name="connsiteX197" fmla="*/ 2152836 w 12192000"/>
              <a:gd name="connsiteY197" fmla="*/ 2010048 h 2237474"/>
              <a:gd name="connsiteX198" fmla="*/ 2117102 w 12192000"/>
              <a:gd name="connsiteY198" fmla="*/ 2023004 h 2237474"/>
              <a:gd name="connsiteX199" fmla="*/ 2111935 w 12192000"/>
              <a:gd name="connsiteY199" fmla="*/ 2023163 h 2237474"/>
              <a:gd name="connsiteX200" fmla="*/ 2089991 w 12192000"/>
              <a:gd name="connsiteY200" fmla="*/ 2034193 h 2237474"/>
              <a:gd name="connsiteX201" fmla="*/ 2058061 w 12192000"/>
              <a:gd name="connsiteY201" fmla="*/ 2047942 h 2237474"/>
              <a:gd name="connsiteX202" fmla="*/ 2055737 w 12192000"/>
              <a:gd name="connsiteY202" fmla="*/ 2047704 h 2237474"/>
              <a:gd name="connsiteX203" fmla="*/ 2042244 w 12192000"/>
              <a:gd name="connsiteY203" fmla="*/ 2055560 h 2237474"/>
              <a:gd name="connsiteX204" fmla="*/ 1976224 w 12192000"/>
              <a:gd name="connsiteY204" fmla="*/ 2074257 h 2237474"/>
              <a:gd name="connsiteX205" fmla="*/ 1877728 w 12192000"/>
              <a:gd name="connsiteY205" fmla="*/ 2101004 h 2237474"/>
              <a:gd name="connsiteX206" fmla="*/ 1759056 w 12192000"/>
              <a:gd name="connsiteY206" fmla="*/ 2125608 h 2237474"/>
              <a:gd name="connsiteX207" fmla="*/ 1637948 w 12192000"/>
              <a:gd name="connsiteY207" fmla="*/ 2172597 h 2237474"/>
              <a:gd name="connsiteX208" fmla="*/ 1434549 w 12192000"/>
              <a:gd name="connsiteY208" fmla="*/ 2234522 h 2237474"/>
              <a:gd name="connsiteX209" fmla="*/ 1398481 w 12192000"/>
              <a:gd name="connsiteY209" fmla="*/ 2237074 h 2237474"/>
              <a:gd name="connsiteX210" fmla="*/ 1398407 w 12192000"/>
              <a:gd name="connsiteY210" fmla="*/ 2237095 h 2237474"/>
              <a:gd name="connsiteX211" fmla="*/ 1370962 w 12192000"/>
              <a:gd name="connsiteY211" fmla="*/ 2237474 h 2237474"/>
              <a:gd name="connsiteX212" fmla="*/ 1356367 w 12192000"/>
              <a:gd name="connsiteY212" fmla="*/ 2235089 h 2237474"/>
              <a:gd name="connsiteX213" fmla="*/ 1324828 w 12192000"/>
              <a:gd name="connsiteY213" fmla="*/ 2231968 h 2237474"/>
              <a:gd name="connsiteX214" fmla="*/ 1297744 w 12192000"/>
              <a:gd name="connsiteY214" fmla="*/ 2235849 h 2237474"/>
              <a:gd name="connsiteX215" fmla="*/ 1286236 w 12192000"/>
              <a:gd name="connsiteY215" fmla="*/ 2233135 h 2237474"/>
              <a:gd name="connsiteX216" fmla="*/ 1283504 w 12192000"/>
              <a:gd name="connsiteY216" fmla="*/ 2233797 h 2237474"/>
              <a:gd name="connsiteX217" fmla="*/ 1279765 w 12192000"/>
              <a:gd name="connsiteY217" fmla="*/ 2229639 h 2237474"/>
              <a:gd name="connsiteX218" fmla="*/ 1195347 w 12192000"/>
              <a:gd name="connsiteY218" fmla="*/ 2212354 h 2237474"/>
              <a:gd name="connsiteX219" fmla="*/ 970251 w 12192000"/>
              <a:gd name="connsiteY219" fmla="*/ 2221029 h 2237474"/>
              <a:gd name="connsiteX220" fmla="*/ 812914 w 12192000"/>
              <a:gd name="connsiteY220" fmla="*/ 2202752 h 2237474"/>
              <a:gd name="connsiteX221" fmla="*/ 800195 w 12192000"/>
              <a:gd name="connsiteY221" fmla="*/ 2209407 h 2237474"/>
              <a:gd name="connsiteX222" fmla="*/ 784978 w 12192000"/>
              <a:gd name="connsiteY222" fmla="*/ 2212360 h 2237474"/>
              <a:gd name="connsiteX223" fmla="*/ 681987 w 12192000"/>
              <a:gd name="connsiteY223" fmla="*/ 2216757 h 2237474"/>
              <a:gd name="connsiteX224" fmla="*/ 669923 w 12192000"/>
              <a:gd name="connsiteY224" fmla="*/ 2211682 h 2237474"/>
              <a:gd name="connsiteX225" fmla="*/ 648680 w 12192000"/>
              <a:gd name="connsiteY225" fmla="*/ 2206229 h 2237474"/>
              <a:gd name="connsiteX226" fmla="*/ 597225 w 12192000"/>
              <a:gd name="connsiteY226" fmla="*/ 2180999 h 2237474"/>
              <a:gd name="connsiteX227" fmla="*/ 558449 w 12192000"/>
              <a:gd name="connsiteY227" fmla="*/ 2182346 h 2237474"/>
              <a:gd name="connsiteX228" fmla="*/ 550517 w 12192000"/>
              <a:gd name="connsiteY228" fmla="*/ 2182060 h 2237474"/>
              <a:gd name="connsiteX229" fmla="*/ 550309 w 12192000"/>
              <a:gd name="connsiteY229" fmla="*/ 2181825 h 2237474"/>
              <a:gd name="connsiteX230" fmla="*/ 541836 w 12192000"/>
              <a:gd name="connsiteY230" fmla="*/ 2181063 h 2237474"/>
              <a:gd name="connsiteX231" fmla="*/ 536057 w 12192000"/>
              <a:gd name="connsiteY231" fmla="*/ 2181537 h 2237474"/>
              <a:gd name="connsiteX232" fmla="*/ 520671 w 12192000"/>
              <a:gd name="connsiteY232" fmla="*/ 2180980 h 2237474"/>
              <a:gd name="connsiteX233" fmla="*/ 515024 w 12192000"/>
              <a:gd name="connsiteY233" fmla="*/ 2179258 h 2237474"/>
              <a:gd name="connsiteX234" fmla="*/ 512278 w 12192000"/>
              <a:gd name="connsiteY234" fmla="*/ 2176369 h 2237474"/>
              <a:gd name="connsiteX235" fmla="*/ 480419 w 12192000"/>
              <a:gd name="connsiteY235" fmla="*/ 2167807 h 2237474"/>
              <a:gd name="connsiteX236" fmla="*/ 413835 w 12192000"/>
              <a:gd name="connsiteY236" fmla="*/ 2156783 h 2237474"/>
              <a:gd name="connsiteX237" fmla="*/ 376513 w 12192000"/>
              <a:gd name="connsiteY237" fmla="*/ 2154014 h 2237474"/>
              <a:gd name="connsiteX238" fmla="*/ 273386 w 12192000"/>
              <a:gd name="connsiteY238" fmla="*/ 2142551 h 2237474"/>
              <a:gd name="connsiteX239" fmla="*/ 169207 w 12192000"/>
              <a:gd name="connsiteY239" fmla="*/ 2128100 h 2237474"/>
              <a:gd name="connsiteX240" fmla="*/ 93149 w 12192000"/>
              <a:gd name="connsiteY240" fmla="*/ 2105324 h 2237474"/>
              <a:gd name="connsiteX241" fmla="*/ 88109 w 12192000"/>
              <a:gd name="connsiteY241" fmla="*/ 2106704 h 2237474"/>
              <a:gd name="connsiteX242" fmla="*/ 80022 w 12192000"/>
              <a:gd name="connsiteY242" fmla="*/ 2107254 h 2237474"/>
              <a:gd name="connsiteX243" fmla="*/ 79717 w 12192000"/>
              <a:gd name="connsiteY243" fmla="*/ 2107046 h 2237474"/>
              <a:gd name="connsiteX244" fmla="*/ 72352 w 12192000"/>
              <a:gd name="connsiteY244" fmla="*/ 2107991 h 2237474"/>
              <a:gd name="connsiteX245" fmla="*/ 37645 w 12192000"/>
              <a:gd name="connsiteY245" fmla="*/ 2115401 h 2237474"/>
              <a:gd name="connsiteX246" fmla="*/ 4572 w 12192000"/>
              <a:gd name="connsiteY246" fmla="*/ 2111091 h 2237474"/>
              <a:gd name="connsiteX247" fmla="*/ 0 w 12192000"/>
              <a:gd name="connsiteY247" fmla="*/ 2110468 h 2237474"/>
              <a:gd name="connsiteX248" fmla="*/ 0 w 12192000"/>
              <a:gd name="connsiteY24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459810 w 12192000"/>
              <a:gd name="connsiteY143" fmla="*/ 1797886 h 2237474"/>
              <a:gd name="connsiteX144" fmla="*/ 4379064 w 12192000"/>
              <a:gd name="connsiteY144" fmla="*/ 1817177 h 2237474"/>
              <a:gd name="connsiteX145" fmla="*/ 4319209 w 12192000"/>
              <a:gd name="connsiteY145" fmla="*/ 1834833 h 2237474"/>
              <a:gd name="connsiteX146" fmla="*/ 4306907 w 12192000"/>
              <a:gd name="connsiteY146" fmla="*/ 1841641 h 2237474"/>
              <a:gd name="connsiteX147" fmla="*/ 4290981 w 12192000"/>
              <a:gd name="connsiteY147" fmla="*/ 1839677 h 2237474"/>
              <a:gd name="connsiteX148" fmla="*/ 4285792 w 12192000"/>
              <a:gd name="connsiteY148" fmla="*/ 1836231 h 2237474"/>
              <a:gd name="connsiteX149" fmla="*/ 4238372 w 12192000"/>
              <a:gd name="connsiteY149" fmla="*/ 1851480 h 2237474"/>
              <a:gd name="connsiteX150" fmla="*/ 4232517 w 12192000"/>
              <a:gd name="connsiteY150" fmla="*/ 1852567 h 2237474"/>
              <a:gd name="connsiteX151" fmla="*/ 4191732 w 12192000"/>
              <a:gd name="connsiteY151" fmla="*/ 1857328 h 2237474"/>
              <a:gd name="connsiteX152" fmla="*/ 4065532 w 12192000"/>
              <a:gd name="connsiteY152" fmla="*/ 1855477 h 2237474"/>
              <a:gd name="connsiteX153" fmla="*/ 4028460 w 12192000"/>
              <a:gd name="connsiteY153" fmla="*/ 1855137 h 2237474"/>
              <a:gd name="connsiteX154" fmla="*/ 4002267 w 12192000"/>
              <a:gd name="connsiteY154" fmla="*/ 1852352 h 2237474"/>
              <a:gd name="connsiteX155" fmla="*/ 3931396 w 12192000"/>
              <a:gd name="connsiteY155" fmla="*/ 1858915 h 2237474"/>
              <a:gd name="connsiteX156" fmla="*/ 3812162 w 12192000"/>
              <a:gd name="connsiteY156" fmla="*/ 1875501 h 2237474"/>
              <a:gd name="connsiteX157" fmla="*/ 3767672 w 12192000"/>
              <a:gd name="connsiteY157" fmla="*/ 1874600 h 2237474"/>
              <a:gd name="connsiteX158" fmla="*/ 3764741 w 12192000"/>
              <a:gd name="connsiteY158" fmla="*/ 1869433 h 2237474"/>
              <a:gd name="connsiteX159" fmla="*/ 3751332 w 12192000"/>
              <a:gd name="connsiteY159" fmla="*/ 1869854 h 2237474"/>
              <a:gd name="connsiteX160" fmla="*/ 3748155 w 12192000"/>
              <a:gd name="connsiteY160" fmla="*/ 1868903 h 2237474"/>
              <a:gd name="connsiteX161" fmla="*/ 3729530 w 12192000"/>
              <a:gd name="connsiteY161" fmla="*/ 1864513 h 2237474"/>
              <a:gd name="connsiteX162" fmla="*/ 3680177 w 12192000"/>
              <a:gd name="connsiteY162" fmla="*/ 1881552 h 2237474"/>
              <a:gd name="connsiteX163" fmla="*/ 3567259 w 12192000"/>
              <a:gd name="connsiteY163" fmla="*/ 1893482 h 2237474"/>
              <a:gd name="connsiteX164" fmla="*/ 3405770 w 12192000"/>
              <a:gd name="connsiteY164" fmla="*/ 1904591 h 2237474"/>
              <a:gd name="connsiteX165" fmla="*/ 3280097 w 12192000"/>
              <a:gd name="connsiteY165" fmla="*/ 1919610 h 2237474"/>
              <a:gd name="connsiteX166" fmla="*/ 3123424 w 12192000"/>
              <a:gd name="connsiteY166" fmla="*/ 1952930 h 2237474"/>
              <a:gd name="connsiteX167" fmla="*/ 3009910 w 12192000"/>
              <a:gd name="connsiteY167" fmla="*/ 1957866 h 2237474"/>
              <a:gd name="connsiteX168" fmla="*/ 2995934 w 12192000"/>
              <a:gd name="connsiteY168" fmla="*/ 1967085 h 2237474"/>
              <a:gd name="connsiteX169" fmla="*/ 2980071 w 12192000"/>
              <a:gd name="connsiteY169" fmla="*/ 1972988 h 2237474"/>
              <a:gd name="connsiteX170" fmla="*/ 2978094 w 12192000"/>
              <a:gd name="connsiteY170" fmla="*/ 1972369 h 2237474"/>
              <a:gd name="connsiteX171" fmla="*/ 2942858 w 12192000"/>
              <a:gd name="connsiteY171" fmla="*/ 1981367 h 2237474"/>
              <a:gd name="connsiteX172" fmla="*/ 2875436 w 12192000"/>
              <a:gd name="connsiteY172" fmla="*/ 1996977 h 2237474"/>
              <a:gd name="connsiteX173" fmla="*/ 2874892 w 12192000"/>
              <a:gd name="connsiteY173" fmla="*/ 1996085 h 2237474"/>
              <a:gd name="connsiteX174" fmla="*/ 2864145 w 12192000"/>
              <a:gd name="connsiteY174" fmla="*/ 1994061 h 2237474"/>
              <a:gd name="connsiteX175" fmla="*/ 2843662 w 12192000"/>
              <a:gd name="connsiteY175" fmla="*/ 1992498 h 2237474"/>
              <a:gd name="connsiteX176" fmla="*/ 2796128 w 12192000"/>
              <a:gd name="connsiteY176" fmla="*/ 1976403 h 2237474"/>
              <a:gd name="connsiteX177" fmla="*/ 2756784 w 12192000"/>
              <a:gd name="connsiteY177" fmla="*/ 1985116 h 2237474"/>
              <a:gd name="connsiteX178" fmla="*/ 2748833 w 12192000"/>
              <a:gd name="connsiteY178" fmla="*/ 1986323 h 2237474"/>
              <a:gd name="connsiteX179" fmla="*/ 2748661 w 12192000"/>
              <a:gd name="connsiteY179" fmla="*/ 1986122 h 2237474"/>
              <a:gd name="connsiteX180" fmla="*/ 2740251 w 12192000"/>
              <a:gd name="connsiteY180" fmla="*/ 1986946 h 2237474"/>
              <a:gd name="connsiteX181" fmla="*/ 2718916 w 12192000"/>
              <a:gd name="connsiteY181" fmla="*/ 1990867 h 2237474"/>
              <a:gd name="connsiteX182" fmla="*/ 2713522 w 12192000"/>
              <a:gd name="connsiteY182" fmla="*/ 1990173 h 2237474"/>
              <a:gd name="connsiteX183" fmla="*/ 2680597 w 12192000"/>
              <a:gd name="connsiteY183" fmla="*/ 1984996 h 2237474"/>
              <a:gd name="connsiteX184" fmla="*/ 2578178 w 12192000"/>
              <a:gd name="connsiteY184" fmla="*/ 1990531 h 2237474"/>
              <a:gd name="connsiteX185" fmla="*/ 2476147 w 12192000"/>
              <a:gd name="connsiteY185" fmla="*/ 1998305 h 2237474"/>
              <a:gd name="connsiteX186" fmla="*/ 2373568 w 12192000"/>
              <a:gd name="connsiteY186" fmla="*/ 2003219 h 2237474"/>
              <a:gd name="connsiteX187" fmla="*/ 2321399 w 12192000"/>
              <a:gd name="connsiteY187" fmla="*/ 1989467 h 2237474"/>
              <a:gd name="connsiteX188" fmla="*/ 2315525 w 12192000"/>
              <a:gd name="connsiteY188" fmla="*/ 1989708 h 2237474"/>
              <a:gd name="connsiteX189" fmla="*/ 2300792 w 12192000"/>
              <a:gd name="connsiteY189" fmla="*/ 1994290 h 2237474"/>
              <a:gd name="connsiteX190" fmla="*/ 2295469 w 12192000"/>
              <a:gd name="connsiteY190" fmla="*/ 1996659 h 2237474"/>
              <a:gd name="connsiteX191" fmla="*/ 2287219 w 12192000"/>
              <a:gd name="connsiteY191" fmla="*/ 1998750 h 2237474"/>
              <a:gd name="connsiteX192" fmla="*/ 2286948 w 12192000"/>
              <a:gd name="connsiteY192" fmla="*/ 1998596 h 2237474"/>
              <a:gd name="connsiteX193" fmla="*/ 2243069 w 12192000"/>
              <a:gd name="connsiteY193" fmla="*/ 2015111 h 2237474"/>
              <a:gd name="connsiteX194" fmla="*/ 2186609 w 12192000"/>
              <a:gd name="connsiteY194" fmla="*/ 2008263 h 2237474"/>
              <a:gd name="connsiteX195" fmla="*/ 2164831 w 12192000"/>
              <a:gd name="connsiteY195" fmla="*/ 2010143 h 2237474"/>
              <a:gd name="connsiteX196" fmla="*/ 2152836 w 12192000"/>
              <a:gd name="connsiteY196" fmla="*/ 2010048 h 2237474"/>
              <a:gd name="connsiteX197" fmla="*/ 2117102 w 12192000"/>
              <a:gd name="connsiteY197" fmla="*/ 2023004 h 2237474"/>
              <a:gd name="connsiteX198" fmla="*/ 2111935 w 12192000"/>
              <a:gd name="connsiteY198" fmla="*/ 2023163 h 2237474"/>
              <a:gd name="connsiteX199" fmla="*/ 2089991 w 12192000"/>
              <a:gd name="connsiteY199" fmla="*/ 2034193 h 2237474"/>
              <a:gd name="connsiteX200" fmla="*/ 2058061 w 12192000"/>
              <a:gd name="connsiteY200" fmla="*/ 2047942 h 2237474"/>
              <a:gd name="connsiteX201" fmla="*/ 2055737 w 12192000"/>
              <a:gd name="connsiteY201" fmla="*/ 2047704 h 2237474"/>
              <a:gd name="connsiteX202" fmla="*/ 2042244 w 12192000"/>
              <a:gd name="connsiteY202" fmla="*/ 2055560 h 2237474"/>
              <a:gd name="connsiteX203" fmla="*/ 1976224 w 12192000"/>
              <a:gd name="connsiteY203" fmla="*/ 2074257 h 2237474"/>
              <a:gd name="connsiteX204" fmla="*/ 1877728 w 12192000"/>
              <a:gd name="connsiteY204" fmla="*/ 2101004 h 2237474"/>
              <a:gd name="connsiteX205" fmla="*/ 1759056 w 12192000"/>
              <a:gd name="connsiteY205" fmla="*/ 2125608 h 2237474"/>
              <a:gd name="connsiteX206" fmla="*/ 1637948 w 12192000"/>
              <a:gd name="connsiteY206" fmla="*/ 2172597 h 2237474"/>
              <a:gd name="connsiteX207" fmla="*/ 1434549 w 12192000"/>
              <a:gd name="connsiteY207" fmla="*/ 2234522 h 2237474"/>
              <a:gd name="connsiteX208" fmla="*/ 1398481 w 12192000"/>
              <a:gd name="connsiteY208" fmla="*/ 2237074 h 2237474"/>
              <a:gd name="connsiteX209" fmla="*/ 1398407 w 12192000"/>
              <a:gd name="connsiteY209" fmla="*/ 2237095 h 2237474"/>
              <a:gd name="connsiteX210" fmla="*/ 1370962 w 12192000"/>
              <a:gd name="connsiteY210" fmla="*/ 2237474 h 2237474"/>
              <a:gd name="connsiteX211" fmla="*/ 1356367 w 12192000"/>
              <a:gd name="connsiteY211" fmla="*/ 2235089 h 2237474"/>
              <a:gd name="connsiteX212" fmla="*/ 1324828 w 12192000"/>
              <a:gd name="connsiteY212" fmla="*/ 2231968 h 2237474"/>
              <a:gd name="connsiteX213" fmla="*/ 1297744 w 12192000"/>
              <a:gd name="connsiteY213" fmla="*/ 2235849 h 2237474"/>
              <a:gd name="connsiteX214" fmla="*/ 1286236 w 12192000"/>
              <a:gd name="connsiteY214" fmla="*/ 2233135 h 2237474"/>
              <a:gd name="connsiteX215" fmla="*/ 1283504 w 12192000"/>
              <a:gd name="connsiteY215" fmla="*/ 2233797 h 2237474"/>
              <a:gd name="connsiteX216" fmla="*/ 1279765 w 12192000"/>
              <a:gd name="connsiteY216" fmla="*/ 2229639 h 2237474"/>
              <a:gd name="connsiteX217" fmla="*/ 1195347 w 12192000"/>
              <a:gd name="connsiteY217" fmla="*/ 2212354 h 2237474"/>
              <a:gd name="connsiteX218" fmla="*/ 970251 w 12192000"/>
              <a:gd name="connsiteY218" fmla="*/ 2221029 h 2237474"/>
              <a:gd name="connsiteX219" fmla="*/ 812914 w 12192000"/>
              <a:gd name="connsiteY219" fmla="*/ 2202752 h 2237474"/>
              <a:gd name="connsiteX220" fmla="*/ 800195 w 12192000"/>
              <a:gd name="connsiteY220" fmla="*/ 2209407 h 2237474"/>
              <a:gd name="connsiteX221" fmla="*/ 784978 w 12192000"/>
              <a:gd name="connsiteY221" fmla="*/ 2212360 h 2237474"/>
              <a:gd name="connsiteX222" fmla="*/ 681987 w 12192000"/>
              <a:gd name="connsiteY222" fmla="*/ 2216757 h 2237474"/>
              <a:gd name="connsiteX223" fmla="*/ 669923 w 12192000"/>
              <a:gd name="connsiteY223" fmla="*/ 2211682 h 2237474"/>
              <a:gd name="connsiteX224" fmla="*/ 648680 w 12192000"/>
              <a:gd name="connsiteY224" fmla="*/ 2206229 h 2237474"/>
              <a:gd name="connsiteX225" fmla="*/ 597225 w 12192000"/>
              <a:gd name="connsiteY225" fmla="*/ 2180999 h 2237474"/>
              <a:gd name="connsiteX226" fmla="*/ 558449 w 12192000"/>
              <a:gd name="connsiteY226" fmla="*/ 2182346 h 2237474"/>
              <a:gd name="connsiteX227" fmla="*/ 550517 w 12192000"/>
              <a:gd name="connsiteY227" fmla="*/ 2182060 h 2237474"/>
              <a:gd name="connsiteX228" fmla="*/ 550309 w 12192000"/>
              <a:gd name="connsiteY228" fmla="*/ 2181825 h 2237474"/>
              <a:gd name="connsiteX229" fmla="*/ 541836 w 12192000"/>
              <a:gd name="connsiteY229" fmla="*/ 2181063 h 2237474"/>
              <a:gd name="connsiteX230" fmla="*/ 536057 w 12192000"/>
              <a:gd name="connsiteY230" fmla="*/ 2181537 h 2237474"/>
              <a:gd name="connsiteX231" fmla="*/ 520671 w 12192000"/>
              <a:gd name="connsiteY231" fmla="*/ 2180980 h 2237474"/>
              <a:gd name="connsiteX232" fmla="*/ 515024 w 12192000"/>
              <a:gd name="connsiteY232" fmla="*/ 2179258 h 2237474"/>
              <a:gd name="connsiteX233" fmla="*/ 512278 w 12192000"/>
              <a:gd name="connsiteY233" fmla="*/ 2176369 h 2237474"/>
              <a:gd name="connsiteX234" fmla="*/ 480419 w 12192000"/>
              <a:gd name="connsiteY234" fmla="*/ 2167807 h 2237474"/>
              <a:gd name="connsiteX235" fmla="*/ 413835 w 12192000"/>
              <a:gd name="connsiteY235" fmla="*/ 2156783 h 2237474"/>
              <a:gd name="connsiteX236" fmla="*/ 376513 w 12192000"/>
              <a:gd name="connsiteY236" fmla="*/ 2154014 h 2237474"/>
              <a:gd name="connsiteX237" fmla="*/ 273386 w 12192000"/>
              <a:gd name="connsiteY237" fmla="*/ 2142551 h 2237474"/>
              <a:gd name="connsiteX238" fmla="*/ 169207 w 12192000"/>
              <a:gd name="connsiteY238" fmla="*/ 2128100 h 2237474"/>
              <a:gd name="connsiteX239" fmla="*/ 93149 w 12192000"/>
              <a:gd name="connsiteY239" fmla="*/ 2105324 h 2237474"/>
              <a:gd name="connsiteX240" fmla="*/ 88109 w 12192000"/>
              <a:gd name="connsiteY240" fmla="*/ 2106704 h 2237474"/>
              <a:gd name="connsiteX241" fmla="*/ 80022 w 12192000"/>
              <a:gd name="connsiteY241" fmla="*/ 2107254 h 2237474"/>
              <a:gd name="connsiteX242" fmla="*/ 79717 w 12192000"/>
              <a:gd name="connsiteY242" fmla="*/ 2107046 h 2237474"/>
              <a:gd name="connsiteX243" fmla="*/ 72352 w 12192000"/>
              <a:gd name="connsiteY243" fmla="*/ 2107991 h 2237474"/>
              <a:gd name="connsiteX244" fmla="*/ 37645 w 12192000"/>
              <a:gd name="connsiteY244" fmla="*/ 2115401 h 2237474"/>
              <a:gd name="connsiteX245" fmla="*/ 4572 w 12192000"/>
              <a:gd name="connsiteY245" fmla="*/ 2111091 h 2237474"/>
              <a:gd name="connsiteX246" fmla="*/ 0 w 12192000"/>
              <a:gd name="connsiteY246" fmla="*/ 2110468 h 2237474"/>
              <a:gd name="connsiteX247" fmla="*/ 0 w 12192000"/>
              <a:gd name="connsiteY24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53307 w 12192000"/>
              <a:gd name="connsiteY117" fmla="*/ 1815450 h 2237474"/>
              <a:gd name="connsiteX118" fmla="*/ 5364192 w 12192000"/>
              <a:gd name="connsiteY118" fmla="*/ 1826074 h 2237474"/>
              <a:gd name="connsiteX119" fmla="*/ 5350380 w 12192000"/>
              <a:gd name="connsiteY119" fmla="*/ 1830891 h 2237474"/>
              <a:gd name="connsiteX120" fmla="*/ 5259633 w 12192000"/>
              <a:gd name="connsiteY120" fmla="*/ 1837160 h 2237474"/>
              <a:gd name="connsiteX121" fmla="*/ 5197513 w 12192000"/>
              <a:gd name="connsiteY121" fmla="*/ 1844718 h 2237474"/>
              <a:gd name="connsiteX122" fmla="*/ 5184170 w 12192000"/>
              <a:gd name="connsiteY122" fmla="*/ 1849402 h 2237474"/>
              <a:gd name="connsiteX123" fmla="*/ 5168852 w 12192000"/>
              <a:gd name="connsiteY123" fmla="*/ 1844846 h 2237474"/>
              <a:gd name="connsiteX124" fmla="*/ 5164370 w 12192000"/>
              <a:gd name="connsiteY124" fmla="*/ 1840597 h 2237474"/>
              <a:gd name="connsiteX125" fmla="*/ 5114927 w 12192000"/>
              <a:gd name="connsiteY125" fmla="*/ 1847827 h 2237474"/>
              <a:gd name="connsiteX126" fmla="*/ 5108970 w 12192000"/>
              <a:gd name="connsiteY126" fmla="*/ 1847935 h 2237474"/>
              <a:gd name="connsiteX127" fmla="*/ 5067961 w 12192000"/>
              <a:gd name="connsiteY127" fmla="*/ 1845917 h 2237474"/>
              <a:gd name="connsiteX128" fmla="*/ 5007075 w 12192000"/>
              <a:gd name="connsiteY128" fmla="*/ 1838626 h 2237474"/>
              <a:gd name="connsiteX129" fmla="*/ 4944087 w 12192000"/>
              <a:gd name="connsiteY129" fmla="*/ 1823332 h 2237474"/>
              <a:gd name="connsiteX130" fmla="*/ 4907662 w 12192000"/>
              <a:gd name="connsiteY130" fmla="*/ 1816900 h 2237474"/>
              <a:gd name="connsiteX131" fmla="*/ 4882386 w 12192000"/>
              <a:gd name="connsiteY131" fmla="*/ 1809844 h 2237474"/>
              <a:gd name="connsiteX132" fmla="*/ 4811440 w 12192000"/>
              <a:gd name="connsiteY132" fmla="*/ 1804655 h 2237474"/>
              <a:gd name="connsiteX133" fmla="*/ 4691075 w 12192000"/>
              <a:gd name="connsiteY133" fmla="*/ 1801389 h 2237474"/>
              <a:gd name="connsiteX134" fmla="*/ 4647449 w 12192000"/>
              <a:gd name="connsiteY134" fmla="*/ 1793181 h 2237474"/>
              <a:gd name="connsiteX135" fmla="*/ 4645504 w 12192000"/>
              <a:gd name="connsiteY135" fmla="*/ 1787606 h 2237474"/>
              <a:gd name="connsiteX136" fmla="*/ 4632229 w 12192000"/>
              <a:gd name="connsiteY136" fmla="*/ 1785815 h 2237474"/>
              <a:gd name="connsiteX137" fmla="*/ 4629273 w 12192000"/>
              <a:gd name="connsiteY137" fmla="*/ 1784355 h 2237474"/>
              <a:gd name="connsiteX138" fmla="*/ 4611738 w 12192000"/>
              <a:gd name="connsiteY138" fmla="*/ 1776964 h 2237474"/>
              <a:gd name="connsiteX139" fmla="*/ 4560070 w 12192000"/>
              <a:gd name="connsiteY139" fmla="*/ 1785640 h 2237474"/>
              <a:gd name="connsiteX140" fmla="*/ 4536503 w 12192000"/>
              <a:gd name="connsiteY140" fmla="*/ 1785334 h 2237474"/>
              <a:gd name="connsiteX141" fmla="*/ 4513724 w 12192000"/>
              <a:gd name="connsiteY141" fmla="*/ 1791996 h 2237474"/>
              <a:gd name="connsiteX142" fmla="*/ 4459810 w 12192000"/>
              <a:gd name="connsiteY142" fmla="*/ 1797886 h 2237474"/>
              <a:gd name="connsiteX143" fmla="*/ 4379064 w 12192000"/>
              <a:gd name="connsiteY143" fmla="*/ 1817177 h 2237474"/>
              <a:gd name="connsiteX144" fmla="*/ 4319209 w 12192000"/>
              <a:gd name="connsiteY144" fmla="*/ 1834833 h 2237474"/>
              <a:gd name="connsiteX145" fmla="*/ 4306907 w 12192000"/>
              <a:gd name="connsiteY145" fmla="*/ 1841641 h 2237474"/>
              <a:gd name="connsiteX146" fmla="*/ 4290981 w 12192000"/>
              <a:gd name="connsiteY146" fmla="*/ 1839677 h 2237474"/>
              <a:gd name="connsiteX147" fmla="*/ 4285792 w 12192000"/>
              <a:gd name="connsiteY147" fmla="*/ 1836231 h 2237474"/>
              <a:gd name="connsiteX148" fmla="*/ 4238372 w 12192000"/>
              <a:gd name="connsiteY148" fmla="*/ 1851480 h 2237474"/>
              <a:gd name="connsiteX149" fmla="*/ 4232517 w 12192000"/>
              <a:gd name="connsiteY149" fmla="*/ 1852567 h 2237474"/>
              <a:gd name="connsiteX150" fmla="*/ 4191732 w 12192000"/>
              <a:gd name="connsiteY150" fmla="*/ 1857328 h 2237474"/>
              <a:gd name="connsiteX151" fmla="*/ 4065532 w 12192000"/>
              <a:gd name="connsiteY151" fmla="*/ 1855477 h 2237474"/>
              <a:gd name="connsiteX152" fmla="*/ 4028460 w 12192000"/>
              <a:gd name="connsiteY152" fmla="*/ 1855137 h 2237474"/>
              <a:gd name="connsiteX153" fmla="*/ 4002267 w 12192000"/>
              <a:gd name="connsiteY153" fmla="*/ 1852352 h 2237474"/>
              <a:gd name="connsiteX154" fmla="*/ 3931396 w 12192000"/>
              <a:gd name="connsiteY154" fmla="*/ 1858915 h 2237474"/>
              <a:gd name="connsiteX155" fmla="*/ 3812162 w 12192000"/>
              <a:gd name="connsiteY155" fmla="*/ 1875501 h 2237474"/>
              <a:gd name="connsiteX156" fmla="*/ 3767672 w 12192000"/>
              <a:gd name="connsiteY156" fmla="*/ 1874600 h 2237474"/>
              <a:gd name="connsiteX157" fmla="*/ 3764741 w 12192000"/>
              <a:gd name="connsiteY157" fmla="*/ 1869433 h 2237474"/>
              <a:gd name="connsiteX158" fmla="*/ 3751332 w 12192000"/>
              <a:gd name="connsiteY158" fmla="*/ 1869854 h 2237474"/>
              <a:gd name="connsiteX159" fmla="*/ 3748155 w 12192000"/>
              <a:gd name="connsiteY159" fmla="*/ 1868903 h 2237474"/>
              <a:gd name="connsiteX160" fmla="*/ 3729530 w 12192000"/>
              <a:gd name="connsiteY160" fmla="*/ 1864513 h 2237474"/>
              <a:gd name="connsiteX161" fmla="*/ 3680177 w 12192000"/>
              <a:gd name="connsiteY161" fmla="*/ 1881552 h 2237474"/>
              <a:gd name="connsiteX162" fmla="*/ 3567259 w 12192000"/>
              <a:gd name="connsiteY162" fmla="*/ 1893482 h 2237474"/>
              <a:gd name="connsiteX163" fmla="*/ 3405770 w 12192000"/>
              <a:gd name="connsiteY163" fmla="*/ 1904591 h 2237474"/>
              <a:gd name="connsiteX164" fmla="*/ 3280097 w 12192000"/>
              <a:gd name="connsiteY164" fmla="*/ 1919610 h 2237474"/>
              <a:gd name="connsiteX165" fmla="*/ 3123424 w 12192000"/>
              <a:gd name="connsiteY165" fmla="*/ 1952930 h 2237474"/>
              <a:gd name="connsiteX166" fmla="*/ 3009910 w 12192000"/>
              <a:gd name="connsiteY166" fmla="*/ 1957866 h 2237474"/>
              <a:gd name="connsiteX167" fmla="*/ 2995934 w 12192000"/>
              <a:gd name="connsiteY167" fmla="*/ 1967085 h 2237474"/>
              <a:gd name="connsiteX168" fmla="*/ 2980071 w 12192000"/>
              <a:gd name="connsiteY168" fmla="*/ 1972988 h 2237474"/>
              <a:gd name="connsiteX169" fmla="*/ 2978094 w 12192000"/>
              <a:gd name="connsiteY169" fmla="*/ 1972369 h 2237474"/>
              <a:gd name="connsiteX170" fmla="*/ 2942858 w 12192000"/>
              <a:gd name="connsiteY170" fmla="*/ 1981367 h 2237474"/>
              <a:gd name="connsiteX171" fmla="*/ 2875436 w 12192000"/>
              <a:gd name="connsiteY171" fmla="*/ 1996977 h 2237474"/>
              <a:gd name="connsiteX172" fmla="*/ 2874892 w 12192000"/>
              <a:gd name="connsiteY172" fmla="*/ 1996085 h 2237474"/>
              <a:gd name="connsiteX173" fmla="*/ 2864145 w 12192000"/>
              <a:gd name="connsiteY173" fmla="*/ 1994061 h 2237474"/>
              <a:gd name="connsiteX174" fmla="*/ 2843662 w 12192000"/>
              <a:gd name="connsiteY174" fmla="*/ 1992498 h 2237474"/>
              <a:gd name="connsiteX175" fmla="*/ 2796128 w 12192000"/>
              <a:gd name="connsiteY175" fmla="*/ 1976403 h 2237474"/>
              <a:gd name="connsiteX176" fmla="*/ 2756784 w 12192000"/>
              <a:gd name="connsiteY176" fmla="*/ 1985116 h 2237474"/>
              <a:gd name="connsiteX177" fmla="*/ 2748833 w 12192000"/>
              <a:gd name="connsiteY177" fmla="*/ 1986323 h 2237474"/>
              <a:gd name="connsiteX178" fmla="*/ 2748661 w 12192000"/>
              <a:gd name="connsiteY178" fmla="*/ 1986122 h 2237474"/>
              <a:gd name="connsiteX179" fmla="*/ 2740251 w 12192000"/>
              <a:gd name="connsiteY179" fmla="*/ 1986946 h 2237474"/>
              <a:gd name="connsiteX180" fmla="*/ 2718916 w 12192000"/>
              <a:gd name="connsiteY180" fmla="*/ 1990867 h 2237474"/>
              <a:gd name="connsiteX181" fmla="*/ 2713522 w 12192000"/>
              <a:gd name="connsiteY181" fmla="*/ 1990173 h 2237474"/>
              <a:gd name="connsiteX182" fmla="*/ 2680597 w 12192000"/>
              <a:gd name="connsiteY182" fmla="*/ 1984996 h 2237474"/>
              <a:gd name="connsiteX183" fmla="*/ 2578178 w 12192000"/>
              <a:gd name="connsiteY183" fmla="*/ 1990531 h 2237474"/>
              <a:gd name="connsiteX184" fmla="*/ 2476147 w 12192000"/>
              <a:gd name="connsiteY184" fmla="*/ 1998305 h 2237474"/>
              <a:gd name="connsiteX185" fmla="*/ 2373568 w 12192000"/>
              <a:gd name="connsiteY185" fmla="*/ 2003219 h 2237474"/>
              <a:gd name="connsiteX186" fmla="*/ 2321399 w 12192000"/>
              <a:gd name="connsiteY186" fmla="*/ 1989467 h 2237474"/>
              <a:gd name="connsiteX187" fmla="*/ 2315525 w 12192000"/>
              <a:gd name="connsiteY187" fmla="*/ 1989708 h 2237474"/>
              <a:gd name="connsiteX188" fmla="*/ 2300792 w 12192000"/>
              <a:gd name="connsiteY188" fmla="*/ 1994290 h 2237474"/>
              <a:gd name="connsiteX189" fmla="*/ 2295469 w 12192000"/>
              <a:gd name="connsiteY189" fmla="*/ 1996659 h 2237474"/>
              <a:gd name="connsiteX190" fmla="*/ 2287219 w 12192000"/>
              <a:gd name="connsiteY190" fmla="*/ 1998750 h 2237474"/>
              <a:gd name="connsiteX191" fmla="*/ 2286948 w 12192000"/>
              <a:gd name="connsiteY191" fmla="*/ 1998596 h 2237474"/>
              <a:gd name="connsiteX192" fmla="*/ 2243069 w 12192000"/>
              <a:gd name="connsiteY192" fmla="*/ 2015111 h 2237474"/>
              <a:gd name="connsiteX193" fmla="*/ 2186609 w 12192000"/>
              <a:gd name="connsiteY193" fmla="*/ 2008263 h 2237474"/>
              <a:gd name="connsiteX194" fmla="*/ 2164831 w 12192000"/>
              <a:gd name="connsiteY194" fmla="*/ 2010143 h 2237474"/>
              <a:gd name="connsiteX195" fmla="*/ 2152836 w 12192000"/>
              <a:gd name="connsiteY195" fmla="*/ 2010048 h 2237474"/>
              <a:gd name="connsiteX196" fmla="*/ 2117102 w 12192000"/>
              <a:gd name="connsiteY196" fmla="*/ 2023004 h 2237474"/>
              <a:gd name="connsiteX197" fmla="*/ 2111935 w 12192000"/>
              <a:gd name="connsiteY197" fmla="*/ 2023163 h 2237474"/>
              <a:gd name="connsiteX198" fmla="*/ 2089991 w 12192000"/>
              <a:gd name="connsiteY198" fmla="*/ 2034193 h 2237474"/>
              <a:gd name="connsiteX199" fmla="*/ 2058061 w 12192000"/>
              <a:gd name="connsiteY199" fmla="*/ 2047942 h 2237474"/>
              <a:gd name="connsiteX200" fmla="*/ 2055737 w 12192000"/>
              <a:gd name="connsiteY200" fmla="*/ 2047704 h 2237474"/>
              <a:gd name="connsiteX201" fmla="*/ 2042244 w 12192000"/>
              <a:gd name="connsiteY201" fmla="*/ 2055560 h 2237474"/>
              <a:gd name="connsiteX202" fmla="*/ 1976224 w 12192000"/>
              <a:gd name="connsiteY202" fmla="*/ 2074257 h 2237474"/>
              <a:gd name="connsiteX203" fmla="*/ 1877728 w 12192000"/>
              <a:gd name="connsiteY203" fmla="*/ 2101004 h 2237474"/>
              <a:gd name="connsiteX204" fmla="*/ 1759056 w 12192000"/>
              <a:gd name="connsiteY204" fmla="*/ 2125608 h 2237474"/>
              <a:gd name="connsiteX205" fmla="*/ 1637948 w 12192000"/>
              <a:gd name="connsiteY205" fmla="*/ 2172597 h 2237474"/>
              <a:gd name="connsiteX206" fmla="*/ 1434549 w 12192000"/>
              <a:gd name="connsiteY206" fmla="*/ 2234522 h 2237474"/>
              <a:gd name="connsiteX207" fmla="*/ 1398481 w 12192000"/>
              <a:gd name="connsiteY207" fmla="*/ 2237074 h 2237474"/>
              <a:gd name="connsiteX208" fmla="*/ 1398407 w 12192000"/>
              <a:gd name="connsiteY208" fmla="*/ 2237095 h 2237474"/>
              <a:gd name="connsiteX209" fmla="*/ 1370962 w 12192000"/>
              <a:gd name="connsiteY209" fmla="*/ 2237474 h 2237474"/>
              <a:gd name="connsiteX210" fmla="*/ 1356367 w 12192000"/>
              <a:gd name="connsiteY210" fmla="*/ 2235089 h 2237474"/>
              <a:gd name="connsiteX211" fmla="*/ 1324828 w 12192000"/>
              <a:gd name="connsiteY211" fmla="*/ 2231968 h 2237474"/>
              <a:gd name="connsiteX212" fmla="*/ 1297744 w 12192000"/>
              <a:gd name="connsiteY212" fmla="*/ 2235849 h 2237474"/>
              <a:gd name="connsiteX213" fmla="*/ 1286236 w 12192000"/>
              <a:gd name="connsiteY213" fmla="*/ 2233135 h 2237474"/>
              <a:gd name="connsiteX214" fmla="*/ 1283504 w 12192000"/>
              <a:gd name="connsiteY214" fmla="*/ 2233797 h 2237474"/>
              <a:gd name="connsiteX215" fmla="*/ 1279765 w 12192000"/>
              <a:gd name="connsiteY215" fmla="*/ 2229639 h 2237474"/>
              <a:gd name="connsiteX216" fmla="*/ 1195347 w 12192000"/>
              <a:gd name="connsiteY216" fmla="*/ 2212354 h 2237474"/>
              <a:gd name="connsiteX217" fmla="*/ 970251 w 12192000"/>
              <a:gd name="connsiteY217" fmla="*/ 2221029 h 2237474"/>
              <a:gd name="connsiteX218" fmla="*/ 812914 w 12192000"/>
              <a:gd name="connsiteY218" fmla="*/ 2202752 h 2237474"/>
              <a:gd name="connsiteX219" fmla="*/ 800195 w 12192000"/>
              <a:gd name="connsiteY219" fmla="*/ 2209407 h 2237474"/>
              <a:gd name="connsiteX220" fmla="*/ 784978 w 12192000"/>
              <a:gd name="connsiteY220" fmla="*/ 2212360 h 2237474"/>
              <a:gd name="connsiteX221" fmla="*/ 681987 w 12192000"/>
              <a:gd name="connsiteY221" fmla="*/ 2216757 h 2237474"/>
              <a:gd name="connsiteX222" fmla="*/ 669923 w 12192000"/>
              <a:gd name="connsiteY222" fmla="*/ 2211682 h 2237474"/>
              <a:gd name="connsiteX223" fmla="*/ 648680 w 12192000"/>
              <a:gd name="connsiteY223" fmla="*/ 2206229 h 2237474"/>
              <a:gd name="connsiteX224" fmla="*/ 597225 w 12192000"/>
              <a:gd name="connsiteY224" fmla="*/ 2180999 h 2237474"/>
              <a:gd name="connsiteX225" fmla="*/ 558449 w 12192000"/>
              <a:gd name="connsiteY225" fmla="*/ 2182346 h 2237474"/>
              <a:gd name="connsiteX226" fmla="*/ 550517 w 12192000"/>
              <a:gd name="connsiteY226" fmla="*/ 2182060 h 2237474"/>
              <a:gd name="connsiteX227" fmla="*/ 550309 w 12192000"/>
              <a:gd name="connsiteY227" fmla="*/ 2181825 h 2237474"/>
              <a:gd name="connsiteX228" fmla="*/ 541836 w 12192000"/>
              <a:gd name="connsiteY228" fmla="*/ 2181063 h 2237474"/>
              <a:gd name="connsiteX229" fmla="*/ 536057 w 12192000"/>
              <a:gd name="connsiteY229" fmla="*/ 2181537 h 2237474"/>
              <a:gd name="connsiteX230" fmla="*/ 520671 w 12192000"/>
              <a:gd name="connsiteY230" fmla="*/ 2180980 h 2237474"/>
              <a:gd name="connsiteX231" fmla="*/ 515024 w 12192000"/>
              <a:gd name="connsiteY231" fmla="*/ 2179258 h 2237474"/>
              <a:gd name="connsiteX232" fmla="*/ 512278 w 12192000"/>
              <a:gd name="connsiteY232" fmla="*/ 2176369 h 2237474"/>
              <a:gd name="connsiteX233" fmla="*/ 480419 w 12192000"/>
              <a:gd name="connsiteY233" fmla="*/ 2167807 h 2237474"/>
              <a:gd name="connsiteX234" fmla="*/ 413835 w 12192000"/>
              <a:gd name="connsiteY234" fmla="*/ 2156783 h 2237474"/>
              <a:gd name="connsiteX235" fmla="*/ 376513 w 12192000"/>
              <a:gd name="connsiteY235" fmla="*/ 2154014 h 2237474"/>
              <a:gd name="connsiteX236" fmla="*/ 273386 w 12192000"/>
              <a:gd name="connsiteY236" fmla="*/ 2142551 h 2237474"/>
              <a:gd name="connsiteX237" fmla="*/ 169207 w 12192000"/>
              <a:gd name="connsiteY237" fmla="*/ 2128100 h 2237474"/>
              <a:gd name="connsiteX238" fmla="*/ 93149 w 12192000"/>
              <a:gd name="connsiteY238" fmla="*/ 2105324 h 2237474"/>
              <a:gd name="connsiteX239" fmla="*/ 88109 w 12192000"/>
              <a:gd name="connsiteY239" fmla="*/ 2106704 h 2237474"/>
              <a:gd name="connsiteX240" fmla="*/ 80022 w 12192000"/>
              <a:gd name="connsiteY240" fmla="*/ 2107254 h 2237474"/>
              <a:gd name="connsiteX241" fmla="*/ 79717 w 12192000"/>
              <a:gd name="connsiteY241" fmla="*/ 2107046 h 2237474"/>
              <a:gd name="connsiteX242" fmla="*/ 72352 w 12192000"/>
              <a:gd name="connsiteY242" fmla="*/ 2107991 h 2237474"/>
              <a:gd name="connsiteX243" fmla="*/ 37645 w 12192000"/>
              <a:gd name="connsiteY243" fmla="*/ 2115401 h 2237474"/>
              <a:gd name="connsiteX244" fmla="*/ 4572 w 12192000"/>
              <a:gd name="connsiteY244" fmla="*/ 2111091 h 2237474"/>
              <a:gd name="connsiteX245" fmla="*/ 0 w 12192000"/>
              <a:gd name="connsiteY245" fmla="*/ 2110468 h 2237474"/>
              <a:gd name="connsiteX246" fmla="*/ 0 w 12192000"/>
              <a:gd name="connsiteY24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47449 w 12192000"/>
              <a:gd name="connsiteY133" fmla="*/ 1793181 h 2237474"/>
              <a:gd name="connsiteX134" fmla="*/ 4645504 w 12192000"/>
              <a:gd name="connsiteY134" fmla="*/ 1787606 h 2237474"/>
              <a:gd name="connsiteX135" fmla="*/ 4632229 w 12192000"/>
              <a:gd name="connsiteY135" fmla="*/ 1785815 h 2237474"/>
              <a:gd name="connsiteX136" fmla="*/ 4629273 w 12192000"/>
              <a:gd name="connsiteY136" fmla="*/ 1784355 h 2237474"/>
              <a:gd name="connsiteX137" fmla="*/ 4611738 w 12192000"/>
              <a:gd name="connsiteY137" fmla="*/ 1776964 h 2237474"/>
              <a:gd name="connsiteX138" fmla="*/ 4560070 w 12192000"/>
              <a:gd name="connsiteY138" fmla="*/ 1785640 h 2237474"/>
              <a:gd name="connsiteX139" fmla="*/ 4536503 w 12192000"/>
              <a:gd name="connsiteY139" fmla="*/ 1785334 h 2237474"/>
              <a:gd name="connsiteX140" fmla="*/ 4513724 w 12192000"/>
              <a:gd name="connsiteY140" fmla="*/ 1791996 h 2237474"/>
              <a:gd name="connsiteX141" fmla="*/ 4459810 w 12192000"/>
              <a:gd name="connsiteY141" fmla="*/ 1797886 h 2237474"/>
              <a:gd name="connsiteX142" fmla="*/ 4379064 w 12192000"/>
              <a:gd name="connsiteY142" fmla="*/ 1817177 h 2237474"/>
              <a:gd name="connsiteX143" fmla="*/ 4319209 w 12192000"/>
              <a:gd name="connsiteY143" fmla="*/ 1834833 h 2237474"/>
              <a:gd name="connsiteX144" fmla="*/ 4306907 w 12192000"/>
              <a:gd name="connsiteY144" fmla="*/ 1841641 h 2237474"/>
              <a:gd name="connsiteX145" fmla="*/ 4290981 w 12192000"/>
              <a:gd name="connsiteY145" fmla="*/ 1839677 h 2237474"/>
              <a:gd name="connsiteX146" fmla="*/ 4285792 w 12192000"/>
              <a:gd name="connsiteY146" fmla="*/ 1836231 h 2237474"/>
              <a:gd name="connsiteX147" fmla="*/ 4238372 w 12192000"/>
              <a:gd name="connsiteY147" fmla="*/ 1851480 h 2237474"/>
              <a:gd name="connsiteX148" fmla="*/ 4232517 w 12192000"/>
              <a:gd name="connsiteY148" fmla="*/ 1852567 h 2237474"/>
              <a:gd name="connsiteX149" fmla="*/ 4191732 w 12192000"/>
              <a:gd name="connsiteY149" fmla="*/ 1857328 h 2237474"/>
              <a:gd name="connsiteX150" fmla="*/ 4065532 w 12192000"/>
              <a:gd name="connsiteY150" fmla="*/ 1855477 h 2237474"/>
              <a:gd name="connsiteX151" fmla="*/ 4028460 w 12192000"/>
              <a:gd name="connsiteY151" fmla="*/ 1855137 h 2237474"/>
              <a:gd name="connsiteX152" fmla="*/ 4002267 w 12192000"/>
              <a:gd name="connsiteY152" fmla="*/ 1852352 h 2237474"/>
              <a:gd name="connsiteX153" fmla="*/ 3931396 w 12192000"/>
              <a:gd name="connsiteY153" fmla="*/ 1858915 h 2237474"/>
              <a:gd name="connsiteX154" fmla="*/ 3812162 w 12192000"/>
              <a:gd name="connsiteY154" fmla="*/ 1875501 h 2237474"/>
              <a:gd name="connsiteX155" fmla="*/ 3767672 w 12192000"/>
              <a:gd name="connsiteY155" fmla="*/ 1874600 h 2237474"/>
              <a:gd name="connsiteX156" fmla="*/ 3764741 w 12192000"/>
              <a:gd name="connsiteY156" fmla="*/ 1869433 h 2237474"/>
              <a:gd name="connsiteX157" fmla="*/ 3751332 w 12192000"/>
              <a:gd name="connsiteY157" fmla="*/ 1869854 h 2237474"/>
              <a:gd name="connsiteX158" fmla="*/ 3748155 w 12192000"/>
              <a:gd name="connsiteY158" fmla="*/ 1868903 h 2237474"/>
              <a:gd name="connsiteX159" fmla="*/ 3729530 w 12192000"/>
              <a:gd name="connsiteY159" fmla="*/ 1864513 h 2237474"/>
              <a:gd name="connsiteX160" fmla="*/ 3680177 w 12192000"/>
              <a:gd name="connsiteY160" fmla="*/ 1881552 h 2237474"/>
              <a:gd name="connsiteX161" fmla="*/ 3567259 w 12192000"/>
              <a:gd name="connsiteY161" fmla="*/ 1893482 h 2237474"/>
              <a:gd name="connsiteX162" fmla="*/ 3405770 w 12192000"/>
              <a:gd name="connsiteY162" fmla="*/ 1904591 h 2237474"/>
              <a:gd name="connsiteX163" fmla="*/ 3280097 w 12192000"/>
              <a:gd name="connsiteY163" fmla="*/ 1919610 h 2237474"/>
              <a:gd name="connsiteX164" fmla="*/ 3123424 w 12192000"/>
              <a:gd name="connsiteY164" fmla="*/ 1952930 h 2237474"/>
              <a:gd name="connsiteX165" fmla="*/ 3009910 w 12192000"/>
              <a:gd name="connsiteY165" fmla="*/ 1957866 h 2237474"/>
              <a:gd name="connsiteX166" fmla="*/ 2995934 w 12192000"/>
              <a:gd name="connsiteY166" fmla="*/ 1967085 h 2237474"/>
              <a:gd name="connsiteX167" fmla="*/ 2980071 w 12192000"/>
              <a:gd name="connsiteY167" fmla="*/ 1972988 h 2237474"/>
              <a:gd name="connsiteX168" fmla="*/ 2978094 w 12192000"/>
              <a:gd name="connsiteY168" fmla="*/ 1972369 h 2237474"/>
              <a:gd name="connsiteX169" fmla="*/ 2942858 w 12192000"/>
              <a:gd name="connsiteY169" fmla="*/ 1981367 h 2237474"/>
              <a:gd name="connsiteX170" fmla="*/ 2875436 w 12192000"/>
              <a:gd name="connsiteY170" fmla="*/ 1996977 h 2237474"/>
              <a:gd name="connsiteX171" fmla="*/ 2874892 w 12192000"/>
              <a:gd name="connsiteY171" fmla="*/ 1996085 h 2237474"/>
              <a:gd name="connsiteX172" fmla="*/ 2864145 w 12192000"/>
              <a:gd name="connsiteY172" fmla="*/ 1994061 h 2237474"/>
              <a:gd name="connsiteX173" fmla="*/ 2843662 w 12192000"/>
              <a:gd name="connsiteY173" fmla="*/ 1992498 h 2237474"/>
              <a:gd name="connsiteX174" fmla="*/ 2796128 w 12192000"/>
              <a:gd name="connsiteY174" fmla="*/ 1976403 h 2237474"/>
              <a:gd name="connsiteX175" fmla="*/ 2756784 w 12192000"/>
              <a:gd name="connsiteY175" fmla="*/ 1985116 h 2237474"/>
              <a:gd name="connsiteX176" fmla="*/ 2748833 w 12192000"/>
              <a:gd name="connsiteY176" fmla="*/ 1986323 h 2237474"/>
              <a:gd name="connsiteX177" fmla="*/ 2748661 w 12192000"/>
              <a:gd name="connsiteY177" fmla="*/ 1986122 h 2237474"/>
              <a:gd name="connsiteX178" fmla="*/ 2740251 w 12192000"/>
              <a:gd name="connsiteY178" fmla="*/ 1986946 h 2237474"/>
              <a:gd name="connsiteX179" fmla="*/ 2718916 w 12192000"/>
              <a:gd name="connsiteY179" fmla="*/ 1990867 h 2237474"/>
              <a:gd name="connsiteX180" fmla="*/ 2713522 w 12192000"/>
              <a:gd name="connsiteY180" fmla="*/ 1990173 h 2237474"/>
              <a:gd name="connsiteX181" fmla="*/ 2680597 w 12192000"/>
              <a:gd name="connsiteY181" fmla="*/ 1984996 h 2237474"/>
              <a:gd name="connsiteX182" fmla="*/ 2578178 w 12192000"/>
              <a:gd name="connsiteY182" fmla="*/ 1990531 h 2237474"/>
              <a:gd name="connsiteX183" fmla="*/ 2476147 w 12192000"/>
              <a:gd name="connsiteY183" fmla="*/ 1998305 h 2237474"/>
              <a:gd name="connsiteX184" fmla="*/ 2373568 w 12192000"/>
              <a:gd name="connsiteY184" fmla="*/ 2003219 h 2237474"/>
              <a:gd name="connsiteX185" fmla="*/ 2321399 w 12192000"/>
              <a:gd name="connsiteY185" fmla="*/ 1989467 h 2237474"/>
              <a:gd name="connsiteX186" fmla="*/ 2315525 w 12192000"/>
              <a:gd name="connsiteY186" fmla="*/ 1989708 h 2237474"/>
              <a:gd name="connsiteX187" fmla="*/ 2300792 w 12192000"/>
              <a:gd name="connsiteY187" fmla="*/ 1994290 h 2237474"/>
              <a:gd name="connsiteX188" fmla="*/ 2295469 w 12192000"/>
              <a:gd name="connsiteY188" fmla="*/ 1996659 h 2237474"/>
              <a:gd name="connsiteX189" fmla="*/ 2287219 w 12192000"/>
              <a:gd name="connsiteY189" fmla="*/ 1998750 h 2237474"/>
              <a:gd name="connsiteX190" fmla="*/ 2286948 w 12192000"/>
              <a:gd name="connsiteY190" fmla="*/ 1998596 h 2237474"/>
              <a:gd name="connsiteX191" fmla="*/ 2243069 w 12192000"/>
              <a:gd name="connsiteY191" fmla="*/ 2015111 h 2237474"/>
              <a:gd name="connsiteX192" fmla="*/ 2186609 w 12192000"/>
              <a:gd name="connsiteY192" fmla="*/ 2008263 h 2237474"/>
              <a:gd name="connsiteX193" fmla="*/ 2164831 w 12192000"/>
              <a:gd name="connsiteY193" fmla="*/ 2010143 h 2237474"/>
              <a:gd name="connsiteX194" fmla="*/ 2152836 w 12192000"/>
              <a:gd name="connsiteY194" fmla="*/ 2010048 h 2237474"/>
              <a:gd name="connsiteX195" fmla="*/ 2117102 w 12192000"/>
              <a:gd name="connsiteY195" fmla="*/ 2023004 h 2237474"/>
              <a:gd name="connsiteX196" fmla="*/ 2111935 w 12192000"/>
              <a:gd name="connsiteY196" fmla="*/ 2023163 h 2237474"/>
              <a:gd name="connsiteX197" fmla="*/ 2089991 w 12192000"/>
              <a:gd name="connsiteY197" fmla="*/ 2034193 h 2237474"/>
              <a:gd name="connsiteX198" fmla="*/ 2058061 w 12192000"/>
              <a:gd name="connsiteY198" fmla="*/ 2047942 h 2237474"/>
              <a:gd name="connsiteX199" fmla="*/ 2055737 w 12192000"/>
              <a:gd name="connsiteY199" fmla="*/ 2047704 h 2237474"/>
              <a:gd name="connsiteX200" fmla="*/ 2042244 w 12192000"/>
              <a:gd name="connsiteY200" fmla="*/ 2055560 h 2237474"/>
              <a:gd name="connsiteX201" fmla="*/ 1976224 w 12192000"/>
              <a:gd name="connsiteY201" fmla="*/ 2074257 h 2237474"/>
              <a:gd name="connsiteX202" fmla="*/ 1877728 w 12192000"/>
              <a:gd name="connsiteY202" fmla="*/ 2101004 h 2237474"/>
              <a:gd name="connsiteX203" fmla="*/ 1759056 w 12192000"/>
              <a:gd name="connsiteY203" fmla="*/ 2125608 h 2237474"/>
              <a:gd name="connsiteX204" fmla="*/ 1637948 w 12192000"/>
              <a:gd name="connsiteY204" fmla="*/ 2172597 h 2237474"/>
              <a:gd name="connsiteX205" fmla="*/ 1434549 w 12192000"/>
              <a:gd name="connsiteY205" fmla="*/ 2234522 h 2237474"/>
              <a:gd name="connsiteX206" fmla="*/ 1398481 w 12192000"/>
              <a:gd name="connsiteY206" fmla="*/ 2237074 h 2237474"/>
              <a:gd name="connsiteX207" fmla="*/ 1398407 w 12192000"/>
              <a:gd name="connsiteY207" fmla="*/ 2237095 h 2237474"/>
              <a:gd name="connsiteX208" fmla="*/ 1370962 w 12192000"/>
              <a:gd name="connsiteY208" fmla="*/ 2237474 h 2237474"/>
              <a:gd name="connsiteX209" fmla="*/ 1356367 w 12192000"/>
              <a:gd name="connsiteY209" fmla="*/ 2235089 h 2237474"/>
              <a:gd name="connsiteX210" fmla="*/ 1324828 w 12192000"/>
              <a:gd name="connsiteY210" fmla="*/ 2231968 h 2237474"/>
              <a:gd name="connsiteX211" fmla="*/ 1297744 w 12192000"/>
              <a:gd name="connsiteY211" fmla="*/ 2235849 h 2237474"/>
              <a:gd name="connsiteX212" fmla="*/ 1286236 w 12192000"/>
              <a:gd name="connsiteY212" fmla="*/ 2233135 h 2237474"/>
              <a:gd name="connsiteX213" fmla="*/ 1283504 w 12192000"/>
              <a:gd name="connsiteY213" fmla="*/ 2233797 h 2237474"/>
              <a:gd name="connsiteX214" fmla="*/ 1279765 w 12192000"/>
              <a:gd name="connsiteY214" fmla="*/ 2229639 h 2237474"/>
              <a:gd name="connsiteX215" fmla="*/ 1195347 w 12192000"/>
              <a:gd name="connsiteY215" fmla="*/ 2212354 h 2237474"/>
              <a:gd name="connsiteX216" fmla="*/ 970251 w 12192000"/>
              <a:gd name="connsiteY216" fmla="*/ 2221029 h 2237474"/>
              <a:gd name="connsiteX217" fmla="*/ 812914 w 12192000"/>
              <a:gd name="connsiteY217" fmla="*/ 2202752 h 2237474"/>
              <a:gd name="connsiteX218" fmla="*/ 800195 w 12192000"/>
              <a:gd name="connsiteY218" fmla="*/ 2209407 h 2237474"/>
              <a:gd name="connsiteX219" fmla="*/ 784978 w 12192000"/>
              <a:gd name="connsiteY219" fmla="*/ 2212360 h 2237474"/>
              <a:gd name="connsiteX220" fmla="*/ 681987 w 12192000"/>
              <a:gd name="connsiteY220" fmla="*/ 2216757 h 2237474"/>
              <a:gd name="connsiteX221" fmla="*/ 669923 w 12192000"/>
              <a:gd name="connsiteY221" fmla="*/ 2211682 h 2237474"/>
              <a:gd name="connsiteX222" fmla="*/ 648680 w 12192000"/>
              <a:gd name="connsiteY222" fmla="*/ 2206229 h 2237474"/>
              <a:gd name="connsiteX223" fmla="*/ 597225 w 12192000"/>
              <a:gd name="connsiteY223" fmla="*/ 2180999 h 2237474"/>
              <a:gd name="connsiteX224" fmla="*/ 558449 w 12192000"/>
              <a:gd name="connsiteY224" fmla="*/ 2182346 h 2237474"/>
              <a:gd name="connsiteX225" fmla="*/ 550517 w 12192000"/>
              <a:gd name="connsiteY225" fmla="*/ 2182060 h 2237474"/>
              <a:gd name="connsiteX226" fmla="*/ 550309 w 12192000"/>
              <a:gd name="connsiteY226" fmla="*/ 2181825 h 2237474"/>
              <a:gd name="connsiteX227" fmla="*/ 541836 w 12192000"/>
              <a:gd name="connsiteY227" fmla="*/ 2181063 h 2237474"/>
              <a:gd name="connsiteX228" fmla="*/ 536057 w 12192000"/>
              <a:gd name="connsiteY228" fmla="*/ 2181537 h 2237474"/>
              <a:gd name="connsiteX229" fmla="*/ 520671 w 12192000"/>
              <a:gd name="connsiteY229" fmla="*/ 2180980 h 2237474"/>
              <a:gd name="connsiteX230" fmla="*/ 515024 w 12192000"/>
              <a:gd name="connsiteY230" fmla="*/ 2179258 h 2237474"/>
              <a:gd name="connsiteX231" fmla="*/ 512278 w 12192000"/>
              <a:gd name="connsiteY231" fmla="*/ 2176369 h 2237474"/>
              <a:gd name="connsiteX232" fmla="*/ 480419 w 12192000"/>
              <a:gd name="connsiteY232" fmla="*/ 2167807 h 2237474"/>
              <a:gd name="connsiteX233" fmla="*/ 413835 w 12192000"/>
              <a:gd name="connsiteY233" fmla="*/ 2156783 h 2237474"/>
              <a:gd name="connsiteX234" fmla="*/ 376513 w 12192000"/>
              <a:gd name="connsiteY234" fmla="*/ 2154014 h 2237474"/>
              <a:gd name="connsiteX235" fmla="*/ 273386 w 12192000"/>
              <a:gd name="connsiteY235" fmla="*/ 2142551 h 2237474"/>
              <a:gd name="connsiteX236" fmla="*/ 169207 w 12192000"/>
              <a:gd name="connsiteY236" fmla="*/ 2128100 h 2237474"/>
              <a:gd name="connsiteX237" fmla="*/ 93149 w 12192000"/>
              <a:gd name="connsiteY237" fmla="*/ 2105324 h 2237474"/>
              <a:gd name="connsiteX238" fmla="*/ 88109 w 12192000"/>
              <a:gd name="connsiteY238" fmla="*/ 2106704 h 2237474"/>
              <a:gd name="connsiteX239" fmla="*/ 80022 w 12192000"/>
              <a:gd name="connsiteY239" fmla="*/ 2107254 h 2237474"/>
              <a:gd name="connsiteX240" fmla="*/ 79717 w 12192000"/>
              <a:gd name="connsiteY240" fmla="*/ 2107046 h 2237474"/>
              <a:gd name="connsiteX241" fmla="*/ 72352 w 12192000"/>
              <a:gd name="connsiteY241" fmla="*/ 2107991 h 2237474"/>
              <a:gd name="connsiteX242" fmla="*/ 37645 w 12192000"/>
              <a:gd name="connsiteY242" fmla="*/ 2115401 h 2237474"/>
              <a:gd name="connsiteX243" fmla="*/ 4572 w 12192000"/>
              <a:gd name="connsiteY243" fmla="*/ 2111091 h 2237474"/>
              <a:gd name="connsiteX244" fmla="*/ 0 w 12192000"/>
              <a:gd name="connsiteY244" fmla="*/ 2110468 h 2237474"/>
              <a:gd name="connsiteX245" fmla="*/ 0 w 12192000"/>
              <a:gd name="connsiteY24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47449 w 12192000"/>
              <a:gd name="connsiteY133" fmla="*/ 1793181 h 2237474"/>
              <a:gd name="connsiteX134" fmla="*/ 4645504 w 12192000"/>
              <a:gd name="connsiteY134" fmla="*/ 1787606 h 2237474"/>
              <a:gd name="connsiteX135" fmla="*/ 4632229 w 12192000"/>
              <a:gd name="connsiteY135" fmla="*/ 1785815 h 2237474"/>
              <a:gd name="connsiteX136" fmla="*/ 4611738 w 12192000"/>
              <a:gd name="connsiteY136" fmla="*/ 1776964 h 2237474"/>
              <a:gd name="connsiteX137" fmla="*/ 4560070 w 12192000"/>
              <a:gd name="connsiteY137" fmla="*/ 1785640 h 2237474"/>
              <a:gd name="connsiteX138" fmla="*/ 4536503 w 12192000"/>
              <a:gd name="connsiteY138" fmla="*/ 1785334 h 2237474"/>
              <a:gd name="connsiteX139" fmla="*/ 4513724 w 12192000"/>
              <a:gd name="connsiteY139" fmla="*/ 1791996 h 2237474"/>
              <a:gd name="connsiteX140" fmla="*/ 4459810 w 12192000"/>
              <a:gd name="connsiteY140" fmla="*/ 1797886 h 2237474"/>
              <a:gd name="connsiteX141" fmla="*/ 4379064 w 12192000"/>
              <a:gd name="connsiteY141" fmla="*/ 1817177 h 2237474"/>
              <a:gd name="connsiteX142" fmla="*/ 4319209 w 12192000"/>
              <a:gd name="connsiteY142" fmla="*/ 1834833 h 2237474"/>
              <a:gd name="connsiteX143" fmla="*/ 4306907 w 12192000"/>
              <a:gd name="connsiteY143" fmla="*/ 1841641 h 2237474"/>
              <a:gd name="connsiteX144" fmla="*/ 4290981 w 12192000"/>
              <a:gd name="connsiteY144" fmla="*/ 1839677 h 2237474"/>
              <a:gd name="connsiteX145" fmla="*/ 4285792 w 12192000"/>
              <a:gd name="connsiteY145" fmla="*/ 1836231 h 2237474"/>
              <a:gd name="connsiteX146" fmla="*/ 4238372 w 12192000"/>
              <a:gd name="connsiteY146" fmla="*/ 1851480 h 2237474"/>
              <a:gd name="connsiteX147" fmla="*/ 4232517 w 12192000"/>
              <a:gd name="connsiteY147" fmla="*/ 1852567 h 2237474"/>
              <a:gd name="connsiteX148" fmla="*/ 4191732 w 12192000"/>
              <a:gd name="connsiteY148" fmla="*/ 1857328 h 2237474"/>
              <a:gd name="connsiteX149" fmla="*/ 4065532 w 12192000"/>
              <a:gd name="connsiteY149" fmla="*/ 1855477 h 2237474"/>
              <a:gd name="connsiteX150" fmla="*/ 4028460 w 12192000"/>
              <a:gd name="connsiteY150" fmla="*/ 1855137 h 2237474"/>
              <a:gd name="connsiteX151" fmla="*/ 4002267 w 12192000"/>
              <a:gd name="connsiteY151" fmla="*/ 1852352 h 2237474"/>
              <a:gd name="connsiteX152" fmla="*/ 3931396 w 12192000"/>
              <a:gd name="connsiteY152" fmla="*/ 1858915 h 2237474"/>
              <a:gd name="connsiteX153" fmla="*/ 3812162 w 12192000"/>
              <a:gd name="connsiteY153" fmla="*/ 1875501 h 2237474"/>
              <a:gd name="connsiteX154" fmla="*/ 3767672 w 12192000"/>
              <a:gd name="connsiteY154" fmla="*/ 1874600 h 2237474"/>
              <a:gd name="connsiteX155" fmla="*/ 3764741 w 12192000"/>
              <a:gd name="connsiteY155" fmla="*/ 1869433 h 2237474"/>
              <a:gd name="connsiteX156" fmla="*/ 3751332 w 12192000"/>
              <a:gd name="connsiteY156" fmla="*/ 1869854 h 2237474"/>
              <a:gd name="connsiteX157" fmla="*/ 3748155 w 12192000"/>
              <a:gd name="connsiteY157" fmla="*/ 1868903 h 2237474"/>
              <a:gd name="connsiteX158" fmla="*/ 3729530 w 12192000"/>
              <a:gd name="connsiteY158" fmla="*/ 1864513 h 2237474"/>
              <a:gd name="connsiteX159" fmla="*/ 3680177 w 12192000"/>
              <a:gd name="connsiteY159" fmla="*/ 1881552 h 2237474"/>
              <a:gd name="connsiteX160" fmla="*/ 3567259 w 12192000"/>
              <a:gd name="connsiteY160" fmla="*/ 1893482 h 2237474"/>
              <a:gd name="connsiteX161" fmla="*/ 3405770 w 12192000"/>
              <a:gd name="connsiteY161" fmla="*/ 1904591 h 2237474"/>
              <a:gd name="connsiteX162" fmla="*/ 3280097 w 12192000"/>
              <a:gd name="connsiteY162" fmla="*/ 1919610 h 2237474"/>
              <a:gd name="connsiteX163" fmla="*/ 3123424 w 12192000"/>
              <a:gd name="connsiteY163" fmla="*/ 1952930 h 2237474"/>
              <a:gd name="connsiteX164" fmla="*/ 3009910 w 12192000"/>
              <a:gd name="connsiteY164" fmla="*/ 1957866 h 2237474"/>
              <a:gd name="connsiteX165" fmla="*/ 2995934 w 12192000"/>
              <a:gd name="connsiteY165" fmla="*/ 1967085 h 2237474"/>
              <a:gd name="connsiteX166" fmla="*/ 2980071 w 12192000"/>
              <a:gd name="connsiteY166" fmla="*/ 1972988 h 2237474"/>
              <a:gd name="connsiteX167" fmla="*/ 2978094 w 12192000"/>
              <a:gd name="connsiteY167" fmla="*/ 1972369 h 2237474"/>
              <a:gd name="connsiteX168" fmla="*/ 2942858 w 12192000"/>
              <a:gd name="connsiteY168" fmla="*/ 1981367 h 2237474"/>
              <a:gd name="connsiteX169" fmla="*/ 2875436 w 12192000"/>
              <a:gd name="connsiteY169" fmla="*/ 1996977 h 2237474"/>
              <a:gd name="connsiteX170" fmla="*/ 2874892 w 12192000"/>
              <a:gd name="connsiteY170" fmla="*/ 1996085 h 2237474"/>
              <a:gd name="connsiteX171" fmla="*/ 2864145 w 12192000"/>
              <a:gd name="connsiteY171" fmla="*/ 1994061 h 2237474"/>
              <a:gd name="connsiteX172" fmla="*/ 2843662 w 12192000"/>
              <a:gd name="connsiteY172" fmla="*/ 1992498 h 2237474"/>
              <a:gd name="connsiteX173" fmla="*/ 2796128 w 12192000"/>
              <a:gd name="connsiteY173" fmla="*/ 1976403 h 2237474"/>
              <a:gd name="connsiteX174" fmla="*/ 2756784 w 12192000"/>
              <a:gd name="connsiteY174" fmla="*/ 1985116 h 2237474"/>
              <a:gd name="connsiteX175" fmla="*/ 2748833 w 12192000"/>
              <a:gd name="connsiteY175" fmla="*/ 1986323 h 2237474"/>
              <a:gd name="connsiteX176" fmla="*/ 2748661 w 12192000"/>
              <a:gd name="connsiteY176" fmla="*/ 1986122 h 2237474"/>
              <a:gd name="connsiteX177" fmla="*/ 2740251 w 12192000"/>
              <a:gd name="connsiteY177" fmla="*/ 1986946 h 2237474"/>
              <a:gd name="connsiteX178" fmla="*/ 2718916 w 12192000"/>
              <a:gd name="connsiteY178" fmla="*/ 1990867 h 2237474"/>
              <a:gd name="connsiteX179" fmla="*/ 2713522 w 12192000"/>
              <a:gd name="connsiteY179" fmla="*/ 1990173 h 2237474"/>
              <a:gd name="connsiteX180" fmla="*/ 2680597 w 12192000"/>
              <a:gd name="connsiteY180" fmla="*/ 1984996 h 2237474"/>
              <a:gd name="connsiteX181" fmla="*/ 2578178 w 12192000"/>
              <a:gd name="connsiteY181" fmla="*/ 1990531 h 2237474"/>
              <a:gd name="connsiteX182" fmla="*/ 2476147 w 12192000"/>
              <a:gd name="connsiteY182" fmla="*/ 1998305 h 2237474"/>
              <a:gd name="connsiteX183" fmla="*/ 2373568 w 12192000"/>
              <a:gd name="connsiteY183" fmla="*/ 2003219 h 2237474"/>
              <a:gd name="connsiteX184" fmla="*/ 2321399 w 12192000"/>
              <a:gd name="connsiteY184" fmla="*/ 1989467 h 2237474"/>
              <a:gd name="connsiteX185" fmla="*/ 2315525 w 12192000"/>
              <a:gd name="connsiteY185" fmla="*/ 1989708 h 2237474"/>
              <a:gd name="connsiteX186" fmla="*/ 2300792 w 12192000"/>
              <a:gd name="connsiteY186" fmla="*/ 1994290 h 2237474"/>
              <a:gd name="connsiteX187" fmla="*/ 2295469 w 12192000"/>
              <a:gd name="connsiteY187" fmla="*/ 1996659 h 2237474"/>
              <a:gd name="connsiteX188" fmla="*/ 2287219 w 12192000"/>
              <a:gd name="connsiteY188" fmla="*/ 1998750 h 2237474"/>
              <a:gd name="connsiteX189" fmla="*/ 2286948 w 12192000"/>
              <a:gd name="connsiteY189" fmla="*/ 1998596 h 2237474"/>
              <a:gd name="connsiteX190" fmla="*/ 2243069 w 12192000"/>
              <a:gd name="connsiteY190" fmla="*/ 2015111 h 2237474"/>
              <a:gd name="connsiteX191" fmla="*/ 2186609 w 12192000"/>
              <a:gd name="connsiteY191" fmla="*/ 2008263 h 2237474"/>
              <a:gd name="connsiteX192" fmla="*/ 2164831 w 12192000"/>
              <a:gd name="connsiteY192" fmla="*/ 2010143 h 2237474"/>
              <a:gd name="connsiteX193" fmla="*/ 2152836 w 12192000"/>
              <a:gd name="connsiteY193" fmla="*/ 2010048 h 2237474"/>
              <a:gd name="connsiteX194" fmla="*/ 2117102 w 12192000"/>
              <a:gd name="connsiteY194" fmla="*/ 2023004 h 2237474"/>
              <a:gd name="connsiteX195" fmla="*/ 2111935 w 12192000"/>
              <a:gd name="connsiteY195" fmla="*/ 2023163 h 2237474"/>
              <a:gd name="connsiteX196" fmla="*/ 2089991 w 12192000"/>
              <a:gd name="connsiteY196" fmla="*/ 2034193 h 2237474"/>
              <a:gd name="connsiteX197" fmla="*/ 2058061 w 12192000"/>
              <a:gd name="connsiteY197" fmla="*/ 2047942 h 2237474"/>
              <a:gd name="connsiteX198" fmla="*/ 2055737 w 12192000"/>
              <a:gd name="connsiteY198" fmla="*/ 2047704 h 2237474"/>
              <a:gd name="connsiteX199" fmla="*/ 2042244 w 12192000"/>
              <a:gd name="connsiteY199" fmla="*/ 2055560 h 2237474"/>
              <a:gd name="connsiteX200" fmla="*/ 1976224 w 12192000"/>
              <a:gd name="connsiteY200" fmla="*/ 2074257 h 2237474"/>
              <a:gd name="connsiteX201" fmla="*/ 1877728 w 12192000"/>
              <a:gd name="connsiteY201" fmla="*/ 2101004 h 2237474"/>
              <a:gd name="connsiteX202" fmla="*/ 1759056 w 12192000"/>
              <a:gd name="connsiteY202" fmla="*/ 2125608 h 2237474"/>
              <a:gd name="connsiteX203" fmla="*/ 1637948 w 12192000"/>
              <a:gd name="connsiteY203" fmla="*/ 2172597 h 2237474"/>
              <a:gd name="connsiteX204" fmla="*/ 1434549 w 12192000"/>
              <a:gd name="connsiteY204" fmla="*/ 2234522 h 2237474"/>
              <a:gd name="connsiteX205" fmla="*/ 1398481 w 12192000"/>
              <a:gd name="connsiteY205" fmla="*/ 2237074 h 2237474"/>
              <a:gd name="connsiteX206" fmla="*/ 1398407 w 12192000"/>
              <a:gd name="connsiteY206" fmla="*/ 2237095 h 2237474"/>
              <a:gd name="connsiteX207" fmla="*/ 1370962 w 12192000"/>
              <a:gd name="connsiteY207" fmla="*/ 2237474 h 2237474"/>
              <a:gd name="connsiteX208" fmla="*/ 1356367 w 12192000"/>
              <a:gd name="connsiteY208" fmla="*/ 2235089 h 2237474"/>
              <a:gd name="connsiteX209" fmla="*/ 1324828 w 12192000"/>
              <a:gd name="connsiteY209" fmla="*/ 2231968 h 2237474"/>
              <a:gd name="connsiteX210" fmla="*/ 1297744 w 12192000"/>
              <a:gd name="connsiteY210" fmla="*/ 2235849 h 2237474"/>
              <a:gd name="connsiteX211" fmla="*/ 1286236 w 12192000"/>
              <a:gd name="connsiteY211" fmla="*/ 2233135 h 2237474"/>
              <a:gd name="connsiteX212" fmla="*/ 1283504 w 12192000"/>
              <a:gd name="connsiteY212" fmla="*/ 2233797 h 2237474"/>
              <a:gd name="connsiteX213" fmla="*/ 1279765 w 12192000"/>
              <a:gd name="connsiteY213" fmla="*/ 2229639 h 2237474"/>
              <a:gd name="connsiteX214" fmla="*/ 1195347 w 12192000"/>
              <a:gd name="connsiteY214" fmla="*/ 2212354 h 2237474"/>
              <a:gd name="connsiteX215" fmla="*/ 970251 w 12192000"/>
              <a:gd name="connsiteY215" fmla="*/ 2221029 h 2237474"/>
              <a:gd name="connsiteX216" fmla="*/ 812914 w 12192000"/>
              <a:gd name="connsiteY216" fmla="*/ 2202752 h 2237474"/>
              <a:gd name="connsiteX217" fmla="*/ 800195 w 12192000"/>
              <a:gd name="connsiteY217" fmla="*/ 2209407 h 2237474"/>
              <a:gd name="connsiteX218" fmla="*/ 784978 w 12192000"/>
              <a:gd name="connsiteY218" fmla="*/ 2212360 h 2237474"/>
              <a:gd name="connsiteX219" fmla="*/ 681987 w 12192000"/>
              <a:gd name="connsiteY219" fmla="*/ 2216757 h 2237474"/>
              <a:gd name="connsiteX220" fmla="*/ 669923 w 12192000"/>
              <a:gd name="connsiteY220" fmla="*/ 2211682 h 2237474"/>
              <a:gd name="connsiteX221" fmla="*/ 648680 w 12192000"/>
              <a:gd name="connsiteY221" fmla="*/ 2206229 h 2237474"/>
              <a:gd name="connsiteX222" fmla="*/ 597225 w 12192000"/>
              <a:gd name="connsiteY222" fmla="*/ 2180999 h 2237474"/>
              <a:gd name="connsiteX223" fmla="*/ 558449 w 12192000"/>
              <a:gd name="connsiteY223" fmla="*/ 2182346 h 2237474"/>
              <a:gd name="connsiteX224" fmla="*/ 550517 w 12192000"/>
              <a:gd name="connsiteY224" fmla="*/ 2182060 h 2237474"/>
              <a:gd name="connsiteX225" fmla="*/ 550309 w 12192000"/>
              <a:gd name="connsiteY225" fmla="*/ 2181825 h 2237474"/>
              <a:gd name="connsiteX226" fmla="*/ 541836 w 12192000"/>
              <a:gd name="connsiteY226" fmla="*/ 2181063 h 2237474"/>
              <a:gd name="connsiteX227" fmla="*/ 536057 w 12192000"/>
              <a:gd name="connsiteY227" fmla="*/ 2181537 h 2237474"/>
              <a:gd name="connsiteX228" fmla="*/ 520671 w 12192000"/>
              <a:gd name="connsiteY228" fmla="*/ 2180980 h 2237474"/>
              <a:gd name="connsiteX229" fmla="*/ 515024 w 12192000"/>
              <a:gd name="connsiteY229" fmla="*/ 2179258 h 2237474"/>
              <a:gd name="connsiteX230" fmla="*/ 512278 w 12192000"/>
              <a:gd name="connsiteY230" fmla="*/ 2176369 h 2237474"/>
              <a:gd name="connsiteX231" fmla="*/ 480419 w 12192000"/>
              <a:gd name="connsiteY231" fmla="*/ 2167807 h 2237474"/>
              <a:gd name="connsiteX232" fmla="*/ 413835 w 12192000"/>
              <a:gd name="connsiteY232" fmla="*/ 2156783 h 2237474"/>
              <a:gd name="connsiteX233" fmla="*/ 376513 w 12192000"/>
              <a:gd name="connsiteY233" fmla="*/ 2154014 h 2237474"/>
              <a:gd name="connsiteX234" fmla="*/ 273386 w 12192000"/>
              <a:gd name="connsiteY234" fmla="*/ 2142551 h 2237474"/>
              <a:gd name="connsiteX235" fmla="*/ 169207 w 12192000"/>
              <a:gd name="connsiteY235" fmla="*/ 2128100 h 2237474"/>
              <a:gd name="connsiteX236" fmla="*/ 93149 w 12192000"/>
              <a:gd name="connsiteY236" fmla="*/ 2105324 h 2237474"/>
              <a:gd name="connsiteX237" fmla="*/ 88109 w 12192000"/>
              <a:gd name="connsiteY237" fmla="*/ 2106704 h 2237474"/>
              <a:gd name="connsiteX238" fmla="*/ 80022 w 12192000"/>
              <a:gd name="connsiteY238" fmla="*/ 2107254 h 2237474"/>
              <a:gd name="connsiteX239" fmla="*/ 79717 w 12192000"/>
              <a:gd name="connsiteY239" fmla="*/ 2107046 h 2237474"/>
              <a:gd name="connsiteX240" fmla="*/ 72352 w 12192000"/>
              <a:gd name="connsiteY240" fmla="*/ 2107991 h 2237474"/>
              <a:gd name="connsiteX241" fmla="*/ 37645 w 12192000"/>
              <a:gd name="connsiteY241" fmla="*/ 2115401 h 2237474"/>
              <a:gd name="connsiteX242" fmla="*/ 4572 w 12192000"/>
              <a:gd name="connsiteY242" fmla="*/ 2111091 h 2237474"/>
              <a:gd name="connsiteX243" fmla="*/ 0 w 12192000"/>
              <a:gd name="connsiteY243" fmla="*/ 2110468 h 2237474"/>
              <a:gd name="connsiteX244" fmla="*/ 0 w 12192000"/>
              <a:gd name="connsiteY24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47449 w 12192000"/>
              <a:gd name="connsiteY133" fmla="*/ 1793181 h 2237474"/>
              <a:gd name="connsiteX134" fmla="*/ 4645504 w 12192000"/>
              <a:gd name="connsiteY134" fmla="*/ 1787606 h 2237474"/>
              <a:gd name="connsiteX135" fmla="*/ 4611738 w 12192000"/>
              <a:gd name="connsiteY135" fmla="*/ 1776964 h 2237474"/>
              <a:gd name="connsiteX136" fmla="*/ 4560070 w 12192000"/>
              <a:gd name="connsiteY136" fmla="*/ 1785640 h 2237474"/>
              <a:gd name="connsiteX137" fmla="*/ 4536503 w 12192000"/>
              <a:gd name="connsiteY137" fmla="*/ 1785334 h 2237474"/>
              <a:gd name="connsiteX138" fmla="*/ 4513724 w 12192000"/>
              <a:gd name="connsiteY138" fmla="*/ 1791996 h 2237474"/>
              <a:gd name="connsiteX139" fmla="*/ 4459810 w 12192000"/>
              <a:gd name="connsiteY139" fmla="*/ 1797886 h 2237474"/>
              <a:gd name="connsiteX140" fmla="*/ 4379064 w 12192000"/>
              <a:gd name="connsiteY140" fmla="*/ 1817177 h 2237474"/>
              <a:gd name="connsiteX141" fmla="*/ 4319209 w 12192000"/>
              <a:gd name="connsiteY141" fmla="*/ 1834833 h 2237474"/>
              <a:gd name="connsiteX142" fmla="*/ 4306907 w 12192000"/>
              <a:gd name="connsiteY142" fmla="*/ 1841641 h 2237474"/>
              <a:gd name="connsiteX143" fmla="*/ 4290981 w 12192000"/>
              <a:gd name="connsiteY143" fmla="*/ 1839677 h 2237474"/>
              <a:gd name="connsiteX144" fmla="*/ 4285792 w 12192000"/>
              <a:gd name="connsiteY144" fmla="*/ 1836231 h 2237474"/>
              <a:gd name="connsiteX145" fmla="*/ 4238372 w 12192000"/>
              <a:gd name="connsiteY145" fmla="*/ 1851480 h 2237474"/>
              <a:gd name="connsiteX146" fmla="*/ 4232517 w 12192000"/>
              <a:gd name="connsiteY146" fmla="*/ 1852567 h 2237474"/>
              <a:gd name="connsiteX147" fmla="*/ 4191732 w 12192000"/>
              <a:gd name="connsiteY147" fmla="*/ 1857328 h 2237474"/>
              <a:gd name="connsiteX148" fmla="*/ 4065532 w 12192000"/>
              <a:gd name="connsiteY148" fmla="*/ 1855477 h 2237474"/>
              <a:gd name="connsiteX149" fmla="*/ 4028460 w 12192000"/>
              <a:gd name="connsiteY149" fmla="*/ 1855137 h 2237474"/>
              <a:gd name="connsiteX150" fmla="*/ 4002267 w 12192000"/>
              <a:gd name="connsiteY150" fmla="*/ 1852352 h 2237474"/>
              <a:gd name="connsiteX151" fmla="*/ 3931396 w 12192000"/>
              <a:gd name="connsiteY151" fmla="*/ 1858915 h 2237474"/>
              <a:gd name="connsiteX152" fmla="*/ 3812162 w 12192000"/>
              <a:gd name="connsiteY152" fmla="*/ 1875501 h 2237474"/>
              <a:gd name="connsiteX153" fmla="*/ 3767672 w 12192000"/>
              <a:gd name="connsiteY153" fmla="*/ 1874600 h 2237474"/>
              <a:gd name="connsiteX154" fmla="*/ 3764741 w 12192000"/>
              <a:gd name="connsiteY154" fmla="*/ 1869433 h 2237474"/>
              <a:gd name="connsiteX155" fmla="*/ 3751332 w 12192000"/>
              <a:gd name="connsiteY155" fmla="*/ 1869854 h 2237474"/>
              <a:gd name="connsiteX156" fmla="*/ 3748155 w 12192000"/>
              <a:gd name="connsiteY156" fmla="*/ 1868903 h 2237474"/>
              <a:gd name="connsiteX157" fmla="*/ 3729530 w 12192000"/>
              <a:gd name="connsiteY157" fmla="*/ 1864513 h 2237474"/>
              <a:gd name="connsiteX158" fmla="*/ 3680177 w 12192000"/>
              <a:gd name="connsiteY158" fmla="*/ 1881552 h 2237474"/>
              <a:gd name="connsiteX159" fmla="*/ 3567259 w 12192000"/>
              <a:gd name="connsiteY159" fmla="*/ 1893482 h 2237474"/>
              <a:gd name="connsiteX160" fmla="*/ 3405770 w 12192000"/>
              <a:gd name="connsiteY160" fmla="*/ 1904591 h 2237474"/>
              <a:gd name="connsiteX161" fmla="*/ 3280097 w 12192000"/>
              <a:gd name="connsiteY161" fmla="*/ 1919610 h 2237474"/>
              <a:gd name="connsiteX162" fmla="*/ 3123424 w 12192000"/>
              <a:gd name="connsiteY162" fmla="*/ 1952930 h 2237474"/>
              <a:gd name="connsiteX163" fmla="*/ 3009910 w 12192000"/>
              <a:gd name="connsiteY163" fmla="*/ 1957866 h 2237474"/>
              <a:gd name="connsiteX164" fmla="*/ 2995934 w 12192000"/>
              <a:gd name="connsiteY164" fmla="*/ 1967085 h 2237474"/>
              <a:gd name="connsiteX165" fmla="*/ 2980071 w 12192000"/>
              <a:gd name="connsiteY165" fmla="*/ 1972988 h 2237474"/>
              <a:gd name="connsiteX166" fmla="*/ 2978094 w 12192000"/>
              <a:gd name="connsiteY166" fmla="*/ 1972369 h 2237474"/>
              <a:gd name="connsiteX167" fmla="*/ 2942858 w 12192000"/>
              <a:gd name="connsiteY167" fmla="*/ 1981367 h 2237474"/>
              <a:gd name="connsiteX168" fmla="*/ 2875436 w 12192000"/>
              <a:gd name="connsiteY168" fmla="*/ 1996977 h 2237474"/>
              <a:gd name="connsiteX169" fmla="*/ 2874892 w 12192000"/>
              <a:gd name="connsiteY169" fmla="*/ 1996085 h 2237474"/>
              <a:gd name="connsiteX170" fmla="*/ 2864145 w 12192000"/>
              <a:gd name="connsiteY170" fmla="*/ 1994061 h 2237474"/>
              <a:gd name="connsiteX171" fmla="*/ 2843662 w 12192000"/>
              <a:gd name="connsiteY171" fmla="*/ 1992498 h 2237474"/>
              <a:gd name="connsiteX172" fmla="*/ 2796128 w 12192000"/>
              <a:gd name="connsiteY172" fmla="*/ 1976403 h 2237474"/>
              <a:gd name="connsiteX173" fmla="*/ 2756784 w 12192000"/>
              <a:gd name="connsiteY173" fmla="*/ 1985116 h 2237474"/>
              <a:gd name="connsiteX174" fmla="*/ 2748833 w 12192000"/>
              <a:gd name="connsiteY174" fmla="*/ 1986323 h 2237474"/>
              <a:gd name="connsiteX175" fmla="*/ 2748661 w 12192000"/>
              <a:gd name="connsiteY175" fmla="*/ 1986122 h 2237474"/>
              <a:gd name="connsiteX176" fmla="*/ 2740251 w 12192000"/>
              <a:gd name="connsiteY176" fmla="*/ 1986946 h 2237474"/>
              <a:gd name="connsiteX177" fmla="*/ 2718916 w 12192000"/>
              <a:gd name="connsiteY177" fmla="*/ 1990867 h 2237474"/>
              <a:gd name="connsiteX178" fmla="*/ 2713522 w 12192000"/>
              <a:gd name="connsiteY178" fmla="*/ 1990173 h 2237474"/>
              <a:gd name="connsiteX179" fmla="*/ 2680597 w 12192000"/>
              <a:gd name="connsiteY179" fmla="*/ 1984996 h 2237474"/>
              <a:gd name="connsiteX180" fmla="*/ 2578178 w 12192000"/>
              <a:gd name="connsiteY180" fmla="*/ 1990531 h 2237474"/>
              <a:gd name="connsiteX181" fmla="*/ 2476147 w 12192000"/>
              <a:gd name="connsiteY181" fmla="*/ 1998305 h 2237474"/>
              <a:gd name="connsiteX182" fmla="*/ 2373568 w 12192000"/>
              <a:gd name="connsiteY182" fmla="*/ 2003219 h 2237474"/>
              <a:gd name="connsiteX183" fmla="*/ 2321399 w 12192000"/>
              <a:gd name="connsiteY183" fmla="*/ 1989467 h 2237474"/>
              <a:gd name="connsiteX184" fmla="*/ 2315525 w 12192000"/>
              <a:gd name="connsiteY184" fmla="*/ 1989708 h 2237474"/>
              <a:gd name="connsiteX185" fmla="*/ 2300792 w 12192000"/>
              <a:gd name="connsiteY185" fmla="*/ 1994290 h 2237474"/>
              <a:gd name="connsiteX186" fmla="*/ 2295469 w 12192000"/>
              <a:gd name="connsiteY186" fmla="*/ 1996659 h 2237474"/>
              <a:gd name="connsiteX187" fmla="*/ 2287219 w 12192000"/>
              <a:gd name="connsiteY187" fmla="*/ 1998750 h 2237474"/>
              <a:gd name="connsiteX188" fmla="*/ 2286948 w 12192000"/>
              <a:gd name="connsiteY188" fmla="*/ 1998596 h 2237474"/>
              <a:gd name="connsiteX189" fmla="*/ 2243069 w 12192000"/>
              <a:gd name="connsiteY189" fmla="*/ 2015111 h 2237474"/>
              <a:gd name="connsiteX190" fmla="*/ 2186609 w 12192000"/>
              <a:gd name="connsiteY190" fmla="*/ 2008263 h 2237474"/>
              <a:gd name="connsiteX191" fmla="*/ 2164831 w 12192000"/>
              <a:gd name="connsiteY191" fmla="*/ 2010143 h 2237474"/>
              <a:gd name="connsiteX192" fmla="*/ 2152836 w 12192000"/>
              <a:gd name="connsiteY192" fmla="*/ 2010048 h 2237474"/>
              <a:gd name="connsiteX193" fmla="*/ 2117102 w 12192000"/>
              <a:gd name="connsiteY193" fmla="*/ 2023004 h 2237474"/>
              <a:gd name="connsiteX194" fmla="*/ 2111935 w 12192000"/>
              <a:gd name="connsiteY194" fmla="*/ 2023163 h 2237474"/>
              <a:gd name="connsiteX195" fmla="*/ 2089991 w 12192000"/>
              <a:gd name="connsiteY195" fmla="*/ 2034193 h 2237474"/>
              <a:gd name="connsiteX196" fmla="*/ 2058061 w 12192000"/>
              <a:gd name="connsiteY196" fmla="*/ 2047942 h 2237474"/>
              <a:gd name="connsiteX197" fmla="*/ 2055737 w 12192000"/>
              <a:gd name="connsiteY197" fmla="*/ 2047704 h 2237474"/>
              <a:gd name="connsiteX198" fmla="*/ 2042244 w 12192000"/>
              <a:gd name="connsiteY198" fmla="*/ 2055560 h 2237474"/>
              <a:gd name="connsiteX199" fmla="*/ 1976224 w 12192000"/>
              <a:gd name="connsiteY199" fmla="*/ 2074257 h 2237474"/>
              <a:gd name="connsiteX200" fmla="*/ 1877728 w 12192000"/>
              <a:gd name="connsiteY200" fmla="*/ 2101004 h 2237474"/>
              <a:gd name="connsiteX201" fmla="*/ 1759056 w 12192000"/>
              <a:gd name="connsiteY201" fmla="*/ 2125608 h 2237474"/>
              <a:gd name="connsiteX202" fmla="*/ 1637948 w 12192000"/>
              <a:gd name="connsiteY202" fmla="*/ 2172597 h 2237474"/>
              <a:gd name="connsiteX203" fmla="*/ 1434549 w 12192000"/>
              <a:gd name="connsiteY203" fmla="*/ 2234522 h 2237474"/>
              <a:gd name="connsiteX204" fmla="*/ 1398481 w 12192000"/>
              <a:gd name="connsiteY204" fmla="*/ 2237074 h 2237474"/>
              <a:gd name="connsiteX205" fmla="*/ 1398407 w 12192000"/>
              <a:gd name="connsiteY205" fmla="*/ 2237095 h 2237474"/>
              <a:gd name="connsiteX206" fmla="*/ 1370962 w 12192000"/>
              <a:gd name="connsiteY206" fmla="*/ 2237474 h 2237474"/>
              <a:gd name="connsiteX207" fmla="*/ 1356367 w 12192000"/>
              <a:gd name="connsiteY207" fmla="*/ 2235089 h 2237474"/>
              <a:gd name="connsiteX208" fmla="*/ 1324828 w 12192000"/>
              <a:gd name="connsiteY208" fmla="*/ 2231968 h 2237474"/>
              <a:gd name="connsiteX209" fmla="*/ 1297744 w 12192000"/>
              <a:gd name="connsiteY209" fmla="*/ 2235849 h 2237474"/>
              <a:gd name="connsiteX210" fmla="*/ 1286236 w 12192000"/>
              <a:gd name="connsiteY210" fmla="*/ 2233135 h 2237474"/>
              <a:gd name="connsiteX211" fmla="*/ 1283504 w 12192000"/>
              <a:gd name="connsiteY211" fmla="*/ 2233797 h 2237474"/>
              <a:gd name="connsiteX212" fmla="*/ 1279765 w 12192000"/>
              <a:gd name="connsiteY212" fmla="*/ 2229639 h 2237474"/>
              <a:gd name="connsiteX213" fmla="*/ 1195347 w 12192000"/>
              <a:gd name="connsiteY213" fmla="*/ 2212354 h 2237474"/>
              <a:gd name="connsiteX214" fmla="*/ 970251 w 12192000"/>
              <a:gd name="connsiteY214" fmla="*/ 2221029 h 2237474"/>
              <a:gd name="connsiteX215" fmla="*/ 812914 w 12192000"/>
              <a:gd name="connsiteY215" fmla="*/ 2202752 h 2237474"/>
              <a:gd name="connsiteX216" fmla="*/ 800195 w 12192000"/>
              <a:gd name="connsiteY216" fmla="*/ 2209407 h 2237474"/>
              <a:gd name="connsiteX217" fmla="*/ 784978 w 12192000"/>
              <a:gd name="connsiteY217" fmla="*/ 2212360 h 2237474"/>
              <a:gd name="connsiteX218" fmla="*/ 681987 w 12192000"/>
              <a:gd name="connsiteY218" fmla="*/ 2216757 h 2237474"/>
              <a:gd name="connsiteX219" fmla="*/ 669923 w 12192000"/>
              <a:gd name="connsiteY219" fmla="*/ 2211682 h 2237474"/>
              <a:gd name="connsiteX220" fmla="*/ 648680 w 12192000"/>
              <a:gd name="connsiteY220" fmla="*/ 2206229 h 2237474"/>
              <a:gd name="connsiteX221" fmla="*/ 597225 w 12192000"/>
              <a:gd name="connsiteY221" fmla="*/ 2180999 h 2237474"/>
              <a:gd name="connsiteX222" fmla="*/ 558449 w 12192000"/>
              <a:gd name="connsiteY222" fmla="*/ 2182346 h 2237474"/>
              <a:gd name="connsiteX223" fmla="*/ 550517 w 12192000"/>
              <a:gd name="connsiteY223" fmla="*/ 2182060 h 2237474"/>
              <a:gd name="connsiteX224" fmla="*/ 550309 w 12192000"/>
              <a:gd name="connsiteY224" fmla="*/ 2181825 h 2237474"/>
              <a:gd name="connsiteX225" fmla="*/ 541836 w 12192000"/>
              <a:gd name="connsiteY225" fmla="*/ 2181063 h 2237474"/>
              <a:gd name="connsiteX226" fmla="*/ 536057 w 12192000"/>
              <a:gd name="connsiteY226" fmla="*/ 2181537 h 2237474"/>
              <a:gd name="connsiteX227" fmla="*/ 520671 w 12192000"/>
              <a:gd name="connsiteY227" fmla="*/ 2180980 h 2237474"/>
              <a:gd name="connsiteX228" fmla="*/ 515024 w 12192000"/>
              <a:gd name="connsiteY228" fmla="*/ 2179258 h 2237474"/>
              <a:gd name="connsiteX229" fmla="*/ 512278 w 12192000"/>
              <a:gd name="connsiteY229" fmla="*/ 2176369 h 2237474"/>
              <a:gd name="connsiteX230" fmla="*/ 480419 w 12192000"/>
              <a:gd name="connsiteY230" fmla="*/ 2167807 h 2237474"/>
              <a:gd name="connsiteX231" fmla="*/ 413835 w 12192000"/>
              <a:gd name="connsiteY231" fmla="*/ 2156783 h 2237474"/>
              <a:gd name="connsiteX232" fmla="*/ 376513 w 12192000"/>
              <a:gd name="connsiteY232" fmla="*/ 2154014 h 2237474"/>
              <a:gd name="connsiteX233" fmla="*/ 273386 w 12192000"/>
              <a:gd name="connsiteY233" fmla="*/ 2142551 h 2237474"/>
              <a:gd name="connsiteX234" fmla="*/ 169207 w 12192000"/>
              <a:gd name="connsiteY234" fmla="*/ 2128100 h 2237474"/>
              <a:gd name="connsiteX235" fmla="*/ 93149 w 12192000"/>
              <a:gd name="connsiteY235" fmla="*/ 2105324 h 2237474"/>
              <a:gd name="connsiteX236" fmla="*/ 88109 w 12192000"/>
              <a:gd name="connsiteY236" fmla="*/ 2106704 h 2237474"/>
              <a:gd name="connsiteX237" fmla="*/ 80022 w 12192000"/>
              <a:gd name="connsiteY237" fmla="*/ 2107254 h 2237474"/>
              <a:gd name="connsiteX238" fmla="*/ 79717 w 12192000"/>
              <a:gd name="connsiteY238" fmla="*/ 2107046 h 2237474"/>
              <a:gd name="connsiteX239" fmla="*/ 72352 w 12192000"/>
              <a:gd name="connsiteY239" fmla="*/ 2107991 h 2237474"/>
              <a:gd name="connsiteX240" fmla="*/ 37645 w 12192000"/>
              <a:gd name="connsiteY240" fmla="*/ 2115401 h 2237474"/>
              <a:gd name="connsiteX241" fmla="*/ 4572 w 12192000"/>
              <a:gd name="connsiteY241" fmla="*/ 2111091 h 2237474"/>
              <a:gd name="connsiteX242" fmla="*/ 0 w 12192000"/>
              <a:gd name="connsiteY242" fmla="*/ 2110468 h 2237474"/>
              <a:gd name="connsiteX243" fmla="*/ 0 w 12192000"/>
              <a:gd name="connsiteY24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47449 w 12192000"/>
              <a:gd name="connsiteY133" fmla="*/ 1793181 h 2237474"/>
              <a:gd name="connsiteX134" fmla="*/ 4611738 w 12192000"/>
              <a:gd name="connsiteY134" fmla="*/ 1776964 h 2237474"/>
              <a:gd name="connsiteX135" fmla="*/ 4560070 w 12192000"/>
              <a:gd name="connsiteY135" fmla="*/ 1785640 h 2237474"/>
              <a:gd name="connsiteX136" fmla="*/ 4536503 w 12192000"/>
              <a:gd name="connsiteY136" fmla="*/ 1785334 h 2237474"/>
              <a:gd name="connsiteX137" fmla="*/ 4513724 w 12192000"/>
              <a:gd name="connsiteY137" fmla="*/ 1791996 h 2237474"/>
              <a:gd name="connsiteX138" fmla="*/ 4459810 w 12192000"/>
              <a:gd name="connsiteY138" fmla="*/ 1797886 h 2237474"/>
              <a:gd name="connsiteX139" fmla="*/ 4379064 w 12192000"/>
              <a:gd name="connsiteY139" fmla="*/ 1817177 h 2237474"/>
              <a:gd name="connsiteX140" fmla="*/ 4319209 w 12192000"/>
              <a:gd name="connsiteY140" fmla="*/ 1834833 h 2237474"/>
              <a:gd name="connsiteX141" fmla="*/ 4306907 w 12192000"/>
              <a:gd name="connsiteY141" fmla="*/ 1841641 h 2237474"/>
              <a:gd name="connsiteX142" fmla="*/ 4290981 w 12192000"/>
              <a:gd name="connsiteY142" fmla="*/ 1839677 h 2237474"/>
              <a:gd name="connsiteX143" fmla="*/ 4285792 w 12192000"/>
              <a:gd name="connsiteY143" fmla="*/ 1836231 h 2237474"/>
              <a:gd name="connsiteX144" fmla="*/ 4238372 w 12192000"/>
              <a:gd name="connsiteY144" fmla="*/ 1851480 h 2237474"/>
              <a:gd name="connsiteX145" fmla="*/ 4232517 w 12192000"/>
              <a:gd name="connsiteY145" fmla="*/ 1852567 h 2237474"/>
              <a:gd name="connsiteX146" fmla="*/ 4191732 w 12192000"/>
              <a:gd name="connsiteY146" fmla="*/ 1857328 h 2237474"/>
              <a:gd name="connsiteX147" fmla="*/ 4065532 w 12192000"/>
              <a:gd name="connsiteY147" fmla="*/ 1855477 h 2237474"/>
              <a:gd name="connsiteX148" fmla="*/ 4028460 w 12192000"/>
              <a:gd name="connsiteY148" fmla="*/ 1855137 h 2237474"/>
              <a:gd name="connsiteX149" fmla="*/ 4002267 w 12192000"/>
              <a:gd name="connsiteY149" fmla="*/ 1852352 h 2237474"/>
              <a:gd name="connsiteX150" fmla="*/ 3931396 w 12192000"/>
              <a:gd name="connsiteY150" fmla="*/ 1858915 h 2237474"/>
              <a:gd name="connsiteX151" fmla="*/ 3812162 w 12192000"/>
              <a:gd name="connsiteY151" fmla="*/ 1875501 h 2237474"/>
              <a:gd name="connsiteX152" fmla="*/ 3767672 w 12192000"/>
              <a:gd name="connsiteY152" fmla="*/ 1874600 h 2237474"/>
              <a:gd name="connsiteX153" fmla="*/ 3764741 w 12192000"/>
              <a:gd name="connsiteY153" fmla="*/ 1869433 h 2237474"/>
              <a:gd name="connsiteX154" fmla="*/ 3751332 w 12192000"/>
              <a:gd name="connsiteY154" fmla="*/ 1869854 h 2237474"/>
              <a:gd name="connsiteX155" fmla="*/ 3748155 w 12192000"/>
              <a:gd name="connsiteY155" fmla="*/ 1868903 h 2237474"/>
              <a:gd name="connsiteX156" fmla="*/ 3729530 w 12192000"/>
              <a:gd name="connsiteY156" fmla="*/ 1864513 h 2237474"/>
              <a:gd name="connsiteX157" fmla="*/ 3680177 w 12192000"/>
              <a:gd name="connsiteY157" fmla="*/ 1881552 h 2237474"/>
              <a:gd name="connsiteX158" fmla="*/ 3567259 w 12192000"/>
              <a:gd name="connsiteY158" fmla="*/ 1893482 h 2237474"/>
              <a:gd name="connsiteX159" fmla="*/ 3405770 w 12192000"/>
              <a:gd name="connsiteY159" fmla="*/ 1904591 h 2237474"/>
              <a:gd name="connsiteX160" fmla="*/ 3280097 w 12192000"/>
              <a:gd name="connsiteY160" fmla="*/ 1919610 h 2237474"/>
              <a:gd name="connsiteX161" fmla="*/ 3123424 w 12192000"/>
              <a:gd name="connsiteY161" fmla="*/ 1952930 h 2237474"/>
              <a:gd name="connsiteX162" fmla="*/ 3009910 w 12192000"/>
              <a:gd name="connsiteY162" fmla="*/ 1957866 h 2237474"/>
              <a:gd name="connsiteX163" fmla="*/ 2995934 w 12192000"/>
              <a:gd name="connsiteY163" fmla="*/ 1967085 h 2237474"/>
              <a:gd name="connsiteX164" fmla="*/ 2980071 w 12192000"/>
              <a:gd name="connsiteY164" fmla="*/ 1972988 h 2237474"/>
              <a:gd name="connsiteX165" fmla="*/ 2978094 w 12192000"/>
              <a:gd name="connsiteY165" fmla="*/ 1972369 h 2237474"/>
              <a:gd name="connsiteX166" fmla="*/ 2942858 w 12192000"/>
              <a:gd name="connsiteY166" fmla="*/ 1981367 h 2237474"/>
              <a:gd name="connsiteX167" fmla="*/ 2875436 w 12192000"/>
              <a:gd name="connsiteY167" fmla="*/ 1996977 h 2237474"/>
              <a:gd name="connsiteX168" fmla="*/ 2874892 w 12192000"/>
              <a:gd name="connsiteY168" fmla="*/ 1996085 h 2237474"/>
              <a:gd name="connsiteX169" fmla="*/ 2864145 w 12192000"/>
              <a:gd name="connsiteY169" fmla="*/ 1994061 h 2237474"/>
              <a:gd name="connsiteX170" fmla="*/ 2843662 w 12192000"/>
              <a:gd name="connsiteY170" fmla="*/ 1992498 h 2237474"/>
              <a:gd name="connsiteX171" fmla="*/ 2796128 w 12192000"/>
              <a:gd name="connsiteY171" fmla="*/ 1976403 h 2237474"/>
              <a:gd name="connsiteX172" fmla="*/ 2756784 w 12192000"/>
              <a:gd name="connsiteY172" fmla="*/ 1985116 h 2237474"/>
              <a:gd name="connsiteX173" fmla="*/ 2748833 w 12192000"/>
              <a:gd name="connsiteY173" fmla="*/ 1986323 h 2237474"/>
              <a:gd name="connsiteX174" fmla="*/ 2748661 w 12192000"/>
              <a:gd name="connsiteY174" fmla="*/ 1986122 h 2237474"/>
              <a:gd name="connsiteX175" fmla="*/ 2740251 w 12192000"/>
              <a:gd name="connsiteY175" fmla="*/ 1986946 h 2237474"/>
              <a:gd name="connsiteX176" fmla="*/ 2718916 w 12192000"/>
              <a:gd name="connsiteY176" fmla="*/ 1990867 h 2237474"/>
              <a:gd name="connsiteX177" fmla="*/ 2713522 w 12192000"/>
              <a:gd name="connsiteY177" fmla="*/ 1990173 h 2237474"/>
              <a:gd name="connsiteX178" fmla="*/ 2680597 w 12192000"/>
              <a:gd name="connsiteY178" fmla="*/ 1984996 h 2237474"/>
              <a:gd name="connsiteX179" fmla="*/ 2578178 w 12192000"/>
              <a:gd name="connsiteY179" fmla="*/ 1990531 h 2237474"/>
              <a:gd name="connsiteX180" fmla="*/ 2476147 w 12192000"/>
              <a:gd name="connsiteY180" fmla="*/ 1998305 h 2237474"/>
              <a:gd name="connsiteX181" fmla="*/ 2373568 w 12192000"/>
              <a:gd name="connsiteY181" fmla="*/ 2003219 h 2237474"/>
              <a:gd name="connsiteX182" fmla="*/ 2321399 w 12192000"/>
              <a:gd name="connsiteY182" fmla="*/ 1989467 h 2237474"/>
              <a:gd name="connsiteX183" fmla="*/ 2315525 w 12192000"/>
              <a:gd name="connsiteY183" fmla="*/ 1989708 h 2237474"/>
              <a:gd name="connsiteX184" fmla="*/ 2300792 w 12192000"/>
              <a:gd name="connsiteY184" fmla="*/ 1994290 h 2237474"/>
              <a:gd name="connsiteX185" fmla="*/ 2295469 w 12192000"/>
              <a:gd name="connsiteY185" fmla="*/ 1996659 h 2237474"/>
              <a:gd name="connsiteX186" fmla="*/ 2287219 w 12192000"/>
              <a:gd name="connsiteY186" fmla="*/ 1998750 h 2237474"/>
              <a:gd name="connsiteX187" fmla="*/ 2286948 w 12192000"/>
              <a:gd name="connsiteY187" fmla="*/ 1998596 h 2237474"/>
              <a:gd name="connsiteX188" fmla="*/ 2243069 w 12192000"/>
              <a:gd name="connsiteY188" fmla="*/ 2015111 h 2237474"/>
              <a:gd name="connsiteX189" fmla="*/ 2186609 w 12192000"/>
              <a:gd name="connsiteY189" fmla="*/ 2008263 h 2237474"/>
              <a:gd name="connsiteX190" fmla="*/ 2164831 w 12192000"/>
              <a:gd name="connsiteY190" fmla="*/ 2010143 h 2237474"/>
              <a:gd name="connsiteX191" fmla="*/ 2152836 w 12192000"/>
              <a:gd name="connsiteY191" fmla="*/ 2010048 h 2237474"/>
              <a:gd name="connsiteX192" fmla="*/ 2117102 w 12192000"/>
              <a:gd name="connsiteY192" fmla="*/ 2023004 h 2237474"/>
              <a:gd name="connsiteX193" fmla="*/ 2111935 w 12192000"/>
              <a:gd name="connsiteY193" fmla="*/ 2023163 h 2237474"/>
              <a:gd name="connsiteX194" fmla="*/ 2089991 w 12192000"/>
              <a:gd name="connsiteY194" fmla="*/ 2034193 h 2237474"/>
              <a:gd name="connsiteX195" fmla="*/ 2058061 w 12192000"/>
              <a:gd name="connsiteY195" fmla="*/ 2047942 h 2237474"/>
              <a:gd name="connsiteX196" fmla="*/ 2055737 w 12192000"/>
              <a:gd name="connsiteY196" fmla="*/ 2047704 h 2237474"/>
              <a:gd name="connsiteX197" fmla="*/ 2042244 w 12192000"/>
              <a:gd name="connsiteY197" fmla="*/ 2055560 h 2237474"/>
              <a:gd name="connsiteX198" fmla="*/ 1976224 w 12192000"/>
              <a:gd name="connsiteY198" fmla="*/ 2074257 h 2237474"/>
              <a:gd name="connsiteX199" fmla="*/ 1877728 w 12192000"/>
              <a:gd name="connsiteY199" fmla="*/ 2101004 h 2237474"/>
              <a:gd name="connsiteX200" fmla="*/ 1759056 w 12192000"/>
              <a:gd name="connsiteY200" fmla="*/ 2125608 h 2237474"/>
              <a:gd name="connsiteX201" fmla="*/ 1637948 w 12192000"/>
              <a:gd name="connsiteY201" fmla="*/ 2172597 h 2237474"/>
              <a:gd name="connsiteX202" fmla="*/ 1434549 w 12192000"/>
              <a:gd name="connsiteY202" fmla="*/ 2234522 h 2237474"/>
              <a:gd name="connsiteX203" fmla="*/ 1398481 w 12192000"/>
              <a:gd name="connsiteY203" fmla="*/ 2237074 h 2237474"/>
              <a:gd name="connsiteX204" fmla="*/ 1398407 w 12192000"/>
              <a:gd name="connsiteY204" fmla="*/ 2237095 h 2237474"/>
              <a:gd name="connsiteX205" fmla="*/ 1370962 w 12192000"/>
              <a:gd name="connsiteY205" fmla="*/ 2237474 h 2237474"/>
              <a:gd name="connsiteX206" fmla="*/ 1356367 w 12192000"/>
              <a:gd name="connsiteY206" fmla="*/ 2235089 h 2237474"/>
              <a:gd name="connsiteX207" fmla="*/ 1324828 w 12192000"/>
              <a:gd name="connsiteY207" fmla="*/ 2231968 h 2237474"/>
              <a:gd name="connsiteX208" fmla="*/ 1297744 w 12192000"/>
              <a:gd name="connsiteY208" fmla="*/ 2235849 h 2237474"/>
              <a:gd name="connsiteX209" fmla="*/ 1286236 w 12192000"/>
              <a:gd name="connsiteY209" fmla="*/ 2233135 h 2237474"/>
              <a:gd name="connsiteX210" fmla="*/ 1283504 w 12192000"/>
              <a:gd name="connsiteY210" fmla="*/ 2233797 h 2237474"/>
              <a:gd name="connsiteX211" fmla="*/ 1279765 w 12192000"/>
              <a:gd name="connsiteY211" fmla="*/ 2229639 h 2237474"/>
              <a:gd name="connsiteX212" fmla="*/ 1195347 w 12192000"/>
              <a:gd name="connsiteY212" fmla="*/ 2212354 h 2237474"/>
              <a:gd name="connsiteX213" fmla="*/ 970251 w 12192000"/>
              <a:gd name="connsiteY213" fmla="*/ 2221029 h 2237474"/>
              <a:gd name="connsiteX214" fmla="*/ 812914 w 12192000"/>
              <a:gd name="connsiteY214" fmla="*/ 2202752 h 2237474"/>
              <a:gd name="connsiteX215" fmla="*/ 800195 w 12192000"/>
              <a:gd name="connsiteY215" fmla="*/ 2209407 h 2237474"/>
              <a:gd name="connsiteX216" fmla="*/ 784978 w 12192000"/>
              <a:gd name="connsiteY216" fmla="*/ 2212360 h 2237474"/>
              <a:gd name="connsiteX217" fmla="*/ 681987 w 12192000"/>
              <a:gd name="connsiteY217" fmla="*/ 2216757 h 2237474"/>
              <a:gd name="connsiteX218" fmla="*/ 669923 w 12192000"/>
              <a:gd name="connsiteY218" fmla="*/ 2211682 h 2237474"/>
              <a:gd name="connsiteX219" fmla="*/ 648680 w 12192000"/>
              <a:gd name="connsiteY219" fmla="*/ 2206229 h 2237474"/>
              <a:gd name="connsiteX220" fmla="*/ 597225 w 12192000"/>
              <a:gd name="connsiteY220" fmla="*/ 2180999 h 2237474"/>
              <a:gd name="connsiteX221" fmla="*/ 558449 w 12192000"/>
              <a:gd name="connsiteY221" fmla="*/ 2182346 h 2237474"/>
              <a:gd name="connsiteX222" fmla="*/ 550517 w 12192000"/>
              <a:gd name="connsiteY222" fmla="*/ 2182060 h 2237474"/>
              <a:gd name="connsiteX223" fmla="*/ 550309 w 12192000"/>
              <a:gd name="connsiteY223" fmla="*/ 2181825 h 2237474"/>
              <a:gd name="connsiteX224" fmla="*/ 541836 w 12192000"/>
              <a:gd name="connsiteY224" fmla="*/ 2181063 h 2237474"/>
              <a:gd name="connsiteX225" fmla="*/ 536057 w 12192000"/>
              <a:gd name="connsiteY225" fmla="*/ 2181537 h 2237474"/>
              <a:gd name="connsiteX226" fmla="*/ 520671 w 12192000"/>
              <a:gd name="connsiteY226" fmla="*/ 2180980 h 2237474"/>
              <a:gd name="connsiteX227" fmla="*/ 515024 w 12192000"/>
              <a:gd name="connsiteY227" fmla="*/ 2179258 h 2237474"/>
              <a:gd name="connsiteX228" fmla="*/ 512278 w 12192000"/>
              <a:gd name="connsiteY228" fmla="*/ 2176369 h 2237474"/>
              <a:gd name="connsiteX229" fmla="*/ 480419 w 12192000"/>
              <a:gd name="connsiteY229" fmla="*/ 2167807 h 2237474"/>
              <a:gd name="connsiteX230" fmla="*/ 413835 w 12192000"/>
              <a:gd name="connsiteY230" fmla="*/ 2156783 h 2237474"/>
              <a:gd name="connsiteX231" fmla="*/ 376513 w 12192000"/>
              <a:gd name="connsiteY231" fmla="*/ 2154014 h 2237474"/>
              <a:gd name="connsiteX232" fmla="*/ 273386 w 12192000"/>
              <a:gd name="connsiteY232" fmla="*/ 2142551 h 2237474"/>
              <a:gd name="connsiteX233" fmla="*/ 169207 w 12192000"/>
              <a:gd name="connsiteY233" fmla="*/ 2128100 h 2237474"/>
              <a:gd name="connsiteX234" fmla="*/ 93149 w 12192000"/>
              <a:gd name="connsiteY234" fmla="*/ 2105324 h 2237474"/>
              <a:gd name="connsiteX235" fmla="*/ 88109 w 12192000"/>
              <a:gd name="connsiteY235" fmla="*/ 2106704 h 2237474"/>
              <a:gd name="connsiteX236" fmla="*/ 80022 w 12192000"/>
              <a:gd name="connsiteY236" fmla="*/ 2107254 h 2237474"/>
              <a:gd name="connsiteX237" fmla="*/ 79717 w 12192000"/>
              <a:gd name="connsiteY237" fmla="*/ 2107046 h 2237474"/>
              <a:gd name="connsiteX238" fmla="*/ 72352 w 12192000"/>
              <a:gd name="connsiteY238" fmla="*/ 2107991 h 2237474"/>
              <a:gd name="connsiteX239" fmla="*/ 37645 w 12192000"/>
              <a:gd name="connsiteY239" fmla="*/ 2115401 h 2237474"/>
              <a:gd name="connsiteX240" fmla="*/ 4572 w 12192000"/>
              <a:gd name="connsiteY240" fmla="*/ 2111091 h 2237474"/>
              <a:gd name="connsiteX241" fmla="*/ 0 w 12192000"/>
              <a:gd name="connsiteY241" fmla="*/ 2110468 h 2237474"/>
              <a:gd name="connsiteX242" fmla="*/ 0 w 12192000"/>
              <a:gd name="connsiteY24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11738 w 12192000"/>
              <a:gd name="connsiteY133" fmla="*/ 1776964 h 2237474"/>
              <a:gd name="connsiteX134" fmla="*/ 4560070 w 12192000"/>
              <a:gd name="connsiteY134" fmla="*/ 1785640 h 2237474"/>
              <a:gd name="connsiteX135" fmla="*/ 4536503 w 12192000"/>
              <a:gd name="connsiteY135" fmla="*/ 1785334 h 2237474"/>
              <a:gd name="connsiteX136" fmla="*/ 4513724 w 12192000"/>
              <a:gd name="connsiteY136" fmla="*/ 1791996 h 2237474"/>
              <a:gd name="connsiteX137" fmla="*/ 4459810 w 12192000"/>
              <a:gd name="connsiteY137" fmla="*/ 1797886 h 2237474"/>
              <a:gd name="connsiteX138" fmla="*/ 4379064 w 12192000"/>
              <a:gd name="connsiteY138" fmla="*/ 1817177 h 2237474"/>
              <a:gd name="connsiteX139" fmla="*/ 4319209 w 12192000"/>
              <a:gd name="connsiteY139" fmla="*/ 1834833 h 2237474"/>
              <a:gd name="connsiteX140" fmla="*/ 4306907 w 12192000"/>
              <a:gd name="connsiteY140" fmla="*/ 1841641 h 2237474"/>
              <a:gd name="connsiteX141" fmla="*/ 4290981 w 12192000"/>
              <a:gd name="connsiteY141" fmla="*/ 1839677 h 2237474"/>
              <a:gd name="connsiteX142" fmla="*/ 4285792 w 12192000"/>
              <a:gd name="connsiteY142" fmla="*/ 1836231 h 2237474"/>
              <a:gd name="connsiteX143" fmla="*/ 4238372 w 12192000"/>
              <a:gd name="connsiteY143" fmla="*/ 1851480 h 2237474"/>
              <a:gd name="connsiteX144" fmla="*/ 4232517 w 12192000"/>
              <a:gd name="connsiteY144" fmla="*/ 1852567 h 2237474"/>
              <a:gd name="connsiteX145" fmla="*/ 4191732 w 12192000"/>
              <a:gd name="connsiteY145" fmla="*/ 1857328 h 2237474"/>
              <a:gd name="connsiteX146" fmla="*/ 4065532 w 12192000"/>
              <a:gd name="connsiteY146" fmla="*/ 1855477 h 2237474"/>
              <a:gd name="connsiteX147" fmla="*/ 4028460 w 12192000"/>
              <a:gd name="connsiteY147" fmla="*/ 1855137 h 2237474"/>
              <a:gd name="connsiteX148" fmla="*/ 4002267 w 12192000"/>
              <a:gd name="connsiteY148" fmla="*/ 1852352 h 2237474"/>
              <a:gd name="connsiteX149" fmla="*/ 3931396 w 12192000"/>
              <a:gd name="connsiteY149" fmla="*/ 1858915 h 2237474"/>
              <a:gd name="connsiteX150" fmla="*/ 3812162 w 12192000"/>
              <a:gd name="connsiteY150" fmla="*/ 1875501 h 2237474"/>
              <a:gd name="connsiteX151" fmla="*/ 3767672 w 12192000"/>
              <a:gd name="connsiteY151" fmla="*/ 1874600 h 2237474"/>
              <a:gd name="connsiteX152" fmla="*/ 3764741 w 12192000"/>
              <a:gd name="connsiteY152" fmla="*/ 1869433 h 2237474"/>
              <a:gd name="connsiteX153" fmla="*/ 3751332 w 12192000"/>
              <a:gd name="connsiteY153" fmla="*/ 1869854 h 2237474"/>
              <a:gd name="connsiteX154" fmla="*/ 3748155 w 12192000"/>
              <a:gd name="connsiteY154" fmla="*/ 1868903 h 2237474"/>
              <a:gd name="connsiteX155" fmla="*/ 3729530 w 12192000"/>
              <a:gd name="connsiteY155" fmla="*/ 1864513 h 2237474"/>
              <a:gd name="connsiteX156" fmla="*/ 3680177 w 12192000"/>
              <a:gd name="connsiteY156" fmla="*/ 1881552 h 2237474"/>
              <a:gd name="connsiteX157" fmla="*/ 3567259 w 12192000"/>
              <a:gd name="connsiteY157" fmla="*/ 1893482 h 2237474"/>
              <a:gd name="connsiteX158" fmla="*/ 3405770 w 12192000"/>
              <a:gd name="connsiteY158" fmla="*/ 1904591 h 2237474"/>
              <a:gd name="connsiteX159" fmla="*/ 3280097 w 12192000"/>
              <a:gd name="connsiteY159" fmla="*/ 1919610 h 2237474"/>
              <a:gd name="connsiteX160" fmla="*/ 3123424 w 12192000"/>
              <a:gd name="connsiteY160" fmla="*/ 1952930 h 2237474"/>
              <a:gd name="connsiteX161" fmla="*/ 3009910 w 12192000"/>
              <a:gd name="connsiteY161" fmla="*/ 1957866 h 2237474"/>
              <a:gd name="connsiteX162" fmla="*/ 2995934 w 12192000"/>
              <a:gd name="connsiteY162" fmla="*/ 1967085 h 2237474"/>
              <a:gd name="connsiteX163" fmla="*/ 2980071 w 12192000"/>
              <a:gd name="connsiteY163" fmla="*/ 1972988 h 2237474"/>
              <a:gd name="connsiteX164" fmla="*/ 2978094 w 12192000"/>
              <a:gd name="connsiteY164" fmla="*/ 1972369 h 2237474"/>
              <a:gd name="connsiteX165" fmla="*/ 2942858 w 12192000"/>
              <a:gd name="connsiteY165" fmla="*/ 1981367 h 2237474"/>
              <a:gd name="connsiteX166" fmla="*/ 2875436 w 12192000"/>
              <a:gd name="connsiteY166" fmla="*/ 1996977 h 2237474"/>
              <a:gd name="connsiteX167" fmla="*/ 2874892 w 12192000"/>
              <a:gd name="connsiteY167" fmla="*/ 1996085 h 2237474"/>
              <a:gd name="connsiteX168" fmla="*/ 2864145 w 12192000"/>
              <a:gd name="connsiteY168" fmla="*/ 1994061 h 2237474"/>
              <a:gd name="connsiteX169" fmla="*/ 2843662 w 12192000"/>
              <a:gd name="connsiteY169" fmla="*/ 1992498 h 2237474"/>
              <a:gd name="connsiteX170" fmla="*/ 2796128 w 12192000"/>
              <a:gd name="connsiteY170" fmla="*/ 1976403 h 2237474"/>
              <a:gd name="connsiteX171" fmla="*/ 2756784 w 12192000"/>
              <a:gd name="connsiteY171" fmla="*/ 1985116 h 2237474"/>
              <a:gd name="connsiteX172" fmla="*/ 2748833 w 12192000"/>
              <a:gd name="connsiteY172" fmla="*/ 1986323 h 2237474"/>
              <a:gd name="connsiteX173" fmla="*/ 2748661 w 12192000"/>
              <a:gd name="connsiteY173" fmla="*/ 1986122 h 2237474"/>
              <a:gd name="connsiteX174" fmla="*/ 2740251 w 12192000"/>
              <a:gd name="connsiteY174" fmla="*/ 1986946 h 2237474"/>
              <a:gd name="connsiteX175" fmla="*/ 2718916 w 12192000"/>
              <a:gd name="connsiteY175" fmla="*/ 1990867 h 2237474"/>
              <a:gd name="connsiteX176" fmla="*/ 2713522 w 12192000"/>
              <a:gd name="connsiteY176" fmla="*/ 1990173 h 2237474"/>
              <a:gd name="connsiteX177" fmla="*/ 2680597 w 12192000"/>
              <a:gd name="connsiteY177" fmla="*/ 1984996 h 2237474"/>
              <a:gd name="connsiteX178" fmla="*/ 2578178 w 12192000"/>
              <a:gd name="connsiteY178" fmla="*/ 1990531 h 2237474"/>
              <a:gd name="connsiteX179" fmla="*/ 2476147 w 12192000"/>
              <a:gd name="connsiteY179" fmla="*/ 1998305 h 2237474"/>
              <a:gd name="connsiteX180" fmla="*/ 2373568 w 12192000"/>
              <a:gd name="connsiteY180" fmla="*/ 2003219 h 2237474"/>
              <a:gd name="connsiteX181" fmla="*/ 2321399 w 12192000"/>
              <a:gd name="connsiteY181" fmla="*/ 1989467 h 2237474"/>
              <a:gd name="connsiteX182" fmla="*/ 2315525 w 12192000"/>
              <a:gd name="connsiteY182" fmla="*/ 1989708 h 2237474"/>
              <a:gd name="connsiteX183" fmla="*/ 2300792 w 12192000"/>
              <a:gd name="connsiteY183" fmla="*/ 1994290 h 2237474"/>
              <a:gd name="connsiteX184" fmla="*/ 2295469 w 12192000"/>
              <a:gd name="connsiteY184" fmla="*/ 1996659 h 2237474"/>
              <a:gd name="connsiteX185" fmla="*/ 2287219 w 12192000"/>
              <a:gd name="connsiteY185" fmla="*/ 1998750 h 2237474"/>
              <a:gd name="connsiteX186" fmla="*/ 2286948 w 12192000"/>
              <a:gd name="connsiteY186" fmla="*/ 1998596 h 2237474"/>
              <a:gd name="connsiteX187" fmla="*/ 2243069 w 12192000"/>
              <a:gd name="connsiteY187" fmla="*/ 2015111 h 2237474"/>
              <a:gd name="connsiteX188" fmla="*/ 2186609 w 12192000"/>
              <a:gd name="connsiteY188" fmla="*/ 2008263 h 2237474"/>
              <a:gd name="connsiteX189" fmla="*/ 2164831 w 12192000"/>
              <a:gd name="connsiteY189" fmla="*/ 2010143 h 2237474"/>
              <a:gd name="connsiteX190" fmla="*/ 2152836 w 12192000"/>
              <a:gd name="connsiteY190" fmla="*/ 2010048 h 2237474"/>
              <a:gd name="connsiteX191" fmla="*/ 2117102 w 12192000"/>
              <a:gd name="connsiteY191" fmla="*/ 2023004 h 2237474"/>
              <a:gd name="connsiteX192" fmla="*/ 2111935 w 12192000"/>
              <a:gd name="connsiteY192" fmla="*/ 2023163 h 2237474"/>
              <a:gd name="connsiteX193" fmla="*/ 2089991 w 12192000"/>
              <a:gd name="connsiteY193" fmla="*/ 2034193 h 2237474"/>
              <a:gd name="connsiteX194" fmla="*/ 2058061 w 12192000"/>
              <a:gd name="connsiteY194" fmla="*/ 2047942 h 2237474"/>
              <a:gd name="connsiteX195" fmla="*/ 2055737 w 12192000"/>
              <a:gd name="connsiteY195" fmla="*/ 2047704 h 2237474"/>
              <a:gd name="connsiteX196" fmla="*/ 2042244 w 12192000"/>
              <a:gd name="connsiteY196" fmla="*/ 2055560 h 2237474"/>
              <a:gd name="connsiteX197" fmla="*/ 1976224 w 12192000"/>
              <a:gd name="connsiteY197" fmla="*/ 2074257 h 2237474"/>
              <a:gd name="connsiteX198" fmla="*/ 1877728 w 12192000"/>
              <a:gd name="connsiteY198" fmla="*/ 2101004 h 2237474"/>
              <a:gd name="connsiteX199" fmla="*/ 1759056 w 12192000"/>
              <a:gd name="connsiteY199" fmla="*/ 2125608 h 2237474"/>
              <a:gd name="connsiteX200" fmla="*/ 1637948 w 12192000"/>
              <a:gd name="connsiteY200" fmla="*/ 2172597 h 2237474"/>
              <a:gd name="connsiteX201" fmla="*/ 1434549 w 12192000"/>
              <a:gd name="connsiteY201" fmla="*/ 2234522 h 2237474"/>
              <a:gd name="connsiteX202" fmla="*/ 1398481 w 12192000"/>
              <a:gd name="connsiteY202" fmla="*/ 2237074 h 2237474"/>
              <a:gd name="connsiteX203" fmla="*/ 1398407 w 12192000"/>
              <a:gd name="connsiteY203" fmla="*/ 2237095 h 2237474"/>
              <a:gd name="connsiteX204" fmla="*/ 1370962 w 12192000"/>
              <a:gd name="connsiteY204" fmla="*/ 2237474 h 2237474"/>
              <a:gd name="connsiteX205" fmla="*/ 1356367 w 12192000"/>
              <a:gd name="connsiteY205" fmla="*/ 2235089 h 2237474"/>
              <a:gd name="connsiteX206" fmla="*/ 1324828 w 12192000"/>
              <a:gd name="connsiteY206" fmla="*/ 2231968 h 2237474"/>
              <a:gd name="connsiteX207" fmla="*/ 1297744 w 12192000"/>
              <a:gd name="connsiteY207" fmla="*/ 2235849 h 2237474"/>
              <a:gd name="connsiteX208" fmla="*/ 1286236 w 12192000"/>
              <a:gd name="connsiteY208" fmla="*/ 2233135 h 2237474"/>
              <a:gd name="connsiteX209" fmla="*/ 1283504 w 12192000"/>
              <a:gd name="connsiteY209" fmla="*/ 2233797 h 2237474"/>
              <a:gd name="connsiteX210" fmla="*/ 1279765 w 12192000"/>
              <a:gd name="connsiteY210" fmla="*/ 2229639 h 2237474"/>
              <a:gd name="connsiteX211" fmla="*/ 1195347 w 12192000"/>
              <a:gd name="connsiteY211" fmla="*/ 2212354 h 2237474"/>
              <a:gd name="connsiteX212" fmla="*/ 970251 w 12192000"/>
              <a:gd name="connsiteY212" fmla="*/ 2221029 h 2237474"/>
              <a:gd name="connsiteX213" fmla="*/ 812914 w 12192000"/>
              <a:gd name="connsiteY213" fmla="*/ 2202752 h 2237474"/>
              <a:gd name="connsiteX214" fmla="*/ 800195 w 12192000"/>
              <a:gd name="connsiteY214" fmla="*/ 2209407 h 2237474"/>
              <a:gd name="connsiteX215" fmla="*/ 784978 w 12192000"/>
              <a:gd name="connsiteY215" fmla="*/ 2212360 h 2237474"/>
              <a:gd name="connsiteX216" fmla="*/ 681987 w 12192000"/>
              <a:gd name="connsiteY216" fmla="*/ 2216757 h 2237474"/>
              <a:gd name="connsiteX217" fmla="*/ 669923 w 12192000"/>
              <a:gd name="connsiteY217" fmla="*/ 2211682 h 2237474"/>
              <a:gd name="connsiteX218" fmla="*/ 648680 w 12192000"/>
              <a:gd name="connsiteY218" fmla="*/ 2206229 h 2237474"/>
              <a:gd name="connsiteX219" fmla="*/ 597225 w 12192000"/>
              <a:gd name="connsiteY219" fmla="*/ 2180999 h 2237474"/>
              <a:gd name="connsiteX220" fmla="*/ 558449 w 12192000"/>
              <a:gd name="connsiteY220" fmla="*/ 2182346 h 2237474"/>
              <a:gd name="connsiteX221" fmla="*/ 550517 w 12192000"/>
              <a:gd name="connsiteY221" fmla="*/ 2182060 h 2237474"/>
              <a:gd name="connsiteX222" fmla="*/ 550309 w 12192000"/>
              <a:gd name="connsiteY222" fmla="*/ 2181825 h 2237474"/>
              <a:gd name="connsiteX223" fmla="*/ 541836 w 12192000"/>
              <a:gd name="connsiteY223" fmla="*/ 2181063 h 2237474"/>
              <a:gd name="connsiteX224" fmla="*/ 536057 w 12192000"/>
              <a:gd name="connsiteY224" fmla="*/ 2181537 h 2237474"/>
              <a:gd name="connsiteX225" fmla="*/ 520671 w 12192000"/>
              <a:gd name="connsiteY225" fmla="*/ 2180980 h 2237474"/>
              <a:gd name="connsiteX226" fmla="*/ 515024 w 12192000"/>
              <a:gd name="connsiteY226" fmla="*/ 2179258 h 2237474"/>
              <a:gd name="connsiteX227" fmla="*/ 512278 w 12192000"/>
              <a:gd name="connsiteY227" fmla="*/ 2176369 h 2237474"/>
              <a:gd name="connsiteX228" fmla="*/ 480419 w 12192000"/>
              <a:gd name="connsiteY228" fmla="*/ 2167807 h 2237474"/>
              <a:gd name="connsiteX229" fmla="*/ 413835 w 12192000"/>
              <a:gd name="connsiteY229" fmla="*/ 2156783 h 2237474"/>
              <a:gd name="connsiteX230" fmla="*/ 376513 w 12192000"/>
              <a:gd name="connsiteY230" fmla="*/ 2154014 h 2237474"/>
              <a:gd name="connsiteX231" fmla="*/ 273386 w 12192000"/>
              <a:gd name="connsiteY231" fmla="*/ 2142551 h 2237474"/>
              <a:gd name="connsiteX232" fmla="*/ 169207 w 12192000"/>
              <a:gd name="connsiteY232" fmla="*/ 2128100 h 2237474"/>
              <a:gd name="connsiteX233" fmla="*/ 93149 w 12192000"/>
              <a:gd name="connsiteY233" fmla="*/ 2105324 h 2237474"/>
              <a:gd name="connsiteX234" fmla="*/ 88109 w 12192000"/>
              <a:gd name="connsiteY234" fmla="*/ 2106704 h 2237474"/>
              <a:gd name="connsiteX235" fmla="*/ 80022 w 12192000"/>
              <a:gd name="connsiteY235" fmla="*/ 2107254 h 2237474"/>
              <a:gd name="connsiteX236" fmla="*/ 79717 w 12192000"/>
              <a:gd name="connsiteY236" fmla="*/ 2107046 h 2237474"/>
              <a:gd name="connsiteX237" fmla="*/ 72352 w 12192000"/>
              <a:gd name="connsiteY237" fmla="*/ 2107991 h 2237474"/>
              <a:gd name="connsiteX238" fmla="*/ 37645 w 12192000"/>
              <a:gd name="connsiteY238" fmla="*/ 2115401 h 2237474"/>
              <a:gd name="connsiteX239" fmla="*/ 4572 w 12192000"/>
              <a:gd name="connsiteY239" fmla="*/ 2111091 h 2237474"/>
              <a:gd name="connsiteX240" fmla="*/ 0 w 12192000"/>
              <a:gd name="connsiteY240" fmla="*/ 2110468 h 2237474"/>
              <a:gd name="connsiteX241" fmla="*/ 0 w 12192000"/>
              <a:gd name="connsiteY24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11738 w 12192000"/>
              <a:gd name="connsiteY133" fmla="*/ 1776964 h 2237474"/>
              <a:gd name="connsiteX134" fmla="*/ 4560070 w 12192000"/>
              <a:gd name="connsiteY134" fmla="*/ 1785640 h 2237474"/>
              <a:gd name="connsiteX135" fmla="*/ 4536503 w 12192000"/>
              <a:gd name="connsiteY135" fmla="*/ 1785334 h 2237474"/>
              <a:gd name="connsiteX136" fmla="*/ 4513724 w 12192000"/>
              <a:gd name="connsiteY136" fmla="*/ 1791996 h 2237474"/>
              <a:gd name="connsiteX137" fmla="*/ 4459810 w 12192000"/>
              <a:gd name="connsiteY137" fmla="*/ 1797886 h 2237474"/>
              <a:gd name="connsiteX138" fmla="*/ 4379064 w 12192000"/>
              <a:gd name="connsiteY138" fmla="*/ 1817177 h 2237474"/>
              <a:gd name="connsiteX139" fmla="*/ 4319209 w 12192000"/>
              <a:gd name="connsiteY139" fmla="*/ 1834833 h 2237474"/>
              <a:gd name="connsiteX140" fmla="*/ 4290981 w 12192000"/>
              <a:gd name="connsiteY140" fmla="*/ 1839677 h 2237474"/>
              <a:gd name="connsiteX141" fmla="*/ 4285792 w 12192000"/>
              <a:gd name="connsiteY141" fmla="*/ 1836231 h 2237474"/>
              <a:gd name="connsiteX142" fmla="*/ 4238372 w 12192000"/>
              <a:gd name="connsiteY142" fmla="*/ 1851480 h 2237474"/>
              <a:gd name="connsiteX143" fmla="*/ 4232517 w 12192000"/>
              <a:gd name="connsiteY143" fmla="*/ 1852567 h 2237474"/>
              <a:gd name="connsiteX144" fmla="*/ 4191732 w 12192000"/>
              <a:gd name="connsiteY144" fmla="*/ 1857328 h 2237474"/>
              <a:gd name="connsiteX145" fmla="*/ 4065532 w 12192000"/>
              <a:gd name="connsiteY145" fmla="*/ 1855477 h 2237474"/>
              <a:gd name="connsiteX146" fmla="*/ 4028460 w 12192000"/>
              <a:gd name="connsiteY146" fmla="*/ 1855137 h 2237474"/>
              <a:gd name="connsiteX147" fmla="*/ 4002267 w 12192000"/>
              <a:gd name="connsiteY147" fmla="*/ 1852352 h 2237474"/>
              <a:gd name="connsiteX148" fmla="*/ 3931396 w 12192000"/>
              <a:gd name="connsiteY148" fmla="*/ 1858915 h 2237474"/>
              <a:gd name="connsiteX149" fmla="*/ 3812162 w 12192000"/>
              <a:gd name="connsiteY149" fmla="*/ 1875501 h 2237474"/>
              <a:gd name="connsiteX150" fmla="*/ 3767672 w 12192000"/>
              <a:gd name="connsiteY150" fmla="*/ 1874600 h 2237474"/>
              <a:gd name="connsiteX151" fmla="*/ 3764741 w 12192000"/>
              <a:gd name="connsiteY151" fmla="*/ 1869433 h 2237474"/>
              <a:gd name="connsiteX152" fmla="*/ 3751332 w 12192000"/>
              <a:gd name="connsiteY152" fmla="*/ 1869854 h 2237474"/>
              <a:gd name="connsiteX153" fmla="*/ 3748155 w 12192000"/>
              <a:gd name="connsiteY153" fmla="*/ 1868903 h 2237474"/>
              <a:gd name="connsiteX154" fmla="*/ 3729530 w 12192000"/>
              <a:gd name="connsiteY154" fmla="*/ 1864513 h 2237474"/>
              <a:gd name="connsiteX155" fmla="*/ 3680177 w 12192000"/>
              <a:gd name="connsiteY155" fmla="*/ 1881552 h 2237474"/>
              <a:gd name="connsiteX156" fmla="*/ 3567259 w 12192000"/>
              <a:gd name="connsiteY156" fmla="*/ 1893482 h 2237474"/>
              <a:gd name="connsiteX157" fmla="*/ 3405770 w 12192000"/>
              <a:gd name="connsiteY157" fmla="*/ 1904591 h 2237474"/>
              <a:gd name="connsiteX158" fmla="*/ 3280097 w 12192000"/>
              <a:gd name="connsiteY158" fmla="*/ 1919610 h 2237474"/>
              <a:gd name="connsiteX159" fmla="*/ 3123424 w 12192000"/>
              <a:gd name="connsiteY159" fmla="*/ 1952930 h 2237474"/>
              <a:gd name="connsiteX160" fmla="*/ 3009910 w 12192000"/>
              <a:gd name="connsiteY160" fmla="*/ 1957866 h 2237474"/>
              <a:gd name="connsiteX161" fmla="*/ 2995934 w 12192000"/>
              <a:gd name="connsiteY161" fmla="*/ 1967085 h 2237474"/>
              <a:gd name="connsiteX162" fmla="*/ 2980071 w 12192000"/>
              <a:gd name="connsiteY162" fmla="*/ 1972988 h 2237474"/>
              <a:gd name="connsiteX163" fmla="*/ 2978094 w 12192000"/>
              <a:gd name="connsiteY163" fmla="*/ 1972369 h 2237474"/>
              <a:gd name="connsiteX164" fmla="*/ 2942858 w 12192000"/>
              <a:gd name="connsiteY164" fmla="*/ 1981367 h 2237474"/>
              <a:gd name="connsiteX165" fmla="*/ 2875436 w 12192000"/>
              <a:gd name="connsiteY165" fmla="*/ 1996977 h 2237474"/>
              <a:gd name="connsiteX166" fmla="*/ 2874892 w 12192000"/>
              <a:gd name="connsiteY166" fmla="*/ 1996085 h 2237474"/>
              <a:gd name="connsiteX167" fmla="*/ 2864145 w 12192000"/>
              <a:gd name="connsiteY167" fmla="*/ 1994061 h 2237474"/>
              <a:gd name="connsiteX168" fmla="*/ 2843662 w 12192000"/>
              <a:gd name="connsiteY168" fmla="*/ 1992498 h 2237474"/>
              <a:gd name="connsiteX169" fmla="*/ 2796128 w 12192000"/>
              <a:gd name="connsiteY169" fmla="*/ 1976403 h 2237474"/>
              <a:gd name="connsiteX170" fmla="*/ 2756784 w 12192000"/>
              <a:gd name="connsiteY170" fmla="*/ 1985116 h 2237474"/>
              <a:gd name="connsiteX171" fmla="*/ 2748833 w 12192000"/>
              <a:gd name="connsiteY171" fmla="*/ 1986323 h 2237474"/>
              <a:gd name="connsiteX172" fmla="*/ 2748661 w 12192000"/>
              <a:gd name="connsiteY172" fmla="*/ 1986122 h 2237474"/>
              <a:gd name="connsiteX173" fmla="*/ 2740251 w 12192000"/>
              <a:gd name="connsiteY173" fmla="*/ 1986946 h 2237474"/>
              <a:gd name="connsiteX174" fmla="*/ 2718916 w 12192000"/>
              <a:gd name="connsiteY174" fmla="*/ 1990867 h 2237474"/>
              <a:gd name="connsiteX175" fmla="*/ 2713522 w 12192000"/>
              <a:gd name="connsiteY175" fmla="*/ 1990173 h 2237474"/>
              <a:gd name="connsiteX176" fmla="*/ 2680597 w 12192000"/>
              <a:gd name="connsiteY176" fmla="*/ 1984996 h 2237474"/>
              <a:gd name="connsiteX177" fmla="*/ 2578178 w 12192000"/>
              <a:gd name="connsiteY177" fmla="*/ 1990531 h 2237474"/>
              <a:gd name="connsiteX178" fmla="*/ 2476147 w 12192000"/>
              <a:gd name="connsiteY178" fmla="*/ 1998305 h 2237474"/>
              <a:gd name="connsiteX179" fmla="*/ 2373568 w 12192000"/>
              <a:gd name="connsiteY179" fmla="*/ 2003219 h 2237474"/>
              <a:gd name="connsiteX180" fmla="*/ 2321399 w 12192000"/>
              <a:gd name="connsiteY180" fmla="*/ 1989467 h 2237474"/>
              <a:gd name="connsiteX181" fmla="*/ 2315525 w 12192000"/>
              <a:gd name="connsiteY181" fmla="*/ 1989708 h 2237474"/>
              <a:gd name="connsiteX182" fmla="*/ 2300792 w 12192000"/>
              <a:gd name="connsiteY182" fmla="*/ 1994290 h 2237474"/>
              <a:gd name="connsiteX183" fmla="*/ 2295469 w 12192000"/>
              <a:gd name="connsiteY183" fmla="*/ 1996659 h 2237474"/>
              <a:gd name="connsiteX184" fmla="*/ 2287219 w 12192000"/>
              <a:gd name="connsiteY184" fmla="*/ 1998750 h 2237474"/>
              <a:gd name="connsiteX185" fmla="*/ 2286948 w 12192000"/>
              <a:gd name="connsiteY185" fmla="*/ 1998596 h 2237474"/>
              <a:gd name="connsiteX186" fmla="*/ 2243069 w 12192000"/>
              <a:gd name="connsiteY186" fmla="*/ 2015111 h 2237474"/>
              <a:gd name="connsiteX187" fmla="*/ 2186609 w 12192000"/>
              <a:gd name="connsiteY187" fmla="*/ 2008263 h 2237474"/>
              <a:gd name="connsiteX188" fmla="*/ 2164831 w 12192000"/>
              <a:gd name="connsiteY188" fmla="*/ 2010143 h 2237474"/>
              <a:gd name="connsiteX189" fmla="*/ 2152836 w 12192000"/>
              <a:gd name="connsiteY189" fmla="*/ 2010048 h 2237474"/>
              <a:gd name="connsiteX190" fmla="*/ 2117102 w 12192000"/>
              <a:gd name="connsiteY190" fmla="*/ 2023004 h 2237474"/>
              <a:gd name="connsiteX191" fmla="*/ 2111935 w 12192000"/>
              <a:gd name="connsiteY191" fmla="*/ 2023163 h 2237474"/>
              <a:gd name="connsiteX192" fmla="*/ 2089991 w 12192000"/>
              <a:gd name="connsiteY192" fmla="*/ 2034193 h 2237474"/>
              <a:gd name="connsiteX193" fmla="*/ 2058061 w 12192000"/>
              <a:gd name="connsiteY193" fmla="*/ 2047942 h 2237474"/>
              <a:gd name="connsiteX194" fmla="*/ 2055737 w 12192000"/>
              <a:gd name="connsiteY194" fmla="*/ 2047704 h 2237474"/>
              <a:gd name="connsiteX195" fmla="*/ 2042244 w 12192000"/>
              <a:gd name="connsiteY195" fmla="*/ 2055560 h 2237474"/>
              <a:gd name="connsiteX196" fmla="*/ 1976224 w 12192000"/>
              <a:gd name="connsiteY196" fmla="*/ 2074257 h 2237474"/>
              <a:gd name="connsiteX197" fmla="*/ 1877728 w 12192000"/>
              <a:gd name="connsiteY197" fmla="*/ 2101004 h 2237474"/>
              <a:gd name="connsiteX198" fmla="*/ 1759056 w 12192000"/>
              <a:gd name="connsiteY198" fmla="*/ 2125608 h 2237474"/>
              <a:gd name="connsiteX199" fmla="*/ 1637948 w 12192000"/>
              <a:gd name="connsiteY199" fmla="*/ 2172597 h 2237474"/>
              <a:gd name="connsiteX200" fmla="*/ 1434549 w 12192000"/>
              <a:gd name="connsiteY200" fmla="*/ 2234522 h 2237474"/>
              <a:gd name="connsiteX201" fmla="*/ 1398481 w 12192000"/>
              <a:gd name="connsiteY201" fmla="*/ 2237074 h 2237474"/>
              <a:gd name="connsiteX202" fmla="*/ 1398407 w 12192000"/>
              <a:gd name="connsiteY202" fmla="*/ 2237095 h 2237474"/>
              <a:gd name="connsiteX203" fmla="*/ 1370962 w 12192000"/>
              <a:gd name="connsiteY203" fmla="*/ 2237474 h 2237474"/>
              <a:gd name="connsiteX204" fmla="*/ 1356367 w 12192000"/>
              <a:gd name="connsiteY204" fmla="*/ 2235089 h 2237474"/>
              <a:gd name="connsiteX205" fmla="*/ 1324828 w 12192000"/>
              <a:gd name="connsiteY205" fmla="*/ 2231968 h 2237474"/>
              <a:gd name="connsiteX206" fmla="*/ 1297744 w 12192000"/>
              <a:gd name="connsiteY206" fmla="*/ 2235849 h 2237474"/>
              <a:gd name="connsiteX207" fmla="*/ 1286236 w 12192000"/>
              <a:gd name="connsiteY207" fmla="*/ 2233135 h 2237474"/>
              <a:gd name="connsiteX208" fmla="*/ 1283504 w 12192000"/>
              <a:gd name="connsiteY208" fmla="*/ 2233797 h 2237474"/>
              <a:gd name="connsiteX209" fmla="*/ 1279765 w 12192000"/>
              <a:gd name="connsiteY209" fmla="*/ 2229639 h 2237474"/>
              <a:gd name="connsiteX210" fmla="*/ 1195347 w 12192000"/>
              <a:gd name="connsiteY210" fmla="*/ 2212354 h 2237474"/>
              <a:gd name="connsiteX211" fmla="*/ 970251 w 12192000"/>
              <a:gd name="connsiteY211" fmla="*/ 2221029 h 2237474"/>
              <a:gd name="connsiteX212" fmla="*/ 812914 w 12192000"/>
              <a:gd name="connsiteY212" fmla="*/ 2202752 h 2237474"/>
              <a:gd name="connsiteX213" fmla="*/ 800195 w 12192000"/>
              <a:gd name="connsiteY213" fmla="*/ 2209407 h 2237474"/>
              <a:gd name="connsiteX214" fmla="*/ 784978 w 12192000"/>
              <a:gd name="connsiteY214" fmla="*/ 2212360 h 2237474"/>
              <a:gd name="connsiteX215" fmla="*/ 681987 w 12192000"/>
              <a:gd name="connsiteY215" fmla="*/ 2216757 h 2237474"/>
              <a:gd name="connsiteX216" fmla="*/ 669923 w 12192000"/>
              <a:gd name="connsiteY216" fmla="*/ 2211682 h 2237474"/>
              <a:gd name="connsiteX217" fmla="*/ 648680 w 12192000"/>
              <a:gd name="connsiteY217" fmla="*/ 2206229 h 2237474"/>
              <a:gd name="connsiteX218" fmla="*/ 597225 w 12192000"/>
              <a:gd name="connsiteY218" fmla="*/ 2180999 h 2237474"/>
              <a:gd name="connsiteX219" fmla="*/ 558449 w 12192000"/>
              <a:gd name="connsiteY219" fmla="*/ 2182346 h 2237474"/>
              <a:gd name="connsiteX220" fmla="*/ 550517 w 12192000"/>
              <a:gd name="connsiteY220" fmla="*/ 2182060 h 2237474"/>
              <a:gd name="connsiteX221" fmla="*/ 550309 w 12192000"/>
              <a:gd name="connsiteY221" fmla="*/ 2181825 h 2237474"/>
              <a:gd name="connsiteX222" fmla="*/ 541836 w 12192000"/>
              <a:gd name="connsiteY222" fmla="*/ 2181063 h 2237474"/>
              <a:gd name="connsiteX223" fmla="*/ 536057 w 12192000"/>
              <a:gd name="connsiteY223" fmla="*/ 2181537 h 2237474"/>
              <a:gd name="connsiteX224" fmla="*/ 520671 w 12192000"/>
              <a:gd name="connsiteY224" fmla="*/ 2180980 h 2237474"/>
              <a:gd name="connsiteX225" fmla="*/ 515024 w 12192000"/>
              <a:gd name="connsiteY225" fmla="*/ 2179258 h 2237474"/>
              <a:gd name="connsiteX226" fmla="*/ 512278 w 12192000"/>
              <a:gd name="connsiteY226" fmla="*/ 2176369 h 2237474"/>
              <a:gd name="connsiteX227" fmla="*/ 480419 w 12192000"/>
              <a:gd name="connsiteY227" fmla="*/ 2167807 h 2237474"/>
              <a:gd name="connsiteX228" fmla="*/ 413835 w 12192000"/>
              <a:gd name="connsiteY228" fmla="*/ 2156783 h 2237474"/>
              <a:gd name="connsiteX229" fmla="*/ 376513 w 12192000"/>
              <a:gd name="connsiteY229" fmla="*/ 2154014 h 2237474"/>
              <a:gd name="connsiteX230" fmla="*/ 273386 w 12192000"/>
              <a:gd name="connsiteY230" fmla="*/ 2142551 h 2237474"/>
              <a:gd name="connsiteX231" fmla="*/ 169207 w 12192000"/>
              <a:gd name="connsiteY231" fmla="*/ 2128100 h 2237474"/>
              <a:gd name="connsiteX232" fmla="*/ 93149 w 12192000"/>
              <a:gd name="connsiteY232" fmla="*/ 2105324 h 2237474"/>
              <a:gd name="connsiteX233" fmla="*/ 88109 w 12192000"/>
              <a:gd name="connsiteY233" fmla="*/ 2106704 h 2237474"/>
              <a:gd name="connsiteX234" fmla="*/ 80022 w 12192000"/>
              <a:gd name="connsiteY234" fmla="*/ 2107254 h 2237474"/>
              <a:gd name="connsiteX235" fmla="*/ 79717 w 12192000"/>
              <a:gd name="connsiteY235" fmla="*/ 2107046 h 2237474"/>
              <a:gd name="connsiteX236" fmla="*/ 72352 w 12192000"/>
              <a:gd name="connsiteY236" fmla="*/ 2107991 h 2237474"/>
              <a:gd name="connsiteX237" fmla="*/ 37645 w 12192000"/>
              <a:gd name="connsiteY237" fmla="*/ 2115401 h 2237474"/>
              <a:gd name="connsiteX238" fmla="*/ 4572 w 12192000"/>
              <a:gd name="connsiteY238" fmla="*/ 2111091 h 2237474"/>
              <a:gd name="connsiteX239" fmla="*/ 0 w 12192000"/>
              <a:gd name="connsiteY239" fmla="*/ 2110468 h 2237474"/>
              <a:gd name="connsiteX240" fmla="*/ 0 w 12192000"/>
              <a:gd name="connsiteY24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11738 w 12192000"/>
              <a:gd name="connsiteY133" fmla="*/ 1776964 h 2237474"/>
              <a:gd name="connsiteX134" fmla="*/ 4560070 w 12192000"/>
              <a:gd name="connsiteY134" fmla="*/ 1785640 h 2237474"/>
              <a:gd name="connsiteX135" fmla="*/ 4536503 w 12192000"/>
              <a:gd name="connsiteY135" fmla="*/ 1785334 h 2237474"/>
              <a:gd name="connsiteX136" fmla="*/ 4513724 w 12192000"/>
              <a:gd name="connsiteY136" fmla="*/ 1791996 h 2237474"/>
              <a:gd name="connsiteX137" fmla="*/ 4459810 w 12192000"/>
              <a:gd name="connsiteY137" fmla="*/ 1797886 h 2237474"/>
              <a:gd name="connsiteX138" fmla="*/ 4379064 w 12192000"/>
              <a:gd name="connsiteY138" fmla="*/ 1817177 h 2237474"/>
              <a:gd name="connsiteX139" fmla="*/ 4319209 w 12192000"/>
              <a:gd name="connsiteY139" fmla="*/ 1834833 h 2237474"/>
              <a:gd name="connsiteX140" fmla="*/ 4290981 w 12192000"/>
              <a:gd name="connsiteY140" fmla="*/ 1839677 h 2237474"/>
              <a:gd name="connsiteX141" fmla="*/ 4285792 w 12192000"/>
              <a:gd name="connsiteY141" fmla="*/ 1836231 h 2237474"/>
              <a:gd name="connsiteX142" fmla="*/ 4238372 w 12192000"/>
              <a:gd name="connsiteY142" fmla="*/ 1851480 h 2237474"/>
              <a:gd name="connsiteX143" fmla="*/ 4232517 w 12192000"/>
              <a:gd name="connsiteY143" fmla="*/ 1852567 h 2237474"/>
              <a:gd name="connsiteX144" fmla="*/ 4191732 w 12192000"/>
              <a:gd name="connsiteY144" fmla="*/ 1857328 h 2237474"/>
              <a:gd name="connsiteX145" fmla="*/ 4065532 w 12192000"/>
              <a:gd name="connsiteY145" fmla="*/ 1855477 h 2237474"/>
              <a:gd name="connsiteX146" fmla="*/ 4028460 w 12192000"/>
              <a:gd name="connsiteY146" fmla="*/ 1855137 h 2237474"/>
              <a:gd name="connsiteX147" fmla="*/ 4002267 w 12192000"/>
              <a:gd name="connsiteY147" fmla="*/ 1852352 h 2237474"/>
              <a:gd name="connsiteX148" fmla="*/ 3931396 w 12192000"/>
              <a:gd name="connsiteY148" fmla="*/ 1858915 h 2237474"/>
              <a:gd name="connsiteX149" fmla="*/ 3812162 w 12192000"/>
              <a:gd name="connsiteY149" fmla="*/ 1875501 h 2237474"/>
              <a:gd name="connsiteX150" fmla="*/ 3767672 w 12192000"/>
              <a:gd name="connsiteY150" fmla="*/ 1874600 h 2237474"/>
              <a:gd name="connsiteX151" fmla="*/ 3751332 w 12192000"/>
              <a:gd name="connsiteY151" fmla="*/ 1869854 h 2237474"/>
              <a:gd name="connsiteX152" fmla="*/ 3748155 w 12192000"/>
              <a:gd name="connsiteY152" fmla="*/ 1868903 h 2237474"/>
              <a:gd name="connsiteX153" fmla="*/ 3729530 w 12192000"/>
              <a:gd name="connsiteY153" fmla="*/ 1864513 h 2237474"/>
              <a:gd name="connsiteX154" fmla="*/ 3680177 w 12192000"/>
              <a:gd name="connsiteY154" fmla="*/ 1881552 h 2237474"/>
              <a:gd name="connsiteX155" fmla="*/ 3567259 w 12192000"/>
              <a:gd name="connsiteY155" fmla="*/ 1893482 h 2237474"/>
              <a:gd name="connsiteX156" fmla="*/ 3405770 w 12192000"/>
              <a:gd name="connsiteY156" fmla="*/ 1904591 h 2237474"/>
              <a:gd name="connsiteX157" fmla="*/ 3280097 w 12192000"/>
              <a:gd name="connsiteY157" fmla="*/ 1919610 h 2237474"/>
              <a:gd name="connsiteX158" fmla="*/ 3123424 w 12192000"/>
              <a:gd name="connsiteY158" fmla="*/ 1952930 h 2237474"/>
              <a:gd name="connsiteX159" fmla="*/ 3009910 w 12192000"/>
              <a:gd name="connsiteY159" fmla="*/ 1957866 h 2237474"/>
              <a:gd name="connsiteX160" fmla="*/ 2995934 w 12192000"/>
              <a:gd name="connsiteY160" fmla="*/ 1967085 h 2237474"/>
              <a:gd name="connsiteX161" fmla="*/ 2980071 w 12192000"/>
              <a:gd name="connsiteY161" fmla="*/ 1972988 h 2237474"/>
              <a:gd name="connsiteX162" fmla="*/ 2978094 w 12192000"/>
              <a:gd name="connsiteY162" fmla="*/ 1972369 h 2237474"/>
              <a:gd name="connsiteX163" fmla="*/ 2942858 w 12192000"/>
              <a:gd name="connsiteY163" fmla="*/ 1981367 h 2237474"/>
              <a:gd name="connsiteX164" fmla="*/ 2875436 w 12192000"/>
              <a:gd name="connsiteY164" fmla="*/ 1996977 h 2237474"/>
              <a:gd name="connsiteX165" fmla="*/ 2874892 w 12192000"/>
              <a:gd name="connsiteY165" fmla="*/ 1996085 h 2237474"/>
              <a:gd name="connsiteX166" fmla="*/ 2864145 w 12192000"/>
              <a:gd name="connsiteY166" fmla="*/ 1994061 h 2237474"/>
              <a:gd name="connsiteX167" fmla="*/ 2843662 w 12192000"/>
              <a:gd name="connsiteY167" fmla="*/ 1992498 h 2237474"/>
              <a:gd name="connsiteX168" fmla="*/ 2796128 w 12192000"/>
              <a:gd name="connsiteY168" fmla="*/ 1976403 h 2237474"/>
              <a:gd name="connsiteX169" fmla="*/ 2756784 w 12192000"/>
              <a:gd name="connsiteY169" fmla="*/ 1985116 h 2237474"/>
              <a:gd name="connsiteX170" fmla="*/ 2748833 w 12192000"/>
              <a:gd name="connsiteY170" fmla="*/ 1986323 h 2237474"/>
              <a:gd name="connsiteX171" fmla="*/ 2748661 w 12192000"/>
              <a:gd name="connsiteY171" fmla="*/ 1986122 h 2237474"/>
              <a:gd name="connsiteX172" fmla="*/ 2740251 w 12192000"/>
              <a:gd name="connsiteY172" fmla="*/ 1986946 h 2237474"/>
              <a:gd name="connsiteX173" fmla="*/ 2718916 w 12192000"/>
              <a:gd name="connsiteY173" fmla="*/ 1990867 h 2237474"/>
              <a:gd name="connsiteX174" fmla="*/ 2713522 w 12192000"/>
              <a:gd name="connsiteY174" fmla="*/ 1990173 h 2237474"/>
              <a:gd name="connsiteX175" fmla="*/ 2680597 w 12192000"/>
              <a:gd name="connsiteY175" fmla="*/ 1984996 h 2237474"/>
              <a:gd name="connsiteX176" fmla="*/ 2578178 w 12192000"/>
              <a:gd name="connsiteY176" fmla="*/ 1990531 h 2237474"/>
              <a:gd name="connsiteX177" fmla="*/ 2476147 w 12192000"/>
              <a:gd name="connsiteY177" fmla="*/ 1998305 h 2237474"/>
              <a:gd name="connsiteX178" fmla="*/ 2373568 w 12192000"/>
              <a:gd name="connsiteY178" fmla="*/ 2003219 h 2237474"/>
              <a:gd name="connsiteX179" fmla="*/ 2321399 w 12192000"/>
              <a:gd name="connsiteY179" fmla="*/ 1989467 h 2237474"/>
              <a:gd name="connsiteX180" fmla="*/ 2315525 w 12192000"/>
              <a:gd name="connsiteY180" fmla="*/ 1989708 h 2237474"/>
              <a:gd name="connsiteX181" fmla="*/ 2300792 w 12192000"/>
              <a:gd name="connsiteY181" fmla="*/ 1994290 h 2237474"/>
              <a:gd name="connsiteX182" fmla="*/ 2295469 w 12192000"/>
              <a:gd name="connsiteY182" fmla="*/ 1996659 h 2237474"/>
              <a:gd name="connsiteX183" fmla="*/ 2287219 w 12192000"/>
              <a:gd name="connsiteY183" fmla="*/ 1998750 h 2237474"/>
              <a:gd name="connsiteX184" fmla="*/ 2286948 w 12192000"/>
              <a:gd name="connsiteY184" fmla="*/ 1998596 h 2237474"/>
              <a:gd name="connsiteX185" fmla="*/ 2243069 w 12192000"/>
              <a:gd name="connsiteY185" fmla="*/ 2015111 h 2237474"/>
              <a:gd name="connsiteX186" fmla="*/ 2186609 w 12192000"/>
              <a:gd name="connsiteY186" fmla="*/ 2008263 h 2237474"/>
              <a:gd name="connsiteX187" fmla="*/ 2164831 w 12192000"/>
              <a:gd name="connsiteY187" fmla="*/ 2010143 h 2237474"/>
              <a:gd name="connsiteX188" fmla="*/ 2152836 w 12192000"/>
              <a:gd name="connsiteY188" fmla="*/ 2010048 h 2237474"/>
              <a:gd name="connsiteX189" fmla="*/ 2117102 w 12192000"/>
              <a:gd name="connsiteY189" fmla="*/ 2023004 h 2237474"/>
              <a:gd name="connsiteX190" fmla="*/ 2111935 w 12192000"/>
              <a:gd name="connsiteY190" fmla="*/ 2023163 h 2237474"/>
              <a:gd name="connsiteX191" fmla="*/ 2089991 w 12192000"/>
              <a:gd name="connsiteY191" fmla="*/ 2034193 h 2237474"/>
              <a:gd name="connsiteX192" fmla="*/ 2058061 w 12192000"/>
              <a:gd name="connsiteY192" fmla="*/ 2047942 h 2237474"/>
              <a:gd name="connsiteX193" fmla="*/ 2055737 w 12192000"/>
              <a:gd name="connsiteY193" fmla="*/ 2047704 h 2237474"/>
              <a:gd name="connsiteX194" fmla="*/ 2042244 w 12192000"/>
              <a:gd name="connsiteY194" fmla="*/ 2055560 h 2237474"/>
              <a:gd name="connsiteX195" fmla="*/ 1976224 w 12192000"/>
              <a:gd name="connsiteY195" fmla="*/ 2074257 h 2237474"/>
              <a:gd name="connsiteX196" fmla="*/ 1877728 w 12192000"/>
              <a:gd name="connsiteY196" fmla="*/ 2101004 h 2237474"/>
              <a:gd name="connsiteX197" fmla="*/ 1759056 w 12192000"/>
              <a:gd name="connsiteY197" fmla="*/ 2125608 h 2237474"/>
              <a:gd name="connsiteX198" fmla="*/ 1637948 w 12192000"/>
              <a:gd name="connsiteY198" fmla="*/ 2172597 h 2237474"/>
              <a:gd name="connsiteX199" fmla="*/ 1434549 w 12192000"/>
              <a:gd name="connsiteY199" fmla="*/ 2234522 h 2237474"/>
              <a:gd name="connsiteX200" fmla="*/ 1398481 w 12192000"/>
              <a:gd name="connsiteY200" fmla="*/ 2237074 h 2237474"/>
              <a:gd name="connsiteX201" fmla="*/ 1398407 w 12192000"/>
              <a:gd name="connsiteY201" fmla="*/ 2237095 h 2237474"/>
              <a:gd name="connsiteX202" fmla="*/ 1370962 w 12192000"/>
              <a:gd name="connsiteY202" fmla="*/ 2237474 h 2237474"/>
              <a:gd name="connsiteX203" fmla="*/ 1356367 w 12192000"/>
              <a:gd name="connsiteY203" fmla="*/ 2235089 h 2237474"/>
              <a:gd name="connsiteX204" fmla="*/ 1324828 w 12192000"/>
              <a:gd name="connsiteY204" fmla="*/ 2231968 h 2237474"/>
              <a:gd name="connsiteX205" fmla="*/ 1297744 w 12192000"/>
              <a:gd name="connsiteY205" fmla="*/ 2235849 h 2237474"/>
              <a:gd name="connsiteX206" fmla="*/ 1286236 w 12192000"/>
              <a:gd name="connsiteY206" fmla="*/ 2233135 h 2237474"/>
              <a:gd name="connsiteX207" fmla="*/ 1283504 w 12192000"/>
              <a:gd name="connsiteY207" fmla="*/ 2233797 h 2237474"/>
              <a:gd name="connsiteX208" fmla="*/ 1279765 w 12192000"/>
              <a:gd name="connsiteY208" fmla="*/ 2229639 h 2237474"/>
              <a:gd name="connsiteX209" fmla="*/ 1195347 w 12192000"/>
              <a:gd name="connsiteY209" fmla="*/ 2212354 h 2237474"/>
              <a:gd name="connsiteX210" fmla="*/ 970251 w 12192000"/>
              <a:gd name="connsiteY210" fmla="*/ 2221029 h 2237474"/>
              <a:gd name="connsiteX211" fmla="*/ 812914 w 12192000"/>
              <a:gd name="connsiteY211" fmla="*/ 2202752 h 2237474"/>
              <a:gd name="connsiteX212" fmla="*/ 800195 w 12192000"/>
              <a:gd name="connsiteY212" fmla="*/ 2209407 h 2237474"/>
              <a:gd name="connsiteX213" fmla="*/ 784978 w 12192000"/>
              <a:gd name="connsiteY213" fmla="*/ 2212360 h 2237474"/>
              <a:gd name="connsiteX214" fmla="*/ 681987 w 12192000"/>
              <a:gd name="connsiteY214" fmla="*/ 2216757 h 2237474"/>
              <a:gd name="connsiteX215" fmla="*/ 669923 w 12192000"/>
              <a:gd name="connsiteY215" fmla="*/ 2211682 h 2237474"/>
              <a:gd name="connsiteX216" fmla="*/ 648680 w 12192000"/>
              <a:gd name="connsiteY216" fmla="*/ 2206229 h 2237474"/>
              <a:gd name="connsiteX217" fmla="*/ 597225 w 12192000"/>
              <a:gd name="connsiteY217" fmla="*/ 2180999 h 2237474"/>
              <a:gd name="connsiteX218" fmla="*/ 558449 w 12192000"/>
              <a:gd name="connsiteY218" fmla="*/ 2182346 h 2237474"/>
              <a:gd name="connsiteX219" fmla="*/ 550517 w 12192000"/>
              <a:gd name="connsiteY219" fmla="*/ 2182060 h 2237474"/>
              <a:gd name="connsiteX220" fmla="*/ 550309 w 12192000"/>
              <a:gd name="connsiteY220" fmla="*/ 2181825 h 2237474"/>
              <a:gd name="connsiteX221" fmla="*/ 541836 w 12192000"/>
              <a:gd name="connsiteY221" fmla="*/ 2181063 h 2237474"/>
              <a:gd name="connsiteX222" fmla="*/ 536057 w 12192000"/>
              <a:gd name="connsiteY222" fmla="*/ 2181537 h 2237474"/>
              <a:gd name="connsiteX223" fmla="*/ 520671 w 12192000"/>
              <a:gd name="connsiteY223" fmla="*/ 2180980 h 2237474"/>
              <a:gd name="connsiteX224" fmla="*/ 515024 w 12192000"/>
              <a:gd name="connsiteY224" fmla="*/ 2179258 h 2237474"/>
              <a:gd name="connsiteX225" fmla="*/ 512278 w 12192000"/>
              <a:gd name="connsiteY225" fmla="*/ 2176369 h 2237474"/>
              <a:gd name="connsiteX226" fmla="*/ 480419 w 12192000"/>
              <a:gd name="connsiteY226" fmla="*/ 2167807 h 2237474"/>
              <a:gd name="connsiteX227" fmla="*/ 413835 w 12192000"/>
              <a:gd name="connsiteY227" fmla="*/ 2156783 h 2237474"/>
              <a:gd name="connsiteX228" fmla="*/ 376513 w 12192000"/>
              <a:gd name="connsiteY228" fmla="*/ 2154014 h 2237474"/>
              <a:gd name="connsiteX229" fmla="*/ 273386 w 12192000"/>
              <a:gd name="connsiteY229" fmla="*/ 2142551 h 2237474"/>
              <a:gd name="connsiteX230" fmla="*/ 169207 w 12192000"/>
              <a:gd name="connsiteY230" fmla="*/ 2128100 h 2237474"/>
              <a:gd name="connsiteX231" fmla="*/ 93149 w 12192000"/>
              <a:gd name="connsiteY231" fmla="*/ 2105324 h 2237474"/>
              <a:gd name="connsiteX232" fmla="*/ 88109 w 12192000"/>
              <a:gd name="connsiteY232" fmla="*/ 2106704 h 2237474"/>
              <a:gd name="connsiteX233" fmla="*/ 80022 w 12192000"/>
              <a:gd name="connsiteY233" fmla="*/ 2107254 h 2237474"/>
              <a:gd name="connsiteX234" fmla="*/ 79717 w 12192000"/>
              <a:gd name="connsiteY234" fmla="*/ 2107046 h 2237474"/>
              <a:gd name="connsiteX235" fmla="*/ 72352 w 12192000"/>
              <a:gd name="connsiteY235" fmla="*/ 2107991 h 2237474"/>
              <a:gd name="connsiteX236" fmla="*/ 37645 w 12192000"/>
              <a:gd name="connsiteY236" fmla="*/ 2115401 h 2237474"/>
              <a:gd name="connsiteX237" fmla="*/ 4572 w 12192000"/>
              <a:gd name="connsiteY237" fmla="*/ 2111091 h 2237474"/>
              <a:gd name="connsiteX238" fmla="*/ 0 w 12192000"/>
              <a:gd name="connsiteY238" fmla="*/ 2110468 h 2237474"/>
              <a:gd name="connsiteX239" fmla="*/ 0 w 12192000"/>
              <a:gd name="connsiteY23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11738 w 12192000"/>
              <a:gd name="connsiteY133" fmla="*/ 1776964 h 2237474"/>
              <a:gd name="connsiteX134" fmla="*/ 4560070 w 12192000"/>
              <a:gd name="connsiteY134" fmla="*/ 1785640 h 2237474"/>
              <a:gd name="connsiteX135" fmla="*/ 4536503 w 12192000"/>
              <a:gd name="connsiteY135" fmla="*/ 1785334 h 2237474"/>
              <a:gd name="connsiteX136" fmla="*/ 4513724 w 12192000"/>
              <a:gd name="connsiteY136" fmla="*/ 1791996 h 2237474"/>
              <a:gd name="connsiteX137" fmla="*/ 4459810 w 12192000"/>
              <a:gd name="connsiteY137" fmla="*/ 1797886 h 2237474"/>
              <a:gd name="connsiteX138" fmla="*/ 4379064 w 12192000"/>
              <a:gd name="connsiteY138" fmla="*/ 1817177 h 2237474"/>
              <a:gd name="connsiteX139" fmla="*/ 4319209 w 12192000"/>
              <a:gd name="connsiteY139" fmla="*/ 1834833 h 2237474"/>
              <a:gd name="connsiteX140" fmla="*/ 4290981 w 12192000"/>
              <a:gd name="connsiteY140" fmla="*/ 1839677 h 2237474"/>
              <a:gd name="connsiteX141" fmla="*/ 4285792 w 12192000"/>
              <a:gd name="connsiteY141" fmla="*/ 1836231 h 2237474"/>
              <a:gd name="connsiteX142" fmla="*/ 4238372 w 12192000"/>
              <a:gd name="connsiteY142" fmla="*/ 1851480 h 2237474"/>
              <a:gd name="connsiteX143" fmla="*/ 4232517 w 12192000"/>
              <a:gd name="connsiteY143" fmla="*/ 1852567 h 2237474"/>
              <a:gd name="connsiteX144" fmla="*/ 4191732 w 12192000"/>
              <a:gd name="connsiteY144" fmla="*/ 1857328 h 2237474"/>
              <a:gd name="connsiteX145" fmla="*/ 4065532 w 12192000"/>
              <a:gd name="connsiteY145" fmla="*/ 1855477 h 2237474"/>
              <a:gd name="connsiteX146" fmla="*/ 4028460 w 12192000"/>
              <a:gd name="connsiteY146" fmla="*/ 1855137 h 2237474"/>
              <a:gd name="connsiteX147" fmla="*/ 4002267 w 12192000"/>
              <a:gd name="connsiteY147" fmla="*/ 1852352 h 2237474"/>
              <a:gd name="connsiteX148" fmla="*/ 3931396 w 12192000"/>
              <a:gd name="connsiteY148" fmla="*/ 1858915 h 2237474"/>
              <a:gd name="connsiteX149" fmla="*/ 3812162 w 12192000"/>
              <a:gd name="connsiteY149" fmla="*/ 1875501 h 2237474"/>
              <a:gd name="connsiteX150" fmla="*/ 3767672 w 12192000"/>
              <a:gd name="connsiteY150" fmla="*/ 1874600 h 2237474"/>
              <a:gd name="connsiteX151" fmla="*/ 3751332 w 12192000"/>
              <a:gd name="connsiteY151" fmla="*/ 1869854 h 2237474"/>
              <a:gd name="connsiteX152" fmla="*/ 3729530 w 12192000"/>
              <a:gd name="connsiteY152" fmla="*/ 1864513 h 2237474"/>
              <a:gd name="connsiteX153" fmla="*/ 3680177 w 12192000"/>
              <a:gd name="connsiteY153" fmla="*/ 1881552 h 2237474"/>
              <a:gd name="connsiteX154" fmla="*/ 3567259 w 12192000"/>
              <a:gd name="connsiteY154" fmla="*/ 1893482 h 2237474"/>
              <a:gd name="connsiteX155" fmla="*/ 3405770 w 12192000"/>
              <a:gd name="connsiteY155" fmla="*/ 1904591 h 2237474"/>
              <a:gd name="connsiteX156" fmla="*/ 3280097 w 12192000"/>
              <a:gd name="connsiteY156" fmla="*/ 1919610 h 2237474"/>
              <a:gd name="connsiteX157" fmla="*/ 3123424 w 12192000"/>
              <a:gd name="connsiteY157" fmla="*/ 1952930 h 2237474"/>
              <a:gd name="connsiteX158" fmla="*/ 3009910 w 12192000"/>
              <a:gd name="connsiteY158" fmla="*/ 1957866 h 2237474"/>
              <a:gd name="connsiteX159" fmla="*/ 2995934 w 12192000"/>
              <a:gd name="connsiteY159" fmla="*/ 1967085 h 2237474"/>
              <a:gd name="connsiteX160" fmla="*/ 2980071 w 12192000"/>
              <a:gd name="connsiteY160" fmla="*/ 1972988 h 2237474"/>
              <a:gd name="connsiteX161" fmla="*/ 2978094 w 12192000"/>
              <a:gd name="connsiteY161" fmla="*/ 1972369 h 2237474"/>
              <a:gd name="connsiteX162" fmla="*/ 2942858 w 12192000"/>
              <a:gd name="connsiteY162" fmla="*/ 1981367 h 2237474"/>
              <a:gd name="connsiteX163" fmla="*/ 2875436 w 12192000"/>
              <a:gd name="connsiteY163" fmla="*/ 1996977 h 2237474"/>
              <a:gd name="connsiteX164" fmla="*/ 2874892 w 12192000"/>
              <a:gd name="connsiteY164" fmla="*/ 1996085 h 2237474"/>
              <a:gd name="connsiteX165" fmla="*/ 2864145 w 12192000"/>
              <a:gd name="connsiteY165" fmla="*/ 1994061 h 2237474"/>
              <a:gd name="connsiteX166" fmla="*/ 2843662 w 12192000"/>
              <a:gd name="connsiteY166" fmla="*/ 1992498 h 2237474"/>
              <a:gd name="connsiteX167" fmla="*/ 2796128 w 12192000"/>
              <a:gd name="connsiteY167" fmla="*/ 1976403 h 2237474"/>
              <a:gd name="connsiteX168" fmla="*/ 2756784 w 12192000"/>
              <a:gd name="connsiteY168" fmla="*/ 1985116 h 2237474"/>
              <a:gd name="connsiteX169" fmla="*/ 2748833 w 12192000"/>
              <a:gd name="connsiteY169" fmla="*/ 1986323 h 2237474"/>
              <a:gd name="connsiteX170" fmla="*/ 2748661 w 12192000"/>
              <a:gd name="connsiteY170" fmla="*/ 1986122 h 2237474"/>
              <a:gd name="connsiteX171" fmla="*/ 2740251 w 12192000"/>
              <a:gd name="connsiteY171" fmla="*/ 1986946 h 2237474"/>
              <a:gd name="connsiteX172" fmla="*/ 2718916 w 12192000"/>
              <a:gd name="connsiteY172" fmla="*/ 1990867 h 2237474"/>
              <a:gd name="connsiteX173" fmla="*/ 2713522 w 12192000"/>
              <a:gd name="connsiteY173" fmla="*/ 1990173 h 2237474"/>
              <a:gd name="connsiteX174" fmla="*/ 2680597 w 12192000"/>
              <a:gd name="connsiteY174" fmla="*/ 1984996 h 2237474"/>
              <a:gd name="connsiteX175" fmla="*/ 2578178 w 12192000"/>
              <a:gd name="connsiteY175" fmla="*/ 1990531 h 2237474"/>
              <a:gd name="connsiteX176" fmla="*/ 2476147 w 12192000"/>
              <a:gd name="connsiteY176" fmla="*/ 1998305 h 2237474"/>
              <a:gd name="connsiteX177" fmla="*/ 2373568 w 12192000"/>
              <a:gd name="connsiteY177" fmla="*/ 2003219 h 2237474"/>
              <a:gd name="connsiteX178" fmla="*/ 2321399 w 12192000"/>
              <a:gd name="connsiteY178" fmla="*/ 1989467 h 2237474"/>
              <a:gd name="connsiteX179" fmla="*/ 2315525 w 12192000"/>
              <a:gd name="connsiteY179" fmla="*/ 1989708 h 2237474"/>
              <a:gd name="connsiteX180" fmla="*/ 2300792 w 12192000"/>
              <a:gd name="connsiteY180" fmla="*/ 1994290 h 2237474"/>
              <a:gd name="connsiteX181" fmla="*/ 2295469 w 12192000"/>
              <a:gd name="connsiteY181" fmla="*/ 1996659 h 2237474"/>
              <a:gd name="connsiteX182" fmla="*/ 2287219 w 12192000"/>
              <a:gd name="connsiteY182" fmla="*/ 1998750 h 2237474"/>
              <a:gd name="connsiteX183" fmla="*/ 2286948 w 12192000"/>
              <a:gd name="connsiteY183" fmla="*/ 1998596 h 2237474"/>
              <a:gd name="connsiteX184" fmla="*/ 2243069 w 12192000"/>
              <a:gd name="connsiteY184" fmla="*/ 2015111 h 2237474"/>
              <a:gd name="connsiteX185" fmla="*/ 2186609 w 12192000"/>
              <a:gd name="connsiteY185" fmla="*/ 2008263 h 2237474"/>
              <a:gd name="connsiteX186" fmla="*/ 2164831 w 12192000"/>
              <a:gd name="connsiteY186" fmla="*/ 2010143 h 2237474"/>
              <a:gd name="connsiteX187" fmla="*/ 2152836 w 12192000"/>
              <a:gd name="connsiteY187" fmla="*/ 2010048 h 2237474"/>
              <a:gd name="connsiteX188" fmla="*/ 2117102 w 12192000"/>
              <a:gd name="connsiteY188" fmla="*/ 2023004 h 2237474"/>
              <a:gd name="connsiteX189" fmla="*/ 2111935 w 12192000"/>
              <a:gd name="connsiteY189" fmla="*/ 2023163 h 2237474"/>
              <a:gd name="connsiteX190" fmla="*/ 2089991 w 12192000"/>
              <a:gd name="connsiteY190" fmla="*/ 2034193 h 2237474"/>
              <a:gd name="connsiteX191" fmla="*/ 2058061 w 12192000"/>
              <a:gd name="connsiteY191" fmla="*/ 2047942 h 2237474"/>
              <a:gd name="connsiteX192" fmla="*/ 2055737 w 12192000"/>
              <a:gd name="connsiteY192" fmla="*/ 2047704 h 2237474"/>
              <a:gd name="connsiteX193" fmla="*/ 2042244 w 12192000"/>
              <a:gd name="connsiteY193" fmla="*/ 2055560 h 2237474"/>
              <a:gd name="connsiteX194" fmla="*/ 1976224 w 12192000"/>
              <a:gd name="connsiteY194" fmla="*/ 2074257 h 2237474"/>
              <a:gd name="connsiteX195" fmla="*/ 1877728 w 12192000"/>
              <a:gd name="connsiteY195" fmla="*/ 2101004 h 2237474"/>
              <a:gd name="connsiteX196" fmla="*/ 1759056 w 12192000"/>
              <a:gd name="connsiteY196" fmla="*/ 2125608 h 2237474"/>
              <a:gd name="connsiteX197" fmla="*/ 1637948 w 12192000"/>
              <a:gd name="connsiteY197" fmla="*/ 2172597 h 2237474"/>
              <a:gd name="connsiteX198" fmla="*/ 1434549 w 12192000"/>
              <a:gd name="connsiteY198" fmla="*/ 2234522 h 2237474"/>
              <a:gd name="connsiteX199" fmla="*/ 1398481 w 12192000"/>
              <a:gd name="connsiteY199" fmla="*/ 2237074 h 2237474"/>
              <a:gd name="connsiteX200" fmla="*/ 1398407 w 12192000"/>
              <a:gd name="connsiteY200" fmla="*/ 2237095 h 2237474"/>
              <a:gd name="connsiteX201" fmla="*/ 1370962 w 12192000"/>
              <a:gd name="connsiteY201" fmla="*/ 2237474 h 2237474"/>
              <a:gd name="connsiteX202" fmla="*/ 1356367 w 12192000"/>
              <a:gd name="connsiteY202" fmla="*/ 2235089 h 2237474"/>
              <a:gd name="connsiteX203" fmla="*/ 1324828 w 12192000"/>
              <a:gd name="connsiteY203" fmla="*/ 2231968 h 2237474"/>
              <a:gd name="connsiteX204" fmla="*/ 1297744 w 12192000"/>
              <a:gd name="connsiteY204" fmla="*/ 2235849 h 2237474"/>
              <a:gd name="connsiteX205" fmla="*/ 1286236 w 12192000"/>
              <a:gd name="connsiteY205" fmla="*/ 2233135 h 2237474"/>
              <a:gd name="connsiteX206" fmla="*/ 1283504 w 12192000"/>
              <a:gd name="connsiteY206" fmla="*/ 2233797 h 2237474"/>
              <a:gd name="connsiteX207" fmla="*/ 1279765 w 12192000"/>
              <a:gd name="connsiteY207" fmla="*/ 2229639 h 2237474"/>
              <a:gd name="connsiteX208" fmla="*/ 1195347 w 12192000"/>
              <a:gd name="connsiteY208" fmla="*/ 2212354 h 2237474"/>
              <a:gd name="connsiteX209" fmla="*/ 970251 w 12192000"/>
              <a:gd name="connsiteY209" fmla="*/ 2221029 h 2237474"/>
              <a:gd name="connsiteX210" fmla="*/ 812914 w 12192000"/>
              <a:gd name="connsiteY210" fmla="*/ 2202752 h 2237474"/>
              <a:gd name="connsiteX211" fmla="*/ 800195 w 12192000"/>
              <a:gd name="connsiteY211" fmla="*/ 2209407 h 2237474"/>
              <a:gd name="connsiteX212" fmla="*/ 784978 w 12192000"/>
              <a:gd name="connsiteY212" fmla="*/ 2212360 h 2237474"/>
              <a:gd name="connsiteX213" fmla="*/ 681987 w 12192000"/>
              <a:gd name="connsiteY213" fmla="*/ 2216757 h 2237474"/>
              <a:gd name="connsiteX214" fmla="*/ 669923 w 12192000"/>
              <a:gd name="connsiteY214" fmla="*/ 2211682 h 2237474"/>
              <a:gd name="connsiteX215" fmla="*/ 648680 w 12192000"/>
              <a:gd name="connsiteY215" fmla="*/ 2206229 h 2237474"/>
              <a:gd name="connsiteX216" fmla="*/ 597225 w 12192000"/>
              <a:gd name="connsiteY216" fmla="*/ 2180999 h 2237474"/>
              <a:gd name="connsiteX217" fmla="*/ 558449 w 12192000"/>
              <a:gd name="connsiteY217" fmla="*/ 2182346 h 2237474"/>
              <a:gd name="connsiteX218" fmla="*/ 550517 w 12192000"/>
              <a:gd name="connsiteY218" fmla="*/ 2182060 h 2237474"/>
              <a:gd name="connsiteX219" fmla="*/ 550309 w 12192000"/>
              <a:gd name="connsiteY219" fmla="*/ 2181825 h 2237474"/>
              <a:gd name="connsiteX220" fmla="*/ 541836 w 12192000"/>
              <a:gd name="connsiteY220" fmla="*/ 2181063 h 2237474"/>
              <a:gd name="connsiteX221" fmla="*/ 536057 w 12192000"/>
              <a:gd name="connsiteY221" fmla="*/ 2181537 h 2237474"/>
              <a:gd name="connsiteX222" fmla="*/ 520671 w 12192000"/>
              <a:gd name="connsiteY222" fmla="*/ 2180980 h 2237474"/>
              <a:gd name="connsiteX223" fmla="*/ 515024 w 12192000"/>
              <a:gd name="connsiteY223" fmla="*/ 2179258 h 2237474"/>
              <a:gd name="connsiteX224" fmla="*/ 512278 w 12192000"/>
              <a:gd name="connsiteY224" fmla="*/ 2176369 h 2237474"/>
              <a:gd name="connsiteX225" fmla="*/ 480419 w 12192000"/>
              <a:gd name="connsiteY225" fmla="*/ 2167807 h 2237474"/>
              <a:gd name="connsiteX226" fmla="*/ 413835 w 12192000"/>
              <a:gd name="connsiteY226" fmla="*/ 2156783 h 2237474"/>
              <a:gd name="connsiteX227" fmla="*/ 376513 w 12192000"/>
              <a:gd name="connsiteY227" fmla="*/ 2154014 h 2237474"/>
              <a:gd name="connsiteX228" fmla="*/ 273386 w 12192000"/>
              <a:gd name="connsiteY228" fmla="*/ 2142551 h 2237474"/>
              <a:gd name="connsiteX229" fmla="*/ 169207 w 12192000"/>
              <a:gd name="connsiteY229" fmla="*/ 2128100 h 2237474"/>
              <a:gd name="connsiteX230" fmla="*/ 93149 w 12192000"/>
              <a:gd name="connsiteY230" fmla="*/ 2105324 h 2237474"/>
              <a:gd name="connsiteX231" fmla="*/ 88109 w 12192000"/>
              <a:gd name="connsiteY231" fmla="*/ 2106704 h 2237474"/>
              <a:gd name="connsiteX232" fmla="*/ 80022 w 12192000"/>
              <a:gd name="connsiteY232" fmla="*/ 2107254 h 2237474"/>
              <a:gd name="connsiteX233" fmla="*/ 79717 w 12192000"/>
              <a:gd name="connsiteY233" fmla="*/ 2107046 h 2237474"/>
              <a:gd name="connsiteX234" fmla="*/ 72352 w 12192000"/>
              <a:gd name="connsiteY234" fmla="*/ 2107991 h 2237474"/>
              <a:gd name="connsiteX235" fmla="*/ 37645 w 12192000"/>
              <a:gd name="connsiteY235" fmla="*/ 2115401 h 2237474"/>
              <a:gd name="connsiteX236" fmla="*/ 4572 w 12192000"/>
              <a:gd name="connsiteY236" fmla="*/ 2111091 h 2237474"/>
              <a:gd name="connsiteX237" fmla="*/ 0 w 12192000"/>
              <a:gd name="connsiteY237" fmla="*/ 2110468 h 2237474"/>
              <a:gd name="connsiteX238" fmla="*/ 0 w 12192000"/>
              <a:gd name="connsiteY23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11738 w 12192000"/>
              <a:gd name="connsiteY133" fmla="*/ 1776964 h 2237474"/>
              <a:gd name="connsiteX134" fmla="*/ 4560070 w 12192000"/>
              <a:gd name="connsiteY134" fmla="*/ 1785640 h 2237474"/>
              <a:gd name="connsiteX135" fmla="*/ 4536503 w 12192000"/>
              <a:gd name="connsiteY135" fmla="*/ 1785334 h 2237474"/>
              <a:gd name="connsiteX136" fmla="*/ 4513724 w 12192000"/>
              <a:gd name="connsiteY136" fmla="*/ 1791996 h 2237474"/>
              <a:gd name="connsiteX137" fmla="*/ 4459810 w 12192000"/>
              <a:gd name="connsiteY137" fmla="*/ 1797886 h 2237474"/>
              <a:gd name="connsiteX138" fmla="*/ 4379064 w 12192000"/>
              <a:gd name="connsiteY138" fmla="*/ 1817177 h 2237474"/>
              <a:gd name="connsiteX139" fmla="*/ 4319209 w 12192000"/>
              <a:gd name="connsiteY139" fmla="*/ 1834833 h 2237474"/>
              <a:gd name="connsiteX140" fmla="*/ 4290981 w 12192000"/>
              <a:gd name="connsiteY140" fmla="*/ 1839677 h 2237474"/>
              <a:gd name="connsiteX141" fmla="*/ 4285792 w 12192000"/>
              <a:gd name="connsiteY141" fmla="*/ 1836231 h 2237474"/>
              <a:gd name="connsiteX142" fmla="*/ 4238372 w 12192000"/>
              <a:gd name="connsiteY142" fmla="*/ 1851480 h 2237474"/>
              <a:gd name="connsiteX143" fmla="*/ 4232517 w 12192000"/>
              <a:gd name="connsiteY143" fmla="*/ 1852567 h 2237474"/>
              <a:gd name="connsiteX144" fmla="*/ 4191732 w 12192000"/>
              <a:gd name="connsiteY144" fmla="*/ 1857328 h 2237474"/>
              <a:gd name="connsiteX145" fmla="*/ 4065532 w 12192000"/>
              <a:gd name="connsiteY145" fmla="*/ 1855477 h 2237474"/>
              <a:gd name="connsiteX146" fmla="*/ 4028460 w 12192000"/>
              <a:gd name="connsiteY146" fmla="*/ 1855137 h 2237474"/>
              <a:gd name="connsiteX147" fmla="*/ 4002267 w 12192000"/>
              <a:gd name="connsiteY147" fmla="*/ 1852352 h 2237474"/>
              <a:gd name="connsiteX148" fmla="*/ 3931396 w 12192000"/>
              <a:gd name="connsiteY148" fmla="*/ 1858915 h 2237474"/>
              <a:gd name="connsiteX149" fmla="*/ 3812162 w 12192000"/>
              <a:gd name="connsiteY149" fmla="*/ 1875501 h 2237474"/>
              <a:gd name="connsiteX150" fmla="*/ 3767672 w 12192000"/>
              <a:gd name="connsiteY150" fmla="*/ 1874600 h 2237474"/>
              <a:gd name="connsiteX151" fmla="*/ 3729530 w 12192000"/>
              <a:gd name="connsiteY151" fmla="*/ 1864513 h 2237474"/>
              <a:gd name="connsiteX152" fmla="*/ 3680177 w 12192000"/>
              <a:gd name="connsiteY152" fmla="*/ 1881552 h 2237474"/>
              <a:gd name="connsiteX153" fmla="*/ 3567259 w 12192000"/>
              <a:gd name="connsiteY153" fmla="*/ 1893482 h 2237474"/>
              <a:gd name="connsiteX154" fmla="*/ 3405770 w 12192000"/>
              <a:gd name="connsiteY154" fmla="*/ 1904591 h 2237474"/>
              <a:gd name="connsiteX155" fmla="*/ 3280097 w 12192000"/>
              <a:gd name="connsiteY155" fmla="*/ 1919610 h 2237474"/>
              <a:gd name="connsiteX156" fmla="*/ 3123424 w 12192000"/>
              <a:gd name="connsiteY156" fmla="*/ 1952930 h 2237474"/>
              <a:gd name="connsiteX157" fmla="*/ 3009910 w 12192000"/>
              <a:gd name="connsiteY157" fmla="*/ 1957866 h 2237474"/>
              <a:gd name="connsiteX158" fmla="*/ 2995934 w 12192000"/>
              <a:gd name="connsiteY158" fmla="*/ 1967085 h 2237474"/>
              <a:gd name="connsiteX159" fmla="*/ 2980071 w 12192000"/>
              <a:gd name="connsiteY159" fmla="*/ 1972988 h 2237474"/>
              <a:gd name="connsiteX160" fmla="*/ 2978094 w 12192000"/>
              <a:gd name="connsiteY160" fmla="*/ 1972369 h 2237474"/>
              <a:gd name="connsiteX161" fmla="*/ 2942858 w 12192000"/>
              <a:gd name="connsiteY161" fmla="*/ 1981367 h 2237474"/>
              <a:gd name="connsiteX162" fmla="*/ 2875436 w 12192000"/>
              <a:gd name="connsiteY162" fmla="*/ 1996977 h 2237474"/>
              <a:gd name="connsiteX163" fmla="*/ 2874892 w 12192000"/>
              <a:gd name="connsiteY163" fmla="*/ 1996085 h 2237474"/>
              <a:gd name="connsiteX164" fmla="*/ 2864145 w 12192000"/>
              <a:gd name="connsiteY164" fmla="*/ 1994061 h 2237474"/>
              <a:gd name="connsiteX165" fmla="*/ 2843662 w 12192000"/>
              <a:gd name="connsiteY165" fmla="*/ 1992498 h 2237474"/>
              <a:gd name="connsiteX166" fmla="*/ 2796128 w 12192000"/>
              <a:gd name="connsiteY166" fmla="*/ 1976403 h 2237474"/>
              <a:gd name="connsiteX167" fmla="*/ 2756784 w 12192000"/>
              <a:gd name="connsiteY167" fmla="*/ 1985116 h 2237474"/>
              <a:gd name="connsiteX168" fmla="*/ 2748833 w 12192000"/>
              <a:gd name="connsiteY168" fmla="*/ 1986323 h 2237474"/>
              <a:gd name="connsiteX169" fmla="*/ 2748661 w 12192000"/>
              <a:gd name="connsiteY169" fmla="*/ 1986122 h 2237474"/>
              <a:gd name="connsiteX170" fmla="*/ 2740251 w 12192000"/>
              <a:gd name="connsiteY170" fmla="*/ 1986946 h 2237474"/>
              <a:gd name="connsiteX171" fmla="*/ 2718916 w 12192000"/>
              <a:gd name="connsiteY171" fmla="*/ 1990867 h 2237474"/>
              <a:gd name="connsiteX172" fmla="*/ 2713522 w 12192000"/>
              <a:gd name="connsiteY172" fmla="*/ 1990173 h 2237474"/>
              <a:gd name="connsiteX173" fmla="*/ 2680597 w 12192000"/>
              <a:gd name="connsiteY173" fmla="*/ 1984996 h 2237474"/>
              <a:gd name="connsiteX174" fmla="*/ 2578178 w 12192000"/>
              <a:gd name="connsiteY174" fmla="*/ 1990531 h 2237474"/>
              <a:gd name="connsiteX175" fmla="*/ 2476147 w 12192000"/>
              <a:gd name="connsiteY175" fmla="*/ 1998305 h 2237474"/>
              <a:gd name="connsiteX176" fmla="*/ 2373568 w 12192000"/>
              <a:gd name="connsiteY176" fmla="*/ 2003219 h 2237474"/>
              <a:gd name="connsiteX177" fmla="*/ 2321399 w 12192000"/>
              <a:gd name="connsiteY177" fmla="*/ 1989467 h 2237474"/>
              <a:gd name="connsiteX178" fmla="*/ 2315525 w 12192000"/>
              <a:gd name="connsiteY178" fmla="*/ 1989708 h 2237474"/>
              <a:gd name="connsiteX179" fmla="*/ 2300792 w 12192000"/>
              <a:gd name="connsiteY179" fmla="*/ 1994290 h 2237474"/>
              <a:gd name="connsiteX180" fmla="*/ 2295469 w 12192000"/>
              <a:gd name="connsiteY180" fmla="*/ 1996659 h 2237474"/>
              <a:gd name="connsiteX181" fmla="*/ 2287219 w 12192000"/>
              <a:gd name="connsiteY181" fmla="*/ 1998750 h 2237474"/>
              <a:gd name="connsiteX182" fmla="*/ 2286948 w 12192000"/>
              <a:gd name="connsiteY182" fmla="*/ 1998596 h 2237474"/>
              <a:gd name="connsiteX183" fmla="*/ 2243069 w 12192000"/>
              <a:gd name="connsiteY183" fmla="*/ 2015111 h 2237474"/>
              <a:gd name="connsiteX184" fmla="*/ 2186609 w 12192000"/>
              <a:gd name="connsiteY184" fmla="*/ 2008263 h 2237474"/>
              <a:gd name="connsiteX185" fmla="*/ 2164831 w 12192000"/>
              <a:gd name="connsiteY185" fmla="*/ 2010143 h 2237474"/>
              <a:gd name="connsiteX186" fmla="*/ 2152836 w 12192000"/>
              <a:gd name="connsiteY186" fmla="*/ 2010048 h 2237474"/>
              <a:gd name="connsiteX187" fmla="*/ 2117102 w 12192000"/>
              <a:gd name="connsiteY187" fmla="*/ 2023004 h 2237474"/>
              <a:gd name="connsiteX188" fmla="*/ 2111935 w 12192000"/>
              <a:gd name="connsiteY188" fmla="*/ 2023163 h 2237474"/>
              <a:gd name="connsiteX189" fmla="*/ 2089991 w 12192000"/>
              <a:gd name="connsiteY189" fmla="*/ 2034193 h 2237474"/>
              <a:gd name="connsiteX190" fmla="*/ 2058061 w 12192000"/>
              <a:gd name="connsiteY190" fmla="*/ 2047942 h 2237474"/>
              <a:gd name="connsiteX191" fmla="*/ 2055737 w 12192000"/>
              <a:gd name="connsiteY191" fmla="*/ 2047704 h 2237474"/>
              <a:gd name="connsiteX192" fmla="*/ 2042244 w 12192000"/>
              <a:gd name="connsiteY192" fmla="*/ 2055560 h 2237474"/>
              <a:gd name="connsiteX193" fmla="*/ 1976224 w 12192000"/>
              <a:gd name="connsiteY193" fmla="*/ 2074257 h 2237474"/>
              <a:gd name="connsiteX194" fmla="*/ 1877728 w 12192000"/>
              <a:gd name="connsiteY194" fmla="*/ 2101004 h 2237474"/>
              <a:gd name="connsiteX195" fmla="*/ 1759056 w 12192000"/>
              <a:gd name="connsiteY195" fmla="*/ 2125608 h 2237474"/>
              <a:gd name="connsiteX196" fmla="*/ 1637948 w 12192000"/>
              <a:gd name="connsiteY196" fmla="*/ 2172597 h 2237474"/>
              <a:gd name="connsiteX197" fmla="*/ 1434549 w 12192000"/>
              <a:gd name="connsiteY197" fmla="*/ 2234522 h 2237474"/>
              <a:gd name="connsiteX198" fmla="*/ 1398481 w 12192000"/>
              <a:gd name="connsiteY198" fmla="*/ 2237074 h 2237474"/>
              <a:gd name="connsiteX199" fmla="*/ 1398407 w 12192000"/>
              <a:gd name="connsiteY199" fmla="*/ 2237095 h 2237474"/>
              <a:gd name="connsiteX200" fmla="*/ 1370962 w 12192000"/>
              <a:gd name="connsiteY200" fmla="*/ 2237474 h 2237474"/>
              <a:gd name="connsiteX201" fmla="*/ 1356367 w 12192000"/>
              <a:gd name="connsiteY201" fmla="*/ 2235089 h 2237474"/>
              <a:gd name="connsiteX202" fmla="*/ 1324828 w 12192000"/>
              <a:gd name="connsiteY202" fmla="*/ 2231968 h 2237474"/>
              <a:gd name="connsiteX203" fmla="*/ 1297744 w 12192000"/>
              <a:gd name="connsiteY203" fmla="*/ 2235849 h 2237474"/>
              <a:gd name="connsiteX204" fmla="*/ 1286236 w 12192000"/>
              <a:gd name="connsiteY204" fmla="*/ 2233135 h 2237474"/>
              <a:gd name="connsiteX205" fmla="*/ 1283504 w 12192000"/>
              <a:gd name="connsiteY205" fmla="*/ 2233797 h 2237474"/>
              <a:gd name="connsiteX206" fmla="*/ 1279765 w 12192000"/>
              <a:gd name="connsiteY206" fmla="*/ 2229639 h 2237474"/>
              <a:gd name="connsiteX207" fmla="*/ 1195347 w 12192000"/>
              <a:gd name="connsiteY207" fmla="*/ 2212354 h 2237474"/>
              <a:gd name="connsiteX208" fmla="*/ 970251 w 12192000"/>
              <a:gd name="connsiteY208" fmla="*/ 2221029 h 2237474"/>
              <a:gd name="connsiteX209" fmla="*/ 812914 w 12192000"/>
              <a:gd name="connsiteY209" fmla="*/ 2202752 h 2237474"/>
              <a:gd name="connsiteX210" fmla="*/ 800195 w 12192000"/>
              <a:gd name="connsiteY210" fmla="*/ 2209407 h 2237474"/>
              <a:gd name="connsiteX211" fmla="*/ 784978 w 12192000"/>
              <a:gd name="connsiteY211" fmla="*/ 2212360 h 2237474"/>
              <a:gd name="connsiteX212" fmla="*/ 681987 w 12192000"/>
              <a:gd name="connsiteY212" fmla="*/ 2216757 h 2237474"/>
              <a:gd name="connsiteX213" fmla="*/ 669923 w 12192000"/>
              <a:gd name="connsiteY213" fmla="*/ 2211682 h 2237474"/>
              <a:gd name="connsiteX214" fmla="*/ 648680 w 12192000"/>
              <a:gd name="connsiteY214" fmla="*/ 2206229 h 2237474"/>
              <a:gd name="connsiteX215" fmla="*/ 597225 w 12192000"/>
              <a:gd name="connsiteY215" fmla="*/ 2180999 h 2237474"/>
              <a:gd name="connsiteX216" fmla="*/ 558449 w 12192000"/>
              <a:gd name="connsiteY216" fmla="*/ 2182346 h 2237474"/>
              <a:gd name="connsiteX217" fmla="*/ 550517 w 12192000"/>
              <a:gd name="connsiteY217" fmla="*/ 2182060 h 2237474"/>
              <a:gd name="connsiteX218" fmla="*/ 550309 w 12192000"/>
              <a:gd name="connsiteY218" fmla="*/ 2181825 h 2237474"/>
              <a:gd name="connsiteX219" fmla="*/ 541836 w 12192000"/>
              <a:gd name="connsiteY219" fmla="*/ 2181063 h 2237474"/>
              <a:gd name="connsiteX220" fmla="*/ 536057 w 12192000"/>
              <a:gd name="connsiteY220" fmla="*/ 2181537 h 2237474"/>
              <a:gd name="connsiteX221" fmla="*/ 520671 w 12192000"/>
              <a:gd name="connsiteY221" fmla="*/ 2180980 h 2237474"/>
              <a:gd name="connsiteX222" fmla="*/ 515024 w 12192000"/>
              <a:gd name="connsiteY222" fmla="*/ 2179258 h 2237474"/>
              <a:gd name="connsiteX223" fmla="*/ 512278 w 12192000"/>
              <a:gd name="connsiteY223" fmla="*/ 2176369 h 2237474"/>
              <a:gd name="connsiteX224" fmla="*/ 480419 w 12192000"/>
              <a:gd name="connsiteY224" fmla="*/ 2167807 h 2237474"/>
              <a:gd name="connsiteX225" fmla="*/ 413835 w 12192000"/>
              <a:gd name="connsiteY225" fmla="*/ 2156783 h 2237474"/>
              <a:gd name="connsiteX226" fmla="*/ 376513 w 12192000"/>
              <a:gd name="connsiteY226" fmla="*/ 2154014 h 2237474"/>
              <a:gd name="connsiteX227" fmla="*/ 273386 w 12192000"/>
              <a:gd name="connsiteY227" fmla="*/ 2142551 h 2237474"/>
              <a:gd name="connsiteX228" fmla="*/ 169207 w 12192000"/>
              <a:gd name="connsiteY228" fmla="*/ 2128100 h 2237474"/>
              <a:gd name="connsiteX229" fmla="*/ 93149 w 12192000"/>
              <a:gd name="connsiteY229" fmla="*/ 2105324 h 2237474"/>
              <a:gd name="connsiteX230" fmla="*/ 88109 w 12192000"/>
              <a:gd name="connsiteY230" fmla="*/ 2106704 h 2237474"/>
              <a:gd name="connsiteX231" fmla="*/ 80022 w 12192000"/>
              <a:gd name="connsiteY231" fmla="*/ 2107254 h 2237474"/>
              <a:gd name="connsiteX232" fmla="*/ 79717 w 12192000"/>
              <a:gd name="connsiteY232" fmla="*/ 2107046 h 2237474"/>
              <a:gd name="connsiteX233" fmla="*/ 72352 w 12192000"/>
              <a:gd name="connsiteY233" fmla="*/ 2107991 h 2237474"/>
              <a:gd name="connsiteX234" fmla="*/ 37645 w 12192000"/>
              <a:gd name="connsiteY234" fmla="*/ 2115401 h 2237474"/>
              <a:gd name="connsiteX235" fmla="*/ 4572 w 12192000"/>
              <a:gd name="connsiteY235" fmla="*/ 2111091 h 2237474"/>
              <a:gd name="connsiteX236" fmla="*/ 0 w 12192000"/>
              <a:gd name="connsiteY236" fmla="*/ 2110468 h 2237474"/>
              <a:gd name="connsiteX237" fmla="*/ 0 w 12192000"/>
              <a:gd name="connsiteY23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11738 w 12192000"/>
              <a:gd name="connsiteY133" fmla="*/ 1776964 h 2237474"/>
              <a:gd name="connsiteX134" fmla="*/ 4560070 w 12192000"/>
              <a:gd name="connsiteY134" fmla="*/ 1785640 h 2237474"/>
              <a:gd name="connsiteX135" fmla="*/ 4536503 w 12192000"/>
              <a:gd name="connsiteY135" fmla="*/ 1785334 h 2237474"/>
              <a:gd name="connsiteX136" fmla="*/ 4513724 w 12192000"/>
              <a:gd name="connsiteY136" fmla="*/ 1791996 h 2237474"/>
              <a:gd name="connsiteX137" fmla="*/ 4459810 w 12192000"/>
              <a:gd name="connsiteY137" fmla="*/ 1797886 h 2237474"/>
              <a:gd name="connsiteX138" fmla="*/ 4379064 w 12192000"/>
              <a:gd name="connsiteY138" fmla="*/ 1817177 h 2237474"/>
              <a:gd name="connsiteX139" fmla="*/ 4319209 w 12192000"/>
              <a:gd name="connsiteY139" fmla="*/ 1834833 h 2237474"/>
              <a:gd name="connsiteX140" fmla="*/ 4290981 w 12192000"/>
              <a:gd name="connsiteY140" fmla="*/ 1839677 h 2237474"/>
              <a:gd name="connsiteX141" fmla="*/ 4285792 w 12192000"/>
              <a:gd name="connsiteY141" fmla="*/ 1836231 h 2237474"/>
              <a:gd name="connsiteX142" fmla="*/ 4238372 w 12192000"/>
              <a:gd name="connsiteY142" fmla="*/ 1851480 h 2237474"/>
              <a:gd name="connsiteX143" fmla="*/ 4232517 w 12192000"/>
              <a:gd name="connsiteY143" fmla="*/ 1852567 h 2237474"/>
              <a:gd name="connsiteX144" fmla="*/ 4191732 w 12192000"/>
              <a:gd name="connsiteY144" fmla="*/ 1857328 h 2237474"/>
              <a:gd name="connsiteX145" fmla="*/ 4065532 w 12192000"/>
              <a:gd name="connsiteY145" fmla="*/ 1855477 h 2237474"/>
              <a:gd name="connsiteX146" fmla="*/ 4028460 w 12192000"/>
              <a:gd name="connsiteY146" fmla="*/ 1855137 h 2237474"/>
              <a:gd name="connsiteX147" fmla="*/ 4002267 w 12192000"/>
              <a:gd name="connsiteY147" fmla="*/ 1852352 h 2237474"/>
              <a:gd name="connsiteX148" fmla="*/ 3931396 w 12192000"/>
              <a:gd name="connsiteY148" fmla="*/ 1858915 h 2237474"/>
              <a:gd name="connsiteX149" fmla="*/ 3812162 w 12192000"/>
              <a:gd name="connsiteY149" fmla="*/ 1875501 h 2237474"/>
              <a:gd name="connsiteX150" fmla="*/ 3729530 w 12192000"/>
              <a:gd name="connsiteY150" fmla="*/ 1864513 h 2237474"/>
              <a:gd name="connsiteX151" fmla="*/ 3680177 w 12192000"/>
              <a:gd name="connsiteY151" fmla="*/ 1881552 h 2237474"/>
              <a:gd name="connsiteX152" fmla="*/ 3567259 w 12192000"/>
              <a:gd name="connsiteY152" fmla="*/ 1893482 h 2237474"/>
              <a:gd name="connsiteX153" fmla="*/ 3405770 w 12192000"/>
              <a:gd name="connsiteY153" fmla="*/ 1904591 h 2237474"/>
              <a:gd name="connsiteX154" fmla="*/ 3280097 w 12192000"/>
              <a:gd name="connsiteY154" fmla="*/ 1919610 h 2237474"/>
              <a:gd name="connsiteX155" fmla="*/ 3123424 w 12192000"/>
              <a:gd name="connsiteY155" fmla="*/ 1952930 h 2237474"/>
              <a:gd name="connsiteX156" fmla="*/ 3009910 w 12192000"/>
              <a:gd name="connsiteY156" fmla="*/ 1957866 h 2237474"/>
              <a:gd name="connsiteX157" fmla="*/ 2995934 w 12192000"/>
              <a:gd name="connsiteY157" fmla="*/ 1967085 h 2237474"/>
              <a:gd name="connsiteX158" fmla="*/ 2980071 w 12192000"/>
              <a:gd name="connsiteY158" fmla="*/ 1972988 h 2237474"/>
              <a:gd name="connsiteX159" fmla="*/ 2978094 w 12192000"/>
              <a:gd name="connsiteY159" fmla="*/ 1972369 h 2237474"/>
              <a:gd name="connsiteX160" fmla="*/ 2942858 w 12192000"/>
              <a:gd name="connsiteY160" fmla="*/ 1981367 h 2237474"/>
              <a:gd name="connsiteX161" fmla="*/ 2875436 w 12192000"/>
              <a:gd name="connsiteY161" fmla="*/ 1996977 h 2237474"/>
              <a:gd name="connsiteX162" fmla="*/ 2874892 w 12192000"/>
              <a:gd name="connsiteY162" fmla="*/ 1996085 h 2237474"/>
              <a:gd name="connsiteX163" fmla="*/ 2864145 w 12192000"/>
              <a:gd name="connsiteY163" fmla="*/ 1994061 h 2237474"/>
              <a:gd name="connsiteX164" fmla="*/ 2843662 w 12192000"/>
              <a:gd name="connsiteY164" fmla="*/ 1992498 h 2237474"/>
              <a:gd name="connsiteX165" fmla="*/ 2796128 w 12192000"/>
              <a:gd name="connsiteY165" fmla="*/ 1976403 h 2237474"/>
              <a:gd name="connsiteX166" fmla="*/ 2756784 w 12192000"/>
              <a:gd name="connsiteY166" fmla="*/ 1985116 h 2237474"/>
              <a:gd name="connsiteX167" fmla="*/ 2748833 w 12192000"/>
              <a:gd name="connsiteY167" fmla="*/ 1986323 h 2237474"/>
              <a:gd name="connsiteX168" fmla="*/ 2748661 w 12192000"/>
              <a:gd name="connsiteY168" fmla="*/ 1986122 h 2237474"/>
              <a:gd name="connsiteX169" fmla="*/ 2740251 w 12192000"/>
              <a:gd name="connsiteY169" fmla="*/ 1986946 h 2237474"/>
              <a:gd name="connsiteX170" fmla="*/ 2718916 w 12192000"/>
              <a:gd name="connsiteY170" fmla="*/ 1990867 h 2237474"/>
              <a:gd name="connsiteX171" fmla="*/ 2713522 w 12192000"/>
              <a:gd name="connsiteY171" fmla="*/ 1990173 h 2237474"/>
              <a:gd name="connsiteX172" fmla="*/ 2680597 w 12192000"/>
              <a:gd name="connsiteY172" fmla="*/ 1984996 h 2237474"/>
              <a:gd name="connsiteX173" fmla="*/ 2578178 w 12192000"/>
              <a:gd name="connsiteY173" fmla="*/ 1990531 h 2237474"/>
              <a:gd name="connsiteX174" fmla="*/ 2476147 w 12192000"/>
              <a:gd name="connsiteY174" fmla="*/ 1998305 h 2237474"/>
              <a:gd name="connsiteX175" fmla="*/ 2373568 w 12192000"/>
              <a:gd name="connsiteY175" fmla="*/ 2003219 h 2237474"/>
              <a:gd name="connsiteX176" fmla="*/ 2321399 w 12192000"/>
              <a:gd name="connsiteY176" fmla="*/ 1989467 h 2237474"/>
              <a:gd name="connsiteX177" fmla="*/ 2315525 w 12192000"/>
              <a:gd name="connsiteY177" fmla="*/ 1989708 h 2237474"/>
              <a:gd name="connsiteX178" fmla="*/ 2300792 w 12192000"/>
              <a:gd name="connsiteY178" fmla="*/ 1994290 h 2237474"/>
              <a:gd name="connsiteX179" fmla="*/ 2295469 w 12192000"/>
              <a:gd name="connsiteY179" fmla="*/ 1996659 h 2237474"/>
              <a:gd name="connsiteX180" fmla="*/ 2287219 w 12192000"/>
              <a:gd name="connsiteY180" fmla="*/ 1998750 h 2237474"/>
              <a:gd name="connsiteX181" fmla="*/ 2286948 w 12192000"/>
              <a:gd name="connsiteY181" fmla="*/ 1998596 h 2237474"/>
              <a:gd name="connsiteX182" fmla="*/ 2243069 w 12192000"/>
              <a:gd name="connsiteY182" fmla="*/ 2015111 h 2237474"/>
              <a:gd name="connsiteX183" fmla="*/ 2186609 w 12192000"/>
              <a:gd name="connsiteY183" fmla="*/ 2008263 h 2237474"/>
              <a:gd name="connsiteX184" fmla="*/ 2164831 w 12192000"/>
              <a:gd name="connsiteY184" fmla="*/ 2010143 h 2237474"/>
              <a:gd name="connsiteX185" fmla="*/ 2152836 w 12192000"/>
              <a:gd name="connsiteY185" fmla="*/ 2010048 h 2237474"/>
              <a:gd name="connsiteX186" fmla="*/ 2117102 w 12192000"/>
              <a:gd name="connsiteY186" fmla="*/ 2023004 h 2237474"/>
              <a:gd name="connsiteX187" fmla="*/ 2111935 w 12192000"/>
              <a:gd name="connsiteY187" fmla="*/ 2023163 h 2237474"/>
              <a:gd name="connsiteX188" fmla="*/ 2089991 w 12192000"/>
              <a:gd name="connsiteY188" fmla="*/ 2034193 h 2237474"/>
              <a:gd name="connsiteX189" fmla="*/ 2058061 w 12192000"/>
              <a:gd name="connsiteY189" fmla="*/ 2047942 h 2237474"/>
              <a:gd name="connsiteX190" fmla="*/ 2055737 w 12192000"/>
              <a:gd name="connsiteY190" fmla="*/ 2047704 h 2237474"/>
              <a:gd name="connsiteX191" fmla="*/ 2042244 w 12192000"/>
              <a:gd name="connsiteY191" fmla="*/ 2055560 h 2237474"/>
              <a:gd name="connsiteX192" fmla="*/ 1976224 w 12192000"/>
              <a:gd name="connsiteY192" fmla="*/ 2074257 h 2237474"/>
              <a:gd name="connsiteX193" fmla="*/ 1877728 w 12192000"/>
              <a:gd name="connsiteY193" fmla="*/ 2101004 h 2237474"/>
              <a:gd name="connsiteX194" fmla="*/ 1759056 w 12192000"/>
              <a:gd name="connsiteY194" fmla="*/ 2125608 h 2237474"/>
              <a:gd name="connsiteX195" fmla="*/ 1637948 w 12192000"/>
              <a:gd name="connsiteY195" fmla="*/ 2172597 h 2237474"/>
              <a:gd name="connsiteX196" fmla="*/ 1434549 w 12192000"/>
              <a:gd name="connsiteY196" fmla="*/ 2234522 h 2237474"/>
              <a:gd name="connsiteX197" fmla="*/ 1398481 w 12192000"/>
              <a:gd name="connsiteY197" fmla="*/ 2237074 h 2237474"/>
              <a:gd name="connsiteX198" fmla="*/ 1398407 w 12192000"/>
              <a:gd name="connsiteY198" fmla="*/ 2237095 h 2237474"/>
              <a:gd name="connsiteX199" fmla="*/ 1370962 w 12192000"/>
              <a:gd name="connsiteY199" fmla="*/ 2237474 h 2237474"/>
              <a:gd name="connsiteX200" fmla="*/ 1356367 w 12192000"/>
              <a:gd name="connsiteY200" fmla="*/ 2235089 h 2237474"/>
              <a:gd name="connsiteX201" fmla="*/ 1324828 w 12192000"/>
              <a:gd name="connsiteY201" fmla="*/ 2231968 h 2237474"/>
              <a:gd name="connsiteX202" fmla="*/ 1297744 w 12192000"/>
              <a:gd name="connsiteY202" fmla="*/ 2235849 h 2237474"/>
              <a:gd name="connsiteX203" fmla="*/ 1286236 w 12192000"/>
              <a:gd name="connsiteY203" fmla="*/ 2233135 h 2237474"/>
              <a:gd name="connsiteX204" fmla="*/ 1283504 w 12192000"/>
              <a:gd name="connsiteY204" fmla="*/ 2233797 h 2237474"/>
              <a:gd name="connsiteX205" fmla="*/ 1279765 w 12192000"/>
              <a:gd name="connsiteY205" fmla="*/ 2229639 h 2237474"/>
              <a:gd name="connsiteX206" fmla="*/ 1195347 w 12192000"/>
              <a:gd name="connsiteY206" fmla="*/ 2212354 h 2237474"/>
              <a:gd name="connsiteX207" fmla="*/ 970251 w 12192000"/>
              <a:gd name="connsiteY207" fmla="*/ 2221029 h 2237474"/>
              <a:gd name="connsiteX208" fmla="*/ 812914 w 12192000"/>
              <a:gd name="connsiteY208" fmla="*/ 2202752 h 2237474"/>
              <a:gd name="connsiteX209" fmla="*/ 800195 w 12192000"/>
              <a:gd name="connsiteY209" fmla="*/ 2209407 h 2237474"/>
              <a:gd name="connsiteX210" fmla="*/ 784978 w 12192000"/>
              <a:gd name="connsiteY210" fmla="*/ 2212360 h 2237474"/>
              <a:gd name="connsiteX211" fmla="*/ 681987 w 12192000"/>
              <a:gd name="connsiteY211" fmla="*/ 2216757 h 2237474"/>
              <a:gd name="connsiteX212" fmla="*/ 669923 w 12192000"/>
              <a:gd name="connsiteY212" fmla="*/ 2211682 h 2237474"/>
              <a:gd name="connsiteX213" fmla="*/ 648680 w 12192000"/>
              <a:gd name="connsiteY213" fmla="*/ 2206229 h 2237474"/>
              <a:gd name="connsiteX214" fmla="*/ 597225 w 12192000"/>
              <a:gd name="connsiteY214" fmla="*/ 2180999 h 2237474"/>
              <a:gd name="connsiteX215" fmla="*/ 558449 w 12192000"/>
              <a:gd name="connsiteY215" fmla="*/ 2182346 h 2237474"/>
              <a:gd name="connsiteX216" fmla="*/ 550517 w 12192000"/>
              <a:gd name="connsiteY216" fmla="*/ 2182060 h 2237474"/>
              <a:gd name="connsiteX217" fmla="*/ 550309 w 12192000"/>
              <a:gd name="connsiteY217" fmla="*/ 2181825 h 2237474"/>
              <a:gd name="connsiteX218" fmla="*/ 541836 w 12192000"/>
              <a:gd name="connsiteY218" fmla="*/ 2181063 h 2237474"/>
              <a:gd name="connsiteX219" fmla="*/ 536057 w 12192000"/>
              <a:gd name="connsiteY219" fmla="*/ 2181537 h 2237474"/>
              <a:gd name="connsiteX220" fmla="*/ 520671 w 12192000"/>
              <a:gd name="connsiteY220" fmla="*/ 2180980 h 2237474"/>
              <a:gd name="connsiteX221" fmla="*/ 515024 w 12192000"/>
              <a:gd name="connsiteY221" fmla="*/ 2179258 h 2237474"/>
              <a:gd name="connsiteX222" fmla="*/ 512278 w 12192000"/>
              <a:gd name="connsiteY222" fmla="*/ 2176369 h 2237474"/>
              <a:gd name="connsiteX223" fmla="*/ 480419 w 12192000"/>
              <a:gd name="connsiteY223" fmla="*/ 2167807 h 2237474"/>
              <a:gd name="connsiteX224" fmla="*/ 413835 w 12192000"/>
              <a:gd name="connsiteY224" fmla="*/ 2156783 h 2237474"/>
              <a:gd name="connsiteX225" fmla="*/ 376513 w 12192000"/>
              <a:gd name="connsiteY225" fmla="*/ 2154014 h 2237474"/>
              <a:gd name="connsiteX226" fmla="*/ 273386 w 12192000"/>
              <a:gd name="connsiteY226" fmla="*/ 2142551 h 2237474"/>
              <a:gd name="connsiteX227" fmla="*/ 169207 w 12192000"/>
              <a:gd name="connsiteY227" fmla="*/ 2128100 h 2237474"/>
              <a:gd name="connsiteX228" fmla="*/ 93149 w 12192000"/>
              <a:gd name="connsiteY228" fmla="*/ 2105324 h 2237474"/>
              <a:gd name="connsiteX229" fmla="*/ 88109 w 12192000"/>
              <a:gd name="connsiteY229" fmla="*/ 2106704 h 2237474"/>
              <a:gd name="connsiteX230" fmla="*/ 80022 w 12192000"/>
              <a:gd name="connsiteY230" fmla="*/ 2107254 h 2237474"/>
              <a:gd name="connsiteX231" fmla="*/ 79717 w 12192000"/>
              <a:gd name="connsiteY231" fmla="*/ 2107046 h 2237474"/>
              <a:gd name="connsiteX232" fmla="*/ 72352 w 12192000"/>
              <a:gd name="connsiteY232" fmla="*/ 2107991 h 2237474"/>
              <a:gd name="connsiteX233" fmla="*/ 37645 w 12192000"/>
              <a:gd name="connsiteY233" fmla="*/ 2115401 h 2237474"/>
              <a:gd name="connsiteX234" fmla="*/ 4572 w 12192000"/>
              <a:gd name="connsiteY234" fmla="*/ 2111091 h 2237474"/>
              <a:gd name="connsiteX235" fmla="*/ 0 w 12192000"/>
              <a:gd name="connsiteY235" fmla="*/ 2110468 h 2237474"/>
              <a:gd name="connsiteX236" fmla="*/ 0 w 12192000"/>
              <a:gd name="connsiteY23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280959 w 12192000"/>
              <a:gd name="connsiteY107" fmla="*/ 1689329 h 2237474"/>
              <a:gd name="connsiteX108" fmla="*/ 6266765 w 12192000"/>
              <a:gd name="connsiteY108" fmla="*/ 1695560 h 2237474"/>
              <a:gd name="connsiteX109" fmla="*/ 6098321 w 12192000"/>
              <a:gd name="connsiteY109" fmla="*/ 1721646 h 2237474"/>
              <a:gd name="connsiteX110" fmla="*/ 5880652 w 12192000"/>
              <a:gd name="connsiteY110" fmla="*/ 1779643 h 2237474"/>
              <a:gd name="connsiteX111" fmla="*/ 5785959 w 12192000"/>
              <a:gd name="connsiteY111" fmla="*/ 1775307 h 2237474"/>
              <a:gd name="connsiteX112" fmla="*/ 5643534 w 12192000"/>
              <a:gd name="connsiteY112" fmla="*/ 1802919 h 2237474"/>
              <a:gd name="connsiteX113" fmla="*/ 5518799 w 12192000"/>
              <a:gd name="connsiteY113" fmla="*/ 1818312 h 2237474"/>
              <a:gd name="connsiteX114" fmla="*/ 5505014 w 12192000"/>
              <a:gd name="connsiteY114" fmla="*/ 1819259 h 2237474"/>
              <a:gd name="connsiteX115" fmla="*/ 5453307 w 12192000"/>
              <a:gd name="connsiteY115" fmla="*/ 1815450 h 2237474"/>
              <a:gd name="connsiteX116" fmla="*/ 5364192 w 12192000"/>
              <a:gd name="connsiteY116" fmla="*/ 1826074 h 2237474"/>
              <a:gd name="connsiteX117" fmla="*/ 5350380 w 12192000"/>
              <a:gd name="connsiteY117" fmla="*/ 1830891 h 2237474"/>
              <a:gd name="connsiteX118" fmla="*/ 5259633 w 12192000"/>
              <a:gd name="connsiteY118" fmla="*/ 1837160 h 2237474"/>
              <a:gd name="connsiteX119" fmla="*/ 5197513 w 12192000"/>
              <a:gd name="connsiteY119" fmla="*/ 1844718 h 2237474"/>
              <a:gd name="connsiteX120" fmla="*/ 5184170 w 12192000"/>
              <a:gd name="connsiteY120" fmla="*/ 1849402 h 2237474"/>
              <a:gd name="connsiteX121" fmla="*/ 5168852 w 12192000"/>
              <a:gd name="connsiteY121" fmla="*/ 1844846 h 2237474"/>
              <a:gd name="connsiteX122" fmla="*/ 5164370 w 12192000"/>
              <a:gd name="connsiteY122" fmla="*/ 1840597 h 2237474"/>
              <a:gd name="connsiteX123" fmla="*/ 5114927 w 12192000"/>
              <a:gd name="connsiteY123" fmla="*/ 1847827 h 2237474"/>
              <a:gd name="connsiteX124" fmla="*/ 5108970 w 12192000"/>
              <a:gd name="connsiteY124" fmla="*/ 1847935 h 2237474"/>
              <a:gd name="connsiteX125" fmla="*/ 5067961 w 12192000"/>
              <a:gd name="connsiteY125" fmla="*/ 1845917 h 2237474"/>
              <a:gd name="connsiteX126" fmla="*/ 5007075 w 12192000"/>
              <a:gd name="connsiteY126" fmla="*/ 1838626 h 2237474"/>
              <a:gd name="connsiteX127" fmla="*/ 4944087 w 12192000"/>
              <a:gd name="connsiteY127" fmla="*/ 1823332 h 2237474"/>
              <a:gd name="connsiteX128" fmla="*/ 4907662 w 12192000"/>
              <a:gd name="connsiteY128" fmla="*/ 1816900 h 2237474"/>
              <a:gd name="connsiteX129" fmla="*/ 4882386 w 12192000"/>
              <a:gd name="connsiteY129" fmla="*/ 1809844 h 2237474"/>
              <a:gd name="connsiteX130" fmla="*/ 4811440 w 12192000"/>
              <a:gd name="connsiteY130" fmla="*/ 1804655 h 2237474"/>
              <a:gd name="connsiteX131" fmla="*/ 4691075 w 12192000"/>
              <a:gd name="connsiteY131" fmla="*/ 1801389 h 2237474"/>
              <a:gd name="connsiteX132" fmla="*/ 4611738 w 12192000"/>
              <a:gd name="connsiteY132" fmla="*/ 1776964 h 2237474"/>
              <a:gd name="connsiteX133" fmla="*/ 4560070 w 12192000"/>
              <a:gd name="connsiteY133" fmla="*/ 1785640 h 2237474"/>
              <a:gd name="connsiteX134" fmla="*/ 4536503 w 12192000"/>
              <a:gd name="connsiteY134" fmla="*/ 1785334 h 2237474"/>
              <a:gd name="connsiteX135" fmla="*/ 4513724 w 12192000"/>
              <a:gd name="connsiteY135" fmla="*/ 1791996 h 2237474"/>
              <a:gd name="connsiteX136" fmla="*/ 4459810 w 12192000"/>
              <a:gd name="connsiteY136" fmla="*/ 1797886 h 2237474"/>
              <a:gd name="connsiteX137" fmla="*/ 4379064 w 12192000"/>
              <a:gd name="connsiteY137" fmla="*/ 1817177 h 2237474"/>
              <a:gd name="connsiteX138" fmla="*/ 4319209 w 12192000"/>
              <a:gd name="connsiteY138" fmla="*/ 1834833 h 2237474"/>
              <a:gd name="connsiteX139" fmla="*/ 4290981 w 12192000"/>
              <a:gd name="connsiteY139" fmla="*/ 1839677 h 2237474"/>
              <a:gd name="connsiteX140" fmla="*/ 4285792 w 12192000"/>
              <a:gd name="connsiteY140" fmla="*/ 1836231 h 2237474"/>
              <a:gd name="connsiteX141" fmla="*/ 4238372 w 12192000"/>
              <a:gd name="connsiteY141" fmla="*/ 1851480 h 2237474"/>
              <a:gd name="connsiteX142" fmla="*/ 4232517 w 12192000"/>
              <a:gd name="connsiteY142" fmla="*/ 1852567 h 2237474"/>
              <a:gd name="connsiteX143" fmla="*/ 4191732 w 12192000"/>
              <a:gd name="connsiteY143" fmla="*/ 1857328 h 2237474"/>
              <a:gd name="connsiteX144" fmla="*/ 4065532 w 12192000"/>
              <a:gd name="connsiteY144" fmla="*/ 1855477 h 2237474"/>
              <a:gd name="connsiteX145" fmla="*/ 4028460 w 12192000"/>
              <a:gd name="connsiteY145" fmla="*/ 1855137 h 2237474"/>
              <a:gd name="connsiteX146" fmla="*/ 4002267 w 12192000"/>
              <a:gd name="connsiteY146" fmla="*/ 1852352 h 2237474"/>
              <a:gd name="connsiteX147" fmla="*/ 3931396 w 12192000"/>
              <a:gd name="connsiteY147" fmla="*/ 1858915 h 2237474"/>
              <a:gd name="connsiteX148" fmla="*/ 3812162 w 12192000"/>
              <a:gd name="connsiteY148" fmla="*/ 1875501 h 2237474"/>
              <a:gd name="connsiteX149" fmla="*/ 3729530 w 12192000"/>
              <a:gd name="connsiteY149" fmla="*/ 1864513 h 2237474"/>
              <a:gd name="connsiteX150" fmla="*/ 3680177 w 12192000"/>
              <a:gd name="connsiteY150" fmla="*/ 1881552 h 2237474"/>
              <a:gd name="connsiteX151" fmla="*/ 3567259 w 12192000"/>
              <a:gd name="connsiteY151" fmla="*/ 1893482 h 2237474"/>
              <a:gd name="connsiteX152" fmla="*/ 3405770 w 12192000"/>
              <a:gd name="connsiteY152" fmla="*/ 1904591 h 2237474"/>
              <a:gd name="connsiteX153" fmla="*/ 3280097 w 12192000"/>
              <a:gd name="connsiteY153" fmla="*/ 1919610 h 2237474"/>
              <a:gd name="connsiteX154" fmla="*/ 3123424 w 12192000"/>
              <a:gd name="connsiteY154" fmla="*/ 1952930 h 2237474"/>
              <a:gd name="connsiteX155" fmla="*/ 3009910 w 12192000"/>
              <a:gd name="connsiteY155" fmla="*/ 1957866 h 2237474"/>
              <a:gd name="connsiteX156" fmla="*/ 2995934 w 12192000"/>
              <a:gd name="connsiteY156" fmla="*/ 1967085 h 2237474"/>
              <a:gd name="connsiteX157" fmla="*/ 2980071 w 12192000"/>
              <a:gd name="connsiteY157" fmla="*/ 1972988 h 2237474"/>
              <a:gd name="connsiteX158" fmla="*/ 2978094 w 12192000"/>
              <a:gd name="connsiteY158" fmla="*/ 1972369 h 2237474"/>
              <a:gd name="connsiteX159" fmla="*/ 2942858 w 12192000"/>
              <a:gd name="connsiteY159" fmla="*/ 1981367 h 2237474"/>
              <a:gd name="connsiteX160" fmla="*/ 2875436 w 12192000"/>
              <a:gd name="connsiteY160" fmla="*/ 1996977 h 2237474"/>
              <a:gd name="connsiteX161" fmla="*/ 2874892 w 12192000"/>
              <a:gd name="connsiteY161" fmla="*/ 1996085 h 2237474"/>
              <a:gd name="connsiteX162" fmla="*/ 2864145 w 12192000"/>
              <a:gd name="connsiteY162" fmla="*/ 1994061 h 2237474"/>
              <a:gd name="connsiteX163" fmla="*/ 2843662 w 12192000"/>
              <a:gd name="connsiteY163" fmla="*/ 1992498 h 2237474"/>
              <a:gd name="connsiteX164" fmla="*/ 2796128 w 12192000"/>
              <a:gd name="connsiteY164" fmla="*/ 1976403 h 2237474"/>
              <a:gd name="connsiteX165" fmla="*/ 2756784 w 12192000"/>
              <a:gd name="connsiteY165" fmla="*/ 1985116 h 2237474"/>
              <a:gd name="connsiteX166" fmla="*/ 2748833 w 12192000"/>
              <a:gd name="connsiteY166" fmla="*/ 1986323 h 2237474"/>
              <a:gd name="connsiteX167" fmla="*/ 2748661 w 12192000"/>
              <a:gd name="connsiteY167" fmla="*/ 1986122 h 2237474"/>
              <a:gd name="connsiteX168" fmla="*/ 2740251 w 12192000"/>
              <a:gd name="connsiteY168" fmla="*/ 1986946 h 2237474"/>
              <a:gd name="connsiteX169" fmla="*/ 2718916 w 12192000"/>
              <a:gd name="connsiteY169" fmla="*/ 1990867 h 2237474"/>
              <a:gd name="connsiteX170" fmla="*/ 2713522 w 12192000"/>
              <a:gd name="connsiteY170" fmla="*/ 1990173 h 2237474"/>
              <a:gd name="connsiteX171" fmla="*/ 2680597 w 12192000"/>
              <a:gd name="connsiteY171" fmla="*/ 1984996 h 2237474"/>
              <a:gd name="connsiteX172" fmla="*/ 2578178 w 12192000"/>
              <a:gd name="connsiteY172" fmla="*/ 1990531 h 2237474"/>
              <a:gd name="connsiteX173" fmla="*/ 2476147 w 12192000"/>
              <a:gd name="connsiteY173" fmla="*/ 1998305 h 2237474"/>
              <a:gd name="connsiteX174" fmla="*/ 2373568 w 12192000"/>
              <a:gd name="connsiteY174" fmla="*/ 2003219 h 2237474"/>
              <a:gd name="connsiteX175" fmla="*/ 2321399 w 12192000"/>
              <a:gd name="connsiteY175" fmla="*/ 1989467 h 2237474"/>
              <a:gd name="connsiteX176" fmla="*/ 2315525 w 12192000"/>
              <a:gd name="connsiteY176" fmla="*/ 1989708 h 2237474"/>
              <a:gd name="connsiteX177" fmla="*/ 2300792 w 12192000"/>
              <a:gd name="connsiteY177" fmla="*/ 1994290 h 2237474"/>
              <a:gd name="connsiteX178" fmla="*/ 2295469 w 12192000"/>
              <a:gd name="connsiteY178" fmla="*/ 1996659 h 2237474"/>
              <a:gd name="connsiteX179" fmla="*/ 2287219 w 12192000"/>
              <a:gd name="connsiteY179" fmla="*/ 1998750 h 2237474"/>
              <a:gd name="connsiteX180" fmla="*/ 2286948 w 12192000"/>
              <a:gd name="connsiteY180" fmla="*/ 1998596 h 2237474"/>
              <a:gd name="connsiteX181" fmla="*/ 2243069 w 12192000"/>
              <a:gd name="connsiteY181" fmla="*/ 2015111 h 2237474"/>
              <a:gd name="connsiteX182" fmla="*/ 2186609 w 12192000"/>
              <a:gd name="connsiteY182" fmla="*/ 2008263 h 2237474"/>
              <a:gd name="connsiteX183" fmla="*/ 2164831 w 12192000"/>
              <a:gd name="connsiteY183" fmla="*/ 2010143 h 2237474"/>
              <a:gd name="connsiteX184" fmla="*/ 2152836 w 12192000"/>
              <a:gd name="connsiteY184" fmla="*/ 2010048 h 2237474"/>
              <a:gd name="connsiteX185" fmla="*/ 2117102 w 12192000"/>
              <a:gd name="connsiteY185" fmla="*/ 2023004 h 2237474"/>
              <a:gd name="connsiteX186" fmla="*/ 2111935 w 12192000"/>
              <a:gd name="connsiteY186" fmla="*/ 2023163 h 2237474"/>
              <a:gd name="connsiteX187" fmla="*/ 2089991 w 12192000"/>
              <a:gd name="connsiteY187" fmla="*/ 2034193 h 2237474"/>
              <a:gd name="connsiteX188" fmla="*/ 2058061 w 12192000"/>
              <a:gd name="connsiteY188" fmla="*/ 2047942 h 2237474"/>
              <a:gd name="connsiteX189" fmla="*/ 2055737 w 12192000"/>
              <a:gd name="connsiteY189" fmla="*/ 2047704 h 2237474"/>
              <a:gd name="connsiteX190" fmla="*/ 2042244 w 12192000"/>
              <a:gd name="connsiteY190" fmla="*/ 2055560 h 2237474"/>
              <a:gd name="connsiteX191" fmla="*/ 1976224 w 12192000"/>
              <a:gd name="connsiteY191" fmla="*/ 2074257 h 2237474"/>
              <a:gd name="connsiteX192" fmla="*/ 1877728 w 12192000"/>
              <a:gd name="connsiteY192" fmla="*/ 2101004 h 2237474"/>
              <a:gd name="connsiteX193" fmla="*/ 1759056 w 12192000"/>
              <a:gd name="connsiteY193" fmla="*/ 2125608 h 2237474"/>
              <a:gd name="connsiteX194" fmla="*/ 1637948 w 12192000"/>
              <a:gd name="connsiteY194" fmla="*/ 2172597 h 2237474"/>
              <a:gd name="connsiteX195" fmla="*/ 1434549 w 12192000"/>
              <a:gd name="connsiteY195" fmla="*/ 2234522 h 2237474"/>
              <a:gd name="connsiteX196" fmla="*/ 1398481 w 12192000"/>
              <a:gd name="connsiteY196" fmla="*/ 2237074 h 2237474"/>
              <a:gd name="connsiteX197" fmla="*/ 1398407 w 12192000"/>
              <a:gd name="connsiteY197" fmla="*/ 2237095 h 2237474"/>
              <a:gd name="connsiteX198" fmla="*/ 1370962 w 12192000"/>
              <a:gd name="connsiteY198" fmla="*/ 2237474 h 2237474"/>
              <a:gd name="connsiteX199" fmla="*/ 1356367 w 12192000"/>
              <a:gd name="connsiteY199" fmla="*/ 2235089 h 2237474"/>
              <a:gd name="connsiteX200" fmla="*/ 1324828 w 12192000"/>
              <a:gd name="connsiteY200" fmla="*/ 2231968 h 2237474"/>
              <a:gd name="connsiteX201" fmla="*/ 1297744 w 12192000"/>
              <a:gd name="connsiteY201" fmla="*/ 2235849 h 2237474"/>
              <a:gd name="connsiteX202" fmla="*/ 1286236 w 12192000"/>
              <a:gd name="connsiteY202" fmla="*/ 2233135 h 2237474"/>
              <a:gd name="connsiteX203" fmla="*/ 1283504 w 12192000"/>
              <a:gd name="connsiteY203" fmla="*/ 2233797 h 2237474"/>
              <a:gd name="connsiteX204" fmla="*/ 1279765 w 12192000"/>
              <a:gd name="connsiteY204" fmla="*/ 2229639 h 2237474"/>
              <a:gd name="connsiteX205" fmla="*/ 1195347 w 12192000"/>
              <a:gd name="connsiteY205" fmla="*/ 2212354 h 2237474"/>
              <a:gd name="connsiteX206" fmla="*/ 970251 w 12192000"/>
              <a:gd name="connsiteY206" fmla="*/ 2221029 h 2237474"/>
              <a:gd name="connsiteX207" fmla="*/ 812914 w 12192000"/>
              <a:gd name="connsiteY207" fmla="*/ 2202752 h 2237474"/>
              <a:gd name="connsiteX208" fmla="*/ 800195 w 12192000"/>
              <a:gd name="connsiteY208" fmla="*/ 2209407 h 2237474"/>
              <a:gd name="connsiteX209" fmla="*/ 784978 w 12192000"/>
              <a:gd name="connsiteY209" fmla="*/ 2212360 h 2237474"/>
              <a:gd name="connsiteX210" fmla="*/ 681987 w 12192000"/>
              <a:gd name="connsiteY210" fmla="*/ 2216757 h 2237474"/>
              <a:gd name="connsiteX211" fmla="*/ 669923 w 12192000"/>
              <a:gd name="connsiteY211" fmla="*/ 2211682 h 2237474"/>
              <a:gd name="connsiteX212" fmla="*/ 648680 w 12192000"/>
              <a:gd name="connsiteY212" fmla="*/ 2206229 h 2237474"/>
              <a:gd name="connsiteX213" fmla="*/ 597225 w 12192000"/>
              <a:gd name="connsiteY213" fmla="*/ 2180999 h 2237474"/>
              <a:gd name="connsiteX214" fmla="*/ 558449 w 12192000"/>
              <a:gd name="connsiteY214" fmla="*/ 2182346 h 2237474"/>
              <a:gd name="connsiteX215" fmla="*/ 550517 w 12192000"/>
              <a:gd name="connsiteY215" fmla="*/ 2182060 h 2237474"/>
              <a:gd name="connsiteX216" fmla="*/ 550309 w 12192000"/>
              <a:gd name="connsiteY216" fmla="*/ 2181825 h 2237474"/>
              <a:gd name="connsiteX217" fmla="*/ 541836 w 12192000"/>
              <a:gd name="connsiteY217" fmla="*/ 2181063 h 2237474"/>
              <a:gd name="connsiteX218" fmla="*/ 536057 w 12192000"/>
              <a:gd name="connsiteY218" fmla="*/ 2181537 h 2237474"/>
              <a:gd name="connsiteX219" fmla="*/ 520671 w 12192000"/>
              <a:gd name="connsiteY219" fmla="*/ 2180980 h 2237474"/>
              <a:gd name="connsiteX220" fmla="*/ 515024 w 12192000"/>
              <a:gd name="connsiteY220" fmla="*/ 2179258 h 2237474"/>
              <a:gd name="connsiteX221" fmla="*/ 512278 w 12192000"/>
              <a:gd name="connsiteY221" fmla="*/ 2176369 h 2237474"/>
              <a:gd name="connsiteX222" fmla="*/ 480419 w 12192000"/>
              <a:gd name="connsiteY222" fmla="*/ 2167807 h 2237474"/>
              <a:gd name="connsiteX223" fmla="*/ 413835 w 12192000"/>
              <a:gd name="connsiteY223" fmla="*/ 2156783 h 2237474"/>
              <a:gd name="connsiteX224" fmla="*/ 376513 w 12192000"/>
              <a:gd name="connsiteY224" fmla="*/ 2154014 h 2237474"/>
              <a:gd name="connsiteX225" fmla="*/ 273386 w 12192000"/>
              <a:gd name="connsiteY225" fmla="*/ 2142551 h 2237474"/>
              <a:gd name="connsiteX226" fmla="*/ 169207 w 12192000"/>
              <a:gd name="connsiteY226" fmla="*/ 2128100 h 2237474"/>
              <a:gd name="connsiteX227" fmla="*/ 93149 w 12192000"/>
              <a:gd name="connsiteY227" fmla="*/ 2105324 h 2237474"/>
              <a:gd name="connsiteX228" fmla="*/ 88109 w 12192000"/>
              <a:gd name="connsiteY228" fmla="*/ 2106704 h 2237474"/>
              <a:gd name="connsiteX229" fmla="*/ 80022 w 12192000"/>
              <a:gd name="connsiteY229" fmla="*/ 2107254 h 2237474"/>
              <a:gd name="connsiteX230" fmla="*/ 79717 w 12192000"/>
              <a:gd name="connsiteY230" fmla="*/ 2107046 h 2237474"/>
              <a:gd name="connsiteX231" fmla="*/ 72352 w 12192000"/>
              <a:gd name="connsiteY231" fmla="*/ 2107991 h 2237474"/>
              <a:gd name="connsiteX232" fmla="*/ 37645 w 12192000"/>
              <a:gd name="connsiteY232" fmla="*/ 2115401 h 2237474"/>
              <a:gd name="connsiteX233" fmla="*/ 4572 w 12192000"/>
              <a:gd name="connsiteY233" fmla="*/ 2111091 h 2237474"/>
              <a:gd name="connsiteX234" fmla="*/ 0 w 12192000"/>
              <a:gd name="connsiteY234" fmla="*/ 2110468 h 2237474"/>
              <a:gd name="connsiteX235" fmla="*/ 0 w 12192000"/>
              <a:gd name="connsiteY23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64035 w 12192000"/>
              <a:gd name="connsiteY106" fmla="*/ 1667683 h 2237474"/>
              <a:gd name="connsiteX107" fmla="*/ 6280959 w 12192000"/>
              <a:gd name="connsiteY107" fmla="*/ 1689329 h 2237474"/>
              <a:gd name="connsiteX108" fmla="*/ 6266765 w 12192000"/>
              <a:gd name="connsiteY108" fmla="*/ 1695560 h 2237474"/>
              <a:gd name="connsiteX109" fmla="*/ 6098321 w 12192000"/>
              <a:gd name="connsiteY109" fmla="*/ 1721646 h 2237474"/>
              <a:gd name="connsiteX110" fmla="*/ 5880652 w 12192000"/>
              <a:gd name="connsiteY110" fmla="*/ 1779643 h 2237474"/>
              <a:gd name="connsiteX111" fmla="*/ 5785959 w 12192000"/>
              <a:gd name="connsiteY111" fmla="*/ 1775307 h 2237474"/>
              <a:gd name="connsiteX112" fmla="*/ 5643534 w 12192000"/>
              <a:gd name="connsiteY112" fmla="*/ 1802919 h 2237474"/>
              <a:gd name="connsiteX113" fmla="*/ 5518799 w 12192000"/>
              <a:gd name="connsiteY113" fmla="*/ 1818312 h 2237474"/>
              <a:gd name="connsiteX114" fmla="*/ 5505014 w 12192000"/>
              <a:gd name="connsiteY114" fmla="*/ 1819259 h 2237474"/>
              <a:gd name="connsiteX115" fmla="*/ 5453307 w 12192000"/>
              <a:gd name="connsiteY115" fmla="*/ 1815450 h 2237474"/>
              <a:gd name="connsiteX116" fmla="*/ 5364192 w 12192000"/>
              <a:gd name="connsiteY116" fmla="*/ 1826074 h 2237474"/>
              <a:gd name="connsiteX117" fmla="*/ 5350380 w 12192000"/>
              <a:gd name="connsiteY117" fmla="*/ 1830891 h 2237474"/>
              <a:gd name="connsiteX118" fmla="*/ 5259633 w 12192000"/>
              <a:gd name="connsiteY118" fmla="*/ 1837160 h 2237474"/>
              <a:gd name="connsiteX119" fmla="*/ 5197513 w 12192000"/>
              <a:gd name="connsiteY119" fmla="*/ 1844718 h 2237474"/>
              <a:gd name="connsiteX120" fmla="*/ 5184170 w 12192000"/>
              <a:gd name="connsiteY120" fmla="*/ 1849402 h 2237474"/>
              <a:gd name="connsiteX121" fmla="*/ 5168852 w 12192000"/>
              <a:gd name="connsiteY121" fmla="*/ 1844846 h 2237474"/>
              <a:gd name="connsiteX122" fmla="*/ 5164370 w 12192000"/>
              <a:gd name="connsiteY122" fmla="*/ 1840597 h 2237474"/>
              <a:gd name="connsiteX123" fmla="*/ 5114927 w 12192000"/>
              <a:gd name="connsiteY123" fmla="*/ 1847827 h 2237474"/>
              <a:gd name="connsiteX124" fmla="*/ 5108970 w 12192000"/>
              <a:gd name="connsiteY124" fmla="*/ 1847935 h 2237474"/>
              <a:gd name="connsiteX125" fmla="*/ 5067961 w 12192000"/>
              <a:gd name="connsiteY125" fmla="*/ 1845917 h 2237474"/>
              <a:gd name="connsiteX126" fmla="*/ 5007075 w 12192000"/>
              <a:gd name="connsiteY126" fmla="*/ 1838626 h 2237474"/>
              <a:gd name="connsiteX127" fmla="*/ 4944087 w 12192000"/>
              <a:gd name="connsiteY127" fmla="*/ 1823332 h 2237474"/>
              <a:gd name="connsiteX128" fmla="*/ 4907662 w 12192000"/>
              <a:gd name="connsiteY128" fmla="*/ 1816900 h 2237474"/>
              <a:gd name="connsiteX129" fmla="*/ 4882386 w 12192000"/>
              <a:gd name="connsiteY129" fmla="*/ 1809844 h 2237474"/>
              <a:gd name="connsiteX130" fmla="*/ 4811440 w 12192000"/>
              <a:gd name="connsiteY130" fmla="*/ 1804655 h 2237474"/>
              <a:gd name="connsiteX131" fmla="*/ 4691075 w 12192000"/>
              <a:gd name="connsiteY131" fmla="*/ 1801389 h 2237474"/>
              <a:gd name="connsiteX132" fmla="*/ 4611738 w 12192000"/>
              <a:gd name="connsiteY132" fmla="*/ 1776964 h 2237474"/>
              <a:gd name="connsiteX133" fmla="*/ 4560070 w 12192000"/>
              <a:gd name="connsiteY133" fmla="*/ 1785640 h 2237474"/>
              <a:gd name="connsiteX134" fmla="*/ 4536503 w 12192000"/>
              <a:gd name="connsiteY134" fmla="*/ 1785334 h 2237474"/>
              <a:gd name="connsiteX135" fmla="*/ 4513724 w 12192000"/>
              <a:gd name="connsiteY135" fmla="*/ 1791996 h 2237474"/>
              <a:gd name="connsiteX136" fmla="*/ 4459810 w 12192000"/>
              <a:gd name="connsiteY136" fmla="*/ 1797886 h 2237474"/>
              <a:gd name="connsiteX137" fmla="*/ 4379064 w 12192000"/>
              <a:gd name="connsiteY137" fmla="*/ 1817177 h 2237474"/>
              <a:gd name="connsiteX138" fmla="*/ 4319209 w 12192000"/>
              <a:gd name="connsiteY138" fmla="*/ 1834833 h 2237474"/>
              <a:gd name="connsiteX139" fmla="*/ 4290981 w 12192000"/>
              <a:gd name="connsiteY139" fmla="*/ 1839677 h 2237474"/>
              <a:gd name="connsiteX140" fmla="*/ 4285792 w 12192000"/>
              <a:gd name="connsiteY140" fmla="*/ 1836231 h 2237474"/>
              <a:gd name="connsiteX141" fmla="*/ 4238372 w 12192000"/>
              <a:gd name="connsiteY141" fmla="*/ 1851480 h 2237474"/>
              <a:gd name="connsiteX142" fmla="*/ 4232517 w 12192000"/>
              <a:gd name="connsiteY142" fmla="*/ 1852567 h 2237474"/>
              <a:gd name="connsiteX143" fmla="*/ 4191732 w 12192000"/>
              <a:gd name="connsiteY143" fmla="*/ 1857328 h 2237474"/>
              <a:gd name="connsiteX144" fmla="*/ 4065532 w 12192000"/>
              <a:gd name="connsiteY144" fmla="*/ 1855477 h 2237474"/>
              <a:gd name="connsiteX145" fmla="*/ 4028460 w 12192000"/>
              <a:gd name="connsiteY145" fmla="*/ 1855137 h 2237474"/>
              <a:gd name="connsiteX146" fmla="*/ 4002267 w 12192000"/>
              <a:gd name="connsiteY146" fmla="*/ 1852352 h 2237474"/>
              <a:gd name="connsiteX147" fmla="*/ 3931396 w 12192000"/>
              <a:gd name="connsiteY147" fmla="*/ 1858915 h 2237474"/>
              <a:gd name="connsiteX148" fmla="*/ 3812162 w 12192000"/>
              <a:gd name="connsiteY148" fmla="*/ 1875501 h 2237474"/>
              <a:gd name="connsiteX149" fmla="*/ 3729530 w 12192000"/>
              <a:gd name="connsiteY149" fmla="*/ 1864513 h 2237474"/>
              <a:gd name="connsiteX150" fmla="*/ 3680177 w 12192000"/>
              <a:gd name="connsiteY150" fmla="*/ 1881552 h 2237474"/>
              <a:gd name="connsiteX151" fmla="*/ 3567259 w 12192000"/>
              <a:gd name="connsiteY151" fmla="*/ 1893482 h 2237474"/>
              <a:gd name="connsiteX152" fmla="*/ 3405770 w 12192000"/>
              <a:gd name="connsiteY152" fmla="*/ 1904591 h 2237474"/>
              <a:gd name="connsiteX153" fmla="*/ 3280097 w 12192000"/>
              <a:gd name="connsiteY153" fmla="*/ 1919610 h 2237474"/>
              <a:gd name="connsiteX154" fmla="*/ 3123424 w 12192000"/>
              <a:gd name="connsiteY154" fmla="*/ 1952930 h 2237474"/>
              <a:gd name="connsiteX155" fmla="*/ 3009910 w 12192000"/>
              <a:gd name="connsiteY155" fmla="*/ 1957866 h 2237474"/>
              <a:gd name="connsiteX156" fmla="*/ 2995934 w 12192000"/>
              <a:gd name="connsiteY156" fmla="*/ 1967085 h 2237474"/>
              <a:gd name="connsiteX157" fmla="*/ 2980071 w 12192000"/>
              <a:gd name="connsiteY157" fmla="*/ 1972988 h 2237474"/>
              <a:gd name="connsiteX158" fmla="*/ 2978094 w 12192000"/>
              <a:gd name="connsiteY158" fmla="*/ 1972369 h 2237474"/>
              <a:gd name="connsiteX159" fmla="*/ 2942858 w 12192000"/>
              <a:gd name="connsiteY159" fmla="*/ 1981367 h 2237474"/>
              <a:gd name="connsiteX160" fmla="*/ 2875436 w 12192000"/>
              <a:gd name="connsiteY160" fmla="*/ 1996977 h 2237474"/>
              <a:gd name="connsiteX161" fmla="*/ 2874892 w 12192000"/>
              <a:gd name="connsiteY161" fmla="*/ 1996085 h 2237474"/>
              <a:gd name="connsiteX162" fmla="*/ 2864145 w 12192000"/>
              <a:gd name="connsiteY162" fmla="*/ 1994061 h 2237474"/>
              <a:gd name="connsiteX163" fmla="*/ 2843662 w 12192000"/>
              <a:gd name="connsiteY163" fmla="*/ 1992498 h 2237474"/>
              <a:gd name="connsiteX164" fmla="*/ 2796128 w 12192000"/>
              <a:gd name="connsiteY164" fmla="*/ 1976403 h 2237474"/>
              <a:gd name="connsiteX165" fmla="*/ 2756784 w 12192000"/>
              <a:gd name="connsiteY165" fmla="*/ 1985116 h 2237474"/>
              <a:gd name="connsiteX166" fmla="*/ 2748833 w 12192000"/>
              <a:gd name="connsiteY166" fmla="*/ 1986323 h 2237474"/>
              <a:gd name="connsiteX167" fmla="*/ 2748661 w 12192000"/>
              <a:gd name="connsiteY167" fmla="*/ 1986122 h 2237474"/>
              <a:gd name="connsiteX168" fmla="*/ 2740251 w 12192000"/>
              <a:gd name="connsiteY168" fmla="*/ 1986946 h 2237474"/>
              <a:gd name="connsiteX169" fmla="*/ 2718916 w 12192000"/>
              <a:gd name="connsiteY169" fmla="*/ 1990867 h 2237474"/>
              <a:gd name="connsiteX170" fmla="*/ 2713522 w 12192000"/>
              <a:gd name="connsiteY170" fmla="*/ 1990173 h 2237474"/>
              <a:gd name="connsiteX171" fmla="*/ 2680597 w 12192000"/>
              <a:gd name="connsiteY171" fmla="*/ 1984996 h 2237474"/>
              <a:gd name="connsiteX172" fmla="*/ 2578178 w 12192000"/>
              <a:gd name="connsiteY172" fmla="*/ 1990531 h 2237474"/>
              <a:gd name="connsiteX173" fmla="*/ 2476147 w 12192000"/>
              <a:gd name="connsiteY173" fmla="*/ 1998305 h 2237474"/>
              <a:gd name="connsiteX174" fmla="*/ 2373568 w 12192000"/>
              <a:gd name="connsiteY174" fmla="*/ 2003219 h 2237474"/>
              <a:gd name="connsiteX175" fmla="*/ 2321399 w 12192000"/>
              <a:gd name="connsiteY175" fmla="*/ 1989467 h 2237474"/>
              <a:gd name="connsiteX176" fmla="*/ 2315525 w 12192000"/>
              <a:gd name="connsiteY176" fmla="*/ 1989708 h 2237474"/>
              <a:gd name="connsiteX177" fmla="*/ 2300792 w 12192000"/>
              <a:gd name="connsiteY177" fmla="*/ 1994290 h 2237474"/>
              <a:gd name="connsiteX178" fmla="*/ 2295469 w 12192000"/>
              <a:gd name="connsiteY178" fmla="*/ 1996659 h 2237474"/>
              <a:gd name="connsiteX179" fmla="*/ 2287219 w 12192000"/>
              <a:gd name="connsiteY179" fmla="*/ 1998750 h 2237474"/>
              <a:gd name="connsiteX180" fmla="*/ 2286948 w 12192000"/>
              <a:gd name="connsiteY180" fmla="*/ 1998596 h 2237474"/>
              <a:gd name="connsiteX181" fmla="*/ 2243069 w 12192000"/>
              <a:gd name="connsiteY181" fmla="*/ 2015111 h 2237474"/>
              <a:gd name="connsiteX182" fmla="*/ 2186609 w 12192000"/>
              <a:gd name="connsiteY182" fmla="*/ 2008263 h 2237474"/>
              <a:gd name="connsiteX183" fmla="*/ 2164831 w 12192000"/>
              <a:gd name="connsiteY183" fmla="*/ 2010143 h 2237474"/>
              <a:gd name="connsiteX184" fmla="*/ 2152836 w 12192000"/>
              <a:gd name="connsiteY184" fmla="*/ 2010048 h 2237474"/>
              <a:gd name="connsiteX185" fmla="*/ 2117102 w 12192000"/>
              <a:gd name="connsiteY185" fmla="*/ 2023004 h 2237474"/>
              <a:gd name="connsiteX186" fmla="*/ 2111935 w 12192000"/>
              <a:gd name="connsiteY186" fmla="*/ 2023163 h 2237474"/>
              <a:gd name="connsiteX187" fmla="*/ 2089991 w 12192000"/>
              <a:gd name="connsiteY187" fmla="*/ 2034193 h 2237474"/>
              <a:gd name="connsiteX188" fmla="*/ 2058061 w 12192000"/>
              <a:gd name="connsiteY188" fmla="*/ 2047942 h 2237474"/>
              <a:gd name="connsiteX189" fmla="*/ 2055737 w 12192000"/>
              <a:gd name="connsiteY189" fmla="*/ 2047704 h 2237474"/>
              <a:gd name="connsiteX190" fmla="*/ 2042244 w 12192000"/>
              <a:gd name="connsiteY190" fmla="*/ 2055560 h 2237474"/>
              <a:gd name="connsiteX191" fmla="*/ 1976224 w 12192000"/>
              <a:gd name="connsiteY191" fmla="*/ 2074257 h 2237474"/>
              <a:gd name="connsiteX192" fmla="*/ 1877728 w 12192000"/>
              <a:gd name="connsiteY192" fmla="*/ 2101004 h 2237474"/>
              <a:gd name="connsiteX193" fmla="*/ 1759056 w 12192000"/>
              <a:gd name="connsiteY193" fmla="*/ 2125608 h 2237474"/>
              <a:gd name="connsiteX194" fmla="*/ 1637948 w 12192000"/>
              <a:gd name="connsiteY194" fmla="*/ 2172597 h 2237474"/>
              <a:gd name="connsiteX195" fmla="*/ 1434549 w 12192000"/>
              <a:gd name="connsiteY195" fmla="*/ 2234522 h 2237474"/>
              <a:gd name="connsiteX196" fmla="*/ 1398481 w 12192000"/>
              <a:gd name="connsiteY196" fmla="*/ 2237074 h 2237474"/>
              <a:gd name="connsiteX197" fmla="*/ 1398407 w 12192000"/>
              <a:gd name="connsiteY197" fmla="*/ 2237095 h 2237474"/>
              <a:gd name="connsiteX198" fmla="*/ 1370962 w 12192000"/>
              <a:gd name="connsiteY198" fmla="*/ 2237474 h 2237474"/>
              <a:gd name="connsiteX199" fmla="*/ 1356367 w 12192000"/>
              <a:gd name="connsiteY199" fmla="*/ 2235089 h 2237474"/>
              <a:gd name="connsiteX200" fmla="*/ 1324828 w 12192000"/>
              <a:gd name="connsiteY200" fmla="*/ 2231968 h 2237474"/>
              <a:gd name="connsiteX201" fmla="*/ 1297744 w 12192000"/>
              <a:gd name="connsiteY201" fmla="*/ 2235849 h 2237474"/>
              <a:gd name="connsiteX202" fmla="*/ 1286236 w 12192000"/>
              <a:gd name="connsiteY202" fmla="*/ 2233135 h 2237474"/>
              <a:gd name="connsiteX203" fmla="*/ 1283504 w 12192000"/>
              <a:gd name="connsiteY203" fmla="*/ 2233797 h 2237474"/>
              <a:gd name="connsiteX204" fmla="*/ 1279765 w 12192000"/>
              <a:gd name="connsiteY204" fmla="*/ 2229639 h 2237474"/>
              <a:gd name="connsiteX205" fmla="*/ 1195347 w 12192000"/>
              <a:gd name="connsiteY205" fmla="*/ 2212354 h 2237474"/>
              <a:gd name="connsiteX206" fmla="*/ 970251 w 12192000"/>
              <a:gd name="connsiteY206" fmla="*/ 2221029 h 2237474"/>
              <a:gd name="connsiteX207" fmla="*/ 812914 w 12192000"/>
              <a:gd name="connsiteY207" fmla="*/ 2202752 h 2237474"/>
              <a:gd name="connsiteX208" fmla="*/ 800195 w 12192000"/>
              <a:gd name="connsiteY208" fmla="*/ 2209407 h 2237474"/>
              <a:gd name="connsiteX209" fmla="*/ 784978 w 12192000"/>
              <a:gd name="connsiteY209" fmla="*/ 2212360 h 2237474"/>
              <a:gd name="connsiteX210" fmla="*/ 681987 w 12192000"/>
              <a:gd name="connsiteY210" fmla="*/ 2216757 h 2237474"/>
              <a:gd name="connsiteX211" fmla="*/ 669923 w 12192000"/>
              <a:gd name="connsiteY211" fmla="*/ 2211682 h 2237474"/>
              <a:gd name="connsiteX212" fmla="*/ 648680 w 12192000"/>
              <a:gd name="connsiteY212" fmla="*/ 2206229 h 2237474"/>
              <a:gd name="connsiteX213" fmla="*/ 597225 w 12192000"/>
              <a:gd name="connsiteY213" fmla="*/ 2180999 h 2237474"/>
              <a:gd name="connsiteX214" fmla="*/ 558449 w 12192000"/>
              <a:gd name="connsiteY214" fmla="*/ 2182346 h 2237474"/>
              <a:gd name="connsiteX215" fmla="*/ 550517 w 12192000"/>
              <a:gd name="connsiteY215" fmla="*/ 2182060 h 2237474"/>
              <a:gd name="connsiteX216" fmla="*/ 550309 w 12192000"/>
              <a:gd name="connsiteY216" fmla="*/ 2181825 h 2237474"/>
              <a:gd name="connsiteX217" fmla="*/ 541836 w 12192000"/>
              <a:gd name="connsiteY217" fmla="*/ 2181063 h 2237474"/>
              <a:gd name="connsiteX218" fmla="*/ 536057 w 12192000"/>
              <a:gd name="connsiteY218" fmla="*/ 2181537 h 2237474"/>
              <a:gd name="connsiteX219" fmla="*/ 520671 w 12192000"/>
              <a:gd name="connsiteY219" fmla="*/ 2180980 h 2237474"/>
              <a:gd name="connsiteX220" fmla="*/ 515024 w 12192000"/>
              <a:gd name="connsiteY220" fmla="*/ 2179258 h 2237474"/>
              <a:gd name="connsiteX221" fmla="*/ 512278 w 12192000"/>
              <a:gd name="connsiteY221" fmla="*/ 2176369 h 2237474"/>
              <a:gd name="connsiteX222" fmla="*/ 480419 w 12192000"/>
              <a:gd name="connsiteY222" fmla="*/ 2167807 h 2237474"/>
              <a:gd name="connsiteX223" fmla="*/ 413835 w 12192000"/>
              <a:gd name="connsiteY223" fmla="*/ 2156783 h 2237474"/>
              <a:gd name="connsiteX224" fmla="*/ 376513 w 12192000"/>
              <a:gd name="connsiteY224" fmla="*/ 2154014 h 2237474"/>
              <a:gd name="connsiteX225" fmla="*/ 273386 w 12192000"/>
              <a:gd name="connsiteY225" fmla="*/ 2142551 h 2237474"/>
              <a:gd name="connsiteX226" fmla="*/ 169207 w 12192000"/>
              <a:gd name="connsiteY226" fmla="*/ 2128100 h 2237474"/>
              <a:gd name="connsiteX227" fmla="*/ 93149 w 12192000"/>
              <a:gd name="connsiteY227" fmla="*/ 2105324 h 2237474"/>
              <a:gd name="connsiteX228" fmla="*/ 88109 w 12192000"/>
              <a:gd name="connsiteY228" fmla="*/ 2106704 h 2237474"/>
              <a:gd name="connsiteX229" fmla="*/ 80022 w 12192000"/>
              <a:gd name="connsiteY229" fmla="*/ 2107254 h 2237474"/>
              <a:gd name="connsiteX230" fmla="*/ 79717 w 12192000"/>
              <a:gd name="connsiteY230" fmla="*/ 2107046 h 2237474"/>
              <a:gd name="connsiteX231" fmla="*/ 72352 w 12192000"/>
              <a:gd name="connsiteY231" fmla="*/ 2107991 h 2237474"/>
              <a:gd name="connsiteX232" fmla="*/ 37645 w 12192000"/>
              <a:gd name="connsiteY232" fmla="*/ 2115401 h 2237474"/>
              <a:gd name="connsiteX233" fmla="*/ 4572 w 12192000"/>
              <a:gd name="connsiteY233" fmla="*/ 2111091 h 2237474"/>
              <a:gd name="connsiteX234" fmla="*/ 0 w 12192000"/>
              <a:gd name="connsiteY234" fmla="*/ 2110468 h 2237474"/>
              <a:gd name="connsiteX235" fmla="*/ 0 w 12192000"/>
              <a:gd name="connsiteY23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64035 w 12192000"/>
              <a:gd name="connsiteY106" fmla="*/ 1667683 h 2237474"/>
              <a:gd name="connsiteX107" fmla="*/ 6280959 w 12192000"/>
              <a:gd name="connsiteY107" fmla="*/ 1689329 h 2237474"/>
              <a:gd name="connsiteX108" fmla="*/ 6266765 w 12192000"/>
              <a:gd name="connsiteY108" fmla="*/ 1695560 h 2237474"/>
              <a:gd name="connsiteX109" fmla="*/ 6098321 w 12192000"/>
              <a:gd name="connsiteY109" fmla="*/ 1721646 h 2237474"/>
              <a:gd name="connsiteX110" fmla="*/ 5880652 w 12192000"/>
              <a:gd name="connsiteY110" fmla="*/ 1779643 h 2237474"/>
              <a:gd name="connsiteX111" fmla="*/ 5785959 w 12192000"/>
              <a:gd name="connsiteY111" fmla="*/ 1775307 h 2237474"/>
              <a:gd name="connsiteX112" fmla="*/ 5643534 w 12192000"/>
              <a:gd name="connsiteY112" fmla="*/ 1802919 h 2237474"/>
              <a:gd name="connsiteX113" fmla="*/ 5518799 w 12192000"/>
              <a:gd name="connsiteY113" fmla="*/ 1818312 h 2237474"/>
              <a:gd name="connsiteX114" fmla="*/ 5505014 w 12192000"/>
              <a:gd name="connsiteY114" fmla="*/ 1819259 h 2237474"/>
              <a:gd name="connsiteX115" fmla="*/ 5453307 w 12192000"/>
              <a:gd name="connsiteY115" fmla="*/ 1815450 h 2237474"/>
              <a:gd name="connsiteX116" fmla="*/ 5364192 w 12192000"/>
              <a:gd name="connsiteY116" fmla="*/ 1826074 h 2237474"/>
              <a:gd name="connsiteX117" fmla="*/ 5350380 w 12192000"/>
              <a:gd name="connsiteY117" fmla="*/ 1830891 h 2237474"/>
              <a:gd name="connsiteX118" fmla="*/ 5259633 w 12192000"/>
              <a:gd name="connsiteY118" fmla="*/ 1837160 h 2237474"/>
              <a:gd name="connsiteX119" fmla="*/ 5197513 w 12192000"/>
              <a:gd name="connsiteY119" fmla="*/ 1844718 h 2237474"/>
              <a:gd name="connsiteX120" fmla="*/ 5184170 w 12192000"/>
              <a:gd name="connsiteY120" fmla="*/ 1849402 h 2237474"/>
              <a:gd name="connsiteX121" fmla="*/ 5168852 w 12192000"/>
              <a:gd name="connsiteY121" fmla="*/ 1844846 h 2237474"/>
              <a:gd name="connsiteX122" fmla="*/ 5164370 w 12192000"/>
              <a:gd name="connsiteY122" fmla="*/ 1840597 h 2237474"/>
              <a:gd name="connsiteX123" fmla="*/ 5114927 w 12192000"/>
              <a:gd name="connsiteY123" fmla="*/ 1847827 h 2237474"/>
              <a:gd name="connsiteX124" fmla="*/ 5108970 w 12192000"/>
              <a:gd name="connsiteY124" fmla="*/ 1847935 h 2237474"/>
              <a:gd name="connsiteX125" fmla="*/ 5067961 w 12192000"/>
              <a:gd name="connsiteY125" fmla="*/ 1845917 h 2237474"/>
              <a:gd name="connsiteX126" fmla="*/ 5007075 w 12192000"/>
              <a:gd name="connsiteY126" fmla="*/ 1838626 h 2237474"/>
              <a:gd name="connsiteX127" fmla="*/ 4944087 w 12192000"/>
              <a:gd name="connsiteY127" fmla="*/ 1823332 h 2237474"/>
              <a:gd name="connsiteX128" fmla="*/ 4907662 w 12192000"/>
              <a:gd name="connsiteY128" fmla="*/ 1816900 h 2237474"/>
              <a:gd name="connsiteX129" fmla="*/ 4882386 w 12192000"/>
              <a:gd name="connsiteY129" fmla="*/ 1809844 h 2237474"/>
              <a:gd name="connsiteX130" fmla="*/ 4811440 w 12192000"/>
              <a:gd name="connsiteY130" fmla="*/ 1804655 h 2237474"/>
              <a:gd name="connsiteX131" fmla="*/ 4691075 w 12192000"/>
              <a:gd name="connsiteY131" fmla="*/ 1801389 h 2237474"/>
              <a:gd name="connsiteX132" fmla="*/ 4611738 w 12192000"/>
              <a:gd name="connsiteY132" fmla="*/ 1776964 h 2237474"/>
              <a:gd name="connsiteX133" fmla="*/ 4560070 w 12192000"/>
              <a:gd name="connsiteY133" fmla="*/ 1785640 h 2237474"/>
              <a:gd name="connsiteX134" fmla="*/ 4536503 w 12192000"/>
              <a:gd name="connsiteY134" fmla="*/ 1785334 h 2237474"/>
              <a:gd name="connsiteX135" fmla="*/ 4513724 w 12192000"/>
              <a:gd name="connsiteY135" fmla="*/ 1791996 h 2237474"/>
              <a:gd name="connsiteX136" fmla="*/ 4459810 w 12192000"/>
              <a:gd name="connsiteY136" fmla="*/ 1797886 h 2237474"/>
              <a:gd name="connsiteX137" fmla="*/ 4379064 w 12192000"/>
              <a:gd name="connsiteY137" fmla="*/ 1817177 h 2237474"/>
              <a:gd name="connsiteX138" fmla="*/ 4319209 w 12192000"/>
              <a:gd name="connsiteY138" fmla="*/ 1834833 h 2237474"/>
              <a:gd name="connsiteX139" fmla="*/ 4290981 w 12192000"/>
              <a:gd name="connsiteY139" fmla="*/ 1839677 h 2237474"/>
              <a:gd name="connsiteX140" fmla="*/ 4285792 w 12192000"/>
              <a:gd name="connsiteY140" fmla="*/ 1836231 h 2237474"/>
              <a:gd name="connsiteX141" fmla="*/ 4238372 w 12192000"/>
              <a:gd name="connsiteY141" fmla="*/ 1851480 h 2237474"/>
              <a:gd name="connsiteX142" fmla="*/ 4232517 w 12192000"/>
              <a:gd name="connsiteY142" fmla="*/ 1852567 h 2237474"/>
              <a:gd name="connsiteX143" fmla="*/ 4191732 w 12192000"/>
              <a:gd name="connsiteY143" fmla="*/ 1857328 h 2237474"/>
              <a:gd name="connsiteX144" fmla="*/ 4065532 w 12192000"/>
              <a:gd name="connsiteY144" fmla="*/ 1855477 h 2237474"/>
              <a:gd name="connsiteX145" fmla="*/ 4028460 w 12192000"/>
              <a:gd name="connsiteY145" fmla="*/ 1855137 h 2237474"/>
              <a:gd name="connsiteX146" fmla="*/ 4002267 w 12192000"/>
              <a:gd name="connsiteY146" fmla="*/ 1852352 h 2237474"/>
              <a:gd name="connsiteX147" fmla="*/ 3931396 w 12192000"/>
              <a:gd name="connsiteY147" fmla="*/ 1858915 h 2237474"/>
              <a:gd name="connsiteX148" fmla="*/ 3812162 w 12192000"/>
              <a:gd name="connsiteY148" fmla="*/ 1875501 h 2237474"/>
              <a:gd name="connsiteX149" fmla="*/ 3729530 w 12192000"/>
              <a:gd name="connsiteY149" fmla="*/ 1864513 h 2237474"/>
              <a:gd name="connsiteX150" fmla="*/ 3680177 w 12192000"/>
              <a:gd name="connsiteY150" fmla="*/ 1881552 h 2237474"/>
              <a:gd name="connsiteX151" fmla="*/ 3567259 w 12192000"/>
              <a:gd name="connsiteY151" fmla="*/ 1893482 h 2237474"/>
              <a:gd name="connsiteX152" fmla="*/ 3405770 w 12192000"/>
              <a:gd name="connsiteY152" fmla="*/ 1904591 h 2237474"/>
              <a:gd name="connsiteX153" fmla="*/ 3280097 w 12192000"/>
              <a:gd name="connsiteY153" fmla="*/ 1919610 h 2237474"/>
              <a:gd name="connsiteX154" fmla="*/ 3123424 w 12192000"/>
              <a:gd name="connsiteY154" fmla="*/ 1952930 h 2237474"/>
              <a:gd name="connsiteX155" fmla="*/ 3009910 w 12192000"/>
              <a:gd name="connsiteY155" fmla="*/ 1957866 h 2237474"/>
              <a:gd name="connsiteX156" fmla="*/ 2995934 w 12192000"/>
              <a:gd name="connsiteY156" fmla="*/ 1967085 h 2237474"/>
              <a:gd name="connsiteX157" fmla="*/ 2980071 w 12192000"/>
              <a:gd name="connsiteY157" fmla="*/ 1972988 h 2237474"/>
              <a:gd name="connsiteX158" fmla="*/ 2978094 w 12192000"/>
              <a:gd name="connsiteY158" fmla="*/ 1972369 h 2237474"/>
              <a:gd name="connsiteX159" fmla="*/ 2942858 w 12192000"/>
              <a:gd name="connsiteY159" fmla="*/ 1981367 h 2237474"/>
              <a:gd name="connsiteX160" fmla="*/ 2875436 w 12192000"/>
              <a:gd name="connsiteY160" fmla="*/ 1996977 h 2237474"/>
              <a:gd name="connsiteX161" fmla="*/ 2874892 w 12192000"/>
              <a:gd name="connsiteY161" fmla="*/ 1996085 h 2237474"/>
              <a:gd name="connsiteX162" fmla="*/ 2864145 w 12192000"/>
              <a:gd name="connsiteY162" fmla="*/ 1994061 h 2237474"/>
              <a:gd name="connsiteX163" fmla="*/ 2843662 w 12192000"/>
              <a:gd name="connsiteY163" fmla="*/ 1992498 h 2237474"/>
              <a:gd name="connsiteX164" fmla="*/ 2796128 w 12192000"/>
              <a:gd name="connsiteY164" fmla="*/ 1976403 h 2237474"/>
              <a:gd name="connsiteX165" fmla="*/ 2756784 w 12192000"/>
              <a:gd name="connsiteY165" fmla="*/ 1985116 h 2237474"/>
              <a:gd name="connsiteX166" fmla="*/ 2748833 w 12192000"/>
              <a:gd name="connsiteY166" fmla="*/ 1986323 h 2237474"/>
              <a:gd name="connsiteX167" fmla="*/ 2748661 w 12192000"/>
              <a:gd name="connsiteY167" fmla="*/ 1986122 h 2237474"/>
              <a:gd name="connsiteX168" fmla="*/ 2740251 w 12192000"/>
              <a:gd name="connsiteY168" fmla="*/ 1986946 h 2237474"/>
              <a:gd name="connsiteX169" fmla="*/ 2718916 w 12192000"/>
              <a:gd name="connsiteY169" fmla="*/ 1990867 h 2237474"/>
              <a:gd name="connsiteX170" fmla="*/ 2713522 w 12192000"/>
              <a:gd name="connsiteY170" fmla="*/ 1990173 h 2237474"/>
              <a:gd name="connsiteX171" fmla="*/ 2680597 w 12192000"/>
              <a:gd name="connsiteY171" fmla="*/ 1984996 h 2237474"/>
              <a:gd name="connsiteX172" fmla="*/ 2578178 w 12192000"/>
              <a:gd name="connsiteY172" fmla="*/ 1990531 h 2237474"/>
              <a:gd name="connsiteX173" fmla="*/ 2476147 w 12192000"/>
              <a:gd name="connsiteY173" fmla="*/ 1998305 h 2237474"/>
              <a:gd name="connsiteX174" fmla="*/ 2373568 w 12192000"/>
              <a:gd name="connsiteY174" fmla="*/ 2003219 h 2237474"/>
              <a:gd name="connsiteX175" fmla="*/ 2321399 w 12192000"/>
              <a:gd name="connsiteY175" fmla="*/ 1989467 h 2237474"/>
              <a:gd name="connsiteX176" fmla="*/ 2315525 w 12192000"/>
              <a:gd name="connsiteY176" fmla="*/ 1989708 h 2237474"/>
              <a:gd name="connsiteX177" fmla="*/ 2300792 w 12192000"/>
              <a:gd name="connsiteY177" fmla="*/ 1994290 h 2237474"/>
              <a:gd name="connsiteX178" fmla="*/ 2295469 w 12192000"/>
              <a:gd name="connsiteY178" fmla="*/ 1996659 h 2237474"/>
              <a:gd name="connsiteX179" fmla="*/ 2287219 w 12192000"/>
              <a:gd name="connsiteY179" fmla="*/ 1998750 h 2237474"/>
              <a:gd name="connsiteX180" fmla="*/ 2286948 w 12192000"/>
              <a:gd name="connsiteY180" fmla="*/ 1998596 h 2237474"/>
              <a:gd name="connsiteX181" fmla="*/ 2243069 w 12192000"/>
              <a:gd name="connsiteY181" fmla="*/ 2015111 h 2237474"/>
              <a:gd name="connsiteX182" fmla="*/ 2186609 w 12192000"/>
              <a:gd name="connsiteY182" fmla="*/ 2008263 h 2237474"/>
              <a:gd name="connsiteX183" fmla="*/ 2164831 w 12192000"/>
              <a:gd name="connsiteY183" fmla="*/ 2010143 h 2237474"/>
              <a:gd name="connsiteX184" fmla="*/ 2152836 w 12192000"/>
              <a:gd name="connsiteY184" fmla="*/ 2010048 h 2237474"/>
              <a:gd name="connsiteX185" fmla="*/ 2117102 w 12192000"/>
              <a:gd name="connsiteY185" fmla="*/ 2023004 h 2237474"/>
              <a:gd name="connsiteX186" fmla="*/ 2111935 w 12192000"/>
              <a:gd name="connsiteY186" fmla="*/ 2023163 h 2237474"/>
              <a:gd name="connsiteX187" fmla="*/ 2089991 w 12192000"/>
              <a:gd name="connsiteY187" fmla="*/ 2034193 h 2237474"/>
              <a:gd name="connsiteX188" fmla="*/ 2058061 w 12192000"/>
              <a:gd name="connsiteY188" fmla="*/ 2047942 h 2237474"/>
              <a:gd name="connsiteX189" fmla="*/ 2055737 w 12192000"/>
              <a:gd name="connsiteY189" fmla="*/ 2047704 h 2237474"/>
              <a:gd name="connsiteX190" fmla="*/ 2042244 w 12192000"/>
              <a:gd name="connsiteY190" fmla="*/ 2055560 h 2237474"/>
              <a:gd name="connsiteX191" fmla="*/ 1976224 w 12192000"/>
              <a:gd name="connsiteY191" fmla="*/ 2074257 h 2237474"/>
              <a:gd name="connsiteX192" fmla="*/ 1877728 w 12192000"/>
              <a:gd name="connsiteY192" fmla="*/ 2101004 h 2237474"/>
              <a:gd name="connsiteX193" fmla="*/ 1759056 w 12192000"/>
              <a:gd name="connsiteY193" fmla="*/ 2125608 h 2237474"/>
              <a:gd name="connsiteX194" fmla="*/ 1637948 w 12192000"/>
              <a:gd name="connsiteY194" fmla="*/ 2172597 h 2237474"/>
              <a:gd name="connsiteX195" fmla="*/ 1434549 w 12192000"/>
              <a:gd name="connsiteY195" fmla="*/ 2234522 h 2237474"/>
              <a:gd name="connsiteX196" fmla="*/ 1398481 w 12192000"/>
              <a:gd name="connsiteY196" fmla="*/ 2237074 h 2237474"/>
              <a:gd name="connsiteX197" fmla="*/ 1398407 w 12192000"/>
              <a:gd name="connsiteY197" fmla="*/ 2237095 h 2237474"/>
              <a:gd name="connsiteX198" fmla="*/ 1370962 w 12192000"/>
              <a:gd name="connsiteY198" fmla="*/ 2237474 h 2237474"/>
              <a:gd name="connsiteX199" fmla="*/ 1356367 w 12192000"/>
              <a:gd name="connsiteY199" fmla="*/ 2235089 h 2237474"/>
              <a:gd name="connsiteX200" fmla="*/ 1324828 w 12192000"/>
              <a:gd name="connsiteY200" fmla="*/ 2231968 h 2237474"/>
              <a:gd name="connsiteX201" fmla="*/ 1297744 w 12192000"/>
              <a:gd name="connsiteY201" fmla="*/ 2235849 h 2237474"/>
              <a:gd name="connsiteX202" fmla="*/ 1286236 w 12192000"/>
              <a:gd name="connsiteY202" fmla="*/ 2233135 h 2237474"/>
              <a:gd name="connsiteX203" fmla="*/ 1283504 w 12192000"/>
              <a:gd name="connsiteY203" fmla="*/ 2233797 h 2237474"/>
              <a:gd name="connsiteX204" fmla="*/ 1279765 w 12192000"/>
              <a:gd name="connsiteY204" fmla="*/ 2229639 h 2237474"/>
              <a:gd name="connsiteX205" fmla="*/ 1195347 w 12192000"/>
              <a:gd name="connsiteY205" fmla="*/ 2212354 h 2237474"/>
              <a:gd name="connsiteX206" fmla="*/ 970251 w 12192000"/>
              <a:gd name="connsiteY206" fmla="*/ 2221029 h 2237474"/>
              <a:gd name="connsiteX207" fmla="*/ 812914 w 12192000"/>
              <a:gd name="connsiteY207" fmla="*/ 2202752 h 2237474"/>
              <a:gd name="connsiteX208" fmla="*/ 800195 w 12192000"/>
              <a:gd name="connsiteY208" fmla="*/ 2209407 h 2237474"/>
              <a:gd name="connsiteX209" fmla="*/ 784978 w 12192000"/>
              <a:gd name="connsiteY209" fmla="*/ 2212360 h 2237474"/>
              <a:gd name="connsiteX210" fmla="*/ 681987 w 12192000"/>
              <a:gd name="connsiteY210" fmla="*/ 2216757 h 2237474"/>
              <a:gd name="connsiteX211" fmla="*/ 669923 w 12192000"/>
              <a:gd name="connsiteY211" fmla="*/ 2211682 h 2237474"/>
              <a:gd name="connsiteX212" fmla="*/ 648680 w 12192000"/>
              <a:gd name="connsiteY212" fmla="*/ 2206229 h 2237474"/>
              <a:gd name="connsiteX213" fmla="*/ 597225 w 12192000"/>
              <a:gd name="connsiteY213" fmla="*/ 2180999 h 2237474"/>
              <a:gd name="connsiteX214" fmla="*/ 558449 w 12192000"/>
              <a:gd name="connsiteY214" fmla="*/ 2182346 h 2237474"/>
              <a:gd name="connsiteX215" fmla="*/ 550517 w 12192000"/>
              <a:gd name="connsiteY215" fmla="*/ 2182060 h 2237474"/>
              <a:gd name="connsiteX216" fmla="*/ 550309 w 12192000"/>
              <a:gd name="connsiteY216" fmla="*/ 2181825 h 2237474"/>
              <a:gd name="connsiteX217" fmla="*/ 541836 w 12192000"/>
              <a:gd name="connsiteY217" fmla="*/ 2181063 h 2237474"/>
              <a:gd name="connsiteX218" fmla="*/ 536057 w 12192000"/>
              <a:gd name="connsiteY218" fmla="*/ 2181537 h 2237474"/>
              <a:gd name="connsiteX219" fmla="*/ 520671 w 12192000"/>
              <a:gd name="connsiteY219" fmla="*/ 2180980 h 2237474"/>
              <a:gd name="connsiteX220" fmla="*/ 515024 w 12192000"/>
              <a:gd name="connsiteY220" fmla="*/ 2179258 h 2237474"/>
              <a:gd name="connsiteX221" fmla="*/ 512278 w 12192000"/>
              <a:gd name="connsiteY221" fmla="*/ 2176369 h 2237474"/>
              <a:gd name="connsiteX222" fmla="*/ 480419 w 12192000"/>
              <a:gd name="connsiteY222" fmla="*/ 2167807 h 2237474"/>
              <a:gd name="connsiteX223" fmla="*/ 413835 w 12192000"/>
              <a:gd name="connsiteY223" fmla="*/ 2156783 h 2237474"/>
              <a:gd name="connsiteX224" fmla="*/ 376513 w 12192000"/>
              <a:gd name="connsiteY224" fmla="*/ 2154014 h 2237474"/>
              <a:gd name="connsiteX225" fmla="*/ 273386 w 12192000"/>
              <a:gd name="connsiteY225" fmla="*/ 2142551 h 2237474"/>
              <a:gd name="connsiteX226" fmla="*/ 169207 w 12192000"/>
              <a:gd name="connsiteY226" fmla="*/ 2128100 h 2237474"/>
              <a:gd name="connsiteX227" fmla="*/ 93149 w 12192000"/>
              <a:gd name="connsiteY227" fmla="*/ 2105324 h 2237474"/>
              <a:gd name="connsiteX228" fmla="*/ 88109 w 12192000"/>
              <a:gd name="connsiteY228" fmla="*/ 2106704 h 2237474"/>
              <a:gd name="connsiteX229" fmla="*/ 80022 w 12192000"/>
              <a:gd name="connsiteY229" fmla="*/ 2107254 h 2237474"/>
              <a:gd name="connsiteX230" fmla="*/ 79717 w 12192000"/>
              <a:gd name="connsiteY230" fmla="*/ 2107046 h 2237474"/>
              <a:gd name="connsiteX231" fmla="*/ 72352 w 12192000"/>
              <a:gd name="connsiteY231" fmla="*/ 2107991 h 2237474"/>
              <a:gd name="connsiteX232" fmla="*/ 37645 w 12192000"/>
              <a:gd name="connsiteY232" fmla="*/ 2115401 h 2237474"/>
              <a:gd name="connsiteX233" fmla="*/ 4572 w 12192000"/>
              <a:gd name="connsiteY233" fmla="*/ 2111091 h 2237474"/>
              <a:gd name="connsiteX234" fmla="*/ 0 w 12192000"/>
              <a:gd name="connsiteY234" fmla="*/ 2110468 h 2237474"/>
              <a:gd name="connsiteX235" fmla="*/ 0 w 12192000"/>
              <a:gd name="connsiteY23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64035 w 12192000"/>
              <a:gd name="connsiteY106" fmla="*/ 1667683 h 2237474"/>
              <a:gd name="connsiteX107" fmla="*/ 6280959 w 12192000"/>
              <a:gd name="connsiteY107" fmla="*/ 1689329 h 2237474"/>
              <a:gd name="connsiteX108" fmla="*/ 6243319 w 12192000"/>
              <a:gd name="connsiteY108" fmla="*/ 1695560 h 2237474"/>
              <a:gd name="connsiteX109" fmla="*/ 6098321 w 12192000"/>
              <a:gd name="connsiteY109" fmla="*/ 1721646 h 2237474"/>
              <a:gd name="connsiteX110" fmla="*/ 5880652 w 12192000"/>
              <a:gd name="connsiteY110" fmla="*/ 1779643 h 2237474"/>
              <a:gd name="connsiteX111" fmla="*/ 5785959 w 12192000"/>
              <a:gd name="connsiteY111" fmla="*/ 1775307 h 2237474"/>
              <a:gd name="connsiteX112" fmla="*/ 5643534 w 12192000"/>
              <a:gd name="connsiteY112" fmla="*/ 1802919 h 2237474"/>
              <a:gd name="connsiteX113" fmla="*/ 5518799 w 12192000"/>
              <a:gd name="connsiteY113" fmla="*/ 1818312 h 2237474"/>
              <a:gd name="connsiteX114" fmla="*/ 5505014 w 12192000"/>
              <a:gd name="connsiteY114" fmla="*/ 1819259 h 2237474"/>
              <a:gd name="connsiteX115" fmla="*/ 5453307 w 12192000"/>
              <a:gd name="connsiteY115" fmla="*/ 1815450 h 2237474"/>
              <a:gd name="connsiteX116" fmla="*/ 5364192 w 12192000"/>
              <a:gd name="connsiteY116" fmla="*/ 1826074 h 2237474"/>
              <a:gd name="connsiteX117" fmla="*/ 5350380 w 12192000"/>
              <a:gd name="connsiteY117" fmla="*/ 1830891 h 2237474"/>
              <a:gd name="connsiteX118" fmla="*/ 5259633 w 12192000"/>
              <a:gd name="connsiteY118" fmla="*/ 1837160 h 2237474"/>
              <a:gd name="connsiteX119" fmla="*/ 5197513 w 12192000"/>
              <a:gd name="connsiteY119" fmla="*/ 1844718 h 2237474"/>
              <a:gd name="connsiteX120" fmla="*/ 5184170 w 12192000"/>
              <a:gd name="connsiteY120" fmla="*/ 1849402 h 2237474"/>
              <a:gd name="connsiteX121" fmla="*/ 5168852 w 12192000"/>
              <a:gd name="connsiteY121" fmla="*/ 1844846 h 2237474"/>
              <a:gd name="connsiteX122" fmla="*/ 5164370 w 12192000"/>
              <a:gd name="connsiteY122" fmla="*/ 1840597 h 2237474"/>
              <a:gd name="connsiteX123" fmla="*/ 5114927 w 12192000"/>
              <a:gd name="connsiteY123" fmla="*/ 1847827 h 2237474"/>
              <a:gd name="connsiteX124" fmla="*/ 5108970 w 12192000"/>
              <a:gd name="connsiteY124" fmla="*/ 1847935 h 2237474"/>
              <a:gd name="connsiteX125" fmla="*/ 5067961 w 12192000"/>
              <a:gd name="connsiteY125" fmla="*/ 1845917 h 2237474"/>
              <a:gd name="connsiteX126" fmla="*/ 5007075 w 12192000"/>
              <a:gd name="connsiteY126" fmla="*/ 1838626 h 2237474"/>
              <a:gd name="connsiteX127" fmla="*/ 4944087 w 12192000"/>
              <a:gd name="connsiteY127" fmla="*/ 1823332 h 2237474"/>
              <a:gd name="connsiteX128" fmla="*/ 4907662 w 12192000"/>
              <a:gd name="connsiteY128" fmla="*/ 1816900 h 2237474"/>
              <a:gd name="connsiteX129" fmla="*/ 4882386 w 12192000"/>
              <a:gd name="connsiteY129" fmla="*/ 1809844 h 2237474"/>
              <a:gd name="connsiteX130" fmla="*/ 4811440 w 12192000"/>
              <a:gd name="connsiteY130" fmla="*/ 1804655 h 2237474"/>
              <a:gd name="connsiteX131" fmla="*/ 4691075 w 12192000"/>
              <a:gd name="connsiteY131" fmla="*/ 1801389 h 2237474"/>
              <a:gd name="connsiteX132" fmla="*/ 4611738 w 12192000"/>
              <a:gd name="connsiteY132" fmla="*/ 1776964 h 2237474"/>
              <a:gd name="connsiteX133" fmla="*/ 4560070 w 12192000"/>
              <a:gd name="connsiteY133" fmla="*/ 1785640 h 2237474"/>
              <a:gd name="connsiteX134" fmla="*/ 4536503 w 12192000"/>
              <a:gd name="connsiteY134" fmla="*/ 1785334 h 2237474"/>
              <a:gd name="connsiteX135" fmla="*/ 4513724 w 12192000"/>
              <a:gd name="connsiteY135" fmla="*/ 1791996 h 2237474"/>
              <a:gd name="connsiteX136" fmla="*/ 4459810 w 12192000"/>
              <a:gd name="connsiteY136" fmla="*/ 1797886 h 2237474"/>
              <a:gd name="connsiteX137" fmla="*/ 4379064 w 12192000"/>
              <a:gd name="connsiteY137" fmla="*/ 1817177 h 2237474"/>
              <a:gd name="connsiteX138" fmla="*/ 4319209 w 12192000"/>
              <a:gd name="connsiteY138" fmla="*/ 1834833 h 2237474"/>
              <a:gd name="connsiteX139" fmla="*/ 4290981 w 12192000"/>
              <a:gd name="connsiteY139" fmla="*/ 1839677 h 2237474"/>
              <a:gd name="connsiteX140" fmla="*/ 4285792 w 12192000"/>
              <a:gd name="connsiteY140" fmla="*/ 1836231 h 2237474"/>
              <a:gd name="connsiteX141" fmla="*/ 4238372 w 12192000"/>
              <a:gd name="connsiteY141" fmla="*/ 1851480 h 2237474"/>
              <a:gd name="connsiteX142" fmla="*/ 4232517 w 12192000"/>
              <a:gd name="connsiteY142" fmla="*/ 1852567 h 2237474"/>
              <a:gd name="connsiteX143" fmla="*/ 4191732 w 12192000"/>
              <a:gd name="connsiteY143" fmla="*/ 1857328 h 2237474"/>
              <a:gd name="connsiteX144" fmla="*/ 4065532 w 12192000"/>
              <a:gd name="connsiteY144" fmla="*/ 1855477 h 2237474"/>
              <a:gd name="connsiteX145" fmla="*/ 4028460 w 12192000"/>
              <a:gd name="connsiteY145" fmla="*/ 1855137 h 2237474"/>
              <a:gd name="connsiteX146" fmla="*/ 4002267 w 12192000"/>
              <a:gd name="connsiteY146" fmla="*/ 1852352 h 2237474"/>
              <a:gd name="connsiteX147" fmla="*/ 3931396 w 12192000"/>
              <a:gd name="connsiteY147" fmla="*/ 1858915 h 2237474"/>
              <a:gd name="connsiteX148" fmla="*/ 3812162 w 12192000"/>
              <a:gd name="connsiteY148" fmla="*/ 1875501 h 2237474"/>
              <a:gd name="connsiteX149" fmla="*/ 3729530 w 12192000"/>
              <a:gd name="connsiteY149" fmla="*/ 1864513 h 2237474"/>
              <a:gd name="connsiteX150" fmla="*/ 3680177 w 12192000"/>
              <a:gd name="connsiteY150" fmla="*/ 1881552 h 2237474"/>
              <a:gd name="connsiteX151" fmla="*/ 3567259 w 12192000"/>
              <a:gd name="connsiteY151" fmla="*/ 1893482 h 2237474"/>
              <a:gd name="connsiteX152" fmla="*/ 3405770 w 12192000"/>
              <a:gd name="connsiteY152" fmla="*/ 1904591 h 2237474"/>
              <a:gd name="connsiteX153" fmla="*/ 3280097 w 12192000"/>
              <a:gd name="connsiteY153" fmla="*/ 1919610 h 2237474"/>
              <a:gd name="connsiteX154" fmla="*/ 3123424 w 12192000"/>
              <a:gd name="connsiteY154" fmla="*/ 1952930 h 2237474"/>
              <a:gd name="connsiteX155" fmla="*/ 3009910 w 12192000"/>
              <a:gd name="connsiteY155" fmla="*/ 1957866 h 2237474"/>
              <a:gd name="connsiteX156" fmla="*/ 2995934 w 12192000"/>
              <a:gd name="connsiteY156" fmla="*/ 1967085 h 2237474"/>
              <a:gd name="connsiteX157" fmla="*/ 2980071 w 12192000"/>
              <a:gd name="connsiteY157" fmla="*/ 1972988 h 2237474"/>
              <a:gd name="connsiteX158" fmla="*/ 2978094 w 12192000"/>
              <a:gd name="connsiteY158" fmla="*/ 1972369 h 2237474"/>
              <a:gd name="connsiteX159" fmla="*/ 2942858 w 12192000"/>
              <a:gd name="connsiteY159" fmla="*/ 1981367 h 2237474"/>
              <a:gd name="connsiteX160" fmla="*/ 2875436 w 12192000"/>
              <a:gd name="connsiteY160" fmla="*/ 1996977 h 2237474"/>
              <a:gd name="connsiteX161" fmla="*/ 2874892 w 12192000"/>
              <a:gd name="connsiteY161" fmla="*/ 1996085 h 2237474"/>
              <a:gd name="connsiteX162" fmla="*/ 2864145 w 12192000"/>
              <a:gd name="connsiteY162" fmla="*/ 1994061 h 2237474"/>
              <a:gd name="connsiteX163" fmla="*/ 2843662 w 12192000"/>
              <a:gd name="connsiteY163" fmla="*/ 1992498 h 2237474"/>
              <a:gd name="connsiteX164" fmla="*/ 2796128 w 12192000"/>
              <a:gd name="connsiteY164" fmla="*/ 1976403 h 2237474"/>
              <a:gd name="connsiteX165" fmla="*/ 2756784 w 12192000"/>
              <a:gd name="connsiteY165" fmla="*/ 1985116 h 2237474"/>
              <a:gd name="connsiteX166" fmla="*/ 2748833 w 12192000"/>
              <a:gd name="connsiteY166" fmla="*/ 1986323 h 2237474"/>
              <a:gd name="connsiteX167" fmla="*/ 2748661 w 12192000"/>
              <a:gd name="connsiteY167" fmla="*/ 1986122 h 2237474"/>
              <a:gd name="connsiteX168" fmla="*/ 2740251 w 12192000"/>
              <a:gd name="connsiteY168" fmla="*/ 1986946 h 2237474"/>
              <a:gd name="connsiteX169" fmla="*/ 2718916 w 12192000"/>
              <a:gd name="connsiteY169" fmla="*/ 1990867 h 2237474"/>
              <a:gd name="connsiteX170" fmla="*/ 2713522 w 12192000"/>
              <a:gd name="connsiteY170" fmla="*/ 1990173 h 2237474"/>
              <a:gd name="connsiteX171" fmla="*/ 2680597 w 12192000"/>
              <a:gd name="connsiteY171" fmla="*/ 1984996 h 2237474"/>
              <a:gd name="connsiteX172" fmla="*/ 2578178 w 12192000"/>
              <a:gd name="connsiteY172" fmla="*/ 1990531 h 2237474"/>
              <a:gd name="connsiteX173" fmla="*/ 2476147 w 12192000"/>
              <a:gd name="connsiteY173" fmla="*/ 1998305 h 2237474"/>
              <a:gd name="connsiteX174" fmla="*/ 2373568 w 12192000"/>
              <a:gd name="connsiteY174" fmla="*/ 2003219 h 2237474"/>
              <a:gd name="connsiteX175" fmla="*/ 2321399 w 12192000"/>
              <a:gd name="connsiteY175" fmla="*/ 1989467 h 2237474"/>
              <a:gd name="connsiteX176" fmla="*/ 2315525 w 12192000"/>
              <a:gd name="connsiteY176" fmla="*/ 1989708 h 2237474"/>
              <a:gd name="connsiteX177" fmla="*/ 2300792 w 12192000"/>
              <a:gd name="connsiteY177" fmla="*/ 1994290 h 2237474"/>
              <a:gd name="connsiteX178" fmla="*/ 2295469 w 12192000"/>
              <a:gd name="connsiteY178" fmla="*/ 1996659 h 2237474"/>
              <a:gd name="connsiteX179" fmla="*/ 2287219 w 12192000"/>
              <a:gd name="connsiteY179" fmla="*/ 1998750 h 2237474"/>
              <a:gd name="connsiteX180" fmla="*/ 2286948 w 12192000"/>
              <a:gd name="connsiteY180" fmla="*/ 1998596 h 2237474"/>
              <a:gd name="connsiteX181" fmla="*/ 2243069 w 12192000"/>
              <a:gd name="connsiteY181" fmla="*/ 2015111 h 2237474"/>
              <a:gd name="connsiteX182" fmla="*/ 2186609 w 12192000"/>
              <a:gd name="connsiteY182" fmla="*/ 2008263 h 2237474"/>
              <a:gd name="connsiteX183" fmla="*/ 2164831 w 12192000"/>
              <a:gd name="connsiteY183" fmla="*/ 2010143 h 2237474"/>
              <a:gd name="connsiteX184" fmla="*/ 2152836 w 12192000"/>
              <a:gd name="connsiteY184" fmla="*/ 2010048 h 2237474"/>
              <a:gd name="connsiteX185" fmla="*/ 2117102 w 12192000"/>
              <a:gd name="connsiteY185" fmla="*/ 2023004 h 2237474"/>
              <a:gd name="connsiteX186" fmla="*/ 2111935 w 12192000"/>
              <a:gd name="connsiteY186" fmla="*/ 2023163 h 2237474"/>
              <a:gd name="connsiteX187" fmla="*/ 2089991 w 12192000"/>
              <a:gd name="connsiteY187" fmla="*/ 2034193 h 2237474"/>
              <a:gd name="connsiteX188" fmla="*/ 2058061 w 12192000"/>
              <a:gd name="connsiteY188" fmla="*/ 2047942 h 2237474"/>
              <a:gd name="connsiteX189" fmla="*/ 2055737 w 12192000"/>
              <a:gd name="connsiteY189" fmla="*/ 2047704 h 2237474"/>
              <a:gd name="connsiteX190" fmla="*/ 2042244 w 12192000"/>
              <a:gd name="connsiteY190" fmla="*/ 2055560 h 2237474"/>
              <a:gd name="connsiteX191" fmla="*/ 1976224 w 12192000"/>
              <a:gd name="connsiteY191" fmla="*/ 2074257 h 2237474"/>
              <a:gd name="connsiteX192" fmla="*/ 1877728 w 12192000"/>
              <a:gd name="connsiteY192" fmla="*/ 2101004 h 2237474"/>
              <a:gd name="connsiteX193" fmla="*/ 1759056 w 12192000"/>
              <a:gd name="connsiteY193" fmla="*/ 2125608 h 2237474"/>
              <a:gd name="connsiteX194" fmla="*/ 1637948 w 12192000"/>
              <a:gd name="connsiteY194" fmla="*/ 2172597 h 2237474"/>
              <a:gd name="connsiteX195" fmla="*/ 1434549 w 12192000"/>
              <a:gd name="connsiteY195" fmla="*/ 2234522 h 2237474"/>
              <a:gd name="connsiteX196" fmla="*/ 1398481 w 12192000"/>
              <a:gd name="connsiteY196" fmla="*/ 2237074 h 2237474"/>
              <a:gd name="connsiteX197" fmla="*/ 1398407 w 12192000"/>
              <a:gd name="connsiteY197" fmla="*/ 2237095 h 2237474"/>
              <a:gd name="connsiteX198" fmla="*/ 1370962 w 12192000"/>
              <a:gd name="connsiteY198" fmla="*/ 2237474 h 2237474"/>
              <a:gd name="connsiteX199" fmla="*/ 1356367 w 12192000"/>
              <a:gd name="connsiteY199" fmla="*/ 2235089 h 2237474"/>
              <a:gd name="connsiteX200" fmla="*/ 1324828 w 12192000"/>
              <a:gd name="connsiteY200" fmla="*/ 2231968 h 2237474"/>
              <a:gd name="connsiteX201" fmla="*/ 1297744 w 12192000"/>
              <a:gd name="connsiteY201" fmla="*/ 2235849 h 2237474"/>
              <a:gd name="connsiteX202" fmla="*/ 1286236 w 12192000"/>
              <a:gd name="connsiteY202" fmla="*/ 2233135 h 2237474"/>
              <a:gd name="connsiteX203" fmla="*/ 1283504 w 12192000"/>
              <a:gd name="connsiteY203" fmla="*/ 2233797 h 2237474"/>
              <a:gd name="connsiteX204" fmla="*/ 1279765 w 12192000"/>
              <a:gd name="connsiteY204" fmla="*/ 2229639 h 2237474"/>
              <a:gd name="connsiteX205" fmla="*/ 1195347 w 12192000"/>
              <a:gd name="connsiteY205" fmla="*/ 2212354 h 2237474"/>
              <a:gd name="connsiteX206" fmla="*/ 970251 w 12192000"/>
              <a:gd name="connsiteY206" fmla="*/ 2221029 h 2237474"/>
              <a:gd name="connsiteX207" fmla="*/ 812914 w 12192000"/>
              <a:gd name="connsiteY207" fmla="*/ 2202752 h 2237474"/>
              <a:gd name="connsiteX208" fmla="*/ 800195 w 12192000"/>
              <a:gd name="connsiteY208" fmla="*/ 2209407 h 2237474"/>
              <a:gd name="connsiteX209" fmla="*/ 784978 w 12192000"/>
              <a:gd name="connsiteY209" fmla="*/ 2212360 h 2237474"/>
              <a:gd name="connsiteX210" fmla="*/ 681987 w 12192000"/>
              <a:gd name="connsiteY210" fmla="*/ 2216757 h 2237474"/>
              <a:gd name="connsiteX211" fmla="*/ 669923 w 12192000"/>
              <a:gd name="connsiteY211" fmla="*/ 2211682 h 2237474"/>
              <a:gd name="connsiteX212" fmla="*/ 648680 w 12192000"/>
              <a:gd name="connsiteY212" fmla="*/ 2206229 h 2237474"/>
              <a:gd name="connsiteX213" fmla="*/ 597225 w 12192000"/>
              <a:gd name="connsiteY213" fmla="*/ 2180999 h 2237474"/>
              <a:gd name="connsiteX214" fmla="*/ 558449 w 12192000"/>
              <a:gd name="connsiteY214" fmla="*/ 2182346 h 2237474"/>
              <a:gd name="connsiteX215" fmla="*/ 550517 w 12192000"/>
              <a:gd name="connsiteY215" fmla="*/ 2182060 h 2237474"/>
              <a:gd name="connsiteX216" fmla="*/ 550309 w 12192000"/>
              <a:gd name="connsiteY216" fmla="*/ 2181825 h 2237474"/>
              <a:gd name="connsiteX217" fmla="*/ 541836 w 12192000"/>
              <a:gd name="connsiteY217" fmla="*/ 2181063 h 2237474"/>
              <a:gd name="connsiteX218" fmla="*/ 536057 w 12192000"/>
              <a:gd name="connsiteY218" fmla="*/ 2181537 h 2237474"/>
              <a:gd name="connsiteX219" fmla="*/ 520671 w 12192000"/>
              <a:gd name="connsiteY219" fmla="*/ 2180980 h 2237474"/>
              <a:gd name="connsiteX220" fmla="*/ 515024 w 12192000"/>
              <a:gd name="connsiteY220" fmla="*/ 2179258 h 2237474"/>
              <a:gd name="connsiteX221" fmla="*/ 512278 w 12192000"/>
              <a:gd name="connsiteY221" fmla="*/ 2176369 h 2237474"/>
              <a:gd name="connsiteX222" fmla="*/ 480419 w 12192000"/>
              <a:gd name="connsiteY222" fmla="*/ 2167807 h 2237474"/>
              <a:gd name="connsiteX223" fmla="*/ 413835 w 12192000"/>
              <a:gd name="connsiteY223" fmla="*/ 2156783 h 2237474"/>
              <a:gd name="connsiteX224" fmla="*/ 376513 w 12192000"/>
              <a:gd name="connsiteY224" fmla="*/ 2154014 h 2237474"/>
              <a:gd name="connsiteX225" fmla="*/ 273386 w 12192000"/>
              <a:gd name="connsiteY225" fmla="*/ 2142551 h 2237474"/>
              <a:gd name="connsiteX226" fmla="*/ 169207 w 12192000"/>
              <a:gd name="connsiteY226" fmla="*/ 2128100 h 2237474"/>
              <a:gd name="connsiteX227" fmla="*/ 93149 w 12192000"/>
              <a:gd name="connsiteY227" fmla="*/ 2105324 h 2237474"/>
              <a:gd name="connsiteX228" fmla="*/ 88109 w 12192000"/>
              <a:gd name="connsiteY228" fmla="*/ 2106704 h 2237474"/>
              <a:gd name="connsiteX229" fmla="*/ 80022 w 12192000"/>
              <a:gd name="connsiteY229" fmla="*/ 2107254 h 2237474"/>
              <a:gd name="connsiteX230" fmla="*/ 79717 w 12192000"/>
              <a:gd name="connsiteY230" fmla="*/ 2107046 h 2237474"/>
              <a:gd name="connsiteX231" fmla="*/ 72352 w 12192000"/>
              <a:gd name="connsiteY231" fmla="*/ 2107991 h 2237474"/>
              <a:gd name="connsiteX232" fmla="*/ 37645 w 12192000"/>
              <a:gd name="connsiteY232" fmla="*/ 2115401 h 2237474"/>
              <a:gd name="connsiteX233" fmla="*/ 4572 w 12192000"/>
              <a:gd name="connsiteY233" fmla="*/ 2111091 h 2237474"/>
              <a:gd name="connsiteX234" fmla="*/ 0 w 12192000"/>
              <a:gd name="connsiteY234" fmla="*/ 2110468 h 2237474"/>
              <a:gd name="connsiteX235" fmla="*/ 0 w 12192000"/>
              <a:gd name="connsiteY23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08541 w 12192000"/>
              <a:gd name="connsiteY102" fmla="*/ 1668757 h 2237474"/>
              <a:gd name="connsiteX103" fmla="*/ 6471012 w 12192000"/>
              <a:gd name="connsiteY103" fmla="*/ 1678604 h 2237474"/>
              <a:gd name="connsiteX104" fmla="*/ 6415265 w 12192000"/>
              <a:gd name="connsiteY104" fmla="*/ 1665317 h 2237474"/>
              <a:gd name="connsiteX105" fmla="*/ 6364035 w 12192000"/>
              <a:gd name="connsiteY105" fmla="*/ 1667683 h 2237474"/>
              <a:gd name="connsiteX106" fmla="*/ 6280959 w 12192000"/>
              <a:gd name="connsiteY106" fmla="*/ 1689329 h 2237474"/>
              <a:gd name="connsiteX107" fmla="*/ 6243319 w 12192000"/>
              <a:gd name="connsiteY107" fmla="*/ 1695560 h 2237474"/>
              <a:gd name="connsiteX108" fmla="*/ 6098321 w 12192000"/>
              <a:gd name="connsiteY108" fmla="*/ 1721646 h 2237474"/>
              <a:gd name="connsiteX109" fmla="*/ 5880652 w 12192000"/>
              <a:gd name="connsiteY109" fmla="*/ 1779643 h 2237474"/>
              <a:gd name="connsiteX110" fmla="*/ 5785959 w 12192000"/>
              <a:gd name="connsiteY110" fmla="*/ 1775307 h 2237474"/>
              <a:gd name="connsiteX111" fmla="*/ 5643534 w 12192000"/>
              <a:gd name="connsiteY111" fmla="*/ 1802919 h 2237474"/>
              <a:gd name="connsiteX112" fmla="*/ 5518799 w 12192000"/>
              <a:gd name="connsiteY112" fmla="*/ 1818312 h 2237474"/>
              <a:gd name="connsiteX113" fmla="*/ 5505014 w 12192000"/>
              <a:gd name="connsiteY113" fmla="*/ 1819259 h 2237474"/>
              <a:gd name="connsiteX114" fmla="*/ 5453307 w 12192000"/>
              <a:gd name="connsiteY114" fmla="*/ 1815450 h 2237474"/>
              <a:gd name="connsiteX115" fmla="*/ 5364192 w 12192000"/>
              <a:gd name="connsiteY115" fmla="*/ 1826074 h 2237474"/>
              <a:gd name="connsiteX116" fmla="*/ 5350380 w 12192000"/>
              <a:gd name="connsiteY116" fmla="*/ 1830891 h 2237474"/>
              <a:gd name="connsiteX117" fmla="*/ 5259633 w 12192000"/>
              <a:gd name="connsiteY117" fmla="*/ 1837160 h 2237474"/>
              <a:gd name="connsiteX118" fmla="*/ 5197513 w 12192000"/>
              <a:gd name="connsiteY118" fmla="*/ 1844718 h 2237474"/>
              <a:gd name="connsiteX119" fmla="*/ 5184170 w 12192000"/>
              <a:gd name="connsiteY119" fmla="*/ 1849402 h 2237474"/>
              <a:gd name="connsiteX120" fmla="*/ 5168852 w 12192000"/>
              <a:gd name="connsiteY120" fmla="*/ 1844846 h 2237474"/>
              <a:gd name="connsiteX121" fmla="*/ 5164370 w 12192000"/>
              <a:gd name="connsiteY121" fmla="*/ 1840597 h 2237474"/>
              <a:gd name="connsiteX122" fmla="*/ 5114927 w 12192000"/>
              <a:gd name="connsiteY122" fmla="*/ 1847827 h 2237474"/>
              <a:gd name="connsiteX123" fmla="*/ 5108970 w 12192000"/>
              <a:gd name="connsiteY123" fmla="*/ 1847935 h 2237474"/>
              <a:gd name="connsiteX124" fmla="*/ 5067961 w 12192000"/>
              <a:gd name="connsiteY124" fmla="*/ 1845917 h 2237474"/>
              <a:gd name="connsiteX125" fmla="*/ 5007075 w 12192000"/>
              <a:gd name="connsiteY125" fmla="*/ 1838626 h 2237474"/>
              <a:gd name="connsiteX126" fmla="*/ 4944087 w 12192000"/>
              <a:gd name="connsiteY126" fmla="*/ 1823332 h 2237474"/>
              <a:gd name="connsiteX127" fmla="*/ 4907662 w 12192000"/>
              <a:gd name="connsiteY127" fmla="*/ 1816900 h 2237474"/>
              <a:gd name="connsiteX128" fmla="*/ 4882386 w 12192000"/>
              <a:gd name="connsiteY128" fmla="*/ 1809844 h 2237474"/>
              <a:gd name="connsiteX129" fmla="*/ 4811440 w 12192000"/>
              <a:gd name="connsiteY129" fmla="*/ 1804655 h 2237474"/>
              <a:gd name="connsiteX130" fmla="*/ 4691075 w 12192000"/>
              <a:gd name="connsiteY130" fmla="*/ 1801389 h 2237474"/>
              <a:gd name="connsiteX131" fmla="*/ 4611738 w 12192000"/>
              <a:gd name="connsiteY131" fmla="*/ 1776964 h 2237474"/>
              <a:gd name="connsiteX132" fmla="*/ 4560070 w 12192000"/>
              <a:gd name="connsiteY132" fmla="*/ 1785640 h 2237474"/>
              <a:gd name="connsiteX133" fmla="*/ 4536503 w 12192000"/>
              <a:gd name="connsiteY133" fmla="*/ 1785334 h 2237474"/>
              <a:gd name="connsiteX134" fmla="*/ 4513724 w 12192000"/>
              <a:gd name="connsiteY134" fmla="*/ 1791996 h 2237474"/>
              <a:gd name="connsiteX135" fmla="*/ 4459810 w 12192000"/>
              <a:gd name="connsiteY135" fmla="*/ 1797886 h 2237474"/>
              <a:gd name="connsiteX136" fmla="*/ 4379064 w 12192000"/>
              <a:gd name="connsiteY136" fmla="*/ 1817177 h 2237474"/>
              <a:gd name="connsiteX137" fmla="*/ 4319209 w 12192000"/>
              <a:gd name="connsiteY137" fmla="*/ 1834833 h 2237474"/>
              <a:gd name="connsiteX138" fmla="*/ 4290981 w 12192000"/>
              <a:gd name="connsiteY138" fmla="*/ 1839677 h 2237474"/>
              <a:gd name="connsiteX139" fmla="*/ 4285792 w 12192000"/>
              <a:gd name="connsiteY139" fmla="*/ 1836231 h 2237474"/>
              <a:gd name="connsiteX140" fmla="*/ 4238372 w 12192000"/>
              <a:gd name="connsiteY140" fmla="*/ 1851480 h 2237474"/>
              <a:gd name="connsiteX141" fmla="*/ 4232517 w 12192000"/>
              <a:gd name="connsiteY141" fmla="*/ 1852567 h 2237474"/>
              <a:gd name="connsiteX142" fmla="*/ 4191732 w 12192000"/>
              <a:gd name="connsiteY142" fmla="*/ 1857328 h 2237474"/>
              <a:gd name="connsiteX143" fmla="*/ 4065532 w 12192000"/>
              <a:gd name="connsiteY143" fmla="*/ 1855477 h 2237474"/>
              <a:gd name="connsiteX144" fmla="*/ 4028460 w 12192000"/>
              <a:gd name="connsiteY144" fmla="*/ 1855137 h 2237474"/>
              <a:gd name="connsiteX145" fmla="*/ 4002267 w 12192000"/>
              <a:gd name="connsiteY145" fmla="*/ 1852352 h 2237474"/>
              <a:gd name="connsiteX146" fmla="*/ 3931396 w 12192000"/>
              <a:gd name="connsiteY146" fmla="*/ 1858915 h 2237474"/>
              <a:gd name="connsiteX147" fmla="*/ 3812162 w 12192000"/>
              <a:gd name="connsiteY147" fmla="*/ 1875501 h 2237474"/>
              <a:gd name="connsiteX148" fmla="*/ 3729530 w 12192000"/>
              <a:gd name="connsiteY148" fmla="*/ 1864513 h 2237474"/>
              <a:gd name="connsiteX149" fmla="*/ 3680177 w 12192000"/>
              <a:gd name="connsiteY149" fmla="*/ 1881552 h 2237474"/>
              <a:gd name="connsiteX150" fmla="*/ 3567259 w 12192000"/>
              <a:gd name="connsiteY150" fmla="*/ 1893482 h 2237474"/>
              <a:gd name="connsiteX151" fmla="*/ 3405770 w 12192000"/>
              <a:gd name="connsiteY151" fmla="*/ 1904591 h 2237474"/>
              <a:gd name="connsiteX152" fmla="*/ 3280097 w 12192000"/>
              <a:gd name="connsiteY152" fmla="*/ 1919610 h 2237474"/>
              <a:gd name="connsiteX153" fmla="*/ 3123424 w 12192000"/>
              <a:gd name="connsiteY153" fmla="*/ 1952930 h 2237474"/>
              <a:gd name="connsiteX154" fmla="*/ 3009910 w 12192000"/>
              <a:gd name="connsiteY154" fmla="*/ 1957866 h 2237474"/>
              <a:gd name="connsiteX155" fmla="*/ 2995934 w 12192000"/>
              <a:gd name="connsiteY155" fmla="*/ 1967085 h 2237474"/>
              <a:gd name="connsiteX156" fmla="*/ 2980071 w 12192000"/>
              <a:gd name="connsiteY156" fmla="*/ 1972988 h 2237474"/>
              <a:gd name="connsiteX157" fmla="*/ 2978094 w 12192000"/>
              <a:gd name="connsiteY157" fmla="*/ 1972369 h 2237474"/>
              <a:gd name="connsiteX158" fmla="*/ 2942858 w 12192000"/>
              <a:gd name="connsiteY158" fmla="*/ 1981367 h 2237474"/>
              <a:gd name="connsiteX159" fmla="*/ 2875436 w 12192000"/>
              <a:gd name="connsiteY159" fmla="*/ 1996977 h 2237474"/>
              <a:gd name="connsiteX160" fmla="*/ 2874892 w 12192000"/>
              <a:gd name="connsiteY160" fmla="*/ 1996085 h 2237474"/>
              <a:gd name="connsiteX161" fmla="*/ 2864145 w 12192000"/>
              <a:gd name="connsiteY161" fmla="*/ 1994061 h 2237474"/>
              <a:gd name="connsiteX162" fmla="*/ 2843662 w 12192000"/>
              <a:gd name="connsiteY162" fmla="*/ 1992498 h 2237474"/>
              <a:gd name="connsiteX163" fmla="*/ 2796128 w 12192000"/>
              <a:gd name="connsiteY163" fmla="*/ 1976403 h 2237474"/>
              <a:gd name="connsiteX164" fmla="*/ 2756784 w 12192000"/>
              <a:gd name="connsiteY164" fmla="*/ 1985116 h 2237474"/>
              <a:gd name="connsiteX165" fmla="*/ 2748833 w 12192000"/>
              <a:gd name="connsiteY165" fmla="*/ 1986323 h 2237474"/>
              <a:gd name="connsiteX166" fmla="*/ 2748661 w 12192000"/>
              <a:gd name="connsiteY166" fmla="*/ 1986122 h 2237474"/>
              <a:gd name="connsiteX167" fmla="*/ 2740251 w 12192000"/>
              <a:gd name="connsiteY167" fmla="*/ 1986946 h 2237474"/>
              <a:gd name="connsiteX168" fmla="*/ 2718916 w 12192000"/>
              <a:gd name="connsiteY168" fmla="*/ 1990867 h 2237474"/>
              <a:gd name="connsiteX169" fmla="*/ 2713522 w 12192000"/>
              <a:gd name="connsiteY169" fmla="*/ 1990173 h 2237474"/>
              <a:gd name="connsiteX170" fmla="*/ 2680597 w 12192000"/>
              <a:gd name="connsiteY170" fmla="*/ 1984996 h 2237474"/>
              <a:gd name="connsiteX171" fmla="*/ 2578178 w 12192000"/>
              <a:gd name="connsiteY171" fmla="*/ 1990531 h 2237474"/>
              <a:gd name="connsiteX172" fmla="*/ 2476147 w 12192000"/>
              <a:gd name="connsiteY172" fmla="*/ 1998305 h 2237474"/>
              <a:gd name="connsiteX173" fmla="*/ 2373568 w 12192000"/>
              <a:gd name="connsiteY173" fmla="*/ 2003219 h 2237474"/>
              <a:gd name="connsiteX174" fmla="*/ 2321399 w 12192000"/>
              <a:gd name="connsiteY174" fmla="*/ 1989467 h 2237474"/>
              <a:gd name="connsiteX175" fmla="*/ 2315525 w 12192000"/>
              <a:gd name="connsiteY175" fmla="*/ 1989708 h 2237474"/>
              <a:gd name="connsiteX176" fmla="*/ 2300792 w 12192000"/>
              <a:gd name="connsiteY176" fmla="*/ 1994290 h 2237474"/>
              <a:gd name="connsiteX177" fmla="*/ 2295469 w 12192000"/>
              <a:gd name="connsiteY177" fmla="*/ 1996659 h 2237474"/>
              <a:gd name="connsiteX178" fmla="*/ 2287219 w 12192000"/>
              <a:gd name="connsiteY178" fmla="*/ 1998750 h 2237474"/>
              <a:gd name="connsiteX179" fmla="*/ 2286948 w 12192000"/>
              <a:gd name="connsiteY179" fmla="*/ 1998596 h 2237474"/>
              <a:gd name="connsiteX180" fmla="*/ 2243069 w 12192000"/>
              <a:gd name="connsiteY180" fmla="*/ 2015111 h 2237474"/>
              <a:gd name="connsiteX181" fmla="*/ 2186609 w 12192000"/>
              <a:gd name="connsiteY181" fmla="*/ 2008263 h 2237474"/>
              <a:gd name="connsiteX182" fmla="*/ 2164831 w 12192000"/>
              <a:gd name="connsiteY182" fmla="*/ 2010143 h 2237474"/>
              <a:gd name="connsiteX183" fmla="*/ 2152836 w 12192000"/>
              <a:gd name="connsiteY183" fmla="*/ 2010048 h 2237474"/>
              <a:gd name="connsiteX184" fmla="*/ 2117102 w 12192000"/>
              <a:gd name="connsiteY184" fmla="*/ 2023004 h 2237474"/>
              <a:gd name="connsiteX185" fmla="*/ 2111935 w 12192000"/>
              <a:gd name="connsiteY185" fmla="*/ 2023163 h 2237474"/>
              <a:gd name="connsiteX186" fmla="*/ 2089991 w 12192000"/>
              <a:gd name="connsiteY186" fmla="*/ 2034193 h 2237474"/>
              <a:gd name="connsiteX187" fmla="*/ 2058061 w 12192000"/>
              <a:gd name="connsiteY187" fmla="*/ 2047942 h 2237474"/>
              <a:gd name="connsiteX188" fmla="*/ 2055737 w 12192000"/>
              <a:gd name="connsiteY188" fmla="*/ 2047704 h 2237474"/>
              <a:gd name="connsiteX189" fmla="*/ 2042244 w 12192000"/>
              <a:gd name="connsiteY189" fmla="*/ 2055560 h 2237474"/>
              <a:gd name="connsiteX190" fmla="*/ 1976224 w 12192000"/>
              <a:gd name="connsiteY190" fmla="*/ 2074257 h 2237474"/>
              <a:gd name="connsiteX191" fmla="*/ 1877728 w 12192000"/>
              <a:gd name="connsiteY191" fmla="*/ 2101004 h 2237474"/>
              <a:gd name="connsiteX192" fmla="*/ 1759056 w 12192000"/>
              <a:gd name="connsiteY192" fmla="*/ 2125608 h 2237474"/>
              <a:gd name="connsiteX193" fmla="*/ 1637948 w 12192000"/>
              <a:gd name="connsiteY193" fmla="*/ 2172597 h 2237474"/>
              <a:gd name="connsiteX194" fmla="*/ 1434549 w 12192000"/>
              <a:gd name="connsiteY194" fmla="*/ 2234522 h 2237474"/>
              <a:gd name="connsiteX195" fmla="*/ 1398481 w 12192000"/>
              <a:gd name="connsiteY195" fmla="*/ 2237074 h 2237474"/>
              <a:gd name="connsiteX196" fmla="*/ 1398407 w 12192000"/>
              <a:gd name="connsiteY196" fmla="*/ 2237095 h 2237474"/>
              <a:gd name="connsiteX197" fmla="*/ 1370962 w 12192000"/>
              <a:gd name="connsiteY197" fmla="*/ 2237474 h 2237474"/>
              <a:gd name="connsiteX198" fmla="*/ 1356367 w 12192000"/>
              <a:gd name="connsiteY198" fmla="*/ 2235089 h 2237474"/>
              <a:gd name="connsiteX199" fmla="*/ 1324828 w 12192000"/>
              <a:gd name="connsiteY199" fmla="*/ 2231968 h 2237474"/>
              <a:gd name="connsiteX200" fmla="*/ 1297744 w 12192000"/>
              <a:gd name="connsiteY200" fmla="*/ 2235849 h 2237474"/>
              <a:gd name="connsiteX201" fmla="*/ 1286236 w 12192000"/>
              <a:gd name="connsiteY201" fmla="*/ 2233135 h 2237474"/>
              <a:gd name="connsiteX202" fmla="*/ 1283504 w 12192000"/>
              <a:gd name="connsiteY202" fmla="*/ 2233797 h 2237474"/>
              <a:gd name="connsiteX203" fmla="*/ 1279765 w 12192000"/>
              <a:gd name="connsiteY203" fmla="*/ 2229639 h 2237474"/>
              <a:gd name="connsiteX204" fmla="*/ 1195347 w 12192000"/>
              <a:gd name="connsiteY204" fmla="*/ 2212354 h 2237474"/>
              <a:gd name="connsiteX205" fmla="*/ 970251 w 12192000"/>
              <a:gd name="connsiteY205" fmla="*/ 2221029 h 2237474"/>
              <a:gd name="connsiteX206" fmla="*/ 812914 w 12192000"/>
              <a:gd name="connsiteY206" fmla="*/ 2202752 h 2237474"/>
              <a:gd name="connsiteX207" fmla="*/ 800195 w 12192000"/>
              <a:gd name="connsiteY207" fmla="*/ 2209407 h 2237474"/>
              <a:gd name="connsiteX208" fmla="*/ 784978 w 12192000"/>
              <a:gd name="connsiteY208" fmla="*/ 2212360 h 2237474"/>
              <a:gd name="connsiteX209" fmla="*/ 681987 w 12192000"/>
              <a:gd name="connsiteY209" fmla="*/ 2216757 h 2237474"/>
              <a:gd name="connsiteX210" fmla="*/ 669923 w 12192000"/>
              <a:gd name="connsiteY210" fmla="*/ 2211682 h 2237474"/>
              <a:gd name="connsiteX211" fmla="*/ 648680 w 12192000"/>
              <a:gd name="connsiteY211" fmla="*/ 2206229 h 2237474"/>
              <a:gd name="connsiteX212" fmla="*/ 597225 w 12192000"/>
              <a:gd name="connsiteY212" fmla="*/ 2180999 h 2237474"/>
              <a:gd name="connsiteX213" fmla="*/ 558449 w 12192000"/>
              <a:gd name="connsiteY213" fmla="*/ 2182346 h 2237474"/>
              <a:gd name="connsiteX214" fmla="*/ 550517 w 12192000"/>
              <a:gd name="connsiteY214" fmla="*/ 2182060 h 2237474"/>
              <a:gd name="connsiteX215" fmla="*/ 550309 w 12192000"/>
              <a:gd name="connsiteY215" fmla="*/ 2181825 h 2237474"/>
              <a:gd name="connsiteX216" fmla="*/ 541836 w 12192000"/>
              <a:gd name="connsiteY216" fmla="*/ 2181063 h 2237474"/>
              <a:gd name="connsiteX217" fmla="*/ 536057 w 12192000"/>
              <a:gd name="connsiteY217" fmla="*/ 2181537 h 2237474"/>
              <a:gd name="connsiteX218" fmla="*/ 520671 w 12192000"/>
              <a:gd name="connsiteY218" fmla="*/ 2180980 h 2237474"/>
              <a:gd name="connsiteX219" fmla="*/ 515024 w 12192000"/>
              <a:gd name="connsiteY219" fmla="*/ 2179258 h 2237474"/>
              <a:gd name="connsiteX220" fmla="*/ 512278 w 12192000"/>
              <a:gd name="connsiteY220" fmla="*/ 2176369 h 2237474"/>
              <a:gd name="connsiteX221" fmla="*/ 480419 w 12192000"/>
              <a:gd name="connsiteY221" fmla="*/ 2167807 h 2237474"/>
              <a:gd name="connsiteX222" fmla="*/ 413835 w 12192000"/>
              <a:gd name="connsiteY222" fmla="*/ 2156783 h 2237474"/>
              <a:gd name="connsiteX223" fmla="*/ 376513 w 12192000"/>
              <a:gd name="connsiteY223" fmla="*/ 2154014 h 2237474"/>
              <a:gd name="connsiteX224" fmla="*/ 273386 w 12192000"/>
              <a:gd name="connsiteY224" fmla="*/ 2142551 h 2237474"/>
              <a:gd name="connsiteX225" fmla="*/ 169207 w 12192000"/>
              <a:gd name="connsiteY225" fmla="*/ 2128100 h 2237474"/>
              <a:gd name="connsiteX226" fmla="*/ 93149 w 12192000"/>
              <a:gd name="connsiteY226" fmla="*/ 2105324 h 2237474"/>
              <a:gd name="connsiteX227" fmla="*/ 88109 w 12192000"/>
              <a:gd name="connsiteY227" fmla="*/ 2106704 h 2237474"/>
              <a:gd name="connsiteX228" fmla="*/ 80022 w 12192000"/>
              <a:gd name="connsiteY228" fmla="*/ 2107254 h 2237474"/>
              <a:gd name="connsiteX229" fmla="*/ 79717 w 12192000"/>
              <a:gd name="connsiteY229" fmla="*/ 2107046 h 2237474"/>
              <a:gd name="connsiteX230" fmla="*/ 72352 w 12192000"/>
              <a:gd name="connsiteY230" fmla="*/ 2107991 h 2237474"/>
              <a:gd name="connsiteX231" fmla="*/ 37645 w 12192000"/>
              <a:gd name="connsiteY231" fmla="*/ 2115401 h 2237474"/>
              <a:gd name="connsiteX232" fmla="*/ 4572 w 12192000"/>
              <a:gd name="connsiteY232" fmla="*/ 2111091 h 2237474"/>
              <a:gd name="connsiteX233" fmla="*/ 0 w 12192000"/>
              <a:gd name="connsiteY233" fmla="*/ 2110468 h 2237474"/>
              <a:gd name="connsiteX234" fmla="*/ 0 w 12192000"/>
              <a:gd name="connsiteY23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16595 w 12192000"/>
              <a:gd name="connsiteY100" fmla="*/ 1667475 h 2237474"/>
              <a:gd name="connsiteX101" fmla="*/ 6508541 w 12192000"/>
              <a:gd name="connsiteY101" fmla="*/ 1668757 h 2237474"/>
              <a:gd name="connsiteX102" fmla="*/ 6471012 w 12192000"/>
              <a:gd name="connsiteY102" fmla="*/ 1678604 h 2237474"/>
              <a:gd name="connsiteX103" fmla="*/ 6415265 w 12192000"/>
              <a:gd name="connsiteY103" fmla="*/ 1665317 h 2237474"/>
              <a:gd name="connsiteX104" fmla="*/ 6364035 w 12192000"/>
              <a:gd name="connsiteY104" fmla="*/ 1667683 h 2237474"/>
              <a:gd name="connsiteX105" fmla="*/ 6280959 w 12192000"/>
              <a:gd name="connsiteY105" fmla="*/ 1689329 h 2237474"/>
              <a:gd name="connsiteX106" fmla="*/ 6243319 w 12192000"/>
              <a:gd name="connsiteY106" fmla="*/ 1695560 h 2237474"/>
              <a:gd name="connsiteX107" fmla="*/ 6098321 w 12192000"/>
              <a:gd name="connsiteY107" fmla="*/ 1721646 h 2237474"/>
              <a:gd name="connsiteX108" fmla="*/ 5880652 w 12192000"/>
              <a:gd name="connsiteY108" fmla="*/ 1779643 h 2237474"/>
              <a:gd name="connsiteX109" fmla="*/ 5785959 w 12192000"/>
              <a:gd name="connsiteY109" fmla="*/ 1775307 h 2237474"/>
              <a:gd name="connsiteX110" fmla="*/ 5643534 w 12192000"/>
              <a:gd name="connsiteY110" fmla="*/ 1802919 h 2237474"/>
              <a:gd name="connsiteX111" fmla="*/ 5518799 w 12192000"/>
              <a:gd name="connsiteY111" fmla="*/ 1818312 h 2237474"/>
              <a:gd name="connsiteX112" fmla="*/ 5505014 w 12192000"/>
              <a:gd name="connsiteY112" fmla="*/ 1819259 h 2237474"/>
              <a:gd name="connsiteX113" fmla="*/ 5453307 w 12192000"/>
              <a:gd name="connsiteY113" fmla="*/ 1815450 h 2237474"/>
              <a:gd name="connsiteX114" fmla="*/ 5364192 w 12192000"/>
              <a:gd name="connsiteY114" fmla="*/ 1826074 h 2237474"/>
              <a:gd name="connsiteX115" fmla="*/ 5350380 w 12192000"/>
              <a:gd name="connsiteY115" fmla="*/ 1830891 h 2237474"/>
              <a:gd name="connsiteX116" fmla="*/ 5259633 w 12192000"/>
              <a:gd name="connsiteY116" fmla="*/ 1837160 h 2237474"/>
              <a:gd name="connsiteX117" fmla="*/ 5197513 w 12192000"/>
              <a:gd name="connsiteY117" fmla="*/ 1844718 h 2237474"/>
              <a:gd name="connsiteX118" fmla="*/ 5184170 w 12192000"/>
              <a:gd name="connsiteY118" fmla="*/ 1849402 h 2237474"/>
              <a:gd name="connsiteX119" fmla="*/ 5168852 w 12192000"/>
              <a:gd name="connsiteY119" fmla="*/ 1844846 h 2237474"/>
              <a:gd name="connsiteX120" fmla="*/ 5164370 w 12192000"/>
              <a:gd name="connsiteY120" fmla="*/ 1840597 h 2237474"/>
              <a:gd name="connsiteX121" fmla="*/ 5114927 w 12192000"/>
              <a:gd name="connsiteY121" fmla="*/ 1847827 h 2237474"/>
              <a:gd name="connsiteX122" fmla="*/ 5108970 w 12192000"/>
              <a:gd name="connsiteY122" fmla="*/ 1847935 h 2237474"/>
              <a:gd name="connsiteX123" fmla="*/ 5067961 w 12192000"/>
              <a:gd name="connsiteY123" fmla="*/ 1845917 h 2237474"/>
              <a:gd name="connsiteX124" fmla="*/ 5007075 w 12192000"/>
              <a:gd name="connsiteY124" fmla="*/ 1838626 h 2237474"/>
              <a:gd name="connsiteX125" fmla="*/ 4944087 w 12192000"/>
              <a:gd name="connsiteY125" fmla="*/ 1823332 h 2237474"/>
              <a:gd name="connsiteX126" fmla="*/ 4907662 w 12192000"/>
              <a:gd name="connsiteY126" fmla="*/ 1816900 h 2237474"/>
              <a:gd name="connsiteX127" fmla="*/ 4882386 w 12192000"/>
              <a:gd name="connsiteY127" fmla="*/ 1809844 h 2237474"/>
              <a:gd name="connsiteX128" fmla="*/ 4811440 w 12192000"/>
              <a:gd name="connsiteY128" fmla="*/ 1804655 h 2237474"/>
              <a:gd name="connsiteX129" fmla="*/ 4691075 w 12192000"/>
              <a:gd name="connsiteY129" fmla="*/ 1801389 h 2237474"/>
              <a:gd name="connsiteX130" fmla="*/ 4611738 w 12192000"/>
              <a:gd name="connsiteY130" fmla="*/ 1776964 h 2237474"/>
              <a:gd name="connsiteX131" fmla="*/ 4560070 w 12192000"/>
              <a:gd name="connsiteY131" fmla="*/ 1785640 h 2237474"/>
              <a:gd name="connsiteX132" fmla="*/ 4536503 w 12192000"/>
              <a:gd name="connsiteY132" fmla="*/ 1785334 h 2237474"/>
              <a:gd name="connsiteX133" fmla="*/ 4513724 w 12192000"/>
              <a:gd name="connsiteY133" fmla="*/ 1791996 h 2237474"/>
              <a:gd name="connsiteX134" fmla="*/ 4459810 w 12192000"/>
              <a:gd name="connsiteY134" fmla="*/ 1797886 h 2237474"/>
              <a:gd name="connsiteX135" fmla="*/ 4379064 w 12192000"/>
              <a:gd name="connsiteY135" fmla="*/ 1817177 h 2237474"/>
              <a:gd name="connsiteX136" fmla="*/ 4319209 w 12192000"/>
              <a:gd name="connsiteY136" fmla="*/ 1834833 h 2237474"/>
              <a:gd name="connsiteX137" fmla="*/ 4290981 w 12192000"/>
              <a:gd name="connsiteY137" fmla="*/ 1839677 h 2237474"/>
              <a:gd name="connsiteX138" fmla="*/ 4285792 w 12192000"/>
              <a:gd name="connsiteY138" fmla="*/ 1836231 h 2237474"/>
              <a:gd name="connsiteX139" fmla="*/ 4238372 w 12192000"/>
              <a:gd name="connsiteY139" fmla="*/ 1851480 h 2237474"/>
              <a:gd name="connsiteX140" fmla="*/ 4232517 w 12192000"/>
              <a:gd name="connsiteY140" fmla="*/ 1852567 h 2237474"/>
              <a:gd name="connsiteX141" fmla="*/ 4191732 w 12192000"/>
              <a:gd name="connsiteY141" fmla="*/ 1857328 h 2237474"/>
              <a:gd name="connsiteX142" fmla="*/ 4065532 w 12192000"/>
              <a:gd name="connsiteY142" fmla="*/ 1855477 h 2237474"/>
              <a:gd name="connsiteX143" fmla="*/ 4028460 w 12192000"/>
              <a:gd name="connsiteY143" fmla="*/ 1855137 h 2237474"/>
              <a:gd name="connsiteX144" fmla="*/ 4002267 w 12192000"/>
              <a:gd name="connsiteY144" fmla="*/ 1852352 h 2237474"/>
              <a:gd name="connsiteX145" fmla="*/ 3931396 w 12192000"/>
              <a:gd name="connsiteY145" fmla="*/ 1858915 h 2237474"/>
              <a:gd name="connsiteX146" fmla="*/ 3812162 w 12192000"/>
              <a:gd name="connsiteY146" fmla="*/ 1875501 h 2237474"/>
              <a:gd name="connsiteX147" fmla="*/ 3729530 w 12192000"/>
              <a:gd name="connsiteY147" fmla="*/ 1864513 h 2237474"/>
              <a:gd name="connsiteX148" fmla="*/ 3680177 w 12192000"/>
              <a:gd name="connsiteY148" fmla="*/ 1881552 h 2237474"/>
              <a:gd name="connsiteX149" fmla="*/ 3567259 w 12192000"/>
              <a:gd name="connsiteY149" fmla="*/ 1893482 h 2237474"/>
              <a:gd name="connsiteX150" fmla="*/ 3405770 w 12192000"/>
              <a:gd name="connsiteY150" fmla="*/ 1904591 h 2237474"/>
              <a:gd name="connsiteX151" fmla="*/ 3280097 w 12192000"/>
              <a:gd name="connsiteY151" fmla="*/ 1919610 h 2237474"/>
              <a:gd name="connsiteX152" fmla="*/ 3123424 w 12192000"/>
              <a:gd name="connsiteY152" fmla="*/ 1952930 h 2237474"/>
              <a:gd name="connsiteX153" fmla="*/ 3009910 w 12192000"/>
              <a:gd name="connsiteY153" fmla="*/ 1957866 h 2237474"/>
              <a:gd name="connsiteX154" fmla="*/ 2995934 w 12192000"/>
              <a:gd name="connsiteY154" fmla="*/ 1967085 h 2237474"/>
              <a:gd name="connsiteX155" fmla="*/ 2980071 w 12192000"/>
              <a:gd name="connsiteY155" fmla="*/ 1972988 h 2237474"/>
              <a:gd name="connsiteX156" fmla="*/ 2978094 w 12192000"/>
              <a:gd name="connsiteY156" fmla="*/ 1972369 h 2237474"/>
              <a:gd name="connsiteX157" fmla="*/ 2942858 w 12192000"/>
              <a:gd name="connsiteY157" fmla="*/ 1981367 h 2237474"/>
              <a:gd name="connsiteX158" fmla="*/ 2875436 w 12192000"/>
              <a:gd name="connsiteY158" fmla="*/ 1996977 h 2237474"/>
              <a:gd name="connsiteX159" fmla="*/ 2874892 w 12192000"/>
              <a:gd name="connsiteY159" fmla="*/ 1996085 h 2237474"/>
              <a:gd name="connsiteX160" fmla="*/ 2864145 w 12192000"/>
              <a:gd name="connsiteY160" fmla="*/ 1994061 h 2237474"/>
              <a:gd name="connsiteX161" fmla="*/ 2843662 w 12192000"/>
              <a:gd name="connsiteY161" fmla="*/ 1992498 h 2237474"/>
              <a:gd name="connsiteX162" fmla="*/ 2796128 w 12192000"/>
              <a:gd name="connsiteY162" fmla="*/ 1976403 h 2237474"/>
              <a:gd name="connsiteX163" fmla="*/ 2756784 w 12192000"/>
              <a:gd name="connsiteY163" fmla="*/ 1985116 h 2237474"/>
              <a:gd name="connsiteX164" fmla="*/ 2748833 w 12192000"/>
              <a:gd name="connsiteY164" fmla="*/ 1986323 h 2237474"/>
              <a:gd name="connsiteX165" fmla="*/ 2748661 w 12192000"/>
              <a:gd name="connsiteY165" fmla="*/ 1986122 h 2237474"/>
              <a:gd name="connsiteX166" fmla="*/ 2740251 w 12192000"/>
              <a:gd name="connsiteY166" fmla="*/ 1986946 h 2237474"/>
              <a:gd name="connsiteX167" fmla="*/ 2718916 w 12192000"/>
              <a:gd name="connsiteY167" fmla="*/ 1990867 h 2237474"/>
              <a:gd name="connsiteX168" fmla="*/ 2713522 w 12192000"/>
              <a:gd name="connsiteY168" fmla="*/ 1990173 h 2237474"/>
              <a:gd name="connsiteX169" fmla="*/ 2680597 w 12192000"/>
              <a:gd name="connsiteY169" fmla="*/ 1984996 h 2237474"/>
              <a:gd name="connsiteX170" fmla="*/ 2578178 w 12192000"/>
              <a:gd name="connsiteY170" fmla="*/ 1990531 h 2237474"/>
              <a:gd name="connsiteX171" fmla="*/ 2476147 w 12192000"/>
              <a:gd name="connsiteY171" fmla="*/ 1998305 h 2237474"/>
              <a:gd name="connsiteX172" fmla="*/ 2373568 w 12192000"/>
              <a:gd name="connsiteY172" fmla="*/ 2003219 h 2237474"/>
              <a:gd name="connsiteX173" fmla="*/ 2321399 w 12192000"/>
              <a:gd name="connsiteY173" fmla="*/ 1989467 h 2237474"/>
              <a:gd name="connsiteX174" fmla="*/ 2315525 w 12192000"/>
              <a:gd name="connsiteY174" fmla="*/ 1989708 h 2237474"/>
              <a:gd name="connsiteX175" fmla="*/ 2300792 w 12192000"/>
              <a:gd name="connsiteY175" fmla="*/ 1994290 h 2237474"/>
              <a:gd name="connsiteX176" fmla="*/ 2295469 w 12192000"/>
              <a:gd name="connsiteY176" fmla="*/ 1996659 h 2237474"/>
              <a:gd name="connsiteX177" fmla="*/ 2287219 w 12192000"/>
              <a:gd name="connsiteY177" fmla="*/ 1998750 h 2237474"/>
              <a:gd name="connsiteX178" fmla="*/ 2286948 w 12192000"/>
              <a:gd name="connsiteY178" fmla="*/ 1998596 h 2237474"/>
              <a:gd name="connsiteX179" fmla="*/ 2243069 w 12192000"/>
              <a:gd name="connsiteY179" fmla="*/ 2015111 h 2237474"/>
              <a:gd name="connsiteX180" fmla="*/ 2186609 w 12192000"/>
              <a:gd name="connsiteY180" fmla="*/ 2008263 h 2237474"/>
              <a:gd name="connsiteX181" fmla="*/ 2164831 w 12192000"/>
              <a:gd name="connsiteY181" fmla="*/ 2010143 h 2237474"/>
              <a:gd name="connsiteX182" fmla="*/ 2152836 w 12192000"/>
              <a:gd name="connsiteY182" fmla="*/ 2010048 h 2237474"/>
              <a:gd name="connsiteX183" fmla="*/ 2117102 w 12192000"/>
              <a:gd name="connsiteY183" fmla="*/ 2023004 h 2237474"/>
              <a:gd name="connsiteX184" fmla="*/ 2111935 w 12192000"/>
              <a:gd name="connsiteY184" fmla="*/ 2023163 h 2237474"/>
              <a:gd name="connsiteX185" fmla="*/ 2089991 w 12192000"/>
              <a:gd name="connsiteY185" fmla="*/ 2034193 h 2237474"/>
              <a:gd name="connsiteX186" fmla="*/ 2058061 w 12192000"/>
              <a:gd name="connsiteY186" fmla="*/ 2047942 h 2237474"/>
              <a:gd name="connsiteX187" fmla="*/ 2055737 w 12192000"/>
              <a:gd name="connsiteY187" fmla="*/ 2047704 h 2237474"/>
              <a:gd name="connsiteX188" fmla="*/ 2042244 w 12192000"/>
              <a:gd name="connsiteY188" fmla="*/ 2055560 h 2237474"/>
              <a:gd name="connsiteX189" fmla="*/ 1976224 w 12192000"/>
              <a:gd name="connsiteY189" fmla="*/ 2074257 h 2237474"/>
              <a:gd name="connsiteX190" fmla="*/ 1877728 w 12192000"/>
              <a:gd name="connsiteY190" fmla="*/ 2101004 h 2237474"/>
              <a:gd name="connsiteX191" fmla="*/ 1759056 w 12192000"/>
              <a:gd name="connsiteY191" fmla="*/ 2125608 h 2237474"/>
              <a:gd name="connsiteX192" fmla="*/ 1637948 w 12192000"/>
              <a:gd name="connsiteY192" fmla="*/ 2172597 h 2237474"/>
              <a:gd name="connsiteX193" fmla="*/ 1434549 w 12192000"/>
              <a:gd name="connsiteY193" fmla="*/ 2234522 h 2237474"/>
              <a:gd name="connsiteX194" fmla="*/ 1398481 w 12192000"/>
              <a:gd name="connsiteY194" fmla="*/ 2237074 h 2237474"/>
              <a:gd name="connsiteX195" fmla="*/ 1398407 w 12192000"/>
              <a:gd name="connsiteY195" fmla="*/ 2237095 h 2237474"/>
              <a:gd name="connsiteX196" fmla="*/ 1370962 w 12192000"/>
              <a:gd name="connsiteY196" fmla="*/ 2237474 h 2237474"/>
              <a:gd name="connsiteX197" fmla="*/ 1356367 w 12192000"/>
              <a:gd name="connsiteY197" fmla="*/ 2235089 h 2237474"/>
              <a:gd name="connsiteX198" fmla="*/ 1324828 w 12192000"/>
              <a:gd name="connsiteY198" fmla="*/ 2231968 h 2237474"/>
              <a:gd name="connsiteX199" fmla="*/ 1297744 w 12192000"/>
              <a:gd name="connsiteY199" fmla="*/ 2235849 h 2237474"/>
              <a:gd name="connsiteX200" fmla="*/ 1286236 w 12192000"/>
              <a:gd name="connsiteY200" fmla="*/ 2233135 h 2237474"/>
              <a:gd name="connsiteX201" fmla="*/ 1283504 w 12192000"/>
              <a:gd name="connsiteY201" fmla="*/ 2233797 h 2237474"/>
              <a:gd name="connsiteX202" fmla="*/ 1279765 w 12192000"/>
              <a:gd name="connsiteY202" fmla="*/ 2229639 h 2237474"/>
              <a:gd name="connsiteX203" fmla="*/ 1195347 w 12192000"/>
              <a:gd name="connsiteY203" fmla="*/ 2212354 h 2237474"/>
              <a:gd name="connsiteX204" fmla="*/ 970251 w 12192000"/>
              <a:gd name="connsiteY204" fmla="*/ 2221029 h 2237474"/>
              <a:gd name="connsiteX205" fmla="*/ 812914 w 12192000"/>
              <a:gd name="connsiteY205" fmla="*/ 2202752 h 2237474"/>
              <a:gd name="connsiteX206" fmla="*/ 800195 w 12192000"/>
              <a:gd name="connsiteY206" fmla="*/ 2209407 h 2237474"/>
              <a:gd name="connsiteX207" fmla="*/ 784978 w 12192000"/>
              <a:gd name="connsiteY207" fmla="*/ 2212360 h 2237474"/>
              <a:gd name="connsiteX208" fmla="*/ 681987 w 12192000"/>
              <a:gd name="connsiteY208" fmla="*/ 2216757 h 2237474"/>
              <a:gd name="connsiteX209" fmla="*/ 669923 w 12192000"/>
              <a:gd name="connsiteY209" fmla="*/ 2211682 h 2237474"/>
              <a:gd name="connsiteX210" fmla="*/ 648680 w 12192000"/>
              <a:gd name="connsiteY210" fmla="*/ 2206229 h 2237474"/>
              <a:gd name="connsiteX211" fmla="*/ 597225 w 12192000"/>
              <a:gd name="connsiteY211" fmla="*/ 2180999 h 2237474"/>
              <a:gd name="connsiteX212" fmla="*/ 558449 w 12192000"/>
              <a:gd name="connsiteY212" fmla="*/ 2182346 h 2237474"/>
              <a:gd name="connsiteX213" fmla="*/ 550517 w 12192000"/>
              <a:gd name="connsiteY213" fmla="*/ 2182060 h 2237474"/>
              <a:gd name="connsiteX214" fmla="*/ 550309 w 12192000"/>
              <a:gd name="connsiteY214" fmla="*/ 2181825 h 2237474"/>
              <a:gd name="connsiteX215" fmla="*/ 541836 w 12192000"/>
              <a:gd name="connsiteY215" fmla="*/ 2181063 h 2237474"/>
              <a:gd name="connsiteX216" fmla="*/ 536057 w 12192000"/>
              <a:gd name="connsiteY216" fmla="*/ 2181537 h 2237474"/>
              <a:gd name="connsiteX217" fmla="*/ 520671 w 12192000"/>
              <a:gd name="connsiteY217" fmla="*/ 2180980 h 2237474"/>
              <a:gd name="connsiteX218" fmla="*/ 515024 w 12192000"/>
              <a:gd name="connsiteY218" fmla="*/ 2179258 h 2237474"/>
              <a:gd name="connsiteX219" fmla="*/ 512278 w 12192000"/>
              <a:gd name="connsiteY219" fmla="*/ 2176369 h 2237474"/>
              <a:gd name="connsiteX220" fmla="*/ 480419 w 12192000"/>
              <a:gd name="connsiteY220" fmla="*/ 2167807 h 2237474"/>
              <a:gd name="connsiteX221" fmla="*/ 413835 w 12192000"/>
              <a:gd name="connsiteY221" fmla="*/ 2156783 h 2237474"/>
              <a:gd name="connsiteX222" fmla="*/ 376513 w 12192000"/>
              <a:gd name="connsiteY222" fmla="*/ 2154014 h 2237474"/>
              <a:gd name="connsiteX223" fmla="*/ 273386 w 12192000"/>
              <a:gd name="connsiteY223" fmla="*/ 2142551 h 2237474"/>
              <a:gd name="connsiteX224" fmla="*/ 169207 w 12192000"/>
              <a:gd name="connsiteY224" fmla="*/ 2128100 h 2237474"/>
              <a:gd name="connsiteX225" fmla="*/ 93149 w 12192000"/>
              <a:gd name="connsiteY225" fmla="*/ 2105324 h 2237474"/>
              <a:gd name="connsiteX226" fmla="*/ 88109 w 12192000"/>
              <a:gd name="connsiteY226" fmla="*/ 2106704 h 2237474"/>
              <a:gd name="connsiteX227" fmla="*/ 80022 w 12192000"/>
              <a:gd name="connsiteY227" fmla="*/ 2107254 h 2237474"/>
              <a:gd name="connsiteX228" fmla="*/ 79717 w 12192000"/>
              <a:gd name="connsiteY228" fmla="*/ 2107046 h 2237474"/>
              <a:gd name="connsiteX229" fmla="*/ 72352 w 12192000"/>
              <a:gd name="connsiteY229" fmla="*/ 2107991 h 2237474"/>
              <a:gd name="connsiteX230" fmla="*/ 37645 w 12192000"/>
              <a:gd name="connsiteY230" fmla="*/ 2115401 h 2237474"/>
              <a:gd name="connsiteX231" fmla="*/ 4572 w 12192000"/>
              <a:gd name="connsiteY231" fmla="*/ 2111091 h 2237474"/>
              <a:gd name="connsiteX232" fmla="*/ 0 w 12192000"/>
              <a:gd name="connsiteY232" fmla="*/ 2110468 h 2237474"/>
              <a:gd name="connsiteX233" fmla="*/ 0 w 12192000"/>
              <a:gd name="connsiteY23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16595 w 12192000"/>
              <a:gd name="connsiteY99" fmla="*/ 1667475 h 2237474"/>
              <a:gd name="connsiteX100" fmla="*/ 6508541 w 12192000"/>
              <a:gd name="connsiteY100" fmla="*/ 1668757 h 2237474"/>
              <a:gd name="connsiteX101" fmla="*/ 6471012 w 12192000"/>
              <a:gd name="connsiteY101" fmla="*/ 1678604 h 2237474"/>
              <a:gd name="connsiteX102" fmla="*/ 6415265 w 12192000"/>
              <a:gd name="connsiteY102" fmla="*/ 1665317 h 2237474"/>
              <a:gd name="connsiteX103" fmla="*/ 6364035 w 12192000"/>
              <a:gd name="connsiteY103" fmla="*/ 1667683 h 2237474"/>
              <a:gd name="connsiteX104" fmla="*/ 6280959 w 12192000"/>
              <a:gd name="connsiteY104" fmla="*/ 1689329 h 2237474"/>
              <a:gd name="connsiteX105" fmla="*/ 6243319 w 12192000"/>
              <a:gd name="connsiteY105" fmla="*/ 1695560 h 2237474"/>
              <a:gd name="connsiteX106" fmla="*/ 6098321 w 12192000"/>
              <a:gd name="connsiteY106" fmla="*/ 1721646 h 2237474"/>
              <a:gd name="connsiteX107" fmla="*/ 5880652 w 12192000"/>
              <a:gd name="connsiteY107" fmla="*/ 1779643 h 2237474"/>
              <a:gd name="connsiteX108" fmla="*/ 5785959 w 12192000"/>
              <a:gd name="connsiteY108" fmla="*/ 1775307 h 2237474"/>
              <a:gd name="connsiteX109" fmla="*/ 5643534 w 12192000"/>
              <a:gd name="connsiteY109" fmla="*/ 1802919 h 2237474"/>
              <a:gd name="connsiteX110" fmla="*/ 5518799 w 12192000"/>
              <a:gd name="connsiteY110" fmla="*/ 1818312 h 2237474"/>
              <a:gd name="connsiteX111" fmla="*/ 5505014 w 12192000"/>
              <a:gd name="connsiteY111" fmla="*/ 1819259 h 2237474"/>
              <a:gd name="connsiteX112" fmla="*/ 5453307 w 12192000"/>
              <a:gd name="connsiteY112" fmla="*/ 1815450 h 2237474"/>
              <a:gd name="connsiteX113" fmla="*/ 5364192 w 12192000"/>
              <a:gd name="connsiteY113" fmla="*/ 1826074 h 2237474"/>
              <a:gd name="connsiteX114" fmla="*/ 5350380 w 12192000"/>
              <a:gd name="connsiteY114" fmla="*/ 1830891 h 2237474"/>
              <a:gd name="connsiteX115" fmla="*/ 5259633 w 12192000"/>
              <a:gd name="connsiteY115" fmla="*/ 1837160 h 2237474"/>
              <a:gd name="connsiteX116" fmla="*/ 5197513 w 12192000"/>
              <a:gd name="connsiteY116" fmla="*/ 1844718 h 2237474"/>
              <a:gd name="connsiteX117" fmla="*/ 5184170 w 12192000"/>
              <a:gd name="connsiteY117" fmla="*/ 1849402 h 2237474"/>
              <a:gd name="connsiteX118" fmla="*/ 5168852 w 12192000"/>
              <a:gd name="connsiteY118" fmla="*/ 1844846 h 2237474"/>
              <a:gd name="connsiteX119" fmla="*/ 5164370 w 12192000"/>
              <a:gd name="connsiteY119" fmla="*/ 1840597 h 2237474"/>
              <a:gd name="connsiteX120" fmla="*/ 5114927 w 12192000"/>
              <a:gd name="connsiteY120" fmla="*/ 1847827 h 2237474"/>
              <a:gd name="connsiteX121" fmla="*/ 5108970 w 12192000"/>
              <a:gd name="connsiteY121" fmla="*/ 1847935 h 2237474"/>
              <a:gd name="connsiteX122" fmla="*/ 5067961 w 12192000"/>
              <a:gd name="connsiteY122" fmla="*/ 1845917 h 2237474"/>
              <a:gd name="connsiteX123" fmla="*/ 5007075 w 12192000"/>
              <a:gd name="connsiteY123" fmla="*/ 1838626 h 2237474"/>
              <a:gd name="connsiteX124" fmla="*/ 4944087 w 12192000"/>
              <a:gd name="connsiteY124" fmla="*/ 1823332 h 2237474"/>
              <a:gd name="connsiteX125" fmla="*/ 4907662 w 12192000"/>
              <a:gd name="connsiteY125" fmla="*/ 1816900 h 2237474"/>
              <a:gd name="connsiteX126" fmla="*/ 4882386 w 12192000"/>
              <a:gd name="connsiteY126" fmla="*/ 1809844 h 2237474"/>
              <a:gd name="connsiteX127" fmla="*/ 4811440 w 12192000"/>
              <a:gd name="connsiteY127" fmla="*/ 1804655 h 2237474"/>
              <a:gd name="connsiteX128" fmla="*/ 4691075 w 12192000"/>
              <a:gd name="connsiteY128" fmla="*/ 1801389 h 2237474"/>
              <a:gd name="connsiteX129" fmla="*/ 4611738 w 12192000"/>
              <a:gd name="connsiteY129" fmla="*/ 1776964 h 2237474"/>
              <a:gd name="connsiteX130" fmla="*/ 4560070 w 12192000"/>
              <a:gd name="connsiteY130" fmla="*/ 1785640 h 2237474"/>
              <a:gd name="connsiteX131" fmla="*/ 4536503 w 12192000"/>
              <a:gd name="connsiteY131" fmla="*/ 1785334 h 2237474"/>
              <a:gd name="connsiteX132" fmla="*/ 4513724 w 12192000"/>
              <a:gd name="connsiteY132" fmla="*/ 1791996 h 2237474"/>
              <a:gd name="connsiteX133" fmla="*/ 4459810 w 12192000"/>
              <a:gd name="connsiteY133" fmla="*/ 1797886 h 2237474"/>
              <a:gd name="connsiteX134" fmla="*/ 4379064 w 12192000"/>
              <a:gd name="connsiteY134" fmla="*/ 1817177 h 2237474"/>
              <a:gd name="connsiteX135" fmla="*/ 4319209 w 12192000"/>
              <a:gd name="connsiteY135" fmla="*/ 1834833 h 2237474"/>
              <a:gd name="connsiteX136" fmla="*/ 4290981 w 12192000"/>
              <a:gd name="connsiteY136" fmla="*/ 1839677 h 2237474"/>
              <a:gd name="connsiteX137" fmla="*/ 4285792 w 12192000"/>
              <a:gd name="connsiteY137" fmla="*/ 1836231 h 2237474"/>
              <a:gd name="connsiteX138" fmla="*/ 4238372 w 12192000"/>
              <a:gd name="connsiteY138" fmla="*/ 1851480 h 2237474"/>
              <a:gd name="connsiteX139" fmla="*/ 4232517 w 12192000"/>
              <a:gd name="connsiteY139" fmla="*/ 1852567 h 2237474"/>
              <a:gd name="connsiteX140" fmla="*/ 4191732 w 12192000"/>
              <a:gd name="connsiteY140" fmla="*/ 1857328 h 2237474"/>
              <a:gd name="connsiteX141" fmla="*/ 4065532 w 12192000"/>
              <a:gd name="connsiteY141" fmla="*/ 1855477 h 2237474"/>
              <a:gd name="connsiteX142" fmla="*/ 4028460 w 12192000"/>
              <a:gd name="connsiteY142" fmla="*/ 1855137 h 2237474"/>
              <a:gd name="connsiteX143" fmla="*/ 4002267 w 12192000"/>
              <a:gd name="connsiteY143" fmla="*/ 1852352 h 2237474"/>
              <a:gd name="connsiteX144" fmla="*/ 3931396 w 12192000"/>
              <a:gd name="connsiteY144" fmla="*/ 1858915 h 2237474"/>
              <a:gd name="connsiteX145" fmla="*/ 3812162 w 12192000"/>
              <a:gd name="connsiteY145" fmla="*/ 1875501 h 2237474"/>
              <a:gd name="connsiteX146" fmla="*/ 3729530 w 12192000"/>
              <a:gd name="connsiteY146" fmla="*/ 1864513 h 2237474"/>
              <a:gd name="connsiteX147" fmla="*/ 3680177 w 12192000"/>
              <a:gd name="connsiteY147" fmla="*/ 1881552 h 2237474"/>
              <a:gd name="connsiteX148" fmla="*/ 3567259 w 12192000"/>
              <a:gd name="connsiteY148" fmla="*/ 1893482 h 2237474"/>
              <a:gd name="connsiteX149" fmla="*/ 3405770 w 12192000"/>
              <a:gd name="connsiteY149" fmla="*/ 1904591 h 2237474"/>
              <a:gd name="connsiteX150" fmla="*/ 3280097 w 12192000"/>
              <a:gd name="connsiteY150" fmla="*/ 1919610 h 2237474"/>
              <a:gd name="connsiteX151" fmla="*/ 3123424 w 12192000"/>
              <a:gd name="connsiteY151" fmla="*/ 1952930 h 2237474"/>
              <a:gd name="connsiteX152" fmla="*/ 3009910 w 12192000"/>
              <a:gd name="connsiteY152" fmla="*/ 1957866 h 2237474"/>
              <a:gd name="connsiteX153" fmla="*/ 2995934 w 12192000"/>
              <a:gd name="connsiteY153" fmla="*/ 1967085 h 2237474"/>
              <a:gd name="connsiteX154" fmla="*/ 2980071 w 12192000"/>
              <a:gd name="connsiteY154" fmla="*/ 1972988 h 2237474"/>
              <a:gd name="connsiteX155" fmla="*/ 2978094 w 12192000"/>
              <a:gd name="connsiteY155" fmla="*/ 1972369 h 2237474"/>
              <a:gd name="connsiteX156" fmla="*/ 2942858 w 12192000"/>
              <a:gd name="connsiteY156" fmla="*/ 1981367 h 2237474"/>
              <a:gd name="connsiteX157" fmla="*/ 2875436 w 12192000"/>
              <a:gd name="connsiteY157" fmla="*/ 1996977 h 2237474"/>
              <a:gd name="connsiteX158" fmla="*/ 2874892 w 12192000"/>
              <a:gd name="connsiteY158" fmla="*/ 1996085 h 2237474"/>
              <a:gd name="connsiteX159" fmla="*/ 2864145 w 12192000"/>
              <a:gd name="connsiteY159" fmla="*/ 1994061 h 2237474"/>
              <a:gd name="connsiteX160" fmla="*/ 2843662 w 12192000"/>
              <a:gd name="connsiteY160" fmla="*/ 1992498 h 2237474"/>
              <a:gd name="connsiteX161" fmla="*/ 2796128 w 12192000"/>
              <a:gd name="connsiteY161" fmla="*/ 1976403 h 2237474"/>
              <a:gd name="connsiteX162" fmla="*/ 2756784 w 12192000"/>
              <a:gd name="connsiteY162" fmla="*/ 1985116 h 2237474"/>
              <a:gd name="connsiteX163" fmla="*/ 2748833 w 12192000"/>
              <a:gd name="connsiteY163" fmla="*/ 1986323 h 2237474"/>
              <a:gd name="connsiteX164" fmla="*/ 2748661 w 12192000"/>
              <a:gd name="connsiteY164" fmla="*/ 1986122 h 2237474"/>
              <a:gd name="connsiteX165" fmla="*/ 2740251 w 12192000"/>
              <a:gd name="connsiteY165" fmla="*/ 1986946 h 2237474"/>
              <a:gd name="connsiteX166" fmla="*/ 2718916 w 12192000"/>
              <a:gd name="connsiteY166" fmla="*/ 1990867 h 2237474"/>
              <a:gd name="connsiteX167" fmla="*/ 2713522 w 12192000"/>
              <a:gd name="connsiteY167" fmla="*/ 1990173 h 2237474"/>
              <a:gd name="connsiteX168" fmla="*/ 2680597 w 12192000"/>
              <a:gd name="connsiteY168" fmla="*/ 1984996 h 2237474"/>
              <a:gd name="connsiteX169" fmla="*/ 2578178 w 12192000"/>
              <a:gd name="connsiteY169" fmla="*/ 1990531 h 2237474"/>
              <a:gd name="connsiteX170" fmla="*/ 2476147 w 12192000"/>
              <a:gd name="connsiteY170" fmla="*/ 1998305 h 2237474"/>
              <a:gd name="connsiteX171" fmla="*/ 2373568 w 12192000"/>
              <a:gd name="connsiteY171" fmla="*/ 2003219 h 2237474"/>
              <a:gd name="connsiteX172" fmla="*/ 2321399 w 12192000"/>
              <a:gd name="connsiteY172" fmla="*/ 1989467 h 2237474"/>
              <a:gd name="connsiteX173" fmla="*/ 2315525 w 12192000"/>
              <a:gd name="connsiteY173" fmla="*/ 1989708 h 2237474"/>
              <a:gd name="connsiteX174" fmla="*/ 2300792 w 12192000"/>
              <a:gd name="connsiteY174" fmla="*/ 1994290 h 2237474"/>
              <a:gd name="connsiteX175" fmla="*/ 2295469 w 12192000"/>
              <a:gd name="connsiteY175" fmla="*/ 1996659 h 2237474"/>
              <a:gd name="connsiteX176" fmla="*/ 2287219 w 12192000"/>
              <a:gd name="connsiteY176" fmla="*/ 1998750 h 2237474"/>
              <a:gd name="connsiteX177" fmla="*/ 2286948 w 12192000"/>
              <a:gd name="connsiteY177" fmla="*/ 1998596 h 2237474"/>
              <a:gd name="connsiteX178" fmla="*/ 2243069 w 12192000"/>
              <a:gd name="connsiteY178" fmla="*/ 2015111 h 2237474"/>
              <a:gd name="connsiteX179" fmla="*/ 2186609 w 12192000"/>
              <a:gd name="connsiteY179" fmla="*/ 2008263 h 2237474"/>
              <a:gd name="connsiteX180" fmla="*/ 2164831 w 12192000"/>
              <a:gd name="connsiteY180" fmla="*/ 2010143 h 2237474"/>
              <a:gd name="connsiteX181" fmla="*/ 2152836 w 12192000"/>
              <a:gd name="connsiteY181" fmla="*/ 2010048 h 2237474"/>
              <a:gd name="connsiteX182" fmla="*/ 2117102 w 12192000"/>
              <a:gd name="connsiteY182" fmla="*/ 2023004 h 2237474"/>
              <a:gd name="connsiteX183" fmla="*/ 2111935 w 12192000"/>
              <a:gd name="connsiteY183" fmla="*/ 2023163 h 2237474"/>
              <a:gd name="connsiteX184" fmla="*/ 2089991 w 12192000"/>
              <a:gd name="connsiteY184" fmla="*/ 2034193 h 2237474"/>
              <a:gd name="connsiteX185" fmla="*/ 2058061 w 12192000"/>
              <a:gd name="connsiteY185" fmla="*/ 2047942 h 2237474"/>
              <a:gd name="connsiteX186" fmla="*/ 2055737 w 12192000"/>
              <a:gd name="connsiteY186" fmla="*/ 2047704 h 2237474"/>
              <a:gd name="connsiteX187" fmla="*/ 2042244 w 12192000"/>
              <a:gd name="connsiteY187" fmla="*/ 2055560 h 2237474"/>
              <a:gd name="connsiteX188" fmla="*/ 1976224 w 12192000"/>
              <a:gd name="connsiteY188" fmla="*/ 2074257 h 2237474"/>
              <a:gd name="connsiteX189" fmla="*/ 1877728 w 12192000"/>
              <a:gd name="connsiteY189" fmla="*/ 2101004 h 2237474"/>
              <a:gd name="connsiteX190" fmla="*/ 1759056 w 12192000"/>
              <a:gd name="connsiteY190" fmla="*/ 2125608 h 2237474"/>
              <a:gd name="connsiteX191" fmla="*/ 1637948 w 12192000"/>
              <a:gd name="connsiteY191" fmla="*/ 2172597 h 2237474"/>
              <a:gd name="connsiteX192" fmla="*/ 1434549 w 12192000"/>
              <a:gd name="connsiteY192" fmla="*/ 2234522 h 2237474"/>
              <a:gd name="connsiteX193" fmla="*/ 1398481 w 12192000"/>
              <a:gd name="connsiteY193" fmla="*/ 2237074 h 2237474"/>
              <a:gd name="connsiteX194" fmla="*/ 1398407 w 12192000"/>
              <a:gd name="connsiteY194" fmla="*/ 2237095 h 2237474"/>
              <a:gd name="connsiteX195" fmla="*/ 1370962 w 12192000"/>
              <a:gd name="connsiteY195" fmla="*/ 2237474 h 2237474"/>
              <a:gd name="connsiteX196" fmla="*/ 1356367 w 12192000"/>
              <a:gd name="connsiteY196" fmla="*/ 2235089 h 2237474"/>
              <a:gd name="connsiteX197" fmla="*/ 1324828 w 12192000"/>
              <a:gd name="connsiteY197" fmla="*/ 2231968 h 2237474"/>
              <a:gd name="connsiteX198" fmla="*/ 1297744 w 12192000"/>
              <a:gd name="connsiteY198" fmla="*/ 2235849 h 2237474"/>
              <a:gd name="connsiteX199" fmla="*/ 1286236 w 12192000"/>
              <a:gd name="connsiteY199" fmla="*/ 2233135 h 2237474"/>
              <a:gd name="connsiteX200" fmla="*/ 1283504 w 12192000"/>
              <a:gd name="connsiteY200" fmla="*/ 2233797 h 2237474"/>
              <a:gd name="connsiteX201" fmla="*/ 1279765 w 12192000"/>
              <a:gd name="connsiteY201" fmla="*/ 2229639 h 2237474"/>
              <a:gd name="connsiteX202" fmla="*/ 1195347 w 12192000"/>
              <a:gd name="connsiteY202" fmla="*/ 2212354 h 2237474"/>
              <a:gd name="connsiteX203" fmla="*/ 970251 w 12192000"/>
              <a:gd name="connsiteY203" fmla="*/ 2221029 h 2237474"/>
              <a:gd name="connsiteX204" fmla="*/ 812914 w 12192000"/>
              <a:gd name="connsiteY204" fmla="*/ 2202752 h 2237474"/>
              <a:gd name="connsiteX205" fmla="*/ 800195 w 12192000"/>
              <a:gd name="connsiteY205" fmla="*/ 2209407 h 2237474"/>
              <a:gd name="connsiteX206" fmla="*/ 784978 w 12192000"/>
              <a:gd name="connsiteY206" fmla="*/ 2212360 h 2237474"/>
              <a:gd name="connsiteX207" fmla="*/ 681987 w 12192000"/>
              <a:gd name="connsiteY207" fmla="*/ 2216757 h 2237474"/>
              <a:gd name="connsiteX208" fmla="*/ 669923 w 12192000"/>
              <a:gd name="connsiteY208" fmla="*/ 2211682 h 2237474"/>
              <a:gd name="connsiteX209" fmla="*/ 648680 w 12192000"/>
              <a:gd name="connsiteY209" fmla="*/ 2206229 h 2237474"/>
              <a:gd name="connsiteX210" fmla="*/ 597225 w 12192000"/>
              <a:gd name="connsiteY210" fmla="*/ 2180999 h 2237474"/>
              <a:gd name="connsiteX211" fmla="*/ 558449 w 12192000"/>
              <a:gd name="connsiteY211" fmla="*/ 2182346 h 2237474"/>
              <a:gd name="connsiteX212" fmla="*/ 550517 w 12192000"/>
              <a:gd name="connsiteY212" fmla="*/ 2182060 h 2237474"/>
              <a:gd name="connsiteX213" fmla="*/ 550309 w 12192000"/>
              <a:gd name="connsiteY213" fmla="*/ 2181825 h 2237474"/>
              <a:gd name="connsiteX214" fmla="*/ 541836 w 12192000"/>
              <a:gd name="connsiteY214" fmla="*/ 2181063 h 2237474"/>
              <a:gd name="connsiteX215" fmla="*/ 536057 w 12192000"/>
              <a:gd name="connsiteY215" fmla="*/ 2181537 h 2237474"/>
              <a:gd name="connsiteX216" fmla="*/ 520671 w 12192000"/>
              <a:gd name="connsiteY216" fmla="*/ 2180980 h 2237474"/>
              <a:gd name="connsiteX217" fmla="*/ 515024 w 12192000"/>
              <a:gd name="connsiteY217" fmla="*/ 2179258 h 2237474"/>
              <a:gd name="connsiteX218" fmla="*/ 512278 w 12192000"/>
              <a:gd name="connsiteY218" fmla="*/ 2176369 h 2237474"/>
              <a:gd name="connsiteX219" fmla="*/ 480419 w 12192000"/>
              <a:gd name="connsiteY219" fmla="*/ 2167807 h 2237474"/>
              <a:gd name="connsiteX220" fmla="*/ 413835 w 12192000"/>
              <a:gd name="connsiteY220" fmla="*/ 2156783 h 2237474"/>
              <a:gd name="connsiteX221" fmla="*/ 376513 w 12192000"/>
              <a:gd name="connsiteY221" fmla="*/ 2154014 h 2237474"/>
              <a:gd name="connsiteX222" fmla="*/ 273386 w 12192000"/>
              <a:gd name="connsiteY222" fmla="*/ 2142551 h 2237474"/>
              <a:gd name="connsiteX223" fmla="*/ 169207 w 12192000"/>
              <a:gd name="connsiteY223" fmla="*/ 2128100 h 2237474"/>
              <a:gd name="connsiteX224" fmla="*/ 93149 w 12192000"/>
              <a:gd name="connsiteY224" fmla="*/ 2105324 h 2237474"/>
              <a:gd name="connsiteX225" fmla="*/ 88109 w 12192000"/>
              <a:gd name="connsiteY225" fmla="*/ 2106704 h 2237474"/>
              <a:gd name="connsiteX226" fmla="*/ 80022 w 12192000"/>
              <a:gd name="connsiteY226" fmla="*/ 2107254 h 2237474"/>
              <a:gd name="connsiteX227" fmla="*/ 79717 w 12192000"/>
              <a:gd name="connsiteY227" fmla="*/ 2107046 h 2237474"/>
              <a:gd name="connsiteX228" fmla="*/ 72352 w 12192000"/>
              <a:gd name="connsiteY228" fmla="*/ 2107991 h 2237474"/>
              <a:gd name="connsiteX229" fmla="*/ 37645 w 12192000"/>
              <a:gd name="connsiteY229" fmla="*/ 2115401 h 2237474"/>
              <a:gd name="connsiteX230" fmla="*/ 4572 w 12192000"/>
              <a:gd name="connsiteY230" fmla="*/ 2111091 h 2237474"/>
              <a:gd name="connsiteX231" fmla="*/ 0 w 12192000"/>
              <a:gd name="connsiteY231" fmla="*/ 2110468 h 2237474"/>
              <a:gd name="connsiteX232" fmla="*/ 0 w 12192000"/>
              <a:gd name="connsiteY23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16595 w 12192000"/>
              <a:gd name="connsiteY98" fmla="*/ 1667475 h 2237474"/>
              <a:gd name="connsiteX99" fmla="*/ 6508541 w 12192000"/>
              <a:gd name="connsiteY99" fmla="*/ 1668757 h 2237474"/>
              <a:gd name="connsiteX100" fmla="*/ 6471012 w 12192000"/>
              <a:gd name="connsiteY100" fmla="*/ 1678604 h 2237474"/>
              <a:gd name="connsiteX101" fmla="*/ 6415265 w 12192000"/>
              <a:gd name="connsiteY101" fmla="*/ 1665317 h 2237474"/>
              <a:gd name="connsiteX102" fmla="*/ 6364035 w 12192000"/>
              <a:gd name="connsiteY102" fmla="*/ 1667683 h 2237474"/>
              <a:gd name="connsiteX103" fmla="*/ 6280959 w 12192000"/>
              <a:gd name="connsiteY103" fmla="*/ 1689329 h 2237474"/>
              <a:gd name="connsiteX104" fmla="*/ 6243319 w 12192000"/>
              <a:gd name="connsiteY104" fmla="*/ 1695560 h 2237474"/>
              <a:gd name="connsiteX105" fmla="*/ 6098321 w 12192000"/>
              <a:gd name="connsiteY105" fmla="*/ 1721646 h 2237474"/>
              <a:gd name="connsiteX106" fmla="*/ 5880652 w 12192000"/>
              <a:gd name="connsiteY106" fmla="*/ 1779643 h 2237474"/>
              <a:gd name="connsiteX107" fmla="*/ 5785959 w 12192000"/>
              <a:gd name="connsiteY107" fmla="*/ 1775307 h 2237474"/>
              <a:gd name="connsiteX108" fmla="*/ 5643534 w 12192000"/>
              <a:gd name="connsiteY108" fmla="*/ 1802919 h 2237474"/>
              <a:gd name="connsiteX109" fmla="*/ 5518799 w 12192000"/>
              <a:gd name="connsiteY109" fmla="*/ 1818312 h 2237474"/>
              <a:gd name="connsiteX110" fmla="*/ 5505014 w 12192000"/>
              <a:gd name="connsiteY110" fmla="*/ 1819259 h 2237474"/>
              <a:gd name="connsiteX111" fmla="*/ 5453307 w 12192000"/>
              <a:gd name="connsiteY111" fmla="*/ 1815450 h 2237474"/>
              <a:gd name="connsiteX112" fmla="*/ 5364192 w 12192000"/>
              <a:gd name="connsiteY112" fmla="*/ 1826074 h 2237474"/>
              <a:gd name="connsiteX113" fmla="*/ 5350380 w 12192000"/>
              <a:gd name="connsiteY113" fmla="*/ 1830891 h 2237474"/>
              <a:gd name="connsiteX114" fmla="*/ 5259633 w 12192000"/>
              <a:gd name="connsiteY114" fmla="*/ 1837160 h 2237474"/>
              <a:gd name="connsiteX115" fmla="*/ 5197513 w 12192000"/>
              <a:gd name="connsiteY115" fmla="*/ 1844718 h 2237474"/>
              <a:gd name="connsiteX116" fmla="*/ 5184170 w 12192000"/>
              <a:gd name="connsiteY116" fmla="*/ 1849402 h 2237474"/>
              <a:gd name="connsiteX117" fmla="*/ 5168852 w 12192000"/>
              <a:gd name="connsiteY117" fmla="*/ 1844846 h 2237474"/>
              <a:gd name="connsiteX118" fmla="*/ 5164370 w 12192000"/>
              <a:gd name="connsiteY118" fmla="*/ 1840597 h 2237474"/>
              <a:gd name="connsiteX119" fmla="*/ 5114927 w 12192000"/>
              <a:gd name="connsiteY119" fmla="*/ 1847827 h 2237474"/>
              <a:gd name="connsiteX120" fmla="*/ 5108970 w 12192000"/>
              <a:gd name="connsiteY120" fmla="*/ 1847935 h 2237474"/>
              <a:gd name="connsiteX121" fmla="*/ 5067961 w 12192000"/>
              <a:gd name="connsiteY121" fmla="*/ 1845917 h 2237474"/>
              <a:gd name="connsiteX122" fmla="*/ 5007075 w 12192000"/>
              <a:gd name="connsiteY122" fmla="*/ 1838626 h 2237474"/>
              <a:gd name="connsiteX123" fmla="*/ 4944087 w 12192000"/>
              <a:gd name="connsiteY123" fmla="*/ 1823332 h 2237474"/>
              <a:gd name="connsiteX124" fmla="*/ 4907662 w 12192000"/>
              <a:gd name="connsiteY124" fmla="*/ 1816900 h 2237474"/>
              <a:gd name="connsiteX125" fmla="*/ 4882386 w 12192000"/>
              <a:gd name="connsiteY125" fmla="*/ 1809844 h 2237474"/>
              <a:gd name="connsiteX126" fmla="*/ 4811440 w 12192000"/>
              <a:gd name="connsiteY126" fmla="*/ 1804655 h 2237474"/>
              <a:gd name="connsiteX127" fmla="*/ 4691075 w 12192000"/>
              <a:gd name="connsiteY127" fmla="*/ 1801389 h 2237474"/>
              <a:gd name="connsiteX128" fmla="*/ 4611738 w 12192000"/>
              <a:gd name="connsiteY128" fmla="*/ 1776964 h 2237474"/>
              <a:gd name="connsiteX129" fmla="*/ 4560070 w 12192000"/>
              <a:gd name="connsiteY129" fmla="*/ 1785640 h 2237474"/>
              <a:gd name="connsiteX130" fmla="*/ 4536503 w 12192000"/>
              <a:gd name="connsiteY130" fmla="*/ 1785334 h 2237474"/>
              <a:gd name="connsiteX131" fmla="*/ 4513724 w 12192000"/>
              <a:gd name="connsiteY131" fmla="*/ 1791996 h 2237474"/>
              <a:gd name="connsiteX132" fmla="*/ 4459810 w 12192000"/>
              <a:gd name="connsiteY132" fmla="*/ 1797886 h 2237474"/>
              <a:gd name="connsiteX133" fmla="*/ 4379064 w 12192000"/>
              <a:gd name="connsiteY133" fmla="*/ 1817177 h 2237474"/>
              <a:gd name="connsiteX134" fmla="*/ 4319209 w 12192000"/>
              <a:gd name="connsiteY134" fmla="*/ 1834833 h 2237474"/>
              <a:gd name="connsiteX135" fmla="*/ 4290981 w 12192000"/>
              <a:gd name="connsiteY135" fmla="*/ 1839677 h 2237474"/>
              <a:gd name="connsiteX136" fmla="*/ 4285792 w 12192000"/>
              <a:gd name="connsiteY136" fmla="*/ 1836231 h 2237474"/>
              <a:gd name="connsiteX137" fmla="*/ 4238372 w 12192000"/>
              <a:gd name="connsiteY137" fmla="*/ 1851480 h 2237474"/>
              <a:gd name="connsiteX138" fmla="*/ 4232517 w 12192000"/>
              <a:gd name="connsiteY138" fmla="*/ 1852567 h 2237474"/>
              <a:gd name="connsiteX139" fmla="*/ 4191732 w 12192000"/>
              <a:gd name="connsiteY139" fmla="*/ 1857328 h 2237474"/>
              <a:gd name="connsiteX140" fmla="*/ 4065532 w 12192000"/>
              <a:gd name="connsiteY140" fmla="*/ 1855477 h 2237474"/>
              <a:gd name="connsiteX141" fmla="*/ 4028460 w 12192000"/>
              <a:gd name="connsiteY141" fmla="*/ 1855137 h 2237474"/>
              <a:gd name="connsiteX142" fmla="*/ 4002267 w 12192000"/>
              <a:gd name="connsiteY142" fmla="*/ 1852352 h 2237474"/>
              <a:gd name="connsiteX143" fmla="*/ 3931396 w 12192000"/>
              <a:gd name="connsiteY143" fmla="*/ 1858915 h 2237474"/>
              <a:gd name="connsiteX144" fmla="*/ 3812162 w 12192000"/>
              <a:gd name="connsiteY144" fmla="*/ 1875501 h 2237474"/>
              <a:gd name="connsiteX145" fmla="*/ 3729530 w 12192000"/>
              <a:gd name="connsiteY145" fmla="*/ 1864513 h 2237474"/>
              <a:gd name="connsiteX146" fmla="*/ 3680177 w 12192000"/>
              <a:gd name="connsiteY146" fmla="*/ 1881552 h 2237474"/>
              <a:gd name="connsiteX147" fmla="*/ 3567259 w 12192000"/>
              <a:gd name="connsiteY147" fmla="*/ 1893482 h 2237474"/>
              <a:gd name="connsiteX148" fmla="*/ 3405770 w 12192000"/>
              <a:gd name="connsiteY148" fmla="*/ 1904591 h 2237474"/>
              <a:gd name="connsiteX149" fmla="*/ 3280097 w 12192000"/>
              <a:gd name="connsiteY149" fmla="*/ 1919610 h 2237474"/>
              <a:gd name="connsiteX150" fmla="*/ 3123424 w 12192000"/>
              <a:gd name="connsiteY150" fmla="*/ 1952930 h 2237474"/>
              <a:gd name="connsiteX151" fmla="*/ 3009910 w 12192000"/>
              <a:gd name="connsiteY151" fmla="*/ 1957866 h 2237474"/>
              <a:gd name="connsiteX152" fmla="*/ 2995934 w 12192000"/>
              <a:gd name="connsiteY152" fmla="*/ 1967085 h 2237474"/>
              <a:gd name="connsiteX153" fmla="*/ 2980071 w 12192000"/>
              <a:gd name="connsiteY153" fmla="*/ 1972988 h 2237474"/>
              <a:gd name="connsiteX154" fmla="*/ 2978094 w 12192000"/>
              <a:gd name="connsiteY154" fmla="*/ 1972369 h 2237474"/>
              <a:gd name="connsiteX155" fmla="*/ 2942858 w 12192000"/>
              <a:gd name="connsiteY155" fmla="*/ 1981367 h 2237474"/>
              <a:gd name="connsiteX156" fmla="*/ 2875436 w 12192000"/>
              <a:gd name="connsiteY156" fmla="*/ 1996977 h 2237474"/>
              <a:gd name="connsiteX157" fmla="*/ 2874892 w 12192000"/>
              <a:gd name="connsiteY157" fmla="*/ 1996085 h 2237474"/>
              <a:gd name="connsiteX158" fmla="*/ 2864145 w 12192000"/>
              <a:gd name="connsiteY158" fmla="*/ 1994061 h 2237474"/>
              <a:gd name="connsiteX159" fmla="*/ 2843662 w 12192000"/>
              <a:gd name="connsiteY159" fmla="*/ 1992498 h 2237474"/>
              <a:gd name="connsiteX160" fmla="*/ 2796128 w 12192000"/>
              <a:gd name="connsiteY160" fmla="*/ 1976403 h 2237474"/>
              <a:gd name="connsiteX161" fmla="*/ 2756784 w 12192000"/>
              <a:gd name="connsiteY161" fmla="*/ 1985116 h 2237474"/>
              <a:gd name="connsiteX162" fmla="*/ 2748833 w 12192000"/>
              <a:gd name="connsiteY162" fmla="*/ 1986323 h 2237474"/>
              <a:gd name="connsiteX163" fmla="*/ 2748661 w 12192000"/>
              <a:gd name="connsiteY163" fmla="*/ 1986122 h 2237474"/>
              <a:gd name="connsiteX164" fmla="*/ 2740251 w 12192000"/>
              <a:gd name="connsiteY164" fmla="*/ 1986946 h 2237474"/>
              <a:gd name="connsiteX165" fmla="*/ 2718916 w 12192000"/>
              <a:gd name="connsiteY165" fmla="*/ 1990867 h 2237474"/>
              <a:gd name="connsiteX166" fmla="*/ 2713522 w 12192000"/>
              <a:gd name="connsiteY166" fmla="*/ 1990173 h 2237474"/>
              <a:gd name="connsiteX167" fmla="*/ 2680597 w 12192000"/>
              <a:gd name="connsiteY167" fmla="*/ 1984996 h 2237474"/>
              <a:gd name="connsiteX168" fmla="*/ 2578178 w 12192000"/>
              <a:gd name="connsiteY168" fmla="*/ 1990531 h 2237474"/>
              <a:gd name="connsiteX169" fmla="*/ 2476147 w 12192000"/>
              <a:gd name="connsiteY169" fmla="*/ 1998305 h 2237474"/>
              <a:gd name="connsiteX170" fmla="*/ 2373568 w 12192000"/>
              <a:gd name="connsiteY170" fmla="*/ 2003219 h 2237474"/>
              <a:gd name="connsiteX171" fmla="*/ 2321399 w 12192000"/>
              <a:gd name="connsiteY171" fmla="*/ 1989467 h 2237474"/>
              <a:gd name="connsiteX172" fmla="*/ 2315525 w 12192000"/>
              <a:gd name="connsiteY172" fmla="*/ 1989708 h 2237474"/>
              <a:gd name="connsiteX173" fmla="*/ 2300792 w 12192000"/>
              <a:gd name="connsiteY173" fmla="*/ 1994290 h 2237474"/>
              <a:gd name="connsiteX174" fmla="*/ 2295469 w 12192000"/>
              <a:gd name="connsiteY174" fmla="*/ 1996659 h 2237474"/>
              <a:gd name="connsiteX175" fmla="*/ 2287219 w 12192000"/>
              <a:gd name="connsiteY175" fmla="*/ 1998750 h 2237474"/>
              <a:gd name="connsiteX176" fmla="*/ 2286948 w 12192000"/>
              <a:gd name="connsiteY176" fmla="*/ 1998596 h 2237474"/>
              <a:gd name="connsiteX177" fmla="*/ 2243069 w 12192000"/>
              <a:gd name="connsiteY177" fmla="*/ 2015111 h 2237474"/>
              <a:gd name="connsiteX178" fmla="*/ 2186609 w 12192000"/>
              <a:gd name="connsiteY178" fmla="*/ 2008263 h 2237474"/>
              <a:gd name="connsiteX179" fmla="*/ 2164831 w 12192000"/>
              <a:gd name="connsiteY179" fmla="*/ 2010143 h 2237474"/>
              <a:gd name="connsiteX180" fmla="*/ 2152836 w 12192000"/>
              <a:gd name="connsiteY180" fmla="*/ 2010048 h 2237474"/>
              <a:gd name="connsiteX181" fmla="*/ 2117102 w 12192000"/>
              <a:gd name="connsiteY181" fmla="*/ 2023004 h 2237474"/>
              <a:gd name="connsiteX182" fmla="*/ 2111935 w 12192000"/>
              <a:gd name="connsiteY182" fmla="*/ 2023163 h 2237474"/>
              <a:gd name="connsiteX183" fmla="*/ 2089991 w 12192000"/>
              <a:gd name="connsiteY183" fmla="*/ 2034193 h 2237474"/>
              <a:gd name="connsiteX184" fmla="*/ 2058061 w 12192000"/>
              <a:gd name="connsiteY184" fmla="*/ 2047942 h 2237474"/>
              <a:gd name="connsiteX185" fmla="*/ 2055737 w 12192000"/>
              <a:gd name="connsiteY185" fmla="*/ 2047704 h 2237474"/>
              <a:gd name="connsiteX186" fmla="*/ 2042244 w 12192000"/>
              <a:gd name="connsiteY186" fmla="*/ 2055560 h 2237474"/>
              <a:gd name="connsiteX187" fmla="*/ 1976224 w 12192000"/>
              <a:gd name="connsiteY187" fmla="*/ 2074257 h 2237474"/>
              <a:gd name="connsiteX188" fmla="*/ 1877728 w 12192000"/>
              <a:gd name="connsiteY188" fmla="*/ 2101004 h 2237474"/>
              <a:gd name="connsiteX189" fmla="*/ 1759056 w 12192000"/>
              <a:gd name="connsiteY189" fmla="*/ 2125608 h 2237474"/>
              <a:gd name="connsiteX190" fmla="*/ 1637948 w 12192000"/>
              <a:gd name="connsiteY190" fmla="*/ 2172597 h 2237474"/>
              <a:gd name="connsiteX191" fmla="*/ 1434549 w 12192000"/>
              <a:gd name="connsiteY191" fmla="*/ 2234522 h 2237474"/>
              <a:gd name="connsiteX192" fmla="*/ 1398481 w 12192000"/>
              <a:gd name="connsiteY192" fmla="*/ 2237074 h 2237474"/>
              <a:gd name="connsiteX193" fmla="*/ 1398407 w 12192000"/>
              <a:gd name="connsiteY193" fmla="*/ 2237095 h 2237474"/>
              <a:gd name="connsiteX194" fmla="*/ 1370962 w 12192000"/>
              <a:gd name="connsiteY194" fmla="*/ 2237474 h 2237474"/>
              <a:gd name="connsiteX195" fmla="*/ 1356367 w 12192000"/>
              <a:gd name="connsiteY195" fmla="*/ 2235089 h 2237474"/>
              <a:gd name="connsiteX196" fmla="*/ 1324828 w 12192000"/>
              <a:gd name="connsiteY196" fmla="*/ 2231968 h 2237474"/>
              <a:gd name="connsiteX197" fmla="*/ 1297744 w 12192000"/>
              <a:gd name="connsiteY197" fmla="*/ 2235849 h 2237474"/>
              <a:gd name="connsiteX198" fmla="*/ 1286236 w 12192000"/>
              <a:gd name="connsiteY198" fmla="*/ 2233135 h 2237474"/>
              <a:gd name="connsiteX199" fmla="*/ 1283504 w 12192000"/>
              <a:gd name="connsiteY199" fmla="*/ 2233797 h 2237474"/>
              <a:gd name="connsiteX200" fmla="*/ 1279765 w 12192000"/>
              <a:gd name="connsiteY200" fmla="*/ 2229639 h 2237474"/>
              <a:gd name="connsiteX201" fmla="*/ 1195347 w 12192000"/>
              <a:gd name="connsiteY201" fmla="*/ 2212354 h 2237474"/>
              <a:gd name="connsiteX202" fmla="*/ 970251 w 12192000"/>
              <a:gd name="connsiteY202" fmla="*/ 2221029 h 2237474"/>
              <a:gd name="connsiteX203" fmla="*/ 812914 w 12192000"/>
              <a:gd name="connsiteY203" fmla="*/ 2202752 h 2237474"/>
              <a:gd name="connsiteX204" fmla="*/ 800195 w 12192000"/>
              <a:gd name="connsiteY204" fmla="*/ 2209407 h 2237474"/>
              <a:gd name="connsiteX205" fmla="*/ 784978 w 12192000"/>
              <a:gd name="connsiteY205" fmla="*/ 2212360 h 2237474"/>
              <a:gd name="connsiteX206" fmla="*/ 681987 w 12192000"/>
              <a:gd name="connsiteY206" fmla="*/ 2216757 h 2237474"/>
              <a:gd name="connsiteX207" fmla="*/ 669923 w 12192000"/>
              <a:gd name="connsiteY207" fmla="*/ 2211682 h 2237474"/>
              <a:gd name="connsiteX208" fmla="*/ 648680 w 12192000"/>
              <a:gd name="connsiteY208" fmla="*/ 2206229 h 2237474"/>
              <a:gd name="connsiteX209" fmla="*/ 597225 w 12192000"/>
              <a:gd name="connsiteY209" fmla="*/ 2180999 h 2237474"/>
              <a:gd name="connsiteX210" fmla="*/ 558449 w 12192000"/>
              <a:gd name="connsiteY210" fmla="*/ 2182346 h 2237474"/>
              <a:gd name="connsiteX211" fmla="*/ 550517 w 12192000"/>
              <a:gd name="connsiteY211" fmla="*/ 2182060 h 2237474"/>
              <a:gd name="connsiteX212" fmla="*/ 550309 w 12192000"/>
              <a:gd name="connsiteY212" fmla="*/ 2181825 h 2237474"/>
              <a:gd name="connsiteX213" fmla="*/ 541836 w 12192000"/>
              <a:gd name="connsiteY213" fmla="*/ 2181063 h 2237474"/>
              <a:gd name="connsiteX214" fmla="*/ 536057 w 12192000"/>
              <a:gd name="connsiteY214" fmla="*/ 2181537 h 2237474"/>
              <a:gd name="connsiteX215" fmla="*/ 520671 w 12192000"/>
              <a:gd name="connsiteY215" fmla="*/ 2180980 h 2237474"/>
              <a:gd name="connsiteX216" fmla="*/ 515024 w 12192000"/>
              <a:gd name="connsiteY216" fmla="*/ 2179258 h 2237474"/>
              <a:gd name="connsiteX217" fmla="*/ 512278 w 12192000"/>
              <a:gd name="connsiteY217" fmla="*/ 2176369 h 2237474"/>
              <a:gd name="connsiteX218" fmla="*/ 480419 w 12192000"/>
              <a:gd name="connsiteY218" fmla="*/ 2167807 h 2237474"/>
              <a:gd name="connsiteX219" fmla="*/ 413835 w 12192000"/>
              <a:gd name="connsiteY219" fmla="*/ 2156783 h 2237474"/>
              <a:gd name="connsiteX220" fmla="*/ 376513 w 12192000"/>
              <a:gd name="connsiteY220" fmla="*/ 2154014 h 2237474"/>
              <a:gd name="connsiteX221" fmla="*/ 273386 w 12192000"/>
              <a:gd name="connsiteY221" fmla="*/ 2142551 h 2237474"/>
              <a:gd name="connsiteX222" fmla="*/ 169207 w 12192000"/>
              <a:gd name="connsiteY222" fmla="*/ 2128100 h 2237474"/>
              <a:gd name="connsiteX223" fmla="*/ 93149 w 12192000"/>
              <a:gd name="connsiteY223" fmla="*/ 2105324 h 2237474"/>
              <a:gd name="connsiteX224" fmla="*/ 88109 w 12192000"/>
              <a:gd name="connsiteY224" fmla="*/ 2106704 h 2237474"/>
              <a:gd name="connsiteX225" fmla="*/ 80022 w 12192000"/>
              <a:gd name="connsiteY225" fmla="*/ 2107254 h 2237474"/>
              <a:gd name="connsiteX226" fmla="*/ 79717 w 12192000"/>
              <a:gd name="connsiteY226" fmla="*/ 2107046 h 2237474"/>
              <a:gd name="connsiteX227" fmla="*/ 72352 w 12192000"/>
              <a:gd name="connsiteY227" fmla="*/ 2107991 h 2237474"/>
              <a:gd name="connsiteX228" fmla="*/ 37645 w 12192000"/>
              <a:gd name="connsiteY228" fmla="*/ 2115401 h 2237474"/>
              <a:gd name="connsiteX229" fmla="*/ 4572 w 12192000"/>
              <a:gd name="connsiteY229" fmla="*/ 2111091 h 2237474"/>
              <a:gd name="connsiteX230" fmla="*/ 0 w 12192000"/>
              <a:gd name="connsiteY230" fmla="*/ 2110468 h 2237474"/>
              <a:gd name="connsiteX231" fmla="*/ 0 w 12192000"/>
              <a:gd name="connsiteY23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16595 w 12192000"/>
              <a:gd name="connsiteY97" fmla="*/ 1667475 h 2237474"/>
              <a:gd name="connsiteX98" fmla="*/ 6508541 w 12192000"/>
              <a:gd name="connsiteY98" fmla="*/ 1668757 h 2237474"/>
              <a:gd name="connsiteX99" fmla="*/ 6471012 w 12192000"/>
              <a:gd name="connsiteY99" fmla="*/ 1678604 h 2237474"/>
              <a:gd name="connsiteX100" fmla="*/ 6415265 w 12192000"/>
              <a:gd name="connsiteY100" fmla="*/ 1665317 h 2237474"/>
              <a:gd name="connsiteX101" fmla="*/ 6364035 w 12192000"/>
              <a:gd name="connsiteY101" fmla="*/ 1667683 h 2237474"/>
              <a:gd name="connsiteX102" fmla="*/ 6280959 w 12192000"/>
              <a:gd name="connsiteY102" fmla="*/ 1689329 h 2237474"/>
              <a:gd name="connsiteX103" fmla="*/ 6243319 w 12192000"/>
              <a:gd name="connsiteY103" fmla="*/ 1695560 h 2237474"/>
              <a:gd name="connsiteX104" fmla="*/ 6098321 w 12192000"/>
              <a:gd name="connsiteY104" fmla="*/ 1721646 h 2237474"/>
              <a:gd name="connsiteX105" fmla="*/ 5880652 w 12192000"/>
              <a:gd name="connsiteY105" fmla="*/ 1779643 h 2237474"/>
              <a:gd name="connsiteX106" fmla="*/ 5785959 w 12192000"/>
              <a:gd name="connsiteY106" fmla="*/ 1775307 h 2237474"/>
              <a:gd name="connsiteX107" fmla="*/ 5643534 w 12192000"/>
              <a:gd name="connsiteY107" fmla="*/ 1802919 h 2237474"/>
              <a:gd name="connsiteX108" fmla="*/ 5518799 w 12192000"/>
              <a:gd name="connsiteY108" fmla="*/ 1818312 h 2237474"/>
              <a:gd name="connsiteX109" fmla="*/ 5505014 w 12192000"/>
              <a:gd name="connsiteY109" fmla="*/ 1819259 h 2237474"/>
              <a:gd name="connsiteX110" fmla="*/ 5453307 w 12192000"/>
              <a:gd name="connsiteY110" fmla="*/ 1815450 h 2237474"/>
              <a:gd name="connsiteX111" fmla="*/ 5364192 w 12192000"/>
              <a:gd name="connsiteY111" fmla="*/ 1826074 h 2237474"/>
              <a:gd name="connsiteX112" fmla="*/ 5350380 w 12192000"/>
              <a:gd name="connsiteY112" fmla="*/ 1830891 h 2237474"/>
              <a:gd name="connsiteX113" fmla="*/ 5259633 w 12192000"/>
              <a:gd name="connsiteY113" fmla="*/ 1837160 h 2237474"/>
              <a:gd name="connsiteX114" fmla="*/ 5197513 w 12192000"/>
              <a:gd name="connsiteY114" fmla="*/ 1844718 h 2237474"/>
              <a:gd name="connsiteX115" fmla="*/ 5184170 w 12192000"/>
              <a:gd name="connsiteY115" fmla="*/ 1849402 h 2237474"/>
              <a:gd name="connsiteX116" fmla="*/ 5168852 w 12192000"/>
              <a:gd name="connsiteY116" fmla="*/ 1844846 h 2237474"/>
              <a:gd name="connsiteX117" fmla="*/ 5164370 w 12192000"/>
              <a:gd name="connsiteY117" fmla="*/ 1840597 h 2237474"/>
              <a:gd name="connsiteX118" fmla="*/ 5114927 w 12192000"/>
              <a:gd name="connsiteY118" fmla="*/ 1847827 h 2237474"/>
              <a:gd name="connsiteX119" fmla="*/ 5108970 w 12192000"/>
              <a:gd name="connsiteY119" fmla="*/ 1847935 h 2237474"/>
              <a:gd name="connsiteX120" fmla="*/ 5067961 w 12192000"/>
              <a:gd name="connsiteY120" fmla="*/ 1845917 h 2237474"/>
              <a:gd name="connsiteX121" fmla="*/ 5007075 w 12192000"/>
              <a:gd name="connsiteY121" fmla="*/ 1838626 h 2237474"/>
              <a:gd name="connsiteX122" fmla="*/ 4944087 w 12192000"/>
              <a:gd name="connsiteY122" fmla="*/ 1823332 h 2237474"/>
              <a:gd name="connsiteX123" fmla="*/ 4907662 w 12192000"/>
              <a:gd name="connsiteY123" fmla="*/ 1816900 h 2237474"/>
              <a:gd name="connsiteX124" fmla="*/ 4882386 w 12192000"/>
              <a:gd name="connsiteY124" fmla="*/ 1809844 h 2237474"/>
              <a:gd name="connsiteX125" fmla="*/ 4811440 w 12192000"/>
              <a:gd name="connsiteY125" fmla="*/ 1804655 h 2237474"/>
              <a:gd name="connsiteX126" fmla="*/ 4691075 w 12192000"/>
              <a:gd name="connsiteY126" fmla="*/ 1801389 h 2237474"/>
              <a:gd name="connsiteX127" fmla="*/ 4611738 w 12192000"/>
              <a:gd name="connsiteY127" fmla="*/ 1776964 h 2237474"/>
              <a:gd name="connsiteX128" fmla="*/ 4560070 w 12192000"/>
              <a:gd name="connsiteY128" fmla="*/ 1785640 h 2237474"/>
              <a:gd name="connsiteX129" fmla="*/ 4536503 w 12192000"/>
              <a:gd name="connsiteY129" fmla="*/ 1785334 h 2237474"/>
              <a:gd name="connsiteX130" fmla="*/ 4513724 w 12192000"/>
              <a:gd name="connsiteY130" fmla="*/ 1791996 h 2237474"/>
              <a:gd name="connsiteX131" fmla="*/ 4459810 w 12192000"/>
              <a:gd name="connsiteY131" fmla="*/ 1797886 h 2237474"/>
              <a:gd name="connsiteX132" fmla="*/ 4379064 w 12192000"/>
              <a:gd name="connsiteY132" fmla="*/ 1817177 h 2237474"/>
              <a:gd name="connsiteX133" fmla="*/ 4319209 w 12192000"/>
              <a:gd name="connsiteY133" fmla="*/ 1834833 h 2237474"/>
              <a:gd name="connsiteX134" fmla="*/ 4290981 w 12192000"/>
              <a:gd name="connsiteY134" fmla="*/ 1839677 h 2237474"/>
              <a:gd name="connsiteX135" fmla="*/ 4285792 w 12192000"/>
              <a:gd name="connsiteY135" fmla="*/ 1836231 h 2237474"/>
              <a:gd name="connsiteX136" fmla="*/ 4238372 w 12192000"/>
              <a:gd name="connsiteY136" fmla="*/ 1851480 h 2237474"/>
              <a:gd name="connsiteX137" fmla="*/ 4232517 w 12192000"/>
              <a:gd name="connsiteY137" fmla="*/ 1852567 h 2237474"/>
              <a:gd name="connsiteX138" fmla="*/ 4191732 w 12192000"/>
              <a:gd name="connsiteY138" fmla="*/ 1857328 h 2237474"/>
              <a:gd name="connsiteX139" fmla="*/ 4065532 w 12192000"/>
              <a:gd name="connsiteY139" fmla="*/ 1855477 h 2237474"/>
              <a:gd name="connsiteX140" fmla="*/ 4028460 w 12192000"/>
              <a:gd name="connsiteY140" fmla="*/ 1855137 h 2237474"/>
              <a:gd name="connsiteX141" fmla="*/ 4002267 w 12192000"/>
              <a:gd name="connsiteY141" fmla="*/ 1852352 h 2237474"/>
              <a:gd name="connsiteX142" fmla="*/ 3931396 w 12192000"/>
              <a:gd name="connsiteY142" fmla="*/ 1858915 h 2237474"/>
              <a:gd name="connsiteX143" fmla="*/ 3812162 w 12192000"/>
              <a:gd name="connsiteY143" fmla="*/ 1875501 h 2237474"/>
              <a:gd name="connsiteX144" fmla="*/ 3729530 w 12192000"/>
              <a:gd name="connsiteY144" fmla="*/ 1864513 h 2237474"/>
              <a:gd name="connsiteX145" fmla="*/ 3680177 w 12192000"/>
              <a:gd name="connsiteY145" fmla="*/ 1881552 h 2237474"/>
              <a:gd name="connsiteX146" fmla="*/ 3567259 w 12192000"/>
              <a:gd name="connsiteY146" fmla="*/ 1893482 h 2237474"/>
              <a:gd name="connsiteX147" fmla="*/ 3405770 w 12192000"/>
              <a:gd name="connsiteY147" fmla="*/ 1904591 h 2237474"/>
              <a:gd name="connsiteX148" fmla="*/ 3280097 w 12192000"/>
              <a:gd name="connsiteY148" fmla="*/ 1919610 h 2237474"/>
              <a:gd name="connsiteX149" fmla="*/ 3123424 w 12192000"/>
              <a:gd name="connsiteY149" fmla="*/ 1952930 h 2237474"/>
              <a:gd name="connsiteX150" fmla="*/ 3009910 w 12192000"/>
              <a:gd name="connsiteY150" fmla="*/ 1957866 h 2237474"/>
              <a:gd name="connsiteX151" fmla="*/ 2995934 w 12192000"/>
              <a:gd name="connsiteY151" fmla="*/ 1967085 h 2237474"/>
              <a:gd name="connsiteX152" fmla="*/ 2980071 w 12192000"/>
              <a:gd name="connsiteY152" fmla="*/ 1972988 h 2237474"/>
              <a:gd name="connsiteX153" fmla="*/ 2978094 w 12192000"/>
              <a:gd name="connsiteY153" fmla="*/ 1972369 h 2237474"/>
              <a:gd name="connsiteX154" fmla="*/ 2942858 w 12192000"/>
              <a:gd name="connsiteY154" fmla="*/ 1981367 h 2237474"/>
              <a:gd name="connsiteX155" fmla="*/ 2875436 w 12192000"/>
              <a:gd name="connsiteY155" fmla="*/ 1996977 h 2237474"/>
              <a:gd name="connsiteX156" fmla="*/ 2874892 w 12192000"/>
              <a:gd name="connsiteY156" fmla="*/ 1996085 h 2237474"/>
              <a:gd name="connsiteX157" fmla="*/ 2864145 w 12192000"/>
              <a:gd name="connsiteY157" fmla="*/ 1994061 h 2237474"/>
              <a:gd name="connsiteX158" fmla="*/ 2843662 w 12192000"/>
              <a:gd name="connsiteY158" fmla="*/ 1992498 h 2237474"/>
              <a:gd name="connsiteX159" fmla="*/ 2796128 w 12192000"/>
              <a:gd name="connsiteY159" fmla="*/ 1976403 h 2237474"/>
              <a:gd name="connsiteX160" fmla="*/ 2756784 w 12192000"/>
              <a:gd name="connsiteY160" fmla="*/ 1985116 h 2237474"/>
              <a:gd name="connsiteX161" fmla="*/ 2748833 w 12192000"/>
              <a:gd name="connsiteY161" fmla="*/ 1986323 h 2237474"/>
              <a:gd name="connsiteX162" fmla="*/ 2748661 w 12192000"/>
              <a:gd name="connsiteY162" fmla="*/ 1986122 h 2237474"/>
              <a:gd name="connsiteX163" fmla="*/ 2740251 w 12192000"/>
              <a:gd name="connsiteY163" fmla="*/ 1986946 h 2237474"/>
              <a:gd name="connsiteX164" fmla="*/ 2718916 w 12192000"/>
              <a:gd name="connsiteY164" fmla="*/ 1990867 h 2237474"/>
              <a:gd name="connsiteX165" fmla="*/ 2713522 w 12192000"/>
              <a:gd name="connsiteY165" fmla="*/ 1990173 h 2237474"/>
              <a:gd name="connsiteX166" fmla="*/ 2680597 w 12192000"/>
              <a:gd name="connsiteY166" fmla="*/ 1984996 h 2237474"/>
              <a:gd name="connsiteX167" fmla="*/ 2578178 w 12192000"/>
              <a:gd name="connsiteY167" fmla="*/ 1990531 h 2237474"/>
              <a:gd name="connsiteX168" fmla="*/ 2476147 w 12192000"/>
              <a:gd name="connsiteY168" fmla="*/ 1998305 h 2237474"/>
              <a:gd name="connsiteX169" fmla="*/ 2373568 w 12192000"/>
              <a:gd name="connsiteY169" fmla="*/ 2003219 h 2237474"/>
              <a:gd name="connsiteX170" fmla="*/ 2321399 w 12192000"/>
              <a:gd name="connsiteY170" fmla="*/ 1989467 h 2237474"/>
              <a:gd name="connsiteX171" fmla="*/ 2315525 w 12192000"/>
              <a:gd name="connsiteY171" fmla="*/ 1989708 h 2237474"/>
              <a:gd name="connsiteX172" fmla="*/ 2300792 w 12192000"/>
              <a:gd name="connsiteY172" fmla="*/ 1994290 h 2237474"/>
              <a:gd name="connsiteX173" fmla="*/ 2295469 w 12192000"/>
              <a:gd name="connsiteY173" fmla="*/ 1996659 h 2237474"/>
              <a:gd name="connsiteX174" fmla="*/ 2287219 w 12192000"/>
              <a:gd name="connsiteY174" fmla="*/ 1998750 h 2237474"/>
              <a:gd name="connsiteX175" fmla="*/ 2286948 w 12192000"/>
              <a:gd name="connsiteY175" fmla="*/ 1998596 h 2237474"/>
              <a:gd name="connsiteX176" fmla="*/ 2243069 w 12192000"/>
              <a:gd name="connsiteY176" fmla="*/ 2015111 h 2237474"/>
              <a:gd name="connsiteX177" fmla="*/ 2186609 w 12192000"/>
              <a:gd name="connsiteY177" fmla="*/ 2008263 h 2237474"/>
              <a:gd name="connsiteX178" fmla="*/ 2164831 w 12192000"/>
              <a:gd name="connsiteY178" fmla="*/ 2010143 h 2237474"/>
              <a:gd name="connsiteX179" fmla="*/ 2152836 w 12192000"/>
              <a:gd name="connsiteY179" fmla="*/ 2010048 h 2237474"/>
              <a:gd name="connsiteX180" fmla="*/ 2117102 w 12192000"/>
              <a:gd name="connsiteY180" fmla="*/ 2023004 h 2237474"/>
              <a:gd name="connsiteX181" fmla="*/ 2111935 w 12192000"/>
              <a:gd name="connsiteY181" fmla="*/ 2023163 h 2237474"/>
              <a:gd name="connsiteX182" fmla="*/ 2089991 w 12192000"/>
              <a:gd name="connsiteY182" fmla="*/ 2034193 h 2237474"/>
              <a:gd name="connsiteX183" fmla="*/ 2058061 w 12192000"/>
              <a:gd name="connsiteY183" fmla="*/ 2047942 h 2237474"/>
              <a:gd name="connsiteX184" fmla="*/ 2055737 w 12192000"/>
              <a:gd name="connsiteY184" fmla="*/ 2047704 h 2237474"/>
              <a:gd name="connsiteX185" fmla="*/ 2042244 w 12192000"/>
              <a:gd name="connsiteY185" fmla="*/ 2055560 h 2237474"/>
              <a:gd name="connsiteX186" fmla="*/ 1976224 w 12192000"/>
              <a:gd name="connsiteY186" fmla="*/ 2074257 h 2237474"/>
              <a:gd name="connsiteX187" fmla="*/ 1877728 w 12192000"/>
              <a:gd name="connsiteY187" fmla="*/ 2101004 h 2237474"/>
              <a:gd name="connsiteX188" fmla="*/ 1759056 w 12192000"/>
              <a:gd name="connsiteY188" fmla="*/ 2125608 h 2237474"/>
              <a:gd name="connsiteX189" fmla="*/ 1637948 w 12192000"/>
              <a:gd name="connsiteY189" fmla="*/ 2172597 h 2237474"/>
              <a:gd name="connsiteX190" fmla="*/ 1434549 w 12192000"/>
              <a:gd name="connsiteY190" fmla="*/ 2234522 h 2237474"/>
              <a:gd name="connsiteX191" fmla="*/ 1398481 w 12192000"/>
              <a:gd name="connsiteY191" fmla="*/ 2237074 h 2237474"/>
              <a:gd name="connsiteX192" fmla="*/ 1398407 w 12192000"/>
              <a:gd name="connsiteY192" fmla="*/ 2237095 h 2237474"/>
              <a:gd name="connsiteX193" fmla="*/ 1370962 w 12192000"/>
              <a:gd name="connsiteY193" fmla="*/ 2237474 h 2237474"/>
              <a:gd name="connsiteX194" fmla="*/ 1356367 w 12192000"/>
              <a:gd name="connsiteY194" fmla="*/ 2235089 h 2237474"/>
              <a:gd name="connsiteX195" fmla="*/ 1324828 w 12192000"/>
              <a:gd name="connsiteY195" fmla="*/ 2231968 h 2237474"/>
              <a:gd name="connsiteX196" fmla="*/ 1297744 w 12192000"/>
              <a:gd name="connsiteY196" fmla="*/ 2235849 h 2237474"/>
              <a:gd name="connsiteX197" fmla="*/ 1286236 w 12192000"/>
              <a:gd name="connsiteY197" fmla="*/ 2233135 h 2237474"/>
              <a:gd name="connsiteX198" fmla="*/ 1283504 w 12192000"/>
              <a:gd name="connsiteY198" fmla="*/ 2233797 h 2237474"/>
              <a:gd name="connsiteX199" fmla="*/ 1279765 w 12192000"/>
              <a:gd name="connsiteY199" fmla="*/ 2229639 h 2237474"/>
              <a:gd name="connsiteX200" fmla="*/ 1195347 w 12192000"/>
              <a:gd name="connsiteY200" fmla="*/ 2212354 h 2237474"/>
              <a:gd name="connsiteX201" fmla="*/ 970251 w 12192000"/>
              <a:gd name="connsiteY201" fmla="*/ 2221029 h 2237474"/>
              <a:gd name="connsiteX202" fmla="*/ 812914 w 12192000"/>
              <a:gd name="connsiteY202" fmla="*/ 2202752 h 2237474"/>
              <a:gd name="connsiteX203" fmla="*/ 800195 w 12192000"/>
              <a:gd name="connsiteY203" fmla="*/ 2209407 h 2237474"/>
              <a:gd name="connsiteX204" fmla="*/ 784978 w 12192000"/>
              <a:gd name="connsiteY204" fmla="*/ 2212360 h 2237474"/>
              <a:gd name="connsiteX205" fmla="*/ 681987 w 12192000"/>
              <a:gd name="connsiteY205" fmla="*/ 2216757 h 2237474"/>
              <a:gd name="connsiteX206" fmla="*/ 669923 w 12192000"/>
              <a:gd name="connsiteY206" fmla="*/ 2211682 h 2237474"/>
              <a:gd name="connsiteX207" fmla="*/ 648680 w 12192000"/>
              <a:gd name="connsiteY207" fmla="*/ 2206229 h 2237474"/>
              <a:gd name="connsiteX208" fmla="*/ 597225 w 12192000"/>
              <a:gd name="connsiteY208" fmla="*/ 2180999 h 2237474"/>
              <a:gd name="connsiteX209" fmla="*/ 558449 w 12192000"/>
              <a:gd name="connsiteY209" fmla="*/ 2182346 h 2237474"/>
              <a:gd name="connsiteX210" fmla="*/ 550517 w 12192000"/>
              <a:gd name="connsiteY210" fmla="*/ 2182060 h 2237474"/>
              <a:gd name="connsiteX211" fmla="*/ 550309 w 12192000"/>
              <a:gd name="connsiteY211" fmla="*/ 2181825 h 2237474"/>
              <a:gd name="connsiteX212" fmla="*/ 541836 w 12192000"/>
              <a:gd name="connsiteY212" fmla="*/ 2181063 h 2237474"/>
              <a:gd name="connsiteX213" fmla="*/ 536057 w 12192000"/>
              <a:gd name="connsiteY213" fmla="*/ 2181537 h 2237474"/>
              <a:gd name="connsiteX214" fmla="*/ 520671 w 12192000"/>
              <a:gd name="connsiteY214" fmla="*/ 2180980 h 2237474"/>
              <a:gd name="connsiteX215" fmla="*/ 515024 w 12192000"/>
              <a:gd name="connsiteY215" fmla="*/ 2179258 h 2237474"/>
              <a:gd name="connsiteX216" fmla="*/ 512278 w 12192000"/>
              <a:gd name="connsiteY216" fmla="*/ 2176369 h 2237474"/>
              <a:gd name="connsiteX217" fmla="*/ 480419 w 12192000"/>
              <a:gd name="connsiteY217" fmla="*/ 2167807 h 2237474"/>
              <a:gd name="connsiteX218" fmla="*/ 413835 w 12192000"/>
              <a:gd name="connsiteY218" fmla="*/ 2156783 h 2237474"/>
              <a:gd name="connsiteX219" fmla="*/ 376513 w 12192000"/>
              <a:gd name="connsiteY219" fmla="*/ 2154014 h 2237474"/>
              <a:gd name="connsiteX220" fmla="*/ 273386 w 12192000"/>
              <a:gd name="connsiteY220" fmla="*/ 2142551 h 2237474"/>
              <a:gd name="connsiteX221" fmla="*/ 169207 w 12192000"/>
              <a:gd name="connsiteY221" fmla="*/ 2128100 h 2237474"/>
              <a:gd name="connsiteX222" fmla="*/ 93149 w 12192000"/>
              <a:gd name="connsiteY222" fmla="*/ 2105324 h 2237474"/>
              <a:gd name="connsiteX223" fmla="*/ 88109 w 12192000"/>
              <a:gd name="connsiteY223" fmla="*/ 2106704 h 2237474"/>
              <a:gd name="connsiteX224" fmla="*/ 80022 w 12192000"/>
              <a:gd name="connsiteY224" fmla="*/ 2107254 h 2237474"/>
              <a:gd name="connsiteX225" fmla="*/ 79717 w 12192000"/>
              <a:gd name="connsiteY225" fmla="*/ 2107046 h 2237474"/>
              <a:gd name="connsiteX226" fmla="*/ 72352 w 12192000"/>
              <a:gd name="connsiteY226" fmla="*/ 2107991 h 2237474"/>
              <a:gd name="connsiteX227" fmla="*/ 37645 w 12192000"/>
              <a:gd name="connsiteY227" fmla="*/ 2115401 h 2237474"/>
              <a:gd name="connsiteX228" fmla="*/ 4572 w 12192000"/>
              <a:gd name="connsiteY228" fmla="*/ 2111091 h 2237474"/>
              <a:gd name="connsiteX229" fmla="*/ 0 w 12192000"/>
              <a:gd name="connsiteY229" fmla="*/ 2110468 h 2237474"/>
              <a:gd name="connsiteX230" fmla="*/ 0 w 12192000"/>
              <a:gd name="connsiteY23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02328 w 12192000"/>
              <a:gd name="connsiteY67" fmla="*/ 1345865 h 2237474"/>
              <a:gd name="connsiteX68" fmla="*/ 7898322 w 12192000"/>
              <a:gd name="connsiteY68" fmla="*/ 1345689 h 2237474"/>
              <a:gd name="connsiteX69" fmla="*/ 7875879 w 12192000"/>
              <a:gd name="connsiteY69" fmla="*/ 1345646 h 2237474"/>
              <a:gd name="connsiteX70" fmla="*/ 7840612 w 12192000"/>
              <a:gd name="connsiteY70" fmla="*/ 1369373 h 2237474"/>
              <a:gd name="connsiteX71" fmla="*/ 7786819 w 12192000"/>
              <a:gd name="connsiteY71" fmla="*/ 1378970 h 2237474"/>
              <a:gd name="connsiteX72" fmla="*/ 7548172 w 12192000"/>
              <a:gd name="connsiteY72" fmla="*/ 1417460 h 2237474"/>
              <a:gd name="connsiteX73" fmla="*/ 7483437 w 12192000"/>
              <a:gd name="connsiteY73" fmla="*/ 1478152 h 2237474"/>
              <a:gd name="connsiteX74" fmla="*/ 7377870 w 12192000"/>
              <a:gd name="connsiteY74" fmla="*/ 1523319 h 2237474"/>
              <a:gd name="connsiteX75" fmla="*/ 7230737 w 12192000"/>
              <a:gd name="connsiteY75" fmla="*/ 1562633 h 2237474"/>
              <a:gd name="connsiteX76" fmla="*/ 7224458 w 12192000"/>
              <a:gd name="connsiteY76" fmla="*/ 1573008 h 2237474"/>
              <a:gd name="connsiteX77" fmla="*/ 7213486 w 12192000"/>
              <a:gd name="connsiteY77" fmla="*/ 1580987 h 2237474"/>
              <a:gd name="connsiteX78" fmla="*/ 7210972 w 12192000"/>
              <a:gd name="connsiteY78" fmla="*/ 1580856 h 2237474"/>
              <a:gd name="connsiteX79" fmla="*/ 7183121 w 12192000"/>
              <a:gd name="connsiteY79" fmla="*/ 1595162 h 2237474"/>
              <a:gd name="connsiteX80" fmla="*/ 7164601 w 12192000"/>
              <a:gd name="connsiteY80" fmla="*/ 1606490 h 2237474"/>
              <a:gd name="connsiteX81" fmla="*/ 7159286 w 12192000"/>
              <a:gd name="connsiteY81" fmla="*/ 1606850 h 2237474"/>
              <a:gd name="connsiteX82" fmla="*/ 7114651 w 12192000"/>
              <a:gd name="connsiteY82" fmla="*/ 1620959 h 2237474"/>
              <a:gd name="connsiteX83" fmla="*/ 7092727 w 12192000"/>
              <a:gd name="connsiteY83" fmla="*/ 1623628 h 2237474"/>
              <a:gd name="connsiteX84" fmla="*/ 7031309 w 12192000"/>
              <a:gd name="connsiteY84" fmla="*/ 1619451 h 2237474"/>
              <a:gd name="connsiteX85" fmla="*/ 6999084 w 12192000"/>
              <a:gd name="connsiteY85" fmla="*/ 1634317 h 2237474"/>
              <a:gd name="connsiteX86" fmla="*/ 6992107 w 12192000"/>
              <a:gd name="connsiteY86" fmla="*/ 1636860 h 2237474"/>
              <a:gd name="connsiteX87" fmla="*/ 6991765 w 12192000"/>
              <a:gd name="connsiteY87" fmla="*/ 1636725 h 2237474"/>
              <a:gd name="connsiteX88" fmla="*/ 6983996 w 12192000"/>
              <a:gd name="connsiteY88" fmla="*/ 1639040 h 2237474"/>
              <a:gd name="connsiteX89" fmla="*/ 6979383 w 12192000"/>
              <a:gd name="connsiteY89" fmla="*/ 1641496 h 2237474"/>
              <a:gd name="connsiteX90" fmla="*/ 6900177 w 12192000"/>
              <a:gd name="connsiteY90" fmla="*/ 1636016 h 2237474"/>
              <a:gd name="connsiteX91" fmla="*/ 6795372 w 12192000"/>
              <a:gd name="connsiteY91" fmla="*/ 1644845 h 2237474"/>
              <a:gd name="connsiteX92" fmla="*/ 6692251 w 12192000"/>
              <a:gd name="connsiteY92" fmla="*/ 1656357 h 2237474"/>
              <a:gd name="connsiteX93" fmla="*/ 6655235 w 12192000"/>
              <a:gd name="connsiteY93" fmla="*/ 1661869 h 2237474"/>
              <a:gd name="connsiteX94" fmla="*/ 6587857 w 12192000"/>
              <a:gd name="connsiteY94" fmla="*/ 1665769 h 2237474"/>
              <a:gd name="connsiteX95" fmla="*/ 6554894 w 12192000"/>
              <a:gd name="connsiteY95" fmla="*/ 1664428 h 2237474"/>
              <a:gd name="connsiteX96" fmla="*/ 6516595 w 12192000"/>
              <a:gd name="connsiteY96" fmla="*/ 1667475 h 2237474"/>
              <a:gd name="connsiteX97" fmla="*/ 6508541 w 12192000"/>
              <a:gd name="connsiteY97" fmla="*/ 1668757 h 2237474"/>
              <a:gd name="connsiteX98" fmla="*/ 6471012 w 12192000"/>
              <a:gd name="connsiteY98" fmla="*/ 1678604 h 2237474"/>
              <a:gd name="connsiteX99" fmla="*/ 6415265 w 12192000"/>
              <a:gd name="connsiteY99" fmla="*/ 1665317 h 2237474"/>
              <a:gd name="connsiteX100" fmla="*/ 6364035 w 12192000"/>
              <a:gd name="connsiteY100" fmla="*/ 1667683 h 2237474"/>
              <a:gd name="connsiteX101" fmla="*/ 6280959 w 12192000"/>
              <a:gd name="connsiteY101" fmla="*/ 1689329 h 2237474"/>
              <a:gd name="connsiteX102" fmla="*/ 6243319 w 12192000"/>
              <a:gd name="connsiteY102" fmla="*/ 1695560 h 2237474"/>
              <a:gd name="connsiteX103" fmla="*/ 6098321 w 12192000"/>
              <a:gd name="connsiteY103" fmla="*/ 1721646 h 2237474"/>
              <a:gd name="connsiteX104" fmla="*/ 5880652 w 12192000"/>
              <a:gd name="connsiteY104" fmla="*/ 1779643 h 2237474"/>
              <a:gd name="connsiteX105" fmla="*/ 5785959 w 12192000"/>
              <a:gd name="connsiteY105" fmla="*/ 1775307 h 2237474"/>
              <a:gd name="connsiteX106" fmla="*/ 5643534 w 12192000"/>
              <a:gd name="connsiteY106" fmla="*/ 1802919 h 2237474"/>
              <a:gd name="connsiteX107" fmla="*/ 5518799 w 12192000"/>
              <a:gd name="connsiteY107" fmla="*/ 1818312 h 2237474"/>
              <a:gd name="connsiteX108" fmla="*/ 5505014 w 12192000"/>
              <a:gd name="connsiteY108" fmla="*/ 1819259 h 2237474"/>
              <a:gd name="connsiteX109" fmla="*/ 5453307 w 12192000"/>
              <a:gd name="connsiteY109" fmla="*/ 1815450 h 2237474"/>
              <a:gd name="connsiteX110" fmla="*/ 5364192 w 12192000"/>
              <a:gd name="connsiteY110" fmla="*/ 1826074 h 2237474"/>
              <a:gd name="connsiteX111" fmla="*/ 5350380 w 12192000"/>
              <a:gd name="connsiteY111" fmla="*/ 1830891 h 2237474"/>
              <a:gd name="connsiteX112" fmla="*/ 5259633 w 12192000"/>
              <a:gd name="connsiteY112" fmla="*/ 1837160 h 2237474"/>
              <a:gd name="connsiteX113" fmla="*/ 5197513 w 12192000"/>
              <a:gd name="connsiteY113" fmla="*/ 1844718 h 2237474"/>
              <a:gd name="connsiteX114" fmla="*/ 5184170 w 12192000"/>
              <a:gd name="connsiteY114" fmla="*/ 1849402 h 2237474"/>
              <a:gd name="connsiteX115" fmla="*/ 5168852 w 12192000"/>
              <a:gd name="connsiteY115" fmla="*/ 1844846 h 2237474"/>
              <a:gd name="connsiteX116" fmla="*/ 5164370 w 12192000"/>
              <a:gd name="connsiteY116" fmla="*/ 1840597 h 2237474"/>
              <a:gd name="connsiteX117" fmla="*/ 5114927 w 12192000"/>
              <a:gd name="connsiteY117" fmla="*/ 1847827 h 2237474"/>
              <a:gd name="connsiteX118" fmla="*/ 5108970 w 12192000"/>
              <a:gd name="connsiteY118" fmla="*/ 1847935 h 2237474"/>
              <a:gd name="connsiteX119" fmla="*/ 5067961 w 12192000"/>
              <a:gd name="connsiteY119" fmla="*/ 1845917 h 2237474"/>
              <a:gd name="connsiteX120" fmla="*/ 5007075 w 12192000"/>
              <a:gd name="connsiteY120" fmla="*/ 1838626 h 2237474"/>
              <a:gd name="connsiteX121" fmla="*/ 4944087 w 12192000"/>
              <a:gd name="connsiteY121" fmla="*/ 1823332 h 2237474"/>
              <a:gd name="connsiteX122" fmla="*/ 4907662 w 12192000"/>
              <a:gd name="connsiteY122" fmla="*/ 1816900 h 2237474"/>
              <a:gd name="connsiteX123" fmla="*/ 4882386 w 12192000"/>
              <a:gd name="connsiteY123" fmla="*/ 1809844 h 2237474"/>
              <a:gd name="connsiteX124" fmla="*/ 4811440 w 12192000"/>
              <a:gd name="connsiteY124" fmla="*/ 1804655 h 2237474"/>
              <a:gd name="connsiteX125" fmla="*/ 4691075 w 12192000"/>
              <a:gd name="connsiteY125" fmla="*/ 1801389 h 2237474"/>
              <a:gd name="connsiteX126" fmla="*/ 4611738 w 12192000"/>
              <a:gd name="connsiteY126" fmla="*/ 1776964 h 2237474"/>
              <a:gd name="connsiteX127" fmla="*/ 4560070 w 12192000"/>
              <a:gd name="connsiteY127" fmla="*/ 1785640 h 2237474"/>
              <a:gd name="connsiteX128" fmla="*/ 4536503 w 12192000"/>
              <a:gd name="connsiteY128" fmla="*/ 1785334 h 2237474"/>
              <a:gd name="connsiteX129" fmla="*/ 4513724 w 12192000"/>
              <a:gd name="connsiteY129" fmla="*/ 1791996 h 2237474"/>
              <a:gd name="connsiteX130" fmla="*/ 4459810 w 12192000"/>
              <a:gd name="connsiteY130" fmla="*/ 1797886 h 2237474"/>
              <a:gd name="connsiteX131" fmla="*/ 4379064 w 12192000"/>
              <a:gd name="connsiteY131" fmla="*/ 1817177 h 2237474"/>
              <a:gd name="connsiteX132" fmla="*/ 4319209 w 12192000"/>
              <a:gd name="connsiteY132" fmla="*/ 1834833 h 2237474"/>
              <a:gd name="connsiteX133" fmla="*/ 4290981 w 12192000"/>
              <a:gd name="connsiteY133" fmla="*/ 1839677 h 2237474"/>
              <a:gd name="connsiteX134" fmla="*/ 4285792 w 12192000"/>
              <a:gd name="connsiteY134" fmla="*/ 1836231 h 2237474"/>
              <a:gd name="connsiteX135" fmla="*/ 4238372 w 12192000"/>
              <a:gd name="connsiteY135" fmla="*/ 1851480 h 2237474"/>
              <a:gd name="connsiteX136" fmla="*/ 4232517 w 12192000"/>
              <a:gd name="connsiteY136" fmla="*/ 1852567 h 2237474"/>
              <a:gd name="connsiteX137" fmla="*/ 4191732 w 12192000"/>
              <a:gd name="connsiteY137" fmla="*/ 1857328 h 2237474"/>
              <a:gd name="connsiteX138" fmla="*/ 4065532 w 12192000"/>
              <a:gd name="connsiteY138" fmla="*/ 1855477 h 2237474"/>
              <a:gd name="connsiteX139" fmla="*/ 4028460 w 12192000"/>
              <a:gd name="connsiteY139" fmla="*/ 1855137 h 2237474"/>
              <a:gd name="connsiteX140" fmla="*/ 4002267 w 12192000"/>
              <a:gd name="connsiteY140" fmla="*/ 1852352 h 2237474"/>
              <a:gd name="connsiteX141" fmla="*/ 3931396 w 12192000"/>
              <a:gd name="connsiteY141" fmla="*/ 1858915 h 2237474"/>
              <a:gd name="connsiteX142" fmla="*/ 3812162 w 12192000"/>
              <a:gd name="connsiteY142" fmla="*/ 1875501 h 2237474"/>
              <a:gd name="connsiteX143" fmla="*/ 3729530 w 12192000"/>
              <a:gd name="connsiteY143" fmla="*/ 1864513 h 2237474"/>
              <a:gd name="connsiteX144" fmla="*/ 3680177 w 12192000"/>
              <a:gd name="connsiteY144" fmla="*/ 1881552 h 2237474"/>
              <a:gd name="connsiteX145" fmla="*/ 3567259 w 12192000"/>
              <a:gd name="connsiteY145" fmla="*/ 1893482 h 2237474"/>
              <a:gd name="connsiteX146" fmla="*/ 3405770 w 12192000"/>
              <a:gd name="connsiteY146" fmla="*/ 1904591 h 2237474"/>
              <a:gd name="connsiteX147" fmla="*/ 3280097 w 12192000"/>
              <a:gd name="connsiteY147" fmla="*/ 1919610 h 2237474"/>
              <a:gd name="connsiteX148" fmla="*/ 3123424 w 12192000"/>
              <a:gd name="connsiteY148" fmla="*/ 1952930 h 2237474"/>
              <a:gd name="connsiteX149" fmla="*/ 3009910 w 12192000"/>
              <a:gd name="connsiteY149" fmla="*/ 1957866 h 2237474"/>
              <a:gd name="connsiteX150" fmla="*/ 2995934 w 12192000"/>
              <a:gd name="connsiteY150" fmla="*/ 1967085 h 2237474"/>
              <a:gd name="connsiteX151" fmla="*/ 2980071 w 12192000"/>
              <a:gd name="connsiteY151" fmla="*/ 1972988 h 2237474"/>
              <a:gd name="connsiteX152" fmla="*/ 2978094 w 12192000"/>
              <a:gd name="connsiteY152" fmla="*/ 1972369 h 2237474"/>
              <a:gd name="connsiteX153" fmla="*/ 2942858 w 12192000"/>
              <a:gd name="connsiteY153" fmla="*/ 1981367 h 2237474"/>
              <a:gd name="connsiteX154" fmla="*/ 2875436 w 12192000"/>
              <a:gd name="connsiteY154" fmla="*/ 1996977 h 2237474"/>
              <a:gd name="connsiteX155" fmla="*/ 2874892 w 12192000"/>
              <a:gd name="connsiteY155" fmla="*/ 1996085 h 2237474"/>
              <a:gd name="connsiteX156" fmla="*/ 2864145 w 12192000"/>
              <a:gd name="connsiteY156" fmla="*/ 1994061 h 2237474"/>
              <a:gd name="connsiteX157" fmla="*/ 2843662 w 12192000"/>
              <a:gd name="connsiteY157" fmla="*/ 1992498 h 2237474"/>
              <a:gd name="connsiteX158" fmla="*/ 2796128 w 12192000"/>
              <a:gd name="connsiteY158" fmla="*/ 1976403 h 2237474"/>
              <a:gd name="connsiteX159" fmla="*/ 2756784 w 12192000"/>
              <a:gd name="connsiteY159" fmla="*/ 1985116 h 2237474"/>
              <a:gd name="connsiteX160" fmla="*/ 2748833 w 12192000"/>
              <a:gd name="connsiteY160" fmla="*/ 1986323 h 2237474"/>
              <a:gd name="connsiteX161" fmla="*/ 2748661 w 12192000"/>
              <a:gd name="connsiteY161" fmla="*/ 1986122 h 2237474"/>
              <a:gd name="connsiteX162" fmla="*/ 2740251 w 12192000"/>
              <a:gd name="connsiteY162" fmla="*/ 1986946 h 2237474"/>
              <a:gd name="connsiteX163" fmla="*/ 2718916 w 12192000"/>
              <a:gd name="connsiteY163" fmla="*/ 1990867 h 2237474"/>
              <a:gd name="connsiteX164" fmla="*/ 2713522 w 12192000"/>
              <a:gd name="connsiteY164" fmla="*/ 1990173 h 2237474"/>
              <a:gd name="connsiteX165" fmla="*/ 2680597 w 12192000"/>
              <a:gd name="connsiteY165" fmla="*/ 1984996 h 2237474"/>
              <a:gd name="connsiteX166" fmla="*/ 2578178 w 12192000"/>
              <a:gd name="connsiteY166" fmla="*/ 1990531 h 2237474"/>
              <a:gd name="connsiteX167" fmla="*/ 2476147 w 12192000"/>
              <a:gd name="connsiteY167" fmla="*/ 1998305 h 2237474"/>
              <a:gd name="connsiteX168" fmla="*/ 2373568 w 12192000"/>
              <a:gd name="connsiteY168" fmla="*/ 2003219 h 2237474"/>
              <a:gd name="connsiteX169" fmla="*/ 2321399 w 12192000"/>
              <a:gd name="connsiteY169" fmla="*/ 1989467 h 2237474"/>
              <a:gd name="connsiteX170" fmla="*/ 2315525 w 12192000"/>
              <a:gd name="connsiteY170" fmla="*/ 1989708 h 2237474"/>
              <a:gd name="connsiteX171" fmla="*/ 2300792 w 12192000"/>
              <a:gd name="connsiteY171" fmla="*/ 1994290 h 2237474"/>
              <a:gd name="connsiteX172" fmla="*/ 2295469 w 12192000"/>
              <a:gd name="connsiteY172" fmla="*/ 1996659 h 2237474"/>
              <a:gd name="connsiteX173" fmla="*/ 2287219 w 12192000"/>
              <a:gd name="connsiteY173" fmla="*/ 1998750 h 2237474"/>
              <a:gd name="connsiteX174" fmla="*/ 2286948 w 12192000"/>
              <a:gd name="connsiteY174" fmla="*/ 1998596 h 2237474"/>
              <a:gd name="connsiteX175" fmla="*/ 2243069 w 12192000"/>
              <a:gd name="connsiteY175" fmla="*/ 2015111 h 2237474"/>
              <a:gd name="connsiteX176" fmla="*/ 2186609 w 12192000"/>
              <a:gd name="connsiteY176" fmla="*/ 2008263 h 2237474"/>
              <a:gd name="connsiteX177" fmla="*/ 2164831 w 12192000"/>
              <a:gd name="connsiteY177" fmla="*/ 2010143 h 2237474"/>
              <a:gd name="connsiteX178" fmla="*/ 2152836 w 12192000"/>
              <a:gd name="connsiteY178" fmla="*/ 2010048 h 2237474"/>
              <a:gd name="connsiteX179" fmla="*/ 2117102 w 12192000"/>
              <a:gd name="connsiteY179" fmla="*/ 2023004 h 2237474"/>
              <a:gd name="connsiteX180" fmla="*/ 2111935 w 12192000"/>
              <a:gd name="connsiteY180" fmla="*/ 2023163 h 2237474"/>
              <a:gd name="connsiteX181" fmla="*/ 2089991 w 12192000"/>
              <a:gd name="connsiteY181" fmla="*/ 2034193 h 2237474"/>
              <a:gd name="connsiteX182" fmla="*/ 2058061 w 12192000"/>
              <a:gd name="connsiteY182" fmla="*/ 2047942 h 2237474"/>
              <a:gd name="connsiteX183" fmla="*/ 2055737 w 12192000"/>
              <a:gd name="connsiteY183" fmla="*/ 2047704 h 2237474"/>
              <a:gd name="connsiteX184" fmla="*/ 2042244 w 12192000"/>
              <a:gd name="connsiteY184" fmla="*/ 2055560 h 2237474"/>
              <a:gd name="connsiteX185" fmla="*/ 1976224 w 12192000"/>
              <a:gd name="connsiteY185" fmla="*/ 2074257 h 2237474"/>
              <a:gd name="connsiteX186" fmla="*/ 1877728 w 12192000"/>
              <a:gd name="connsiteY186" fmla="*/ 2101004 h 2237474"/>
              <a:gd name="connsiteX187" fmla="*/ 1759056 w 12192000"/>
              <a:gd name="connsiteY187" fmla="*/ 2125608 h 2237474"/>
              <a:gd name="connsiteX188" fmla="*/ 1637948 w 12192000"/>
              <a:gd name="connsiteY188" fmla="*/ 2172597 h 2237474"/>
              <a:gd name="connsiteX189" fmla="*/ 1434549 w 12192000"/>
              <a:gd name="connsiteY189" fmla="*/ 2234522 h 2237474"/>
              <a:gd name="connsiteX190" fmla="*/ 1398481 w 12192000"/>
              <a:gd name="connsiteY190" fmla="*/ 2237074 h 2237474"/>
              <a:gd name="connsiteX191" fmla="*/ 1398407 w 12192000"/>
              <a:gd name="connsiteY191" fmla="*/ 2237095 h 2237474"/>
              <a:gd name="connsiteX192" fmla="*/ 1370962 w 12192000"/>
              <a:gd name="connsiteY192" fmla="*/ 2237474 h 2237474"/>
              <a:gd name="connsiteX193" fmla="*/ 1356367 w 12192000"/>
              <a:gd name="connsiteY193" fmla="*/ 2235089 h 2237474"/>
              <a:gd name="connsiteX194" fmla="*/ 1324828 w 12192000"/>
              <a:gd name="connsiteY194" fmla="*/ 2231968 h 2237474"/>
              <a:gd name="connsiteX195" fmla="*/ 1297744 w 12192000"/>
              <a:gd name="connsiteY195" fmla="*/ 2235849 h 2237474"/>
              <a:gd name="connsiteX196" fmla="*/ 1286236 w 12192000"/>
              <a:gd name="connsiteY196" fmla="*/ 2233135 h 2237474"/>
              <a:gd name="connsiteX197" fmla="*/ 1283504 w 12192000"/>
              <a:gd name="connsiteY197" fmla="*/ 2233797 h 2237474"/>
              <a:gd name="connsiteX198" fmla="*/ 1279765 w 12192000"/>
              <a:gd name="connsiteY198" fmla="*/ 2229639 h 2237474"/>
              <a:gd name="connsiteX199" fmla="*/ 1195347 w 12192000"/>
              <a:gd name="connsiteY199" fmla="*/ 2212354 h 2237474"/>
              <a:gd name="connsiteX200" fmla="*/ 970251 w 12192000"/>
              <a:gd name="connsiteY200" fmla="*/ 2221029 h 2237474"/>
              <a:gd name="connsiteX201" fmla="*/ 812914 w 12192000"/>
              <a:gd name="connsiteY201" fmla="*/ 2202752 h 2237474"/>
              <a:gd name="connsiteX202" fmla="*/ 800195 w 12192000"/>
              <a:gd name="connsiteY202" fmla="*/ 2209407 h 2237474"/>
              <a:gd name="connsiteX203" fmla="*/ 784978 w 12192000"/>
              <a:gd name="connsiteY203" fmla="*/ 2212360 h 2237474"/>
              <a:gd name="connsiteX204" fmla="*/ 681987 w 12192000"/>
              <a:gd name="connsiteY204" fmla="*/ 2216757 h 2237474"/>
              <a:gd name="connsiteX205" fmla="*/ 669923 w 12192000"/>
              <a:gd name="connsiteY205" fmla="*/ 2211682 h 2237474"/>
              <a:gd name="connsiteX206" fmla="*/ 648680 w 12192000"/>
              <a:gd name="connsiteY206" fmla="*/ 2206229 h 2237474"/>
              <a:gd name="connsiteX207" fmla="*/ 597225 w 12192000"/>
              <a:gd name="connsiteY207" fmla="*/ 2180999 h 2237474"/>
              <a:gd name="connsiteX208" fmla="*/ 558449 w 12192000"/>
              <a:gd name="connsiteY208" fmla="*/ 2182346 h 2237474"/>
              <a:gd name="connsiteX209" fmla="*/ 550517 w 12192000"/>
              <a:gd name="connsiteY209" fmla="*/ 2182060 h 2237474"/>
              <a:gd name="connsiteX210" fmla="*/ 550309 w 12192000"/>
              <a:gd name="connsiteY210" fmla="*/ 2181825 h 2237474"/>
              <a:gd name="connsiteX211" fmla="*/ 541836 w 12192000"/>
              <a:gd name="connsiteY211" fmla="*/ 2181063 h 2237474"/>
              <a:gd name="connsiteX212" fmla="*/ 536057 w 12192000"/>
              <a:gd name="connsiteY212" fmla="*/ 2181537 h 2237474"/>
              <a:gd name="connsiteX213" fmla="*/ 520671 w 12192000"/>
              <a:gd name="connsiteY213" fmla="*/ 2180980 h 2237474"/>
              <a:gd name="connsiteX214" fmla="*/ 515024 w 12192000"/>
              <a:gd name="connsiteY214" fmla="*/ 2179258 h 2237474"/>
              <a:gd name="connsiteX215" fmla="*/ 512278 w 12192000"/>
              <a:gd name="connsiteY215" fmla="*/ 2176369 h 2237474"/>
              <a:gd name="connsiteX216" fmla="*/ 480419 w 12192000"/>
              <a:gd name="connsiteY216" fmla="*/ 2167807 h 2237474"/>
              <a:gd name="connsiteX217" fmla="*/ 413835 w 12192000"/>
              <a:gd name="connsiteY217" fmla="*/ 2156783 h 2237474"/>
              <a:gd name="connsiteX218" fmla="*/ 376513 w 12192000"/>
              <a:gd name="connsiteY218" fmla="*/ 2154014 h 2237474"/>
              <a:gd name="connsiteX219" fmla="*/ 273386 w 12192000"/>
              <a:gd name="connsiteY219" fmla="*/ 2142551 h 2237474"/>
              <a:gd name="connsiteX220" fmla="*/ 169207 w 12192000"/>
              <a:gd name="connsiteY220" fmla="*/ 2128100 h 2237474"/>
              <a:gd name="connsiteX221" fmla="*/ 93149 w 12192000"/>
              <a:gd name="connsiteY221" fmla="*/ 2105324 h 2237474"/>
              <a:gd name="connsiteX222" fmla="*/ 88109 w 12192000"/>
              <a:gd name="connsiteY222" fmla="*/ 2106704 h 2237474"/>
              <a:gd name="connsiteX223" fmla="*/ 80022 w 12192000"/>
              <a:gd name="connsiteY223" fmla="*/ 2107254 h 2237474"/>
              <a:gd name="connsiteX224" fmla="*/ 79717 w 12192000"/>
              <a:gd name="connsiteY224" fmla="*/ 2107046 h 2237474"/>
              <a:gd name="connsiteX225" fmla="*/ 72352 w 12192000"/>
              <a:gd name="connsiteY225" fmla="*/ 2107991 h 2237474"/>
              <a:gd name="connsiteX226" fmla="*/ 37645 w 12192000"/>
              <a:gd name="connsiteY226" fmla="*/ 2115401 h 2237474"/>
              <a:gd name="connsiteX227" fmla="*/ 4572 w 12192000"/>
              <a:gd name="connsiteY227" fmla="*/ 2111091 h 2237474"/>
              <a:gd name="connsiteX228" fmla="*/ 0 w 12192000"/>
              <a:gd name="connsiteY228" fmla="*/ 2110468 h 2237474"/>
              <a:gd name="connsiteX229" fmla="*/ 0 w 12192000"/>
              <a:gd name="connsiteY22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02328 w 12192000"/>
              <a:gd name="connsiteY66" fmla="*/ 1345865 h 2237474"/>
              <a:gd name="connsiteX67" fmla="*/ 7898322 w 12192000"/>
              <a:gd name="connsiteY67" fmla="*/ 1345689 h 2237474"/>
              <a:gd name="connsiteX68" fmla="*/ 7875879 w 12192000"/>
              <a:gd name="connsiteY68" fmla="*/ 1345646 h 2237474"/>
              <a:gd name="connsiteX69" fmla="*/ 7840612 w 12192000"/>
              <a:gd name="connsiteY69" fmla="*/ 1369373 h 2237474"/>
              <a:gd name="connsiteX70" fmla="*/ 7786819 w 12192000"/>
              <a:gd name="connsiteY70" fmla="*/ 1378970 h 2237474"/>
              <a:gd name="connsiteX71" fmla="*/ 7548172 w 12192000"/>
              <a:gd name="connsiteY71" fmla="*/ 1417460 h 2237474"/>
              <a:gd name="connsiteX72" fmla="*/ 7483437 w 12192000"/>
              <a:gd name="connsiteY72" fmla="*/ 1478152 h 2237474"/>
              <a:gd name="connsiteX73" fmla="*/ 7377870 w 12192000"/>
              <a:gd name="connsiteY73" fmla="*/ 1523319 h 2237474"/>
              <a:gd name="connsiteX74" fmla="*/ 7230737 w 12192000"/>
              <a:gd name="connsiteY74" fmla="*/ 1562633 h 2237474"/>
              <a:gd name="connsiteX75" fmla="*/ 7224458 w 12192000"/>
              <a:gd name="connsiteY75" fmla="*/ 1573008 h 2237474"/>
              <a:gd name="connsiteX76" fmla="*/ 7213486 w 12192000"/>
              <a:gd name="connsiteY76" fmla="*/ 1580987 h 2237474"/>
              <a:gd name="connsiteX77" fmla="*/ 7210972 w 12192000"/>
              <a:gd name="connsiteY77" fmla="*/ 1580856 h 2237474"/>
              <a:gd name="connsiteX78" fmla="*/ 7183121 w 12192000"/>
              <a:gd name="connsiteY78" fmla="*/ 1595162 h 2237474"/>
              <a:gd name="connsiteX79" fmla="*/ 7164601 w 12192000"/>
              <a:gd name="connsiteY79" fmla="*/ 1606490 h 2237474"/>
              <a:gd name="connsiteX80" fmla="*/ 7159286 w 12192000"/>
              <a:gd name="connsiteY80" fmla="*/ 1606850 h 2237474"/>
              <a:gd name="connsiteX81" fmla="*/ 7114651 w 12192000"/>
              <a:gd name="connsiteY81" fmla="*/ 1620959 h 2237474"/>
              <a:gd name="connsiteX82" fmla="*/ 7092727 w 12192000"/>
              <a:gd name="connsiteY82" fmla="*/ 1623628 h 2237474"/>
              <a:gd name="connsiteX83" fmla="*/ 7031309 w 12192000"/>
              <a:gd name="connsiteY83" fmla="*/ 1619451 h 2237474"/>
              <a:gd name="connsiteX84" fmla="*/ 6999084 w 12192000"/>
              <a:gd name="connsiteY84" fmla="*/ 1634317 h 2237474"/>
              <a:gd name="connsiteX85" fmla="*/ 6992107 w 12192000"/>
              <a:gd name="connsiteY85" fmla="*/ 1636860 h 2237474"/>
              <a:gd name="connsiteX86" fmla="*/ 6991765 w 12192000"/>
              <a:gd name="connsiteY86" fmla="*/ 1636725 h 2237474"/>
              <a:gd name="connsiteX87" fmla="*/ 6983996 w 12192000"/>
              <a:gd name="connsiteY87" fmla="*/ 1639040 h 2237474"/>
              <a:gd name="connsiteX88" fmla="*/ 6979383 w 12192000"/>
              <a:gd name="connsiteY88" fmla="*/ 1641496 h 2237474"/>
              <a:gd name="connsiteX89" fmla="*/ 6900177 w 12192000"/>
              <a:gd name="connsiteY89" fmla="*/ 1636016 h 2237474"/>
              <a:gd name="connsiteX90" fmla="*/ 6795372 w 12192000"/>
              <a:gd name="connsiteY90" fmla="*/ 1644845 h 2237474"/>
              <a:gd name="connsiteX91" fmla="*/ 6692251 w 12192000"/>
              <a:gd name="connsiteY91" fmla="*/ 1656357 h 2237474"/>
              <a:gd name="connsiteX92" fmla="*/ 6655235 w 12192000"/>
              <a:gd name="connsiteY92" fmla="*/ 1661869 h 2237474"/>
              <a:gd name="connsiteX93" fmla="*/ 6587857 w 12192000"/>
              <a:gd name="connsiteY93" fmla="*/ 1665769 h 2237474"/>
              <a:gd name="connsiteX94" fmla="*/ 6554894 w 12192000"/>
              <a:gd name="connsiteY94" fmla="*/ 1664428 h 2237474"/>
              <a:gd name="connsiteX95" fmla="*/ 6516595 w 12192000"/>
              <a:gd name="connsiteY95" fmla="*/ 1667475 h 2237474"/>
              <a:gd name="connsiteX96" fmla="*/ 6508541 w 12192000"/>
              <a:gd name="connsiteY96" fmla="*/ 1668757 h 2237474"/>
              <a:gd name="connsiteX97" fmla="*/ 6471012 w 12192000"/>
              <a:gd name="connsiteY97" fmla="*/ 1678604 h 2237474"/>
              <a:gd name="connsiteX98" fmla="*/ 6415265 w 12192000"/>
              <a:gd name="connsiteY98" fmla="*/ 1665317 h 2237474"/>
              <a:gd name="connsiteX99" fmla="*/ 6364035 w 12192000"/>
              <a:gd name="connsiteY99" fmla="*/ 1667683 h 2237474"/>
              <a:gd name="connsiteX100" fmla="*/ 6280959 w 12192000"/>
              <a:gd name="connsiteY100" fmla="*/ 1689329 h 2237474"/>
              <a:gd name="connsiteX101" fmla="*/ 6243319 w 12192000"/>
              <a:gd name="connsiteY101" fmla="*/ 1695560 h 2237474"/>
              <a:gd name="connsiteX102" fmla="*/ 6098321 w 12192000"/>
              <a:gd name="connsiteY102" fmla="*/ 1721646 h 2237474"/>
              <a:gd name="connsiteX103" fmla="*/ 5880652 w 12192000"/>
              <a:gd name="connsiteY103" fmla="*/ 1779643 h 2237474"/>
              <a:gd name="connsiteX104" fmla="*/ 5785959 w 12192000"/>
              <a:gd name="connsiteY104" fmla="*/ 1775307 h 2237474"/>
              <a:gd name="connsiteX105" fmla="*/ 5643534 w 12192000"/>
              <a:gd name="connsiteY105" fmla="*/ 1802919 h 2237474"/>
              <a:gd name="connsiteX106" fmla="*/ 5518799 w 12192000"/>
              <a:gd name="connsiteY106" fmla="*/ 1818312 h 2237474"/>
              <a:gd name="connsiteX107" fmla="*/ 5505014 w 12192000"/>
              <a:gd name="connsiteY107" fmla="*/ 1819259 h 2237474"/>
              <a:gd name="connsiteX108" fmla="*/ 5453307 w 12192000"/>
              <a:gd name="connsiteY108" fmla="*/ 1815450 h 2237474"/>
              <a:gd name="connsiteX109" fmla="*/ 5364192 w 12192000"/>
              <a:gd name="connsiteY109" fmla="*/ 1826074 h 2237474"/>
              <a:gd name="connsiteX110" fmla="*/ 5350380 w 12192000"/>
              <a:gd name="connsiteY110" fmla="*/ 1830891 h 2237474"/>
              <a:gd name="connsiteX111" fmla="*/ 5259633 w 12192000"/>
              <a:gd name="connsiteY111" fmla="*/ 1837160 h 2237474"/>
              <a:gd name="connsiteX112" fmla="*/ 5197513 w 12192000"/>
              <a:gd name="connsiteY112" fmla="*/ 1844718 h 2237474"/>
              <a:gd name="connsiteX113" fmla="*/ 5184170 w 12192000"/>
              <a:gd name="connsiteY113" fmla="*/ 1849402 h 2237474"/>
              <a:gd name="connsiteX114" fmla="*/ 5168852 w 12192000"/>
              <a:gd name="connsiteY114" fmla="*/ 1844846 h 2237474"/>
              <a:gd name="connsiteX115" fmla="*/ 5164370 w 12192000"/>
              <a:gd name="connsiteY115" fmla="*/ 1840597 h 2237474"/>
              <a:gd name="connsiteX116" fmla="*/ 5114927 w 12192000"/>
              <a:gd name="connsiteY116" fmla="*/ 1847827 h 2237474"/>
              <a:gd name="connsiteX117" fmla="*/ 5108970 w 12192000"/>
              <a:gd name="connsiteY117" fmla="*/ 1847935 h 2237474"/>
              <a:gd name="connsiteX118" fmla="*/ 5067961 w 12192000"/>
              <a:gd name="connsiteY118" fmla="*/ 1845917 h 2237474"/>
              <a:gd name="connsiteX119" fmla="*/ 5007075 w 12192000"/>
              <a:gd name="connsiteY119" fmla="*/ 1838626 h 2237474"/>
              <a:gd name="connsiteX120" fmla="*/ 4944087 w 12192000"/>
              <a:gd name="connsiteY120" fmla="*/ 1823332 h 2237474"/>
              <a:gd name="connsiteX121" fmla="*/ 4907662 w 12192000"/>
              <a:gd name="connsiteY121" fmla="*/ 1816900 h 2237474"/>
              <a:gd name="connsiteX122" fmla="*/ 4882386 w 12192000"/>
              <a:gd name="connsiteY122" fmla="*/ 1809844 h 2237474"/>
              <a:gd name="connsiteX123" fmla="*/ 4811440 w 12192000"/>
              <a:gd name="connsiteY123" fmla="*/ 1804655 h 2237474"/>
              <a:gd name="connsiteX124" fmla="*/ 4691075 w 12192000"/>
              <a:gd name="connsiteY124" fmla="*/ 1801389 h 2237474"/>
              <a:gd name="connsiteX125" fmla="*/ 4611738 w 12192000"/>
              <a:gd name="connsiteY125" fmla="*/ 1776964 h 2237474"/>
              <a:gd name="connsiteX126" fmla="*/ 4560070 w 12192000"/>
              <a:gd name="connsiteY126" fmla="*/ 1785640 h 2237474"/>
              <a:gd name="connsiteX127" fmla="*/ 4536503 w 12192000"/>
              <a:gd name="connsiteY127" fmla="*/ 1785334 h 2237474"/>
              <a:gd name="connsiteX128" fmla="*/ 4513724 w 12192000"/>
              <a:gd name="connsiteY128" fmla="*/ 1791996 h 2237474"/>
              <a:gd name="connsiteX129" fmla="*/ 4459810 w 12192000"/>
              <a:gd name="connsiteY129" fmla="*/ 1797886 h 2237474"/>
              <a:gd name="connsiteX130" fmla="*/ 4379064 w 12192000"/>
              <a:gd name="connsiteY130" fmla="*/ 1817177 h 2237474"/>
              <a:gd name="connsiteX131" fmla="*/ 4319209 w 12192000"/>
              <a:gd name="connsiteY131" fmla="*/ 1834833 h 2237474"/>
              <a:gd name="connsiteX132" fmla="*/ 4290981 w 12192000"/>
              <a:gd name="connsiteY132" fmla="*/ 1839677 h 2237474"/>
              <a:gd name="connsiteX133" fmla="*/ 4285792 w 12192000"/>
              <a:gd name="connsiteY133" fmla="*/ 1836231 h 2237474"/>
              <a:gd name="connsiteX134" fmla="*/ 4238372 w 12192000"/>
              <a:gd name="connsiteY134" fmla="*/ 1851480 h 2237474"/>
              <a:gd name="connsiteX135" fmla="*/ 4232517 w 12192000"/>
              <a:gd name="connsiteY135" fmla="*/ 1852567 h 2237474"/>
              <a:gd name="connsiteX136" fmla="*/ 4191732 w 12192000"/>
              <a:gd name="connsiteY136" fmla="*/ 1857328 h 2237474"/>
              <a:gd name="connsiteX137" fmla="*/ 4065532 w 12192000"/>
              <a:gd name="connsiteY137" fmla="*/ 1855477 h 2237474"/>
              <a:gd name="connsiteX138" fmla="*/ 4028460 w 12192000"/>
              <a:gd name="connsiteY138" fmla="*/ 1855137 h 2237474"/>
              <a:gd name="connsiteX139" fmla="*/ 4002267 w 12192000"/>
              <a:gd name="connsiteY139" fmla="*/ 1852352 h 2237474"/>
              <a:gd name="connsiteX140" fmla="*/ 3931396 w 12192000"/>
              <a:gd name="connsiteY140" fmla="*/ 1858915 h 2237474"/>
              <a:gd name="connsiteX141" fmla="*/ 3812162 w 12192000"/>
              <a:gd name="connsiteY141" fmla="*/ 1875501 h 2237474"/>
              <a:gd name="connsiteX142" fmla="*/ 3729530 w 12192000"/>
              <a:gd name="connsiteY142" fmla="*/ 1864513 h 2237474"/>
              <a:gd name="connsiteX143" fmla="*/ 3680177 w 12192000"/>
              <a:gd name="connsiteY143" fmla="*/ 1881552 h 2237474"/>
              <a:gd name="connsiteX144" fmla="*/ 3567259 w 12192000"/>
              <a:gd name="connsiteY144" fmla="*/ 1893482 h 2237474"/>
              <a:gd name="connsiteX145" fmla="*/ 3405770 w 12192000"/>
              <a:gd name="connsiteY145" fmla="*/ 1904591 h 2237474"/>
              <a:gd name="connsiteX146" fmla="*/ 3280097 w 12192000"/>
              <a:gd name="connsiteY146" fmla="*/ 1919610 h 2237474"/>
              <a:gd name="connsiteX147" fmla="*/ 3123424 w 12192000"/>
              <a:gd name="connsiteY147" fmla="*/ 1952930 h 2237474"/>
              <a:gd name="connsiteX148" fmla="*/ 3009910 w 12192000"/>
              <a:gd name="connsiteY148" fmla="*/ 1957866 h 2237474"/>
              <a:gd name="connsiteX149" fmla="*/ 2995934 w 12192000"/>
              <a:gd name="connsiteY149" fmla="*/ 1967085 h 2237474"/>
              <a:gd name="connsiteX150" fmla="*/ 2980071 w 12192000"/>
              <a:gd name="connsiteY150" fmla="*/ 1972988 h 2237474"/>
              <a:gd name="connsiteX151" fmla="*/ 2978094 w 12192000"/>
              <a:gd name="connsiteY151" fmla="*/ 1972369 h 2237474"/>
              <a:gd name="connsiteX152" fmla="*/ 2942858 w 12192000"/>
              <a:gd name="connsiteY152" fmla="*/ 1981367 h 2237474"/>
              <a:gd name="connsiteX153" fmla="*/ 2875436 w 12192000"/>
              <a:gd name="connsiteY153" fmla="*/ 1996977 h 2237474"/>
              <a:gd name="connsiteX154" fmla="*/ 2874892 w 12192000"/>
              <a:gd name="connsiteY154" fmla="*/ 1996085 h 2237474"/>
              <a:gd name="connsiteX155" fmla="*/ 2864145 w 12192000"/>
              <a:gd name="connsiteY155" fmla="*/ 1994061 h 2237474"/>
              <a:gd name="connsiteX156" fmla="*/ 2843662 w 12192000"/>
              <a:gd name="connsiteY156" fmla="*/ 1992498 h 2237474"/>
              <a:gd name="connsiteX157" fmla="*/ 2796128 w 12192000"/>
              <a:gd name="connsiteY157" fmla="*/ 1976403 h 2237474"/>
              <a:gd name="connsiteX158" fmla="*/ 2756784 w 12192000"/>
              <a:gd name="connsiteY158" fmla="*/ 1985116 h 2237474"/>
              <a:gd name="connsiteX159" fmla="*/ 2748833 w 12192000"/>
              <a:gd name="connsiteY159" fmla="*/ 1986323 h 2237474"/>
              <a:gd name="connsiteX160" fmla="*/ 2748661 w 12192000"/>
              <a:gd name="connsiteY160" fmla="*/ 1986122 h 2237474"/>
              <a:gd name="connsiteX161" fmla="*/ 2740251 w 12192000"/>
              <a:gd name="connsiteY161" fmla="*/ 1986946 h 2237474"/>
              <a:gd name="connsiteX162" fmla="*/ 2718916 w 12192000"/>
              <a:gd name="connsiteY162" fmla="*/ 1990867 h 2237474"/>
              <a:gd name="connsiteX163" fmla="*/ 2713522 w 12192000"/>
              <a:gd name="connsiteY163" fmla="*/ 1990173 h 2237474"/>
              <a:gd name="connsiteX164" fmla="*/ 2680597 w 12192000"/>
              <a:gd name="connsiteY164" fmla="*/ 1984996 h 2237474"/>
              <a:gd name="connsiteX165" fmla="*/ 2578178 w 12192000"/>
              <a:gd name="connsiteY165" fmla="*/ 1990531 h 2237474"/>
              <a:gd name="connsiteX166" fmla="*/ 2476147 w 12192000"/>
              <a:gd name="connsiteY166" fmla="*/ 1998305 h 2237474"/>
              <a:gd name="connsiteX167" fmla="*/ 2373568 w 12192000"/>
              <a:gd name="connsiteY167" fmla="*/ 2003219 h 2237474"/>
              <a:gd name="connsiteX168" fmla="*/ 2321399 w 12192000"/>
              <a:gd name="connsiteY168" fmla="*/ 1989467 h 2237474"/>
              <a:gd name="connsiteX169" fmla="*/ 2315525 w 12192000"/>
              <a:gd name="connsiteY169" fmla="*/ 1989708 h 2237474"/>
              <a:gd name="connsiteX170" fmla="*/ 2300792 w 12192000"/>
              <a:gd name="connsiteY170" fmla="*/ 1994290 h 2237474"/>
              <a:gd name="connsiteX171" fmla="*/ 2295469 w 12192000"/>
              <a:gd name="connsiteY171" fmla="*/ 1996659 h 2237474"/>
              <a:gd name="connsiteX172" fmla="*/ 2287219 w 12192000"/>
              <a:gd name="connsiteY172" fmla="*/ 1998750 h 2237474"/>
              <a:gd name="connsiteX173" fmla="*/ 2286948 w 12192000"/>
              <a:gd name="connsiteY173" fmla="*/ 1998596 h 2237474"/>
              <a:gd name="connsiteX174" fmla="*/ 2243069 w 12192000"/>
              <a:gd name="connsiteY174" fmla="*/ 2015111 h 2237474"/>
              <a:gd name="connsiteX175" fmla="*/ 2186609 w 12192000"/>
              <a:gd name="connsiteY175" fmla="*/ 2008263 h 2237474"/>
              <a:gd name="connsiteX176" fmla="*/ 2164831 w 12192000"/>
              <a:gd name="connsiteY176" fmla="*/ 2010143 h 2237474"/>
              <a:gd name="connsiteX177" fmla="*/ 2152836 w 12192000"/>
              <a:gd name="connsiteY177" fmla="*/ 2010048 h 2237474"/>
              <a:gd name="connsiteX178" fmla="*/ 2117102 w 12192000"/>
              <a:gd name="connsiteY178" fmla="*/ 2023004 h 2237474"/>
              <a:gd name="connsiteX179" fmla="*/ 2111935 w 12192000"/>
              <a:gd name="connsiteY179" fmla="*/ 2023163 h 2237474"/>
              <a:gd name="connsiteX180" fmla="*/ 2089991 w 12192000"/>
              <a:gd name="connsiteY180" fmla="*/ 2034193 h 2237474"/>
              <a:gd name="connsiteX181" fmla="*/ 2058061 w 12192000"/>
              <a:gd name="connsiteY181" fmla="*/ 2047942 h 2237474"/>
              <a:gd name="connsiteX182" fmla="*/ 2055737 w 12192000"/>
              <a:gd name="connsiteY182" fmla="*/ 2047704 h 2237474"/>
              <a:gd name="connsiteX183" fmla="*/ 2042244 w 12192000"/>
              <a:gd name="connsiteY183" fmla="*/ 2055560 h 2237474"/>
              <a:gd name="connsiteX184" fmla="*/ 1976224 w 12192000"/>
              <a:gd name="connsiteY184" fmla="*/ 2074257 h 2237474"/>
              <a:gd name="connsiteX185" fmla="*/ 1877728 w 12192000"/>
              <a:gd name="connsiteY185" fmla="*/ 2101004 h 2237474"/>
              <a:gd name="connsiteX186" fmla="*/ 1759056 w 12192000"/>
              <a:gd name="connsiteY186" fmla="*/ 2125608 h 2237474"/>
              <a:gd name="connsiteX187" fmla="*/ 1637948 w 12192000"/>
              <a:gd name="connsiteY187" fmla="*/ 2172597 h 2237474"/>
              <a:gd name="connsiteX188" fmla="*/ 1434549 w 12192000"/>
              <a:gd name="connsiteY188" fmla="*/ 2234522 h 2237474"/>
              <a:gd name="connsiteX189" fmla="*/ 1398481 w 12192000"/>
              <a:gd name="connsiteY189" fmla="*/ 2237074 h 2237474"/>
              <a:gd name="connsiteX190" fmla="*/ 1398407 w 12192000"/>
              <a:gd name="connsiteY190" fmla="*/ 2237095 h 2237474"/>
              <a:gd name="connsiteX191" fmla="*/ 1370962 w 12192000"/>
              <a:gd name="connsiteY191" fmla="*/ 2237474 h 2237474"/>
              <a:gd name="connsiteX192" fmla="*/ 1356367 w 12192000"/>
              <a:gd name="connsiteY192" fmla="*/ 2235089 h 2237474"/>
              <a:gd name="connsiteX193" fmla="*/ 1324828 w 12192000"/>
              <a:gd name="connsiteY193" fmla="*/ 2231968 h 2237474"/>
              <a:gd name="connsiteX194" fmla="*/ 1297744 w 12192000"/>
              <a:gd name="connsiteY194" fmla="*/ 2235849 h 2237474"/>
              <a:gd name="connsiteX195" fmla="*/ 1286236 w 12192000"/>
              <a:gd name="connsiteY195" fmla="*/ 2233135 h 2237474"/>
              <a:gd name="connsiteX196" fmla="*/ 1283504 w 12192000"/>
              <a:gd name="connsiteY196" fmla="*/ 2233797 h 2237474"/>
              <a:gd name="connsiteX197" fmla="*/ 1279765 w 12192000"/>
              <a:gd name="connsiteY197" fmla="*/ 2229639 h 2237474"/>
              <a:gd name="connsiteX198" fmla="*/ 1195347 w 12192000"/>
              <a:gd name="connsiteY198" fmla="*/ 2212354 h 2237474"/>
              <a:gd name="connsiteX199" fmla="*/ 970251 w 12192000"/>
              <a:gd name="connsiteY199" fmla="*/ 2221029 h 2237474"/>
              <a:gd name="connsiteX200" fmla="*/ 812914 w 12192000"/>
              <a:gd name="connsiteY200" fmla="*/ 2202752 h 2237474"/>
              <a:gd name="connsiteX201" fmla="*/ 800195 w 12192000"/>
              <a:gd name="connsiteY201" fmla="*/ 2209407 h 2237474"/>
              <a:gd name="connsiteX202" fmla="*/ 784978 w 12192000"/>
              <a:gd name="connsiteY202" fmla="*/ 2212360 h 2237474"/>
              <a:gd name="connsiteX203" fmla="*/ 681987 w 12192000"/>
              <a:gd name="connsiteY203" fmla="*/ 2216757 h 2237474"/>
              <a:gd name="connsiteX204" fmla="*/ 669923 w 12192000"/>
              <a:gd name="connsiteY204" fmla="*/ 2211682 h 2237474"/>
              <a:gd name="connsiteX205" fmla="*/ 648680 w 12192000"/>
              <a:gd name="connsiteY205" fmla="*/ 2206229 h 2237474"/>
              <a:gd name="connsiteX206" fmla="*/ 597225 w 12192000"/>
              <a:gd name="connsiteY206" fmla="*/ 2180999 h 2237474"/>
              <a:gd name="connsiteX207" fmla="*/ 558449 w 12192000"/>
              <a:gd name="connsiteY207" fmla="*/ 2182346 h 2237474"/>
              <a:gd name="connsiteX208" fmla="*/ 550517 w 12192000"/>
              <a:gd name="connsiteY208" fmla="*/ 2182060 h 2237474"/>
              <a:gd name="connsiteX209" fmla="*/ 550309 w 12192000"/>
              <a:gd name="connsiteY209" fmla="*/ 2181825 h 2237474"/>
              <a:gd name="connsiteX210" fmla="*/ 541836 w 12192000"/>
              <a:gd name="connsiteY210" fmla="*/ 2181063 h 2237474"/>
              <a:gd name="connsiteX211" fmla="*/ 536057 w 12192000"/>
              <a:gd name="connsiteY211" fmla="*/ 2181537 h 2237474"/>
              <a:gd name="connsiteX212" fmla="*/ 520671 w 12192000"/>
              <a:gd name="connsiteY212" fmla="*/ 2180980 h 2237474"/>
              <a:gd name="connsiteX213" fmla="*/ 515024 w 12192000"/>
              <a:gd name="connsiteY213" fmla="*/ 2179258 h 2237474"/>
              <a:gd name="connsiteX214" fmla="*/ 512278 w 12192000"/>
              <a:gd name="connsiteY214" fmla="*/ 2176369 h 2237474"/>
              <a:gd name="connsiteX215" fmla="*/ 480419 w 12192000"/>
              <a:gd name="connsiteY215" fmla="*/ 2167807 h 2237474"/>
              <a:gd name="connsiteX216" fmla="*/ 413835 w 12192000"/>
              <a:gd name="connsiteY216" fmla="*/ 2156783 h 2237474"/>
              <a:gd name="connsiteX217" fmla="*/ 376513 w 12192000"/>
              <a:gd name="connsiteY217" fmla="*/ 2154014 h 2237474"/>
              <a:gd name="connsiteX218" fmla="*/ 273386 w 12192000"/>
              <a:gd name="connsiteY218" fmla="*/ 2142551 h 2237474"/>
              <a:gd name="connsiteX219" fmla="*/ 169207 w 12192000"/>
              <a:gd name="connsiteY219" fmla="*/ 2128100 h 2237474"/>
              <a:gd name="connsiteX220" fmla="*/ 93149 w 12192000"/>
              <a:gd name="connsiteY220" fmla="*/ 2105324 h 2237474"/>
              <a:gd name="connsiteX221" fmla="*/ 88109 w 12192000"/>
              <a:gd name="connsiteY221" fmla="*/ 2106704 h 2237474"/>
              <a:gd name="connsiteX222" fmla="*/ 80022 w 12192000"/>
              <a:gd name="connsiteY222" fmla="*/ 2107254 h 2237474"/>
              <a:gd name="connsiteX223" fmla="*/ 79717 w 12192000"/>
              <a:gd name="connsiteY223" fmla="*/ 2107046 h 2237474"/>
              <a:gd name="connsiteX224" fmla="*/ 72352 w 12192000"/>
              <a:gd name="connsiteY224" fmla="*/ 2107991 h 2237474"/>
              <a:gd name="connsiteX225" fmla="*/ 37645 w 12192000"/>
              <a:gd name="connsiteY225" fmla="*/ 2115401 h 2237474"/>
              <a:gd name="connsiteX226" fmla="*/ 4572 w 12192000"/>
              <a:gd name="connsiteY226" fmla="*/ 2111091 h 2237474"/>
              <a:gd name="connsiteX227" fmla="*/ 0 w 12192000"/>
              <a:gd name="connsiteY227" fmla="*/ 2110468 h 2237474"/>
              <a:gd name="connsiteX228" fmla="*/ 0 w 12192000"/>
              <a:gd name="connsiteY22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02328 w 12192000"/>
              <a:gd name="connsiteY66" fmla="*/ 1345865 h 2237474"/>
              <a:gd name="connsiteX67" fmla="*/ 7898322 w 12192000"/>
              <a:gd name="connsiteY67" fmla="*/ 1345689 h 2237474"/>
              <a:gd name="connsiteX68" fmla="*/ 7875879 w 12192000"/>
              <a:gd name="connsiteY68" fmla="*/ 1345646 h 2237474"/>
              <a:gd name="connsiteX69" fmla="*/ 7840612 w 12192000"/>
              <a:gd name="connsiteY69" fmla="*/ 1369373 h 2237474"/>
              <a:gd name="connsiteX70" fmla="*/ 7786819 w 12192000"/>
              <a:gd name="connsiteY70" fmla="*/ 1378970 h 2237474"/>
              <a:gd name="connsiteX71" fmla="*/ 7548172 w 12192000"/>
              <a:gd name="connsiteY71" fmla="*/ 1417460 h 2237474"/>
              <a:gd name="connsiteX72" fmla="*/ 7483437 w 12192000"/>
              <a:gd name="connsiteY72" fmla="*/ 1478152 h 2237474"/>
              <a:gd name="connsiteX73" fmla="*/ 7377870 w 12192000"/>
              <a:gd name="connsiteY73" fmla="*/ 1523319 h 2237474"/>
              <a:gd name="connsiteX74" fmla="*/ 7230737 w 12192000"/>
              <a:gd name="connsiteY74" fmla="*/ 1562633 h 2237474"/>
              <a:gd name="connsiteX75" fmla="*/ 7224458 w 12192000"/>
              <a:gd name="connsiteY75" fmla="*/ 1573008 h 2237474"/>
              <a:gd name="connsiteX76" fmla="*/ 7213486 w 12192000"/>
              <a:gd name="connsiteY76" fmla="*/ 1580987 h 2237474"/>
              <a:gd name="connsiteX77" fmla="*/ 7210972 w 12192000"/>
              <a:gd name="connsiteY77" fmla="*/ 1580856 h 2237474"/>
              <a:gd name="connsiteX78" fmla="*/ 7183121 w 12192000"/>
              <a:gd name="connsiteY78" fmla="*/ 1595162 h 2237474"/>
              <a:gd name="connsiteX79" fmla="*/ 7164601 w 12192000"/>
              <a:gd name="connsiteY79" fmla="*/ 1606490 h 2237474"/>
              <a:gd name="connsiteX80" fmla="*/ 7159286 w 12192000"/>
              <a:gd name="connsiteY80" fmla="*/ 1606850 h 2237474"/>
              <a:gd name="connsiteX81" fmla="*/ 7114651 w 12192000"/>
              <a:gd name="connsiteY81" fmla="*/ 1620959 h 2237474"/>
              <a:gd name="connsiteX82" fmla="*/ 7092727 w 12192000"/>
              <a:gd name="connsiteY82" fmla="*/ 1623628 h 2237474"/>
              <a:gd name="connsiteX83" fmla="*/ 7031309 w 12192000"/>
              <a:gd name="connsiteY83" fmla="*/ 1619451 h 2237474"/>
              <a:gd name="connsiteX84" fmla="*/ 6999084 w 12192000"/>
              <a:gd name="connsiteY84" fmla="*/ 1634317 h 2237474"/>
              <a:gd name="connsiteX85" fmla="*/ 6992107 w 12192000"/>
              <a:gd name="connsiteY85" fmla="*/ 1636860 h 2237474"/>
              <a:gd name="connsiteX86" fmla="*/ 6991765 w 12192000"/>
              <a:gd name="connsiteY86" fmla="*/ 1636725 h 2237474"/>
              <a:gd name="connsiteX87" fmla="*/ 6983996 w 12192000"/>
              <a:gd name="connsiteY87" fmla="*/ 1639040 h 2237474"/>
              <a:gd name="connsiteX88" fmla="*/ 6900177 w 12192000"/>
              <a:gd name="connsiteY88" fmla="*/ 1636016 h 2237474"/>
              <a:gd name="connsiteX89" fmla="*/ 6795372 w 12192000"/>
              <a:gd name="connsiteY89" fmla="*/ 1644845 h 2237474"/>
              <a:gd name="connsiteX90" fmla="*/ 6692251 w 12192000"/>
              <a:gd name="connsiteY90" fmla="*/ 1656357 h 2237474"/>
              <a:gd name="connsiteX91" fmla="*/ 6655235 w 12192000"/>
              <a:gd name="connsiteY91" fmla="*/ 1661869 h 2237474"/>
              <a:gd name="connsiteX92" fmla="*/ 6587857 w 12192000"/>
              <a:gd name="connsiteY92" fmla="*/ 1665769 h 2237474"/>
              <a:gd name="connsiteX93" fmla="*/ 6554894 w 12192000"/>
              <a:gd name="connsiteY93" fmla="*/ 1664428 h 2237474"/>
              <a:gd name="connsiteX94" fmla="*/ 6516595 w 12192000"/>
              <a:gd name="connsiteY94" fmla="*/ 1667475 h 2237474"/>
              <a:gd name="connsiteX95" fmla="*/ 6508541 w 12192000"/>
              <a:gd name="connsiteY95" fmla="*/ 1668757 h 2237474"/>
              <a:gd name="connsiteX96" fmla="*/ 6471012 w 12192000"/>
              <a:gd name="connsiteY96" fmla="*/ 1678604 h 2237474"/>
              <a:gd name="connsiteX97" fmla="*/ 6415265 w 12192000"/>
              <a:gd name="connsiteY97" fmla="*/ 1665317 h 2237474"/>
              <a:gd name="connsiteX98" fmla="*/ 6364035 w 12192000"/>
              <a:gd name="connsiteY98" fmla="*/ 1667683 h 2237474"/>
              <a:gd name="connsiteX99" fmla="*/ 6280959 w 12192000"/>
              <a:gd name="connsiteY99" fmla="*/ 1689329 h 2237474"/>
              <a:gd name="connsiteX100" fmla="*/ 6243319 w 12192000"/>
              <a:gd name="connsiteY100" fmla="*/ 1695560 h 2237474"/>
              <a:gd name="connsiteX101" fmla="*/ 6098321 w 12192000"/>
              <a:gd name="connsiteY101" fmla="*/ 1721646 h 2237474"/>
              <a:gd name="connsiteX102" fmla="*/ 5880652 w 12192000"/>
              <a:gd name="connsiteY102" fmla="*/ 1779643 h 2237474"/>
              <a:gd name="connsiteX103" fmla="*/ 5785959 w 12192000"/>
              <a:gd name="connsiteY103" fmla="*/ 1775307 h 2237474"/>
              <a:gd name="connsiteX104" fmla="*/ 5643534 w 12192000"/>
              <a:gd name="connsiteY104" fmla="*/ 1802919 h 2237474"/>
              <a:gd name="connsiteX105" fmla="*/ 5518799 w 12192000"/>
              <a:gd name="connsiteY105" fmla="*/ 1818312 h 2237474"/>
              <a:gd name="connsiteX106" fmla="*/ 5505014 w 12192000"/>
              <a:gd name="connsiteY106" fmla="*/ 1819259 h 2237474"/>
              <a:gd name="connsiteX107" fmla="*/ 5453307 w 12192000"/>
              <a:gd name="connsiteY107" fmla="*/ 1815450 h 2237474"/>
              <a:gd name="connsiteX108" fmla="*/ 5364192 w 12192000"/>
              <a:gd name="connsiteY108" fmla="*/ 1826074 h 2237474"/>
              <a:gd name="connsiteX109" fmla="*/ 5350380 w 12192000"/>
              <a:gd name="connsiteY109" fmla="*/ 1830891 h 2237474"/>
              <a:gd name="connsiteX110" fmla="*/ 5259633 w 12192000"/>
              <a:gd name="connsiteY110" fmla="*/ 1837160 h 2237474"/>
              <a:gd name="connsiteX111" fmla="*/ 5197513 w 12192000"/>
              <a:gd name="connsiteY111" fmla="*/ 1844718 h 2237474"/>
              <a:gd name="connsiteX112" fmla="*/ 5184170 w 12192000"/>
              <a:gd name="connsiteY112" fmla="*/ 1849402 h 2237474"/>
              <a:gd name="connsiteX113" fmla="*/ 5168852 w 12192000"/>
              <a:gd name="connsiteY113" fmla="*/ 1844846 h 2237474"/>
              <a:gd name="connsiteX114" fmla="*/ 5164370 w 12192000"/>
              <a:gd name="connsiteY114" fmla="*/ 1840597 h 2237474"/>
              <a:gd name="connsiteX115" fmla="*/ 5114927 w 12192000"/>
              <a:gd name="connsiteY115" fmla="*/ 1847827 h 2237474"/>
              <a:gd name="connsiteX116" fmla="*/ 5108970 w 12192000"/>
              <a:gd name="connsiteY116" fmla="*/ 1847935 h 2237474"/>
              <a:gd name="connsiteX117" fmla="*/ 5067961 w 12192000"/>
              <a:gd name="connsiteY117" fmla="*/ 1845917 h 2237474"/>
              <a:gd name="connsiteX118" fmla="*/ 5007075 w 12192000"/>
              <a:gd name="connsiteY118" fmla="*/ 1838626 h 2237474"/>
              <a:gd name="connsiteX119" fmla="*/ 4944087 w 12192000"/>
              <a:gd name="connsiteY119" fmla="*/ 1823332 h 2237474"/>
              <a:gd name="connsiteX120" fmla="*/ 4907662 w 12192000"/>
              <a:gd name="connsiteY120" fmla="*/ 1816900 h 2237474"/>
              <a:gd name="connsiteX121" fmla="*/ 4882386 w 12192000"/>
              <a:gd name="connsiteY121" fmla="*/ 1809844 h 2237474"/>
              <a:gd name="connsiteX122" fmla="*/ 4811440 w 12192000"/>
              <a:gd name="connsiteY122" fmla="*/ 1804655 h 2237474"/>
              <a:gd name="connsiteX123" fmla="*/ 4691075 w 12192000"/>
              <a:gd name="connsiteY123" fmla="*/ 1801389 h 2237474"/>
              <a:gd name="connsiteX124" fmla="*/ 4611738 w 12192000"/>
              <a:gd name="connsiteY124" fmla="*/ 1776964 h 2237474"/>
              <a:gd name="connsiteX125" fmla="*/ 4560070 w 12192000"/>
              <a:gd name="connsiteY125" fmla="*/ 1785640 h 2237474"/>
              <a:gd name="connsiteX126" fmla="*/ 4536503 w 12192000"/>
              <a:gd name="connsiteY126" fmla="*/ 1785334 h 2237474"/>
              <a:gd name="connsiteX127" fmla="*/ 4513724 w 12192000"/>
              <a:gd name="connsiteY127" fmla="*/ 1791996 h 2237474"/>
              <a:gd name="connsiteX128" fmla="*/ 4459810 w 12192000"/>
              <a:gd name="connsiteY128" fmla="*/ 1797886 h 2237474"/>
              <a:gd name="connsiteX129" fmla="*/ 4379064 w 12192000"/>
              <a:gd name="connsiteY129" fmla="*/ 1817177 h 2237474"/>
              <a:gd name="connsiteX130" fmla="*/ 4319209 w 12192000"/>
              <a:gd name="connsiteY130" fmla="*/ 1834833 h 2237474"/>
              <a:gd name="connsiteX131" fmla="*/ 4290981 w 12192000"/>
              <a:gd name="connsiteY131" fmla="*/ 1839677 h 2237474"/>
              <a:gd name="connsiteX132" fmla="*/ 4285792 w 12192000"/>
              <a:gd name="connsiteY132" fmla="*/ 1836231 h 2237474"/>
              <a:gd name="connsiteX133" fmla="*/ 4238372 w 12192000"/>
              <a:gd name="connsiteY133" fmla="*/ 1851480 h 2237474"/>
              <a:gd name="connsiteX134" fmla="*/ 4232517 w 12192000"/>
              <a:gd name="connsiteY134" fmla="*/ 1852567 h 2237474"/>
              <a:gd name="connsiteX135" fmla="*/ 4191732 w 12192000"/>
              <a:gd name="connsiteY135" fmla="*/ 1857328 h 2237474"/>
              <a:gd name="connsiteX136" fmla="*/ 4065532 w 12192000"/>
              <a:gd name="connsiteY136" fmla="*/ 1855477 h 2237474"/>
              <a:gd name="connsiteX137" fmla="*/ 4028460 w 12192000"/>
              <a:gd name="connsiteY137" fmla="*/ 1855137 h 2237474"/>
              <a:gd name="connsiteX138" fmla="*/ 4002267 w 12192000"/>
              <a:gd name="connsiteY138" fmla="*/ 1852352 h 2237474"/>
              <a:gd name="connsiteX139" fmla="*/ 3931396 w 12192000"/>
              <a:gd name="connsiteY139" fmla="*/ 1858915 h 2237474"/>
              <a:gd name="connsiteX140" fmla="*/ 3812162 w 12192000"/>
              <a:gd name="connsiteY140" fmla="*/ 1875501 h 2237474"/>
              <a:gd name="connsiteX141" fmla="*/ 3729530 w 12192000"/>
              <a:gd name="connsiteY141" fmla="*/ 1864513 h 2237474"/>
              <a:gd name="connsiteX142" fmla="*/ 3680177 w 12192000"/>
              <a:gd name="connsiteY142" fmla="*/ 1881552 h 2237474"/>
              <a:gd name="connsiteX143" fmla="*/ 3567259 w 12192000"/>
              <a:gd name="connsiteY143" fmla="*/ 1893482 h 2237474"/>
              <a:gd name="connsiteX144" fmla="*/ 3405770 w 12192000"/>
              <a:gd name="connsiteY144" fmla="*/ 1904591 h 2237474"/>
              <a:gd name="connsiteX145" fmla="*/ 3280097 w 12192000"/>
              <a:gd name="connsiteY145" fmla="*/ 1919610 h 2237474"/>
              <a:gd name="connsiteX146" fmla="*/ 3123424 w 12192000"/>
              <a:gd name="connsiteY146" fmla="*/ 1952930 h 2237474"/>
              <a:gd name="connsiteX147" fmla="*/ 3009910 w 12192000"/>
              <a:gd name="connsiteY147" fmla="*/ 1957866 h 2237474"/>
              <a:gd name="connsiteX148" fmla="*/ 2995934 w 12192000"/>
              <a:gd name="connsiteY148" fmla="*/ 1967085 h 2237474"/>
              <a:gd name="connsiteX149" fmla="*/ 2980071 w 12192000"/>
              <a:gd name="connsiteY149" fmla="*/ 1972988 h 2237474"/>
              <a:gd name="connsiteX150" fmla="*/ 2978094 w 12192000"/>
              <a:gd name="connsiteY150" fmla="*/ 1972369 h 2237474"/>
              <a:gd name="connsiteX151" fmla="*/ 2942858 w 12192000"/>
              <a:gd name="connsiteY151" fmla="*/ 1981367 h 2237474"/>
              <a:gd name="connsiteX152" fmla="*/ 2875436 w 12192000"/>
              <a:gd name="connsiteY152" fmla="*/ 1996977 h 2237474"/>
              <a:gd name="connsiteX153" fmla="*/ 2874892 w 12192000"/>
              <a:gd name="connsiteY153" fmla="*/ 1996085 h 2237474"/>
              <a:gd name="connsiteX154" fmla="*/ 2864145 w 12192000"/>
              <a:gd name="connsiteY154" fmla="*/ 1994061 h 2237474"/>
              <a:gd name="connsiteX155" fmla="*/ 2843662 w 12192000"/>
              <a:gd name="connsiteY155" fmla="*/ 1992498 h 2237474"/>
              <a:gd name="connsiteX156" fmla="*/ 2796128 w 12192000"/>
              <a:gd name="connsiteY156" fmla="*/ 1976403 h 2237474"/>
              <a:gd name="connsiteX157" fmla="*/ 2756784 w 12192000"/>
              <a:gd name="connsiteY157" fmla="*/ 1985116 h 2237474"/>
              <a:gd name="connsiteX158" fmla="*/ 2748833 w 12192000"/>
              <a:gd name="connsiteY158" fmla="*/ 1986323 h 2237474"/>
              <a:gd name="connsiteX159" fmla="*/ 2748661 w 12192000"/>
              <a:gd name="connsiteY159" fmla="*/ 1986122 h 2237474"/>
              <a:gd name="connsiteX160" fmla="*/ 2740251 w 12192000"/>
              <a:gd name="connsiteY160" fmla="*/ 1986946 h 2237474"/>
              <a:gd name="connsiteX161" fmla="*/ 2718916 w 12192000"/>
              <a:gd name="connsiteY161" fmla="*/ 1990867 h 2237474"/>
              <a:gd name="connsiteX162" fmla="*/ 2713522 w 12192000"/>
              <a:gd name="connsiteY162" fmla="*/ 1990173 h 2237474"/>
              <a:gd name="connsiteX163" fmla="*/ 2680597 w 12192000"/>
              <a:gd name="connsiteY163" fmla="*/ 1984996 h 2237474"/>
              <a:gd name="connsiteX164" fmla="*/ 2578178 w 12192000"/>
              <a:gd name="connsiteY164" fmla="*/ 1990531 h 2237474"/>
              <a:gd name="connsiteX165" fmla="*/ 2476147 w 12192000"/>
              <a:gd name="connsiteY165" fmla="*/ 1998305 h 2237474"/>
              <a:gd name="connsiteX166" fmla="*/ 2373568 w 12192000"/>
              <a:gd name="connsiteY166" fmla="*/ 2003219 h 2237474"/>
              <a:gd name="connsiteX167" fmla="*/ 2321399 w 12192000"/>
              <a:gd name="connsiteY167" fmla="*/ 1989467 h 2237474"/>
              <a:gd name="connsiteX168" fmla="*/ 2315525 w 12192000"/>
              <a:gd name="connsiteY168" fmla="*/ 1989708 h 2237474"/>
              <a:gd name="connsiteX169" fmla="*/ 2300792 w 12192000"/>
              <a:gd name="connsiteY169" fmla="*/ 1994290 h 2237474"/>
              <a:gd name="connsiteX170" fmla="*/ 2295469 w 12192000"/>
              <a:gd name="connsiteY170" fmla="*/ 1996659 h 2237474"/>
              <a:gd name="connsiteX171" fmla="*/ 2287219 w 12192000"/>
              <a:gd name="connsiteY171" fmla="*/ 1998750 h 2237474"/>
              <a:gd name="connsiteX172" fmla="*/ 2286948 w 12192000"/>
              <a:gd name="connsiteY172" fmla="*/ 1998596 h 2237474"/>
              <a:gd name="connsiteX173" fmla="*/ 2243069 w 12192000"/>
              <a:gd name="connsiteY173" fmla="*/ 2015111 h 2237474"/>
              <a:gd name="connsiteX174" fmla="*/ 2186609 w 12192000"/>
              <a:gd name="connsiteY174" fmla="*/ 2008263 h 2237474"/>
              <a:gd name="connsiteX175" fmla="*/ 2164831 w 12192000"/>
              <a:gd name="connsiteY175" fmla="*/ 2010143 h 2237474"/>
              <a:gd name="connsiteX176" fmla="*/ 2152836 w 12192000"/>
              <a:gd name="connsiteY176" fmla="*/ 2010048 h 2237474"/>
              <a:gd name="connsiteX177" fmla="*/ 2117102 w 12192000"/>
              <a:gd name="connsiteY177" fmla="*/ 2023004 h 2237474"/>
              <a:gd name="connsiteX178" fmla="*/ 2111935 w 12192000"/>
              <a:gd name="connsiteY178" fmla="*/ 2023163 h 2237474"/>
              <a:gd name="connsiteX179" fmla="*/ 2089991 w 12192000"/>
              <a:gd name="connsiteY179" fmla="*/ 2034193 h 2237474"/>
              <a:gd name="connsiteX180" fmla="*/ 2058061 w 12192000"/>
              <a:gd name="connsiteY180" fmla="*/ 2047942 h 2237474"/>
              <a:gd name="connsiteX181" fmla="*/ 2055737 w 12192000"/>
              <a:gd name="connsiteY181" fmla="*/ 2047704 h 2237474"/>
              <a:gd name="connsiteX182" fmla="*/ 2042244 w 12192000"/>
              <a:gd name="connsiteY182" fmla="*/ 2055560 h 2237474"/>
              <a:gd name="connsiteX183" fmla="*/ 1976224 w 12192000"/>
              <a:gd name="connsiteY183" fmla="*/ 2074257 h 2237474"/>
              <a:gd name="connsiteX184" fmla="*/ 1877728 w 12192000"/>
              <a:gd name="connsiteY184" fmla="*/ 2101004 h 2237474"/>
              <a:gd name="connsiteX185" fmla="*/ 1759056 w 12192000"/>
              <a:gd name="connsiteY185" fmla="*/ 2125608 h 2237474"/>
              <a:gd name="connsiteX186" fmla="*/ 1637948 w 12192000"/>
              <a:gd name="connsiteY186" fmla="*/ 2172597 h 2237474"/>
              <a:gd name="connsiteX187" fmla="*/ 1434549 w 12192000"/>
              <a:gd name="connsiteY187" fmla="*/ 2234522 h 2237474"/>
              <a:gd name="connsiteX188" fmla="*/ 1398481 w 12192000"/>
              <a:gd name="connsiteY188" fmla="*/ 2237074 h 2237474"/>
              <a:gd name="connsiteX189" fmla="*/ 1398407 w 12192000"/>
              <a:gd name="connsiteY189" fmla="*/ 2237095 h 2237474"/>
              <a:gd name="connsiteX190" fmla="*/ 1370962 w 12192000"/>
              <a:gd name="connsiteY190" fmla="*/ 2237474 h 2237474"/>
              <a:gd name="connsiteX191" fmla="*/ 1356367 w 12192000"/>
              <a:gd name="connsiteY191" fmla="*/ 2235089 h 2237474"/>
              <a:gd name="connsiteX192" fmla="*/ 1324828 w 12192000"/>
              <a:gd name="connsiteY192" fmla="*/ 2231968 h 2237474"/>
              <a:gd name="connsiteX193" fmla="*/ 1297744 w 12192000"/>
              <a:gd name="connsiteY193" fmla="*/ 2235849 h 2237474"/>
              <a:gd name="connsiteX194" fmla="*/ 1286236 w 12192000"/>
              <a:gd name="connsiteY194" fmla="*/ 2233135 h 2237474"/>
              <a:gd name="connsiteX195" fmla="*/ 1283504 w 12192000"/>
              <a:gd name="connsiteY195" fmla="*/ 2233797 h 2237474"/>
              <a:gd name="connsiteX196" fmla="*/ 1279765 w 12192000"/>
              <a:gd name="connsiteY196" fmla="*/ 2229639 h 2237474"/>
              <a:gd name="connsiteX197" fmla="*/ 1195347 w 12192000"/>
              <a:gd name="connsiteY197" fmla="*/ 2212354 h 2237474"/>
              <a:gd name="connsiteX198" fmla="*/ 970251 w 12192000"/>
              <a:gd name="connsiteY198" fmla="*/ 2221029 h 2237474"/>
              <a:gd name="connsiteX199" fmla="*/ 812914 w 12192000"/>
              <a:gd name="connsiteY199" fmla="*/ 2202752 h 2237474"/>
              <a:gd name="connsiteX200" fmla="*/ 800195 w 12192000"/>
              <a:gd name="connsiteY200" fmla="*/ 2209407 h 2237474"/>
              <a:gd name="connsiteX201" fmla="*/ 784978 w 12192000"/>
              <a:gd name="connsiteY201" fmla="*/ 2212360 h 2237474"/>
              <a:gd name="connsiteX202" fmla="*/ 681987 w 12192000"/>
              <a:gd name="connsiteY202" fmla="*/ 2216757 h 2237474"/>
              <a:gd name="connsiteX203" fmla="*/ 669923 w 12192000"/>
              <a:gd name="connsiteY203" fmla="*/ 2211682 h 2237474"/>
              <a:gd name="connsiteX204" fmla="*/ 648680 w 12192000"/>
              <a:gd name="connsiteY204" fmla="*/ 2206229 h 2237474"/>
              <a:gd name="connsiteX205" fmla="*/ 597225 w 12192000"/>
              <a:gd name="connsiteY205" fmla="*/ 2180999 h 2237474"/>
              <a:gd name="connsiteX206" fmla="*/ 558449 w 12192000"/>
              <a:gd name="connsiteY206" fmla="*/ 2182346 h 2237474"/>
              <a:gd name="connsiteX207" fmla="*/ 550517 w 12192000"/>
              <a:gd name="connsiteY207" fmla="*/ 2182060 h 2237474"/>
              <a:gd name="connsiteX208" fmla="*/ 550309 w 12192000"/>
              <a:gd name="connsiteY208" fmla="*/ 2181825 h 2237474"/>
              <a:gd name="connsiteX209" fmla="*/ 541836 w 12192000"/>
              <a:gd name="connsiteY209" fmla="*/ 2181063 h 2237474"/>
              <a:gd name="connsiteX210" fmla="*/ 536057 w 12192000"/>
              <a:gd name="connsiteY210" fmla="*/ 2181537 h 2237474"/>
              <a:gd name="connsiteX211" fmla="*/ 520671 w 12192000"/>
              <a:gd name="connsiteY211" fmla="*/ 2180980 h 2237474"/>
              <a:gd name="connsiteX212" fmla="*/ 515024 w 12192000"/>
              <a:gd name="connsiteY212" fmla="*/ 2179258 h 2237474"/>
              <a:gd name="connsiteX213" fmla="*/ 512278 w 12192000"/>
              <a:gd name="connsiteY213" fmla="*/ 2176369 h 2237474"/>
              <a:gd name="connsiteX214" fmla="*/ 480419 w 12192000"/>
              <a:gd name="connsiteY214" fmla="*/ 2167807 h 2237474"/>
              <a:gd name="connsiteX215" fmla="*/ 413835 w 12192000"/>
              <a:gd name="connsiteY215" fmla="*/ 2156783 h 2237474"/>
              <a:gd name="connsiteX216" fmla="*/ 376513 w 12192000"/>
              <a:gd name="connsiteY216" fmla="*/ 2154014 h 2237474"/>
              <a:gd name="connsiteX217" fmla="*/ 273386 w 12192000"/>
              <a:gd name="connsiteY217" fmla="*/ 2142551 h 2237474"/>
              <a:gd name="connsiteX218" fmla="*/ 169207 w 12192000"/>
              <a:gd name="connsiteY218" fmla="*/ 2128100 h 2237474"/>
              <a:gd name="connsiteX219" fmla="*/ 93149 w 12192000"/>
              <a:gd name="connsiteY219" fmla="*/ 2105324 h 2237474"/>
              <a:gd name="connsiteX220" fmla="*/ 88109 w 12192000"/>
              <a:gd name="connsiteY220" fmla="*/ 2106704 h 2237474"/>
              <a:gd name="connsiteX221" fmla="*/ 80022 w 12192000"/>
              <a:gd name="connsiteY221" fmla="*/ 2107254 h 2237474"/>
              <a:gd name="connsiteX222" fmla="*/ 79717 w 12192000"/>
              <a:gd name="connsiteY222" fmla="*/ 2107046 h 2237474"/>
              <a:gd name="connsiteX223" fmla="*/ 72352 w 12192000"/>
              <a:gd name="connsiteY223" fmla="*/ 2107991 h 2237474"/>
              <a:gd name="connsiteX224" fmla="*/ 37645 w 12192000"/>
              <a:gd name="connsiteY224" fmla="*/ 2115401 h 2237474"/>
              <a:gd name="connsiteX225" fmla="*/ 4572 w 12192000"/>
              <a:gd name="connsiteY225" fmla="*/ 2111091 h 2237474"/>
              <a:gd name="connsiteX226" fmla="*/ 0 w 12192000"/>
              <a:gd name="connsiteY226" fmla="*/ 2110468 h 2237474"/>
              <a:gd name="connsiteX227" fmla="*/ 0 w 12192000"/>
              <a:gd name="connsiteY22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02328 w 12192000"/>
              <a:gd name="connsiteY66" fmla="*/ 1345865 h 2237474"/>
              <a:gd name="connsiteX67" fmla="*/ 7898322 w 12192000"/>
              <a:gd name="connsiteY67" fmla="*/ 1345689 h 2237474"/>
              <a:gd name="connsiteX68" fmla="*/ 7875879 w 12192000"/>
              <a:gd name="connsiteY68" fmla="*/ 1345646 h 2237474"/>
              <a:gd name="connsiteX69" fmla="*/ 7840612 w 12192000"/>
              <a:gd name="connsiteY69" fmla="*/ 1369373 h 2237474"/>
              <a:gd name="connsiteX70" fmla="*/ 7786819 w 12192000"/>
              <a:gd name="connsiteY70" fmla="*/ 1378970 h 2237474"/>
              <a:gd name="connsiteX71" fmla="*/ 7548172 w 12192000"/>
              <a:gd name="connsiteY71" fmla="*/ 1417460 h 2237474"/>
              <a:gd name="connsiteX72" fmla="*/ 7483437 w 12192000"/>
              <a:gd name="connsiteY72" fmla="*/ 1478152 h 2237474"/>
              <a:gd name="connsiteX73" fmla="*/ 7377870 w 12192000"/>
              <a:gd name="connsiteY73" fmla="*/ 1523319 h 2237474"/>
              <a:gd name="connsiteX74" fmla="*/ 7230737 w 12192000"/>
              <a:gd name="connsiteY74" fmla="*/ 1562633 h 2237474"/>
              <a:gd name="connsiteX75" fmla="*/ 7224458 w 12192000"/>
              <a:gd name="connsiteY75" fmla="*/ 1573008 h 2237474"/>
              <a:gd name="connsiteX76" fmla="*/ 7213486 w 12192000"/>
              <a:gd name="connsiteY76" fmla="*/ 1580987 h 2237474"/>
              <a:gd name="connsiteX77" fmla="*/ 7210972 w 12192000"/>
              <a:gd name="connsiteY77" fmla="*/ 1580856 h 2237474"/>
              <a:gd name="connsiteX78" fmla="*/ 7183121 w 12192000"/>
              <a:gd name="connsiteY78" fmla="*/ 1595162 h 2237474"/>
              <a:gd name="connsiteX79" fmla="*/ 7164601 w 12192000"/>
              <a:gd name="connsiteY79" fmla="*/ 1606490 h 2237474"/>
              <a:gd name="connsiteX80" fmla="*/ 7159286 w 12192000"/>
              <a:gd name="connsiteY80" fmla="*/ 1606850 h 2237474"/>
              <a:gd name="connsiteX81" fmla="*/ 7114651 w 12192000"/>
              <a:gd name="connsiteY81" fmla="*/ 1620959 h 2237474"/>
              <a:gd name="connsiteX82" fmla="*/ 7092727 w 12192000"/>
              <a:gd name="connsiteY82" fmla="*/ 1623628 h 2237474"/>
              <a:gd name="connsiteX83" fmla="*/ 7031309 w 12192000"/>
              <a:gd name="connsiteY83" fmla="*/ 1619451 h 2237474"/>
              <a:gd name="connsiteX84" fmla="*/ 6999084 w 12192000"/>
              <a:gd name="connsiteY84" fmla="*/ 1634317 h 2237474"/>
              <a:gd name="connsiteX85" fmla="*/ 6992107 w 12192000"/>
              <a:gd name="connsiteY85" fmla="*/ 1636860 h 2237474"/>
              <a:gd name="connsiteX86" fmla="*/ 6991765 w 12192000"/>
              <a:gd name="connsiteY86" fmla="*/ 1636725 h 2237474"/>
              <a:gd name="connsiteX87" fmla="*/ 6900177 w 12192000"/>
              <a:gd name="connsiteY87" fmla="*/ 1636016 h 2237474"/>
              <a:gd name="connsiteX88" fmla="*/ 6795372 w 12192000"/>
              <a:gd name="connsiteY88" fmla="*/ 1644845 h 2237474"/>
              <a:gd name="connsiteX89" fmla="*/ 6692251 w 12192000"/>
              <a:gd name="connsiteY89" fmla="*/ 1656357 h 2237474"/>
              <a:gd name="connsiteX90" fmla="*/ 6655235 w 12192000"/>
              <a:gd name="connsiteY90" fmla="*/ 1661869 h 2237474"/>
              <a:gd name="connsiteX91" fmla="*/ 6587857 w 12192000"/>
              <a:gd name="connsiteY91" fmla="*/ 1665769 h 2237474"/>
              <a:gd name="connsiteX92" fmla="*/ 6554894 w 12192000"/>
              <a:gd name="connsiteY92" fmla="*/ 1664428 h 2237474"/>
              <a:gd name="connsiteX93" fmla="*/ 6516595 w 12192000"/>
              <a:gd name="connsiteY93" fmla="*/ 1667475 h 2237474"/>
              <a:gd name="connsiteX94" fmla="*/ 6508541 w 12192000"/>
              <a:gd name="connsiteY94" fmla="*/ 1668757 h 2237474"/>
              <a:gd name="connsiteX95" fmla="*/ 6471012 w 12192000"/>
              <a:gd name="connsiteY95" fmla="*/ 1678604 h 2237474"/>
              <a:gd name="connsiteX96" fmla="*/ 6415265 w 12192000"/>
              <a:gd name="connsiteY96" fmla="*/ 1665317 h 2237474"/>
              <a:gd name="connsiteX97" fmla="*/ 6364035 w 12192000"/>
              <a:gd name="connsiteY97" fmla="*/ 1667683 h 2237474"/>
              <a:gd name="connsiteX98" fmla="*/ 6280959 w 12192000"/>
              <a:gd name="connsiteY98" fmla="*/ 1689329 h 2237474"/>
              <a:gd name="connsiteX99" fmla="*/ 6243319 w 12192000"/>
              <a:gd name="connsiteY99" fmla="*/ 1695560 h 2237474"/>
              <a:gd name="connsiteX100" fmla="*/ 6098321 w 12192000"/>
              <a:gd name="connsiteY100" fmla="*/ 1721646 h 2237474"/>
              <a:gd name="connsiteX101" fmla="*/ 5880652 w 12192000"/>
              <a:gd name="connsiteY101" fmla="*/ 1779643 h 2237474"/>
              <a:gd name="connsiteX102" fmla="*/ 5785959 w 12192000"/>
              <a:gd name="connsiteY102" fmla="*/ 1775307 h 2237474"/>
              <a:gd name="connsiteX103" fmla="*/ 5643534 w 12192000"/>
              <a:gd name="connsiteY103" fmla="*/ 1802919 h 2237474"/>
              <a:gd name="connsiteX104" fmla="*/ 5518799 w 12192000"/>
              <a:gd name="connsiteY104" fmla="*/ 1818312 h 2237474"/>
              <a:gd name="connsiteX105" fmla="*/ 5505014 w 12192000"/>
              <a:gd name="connsiteY105" fmla="*/ 1819259 h 2237474"/>
              <a:gd name="connsiteX106" fmla="*/ 5453307 w 12192000"/>
              <a:gd name="connsiteY106" fmla="*/ 1815450 h 2237474"/>
              <a:gd name="connsiteX107" fmla="*/ 5364192 w 12192000"/>
              <a:gd name="connsiteY107" fmla="*/ 1826074 h 2237474"/>
              <a:gd name="connsiteX108" fmla="*/ 5350380 w 12192000"/>
              <a:gd name="connsiteY108" fmla="*/ 1830891 h 2237474"/>
              <a:gd name="connsiteX109" fmla="*/ 5259633 w 12192000"/>
              <a:gd name="connsiteY109" fmla="*/ 1837160 h 2237474"/>
              <a:gd name="connsiteX110" fmla="*/ 5197513 w 12192000"/>
              <a:gd name="connsiteY110" fmla="*/ 1844718 h 2237474"/>
              <a:gd name="connsiteX111" fmla="*/ 5184170 w 12192000"/>
              <a:gd name="connsiteY111" fmla="*/ 1849402 h 2237474"/>
              <a:gd name="connsiteX112" fmla="*/ 5168852 w 12192000"/>
              <a:gd name="connsiteY112" fmla="*/ 1844846 h 2237474"/>
              <a:gd name="connsiteX113" fmla="*/ 5164370 w 12192000"/>
              <a:gd name="connsiteY113" fmla="*/ 1840597 h 2237474"/>
              <a:gd name="connsiteX114" fmla="*/ 5114927 w 12192000"/>
              <a:gd name="connsiteY114" fmla="*/ 1847827 h 2237474"/>
              <a:gd name="connsiteX115" fmla="*/ 5108970 w 12192000"/>
              <a:gd name="connsiteY115" fmla="*/ 1847935 h 2237474"/>
              <a:gd name="connsiteX116" fmla="*/ 5067961 w 12192000"/>
              <a:gd name="connsiteY116" fmla="*/ 1845917 h 2237474"/>
              <a:gd name="connsiteX117" fmla="*/ 5007075 w 12192000"/>
              <a:gd name="connsiteY117" fmla="*/ 1838626 h 2237474"/>
              <a:gd name="connsiteX118" fmla="*/ 4944087 w 12192000"/>
              <a:gd name="connsiteY118" fmla="*/ 1823332 h 2237474"/>
              <a:gd name="connsiteX119" fmla="*/ 4907662 w 12192000"/>
              <a:gd name="connsiteY119" fmla="*/ 1816900 h 2237474"/>
              <a:gd name="connsiteX120" fmla="*/ 4882386 w 12192000"/>
              <a:gd name="connsiteY120" fmla="*/ 1809844 h 2237474"/>
              <a:gd name="connsiteX121" fmla="*/ 4811440 w 12192000"/>
              <a:gd name="connsiteY121" fmla="*/ 1804655 h 2237474"/>
              <a:gd name="connsiteX122" fmla="*/ 4691075 w 12192000"/>
              <a:gd name="connsiteY122" fmla="*/ 1801389 h 2237474"/>
              <a:gd name="connsiteX123" fmla="*/ 4611738 w 12192000"/>
              <a:gd name="connsiteY123" fmla="*/ 1776964 h 2237474"/>
              <a:gd name="connsiteX124" fmla="*/ 4560070 w 12192000"/>
              <a:gd name="connsiteY124" fmla="*/ 1785640 h 2237474"/>
              <a:gd name="connsiteX125" fmla="*/ 4536503 w 12192000"/>
              <a:gd name="connsiteY125" fmla="*/ 1785334 h 2237474"/>
              <a:gd name="connsiteX126" fmla="*/ 4513724 w 12192000"/>
              <a:gd name="connsiteY126" fmla="*/ 1791996 h 2237474"/>
              <a:gd name="connsiteX127" fmla="*/ 4459810 w 12192000"/>
              <a:gd name="connsiteY127" fmla="*/ 1797886 h 2237474"/>
              <a:gd name="connsiteX128" fmla="*/ 4379064 w 12192000"/>
              <a:gd name="connsiteY128" fmla="*/ 1817177 h 2237474"/>
              <a:gd name="connsiteX129" fmla="*/ 4319209 w 12192000"/>
              <a:gd name="connsiteY129" fmla="*/ 1834833 h 2237474"/>
              <a:gd name="connsiteX130" fmla="*/ 4290981 w 12192000"/>
              <a:gd name="connsiteY130" fmla="*/ 1839677 h 2237474"/>
              <a:gd name="connsiteX131" fmla="*/ 4285792 w 12192000"/>
              <a:gd name="connsiteY131" fmla="*/ 1836231 h 2237474"/>
              <a:gd name="connsiteX132" fmla="*/ 4238372 w 12192000"/>
              <a:gd name="connsiteY132" fmla="*/ 1851480 h 2237474"/>
              <a:gd name="connsiteX133" fmla="*/ 4232517 w 12192000"/>
              <a:gd name="connsiteY133" fmla="*/ 1852567 h 2237474"/>
              <a:gd name="connsiteX134" fmla="*/ 4191732 w 12192000"/>
              <a:gd name="connsiteY134" fmla="*/ 1857328 h 2237474"/>
              <a:gd name="connsiteX135" fmla="*/ 4065532 w 12192000"/>
              <a:gd name="connsiteY135" fmla="*/ 1855477 h 2237474"/>
              <a:gd name="connsiteX136" fmla="*/ 4028460 w 12192000"/>
              <a:gd name="connsiteY136" fmla="*/ 1855137 h 2237474"/>
              <a:gd name="connsiteX137" fmla="*/ 4002267 w 12192000"/>
              <a:gd name="connsiteY137" fmla="*/ 1852352 h 2237474"/>
              <a:gd name="connsiteX138" fmla="*/ 3931396 w 12192000"/>
              <a:gd name="connsiteY138" fmla="*/ 1858915 h 2237474"/>
              <a:gd name="connsiteX139" fmla="*/ 3812162 w 12192000"/>
              <a:gd name="connsiteY139" fmla="*/ 1875501 h 2237474"/>
              <a:gd name="connsiteX140" fmla="*/ 3729530 w 12192000"/>
              <a:gd name="connsiteY140" fmla="*/ 1864513 h 2237474"/>
              <a:gd name="connsiteX141" fmla="*/ 3680177 w 12192000"/>
              <a:gd name="connsiteY141" fmla="*/ 1881552 h 2237474"/>
              <a:gd name="connsiteX142" fmla="*/ 3567259 w 12192000"/>
              <a:gd name="connsiteY142" fmla="*/ 1893482 h 2237474"/>
              <a:gd name="connsiteX143" fmla="*/ 3405770 w 12192000"/>
              <a:gd name="connsiteY143" fmla="*/ 1904591 h 2237474"/>
              <a:gd name="connsiteX144" fmla="*/ 3280097 w 12192000"/>
              <a:gd name="connsiteY144" fmla="*/ 1919610 h 2237474"/>
              <a:gd name="connsiteX145" fmla="*/ 3123424 w 12192000"/>
              <a:gd name="connsiteY145" fmla="*/ 1952930 h 2237474"/>
              <a:gd name="connsiteX146" fmla="*/ 3009910 w 12192000"/>
              <a:gd name="connsiteY146" fmla="*/ 1957866 h 2237474"/>
              <a:gd name="connsiteX147" fmla="*/ 2995934 w 12192000"/>
              <a:gd name="connsiteY147" fmla="*/ 1967085 h 2237474"/>
              <a:gd name="connsiteX148" fmla="*/ 2980071 w 12192000"/>
              <a:gd name="connsiteY148" fmla="*/ 1972988 h 2237474"/>
              <a:gd name="connsiteX149" fmla="*/ 2978094 w 12192000"/>
              <a:gd name="connsiteY149" fmla="*/ 1972369 h 2237474"/>
              <a:gd name="connsiteX150" fmla="*/ 2942858 w 12192000"/>
              <a:gd name="connsiteY150" fmla="*/ 1981367 h 2237474"/>
              <a:gd name="connsiteX151" fmla="*/ 2875436 w 12192000"/>
              <a:gd name="connsiteY151" fmla="*/ 1996977 h 2237474"/>
              <a:gd name="connsiteX152" fmla="*/ 2874892 w 12192000"/>
              <a:gd name="connsiteY152" fmla="*/ 1996085 h 2237474"/>
              <a:gd name="connsiteX153" fmla="*/ 2864145 w 12192000"/>
              <a:gd name="connsiteY153" fmla="*/ 1994061 h 2237474"/>
              <a:gd name="connsiteX154" fmla="*/ 2843662 w 12192000"/>
              <a:gd name="connsiteY154" fmla="*/ 1992498 h 2237474"/>
              <a:gd name="connsiteX155" fmla="*/ 2796128 w 12192000"/>
              <a:gd name="connsiteY155" fmla="*/ 1976403 h 2237474"/>
              <a:gd name="connsiteX156" fmla="*/ 2756784 w 12192000"/>
              <a:gd name="connsiteY156" fmla="*/ 1985116 h 2237474"/>
              <a:gd name="connsiteX157" fmla="*/ 2748833 w 12192000"/>
              <a:gd name="connsiteY157" fmla="*/ 1986323 h 2237474"/>
              <a:gd name="connsiteX158" fmla="*/ 2748661 w 12192000"/>
              <a:gd name="connsiteY158" fmla="*/ 1986122 h 2237474"/>
              <a:gd name="connsiteX159" fmla="*/ 2740251 w 12192000"/>
              <a:gd name="connsiteY159" fmla="*/ 1986946 h 2237474"/>
              <a:gd name="connsiteX160" fmla="*/ 2718916 w 12192000"/>
              <a:gd name="connsiteY160" fmla="*/ 1990867 h 2237474"/>
              <a:gd name="connsiteX161" fmla="*/ 2713522 w 12192000"/>
              <a:gd name="connsiteY161" fmla="*/ 1990173 h 2237474"/>
              <a:gd name="connsiteX162" fmla="*/ 2680597 w 12192000"/>
              <a:gd name="connsiteY162" fmla="*/ 1984996 h 2237474"/>
              <a:gd name="connsiteX163" fmla="*/ 2578178 w 12192000"/>
              <a:gd name="connsiteY163" fmla="*/ 1990531 h 2237474"/>
              <a:gd name="connsiteX164" fmla="*/ 2476147 w 12192000"/>
              <a:gd name="connsiteY164" fmla="*/ 1998305 h 2237474"/>
              <a:gd name="connsiteX165" fmla="*/ 2373568 w 12192000"/>
              <a:gd name="connsiteY165" fmla="*/ 2003219 h 2237474"/>
              <a:gd name="connsiteX166" fmla="*/ 2321399 w 12192000"/>
              <a:gd name="connsiteY166" fmla="*/ 1989467 h 2237474"/>
              <a:gd name="connsiteX167" fmla="*/ 2315525 w 12192000"/>
              <a:gd name="connsiteY167" fmla="*/ 1989708 h 2237474"/>
              <a:gd name="connsiteX168" fmla="*/ 2300792 w 12192000"/>
              <a:gd name="connsiteY168" fmla="*/ 1994290 h 2237474"/>
              <a:gd name="connsiteX169" fmla="*/ 2295469 w 12192000"/>
              <a:gd name="connsiteY169" fmla="*/ 1996659 h 2237474"/>
              <a:gd name="connsiteX170" fmla="*/ 2287219 w 12192000"/>
              <a:gd name="connsiteY170" fmla="*/ 1998750 h 2237474"/>
              <a:gd name="connsiteX171" fmla="*/ 2286948 w 12192000"/>
              <a:gd name="connsiteY171" fmla="*/ 1998596 h 2237474"/>
              <a:gd name="connsiteX172" fmla="*/ 2243069 w 12192000"/>
              <a:gd name="connsiteY172" fmla="*/ 2015111 h 2237474"/>
              <a:gd name="connsiteX173" fmla="*/ 2186609 w 12192000"/>
              <a:gd name="connsiteY173" fmla="*/ 2008263 h 2237474"/>
              <a:gd name="connsiteX174" fmla="*/ 2164831 w 12192000"/>
              <a:gd name="connsiteY174" fmla="*/ 2010143 h 2237474"/>
              <a:gd name="connsiteX175" fmla="*/ 2152836 w 12192000"/>
              <a:gd name="connsiteY175" fmla="*/ 2010048 h 2237474"/>
              <a:gd name="connsiteX176" fmla="*/ 2117102 w 12192000"/>
              <a:gd name="connsiteY176" fmla="*/ 2023004 h 2237474"/>
              <a:gd name="connsiteX177" fmla="*/ 2111935 w 12192000"/>
              <a:gd name="connsiteY177" fmla="*/ 2023163 h 2237474"/>
              <a:gd name="connsiteX178" fmla="*/ 2089991 w 12192000"/>
              <a:gd name="connsiteY178" fmla="*/ 2034193 h 2237474"/>
              <a:gd name="connsiteX179" fmla="*/ 2058061 w 12192000"/>
              <a:gd name="connsiteY179" fmla="*/ 2047942 h 2237474"/>
              <a:gd name="connsiteX180" fmla="*/ 2055737 w 12192000"/>
              <a:gd name="connsiteY180" fmla="*/ 2047704 h 2237474"/>
              <a:gd name="connsiteX181" fmla="*/ 2042244 w 12192000"/>
              <a:gd name="connsiteY181" fmla="*/ 2055560 h 2237474"/>
              <a:gd name="connsiteX182" fmla="*/ 1976224 w 12192000"/>
              <a:gd name="connsiteY182" fmla="*/ 2074257 h 2237474"/>
              <a:gd name="connsiteX183" fmla="*/ 1877728 w 12192000"/>
              <a:gd name="connsiteY183" fmla="*/ 2101004 h 2237474"/>
              <a:gd name="connsiteX184" fmla="*/ 1759056 w 12192000"/>
              <a:gd name="connsiteY184" fmla="*/ 2125608 h 2237474"/>
              <a:gd name="connsiteX185" fmla="*/ 1637948 w 12192000"/>
              <a:gd name="connsiteY185" fmla="*/ 2172597 h 2237474"/>
              <a:gd name="connsiteX186" fmla="*/ 1434549 w 12192000"/>
              <a:gd name="connsiteY186" fmla="*/ 2234522 h 2237474"/>
              <a:gd name="connsiteX187" fmla="*/ 1398481 w 12192000"/>
              <a:gd name="connsiteY187" fmla="*/ 2237074 h 2237474"/>
              <a:gd name="connsiteX188" fmla="*/ 1398407 w 12192000"/>
              <a:gd name="connsiteY188" fmla="*/ 2237095 h 2237474"/>
              <a:gd name="connsiteX189" fmla="*/ 1370962 w 12192000"/>
              <a:gd name="connsiteY189" fmla="*/ 2237474 h 2237474"/>
              <a:gd name="connsiteX190" fmla="*/ 1356367 w 12192000"/>
              <a:gd name="connsiteY190" fmla="*/ 2235089 h 2237474"/>
              <a:gd name="connsiteX191" fmla="*/ 1324828 w 12192000"/>
              <a:gd name="connsiteY191" fmla="*/ 2231968 h 2237474"/>
              <a:gd name="connsiteX192" fmla="*/ 1297744 w 12192000"/>
              <a:gd name="connsiteY192" fmla="*/ 2235849 h 2237474"/>
              <a:gd name="connsiteX193" fmla="*/ 1286236 w 12192000"/>
              <a:gd name="connsiteY193" fmla="*/ 2233135 h 2237474"/>
              <a:gd name="connsiteX194" fmla="*/ 1283504 w 12192000"/>
              <a:gd name="connsiteY194" fmla="*/ 2233797 h 2237474"/>
              <a:gd name="connsiteX195" fmla="*/ 1279765 w 12192000"/>
              <a:gd name="connsiteY195" fmla="*/ 2229639 h 2237474"/>
              <a:gd name="connsiteX196" fmla="*/ 1195347 w 12192000"/>
              <a:gd name="connsiteY196" fmla="*/ 2212354 h 2237474"/>
              <a:gd name="connsiteX197" fmla="*/ 970251 w 12192000"/>
              <a:gd name="connsiteY197" fmla="*/ 2221029 h 2237474"/>
              <a:gd name="connsiteX198" fmla="*/ 812914 w 12192000"/>
              <a:gd name="connsiteY198" fmla="*/ 2202752 h 2237474"/>
              <a:gd name="connsiteX199" fmla="*/ 800195 w 12192000"/>
              <a:gd name="connsiteY199" fmla="*/ 2209407 h 2237474"/>
              <a:gd name="connsiteX200" fmla="*/ 784978 w 12192000"/>
              <a:gd name="connsiteY200" fmla="*/ 2212360 h 2237474"/>
              <a:gd name="connsiteX201" fmla="*/ 681987 w 12192000"/>
              <a:gd name="connsiteY201" fmla="*/ 2216757 h 2237474"/>
              <a:gd name="connsiteX202" fmla="*/ 669923 w 12192000"/>
              <a:gd name="connsiteY202" fmla="*/ 2211682 h 2237474"/>
              <a:gd name="connsiteX203" fmla="*/ 648680 w 12192000"/>
              <a:gd name="connsiteY203" fmla="*/ 2206229 h 2237474"/>
              <a:gd name="connsiteX204" fmla="*/ 597225 w 12192000"/>
              <a:gd name="connsiteY204" fmla="*/ 2180999 h 2237474"/>
              <a:gd name="connsiteX205" fmla="*/ 558449 w 12192000"/>
              <a:gd name="connsiteY205" fmla="*/ 2182346 h 2237474"/>
              <a:gd name="connsiteX206" fmla="*/ 550517 w 12192000"/>
              <a:gd name="connsiteY206" fmla="*/ 2182060 h 2237474"/>
              <a:gd name="connsiteX207" fmla="*/ 550309 w 12192000"/>
              <a:gd name="connsiteY207" fmla="*/ 2181825 h 2237474"/>
              <a:gd name="connsiteX208" fmla="*/ 541836 w 12192000"/>
              <a:gd name="connsiteY208" fmla="*/ 2181063 h 2237474"/>
              <a:gd name="connsiteX209" fmla="*/ 536057 w 12192000"/>
              <a:gd name="connsiteY209" fmla="*/ 2181537 h 2237474"/>
              <a:gd name="connsiteX210" fmla="*/ 520671 w 12192000"/>
              <a:gd name="connsiteY210" fmla="*/ 2180980 h 2237474"/>
              <a:gd name="connsiteX211" fmla="*/ 515024 w 12192000"/>
              <a:gd name="connsiteY211" fmla="*/ 2179258 h 2237474"/>
              <a:gd name="connsiteX212" fmla="*/ 512278 w 12192000"/>
              <a:gd name="connsiteY212" fmla="*/ 2176369 h 2237474"/>
              <a:gd name="connsiteX213" fmla="*/ 480419 w 12192000"/>
              <a:gd name="connsiteY213" fmla="*/ 2167807 h 2237474"/>
              <a:gd name="connsiteX214" fmla="*/ 413835 w 12192000"/>
              <a:gd name="connsiteY214" fmla="*/ 2156783 h 2237474"/>
              <a:gd name="connsiteX215" fmla="*/ 376513 w 12192000"/>
              <a:gd name="connsiteY215" fmla="*/ 2154014 h 2237474"/>
              <a:gd name="connsiteX216" fmla="*/ 273386 w 12192000"/>
              <a:gd name="connsiteY216" fmla="*/ 2142551 h 2237474"/>
              <a:gd name="connsiteX217" fmla="*/ 169207 w 12192000"/>
              <a:gd name="connsiteY217" fmla="*/ 2128100 h 2237474"/>
              <a:gd name="connsiteX218" fmla="*/ 93149 w 12192000"/>
              <a:gd name="connsiteY218" fmla="*/ 2105324 h 2237474"/>
              <a:gd name="connsiteX219" fmla="*/ 88109 w 12192000"/>
              <a:gd name="connsiteY219" fmla="*/ 2106704 h 2237474"/>
              <a:gd name="connsiteX220" fmla="*/ 80022 w 12192000"/>
              <a:gd name="connsiteY220" fmla="*/ 2107254 h 2237474"/>
              <a:gd name="connsiteX221" fmla="*/ 79717 w 12192000"/>
              <a:gd name="connsiteY221" fmla="*/ 2107046 h 2237474"/>
              <a:gd name="connsiteX222" fmla="*/ 72352 w 12192000"/>
              <a:gd name="connsiteY222" fmla="*/ 2107991 h 2237474"/>
              <a:gd name="connsiteX223" fmla="*/ 37645 w 12192000"/>
              <a:gd name="connsiteY223" fmla="*/ 2115401 h 2237474"/>
              <a:gd name="connsiteX224" fmla="*/ 4572 w 12192000"/>
              <a:gd name="connsiteY224" fmla="*/ 2111091 h 2237474"/>
              <a:gd name="connsiteX225" fmla="*/ 0 w 12192000"/>
              <a:gd name="connsiteY225" fmla="*/ 2110468 h 2237474"/>
              <a:gd name="connsiteX226" fmla="*/ 0 w 12192000"/>
              <a:gd name="connsiteY22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02328 w 12192000"/>
              <a:gd name="connsiteY66" fmla="*/ 1345865 h 2237474"/>
              <a:gd name="connsiteX67" fmla="*/ 7898322 w 12192000"/>
              <a:gd name="connsiteY67" fmla="*/ 1345689 h 2237474"/>
              <a:gd name="connsiteX68" fmla="*/ 7875879 w 12192000"/>
              <a:gd name="connsiteY68" fmla="*/ 1345646 h 2237474"/>
              <a:gd name="connsiteX69" fmla="*/ 7840612 w 12192000"/>
              <a:gd name="connsiteY69" fmla="*/ 1369373 h 2237474"/>
              <a:gd name="connsiteX70" fmla="*/ 7786819 w 12192000"/>
              <a:gd name="connsiteY70" fmla="*/ 1378970 h 2237474"/>
              <a:gd name="connsiteX71" fmla="*/ 7548172 w 12192000"/>
              <a:gd name="connsiteY71" fmla="*/ 1417460 h 2237474"/>
              <a:gd name="connsiteX72" fmla="*/ 7483437 w 12192000"/>
              <a:gd name="connsiteY72" fmla="*/ 1478152 h 2237474"/>
              <a:gd name="connsiteX73" fmla="*/ 7377870 w 12192000"/>
              <a:gd name="connsiteY73" fmla="*/ 1523319 h 2237474"/>
              <a:gd name="connsiteX74" fmla="*/ 7230737 w 12192000"/>
              <a:gd name="connsiteY74" fmla="*/ 1562633 h 2237474"/>
              <a:gd name="connsiteX75" fmla="*/ 7224458 w 12192000"/>
              <a:gd name="connsiteY75" fmla="*/ 1573008 h 2237474"/>
              <a:gd name="connsiteX76" fmla="*/ 7213486 w 12192000"/>
              <a:gd name="connsiteY76" fmla="*/ 1580987 h 2237474"/>
              <a:gd name="connsiteX77" fmla="*/ 7210972 w 12192000"/>
              <a:gd name="connsiteY77" fmla="*/ 1580856 h 2237474"/>
              <a:gd name="connsiteX78" fmla="*/ 7183121 w 12192000"/>
              <a:gd name="connsiteY78" fmla="*/ 1595162 h 2237474"/>
              <a:gd name="connsiteX79" fmla="*/ 7164601 w 12192000"/>
              <a:gd name="connsiteY79" fmla="*/ 1606490 h 2237474"/>
              <a:gd name="connsiteX80" fmla="*/ 7114651 w 12192000"/>
              <a:gd name="connsiteY80" fmla="*/ 1620959 h 2237474"/>
              <a:gd name="connsiteX81" fmla="*/ 7092727 w 12192000"/>
              <a:gd name="connsiteY81" fmla="*/ 1623628 h 2237474"/>
              <a:gd name="connsiteX82" fmla="*/ 7031309 w 12192000"/>
              <a:gd name="connsiteY82" fmla="*/ 1619451 h 2237474"/>
              <a:gd name="connsiteX83" fmla="*/ 6999084 w 12192000"/>
              <a:gd name="connsiteY83" fmla="*/ 1634317 h 2237474"/>
              <a:gd name="connsiteX84" fmla="*/ 6992107 w 12192000"/>
              <a:gd name="connsiteY84" fmla="*/ 1636860 h 2237474"/>
              <a:gd name="connsiteX85" fmla="*/ 6991765 w 12192000"/>
              <a:gd name="connsiteY85" fmla="*/ 1636725 h 2237474"/>
              <a:gd name="connsiteX86" fmla="*/ 6900177 w 12192000"/>
              <a:gd name="connsiteY86" fmla="*/ 1636016 h 2237474"/>
              <a:gd name="connsiteX87" fmla="*/ 6795372 w 12192000"/>
              <a:gd name="connsiteY87" fmla="*/ 1644845 h 2237474"/>
              <a:gd name="connsiteX88" fmla="*/ 6692251 w 12192000"/>
              <a:gd name="connsiteY88" fmla="*/ 1656357 h 2237474"/>
              <a:gd name="connsiteX89" fmla="*/ 6655235 w 12192000"/>
              <a:gd name="connsiteY89" fmla="*/ 1661869 h 2237474"/>
              <a:gd name="connsiteX90" fmla="*/ 6587857 w 12192000"/>
              <a:gd name="connsiteY90" fmla="*/ 1665769 h 2237474"/>
              <a:gd name="connsiteX91" fmla="*/ 6554894 w 12192000"/>
              <a:gd name="connsiteY91" fmla="*/ 1664428 h 2237474"/>
              <a:gd name="connsiteX92" fmla="*/ 6516595 w 12192000"/>
              <a:gd name="connsiteY92" fmla="*/ 1667475 h 2237474"/>
              <a:gd name="connsiteX93" fmla="*/ 6508541 w 12192000"/>
              <a:gd name="connsiteY93" fmla="*/ 1668757 h 2237474"/>
              <a:gd name="connsiteX94" fmla="*/ 6471012 w 12192000"/>
              <a:gd name="connsiteY94" fmla="*/ 1678604 h 2237474"/>
              <a:gd name="connsiteX95" fmla="*/ 6415265 w 12192000"/>
              <a:gd name="connsiteY95" fmla="*/ 1665317 h 2237474"/>
              <a:gd name="connsiteX96" fmla="*/ 6364035 w 12192000"/>
              <a:gd name="connsiteY96" fmla="*/ 1667683 h 2237474"/>
              <a:gd name="connsiteX97" fmla="*/ 6280959 w 12192000"/>
              <a:gd name="connsiteY97" fmla="*/ 1689329 h 2237474"/>
              <a:gd name="connsiteX98" fmla="*/ 6243319 w 12192000"/>
              <a:gd name="connsiteY98" fmla="*/ 1695560 h 2237474"/>
              <a:gd name="connsiteX99" fmla="*/ 6098321 w 12192000"/>
              <a:gd name="connsiteY99" fmla="*/ 1721646 h 2237474"/>
              <a:gd name="connsiteX100" fmla="*/ 5880652 w 12192000"/>
              <a:gd name="connsiteY100" fmla="*/ 1779643 h 2237474"/>
              <a:gd name="connsiteX101" fmla="*/ 5785959 w 12192000"/>
              <a:gd name="connsiteY101" fmla="*/ 1775307 h 2237474"/>
              <a:gd name="connsiteX102" fmla="*/ 5643534 w 12192000"/>
              <a:gd name="connsiteY102" fmla="*/ 1802919 h 2237474"/>
              <a:gd name="connsiteX103" fmla="*/ 5518799 w 12192000"/>
              <a:gd name="connsiteY103" fmla="*/ 1818312 h 2237474"/>
              <a:gd name="connsiteX104" fmla="*/ 5505014 w 12192000"/>
              <a:gd name="connsiteY104" fmla="*/ 1819259 h 2237474"/>
              <a:gd name="connsiteX105" fmla="*/ 5453307 w 12192000"/>
              <a:gd name="connsiteY105" fmla="*/ 1815450 h 2237474"/>
              <a:gd name="connsiteX106" fmla="*/ 5364192 w 12192000"/>
              <a:gd name="connsiteY106" fmla="*/ 1826074 h 2237474"/>
              <a:gd name="connsiteX107" fmla="*/ 5350380 w 12192000"/>
              <a:gd name="connsiteY107" fmla="*/ 1830891 h 2237474"/>
              <a:gd name="connsiteX108" fmla="*/ 5259633 w 12192000"/>
              <a:gd name="connsiteY108" fmla="*/ 1837160 h 2237474"/>
              <a:gd name="connsiteX109" fmla="*/ 5197513 w 12192000"/>
              <a:gd name="connsiteY109" fmla="*/ 1844718 h 2237474"/>
              <a:gd name="connsiteX110" fmla="*/ 5184170 w 12192000"/>
              <a:gd name="connsiteY110" fmla="*/ 1849402 h 2237474"/>
              <a:gd name="connsiteX111" fmla="*/ 5168852 w 12192000"/>
              <a:gd name="connsiteY111" fmla="*/ 1844846 h 2237474"/>
              <a:gd name="connsiteX112" fmla="*/ 5164370 w 12192000"/>
              <a:gd name="connsiteY112" fmla="*/ 1840597 h 2237474"/>
              <a:gd name="connsiteX113" fmla="*/ 5114927 w 12192000"/>
              <a:gd name="connsiteY113" fmla="*/ 1847827 h 2237474"/>
              <a:gd name="connsiteX114" fmla="*/ 5108970 w 12192000"/>
              <a:gd name="connsiteY114" fmla="*/ 1847935 h 2237474"/>
              <a:gd name="connsiteX115" fmla="*/ 5067961 w 12192000"/>
              <a:gd name="connsiteY115" fmla="*/ 1845917 h 2237474"/>
              <a:gd name="connsiteX116" fmla="*/ 5007075 w 12192000"/>
              <a:gd name="connsiteY116" fmla="*/ 1838626 h 2237474"/>
              <a:gd name="connsiteX117" fmla="*/ 4944087 w 12192000"/>
              <a:gd name="connsiteY117" fmla="*/ 1823332 h 2237474"/>
              <a:gd name="connsiteX118" fmla="*/ 4907662 w 12192000"/>
              <a:gd name="connsiteY118" fmla="*/ 1816900 h 2237474"/>
              <a:gd name="connsiteX119" fmla="*/ 4882386 w 12192000"/>
              <a:gd name="connsiteY119" fmla="*/ 1809844 h 2237474"/>
              <a:gd name="connsiteX120" fmla="*/ 4811440 w 12192000"/>
              <a:gd name="connsiteY120" fmla="*/ 1804655 h 2237474"/>
              <a:gd name="connsiteX121" fmla="*/ 4691075 w 12192000"/>
              <a:gd name="connsiteY121" fmla="*/ 1801389 h 2237474"/>
              <a:gd name="connsiteX122" fmla="*/ 4611738 w 12192000"/>
              <a:gd name="connsiteY122" fmla="*/ 1776964 h 2237474"/>
              <a:gd name="connsiteX123" fmla="*/ 4560070 w 12192000"/>
              <a:gd name="connsiteY123" fmla="*/ 1785640 h 2237474"/>
              <a:gd name="connsiteX124" fmla="*/ 4536503 w 12192000"/>
              <a:gd name="connsiteY124" fmla="*/ 1785334 h 2237474"/>
              <a:gd name="connsiteX125" fmla="*/ 4513724 w 12192000"/>
              <a:gd name="connsiteY125" fmla="*/ 1791996 h 2237474"/>
              <a:gd name="connsiteX126" fmla="*/ 4459810 w 12192000"/>
              <a:gd name="connsiteY126" fmla="*/ 1797886 h 2237474"/>
              <a:gd name="connsiteX127" fmla="*/ 4379064 w 12192000"/>
              <a:gd name="connsiteY127" fmla="*/ 1817177 h 2237474"/>
              <a:gd name="connsiteX128" fmla="*/ 4319209 w 12192000"/>
              <a:gd name="connsiteY128" fmla="*/ 1834833 h 2237474"/>
              <a:gd name="connsiteX129" fmla="*/ 4290981 w 12192000"/>
              <a:gd name="connsiteY129" fmla="*/ 1839677 h 2237474"/>
              <a:gd name="connsiteX130" fmla="*/ 4285792 w 12192000"/>
              <a:gd name="connsiteY130" fmla="*/ 1836231 h 2237474"/>
              <a:gd name="connsiteX131" fmla="*/ 4238372 w 12192000"/>
              <a:gd name="connsiteY131" fmla="*/ 1851480 h 2237474"/>
              <a:gd name="connsiteX132" fmla="*/ 4232517 w 12192000"/>
              <a:gd name="connsiteY132" fmla="*/ 1852567 h 2237474"/>
              <a:gd name="connsiteX133" fmla="*/ 4191732 w 12192000"/>
              <a:gd name="connsiteY133" fmla="*/ 1857328 h 2237474"/>
              <a:gd name="connsiteX134" fmla="*/ 4065532 w 12192000"/>
              <a:gd name="connsiteY134" fmla="*/ 1855477 h 2237474"/>
              <a:gd name="connsiteX135" fmla="*/ 4028460 w 12192000"/>
              <a:gd name="connsiteY135" fmla="*/ 1855137 h 2237474"/>
              <a:gd name="connsiteX136" fmla="*/ 4002267 w 12192000"/>
              <a:gd name="connsiteY136" fmla="*/ 1852352 h 2237474"/>
              <a:gd name="connsiteX137" fmla="*/ 3931396 w 12192000"/>
              <a:gd name="connsiteY137" fmla="*/ 1858915 h 2237474"/>
              <a:gd name="connsiteX138" fmla="*/ 3812162 w 12192000"/>
              <a:gd name="connsiteY138" fmla="*/ 1875501 h 2237474"/>
              <a:gd name="connsiteX139" fmla="*/ 3729530 w 12192000"/>
              <a:gd name="connsiteY139" fmla="*/ 1864513 h 2237474"/>
              <a:gd name="connsiteX140" fmla="*/ 3680177 w 12192000"/>
              <a:gd name="connsiteY140" fmla="*/ 1881552 h 2237474"/>
              <a:gd name="connsiteX141" fmla="*/ 3567259 w 12192000"/>
              <a:gd name="connsiteY141" fmla="*/ 1893482 h 2237474"/>
              <a:gd name="connsiteX142" fmla="*/ 3405770 w 12192000"/>
              <a:gd name="connsiteY142" fmla="*/ 1904591 h 2237474"/>
              <a:gd name="connsiteX143" fmla="*/ 3280097 w 12192000"/>
              <a:gd name="connsiteY143" fmla="*/ 1919610 h 2237474"/>
              <a:gd name="connsiteX144" fmla="*/ 3123424 w 12192000"/>
              <a:gd name="connsiteY144" fmla="*/ 1952930 h 2237474"/>
              <a:gd name="connsiteX145" fmla="*/ 3009910 w 12192000"/>
              <a:gd name="connsiteY145" fmla="*/ 1957866 h 2237474"/>
              <a:gd name="connsiteX146" fmla="*/ 2995934 w 12192000"/>
              <a:gd name="connsiteY146" fmla="*/ 1967085 h 2237474"/>
              <a:gd name="connsiteX147" fmla="*/ 2980071 w 12192000"/>
              <a:gd name="connsiteY147" fmla="*/ 1972988 h 2237474"/>
              <a:gd name="connsiteX148" fmla="*/ 2978094 w 12192000"/>
              <a:gd name="connsiteY148" fmla="*/ 1972369 h 2237474"/>
              <a:gd name="connsiteX149" fmla="*/ 2942858 w 12192000"/>
              <a:gd name="connsiteY149" fmla="*/ 1981367 h 2237474"/>
              <a:gd name="connsiteX150" fmla="*/ 2875436 w 12192000"/>
              <a:gd name="connsiteY150" fmla="*/ 1996977 h 2237474"/>
              <a:gd name="connsiteX151" fmla="*/ 2874892 w 12192000"/>
              <a:gd name="connsiteY151" fmla="*/ 1996085 h 2237474"/>
              <a:gd name="connsiteX152" fmla="*/ 2864145 w 12192000"/>
              <a:gd name="connsiteY152" fmla="*/ 1994061 h 2237474"/>
              <a:gd name="connsiteX153" fmla="*/ 2843662 w 12192000"/>
              <a:gd name="connsiteY153" fmla="*/ 1992498 h 2237474"/>
              <a:gd name="connsiteX154" fmla="*/ 2796128 w 12192000"/>
              <a:gd name="connsiteY154" fmla="*/ 1976403 h 2237474"/>
              <a:gd name="connsiteX155" fmla="*/ 2756784 w 12192000"/>
              <a:gd name="connsiteY155" fmla="*/ 1985116 h 2237474"/>
              <a:gd name="connsiteX156" fmla="*/ 2748833 w 12192000"/>
              <a:gd name="connsiteY156" fmla="*/ 1986323 h 2237474"/>
              <a:gd name="connsiteX157" fmla="*/ 2748661 w 12192000"/>
              <a:gd name="connsiteY157" fmla="*/ 1986122 h 2237474"/>
              <a:gd name="connsiteX158" fmla="*/ 2740251 w 12192000"/>
              <a:gd name="connsiteY158" fmla="*/ 1986946 h 2237474"/>
              <a:gd name="connsiteX159" fmla="*/ 2718916 w 12192000"/>
              <a:gd name="connsiteY159" fmla="*/ 1990867 h 2237474"/>
              <a:gd name="connsiteX160" fmla="*/ 2713522 w 12192000"/>
              <a:gd name="connsiteY160" fmla="*/ 1990173 h 2237474"/>
              <a:gd name="connsiteX161" fmla="*/ 2680597 w 12192000"/>
              <a:gd name="connsiteY161" fmla="*/ 1984996 h 2237474"/>
              <a:gd name="connsiteX162" fmla="*/ 2578178 w 12192000"/>
              <a:gd name="connsiteY162" fmla="*/ 1990531 h 2237474"/>
              <a:gd name="connsiteX163" fmla="*/ 2476147 w 12192000"/>
              <a:gd name="connsiteY163" fmla="*/ 1998305 h 2237474"/>
              <a:gd name="connsiteX164" fmla="*/ 2373568 w 12192000"/>
              <a:gd name="connsiteY164" fmla="*/ 2003219 h 2237474"/>
              <a:gd name="connsiteX165" fmla="*/ 2321399 w 12192000"/>
              <a:gd name="connsiteY165" fmla="*/ 1989467 h 2237474"/>
              <a:gd name="connsiteX166" fmla="*/ 2315525 w 12192000"/>
              <a:gd name="connsiteY166" fmla="*/ 1989708 h 2237474"/>
              <a:gd name="connsiteX167" fmla="*/ 2300792 w 12192000"/>
              <a:gd name="connsiteY167" fmla="*/ 1994290 h 2237474"/>
              <a:gd name="connsiteX168" fmla="*/ 2295469 w 12192000"/>
              <a:gd name="connsiteY168" fmla="*/ 1996659 h 2237474"/>
              <a:gd name="connsiteX169" fmla="*/ 2287219 w 12192000"/>
              <a:gd name="connsiteY169" fmla="*/ 1998750 h 2237474"/>
              <a:gd name="connsiteX170" fmla="*/ 2286948 w 12192000"/>
              <a:gd name="connsiteY170" fmla="*/ 1998596 h 2237474"/>
              <a:gd name="connsiteX171" fmla="*/ 2243069 w 12192000"/>
              <a:gd name="connsiteY171" fmla="*/ 2015111 h 2237474"/>
              <a:gd name="connsiteX172" fmla="*/ 2186609 w 12192000"/>
              <a:gd name="connsiteY172" fmla="*/ 2008263 h 2237474"/>
              <a:gd name="connsiteX173" fmla="*/ 2164831 w 12192000"/>
              <a:gd name="connsiteY173" fmla="*/ 2010143 h 2237474"/>
              <a:gd name="connsiteX174" fmla="*/ 2152836 w 12192000"/>
              <a:gd name="connsiteY174" fmla="*/ 2010048 h 2237474"/>
              <a:gd name="connsiteX175" fmla="*/ 2117102 w 12192000"/>
              <a:gd name="connsiteY175" fmla="*/ 2023004 h 2237474"/>
              <a:gd name="connsiteX176" fmla="*/ 2111935 w 12192000"/>
              <a:gd name="connsiteY176" fmla="*/ 2023163 h 2237474"/>
              <a:gd name="connsiteX177" fmla="*/ 2089991 w 12192000"/>
              <a:gd name="connsiteY177" fmla="*/ 2034193 h 2237474"/>
              <a:gd name="connsiteX178" fmla="*/ 2058061 w 12192000"/>
              <a:gd name="connsiteY178" fmla="*/ 2047942 h 2237474"/>
              <a:gd name="connsiteX179" fmla="*/ 2055737 w 12192000"/>
              <a:gd name="connsiteY179" fmla="*/ 2047704 h 2237474"/>
              <a:gd name="connsiteX180" fmla="*/ 2042244 w 12192000"/>
              <a:gd name="connsiteY180" fmla="*/ 2055560 h 2237474"/>
              <a:gd name="connsiteX181" fmla="*/ 1976224 w 12192000"/>
              <a:gd name="connsiteY181" fmla="*/ 2074257 h 2237474"/>
              <a:gd name="connsiteX182" fmla="*/ 1877728 w 12192000"/>
              <a:gd name="connsiteY182" fmla="*/ 2101004 h 2237474"/>
              <a:gd name="connsiteX183" fmla="*/ 1759056 w 12192000"/>
              <a:gd name="connsiteY183" fmla="*/ 2125608 h 2237474"/>
              <a:gd name="connsiteX184" fmla="*/ 1637948 w 12192000"/>
              <a:gd name="connsiteY184" fmla="*/ 2172597 h 2237474"/>
              <a:gd name="connsiteX185" fmla="*/ 1434549 w 12192000"/>
              <a:gd name="connsiteY185" fmla="*/ 2234522 h 2237474"/>
              <a:gd name="connsiteX186" fmla="*/ 1398481 w 12192000"/>
              <a:gd name="connsiteY186" fmla="*/ 2237074 h 2237474"/>
              <a:gd name="connsiteX187" fmla="*/ 1398407 w 12192000"/>
              <a:gd name="connsiteY187" fmla="*/ 2237095 h 2237474"/>
              <a:gd name="connsiteX188" fmla="*/ 1370962 w 12192000"/>
              <a:gd name="connsiteY188" fmla="*/ 2237474 h 2237474"/>
              <a:gd name="connsiteX189" fmla="*/ 1356367 w 12192000"/>
              <a:gd name="connsiteY189" fmla="*/ 2235089 h 2237474"/>
              <a:gd name="connsiteX190" fmla="*/ 1324828 w 12192000"/>
              <a:gd name="connsiteY190" fmla="*/ 2231968 h 2237474"/>
              <a:gd name="connsiteX191" fmla="*/ 1297744 w 12192000"/>
              <a:gd name="connsiteY191" fmla="*/ 2235849 h 2237474"/>
              <a:gd name="connsiteX192" fmla="*/ 1286236 w 12192000"/>
              <a:gd name="connsiteY192" fmla="*/ 2233135 h 2237474"/>
              <a:gd name="connsiteX193" fmla="*/ 1283504 w 12192000"/>
              <a:gd name="connsiteY193" fmla="*/ 2233797 h 2237474"/>
              <a:gd name="connsiteX194" fmla="*/ 1279765 w 12192000"/>
              <a:gd name="connsiteY194" fmla="*/ 2229639 h 2237474"/>
              <a:gd name="connsiteX195" fmla="*/ 1195347 w 12192000"/>
              <a:gd name="connsiteY195" fmla="*/ 2212354 h 2237474"/>
              <a:gd name="connsiteX196" fmla="*/ 970251 w 12192000"/>
              <a:gd name="connsiteY196" fmla="*/ 2221029 h 2237474"/>
              <a:gd name="connsiteX197" fmla="*/ 812914 w 12192000"/>
              <a:gd name="connsiteY197" fmla="*/ 2202752 h 2237474"/>
              <a:gd name="connsiteX198" fmla="*/ 800195 w 12192000"/>
              <a:gd name="connsiteY198" fmla="*/ 2209407 h 2237474"/>
              <a:gd name="connsiteX199" fmla="*/ 784978 w 12192000"/>
              <a:gd name="connsiteY199" fmla="*/ 2212360 h 2237474"/>
              <a:gd name="connsiteX200" fmla="*/ 681987 w 12192000"/>
              <a:gd name="connsiteY200" fmla="*/ 2216757 h 2237474"/>
              <a:gd name="connsiteX201" fmla="*/ 669923 w 12192000"/>
              <a:gd name="connsiteY201" fmla="*/ 2211682 h 2237474"/>
              <a:gd name="connsiteX202" fmla="*/ 648680 w 12192000"/>
              <a:gd name="connsiteY202" fmla="*/ 2206229 h 2237474"/>
              <a:gd name="connsiteX203" fmla="*/ 597225 w 12192000"/>
              <a:gd name="connsiteY203" fmla="*/ 2180999 h 2237474"/>
              <a:gd name="connsiteX204" fmla="*/ 558449 w 12192000"/>
              <a:gd name="connsiteY204" fmla="*/ 2182346 h 2237474"/>
              <a:gd name="connsiteX205" fmla="*/ 550517 w 12192000"/>
              <a:gd name="connsiteY205" fmla="*/ 2182060 h 2237474"/>
              <a:gd name="connsiteX206" fmla="*/ 550309 w 12192000"/>
              <a:gd name="connsiteY206" fmla="*/ 2181825 h 2237474"/>
              <a:gd name="connsiteX207" fmla="*/ 541836 w 12192000"/>
              <a:gd name="connsiteY207" fmla="*/ 2181063 h 2237474"/>
              <a:gd name="connsiteX208" fmla="*/ 536057 w 12192000"/>
              <a:gd name="connsiteY208" fmla="*/ 2181537 h 2237474"/>
              <a:gd name="connsiteX209" fmla="*/ 520671 w 12192000"/>
              <a:gd name="connsiteY209" fmla="*/ 2180980 h 2237474"/>
              <a:gd name="connsiteX210" fmla="*/ 515024 w 12192000"/>
              <a:gd name="connsiteY210" fmla="*/ 2179258 h 2237474"/>
              <a:gd name="connsiteX211" fmla="*/ 512278 w 12192000"/>
              <a:gd name="connsiteY211" fmla="*/ 2176369 h 2237474"/>
              <a:gd name="connsiteX212" fmla="*/ 480419 w 12192000"/>
              <a:gd name="connsiteY212" fmla="*/ 2167807 h 2237474"/>
              <a:gd name="connsiteX213" fmla="*/ 413835 w 12192000"/>
              <a:gd name="connsiteY213" fmla="*/ 2156783 h 2237474"/>
              <a:gd name="connsiteX214" fmla="*/ 376513 w 12192000"/>
              <a:gd name="connsiteY214" fmla="*/ 2154014 h 2237474"/>
              <a:gd name="connsiteX215" fmla="*/ 273386 w 12192000"/>
              <a:gd name="connsiteY215" fmla="*/ 2142551 h 2237474"/>
              <a:gd name="connsiteX216" fmla="*/ 169207 w 12192000"/>
              <a:gd name="connsiteY216" fmla="*/ 2128100 h 2237474"/>
              <a:gd name="connsiteX217" fmla="*/ 93149 w 12192000"/>
              <a:gd name="connsiteY217" fmla="*/ 2105324 h 2237474"/>
              <a:gd name="connsiteX218" fmla="*/ 88109 w 12192000"/>
              <a:gd name="connsiteY218" fmla="*/ 2106704 h 2237474"/>
              <a:gd name="connsiteX219" fmla="*/ 80022 w 12192000"/>
              <a:gd name="connsiteY219" fmla="*/ 2107254 h 2237474"/>
              <a:gd name="connsiteX220" fmla="*/ 79717 w 12192000"/>
              <a:gd name="connsiteY220" fmla="*/ 2107046 h 2237474"/>
              <a:gd name="connsiteX221" fmla="*/ 72352 w 12192000"/>
              <a:gd name="connsiteY221" fmla="*/ 2107991 h 2237474"/>
              <a:gd name="connsiteX222" fmla="*/ 37645 w 12192000"/>
              <a:gd name="connsiteY222" fmla="*/ 2115401 h 2237474"/>
              <a:gd name="connsiteX223" fmla="*/ 4572 w 12192000"/>
              <a:gd name="connsiteY223" fmla="*/ 2111091 h 2237474"/>
              <a:gd name="connsiteX224" fmla="*/ 0 w 12192000"/>
              <a:gd name="connsiteY224" fmla="*/ 2110468 h 2237474"/>
              <a:gd name="connsiteX225" fmla="*/ 0 w 12192000"/>
              <a:gd name="connsiteY22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02328 w 12192000"/>
              <a:gd name="connsiteY66" fmla="*/ 1345865 h 2237474"/>
              <a:gd name="connsiteX67" fmla="*/ 7898322 w 12192000"/>
              <a:gd name="connsiteY67" fmla="*/ 1345689 h 2237474"/>
              <a:gd name="connsiteX68" fmla="*/ 7875879 w 12192000"/>
              <a:gd name="connsiteY68" fmla="*/ 1345646 h 2237474"/>
              <a:gd name="connsiteX69" fmla="*/ 7840612 w 12192000"/>
              <a:gd name="connsiteY69" fmla="*/ 1369373 h 2237474"/>
              <a:gd name="connsiteX70" fmla="*/ 7786819 w 12192000"/>
              <a:gd name="connsiteY70" fmla="*/ 1378970 h 2237474"/>
              <a:gd name="connsiteX71" fmla="*/ 7548172 w 12192000"/>
              <a:gd name="connsiteY71" fmla="*/ 1417460 h 2237474"/>
              <a:gd name="connsiteX72" fmla="*/ 7483437 w 12192000"/>
              <a:gd name="connsiteY72" fmla="*/ 1478152 h 2237474"/>
              <a:gd name="connsiteX73" fmla="*/ 7377870 w 12192000"/>
              <a:gd name="connsiteY73" fmla="*/ 1523319 h 2237474"/>
              <a:gd name="connsiteX74" fmla="*/ 7230737 w 12192000"/>
              <a:gd name="connsiteY74" fmla="*/ 1562633 h 2237474"/>
              <a:gd name="connsiteX75" fmla="*/ 7224458 w 12192000"/>
              <a:gd name="connsiteY75" fmla="*/ 1573008 h 2237474"/>
              <a:gd name="connsiteX76" fmla="*/ 7213486 w 12192000"/>
              <a:gd name="connsiteY76" fmla="*/ 1580987 h 2237474"/>
              <a:gd name="connsiteX77" fmla="*/ 7183121 w 12192000"/>
              <a:gd name="connsiteY77" fmla="*/ 1595162 h 2237474"/>
              <a:gd name="connsiteX78" fmla="*/ 7164601 w 12192000"/>
              <a:gd name="connsiteY78" fmla="*/ 1606490 h 2237474"/>
              <a:gd name="connsiteX79" fmla="*/ 7114651 w 12192000"/>
              <a:gd name="connsiteY79" fmla="*/ 1620959 h 2237474"/>
              <a:gd name="connsiteX80" fmla="*/ 7092727 w 12192000"/>
              <a:gd name="connsiteY80" fmla="*/ 1623628 h 2237474"/>
              <a:gd name="connsiteX81" fmla="*/ 7031309 w 12192000"/>
              <a:gd name="connsiteY81" fmla="*/ 1619451 h 2237474"/>
              <a:gd name="connsiteX82" fmla="*/ 6999084 w 12192000"/>
              <a:gd name="connsiteY82" fmla="*/ 1634317 h 2237474"/>
              <a:gd name="connsiteX83" fmla="*/ 6992107 w 12192000"/>
              <a:gd name="connsiteY83" fmla="*/ 1636860 h 2237474"/>
              <a:gd name="connsiteX84" fmla="*/ 6991765 w 12192000"/>
              <a:gd name="connsiteY84" fmla="*/ 1636725 h 2237474"/>
              <a:gd name="connsiteX85" fmla="*/ 6900177 w 12192000"/>
              <a:gd name="connsiteY85" fmla="*/ 1636016 h 2237474"/>
              <a:gd name="connsiteX86" fmla="*/ 6795372 w 12192000"/>
              <a:gd name="connsiteY86" fmla="*/ 1644845 h 2237474"/>
              <a:gd name="connsiteX87" fmla="*/ 6692251 w 12192000"/>
              <a:gd name="connsiteY87" fmla="*/ 1656357 h 2237474"/>
              <a:gd name="connsiteX88" fmla="*/ 6655235 w 12192000"/>
              <a:gd name="connsiteY88" fmla="*/ 1661869 h 2237474"/>
              <a:gd name="connsiteX89" fmla="*/ 6587857 w 12192000"/>
              <a:gd name="connsiteY89" fmla="*/ 1665769 h 2237474"/>
              <a:gd name="connsiteX90" fmla="*/ 6554894 w 12192000"/>
              <a:gd name="connsiteY90" fmla="*/ 1664428 h 2237474"/>
              <a:gd name="connsiteX91" fmla="*/ 6516595 w 12192000"/>
              <a:gd name="connsiteY91" fmla="*/ 1667475 h 2237474"/>
              <a:gd name="connsiteX92" fmla="*/ 6508541 w 12192000"/>
              <a:gd name="connsiteY92" fmla="*/ 1668757 h 2237474"/>
              <a:gd name="connsiteX93" fmla="*/ 6471012 w 12192000"/>
              <a:gd name="connsiteY93" fmla="*/ 1678604 h 2237474"/>
              <a:gd name="connsiteX94" fmla="*/ 6415265 w 12192000"/>
              <a:gd name="connsiteY94" fmla="*/ 1665317 h 2237474"/>
              <a:gd name="connsiteX95" fmla="*/ 6364035 w 12192000"/>
              <a:gd name="connsiteY95" fmla="*/ 1667683 h 2237474"/>
              <a:gd name="connsiteX96" fmla="*/ 6280959 w 12192000"/>
              <a:gd name="connsiteY96" fmla="*/ 1689329 h 2237474"/>
              <a:gd name="connsiteX97" fmla="*/ 6243319 w 12192000"/>
              <a:gd name="connsiteY97" fmla="*/ 1695560 h 2237474"/>
              <a:gd name="connsiteX98" fmla="*/ 6098321 w 12192000"/>
              <a:gd name="connsiteY98" fmla="*/ 1721646 h 2237474"/>
              <a:gd name="connsiteX99" fmla="*/ 5880652 w 12192000"/>
              <a:gd name="connsiteY99" fmla="*/ 1779643 h 2237474"/>
              <a:gd name="connsiteX100" fmla="*/ 5785959 w 12192000"/>
              <a:gd name="connsiteY100" fmla="*/ 1775307 h 2237474"/>
              <a:gd name="connsiteX101" fmla="*/ 5643534 w 12192000"/>
              <a:gd name="connsiteY101" fmla="*/ 1802919 h 2237474"/>
              <a:gd name="connsiteX102" fmla="*/ 5518799 w 12192000"/>
              <a:gd name="connsiteY102" fmla="*/ 1818312 h 2237474"/>
              <a:gd name="connsiteX103" fmla="*/ 5505014 w 12192000"/>
              <a:gd name="connsiteY103" fmla="*/ 1819259 h 2237474"/>
              <a:gd name="connsiteX104" fmla="*/ 5453307 w 12192000"/>
              <a:gd name="connsiteY104" fmla="*/ 1815450 h 2237474"/>
              <a:gd name="connsiteX105" fmla="*/ 5364192 w 12192000"/>
              <a:gd name="connsiteY105" fmla="*/ 1826074 h 2237474"/>
              <a:gd name="connsiteX106" fmla="*/ 5350380 w 12192000"/>
              <a:gd name="connsiteY106" fmla="*/ 1830891 h 2237474"/>
              <a:gd name="connsiteX107" fmla="*/ 5259633 w 12192000"/>
              <a:gd name="connsiteY107" fmla="*/ 1837160 h 2237474"/>
              <a:gd name="connsiteX108" fmla="*/ 5197513 w 12192000"/>
              <a:gd name="connsiteY108" fmla="*/ 1844718 h 2237474"/>
              <a:gd name="connsiteX109" fmla="*/ 5184170 w 12192000"/>
              <a:gd name="connsiteY109" fmla="*/ 1849402 h 2237474"/>
              <a:gd name="connsiteX110" fmla="*/ 5168852 w 12192000"/>
              <a:gd name="connsiteY110" fmla="*/ 1844846 h 2237474"/>
              <a:gd name="connsiteX111" fmla="*/ 5164370 w 12192000"/>
              <a:gd name="connsiteY111" fmla="*/ 1840597 h 2237474"/>
              <a:gd name="connsiteX112" fmla="*/ 5114927 w 12192000"/>
              <a:gd name="connsiteY112" fmla="*/ 1847827 h 2237474"/>
              <a:gd name="connsiteX113" fmla="*/ 5108970 w 12192000"/>
              <a:gd name="connsiteY113" fmla="*/ 1847935 h 2237474"/>
              <a:gd name="connsiteX114" fmla="*/ 5067961 w 12192000"/>
              <a:gd name="connsiteY114" fmla="*/ 1845917 h 2237474"/>
              <a:gd name="connsiteX115" fmla="*/ 5007075 w 12192000"/>
              <a:gd name="connsiteY115" fmla="*/ 1838626 h 2237474"/>
              <a:gd name="connsiteX116" fmla="*/ 4944087 w 12192000"/>
              <a:gd name="connsiteY116" fmla="*/ 1823332 h 2237474"/>
              <a:gd name="connsiteX117" fmla="*/ 4907662 w 12192000"/>
              <a:gd name="connsiteY117" fmla="*/ 1816900 h 2237474"/>
              <a:gd name="connsiteX118" fmla="*/ 4882386 w 12192000"/>
              <a:gd name="connsiteY118" fmla="*/ 1809844 h 2237474"/>
              <a:gd name="connsiteX119" fmla="*/ 4811440 w 12192000"/>
              <a:gd name="connsiteY119" fmla="*/ 1804655 h 2237474"/>
              <a:gd name="connsiteX120" fmla="*/ 4691075 w 12192000"/>
              <a:gd name="connsiteY120" fmla="*/ 1801389 h 2237474"/>
              <a:gd name="connsiteX121" fmla="*/ 4611738 w 12192000"/>
              <a:gd name="connsiteY121" fmla="*/ 1776964 h 2237474"/>
              <a:gd name="connsiteX122" fmla="*/ 4560070 w 12192000"/>
              <a:gd name="connsiteY122" fmla="*/ 1785640 h 2237474"/>
              <a:gd name="connsiteX123" fmla="*/ 4536503 w 12192000"/>
              <a:gd name="connsiteY123" fmla="*/ 1785334 h 2237474"/>
              <a:gd name="connsiteX124" fmla="*/ 4513724 w 12192000"/>
              <a:gd name="connsiteY124" fmla="*/ 1791996 h 2237474"/>
              <a:gd name="connsiteX125" fmla="*/ 4459810 w 12192000"/>
              <a:gd name="connsiteY125" fmla="*/ 1797886 h 2237474"/>
              <a:gd name="connsiteX126" fmla="*/ 4379064 w 12192000"/>
              <a:gd name="connsiteY126" fmla="*/ 1817177 h 2237474"/>
              <a:gd name="connsiteX127" fmla="*/ 4319209 w 12192000"/>
              <a:gd name="connsiteY127" fmla="*/ 1834833 h 2237474"/>
              <a:gd name="connsiteX128" fmla="*/ 4290981 w 12192000"/>
              <a:gd name="connsiteY128" fmla="*/ 1839677 h 2237474"/>
              <a:gd name="connsiteX129" fmla="*/ 4285792 w 12192000"/>
              <a:gd name="connsiteY129" fmla="*/ 1836231 h 2237474"/>
              <a:gd name="connsiteX130" fmla="*/ 4238372 w 12192000"/>
              <a:gd name="connsiteY130" fmla="*/ 1851480 h 2237474"/>
              <a:gd name="connsiteX131" fmla="*/ 4232517 w 12192000"/>
              <a:gd name="connsiteY131" fmla="*/ 1852567 h 2237474"/>
              <a:gd name="connsiteX132" fmla="*/ 4191732 w 12192000"/>
              <a:gd name="connsiteY132" fmla="*/ 1857328 h 2237474"/>
              <a:gd name="connsiteX133" fmla="*/ 4065532 w 12192000"/>
              <a:gd name="connsiteY133" fmla="*/ 1855477 h 2237474"/>
              <a:gd name="connsiteX134" fmla="*/ 4028460 w 12192000"/>
              <a:gd name="connsiteY134" fmla="*/ 1855137 h 2237474"/>
              <a:gd name="connsiteX135" fmla="*/ 4002267 w 12192000"/>
              <a:gd name="connsiteY135" fmla="*/ 1852352 h 2237474"/>
              <a:gd name="connsiteX136" fmla="*/ 3931396 w 12192000"/>
              <a:gd name="connsiteY136" fmla="*/ 1858915 h 2237474"/>
              <a:gd name="connsiteX137" fmla="*/ 3812162 w 12192000"/>
              <a:gd name="connsiteY137" fmla="*/ 1875501 h 2237474"/>
              <a:gd name="connsiteX138" fmla="*/ 3729530 w 12192000"/>
              <a:gd name="connsiteY138" fmla="*/ 1864513 h 2237474"/>
              <a:gd name="connsiteX139" fmla="*/ 3680177 w 12192000"/>
              <a:gd name="connsiteY139" fmla="*/ 1881552 h 2237474"/>
              <a:gd name="connsiteX140" fmla="*/ 3567259 w 12192000"/>
              <a:gd name="connsiteY140" fmla="*/ 1893482 h 2237474"/>
              <a:gd name="connsiteX141" fmla="*/ 3405770 w 12192000"/>
              <a:gd name="connsiteY141" fmla="*/ 1904591 h 2237474"/>
              <a:gd name="connsiteX142" fmla="*/ 3280097 w 12192000"/>
              <a:gd name="connsiteY142" fmla="*/ 1919610 h 2237474"/>
              <a:gd name="connsiteX143" fmla="*/ 3123424 w 12192000"/>
              <a:gd name="connsiteY143" fmla="*/ 1952930 h 2237474"/>
              <a:gd name="connsiteX144" fmla="*/ 3009910 w 12192000"/>
              <a:gd name="connsiteY144" fmla="*/ 1957866 h 2237474"/>
              <a:gd name="connsiteX145" fmla="*/ 2995934 w 12192000"/>
              <a:gd name="connsiteY145" fmla="*/ 1967085 h 2237474"/>
              <a:gd name="connsiteX146" fmla="*/ 2980071 w 12192000"/>
              <a:gd name="connsiteY146" fmla="*/ 1972988 h 2237474"/>
              <a:gd name="connsiteX147" fmla="*/ 2978094 w 12192000"/>
              <a:gd name="connsiteY147" fmla="*/ 1972369 h 2237474"/>
              <a:gd name="connsiteX148" fmla="*/ 2942858 w 12192000"/>
              <a:gd name="connsiteY148" fmla="*/ 1981367 h 2237474"/>
              <a:gd name="connsiteX149" fmla="*/ 2875436 w 12192000"/>
              <a:gd name="connsiteY149" fmla="*/ 1996977 h 2237474"/>
              <a:gd name="connsiteX150" fmla="*/ 2874892 w 12192000"/>
              <a:gd name="connsiteY150" fmla="*/ 1996085 h 2237474"/>
              <a:gd name="connsiteX151" fmla="*/ 2864145 w 12192000"/>
              <a:gd name="connsiteY151" fmla="*/ 1994061 h 2237474"/>
              <a:gd name="connsiteX152" fmla="*/ 2843662 w 12192000"/>
              <a:gd name="connsiteY152" fmla="*/ 1992498 h 2237474"/>
              <a:gd name="connsiteX153" fmla="*/ 2796128 w 12192000"/>
              <a:gd name="connsiteY153" fmla="*/ 1976403 h 2237474"/>
              <a:gd name="connsiteX154" fmla="*/ 2756784 w 12192000"/>
              <a:gd name="connsiteY154" fmla="*/ 1985116 h 2237474"/>
              <a:gd name="connsiteX155" fmla="*/ 2748833 w 12192000"/>
              <a:gd name="connsiteY155" fmla="*/ 1986323 h 2237474"/>
              <a:gd name="connsiteX156" fmla="*/ 2748661 w 12192000"/>
              <a:gd name="connsiteY156" fmla="*/ 1986122 h 2237474"/>
              <a:gd name="connsiteX157" fmla="*/ 2740251 w 12192000"/>
              <a:gd name="connsiteY157" fmla="*/ 1986946 h 2237474"/>
              <a:gd name="connsiteX158" fmla="*/ 2718916 w 12192000"/>
              <a:gd name="connsiteY158" fmla="*/ 1990867 h 2237474"/>
              <a:gd name="connsiteX159" fmla="*/ 2713522 w 12192000"/>
              <a:gd name="connsiteY159" fmla="*/ 1990173 h 2237474"/>
              <a:gd name="connsiteX160" fmla="*/ 2680597 w 12192000"/>
              <a:gd name="connsiteY160" fmla="*/ 1984996 h 2237474"/>
              <a:gd name="connsiteX161" fmla="*/ 2578178 w 12192000"/>
              <a:gd name="connsiteY161" fmla="*/ 1990531 h 2237474"/>
              <a:gd name="connsiteX162" fmla="*/ 2476147 w 12192000"/>
              <a:gd name="connsiteY162" fmla="*/ 1998305 h 2237474"/>
              <a:gd name="connsiteX163" fmla="*/ 2373568 w 12192000"/>
              <a:gd name="connsiteY163" fmla="*/ 2003219 h 2237474"/>
              <a:gd name="connsiteX164" fmla="*/ 2321399 w 12192000"/>
              <a:gd name="connsiteY164" fmla="*/ 1989467 h 2237474"/>
              <a:gd name="connsiteX165" fmla="*/ 2315525 w 12192000"/>
              <a:gd name="connsiteY165" fmla="*/ 1989708 h 2237474"/>
              <a:gd name="connsiteX166" fmla="*/ 2300792 w 12192000"/>
              <a:gd name="connsiteY166" fmla="*/ 1994290 h 2237474"/>
              <a:gd name="connsiteX167" fmla="*/ 2295469 w 12192000"/>
              <a:gd name="connsiteY167" fmla="*/ 1996659 h 2237474"/>
              <a:gd name="connsiteX168" fmla="*/ 2287219 w 12192000"/>
              <a:gd name="connsiteY168" fmla="*/ 1998750 h 2237474"/>
              <a:gd name="connsiteX169" fmla="*/ 2286948 w 12192000"/>
              <a:gd name="connsiteY169" fmla="*/ 1998596 h 2237474"/>
              <a:gd name="connsiteX170" fmla="*/ 2243069 w 12192000"/>
              <a:gd name="connsiteY170" fmla="*/ 2015111 h 2237474"/>
              <a:gd name="connsiteX171" fmla="*/ 2186609 w 12192000"/>
              <a:gd name="connsiteY171" fmla="*/ 2008263 h 2237474"/>
              <a:gd name="connsiteX172" fmla="*/ 2164831 w 12192000"/>
              <a:gd name="connsiteY172" fmla="*/ 2010143 h 2237474"/>
              <a:gd name="connsiteX173" fmla="*/ 2152836 w 12192000"/>
              <a:gd name="connsiteY173" fmla="*/ 2010048 h 2237474"/>
              <a:gd name="connsiteX174" fmla="*/ 2117102 w 12192000"/>
              <a:gd name="connsiteY174" fmla="*/ 2023004 h 2237474"/>
              <a:gd name="connsiteX175" fmla="*/ 2111935 w 12192000"/>
              <a:gd name="connsiteY175" fmla="*/ 2023163 h 2237474"/>
              <a:gd name="connsiteX176" fmla="*/ 2089991 w 12192000"/>
              <a:gd name="connsiteY176" fmla="*/ 2034193 h 2237474"/>
              <a:gd name="connsiteX177" fmla="*/ 2058061 w 12192000"/>
              <a:gd name="connsiteY177" fmla="*/ 2047942 h 2237474"/>
              <a:gd name="connsiteX178" fmla="*/ 2055737 w 12192000"/>
              <a:gd name="connsiteY178" fmla="*/ 2047704 h 2237474"/>
              <a:gd name="connsiteX179" fmla="*/ 2042244 w 12192000"/>
              <a:gd name="connsiteY179" fmla="*/ 2055560 h 2237474"/>
              <a:gd name="connsiteX180" fmla="*/ 1976224 w 12192000"/>
              <a:gd name="connsiteY180" fmla="*/ 2074257 h 2237474"/>
              <a:gd name="connsiteX181" fmla="*/ 1877728 w 12192000"/>
              <a:gd name="connsiteY181" fmla="*/ 2101004 h 2237474"/>
              <a:gd name="connsiteX182" fmla="*/ 1759056 w 12192000"/>
              <a:gd name="connsiteY182" fmla="*/ 2125608 h 2237474"/>
              <a:gd name="connsiteX183" fmla="*/ 1637948 w 12192000"/>
              <a:gd name="connsiteY183" fmla="*/ 2172597 h 2237474"/>
              <a:gd name="connsiteX184" fmla="*/ 1434549 w 12192000"/>
              <a:gd name="connsiteY184" fmla="*/ 2234522 h 2237474"/>
              <a:gd name="connsiteX185" fmla="*/ 1398481 w 12192000"/>
              <a:gd name="connsiteY185" fmla="*/ 2237074 h 2237474"/>
              <a:gd name="connsiteX186" fmla="*/ 1398407 w 12192000"/>
              <a:gd name="connsiteY186" fmla="*/ 2237095 h 2237474"/>
              <a:gd name="connsiteX187" fmla="*/ 1370962 w 12192000"/>
              <a:gd name="connsiteY187" fmla="*/ 2237474 h 2237474"/>
              <a:gd name="connsiteX188" fmla="*/ 1356367 w 12192000"/>
              <a:gd name="connsiteY188" fmla="*/ 2235089 h 2237474"/>
              <a:gd name="connsiteX189" fmla="*/ 1324828 w 12192000"/>
              <a:gd name="connsiteY189" fmla="*/ 2231968 h 2237474"/>
              <a:gd name="connsiteX190" fmla="*/ 1297744 w 12192000"/>
              <a:gd name="connsiteY190" fmla="*/ 2235849 h 2237474"/>
              <a:gd name="connsiteX191" fmla="*/ 1286236 w 12192000"/>
              <a:gd name="connsiteY191" fmla="*/ 2233135 h 2237474"/>
              <a:gd name="connsiteX192" fmla="*/ 1283504 w 12192000"/>
              <a:gd name="connsiteY192" fmla="*/ 2233797 h 2237474"/>
              <a:gd name="connsiteX193" fmla="*/ 1279765 w 12192000"/>
              <a:gd name="connsiteY193" fmla="*/ 2229639 h 2237474"/>
              <a:gd name="connsiteX194" fmla="*/ 1195347 w 12192000"/>
              <a:gd name="connsiteY194" fmla="*/ 2212354 h 2237474"/>
              <a:gd name="connsiteX195" fmla="*/ 970251 w 12192000"/>
              <a:gd name="connsiteY195" fmla="*/ 2221029 h 2237474"/>
              <a:gd name="connsiteX196" fmla="*/ 812914 w 12192000"/>
              <a:gd name="connsiteY196" fmla="*/ 2202752 h 2237474"/>
              <a:gd name="connsiteX197" fmla="*/ 800195 w 12192000"/>
              <a:gd name="connsiteY197" fmla="*/ 2209407 h 2237474"/>
              <a:gd name="connsiteX198" fmla="*/ 784978 w 12192000"/>
              <a:gd name="connsiteY198" fmla="*/ 2212360 h 2237474"/>
              <a:gd name="connsiteX199" fmla="*/ 681987 w 12192000"/>
              <a:gd name="connsiteY199" fmla="*/ 2216757 h 2237474"/>
              <a:gd name="connsiteX200" fmla="*/ 669923 w 12192000"/>
              <a:gd name="connsiteY200" fmla="*/ 2211682 h 2237474"/>
              <a:gd name="connsiteX201" fmla="*/ 648680 w 12192000"/>
              <a:gd name="connsiteY201" fmla="*/ 2206229 h 2237474"/>
              <a:gd name="connsiteX202" fmla="*/ 597225 w 12192000"/>
              <a:gd name="connsiteY202" fmla="*/ 2180999 h 2237474"/>
              <a:gd name="connsiteX203" fmla="*/ 558449 w 12192000"/>
              <a:gd name="connsiteY203" fmla="*/ 2182346 h 2237474"/>
              <a:gd name="connsiteX204" fmla="*/ 550517 w 12192000"/>
              <a:gd name="connsiteY204" fmla="*/ 2182060 h 2237474"/>
              <a:gd name="connsiteX205" fmla="*/ 550309 w 12192000"/>
              <a:gd name="connsiteY205" fmla="*/ 2181825 h 2237474"/>
              <a:gd name="connsiteX206" fmla="*/ 541836 w 12192000"/>
              <a:gd name="connsiteY206" fmla="*/ 2181063 h 2237474"/>
              <a:gd name="connsiteX207" fmla="*/ 536057 w 12192000"/>
              <a:gd name="connsiteY207" fmla="*/ 2181537 h 2237474"/>
              <a:gd name="connsiteX208" fmla="*/ 520671 w 12192000"/>
              <a:gd name="connsiteY208" fmla="*/ 2180980 h 2237474"/>
              <a:gd name="connsiteX209" fmla="*/ 515024 w 12192000"/>
              <a:gd name="connsiteY209" fmla="*/ 2179258 h 2237474"/>
              <a:gd name="connsiteX210" fmla="*/ 512278 w 12192000"/>
              <a:gd name="connsiteY210" fmla="*/ 2176369 h 2237474"/>
              <a:gd name="connsiteX211" fmla="*/ 480419 w 12192000"/>
              <a:gd name="connsiteY211" fmla="*/ 2167807 h 2237474"/>
              <a:gd name="connsiteX212" fmla="*/ 413835 w 12192000"/>
              <a:gd name="connsiteY212" fmla="*/ 2156783 h 2237474"/>
              <a:gd name="connsiteX213" fmla="*/ 376513 w 12192000"/>
              <a:gd name="connsiteY213" fmla="*/ 2154014 h 2237474"/>
              <a:gd name="connsiteX214" fmla="*/ 273386 w 12192000"/>
              <a:gd name="connsiteY214" fmla="*/ 2142551 h 2237474"/>
              <a:gd name="connsiteX215" fmla="*/ 169207 w 12192000"/>
              <a:gd name="connsiteY215" fmla="*/ 2128100 h 2237474"/>
              <a:gd name="connsiteX216" fmla="*/ 93149 w 12192000"/>
              <a:gd name="connsiteY216" fmla="*/ 2105324 h 2237474"/>
              <a:gd name="connsiteX217" fmla="*/ 88109 w 12192000"/>
              <a:gd name="connsiteY217" fmla="*/ 2106704 h 2237474"/>
              <a:gd name="connsiteX218" fmla="*/ 80022 w 12192000"/>
              <a:gd name="connsiteY218" fmla="*/ 2107254 h 2237474"/>
              <a:gd name="connsiteX219" fmla="*/ 79717 w 12192000"/>
              <a:gd name="connsiteY219" fmla="*/ 2107046 h 2237474"/>
              <a:gd name="connsiteX220" fmla="*/ 72352 w 12192000"/>
              <a:gd name="connsiteY220" fmla="*/ 2107991 h 2237474"/>
              <a:gd name="connsiteX221" fmla="*/ 37645 w 12192000"/>
              <a:gd name="connsiteY221" fmla="*/ 2115401 h 2237474"/>
              <a:gd name="connsiteX222" fmla="*/ 4572 w 12192000"/>
              <a:gd name="connsiteY222" fmla="*/ 2111091 h 2237474"/>
              <a:gd name="connsiteX223" fmla="*/ 0 w 12192000"/>
              <a:gd name="connsiteY223" fmla="*/ 2110468 h 2237474"/>
              <a:gd name="connsiteX224" fmla="*/ 0 w 12192000"/>
              <a:gd name="connsiteY22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02328 w 12192000"/>
              <a:gd name="connsiteY66" fmla="*/ 1345865 h 2237474"/>
              <a:gd name="connsiteX67" fmla="*/ 7898322 w 12192000"/>
              <a:gd name="connsiteY67" fmla="*/ 1345689 h 2237474"/>
              <a:gd name="connsiteX68" fmla="*/ 7875879 w 12192000"/>
              <a:gd name="connsiteY68" fmla="*/ 1345646 h 2237474"/>
              <a:gd name="connsiteX69" fmla="*/ 7840612 w 12192000"/>
              <a:gd name="connsiteY69" fmla="*/ 1369373 h 2237474"/>
              <a:gd name="connsiteX70" fmla="*/ 7786819 w 12192000"/>
              <a:gd name="connsiteY70" fmla="*/ 1378970 h 2237474"/>
              <a:gd name="connsiteX71" fmla="*/ 7548172 w 12192000"/>
              <a:gd name="connsiteY71" fmla="*/ 1417460 h 2237474"/>
              <a:gd name="connsiteX72" fmla="*/ 7483437 w 12192000"/>
              <a:gd name="connsiteY72" fmla="*/ 1478152 h 2237474"/>
              <a:gd name="connsiteX73" fmla="*/ 7377870 w 12192000"/>
              <a:gd name="connsiteY73" fmla="*/ 1523319 h 2237474"/>
              <a:gd name="connsiteX74" fmla="*/ 7230737 w 12192000"/>
              <a:gd name="connsiteY74" fmla="*/ 1562633 h 2237474"/>
              <a:gd name="connsiteX75" fmla="*/ 7224458 w 12192000"/>
              <a:gd name="connsiteY75" fmla="*/ 1573008 h 2237474"/>
              <a:gd name="connsiteX76" fmla="*/ 7213486 w 12192000"/>
              <a:gd name="connsiteY76" fmla="*/ 1580987 h 2237474"/>
              <a:gd name="connsiteX77" fmla="*/ 7183121 w 12192000"/>
              <a:gd name="connsiteY77" fmla="*/ 1595162 h 2237474"/>
              <a:gd name="connsiteX78" fmla="*/ 7164601 w 12192000"/>
              <a:gd name="connsiteY78" fmla="*/ 1606490 h 2237474"/>
              <a:gd name="connsiteX79" fmla="*/ 7114651 w 12192000"/>
              <a:gd name="connsiteY79" fmla="*/ 1620959 h 2237474"/>
              <a:gd name="connsiteX80" fmla="*/ 7092727 w 12192000"/>
              <a:gd name="connsiteY80" fmla="*/ 1623628 h 2237474"/>
              <a:gd name="connsiteX81" fmla="*/ 7031309 w 12192000"/>
              <a:gd name="connsiteY81" fmla="*/ 1619451 h 2237474"/>
              <a:gd name="connsiteX82" fmla="*/ 6999084 w 12192000"/>
              <a:gd name="connsiteY82" fmla="*/ 1634317 h 2237474"/>
              <a:gd name="connsiteX83" fmla="*/ 6992107 w 12192000"/>
              <a:gd name="connsiteY83" fmla="*/ 1636860 h 2237474"/>
              <a:gd name="connsiteX84" fmla="*/ 6991765 w 12192000"/>
              <a:gd name="connsiteY84" fmla="*/ 1636725 h 2237474"/>
              <a:gd name="connsiteX85" fmla="*/ 6900177 w 12192000"/>
              <a:gd name="connsiteY85" fmla="*/ 1636016 h 2237474"/>
              <a:gd name="connsiteX86" fmla="*/ 6795372 w 12192000"/>
              <a:gd name="connsiteY86" fmla="*/ 1644845 h 2237474"/>
              <a:gd name="connsiteX87" fmla="*/ 6692251 w 12192000"/>
              <a:gd name="connsiteY87" fmla="*/ 1656357 h 2237474"/>
              <a:gd name="connsiteX88" fmla="*/ 6655235 w 12192000"/>
              <a:gd name="connsiteY88" fmla="*/ 1661869 h 2237474"/>
              <a:gd name="connsiteX89" fmla="*/ 6587857 w 12192000"/>
              <a:gd name="connsiteY89" fmla="*/ 1665769 h 2237474"/>
              <a:gd name="connsiteX90" fmla="*/ 6554894 w 12192000"/>
              <a:gd name="connsiteY90" fmla="*/ 1664428 h 2237474"/>
              <a:gd name="connsiteX91" fmla="*/ 6516595 w 12192000"/>
              <a:gd name="connsiteY91" fmla="*/ 1667475 h 2237474"/>
              <a:gd name="connsiteX92" fmla="*/ 6508541 w 12192000"/>
              <a:gd name="connsiteY92" fmla="*/ 1668757 h 2237474"/>
              <a:gd name="connsiteX93" fmla="*/ 6471012 w 12192000"/>
              <a:gd name="connsiteY93" fmla="*/ 1678604 h 2237474"/>
              <a:gd name="connsiteX94" fmla="*/ 6415265 w 12192000"/>
              <a:gd name="connsiteY94" fmla="*/ 1665317 h 2237474"/>
              <a:gd name="connsiteX95" fmla="*/ 6364035 w 12192000"/>
              <a:gd name="connsiteY95" fmla="*/ 1667683 h 2237474"/>
              <a:gd name="connsiteX96" fmla="*/ 6280959 w 12192000"/>
              <a:gd name="connsiteY96" fmla="*/ 1689329 h 2237474"/>
              <a:gd name="connsiteX97" fmla="*/ 6243319 w 12192000"/>
              <a:gd name="connsiteY97" fmla="*/ 1695560 h 2237474"/>
              <a:gd name="connsiteX98" fmla="*/ 6098321 w 12192000"/>
              <a:gd name="connsiteY98" fmla="*/ 1721646 h 2237474"/>
              <a:gd name="connsiteX99" fmla="*/ 5880652 w 12192000"/>
              <a:gd name="connsiteY99" fmla="*/ 1779643 h 2237474"/>
              <a:gd name="connsiteX100" fmla="*/ 5785959 w 12192000"/>
              <a:gd name="connsiteY100" fmla="*/ 1775307 h 2237474"/>
              <a:gd name="connsiteX101" fmla="*/ 5643534 w 12192000"/>
              <a:gd name="connsiteY101" fmla="*/ 1802919 h 2237474"/>
              <a:gd name="connsiteX102" fmla="*/ 5518799 w 12192000"/>
              <a:gd name="connsiteY102" fmla="*/ 1818312 h 2237474"/>
              <a:gd name="connsiteX103" fmla="*/ 5505014 w 12192000"/>
              <a:gd name="connsiteY103" fmla="*/ 1819259 h 2237474"/>
              <a:gd name="connsiteX104" fmla="*/ 5453307 w 12192000"/>
              <a:gd name="connsiteY104" fmla="*/ 1815450 h 2237474"/>
              <a:gd name="connsiteX105" fmla="*/ 5364192 w 12192000"/>
              <a:gd name="connsiteY105" fmla="*/ 1826074 h 2237474"/>
              <a:gd name="connsiteX106" fmla="*/ 5350380 w 12192000"/>
              <a:gd name="connsiteY106" fmla="*/ 1830891 h 2237474"/>
              <a:gd name="connsiteX107" fmla="*/ 5259633 w 12192000"/>
              <a:gd name="connsiteY107" fmla="*/ 1837160 h 2237474"/>
              <a:gd name="connsiteX108" fmla="*/ 5197513 w 12192000"/>
              <a:gd name="connsiteY108" fmla="*/ 1844718 h 2237474"/>
              <a:gd name="connsiteX109" fmla="*/ 5184170 w 12192000"/>
              <a:gd name="connsiteY109" fmla="*/ 1849402 h 2237474"/>
              <a:gd name="connsiteX110" fmla="*/ 5168852 w 12192000"/>
              <a:gd name="connsiteY110" fmla="*/ 1844846 h 2237474"/>
              <a:gd name="connsiteX111" fmla="*/ 5114927 w 12192000"/>
              <a:gd name="connsiteY111" fmla="*/ 1847827 h 2237474"/>
              <a:gd name="connsiteX112" fmla="*/ 5108970 w 12192000"/>
              <a:gd name="connsiteY112" fmla="*/ 1847935 h 2237474"/>
              <a:gd name="connsiteX113" fmla="*/ 5067961 w 12192000"/>
              <a:gd name="connsiteY113" fmla="*/ 1845917 h 2237474"/>
              <a:gd name="connsiteX114" fmla="*/ 5007075 w 12192000"/>
              <a:gd name="connsiteY114" fmla="*/ 1838626 h 2237474"/>
              <a:gd name="connsiteX115" fmla="*/ 4944087 w 12192000"/>
              <a:gd name="connsiteY115" fmla="*/ 1823332 h 2237474"/>
              <a:gd name="connsiteX116" fmla="*/ 4907662 w 12192000"/>
              <a:gd name="connsiteY116" fmla="*/ 1816900 h 2237474"/>
              <a:gd name="connsiteX117" fmla="*/ 4882386 w 12192000"/>
              <a:gd name="connsiteY117" fmla="*/ 1809844 h 2237474"/>
              <a:gd name="connsiteX118" fmla="*/ 4811440 w 12192000"/>
              <a:gd name="connsiteY118" fmla="*/ 1804655 h 2237474"/>
              <a:gd name="connsiteX119" fmla="*/ 4691075 w 12192000"/>
              <a:gd name="connsiteY119" fmla="*/ 1801389 h 2237474"/>
              <a:gd name="connsiteX120" fmla="*/ 4611738 w 12192000"/>
              <a:gd name="connsiteY120" fmla="*/ 1776964 h 2237474"/>
              <a:gd name="connsiteX121" fmla="*/ 4560070 w 12192000"/>
              <a:gd name="connsiteY121" fmla="*/ 1785640 h 2237474"/>
              <a:gd name="connsiteX122" fmla="*/ 4536503 w 12192000"/>
              <a:gd name="connsiteY122" fmla="*/ 1785334 h 2237474"/>
              <a:gd name="connsiteX123" fmla="*/ 4513724 w 12192000"/>
              <a:gd name="connsiteY123" fmla="*/ 1791996 h 2237474"/>
              <a:gd name="connsiteX124" fmla="*/ 4459810 w 12192000"/>
              <a:gd name="connsiteY124" fmla="*/ 1797886 h 2237474"/>
              <a:gd name="connsiteX125" fmla="*/ 4379064 w 12192000"/>
              <a:gd name="connsiteY125" fmla="*/ 1817177 h 2237474"/>
              <a:gd name="connsiteX126" fmla="*/ 4319209 w 12192000"/>
              <a:gd name="connsiteY126" fmla="*/ 1834833 h 2237474"/>
              <a:gd name="connsiteX127" fmla="*/ 4290981 w 12192000"/>
              <a:gd name="connsiteY127" fmla="*/ 1839677 h 2237474"/>
              <a:gd name="connsiteX128" fmla="*/ 4285792 w 12192000"/>
              <a:gd name="connsiteY128" fmla="*/ 1836231 h 2237474"/>
              <a:gd name="connsiteX129" fmla="*/ 4238372 w 12192000"/>
              <a:gd name="connsiteY129" fmla="*/ 1851480 h 2237474"/>
              <a:gd name="connsiteX130" fmla="*/ 4232517 w 12192000"/>
              <a:gd name="connsiteY130" fmla="*/ 1852567 h 2237474"/>
              <a:gd name="connsiteX131" fmla="*/ 4191732 w 12192000"/>
              <a:gd name="connsiteY131" fmla="*/ 1857328 h 2237474"/>
              <a:gd name="connsiteX132" fmla="*/ 4065532 w 12192000"/>
              <a:gd name="connsiteY132" fmla="*/ 1855477 h 2237474"/>
              <a:gd name="connsiteX133" fmla="*/ 4028460 w 12192000"/>
              <a:gd name="connsiteY133" fmla="*/ 1855137 h 2237474"/>
              <a:gd name="connsiteX134" fmla="*/ 4002267 w 12192000"/>
              <a:gd name="connsiteY134" fmla="*/ 1852352 h 2237474"/>
              <a:gd name="connsiteX135" fmla="*/ 3931396 w 12192000"/>
              <a:gd name="connsiteY135" fmla="*/ 1858915 h 2237474"/>
              <a:gd name="connsiteX136" fmla="*/ 3812162 w 12192000"/>
              <a:gd name="connsiteY136" fmla="*/ 1875501 h 2237474"/>
              <a:gd name="connsiteX137" fmla="*/ 3729530 w 12192000"/>
              <a:gd name="connsiteY137" fmla="*/ 1864513 h 2237474"/>
              <a:gd name="connsiteX138" fmla="*/ 3680177 w 12192000"/>
              <a:gd name="connsiteY138" fmla="*/ 1881552 h 2237474"/>
              <a:gd name="connsiteX139" fmla="*/ 3567259 w 12192000"/>
              <a:gd name="connsiteY139" fmla="*/ 1893482 h 2237474"/>
              <a:gd name="connsiteX140" fmla="*/ 3405770 w 12192000"/>
              <a:gd name="connsiteY140" fmla="*/ 1904591 h 2237474"/>
              <a:gd name="connsiteX141" fmla="*/ 3280097 w 12192000"/>
              <a:gd name="connsiteY141" fmla="*/ 1919610 h 2237474"/>
              <a:gd name="connsiteX142" fmla="*/ 3123424 w 12192000"/>
              <a:gd name="connsiteY142" fmla="*/ 1952930 h 2237474"/>
              <a:gd name="connsiteX143" fmla="*/ 3009910 w 12192000"/>
              <a:gd name="connsiteY143" fmla="*/ 1957866 h 2237474"/>
              <a:gd name="connsiteX144" fmla="*/ 2995934 w 12192000"/>
              <a:gd name="connsiteY144" fmla="*/ 1967085 h 2237474"/>
              <a:gd name="connsiteX145" fmla="*/ 2980071 w 12192000"/>
              <a:gd name="connsiteY145" fmla="*/ 1972988 h 2237474"/>
              <a:gd name="connsiteX146" fmla="*/ 2978094 w 12192000"/>
              <a:gd name="connsiteY146" fmla="*/ 1972369 h 2237474"/>
              <a:gd name="connsiteX147" fmla="*/ 2942858 w 12192000"/>
              <a:gd name="connsiteY147" fmla="*/ 1981367 h 2237474"/>
              <a:gd name="connsiteX148" fmla="*/ 2875436 w 12192000"/>
              <a:gd name="connsiteY148" fmla="*/ 1996977 h 2237474"/>
              <a:gd name="connsiteX149" fmla="*/ 2874892 w 12192000"/>
              <a:gd name="connsiteY149" fmla="*/ 1996085 h 2237474"/>
              <a:gd name="connsiteX150" fmla="*/ 2864145 w 12192000"/>
              <a:gd name="connsiteY150" fmla="*/ 1994061 h 2237474"/>
              <a:gd name="connsiteX151" fmla="*/ 2843662 w 12192000"/>
              <a:gd name="connsiteY151" fmla="*/ 1992498 h 2237474"/>
              <a:gd name="connsiteX152" fmla="*/ 2796128 w 12192000"/>
              <a:gd name="connsiteY152" fmla="*/ 1976403 h 2237474"/>
              <a:gd name="connsiteX153" fmla="*/ 2756784 w 12192000"/>
              <a:gd name="connsiteY153" fmla="*/ 1985116 h 2237474"/>
              <a:gd name="connsiteX154" fmla="*/ 2748833 w 12192000"/>
              <a:gd name="connsiteY154" fmla="*/ 1986323 h 2237474"/>
              <a:gd name="connsiteX155" fmla="*/ 2748661 w 12192000"/>
              <a:gd name="connsiteY155" fmla="*/ 1986122 h 2237474"/>
              <a:gd name="connsiteX156" fmla="*/ 2740251 w 12192000"/>
              <a:gd name="connsiteY156" fmla="*/ 1986946 h 2237474"/>
              <a:gd name="connsiteX157" fmla="*/ 2718916 w 12192000"/>
              <a:gd name="connsiteY157" fmla="*/ 1990867 h 2237474"/>
              <a:gd name="connsiteX158" fmla="*/ 2713522 w 12192000"/>
              <a:gd name="connsiteY158" fmla="*/ 1990173 h 2237474"/>
              <a:gd name="connsiteX159" fmla="*/ 2680597 w 12192000"/>
              <a:gd name="connsiteY159" fmla="*/ 1984996 h 2237474"/>
              <a:gd name="connsiteX160" fmla="*/ 2578178 w 12192000"/>
              <a:gd name="connsiteY160" fmla="*/ 1990531 h 2237474"/>
              <a:gd name="connsiteX161" fmla="*/ 2476147 w 12192000"/>
              <a:gd name="connsiteY161" fmla="*/ 1998305 h 2237474"/>
              <a:gd name="connsiteX162" fmla="*/ 2373568 w 12192000"/>
              <a:gd name="connsiteY162" fmla="*/ 2003219 h 2237474"/>
              <a:gd name="connsiteX163" fmla="*/ 2321399 w 12192000"/>
              <a:gd name="connsiteY163" fmla="*/ 1989467 h 2237474"/>
              <a:gd name="connsiteX164" fmla="*/ 2315525 w 12192000"/>
              <a:gd name="connsiteY164" fmla="*/ 1989708 h 2237474"/>
              <a:gd name="connsiteX165" fmla="*/ 2300792 w 12192000"/>
              <a:gd name="connsiteY165" fmla="*/ 1994290 h 2237474"/>
              <a:gd name="connsiteX166" fmla="*/ 2295469 w 12192000"/>
              <a:gd name="connsiteY166" fmla="*/ 1996659 h 2237474"/>
              <a:gd name="connsiteX167" fmla="*/ 2287219 w 12192000"/>
              <a:gd name="connsiteY167" fmla="*/ 1998750 h 2237474"/>
              <a:gd name="connsiteX168" fmla="*/ 2286948 w 12192000"/>
              <a:gd name="connsiteY168" fmla="*/ 1998596 h 2237474"/>
              <a:gd name="connsiteX169" fmla="*/ 2243069 w 12192000"/>
              <a:gd name="connsiteY169" fmla="*/ 2015111 h 2237474"/>
              <a:gd name="connsiteX170" fmla="*/ 2186609 w 12192000"/>
              <a:gd name="connsiteY170" fmla="*/ 2008263 h 2237474"/>
              <a:gd name="connsiteX171" fmla="*/ 2164831 w 12192000"/>
              <a:gd name="connsiteY171" fmla="*/ 2010143 h 2237474"/>
              <a:gd name="connsiteX172" fmla="*/ 2152836 w 12192000"/>
              <a:gd name="connsiteY172" fmla="*/ 2010048 h 2237474"/>
              <a:gd name="connsiteX173" fmla="*/ 2117102 w 12192000"/>
              <a:gd name="connsiteY173" fmla="*/ 2023004 h 2237474"/>
              <a:gd name="connsiteX174" fmla="*/ 2111935 w 12192000"/>
              <a:gd name="connsiteY174" fmla="*/ 2023163 h 2237474"/>
              <a:gd name="connsiteX175" fmla="*/ 2089991 w 12192000"/>
              <a:gd name="connsiteY175" fmla="*/ 2034193 h 2237474"/>
              <a:gd name="connsiteX176" fmla="*/ 2058061 w 12192000"/>
              <a:gd name="connsiteY176" fmla="*/ 2047942 h 2237474"/>
              <a:gd name="connsiteX177" fmla="*/ 2055737 w 12192000"/>
              <a:gd name="connsiteY177" fmla="*/ 2047704 h 2237474"/>
              <a:gd name="connsiteX178" fmla="*/ 2042244 w 12192000"/>
              <a:gd name="connsiteY178" fmla="*/ 2055560 h 2237474"/>
              <a:gd name="connsiteX179" fmla="*/ 1976224 w 12192000"/>
              <a:gd name="connsiteY179" fmla="*/ 2074257 h 2237474"/>
              <a:gd name="connsiteX180" fmla="*/ 1877728 w 12192000"/>
              <a:gd name="connsiteY180" fmla="*/ 2101004 h 2237474"/>
              <a:gd name="connsiteX181" fmla="*/ 1759056 w 12192000"/>
              <a:gd name="connsiteY181" fmla="*/ 2125608 h 2237474"/>
              <a:gd name="connsiteX182" fmla="*/ 1637948 w 12192000"/>
              <a:gd name="connsiteY182" fmla="*/ 2172597 h 2237474"/>
              <a:gd name="connsiteX183" fmla="*/ 1434549 w 12192000"/>
              <a:gd name="connsiteY183" fmla="*/ 2234522 h 2237474"/>
              <a:gd name="connsiteX184" fmla="*/ 1398481 w 12192000"/>
              <a:gd name="connsiteY184" fmla="*/ 2237074 h 2237474"/>
              <a:gd name="connsiteX185" fmla="*/ 1398407 w 12192000"/>
              <a:gd name="connsiteY185" fmla="*/ 2237095 h 2237474"/>
              <a:gd name="connsiteX186" fmla="*/ 1370962 w 12192000"/>
              <a:gd name="connsiteY186" fmla="*/ 2237474 h 2237474"/>
              <a:gd name="connsiteX187" fmla="*/ 1356367 w 12192000"/>
              <a:gd name="connsiteY187" fmla="*/ 2235089 h 2237474"/>
              <a:gd name="connsiteX188" fmla="*/ 1324828 w 12192000"/>
              <a:gd name="connsiteY188" fmla="*/ 2231968 h 2237474"/>
              <a:gd name="connsiteX189" fmla="*/ 1297744 w 12192000"/>
              <a:gd name="connsiteY189" fmla="*/ 2235849 h 2237474"/>
              <a:gd name="connsiteX190" fmla="*/ 1286236 w 12192000"/>
              <a:gd name="connsiteY190" fmla="*/ 2233135 h 2237474"/>
              <a:gd name="connsiteX191" fmla="*/ 1283504 w 12192000"/>
              <a:gd name="connsiteY191" fmla="*/ 2233797 h 2237474"/>
              <a:gd name="connsiteX192" fmla="*/ 1279765 w 12192000"/>
              <a:gd name="connsiteY192" fmla="*/ 2229639 h 2237474"/>
              <a:gd name="connsiteX193" fmla="*/ 1195347 w 12192000"/>
              <a:gd name="connsiteY193" fmla="*/ 2212354 h 2237474"/>
              <a:gd name="connsiteX194" fmla="*/ 970251 w 12192000"/>
              <a:gd name="connsiteY194" fmla="*/ 2221029 h 2237474"/>
              <a:gd name="connsiteX195" fmla="*/ 812914 w 12192000"/>
              <a:gd name="connsiteY195" fmla="*/ 2202752 h 2237474"/>
              <a:gd name="connsiteX196" fmla="*/ 800195 w 12192000"/>
              <a:gd name="connsiteY196" fmla="*/ 2209407 h 2237474"/>
              <a:gd name="connsiteX197" fmla="*/ 784978 w 12192000"/>
              <a:gd name="connsiteY197" fmla="*/ 2212360 h 2237474"/>
              <a:gd name="connsiteX198" fmla="*/ 681987 w 12192000"/>
              <a:gd name="connsiteY198" fmla="*/ 2216757 h 2237474"/>
              <a:gd name="connsiteX199" fmla="*/ 669923 w 12192000"/>
              <a:gd name="connsiteY199" fmla="*/ 2211682 h 2237474"/>
              <a:gd name="connsiteX200" fmla="*/ 648680 w 12192000"/>
              <a:gd name="connsiteY200" fmla="*/ 2206229 h 2237474"/>
              <a:gd name="connsiteX201" fmla="*/ 597225 w 12192000"/>
              <a:gd name="connsiteY201" fmla="*/ 2180999 h 2237474"/>
              <a:gd name="connsiteX202" fmla="*/ 558449 w 12192000"/>
              <a:gd name="connsiteY202" fmla="*/ 2182346 h 2237474"/>
              <a:gd name="connsiteX203" fmla="*/ 550517 w 12192000"/>
              <a:gd name="connsiteY203" fmla="*/ 2182060 h 2237474"/>
              <a:gd name="connsiteX204" fmla="*/ 550309 w 12192000"/>
              <a:gd name="connsiteY204" fmla="*/ 2181825 h 2237474"/>
              <a:gd name="connsiteX205" fmla="*/ 541836 w 12192000"/>
              <a:gd name="connsiteY205" fmla="*/ 2181063 h 2237474"/>
              <a:gd name="connsiteX206" fmla="*/ 536057 w 12192000"/>
              <a:gd name="connsiteY206" fmla="*/ 2181537 h 2237474"/>
              <a:gd name="connsiteX207" fmla="*/ 520671 w 12192000"/>
              <a:gd name="connsiteY207" fmla="*/ 2180980 h 2237474"/>
              <a:gd name="connsiteX208" fmla="*/ 515024 w 12192000"/>
              <a:gd name="connsiteY208" fmla="*/ 2179258 h 2237474"/>
              <a:gd name="connsiteX209" fmla="*/ 512278 w 12192000"/>
              <a:gd name="connsiteY209" fmla="*/ 2176369 h 2237474"/>
              <a:gd name="connsiteX210" fmla="*/ 480419 w 12192000"/>
              <a:gd name="connsiteY210" fmla="*/ 2167807 h 2237474"/>
              <a:gd name="connsiteX211" fmla="*/ 413835 w 12192000"/>
              <a:gd name="connsiteY211" fmla="*/ 2156783 h 2237474"/>
              <a:gd name="connsiteX212" fmla="*/ 376513 w 12192000"/>
              <a:gd name="connsiteY212" fmla="*/ 2154014 h 2237474"/>
              <a:gd name="connsiteX213" fmla="*/ 273386 w 12192000"/>
              <a:gd name="connsiteY213" fmla="*/ 2142551 h 2237474"/>
              <a:gd name="connsiteX214" fmla="*/ 169207 w 12192000"/>
              <a:gd name="connsiteY214" fmla="*/ 2128100 h 2237474"/>
              <a:gd name="connsiteX215" fmla="*/ 93149 w 12192000"/>
              <a:gd name="connsiteY215" fmla="*/ 2105324 h 2237474"/>
              <a:gd name="connsiteX216" fmla="*/ 88109 w 12192000"/>
              <a:gd name="connsiteY216" fmla="*/ 2106704 h 2237474"/>
              <a:gd name="connsiteX217" fmla="*/ 80022 w 12192000"/>
              <a:gd name="connsiteY217" fmla="*/ 2107254 h 2237474"/>
              <a:gd name="connsiteX218" fmla="*/ 79717 w 12192000"/>
              <a:gd name="connsiteY218" fmla="*/ 2107046 h 2237474"/>
              <a:gd name="connsiteX219" fmla="*/ 72352 w 12192000"/>
              <a:gd name="connsiteY219" fmla="*/ 2107991 h 2237474"/>
              <a:gd name="connsiteX220" fmla="*/ 37645 w 12192000"/>
              <a:gd name="connsiteY220" fmla="*/ 2115401 h 2237474"/>
              <a:gd name="connsiteX221" fmla="*/ 4572 w 12192000"/>
              <a:gd name="connsiteY221" fmla="*/ 2111091 h 2237474"/>
              <a:gd name="connsiteX222" fmla="*/ 0 w 12192000"/>
              <a:gd name="connsiteY222" fmla="*/ 2110468 h 2237474"/>
              <a:gd name="connsiteX223" fmla="*/ 0 w 12192000"/>
              <a:gd name="connsiteY22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02328 w 12192000"/>
              <a:gd name="connsiteY66" fmla="*/ 1345865 h 2237474"/>
              <a:gd name="connsiteX67" fmla="*/ 7898322 w 12192000"/>
              <a:gd name="connsiteY67" fmla="*/ 1345689 h 2237474"/>
              <a:gd name="connsiteX68" fmla="*/ 7875879 w 12192000"/>
              <a:gd name="connsiteY68" fmla="*/ 1345646 h 2237474"/>
              <a:gd name="connsiteX69" fmla="*/ 7840612 w 12192000"/>
              <a:gd name="connsiteY69" fmla="*/ 1369373 h 2237474"/>
              <a:gd name="connsiteX70" fmla="*/ 7786819 w 12192000"/>
              <a:gd name="connsiteY70" fmla="*/ 1378970 h 2237474"/>
              <a:gd name="connsiteX71" fmla="*/ 7548172 w 12192000"/>
              <a:gd name="connsiteY71" fmla="*/ 1417460 h 2237474"/>
              <a:gd name="connsiteX72" fmla="*/ 7483437 w 12192000"/>
              <a:gd name="connsiteY72" fmla="*/ 1478152 h 2237474"/>
              <a:gd name="connsiteX73" fmla="*/ 7377870 w 12192000"/>
              <a:gd name="connsiteY73" fmla="*/ 1523319 h 2237474"/>
              <a:gd name="connsiteX74" fmla="*/ 7230737 w 12192000"/>
              <a:gd name="connsiteY74" fmla="*/ 1562633 h 2237474"/>
              <a:gd name="connsiteX75" fmla="*/ 7224458 w 12192000"/>
              <a:gd name="connsiteY75" fmla="*/ 1573008 h 2237474"/>
              <a:gd name="connsiteX76" fmla="*/ 7213486 w 12192000"/>
              <a:gd name="connsiteY76" fmla="*/ 1580987 h 2237474"/>
              <a:gd name="connsiteX77" fmla="*/ 7183121 w 12192000"/>
              <a:gd name="connsiteY77" fmla="*/ 1595162 h 2237474"/>
              <a:gd name="connsiteX78" fmla="*/ 7164601 w 12192000"/>
              <a:gd name="connsiteY78" fmla="*/ 1606490 h 2237474"/>
              <a:gd name="connsiteX79" fmla="*/ 7114651 w 12192000"/>
              <a:gd name="connsiteY79" fmla="*/ 1620959 h 2237474"/>
              <a:gd name="connsiteX80" fmla="*/ 7092727 w 12192000"/>
              <a:gd name="connsiteY80" fmla="*/ 1623628 h 2237474"/>
              <a:gd name="connsiteX81" fmla="*/ 7031309 w 12192000"/>
              <a:gd name="connsiteY81" fmla="*/ 1619451 h 2237474"/>
              <a:gd name="connsiteX82" fmla="*/ 6999084 w 12192000"/>
              <a:gd name="connsiteY82" fmla="*/ 1634317 h 2237474"/>
              <a:gd name="connsiteX83" fmla="*/ 6992107 w 12192000"/>
              <a:gd name="connsiteY83" fmla="*/ 1636860 h 2237474"/>
              <a:gd name="connsiteX84" fmla="*/ 6991765 w 12192000"/>
              <a:gd name="connsiteY84" fmla="*/ 1636725 h 2237474"/>
              <a:gd name="connsiteX85" fmla="*/ 6900177 w 12192000"/>
              <a:gd name="connsiteY85" fmla="*/ 1636016 h 2237474"/>
              <a:gd name="connsiteX86" fmla="*/ 6795372 w 12192000"/>
              <a:gd name="connsiteY86" fmla="*/ 1644845 h 2237474"/>
              <a:gd name="connsiteX87" fmla="*/ 6692251 w 12192000"/>
              <a:gd name="connsiteY87" fmla="*/ 1656357 h 2237474"/>
              <a:gd name="connsiteX88" fmla="*/ 6655235 w 12192000"/>
              <a:gd name="connsiteY88" fmla="*/ 1661869 h 2237474"/>
              <a:gd name="connsiteX89" fmla="*/ 6587857 w 12192000"/>
              <a:gd name="connsiteY89" fmla="*/ 1665769 h 2237474"/>
              <a:gd name="connsiteX90" fmla="*/ 6554894 w 12192000"/>
              <a:gd name="connsiteY90" fmla="*/ 1664428 h 2237474"/>
              <a:gd name="connsiteX91" fmla="*/ 6516595 w 12192000"/>
              <a:gd name="connsiteY91" fmla="*/ 1667475 h 2237474"/>
              <a:gd name="connsiteX92" fmla="*/ 6508541 w 12192000"/>
              <a:gd name="connsiteY92" fmla="*/ 1668757 h 2237474"/>
              <a:gd name="connsiteX93" fmla="*/ 6471012 w 12192000"/>
              <a:gd name="connsiteY93" fmla="*/ 1678604 h 2237474"/>
              <a:gd name="connsiteX94" fmla="*/ 6415265 w 12192000"/>
              <a:gd name="connsiteY94" fmla="*/ 1665317 h 2237474"/>
              <a:gd name="connsiteX95" fmla="*/ 6364035 w 12192000"/>
              <a:gd name="connsiteY95" fmla="*/ 1667683 h 2237474"/>
              <a:gd name="connsiteX96" fmla="*/ 6280959 w 12192000"/>
              <a:gd name="connsiteY96" fmla="*/ 1689329 h 2237474"/>
              <a:gd name="connsiteX97" fmla="*/ 6243319 w 12192000"/>
              <a:gd name="connsiteY97" fmla="*/ 1695560 h 2237474"/>
              <a:gd name="connsiteX98" fmla="*/ 6098321 w 12192000"/>
              <a:gd name="connsiteY98" fmla="*/ 1721646 h 2237474"/>
              <a:gd name="connsiteX99" fmla="*/ 5880652 w 12192000"/>
              <a:gd name="connsiteY99" fmla="*/ 1779643 h 2237474"/>
              <a:gd name="connsiteX100" fmla="*/ 5785959 w 12192000"/>
              <a:gd name="connsiteY100" fmla="*/ 1775307 h 2237474"/>
              <a:gd name="connsiteX101" fmla="*/ 5643534 w 12192000"/>
              <a:gd name="connsiteY101" fmla="*/ 1802919 h 2237474"/>
              <a:gd name="connsiteX102" fmla="*/ 5518799 w 12192000"/>
              <a:gd name="connsiteY102" fmla="*/ 1818312 h 2237474"/>
              <a:gd name="connsiteX103" fmla="*/ 5505014 w 12192000"/>
              <a:gd name="connsiteY103" fmla="*/ 1819259 h 2237474"/>
              <a:gd name="connsiteX104" fmla="*/ 5453307 w 12192000"/>
              <a:gd name="connsiteY104" fmla="*/ 1815450 h 2237474"/>
              <a:gd name="connsiteX105" fmla="*/ 5364192 w 12192000"/>
              <a:gd name="connsiteY105" fmla="*/ 1826074 h 2237474"/>
              <a:gd name="connsiteX106" fmla="*/ 5350380 w 12192000"/>
              <a:gd name="connsiteY106" fmla="*/ 1830891 h 2237474"/>
              <a:gd name="connsiteX107" fmla="*/ 5259633 w 12192000"/>
              <a:gd name="connsiteY107" fmla="*/ 1837160 h 2237474"/>
              <a:gd name="connsiteX108" fmla="*/ 5197513 w 12192000"/>
              <a:gd name="connsiteY108" fmla="*/ 1844718 h 2237474"/>
              <a:gd name="connsiteX109" fmla="*/ 5168852 w 12192000"/>
              <a:gd name="connsiteY109" fmla="*/ 1844846 h 2237474"/>
              <a:gd name="connsiteX110" fmla="*/ 5114927 w 12192000"/>
              <a:gd name="connsiteY110" fmla="*/ 1847827 h 2237474"/>
              <a:gd name="connsiteX111" fmla="*/ 5108970 w 12192000"/>
              <a:gd name="connsiteY111" fmla="*/ 1847935 h 2237474"/>
              <a:gd name="connsiteX112" fmla="*/ 5067961 w 12192000"/>
              <a:gd name="connsiteY112" fmla="*/ 1845917 h 2237474"/>
              <a:gd name="connsiteX113" fmla="*/ 5007075 w 12192000"/>
              <a:gd name="connsiteY113" fmla="*/ 1838626 h 2237474"/>
              <a:gd name="connsiteX114" fmla="*/ 4944087 w 12192000"/>
              <a:gd name="connsiteY114" fmla="*/ 1823332 h 2237474"/>
              <a:gd name="connsiteX115" fmla="*/ 4907662 w 12192000"/>
              <a:gd name="connsiteY115" fmla="*/ 1816900 h 2237474"/>
              <a:gd name="connsiteX116" fmla="*/ 4882386 w 12192000"/>
              <a:gd name="connsiteY116" fmla="*/ 1809844 h 2237474"/>
              <a:gd name="connsiteX117" fmla="*/ 4811440 w 12192000"/>
              <a:gd name="connsiteY117" fmla="*/ 1804655 h 2237474"/>
              <a:gd name="connsiteX118" fmla="*/ 4691075 w 12192000"/>
              <a:gd name="connsiteY118" fmla="*/ 1801389 h 2237474"/>
              <a:gd name="connsiteX119" fmla="*/ 4611738 w 12192000"/>
              <a:gd name="connsiteY119" fmla="*/ 1776964 h 2237474"/>
              <a:gd name="connsiteX120" fmla="*/ 4560070 w 12192000"/>
              <a:gd name="connsiteY120" fmla="*/ 1785640 h 2237474"/>
              <a:gd name="connsiteX121" fmla="*/ 4536503 w 12192000"/>
              <a:gd name="connsiteY121" fmla="*/ 1785334 h 2237474"/>
              <a:gd name="connsiteX122" fmla="*/ 4513724 w 12192000"/>
              <a:gd name="connsiteY122" fmla="*/ 1791996 h 2237474"/>
              <a:gd name="connsiteX123" fmla="*/ 4459810 w 12192000"/>
              <a:gd name="connsiteY123" fmla="*/ 1797886 h 2237474"/>
              <a:gd name="connsiteX124" fmla="*/ 4379064 w 12192000"/>
              <a:gd name="connsiteY124" fmla="*/ 1817177 h 2237474"/>
              <a:gd name="connsiteX125" fmla="*/ 4319209 w 12192000"/>
              <a:gd name="connsiteY125" fmla="*/ 1834833 h 2237474"/>
              <a:gd name="connsiteX126" fmla="*/ 4290981 w 12192000"/>
              <a:gd name="connsiteY126" fmla="*/ 1839677 h 2237474"/>
              <a:gd name="connsiteX127" fmla="*/ 4285792 w 12192000"/>
              <a:gd name="connsiteY127" fmla="*/ 1836231 h 2237474"/>
              <a:gd name="connsiteX128" fmla="*/ 4238372 w 12192000"/>
              <a:gd name="connsiteY128" fmla="*/ 1851480 h 2237474"/>
              <a:gd name="connsiteX129" fmla="*/ 4232517 w 12192000"/>
              <a:gd name="connsiteY129" fmla="*/ 1852567 h 2237474"/>
              <a:gd name="connsiteX130" fmla="*/ 4191732 w 12192000"/>
              <a:gd name="connsiteY130" fmla="*/ 1857328 h 2237474"/>
              <a:gd name="connsiteX131" fmla="*/ 4065532 w 12192000"/>
              <a:gd name="connsiteY131" fmla="*/ 1855477 h 2237474"/>
              <a:gd name="connsiteX132" fmla="*/ 4028460 w 12192000"/>
              <a:gd name="connsiteY132" fmla="*/ 1855137 h 2237474"/>
              <a:gd name="connsiteX133" fmla="*/ 4002267 w 12192000"/>
              <a:gd name="connsiteY133" fmla="*/ 1852352 h 2237474"/>
              <a:gd name="connsiteX134" fmla="*/ 3931396 w 12192000"/>
              <a:gd name="connsiteY134" fmla="*/ 1858915 h 2237474"/>
              <a:gd name="connsiteX135" fmla="*/ 3812162 w 12192000"/>
              <a:gd name="connsiteY135" fmla="*/ 1875501 h 2237474"/>
              <a:gd name="connsiteX136" fmla="*/ 3729530 w 12192000"/>
              <a:gd name="connsiteY136" fmla="*/ 1864513 h 2237474"/>
              <a:gd name="connsiteX137" fmla="*/ 3680177 w 12192000"/>
              <a:gd name="connsiteY137" fmla="*/ 1881552 h 2237474"/>
              <a:gd name="connsiteX138" fmla="*/ 3567259 w 12192000"/>
              <a:gd name="connsiteY138" fmla="*/ 1893482 h 2237474"/>
              <a:gd name="connsiteX139" fmla="*/ 3405770 w 12192000"/>
              <a:gd name="connsiteY139" fmla="*/ 1904591 h 2237474"/>
              <a:gd name="connsiteX140" fmla="*/ 3280097 w 12192000"/>
              <a:gd name="connsiteY140" fmla="*/ 1919610 h 2237474"/>
              <a:gd name="connsiteX141" fmla="*/ 3123424 w 12192000"/>
              <a:gd name="connsiteY141" fmla="*/ 1952930 h 2237474"/>
              <a:gd name="connsiteX142" fmla="*/ 3009910 w 12192000"/>
              <a:gd name="connsiteY142" fmla="*/ 1957866 h 2237474"/>
              <a:gd name="connsiteX143" fmla="*/ 2995934 w 12192000"/>
              <a:gd name="connsiteY143" fmla="*/ 1967085 h 2237474"/>
              <a:gd name="connsiteX144" fmla="*/ 2980071 w 12192000"/>
              <a:gd name="connsiteY144" fmla="*/ 1972988 h 2237474"/>
              <a:gd name="connsiteX145" fmla="*/ 2978094 w 12192000"/>
              <a:gd name="connsiteY145" fmla="*/ 1972369 h 2237474"/>
              <a:gd name="connsiteX146" fmla="*/ 2942858 w 12192000"/>
              <a:gd name="connsiteY146" fmla="*/ 1981367 h 2237474"/>
              <a:gd name="connsiteX147" fmla="*/ 2875436 w 12192000"/>
              <a:gd name="connsiteY147" fmla="*/ 1996977 h 2237474"/>
              <a:gd name="connsiteX148" fmla="*/ 2874892 w 12192000"/>
              <a:gd name="connsiteY148" fmla="*/ 1996085 h 2237474"/>
              <a:gd name="connsiteX149" fmla="*/ 2864145 w 12192000"/>
              <a:gd name="connsiteY149" fmla="*/ 1994061 h 2237474"/>
              <a:gd name="connsiteX150" fmla="*/ 2843662 w 12192000"/>
              <a:gd name="connsiteY150" fmla="*/ 1992498 h 2237474"/>
              <a:gd name="connsiteX151" fmla="*/ 2796128 w 12192000"/>
              <a:gd name="connsiteY151" fmla="*/ 1976403 h 2237474"/>
              <a:gd name="connsiteX152" fmla="*/ 2756784 w 12192000"/>
              <a:gd name="connsiteY152" fmla="*/ 1985116 h 2237474"/>
              <a:gd name="connsiteX153" fmla="*/ 2748833 w 12192000"/>
              <a:gd name="connsiteY153" fmla="*/ 1986323 h 2237474"/>
              <a:gd name="connsiteX154" fmla="*/ 2748661 w 12192000"/>
              <a:gd name="connsiteY154" fmla="*/ 1986122 h 2237474"/>
              <a:gd name="connsiteX155" fmla="*/ 2740251 w 12192000"/>
              <a:gd name="connsiteY155" fmla="*/ 1986946 h 2237474"/>
              <a:gd name="connsiteX156" fmla="*/ 2718916 w 12192000"/>
              <a:gd name="connsiteY156" fmla="*/ 1990867 h 2237474"/>
              <a:gd name="connsiteX157" fmla="*/ 2713522 w 12192000"/>
              <a:gd name="connsiteY157" fmla="*/ 1990173 h 2237474"/>
              <a:gd name="connsiteX158" fmla="*/ 2680597 w 12192000"/>
              <a:gd name="connsiteY158" fmla="*/ 1984996 h 2237474"/>
              <a:gd name="connsiteX159" fmla="*/ 2578178 w 12192000"/>
              <a:gd name="connsiteY159" fmla="*/ 1990531 h 2237474"/>
              <a:gd name="connsiteX160" fmla="*/ 2476147 w 12192000"/>
              <a:gd name="connsiteY160" fmla="*/ 1998305 h 2237474"/>
              <a:gd name="connsiteX161" fmla="*/ 2373568 w 12192000"/>
              <a:gd name="connsiteY161" fmla="*/ 2003219 h 2237474"/>
              <a:gd name="connsiteX162" fmla="*/ 2321399 w 12192000"/>
              <a:gd name="connsiteY162" fmla="*/ 1989467 h 2237474"/>
              <a:gd name="connsiteX163" fmla="*/ 2315525 w 12192000"/>
              <a:gd name="connsiteY163" fmla="*/ 1989708 h 2237474"/>
              <a:gd name="connsiteX164" fmla="*/ 2300792 w 12192000"/>
              <a:gd name="connsiteY164" fmla="*/ 1994290 h 2237474"/>
              <a:gd name="connsiteX165" fmla="*/ 2295469 w 12192000"/>
              <a:gd name="connsiteY165" fmla="*/ 1996659 h 2237474"/>
              <a:gd name="connsiteX166" fmla="*/ 2287219 w 12192000"/>
              <a:gd name="connsiteY166" fmla="*/ 1998750 h 2237474"/>
              <a:gd name="connsiteX167" fmla="*/ 2286948 w 12192000"/>
              <a:gd name="connsiteY167" fmla="*/ 1998596 h 2237474"/>
              <a:gd name="connsiteX168" fmla="*/ 2243069 w 12192000"/>
              <a:gd name="connsiteY168" fmla="*/ 2015111 h 2237474"/>
              <a:gd name="connsiteX169" fmla="*/ 2186609 w 12192000"/>
              <a:gd name="connsiteY169" fmla="*/ 2008263 h 2237474"/>
              <a:gd name="connsiteX170" fmla="*/ 2164831 w 12192000"/>
              <a:gd name="connsiteY170" fmla="*/ 2010143 h 2237474"/>
              <a:gd name="connsiteX171" fmla="*/ 2152836 w 12192000"/>
              <a:gd name="connsiteY171" fmla="*/ 2010048 h 2237474"/>
              <a:gd name="connsiteX172" fmla="*/ 2117102 w 12192000"/>
              <a:gd name="connsiteY172" fmla="*/ 2023004 h 2237474"/>
              <a:gd name="connsiteX173" fmla="*/ 2111935 w 12192000"/>
              <a:gd name="connsiteY173" fmla="*/ 2023163 h 2237474"/>
              <a:gd name="connsiteX174" fmla="*/ 2089991 w 12192000"/>
              <a:gd name="connsiteY174" fmla="*/ 2034193 h 2237474"/>
              <a:gd name="connsiteX175" fmla="*/ 2058061 w 12192000"/>
              <a:gd name="connsiteY175" fmla="*/ 2047942 h 2237474"/>
              <a:gd name="connsiteX176" fmla="*/ 2055737 w 12192000"/>
              <a:gd name="connsiteY176" fmla="*/ 2047704 h 2237474"/>
              <a:gd name="connsiteX177" fmla="*/ 2042244 w 12192000"/>
              <a:gd name="connsiteY177" fmla="*/ 2055560 h 2237474"/>
              <a:gd name="connsiteX178" fmla="*/ 1976224 w 12192000"/>
              <a:gd name="connsiteY178" fmla="*/ 2074257 h 2237474"/>
              <a:gd name="connsiteX179" fmla="*/ 1877728 w 12192000"/>
              <a:gd name="connsiteY179" fmla="*/ 2101004 h 2237474"/>
              <a:gd name="connsiteX180" fmla="*/ 1759056 w 12192000"/>
              <a:gd name="connsiteY180" fmla="*/ 2125608 h 2237474"/>
              <a:gd name="connsiteX181" fmla="*/ 1637948 w 12192000"/>
              <a:gd name="connsiteY181" fmla="*/ 2172597 h 2237474"/>
              <a:gd name="connsiteX182" fmla="*/ 1434549 w 12192000"/>
              <a:gd name="connsiteY182" fmla="*/ 2234522 h 2237474"/>
              <a:gd name="connsiteX183" fmla="*/ 1398481 w 12192000"/>
              <a:gd name="connsiteY183" fmla="*/ 2237074 h 2237474"/>
              <a:gd name="connsiteX184" fmla="*/ 1398407 w 12192000"/>
              <a:gd name="connsiteY184" fmla="*/ 2237095 h 2237474"/>
              <a:gd name="connsiteX185" fmla="*/ 1370962 w 12192000"/>
              <a:gd name="connsiteY185" fmla="*/ 2237474 h 2237474"/>
              <a:gd name="connsiteX186" fmla="*/ 1356367 w 12192000"/>
              <a:gd name="connsiteY186" fmla="*/ 2235089 h 2237474"/>
              <a:gd name="connsiteX187" fmla="*/ 1324828 w 12192000"/>
              <a:gd name="connsiteY187" fmla="*/ 2231968 h 2237474"/>
              <a:gd name="connsiteX188" fmla="*/ 1297744 w 12192000"/>
              <a:gd name="connsiteY188" fmla="*/ 2235849 h 2237474"/>
              <a:gd name="connsiteX189" fmla="*/ 1286236 w 12192000"/>
              <a:gd name="connsiteY189" fmla="*/ 2233135 h 2237474"/>
              <a:gd name="connsiteX190" fmla="*/ 1283504 w 12192000"/>
              <a:gd name="connsiteY190" fmla="*/ 2233797 h 2237474"/>
              <a:gd name="connsiteX191" fmla="*/ 1279765 w 12192000"/>
              <a:gd name="connsiteY191" fmla="*/ 2229639 h 2237474"/>
              <a:gd name="connsiteX192" fmla="*/ 1195347 w 12192000"/>
              <a:gd name="connsiteY192" fmla="*/ 2212354 h 2237474"/>
              <a:gd name="connsiteX193" fmla="*/ 970251 w 12192000"/>
              <a:gd name="connsiteY193" fmla="*/ 2221029 h 2237474"/>
              <a:gd name="connsiteX194" fmla="*/ 812914 w 12192000"/>
              <a:gd name="connsiteY194" fmla="*/ 2202752 h 2237474"/>
              <a:gd name="connsiteX195" fmla="*/ 800195 w 12192000"/>
              <a:gd name="connsiteY195" fmla="*/ 2209407 h 2237474"/>
              <a:gd name="connsiteX196" fmla="*/ 784978 w 12192000"/>
              <a:gd name="connsiteY196" fmla="*/ 2212360 h 2237474"/>
              <a:gd name="connsiteX197" fmla="*/ 681987 w 12192000"/>
              <a:gd name="connsiteY197" fmla="*/ 2216757 h 2237474"/>
              <a:gd name="connsiteX198" fmla="*/ 669923 w 12192000"/>
              <a:gd name="connsiteY198" fmla="*/ 2211682 h 2237474"/>
              <a:gd name="connsiteX199" fmla="*/ 648680 w 12192000"/>
              <a:gd name="connsiteY199" fmla="*/ 2206229 h 2237474"/>
              <a:gd name="connsiteX200" fmla="*/ 597225 w 12192000"/>
              <a:gd name="connsiteY200" fmla="*/ 2180999 h 2237474"/>
              <a:gd name="connsiteX201" fmla="*/ 558449 w 12192000"/>
              <a:gd name="connsiteY201" fmla="*/ 2182346 h 2237474"/>
              <a:gd name="connsiteX202" fmla="*/ 550517 w 12192000"/>
              <a:gd name="connsiteY202" fmla="*/ 2182060 h 2237474"/>
              <a:gd name="connsiteX203" fmla="*/ 550309 w 12192000"/>
              <a:gd name="connsiteY203" fmla="*/ 2181825 h 2237474"/>
              <a:gd name="connsiteX204" fmla="*/ 541836 w 12192000"/>
              <a:gd name="connsiteY204" fmla="*/ 2181063 h 2237474"/>
              <a:gd name="connsiteX205" fmla="*/ 536057 w 12192000"/>
              <a:gd name="connsiteY205" fmla="*/ 2181537 h 2237474"/>
              <a:gd name="connsiteX206" fmla="*/ 520671 w 12192000"/>
              <a:gd name="connsiteY206" fmla="*/ 2180980 h 2237474"/>
              <a:gd name="connsiteX207" fmla="*/ 515024 w 12192000"/>
              <a:gd name="connsiteY207" fmla="*/ 2179258 h 2237474"/>
              <a:gd name="connsiteX208" fmla="*/ 512278 w 12192000"/>
              <a:gd name="connsiteY208" fmla="*/ 2176369 h 2237474"/>
              <a:gd name="connsiteX209" fmla="*/ 480419 w 12192000"/>
              <a:gd name="connsiteY209" fmla="*/ 2167807 h 2237474"/>
              <a:gd name="connsiteX210" fmla="*/ 413835 w 12192000"/>
              <a:gd name="connsiteY210" fmla="*/ 2156783 h 2237474"/>
              <a:gd name="connsiteX211" fmla="*/ 376513 w 12192000"/>
              <a:gd name="connsiteY211" fmla="*/ 2154014 h 2237474"/>
              <a:gd name="connsiteX212" fmla="*/ 273386 w 12192000"/>
              <a:gd name="connsiteY212" fmla="*/ 2142551 h 2237474"/>
              <a:gd name="connsiteX213" fmla="*/ 169207 w 12192000"/>
              <a:gd name="connsiteY213" fmla="*/ 2128100 h 2237474"/>
              <a:gd name="connsiteX214" fmla="*/ 93149 w 12192000"/>
              <a:gd name="connsiteY214" fmla="*/ 2105324 h 2237474"/>
              <a:gd name="connsiteX215" fmla="*/ 88109 w 12192000"/>
              <a:gd name="connsiteY215" fmla="*/ 2106704 h 2237474"/>
              <a:gd name="connsiteX216" fmla="*/ 80022 w 12192000"/>
              <a:gd name="connsiteY216" fmla="*/ 2107254 h 2237474"/>
              <a:gd name="connsiteX217" fmla="*/ 79717 w 12192000"/>
              <a:gd name="connsiteY217" fmla="*/ 2107046 h 2237474"/>
              <a:gd name="connsiteX218" fmla="*/ 72352 w 12192000"/>
              <a:gd name="connsiteY218" fmla="*/ 2107991 h 2237474"/>
              <a:gd name="connsiteX219" fmla="*/ 37645 w 12192000"/>
              <a:gd name="connsiteY219" fmla="*/ 2115401 h 2237474"/>
              <a:gd name="connsiteX220" fmla="*/ 4572 w 12192000"/>
              <a:gd name="connsiteY220" fmla="*/ 2111091 h 2237474"/>
              <a:gd name="connsiteX221" fmla="*/ 0 w 12192000"/>
              <a:gd name="connsiteY221" fmla="*/ 2110468 h 2237474"/>
              <a:gd name="connsiteX222" fmla="*/ 0 w 12192000"/>
              <a:gd name="connsiteY22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02328 w 12192000"/>
              <a:gd name="connsiteY66" fmla="*/ 1345865 h 2237474"/>
              <a:gd name="connsiteX67" fmla="*/ 7875879 w 12192000"/>
              <a:gd name="connsiteY67" fmla="*/ 1345646 h 2237474"/>
              <a:gd name="connsiteX68" fmla="*/ 7840612 w 12192000"/>
              <a:gd name="connsiteY68" fmla="*/ 1369373 h 2237474"/>
              <a:gd name="connsiteX69" fmla="*/ 7786819 w 12192000"/>
              <a:gd name="connsiteY69" fmla="*/ 1378970 h 2237474"/>
              <a:gd name="connsiteX70" fmla="*/ 7548172 w 12192000"/>
              <a:gd name="connsiteY70" fmla="*/ 1417460 h 2237474"/>
              <a:gd name="connsiteX71" fmla="*/ 7483437 w 12192000"/>
              <a:gd name="connsiteY71" fmla="*/ 1478152 h 2237474"/>
              <a:gd name="connsiteX72" fmla="*/ 7377870 w 12192000"/>
              <a:gd name="connsiteY72" fmla="*/ 1523319 h 2237474"/>
              <a:gd name="connsiteX73" fmla="*/ 7230737 w 12192000"/>
              <a:gd name="connsiteY73" fmla="*/ 1562633 h 2237474"/>
              <a:gd name="connsiteX74" fmla="*/ 7224458 w 12192000"/>
              <a:gd name="connsiteY74" fmla="*/ 1573008 h 2237474"/>
              <a:gd name="connsiteX75" fmla="*/ 7213486 w 12192000"/>
              <a:gd name="connsiteY75" fmla="*/ 1580987 h 2237474"/>
              <a:gd name="connsiteX76" fmla="*/ 7183121 w 12192000"/>
              <a:gd name="connsiteY76" fmla="*/ 1595162 h 2237474"/>
              <a:gd name="connsiteX77" fmla="*/ 7164601 w 12192000"/>
              <a:gd name="connsiteY77" fmla="*/ 1606490 h 2237474"/>
              <a:gd name="connsiteX78" fmla="*/ 7114651 w 12192000"/>
              <a:gd name="connsiteY78" fmla="*/ 1620959 h 2237474"/>
              <a:gd name="connsiteX79" fmla="*/ 7092727 w 12192000"/>
              <a:gd name="connsiteY79" fmla="*/ 1623628 h 2237474"/>
              <a:gd name="connsiteX80" fmla="*/ 7031309 w 12192000"/>
              <a:gd name="connsiteY80" fmla="*/ 1619451 h 2237474"/>
              <a:gd name="connsiteX81" fmla="*/ 6999084 w 12192000"/>
              <a:gd name="connsiteY81" fmla="*/ 1634317 h 2237474"/>
              <a:gd name="connsiteX82" fmla="*/ 6992107 w 12192000"/>
              <a:gd name="connsiteY82" fmla="*/ 1636860 h 2237474"/>
              <a:gd name="connsiteX83" fmla="*/ 6991765 w 12192000"/>
              <a:gd name="connsiteY83" fmla="*/ 1636725 h 2237474"/>
              <a:gd name="connsiteX84" fmla="*/ 6900177 w 12192000"/>
              <a:gd name="connsiteY84" fmla="*/ 1636016 h 2237474"/>
              <a:gd name="connsiteX85" fmla="*/ 6795372 w 12192000"/>
              <a:gd name="connsiteY85" fmla="*/ 1644845 h 2237474"/>
              <a:gd name="connsiteX86" fmla="*/ 6692251 w 12192000"/>
              <a:gd name="connsiteY86" fmla="*/ 1656357 h 2237474"/>
              <a:gd name="connsiteX87" fmla="*/ 6655235 w 12192000"/>
              <a:gd name="connsiteY87" fmla="*/ 1661869 h 2237474"/>
              <a:gd name="connsiteX88" fmla="*/ 6587857 w 12192000"/>
              <a:gd name="connsiteY88" fmla="*/ 1665769 h 2237474"/>
              <a:gd name="connsiteX89" fmla="*/ 6554894 w 12192000"/>
              <a:gd name="connsiteY89" fmla="*/ 1664428 h 2237474"/>
              <a:gd name="connsiteX90" fmla="*/ 6516595 w 12192000"/>
              <a:gd name="connsiteY90" fmla="*/ 1667475 h 2237474"/>
              <a:gd name="connsiteX91" fmla="*/ 6508541 w 12192000"/>
              <a:gd name="connsiteY91" fmla="*/ 1668757 h 2237474"/>
              <a:gd name="connsiteX92" fmla="*/ 6471012 w 12192000"/>
              <a:gd name="connsiteY92" fmla="*/ 1678604 h 2237474"/>
              <a:gd name="connsiteX93" fmla="*/ 6415265 w 12192000"/>
              <a:gd name="connsiteY93" fmla="*/ 1665317 h 2237474"/>
              <a:gd name="connsiteX94" fmla="*/ 6364035 w 12192000"/>
              <a:gd name="connsiteY94" fmla="*/ 1667683 h 2237474"/>
              <a:gd name="connsiteX95" fmla="*/ 6280959 w 12192000"/>
              <a:gd name="connsiteY95" fmla="*/ 1689329 h 2237474"/>
              <a:gd name="connsiteX96" fmla="*/ 6243319 w 12192000"/>
              <a:gd name="connsiteY96" fmla="*/ 1695560 h 2237474"/>
              <a:gd name="connsiteX97" fmla="*/ 6098321 w 12192000"/>
              <a:gd name="connsiteY97" fmla="*/ 1721646 h 2237474"/>
              <a:gd name="connsiteX98" fmla="*/ 5880652 w 12192000"/>
              <a:gd name="connsiteY98" fmla="*/ 1779643 h 2237474"/>
              <a:gd name="connsiteX99" fmla="*/ 5785959 w 12192000"/>
              <a:gd name="connsiteY99" fmla="*/ 1775307 h 2237474"/>
              <a:gd name="connsiteX100" fmla="*/ 5643534 w 12192000"/>
              <a:gd name="connsiteY100" fmla="*/ 1802919 h 2237474"/>
              <a:gd name="connsiteX101" fmla="*/ 5518799 w 12192000"/>
              <a:gd name="connsiteY101" fmla="*/ 1818312 h 2237474"/>
              <a:gd name="connsiteX102" fmla="*/ 5505014 w 12192000"/>
              <a:gd name="connsiteY102" fmla="*/ 1819259 h 2237474"/>
              <a:gd name="connsiteX103" fmla="*/ 5453307 w 12192000"/>
              <a:gd name="connsiteY103" fmla="*/ 1815450 h 2237474"/>
              <a:gd name="connsiteX104" fmla="*/ 5364192 w 12192000"/>
              <a:gd name="connsiteY104" fmla="*/ 1826074 h 2237474"/>
              <a:gd name="connsiteX105" fmla="*/ 5350380 w 12192000"/>
              <a:gd name="connsiteY105" fmla="*/ 1830891 h 2237474"/>
              <a:gd name="connsiteX106" fmla="*/ 5259633 w 12192000"/>
              <a:gd name="connsiteY106" fmla="*/ 1837160 h 2237474"/>
              <a:gd name="connsiteX107" fmla="*/ 5197513 w 12192000"/>
              <a:gd name="connsiteY107" fmla="*/ 1844718 h 2237474"/>
              <a:gd name="connsiteX108" fmla="*/ 5168852 w 12192000"/>
              <a:gd name="connsiteY108" fmla="*/ 1844846 h 2237474"/>
              <a:gd name="connsiteX109" fmla="*/ 5114927 w 12192000"/>
              <a:gd name="connsiteY109" fmla="*/ 1847827 h 2237474"/>
              <a:gd name="connsiteX110" fmla="*/ 5108970 w 12192000"/>
              <a:gd name="connsiteY110" fmla="*/ 1847935 h 2237474"/>
              <a:gd name="connsiteX111" fmla="*/ 5067961 w 12192000"/>
              <a:gd name="connsiteY111" fmla="*/ 1845917 h 2237474"/>
              <a:gd name="connsiteX112" fmla="*/ 5007075 w 12192000"/>
              <a:gd name="connsiteY112" fmla="*/ 1838626 h 2237474"/>
              <a:gd name="connsiteX113" fmla="*/ 4944087 w 12192000"/>
              <a:gd name="connsiteY113" fmla="*/ 1823332 h 2237474"/>
              <a:gd name="connsiteX114" fmla="*/ 4907662 w 12192000"/>
              <a:gd name="connsiteY114" fmla="*/ 1816900 h 2237474"/>
              <a:gd name="connsiteX115" fmla="*/ 4882386 w 12192000"/>
              <a:gd name="connsiteY115" fmla="*/ 1809844 h 2237474"/>
              <a:gd name="connsiteX116" fmla="*/ 4811440 w 12192000"/>
              <a:gd name="connsiteY116" fmla="*/ 1804655 h 2237474"/>
              <a:gd name="connsiteX117" fmla="*/ 4691075 w 12192000"/>
              <a:gd name="connsiteY117" fmla="*/ 1801389 h 2237474"/>
              <a:gd name="connsiteX118" fmla="*/ 4611738 w 12192000"/>
              <a:gd name="connsiteY118" fmla="*/ 1776964 h 2237474"/>
              <a:gd name="connsiteX119" fmla="*/ 4560070 w 12192000"/>
              <a:gd name="connsiteY119" fmla="*/ 1785640 h 2237474"/>
              <a:gd name="connsiteX120" fmla="*/ 4536503 w 12192000"/>
              <a:gd name="connsiteY120" fmla="*/ 1785334 h 2237474"/>
              <a:gd name="connsiteX121" fmla="*/ 4513724 w 12192000"/>
              <a:gd name="connsiteY121" fmla="*/ 1791996 h 2237474"/>
              <a:gd name="connsiteX122" fmla="*/ 4459810 w 12192000"/>
              <a:gd name="connsiteY122" fmla="*/ 1797886 h 2237474"/>
              <a:gd name="connsiteX123" fmla="*/ 4379064 w 12192000"/>
              <a:gd name="connsiteY123" fmla="*/ 1817177 h 2237474"/>
              <a:gd name="connsiteX124" fmla="*/ 4319209 w 12192000"/>
              <a:gd name="connsiteY124" fmla="*/ 1834833 h 2237474"/>
              <a:gd name="connsiteX125" fmla="*/ 4290981 w 12192000"/>
              <a:gd name="connsiteY125" fmla="*/ 1839677 h 2237474"/>
              <a:gd name="connsiteX126" fmla="*/ 4285792 w 12192000"/>
              <a:gd name="connsiteY126" fmla="*/ 1836231 h 2237474"/>
              <a:gd name="connsiteX127" fmla="*/ 4238372 w 12192000"/>
              <a:gd name="connsiteY127" fmla="*/ 1851480 h 2237474"/>
              <a:gd name="connsiteX128" fmla="*/ 4232517 w 12192000"/>
              <a:gd name="connsiteY128" fmla="*/ 1852567 h 2237474"/>
              <a:gd name="connsiteX129" fmla="*/ 4191732 w 12192000"/>
              <a:gd name="connsiteY129" fmla="*/ 1857328 h 2237474"/>
              <a:gd name="connsiteX130" fmla="*/ 4065532 w 12192000"/>
              <a:gd name="connsiteY130" fmla="*/ 1855477 h 2237474"/>
              <a:gd name="connsiteX131" fmla="*/ 4028460 w 12192000"/>
              <a:gd name="connsiteY131" fmla="*/ 1855137 h 2237474"/>
              <a:gd name="connsiteX132" fmla="*/ 4002267 w 12192000"/>
              <a:gd name="connsiteY132" fmla="*/ 1852352 h 2237474"/>
              <a:gd name="connsiteX133" fmla="*/ 3931396 w 12192000"/>
              <a:gd name="connsiteY133" fmla="*/ 1858915 h 2237474"/>
              <a:gd name="connsiteX134" fmla="*/ 3812162 w 12192000"/>
              <a:gd name="connsiteY134" fmla="*/ 1875501 h 2237474"/>
              <a:gd name="connsiteX135" fmla="*/ 3729530 w 12192000"/>
              <a:gd name="connsiteY135" fmla="*/ 1864513 h 2237474"/>
              <a:gd name="connsiteX136" fmla="*/ 3680177 w 12192000"/>
              <a:gd name="connsiteY136" fmla="*/ 1881552 h 2237474"/>
              <a:gd name="connsiteX137" fmla="*/ 3567259 w 12192000"/>
              <a:gd name="connsiteY137" fmla="*/ 1893482 h 2237474"/>
              <a:gd name="connsiteX138" fmla="*/ 3405770 w 12192000"/>
              <a:gd name="connsiteY138" fmla="*/ 1904591 h 2237474"/>
              <a:gd name="connsiteX139" fmla="*/ 3280097 w 12192000"/>
              <a:gd name="connsiteY139" fmla="*/ 1919610 h 2237474"/>
              <a:gd name="connsiteX140" fmla="*/ 3123424 w 12192000"/>
              <a:gd name="connsiteY140" fmla="*/ 1952930 h 2237474"/>
              <a:gd name="connsiteX141" fmla="*/ 3009910 w 12192000"/>
              <a:gd name="connsiteY141" fmla="*/ 1957866 h 2237474"/>
              <a:gd name="connsiteX142" fmla="*/ 2995934 w 12192000"/>
              <a:gd name="connsiteY142" fmla="*/ 1967085 h 2237474"/>
              <a:gd name="connsiteX143" fmla="*/ 2980071 w 12192000"/>
              <a:gd name="connsiteY143" fmla="*/ 1972988 h 2237474"/>
              <a:gd name="connsiteX144" fmla="*/ 2978094 w 12192000"/>
              <a:gd name="connsiteY144" fmla="*/ 1972369 h 2237474"/>
              <a:gd name="connsiteX145" fmla="*/ 2942858 w 12192000"/>
              <a:gd name="connsiteY145" fmla="*/ 1981367 h 2237474"/>
              <a:gd name="connsiteX146" fmla="*/ 2875436 w 12192000"/>
              <a:gd name="connsiteY146" fmla="*/ 1996977 h 2237474"/>
              <a:gd name="connsiteX147" fmla="*/ 2874892 w 12192000"/>
              <a:gd name="connsiteY147" fmla="*/ 1996085 h 2237474"/>
              <a:gd name="connsiteX148" fmla="*/ 2864145 w 12192000"/>
              <a:gd name="connsiteY148" fmla="*/ 1994061 h 2237474"/>
              <a:gd name="connsiteX149" fmla="*/ 2843662 w 12192000"/>
              <a:gd name="connsiteY149" fmla="*/ 1992498 h 2237474"/>
              <a:gd name="connsiteX150" fmla="*/ 2796128 w 12192000"/>
              <a:gd name="connsiteY150" fmla="*/ 1976403 h 2237474"/>
              <a:gd name="connsiteX151" fmla="*/ 2756784 w 12192000"/>
              <a:gd name="connsiteY151" fmla="*/ 1985116 h 2237474"/>
              <a:gd name="connsiteX152" fmla="*/ 2748833 w 12192000"/>
              <a:gd name="connsiteY152" fmla="*/ 1986323 h 2237474"/>
              <a:gd name="connsiteX153" fmla="*/ 2748661 w 12192000"/>
              <a:gd name="connsiteY153" fmla="*/ 1986122 h 2237474"/>
              <a:gd name="connsiteX154" fmla="*/ 2740251 w 12192000"/>
              <a:gd name="connsiteY154" fmla="*/ 1986946 h 2237474"/>
              <a:gd name="connsiteX155" fmla="*/ 2718916 w 12192000"/>
              <a:gd name="connsiteY155" fmla="*/ 1990867 h 2237474"/>
              <a:gd name="connsiteX156" fmla="*/ 2713522 w 12192000"/>
              <a:gd name="connsiteY156" fmla="*/ 1990173 h 2237474"/>
              <a:gd name="connsiteX157" fmla="*/ 2680597 w 12192000"/>
              <a:gd name="connsiteY157" fmla="*/ 1984996 h 2237474"/>
              <a:gd name="connsiteX158" fmla="*/ 2578178 w 12192000"/>
              <a:gd name="connsiteY158" fmla="*/ 1990531 h 2237474"/>
              <a:gd name="connsiteX159" fmla="*/ 2476147 w 12192000"/>
              <a:gd name="connsiteY159" fmla="*/ 1998305 h 2237474"/>
              <a:gd name="connsiteX160" fmla="*/ 2373568 w 12192000"/>
              <a:gd name="connsiteY160" fmla="*/ 2003219 h 2237474"/>
              <a:gd name="connsiteX161" fmla="*/ 2321399 w 12192000"/>
              <a:gd name="connsiteY161" fmla="*/ 1989467 h 2237474"/>
              <a:gd name="connsiteX162" fmla="*/ 2315525 w 12192000"/>
              <a:gd name="connsiteY162" fmla="*/ 1989708 h 2237474"/>
              <a:gd name="connsiteX163" fmla="*/ 2300792 w 12192000"/>
              <a:gd name="connsiteY163" fmla="*/ 1994290 h 2237474"/>
              <a:gd name="connsiteX164" fmla="*/ 2295469 w 12192000"/>
              <a:gd name="connsiteY164" fmla="*/ 1996659 h 2237474"/>
              <a:gd name="connsiteX165" fmla="*/ 2287219 w 12192000"/>
              <a:gd name="connsiteY165" fmla="*/ 1998750 h 2237474"/>
              <a:gd name="connsiteX166" fmla="*/ 2286948 w 12192000"/>
              <a:gd name="connsiteY166" fmla="*/ 1998596 h 2237474"/>
              <a:gd name="connsiteX167" fmla="*/ 2243069 w 12192000"/>
              <a:gd name="connsiteY167" fmla="*/ 2015111 h 2237474"/>
              <a:gd name="connsiteX168" fmla="*/ 2186609 w 12192000"/>
              <a:gd name="connsiteY168" fmla="*/ 2008263 h 2237474"/>
              <a:gd name="connsiteX169" fmla="*/ 2164831 w 12192000"/>
              <a:gd name="connsiteY169" fmla="*/ 2010143 h 2237474"/>
              <a:gd name="connsiteX170" fmla="*/ 2152836 w 12192000"/>
              <a:gd name="connsiteY170" fmla="*/ 2010048 h 2237474"/>
              <a:gd name="connsiteX171" fmla="*/ 2117102 w 12192000"/>
              <a:gd name="connsiteY171" fmla="*/ 2023004 h 2237474"/>
              <a:gd name="connsiteX172" fmla="*/ 2111935 w 12192000"/>
              <a:gd name="connsiteY172" fmla="*/ 2023163 h 2237474"/>
              <a:gd name="connsiteX173" fmla="*/ 2089991 w 12192000"/>
              <a:gd name="connsiteY173" fmla="*/ 2034193 h 2237474"/>
              <a:gd name="connsiteX174" fmla="*/ 2058061 w 12192000"/>
              <a:gd name="connsiteY174" fmla="*/ 2047942 h 2237474"/>
              <a:gd name="connsiteX175" fmla="*/ 2055737 w 12192000"/>
              <a:gd name="connsiteY175" fmla="*/ 2047704 h 2237474"/>
              <a:gd name="connsiteX176" fmla="*/ 2042244 w 12192000"/>
              <a:gd name="connsiteY176" fmla="*/ 2055560 h 2237474"/>
              <a:gd name="connsiteX177" fmla="*/ 1976224 w 12192000"/>
              <a:gd name="connsiteY177" fmla="*/ 2074257 h 2237474"/>
              <a:gd name="connsiteX178" fmla="*/ 1877728 w 12192000"/>
              <a:gd name="connsiteY178" fmla="*/ 2101004 h 2237474"/>
              <a:gd name="connsiteX179" fmla="*/ 1759056 w 12192000"/>
              <a:gd name="connsiteY179" fmla="*/ 2125608 h 2237474"/>
              <a:gd name="connsiteX180" fmla="*/ 1637948 w 12192000"/>
              <a:gd name="connsiteY180" fmla="*/ 2172597 h 2237474"/>
              <a:gd name="connsiteX181" fmla="*/ 1434549 w 12192000"/>
              <a:gd name="connsiteY181" fmla="*/ 2234522 h 2237474"/>
              <a:gd name="connsiteX182" fmla="*/ 1398481 w 12192000"/>
              <a:gd name="connsiteY182" fmla="*/ 2237074 h 2237474"/>
              <a:gd name="connsiteX183" fmla="*/ 1398407 w 12192000"/>
              <a:gd name="connsiteY183" fmla="*/ 2237095 h 2237474"/>
              <a:gd name="connsiteX184" fmla="*/ 1370962 w 12192000"/>
              <a:gd name="connsiteY184" fmla="*/ 2237474 h 2237474"/>
              <a:gd name="connsiteX185" fmla="*/ 1356367 w 12192000"/>
              <a:gd name="connsiteY185" fmla="*/ 2235089 h 2237474"/>
              <a:gd name="connsiteX186" fmla="*/ 1324828 w 12192000"/>
              <a:gd name="connsiteY186" fmla="*/ 2231968 h 2237474"/>
              <a:gd name="connsiteX187" fmla="*/ 1297744 w 12192000"/>
              <a:gd name="connsiteY187" fmla="*/ 2235849 h 2237474"/>
              <a:gd name="connsiteX188" fmla="*/ 1286236 w 12192000"/>
              <a:gd name="connsiteY188" fmla="*/ 2233135 h 2237474"/>
              <a:gd name="connsiteX189" fmla="*/ 1283504 w 12192000"/>
              <a:gd name="connsiteY189" fmla="*/ 2233797 h 2237474"/>
              <a:gd name="connsiteX190" fmla="*/ 1279765 w 12192000"/>
              <a:gd name="connsiteY190" fmla="*/ 2229639 h 2237474"/>
              <a:gd name="connsiteX191" fmla="*/ 1195347 w 12192000"/>
              <a:gd name="connsiteY191" fmla="*/ 2212354 h 2237474"/>
              <a:gd name="connsiteX192" fmla="*/ 970251 w 12192000"/>
              <a:gd name="connsiteY192" fmla="*/ 2221029 h 2237474"/>
              <a:gd name="connsiteX193" fmla="*/ 812914 w 12192000"/>
              <a:gd name="connsiteY193" fmla="*/ 2202752 h 2237474"/>
              <a:gd name="connsiteX194" fmla="*/ 800195 w 12192000"/>
              <a:gd name="connsiteY194" fmla="*/ 2209407 h 2237474"/>
              <a:gd name="connsiteX195" fmla="*/ 784978 w 12192000"/>
              <a:gd name="connsiteY195" fmla="*/ 2212360 h 2237474"/>
              <a:gd name="connsiteX196" fmla="*/ 681987 w 12192000"/>
              <a:gd name="connsiteY196" fmla="*/ 2216757 h 2237474"/>
              <a:gd name="connsiteX197" fmla="*/ 669923 w 12192000"/>
              <a:gd name="connsiteY197" fmla="*/ 2211682 h 2237474"/>
              <a:gd name="connsiteX198" fmla="*/ 648680 w 12192000"/>
              <a:gd name="connsiteY198" fmla="*/ 2206229 h 2237474"/>
              <a:gd name="connsiteX199" fmla="*/ 597225 w 12192000"/>
              <a:gd name="connsiteY199" fmla="*/ 2180999 h 2237474"/>
              <a:gd name="connsiteX200" fmla="*/ 558449 w 12192000"/>
              <a:gd name="connsiteY200" fmla="*/ 2182346 h 2237474"/>
              <a:gd name="connsiteX201" fmla="*/ 550517 w 12192000"/>
              <a:gd name="connsiteY201" fmla="*/ 2182060 h 2237474"/>
              <a:gd name="connsiteX202" fmla="*/ 550309 w 12192000"/>
              <a:gd name="connsiteY202" fmla="*/ 2181825 h 2237474"/>
              <a:gd name="connsiteX203" fmla="*/ 541836 w 12192000"/>
              <a:gd name="connsiteY203" fmla="*/ 2181063 h 2237474"/>
              <a:gd name="connsiteX204" fmla="*/ 536057 w 12192000"/>
              <a:gd name="connsiteY204" fmla="*/ 2181537 h 2237474"/>
              <a:gd name="connsiteX205" fmla="*/ 520671 w 12192000"/>
              <a:gd name="connsiteY205" fmla="*/ 2180980 h 2237474"/>
              <a:gd name="connsiteX206" fmla="*/ 515024 w 12192000"/>
              <a:gd name="connsiteY206" fmla="*/ 2179258 h 2237474"/>
              <a:gd name="connsiteX207" fmla="*/ 512278 w 12192000"/>
              <a:gd name="connsiteY207" fmla="*/ 2176369 h 2237474"/>
              <a:gd name="connsiteX208" fmla="*/ 480419 w 12192000"/>
              <a:gd name="connsiteY208" fmla="*/ 2167807 h 2237474"/>
              <a:gd name="connsiteX209" fmla="*/ 413835 w 12192000"/>
              <a:gd name="connsiteY209" fmla="*/ 2156783 h 2237474"/>
              <a:gd name="connsiteX210" fmla="*/ 376513 w 12192000"/>
              <a:gd name="connsiteY210" fmla="*/ 2154014 h 2237474"/>
              <a:gd name="connsiteX211" fmla="*/ 273386 w 12192000"/>
              <a:gd name="connsiteY211" fmla="*/ 2142551 h 2237474"/>
              <a:gd name="connsiteX212" fmla="*/ 169207 w 12192000"/>
              <a:gd name="connsiteY212" fmla="*/ 2128100 h 2237474"/>
              <a:gd name="connsiteX213" fmla="*/ 93149 w 12192000"/>
              <a:gd name="connsiteY213" fmla="*/ 2105324 h 2237474"/>
              <a:gd name="connsiteX214" fmla="*/ 88109 w 12192000"/>
              <a:gd name="connsiteY214" fmla="*/ 2106704 h 2237474"/>
              <a:gd name="connsiteX215" fmla="*/ 80022 w 12192000"/>
              <a:gd name="connsiteY215" fmla="*/ 2107254 h 2237474"/>
              <a:gd name="connsiteX216" fmla="*/ 79717 w 12192000"/>
              <a:gd name="connsiteY216" fmla="*/ 2107046 h 2237474"/>
              <a:gd name="connsiteX217" fmla="*/ 72352 w 12192000"/>
              <a:gd name="connsiteY217" fmla="*/ 2107991 h 2237474"/>
              <a:gd name="connsiteX218" fmla="*/ 37645 w 12192000"/>
              <a:gd name="connsiteY218" fmla="*/ 2115401 h 2237474"/>
              <a:gd name="connsiteX219" fmla="*/ 4572 w 12192000"/>
              <a:gd name="connsiteY219" fmla="*/ 2111091 h 2237474"/>
              <a:gd name="connsiteX220" fmla="*/ 0 w 12192000"/>
              <a:gd name="connsiteY220" fmla="*/ 2110468 h 2237474"/>
              <a:gd name="connsiteX221" fmla="*/ 0 w 12192000"/>
              <a:gd name="connsiteY22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278619 w 12192000"/>
              <a:gd name="connsiteY39" fmla="*/ 1011878 h 2237474"/>
              <a:gd name="connsiteX40" fmla="*/ 9268019 w 12192000"/>
              <a:gd name="connsiteY40" fmla="*/ 1007442 h 2237474"/>
              <a:gd name="connsiteX41" fmla="*/ 9234662 w 12192000"/>
              <a:gd name="connsiteY41" fmla="*/ 1023056 h 2237474"/>
              <a:gd name="connsiteX42" fmla="*/ 9181033 w 12192000"/>
              <a:gd name="connsiteY42" fmla="*/ 1037921 h 2237474"/>
              <a:gd name="connsiteX43" fmla="*/ 9155969 w 12192000"/>
              <a:gd name="connsiteY43" fmla="*/ 1046804 h 2237474"/>
              <a:gd name="connsiteX44" fmla="*/ 9133985 w 12192000"/>
              <a:gd name="connsiteY44" fmla="*/ 1046450 h 2237474"/>
              <a:gd name="connsiteX45" fmla="*/ 9012987 w 12192000"/>
              <a:gd name="connsiteY45" fmla="*/ 1061986 h 2237474"/>
              <a:gd name="connsiteX46" fmla="*/ 8968445 w 12192000"/>
              <a:gd name="connsiteY46" fmla="*/ 1052169 h 2237474"/>
              <a:gd name="connsiteX47" fmla="*/ 8958984 w 12192000"/>
              <a:gd name="connsiteY47" fmla="*/ 1057212 h 2237474"/>
              <a:gd name="connsiteX48" fmla="*/ 8886001 w 12192000"/>
              <a:gd name="connsiteY48" fmla="*/ 1067468 h 2237474"/>
              <a:gd name="connsiteX49" fmla="*/ 8838610 w 12192000"/>
              <a:gd name="connsiteY49" fmla="*/ 1075091 h 2237474"/>
              <a:gd name="connsiteX50" fmla="*/ 8750383 w 12192000"/>
              <a:gd name="connsiteY50" fmla="*/ 1097387 h 2237474"/>
              <a:gd name="connsiteX51" fmla="*/ 8697365 w 12192000"/>
              <a:gd name="connsiteY51" fmla="*/ 1105869 h 2237474"/>
              <a:gd name="connsiteX52" fmla="*/ 8665605 w 12192000"/>
              <a:gd name="connsiteY52" fmla="*/ 1110791 h 2237474"/>
              <a:gd name="connsiteX53" fmla="*/ 8584946 w 12192000"/>
              <a:gd name="connsiteY53" fmla="*/ 1135226 h 2237474"/>
              <a:gd name="connsiteX54" fmla="*/ 8460755 w 12192000"/>
              <a:gd name="connsiteY54" fmla="*/ 1203427 h 2237474"/>
              <a:gd name="connsiteX55" fmla="*/ 8419755 w 12192000"/>
              <a:gd name="connsiteY55" fmla="*/ 1216260 h 2237474"/>
              <a:gd name="connsiteX56" fmla="*/ 8411626 w 12192000"/>
              <a:gd name="connsiteY56" fmla="*/ 1214397 h 2237474"/>
              <a:gd name="connsiteX57" fmla="*/ 8363469 w 12192000"/>
              <a:gd name="connsiteY57" fmla="*/ 1246658 h 2237474"/>
              <a:gd name="connsiteX58" fmla="*/ 8275497 w 12192000"/>
              <a:gd name="connsiteY58" fmla="*/ 1264396 h 2237474"/>
              <a:gd name="connsiteX59" fmla="*/ 8206287 w 12192000"/>
              <a:gd name="connsiteY59" fmla="*/ 1273060 h 2237474"/>
              <a:gd name="connsiteX60" fmla="*/ 8168705 w 12192000"/>
              <a:gd name="connsiteY60" fmla="*/ 1279956 h 2237474"/>
              <a:gd name="connsiteX61" fmla="*/ 8139997 w 12192000"/>
              <a:gd name="connsiteY61" fmla="*/ 1282713 h 2237474"/>
              <a:gd name="connsiteX62" fmla="*/ 8074238 w 12192000"/>
              <a:gd name="connsiteY62" fmla="*/ 1301895 h 2237474"/>
              <a:gd name="connsiteX63" fmla="*/ 7968292 w 12192000"/>
              <a:gd name="connsiteY63" fmla="*/ 1338779 h 2237474"/>
              <a:gd name="connsiteX64" fmla="*/ 7945122 w 12192000"/>
              <a:gd name="connsiteY64" fmla="*/ 1345477 h 2237474"/>
              <a:gd name="connsiteX65" fmla="*/ 7902328 w 12192000"/>
              <a:gd name="connsiteY65" fmla="*/ 1345865 h 2237474"/>
              <a:gd name="connsiteX66" fmla="*/ 7875879 w 12192000"/>
              <a:gd name="connsiteY66" fmla="*/ 1345646 h 2237474"/>
              <a:gd name="connsiteX67" fmla="*/ 7840612 w 12192000"/>
              <a:gd name="connsiteY67" fmla="*/ 1369373 h 2237474"/>
              <a:gd name="connsiteX68" fmla="*/ 7786819 w 12192000"/>
              <a:gd name="connsiteY68" fmla="*/ 1378970 h 2237474"/>
              <a:gd name="connsiteX69" fmla="*/ 7548172 w 12192000"/>
              <a:gd name="connsiteY69" fmla="*/ 1417460 h 2237474"/>
              <a:gd name="connsiteX70" fmla="*/ 7483437 w 12192000"/>
              <a:gd name="connsiteY70" fmla="*/ 1478152 h 2237474"/>
              <a:gd name="connsiteX71" fmla="*/ 7377870 w 12192000"/>
              <a:gd name="connsiteY71" fmla="*/ 1523319 h 2237474"/>
              <a:gd name="connsiteX72" fmla="*/ 7230737 w 12192000"/>
              <a:gd name="connsiteY72" fmla="*/ 1562633 h 2237474"/>
              <a:gd name="connsiteX73" fmla="*/ 7224458 w 12192000"/>
              <a:gd name="connsiteY73" fmla="*/ 1573008 h 2237474"/>
              <a:gd name="connsiteX74" fmla="*/ 7213486 w 12192000"/>
              <a:gd name="connsiteY74" fmla="*/ 1580987 h 2237474"/>
              <a:gd name="connsiteX75" fmla="*/ 7183121 w 12192000"/>
              <a:gd name="connsiteY75" fmla="*/ 1595162 h 2237474"/>
              <a:gd name="connsiteX76" fmla="*/ 7164601 w 12192000"/>
              <a:gd name="connsiteY76" fmla="*/ 1606490 h 2237474"/>
              <a:gd name="connsiteX77" fmla="*/ 7114651 w 12192000"/>
              <a:gd name="connsiteY77" fmla="*/ 1620959 h 2237474"/>
              <a:gd name="connsiteX78" fmla="*/ 7092727 w 12192000"/>
              <a:gd name="connsiteY78" fmla="*/ 1623628 h 2237474"/>
              <a:gd name="connsiteX79" fmla="*/ 7031309 w 12192000"/>
              <a:gd name="connsiteY79" fmla="*/ 1619451 h 2237474"/>
              <a:gd name="connsiteX80" fmla="*/ 6999084 w 12192000"/>
              <a:gd name="connsiteY80" fmla="*/ 1634317 h 2237474"/>
              <a:gd name="connsiteX81" fmla="*/ 6992107 w 12192000"/>
              <a:gd name="connsiteY81" fmla="*/ 1636860 h 2237474"/>
              <a:gd name="connsiteX82" fmla="*/ 6991765 w 12192000"/>
              <a:gd name="connsiteY82" fmla="*/ 1636725 h 2237474"/>
              <a:gd name="connsiteX83" fmla="*/ 6900177 w 12192000"/>
              <a:gd name="connsiteY83" fmla="*/ 1636016 h 2237474"/>
              <a:gd name="connsiteX84" fmla="*/ 6795372 w 12192000"/>
              <a:gd name="connsiteY84" fmla="*/ 1644845 h 2237474"/>
              <a:gd name="connsiteX85" fmla="*/ 6692251 w 12192000"/>
              <a:gd name="connsiteY85" fmla="*/ 1656357 h 2237474"/>
              <a:gd name="connsiteX86" fmla="*/ 6655235 w 12192000"/>
              <a:gd name="connsiteY86" fmla="*/ 1661869 h 2237474"/>
              <a:gd name="connsiteX87" fmla="*/ 6587857 w 12192000"/>
              <a:gd name="connsiteY87" fmla="*/ 1665769 h 2237474"/>
              <a:gd name="connsiteX88" fmla="*/ 6554894 w 12192000"/>
              <a:gd name="connsiteY88" fmla="*/ 1664428 h 2237474"/>
              <a:gd name="connsiteX89" fmla="*/ 6516595 w 12192000"/>
              <a:gd name="connsiteY89" fmla="*/ 1667475 h 2237474"/>
              <a:gd name="connsiteX90" fmla="*/ 6508541 w 12192000"/>
              <a:gd name="connsiteY90" fmla="*/ 1668757 h 2237474"/>
              <a:gd name="connsiteX91" fmla="*/ 6471012 w 12192000"/>
              <a:gd name="connsiteY91" fmla="*/ 1678604 h 2237474"/>
              <a:gd name="connsiteX92" fmla="*/ 6415265 w 12192000"/>
              <a:gd name="connsiteY92" fmla="*/ 1665317 h 2237474"/>
              <a:gd name="connsiteX93" fmla="*/ 6364035 w 12192000"/>
              <a:gd name="connsiteY93" fmla="*/ 1667683 h 2237474"/>
              <a:gd name="connsiteX94" fmla="*/ 6280959 w 12192000"/>
              <a:gd name="connsiteY94" fmla="*/ 1689329 h 2237474"/>
              <a:gd name="connsiteX95" fmla="*/ 6243319 w 12192000"/>
              <a:gd name="connsiteY95" fmla="*/ 1695560 h 2237474"/>
              <a:gd name="connsiteX96" fmla="*/ 6098321 w 12192000"/>
              <a:gd name="connsiteY96" fmla="*/ 1721646 h 2237474"/>
              <a:gd name="connsiteX97" fmla="*/ 5880652 w 12192000"/>
              <a:gd name="connsiteY97" fmla="*/ 1779643 h 2237474"/>
              <a:gd name="connsiteX98" fmla="*/ 5785959 w 12192000"/>
              <a:gd name="connsiteY98" fmla="*/ 1775307 h 2237474"/>
              <a:gd name="connsiteX99" fmla="*/ 5643534 w 12192000"/>
              <a:gd name="connsiteY99" fmla="*/ 1802919 h 2237474"/>
              <a:gd name="connsiteX100" fmla="*/ 5518799 w 12192000"/>
              <a:gd name="connsiteY100" fmla="*/ 1818312 h 2237474"/>
              <a:gd name="connsiteX101" fmla="*/ 5505014 w 12192000"/>
              <a:gd name="connsiteY101" fmla="*/ 1819259 h 2237474"/>
              <a:gd name="connsiteX102" fmla="*/ 5453307 w 12192000"/>
              <a:gd name="connsiteY102" fmla="*/ 1815450 h 2237474"/>
              <a:gd name="connsiteX103" fmla="*/ 5364192 w 12192000"/>
              <a:gd name="connsiteY103" fmla="*/ 1826074 h 2237474"/>
              <a:gd name="connsiteX104" fmla="*/ 5350380 w 12192000"/>
              <a:gd name="connsiteY104" fmla="*/ 1830891 h 2237474"/>
              <a:gd name="connsiteX105" fmla="*/ 5259633 w 12192000"/>
              <a:gd name="connsiteY105" fmla="*/ 1837160 h 2237474"/>
              <a:gd name="connsiteX106" fmla="*/ 5197513 w 12192000"/>
              <a:gd name="connsiteY106" fmla="*/ 1844718 h 2237474"/>
              <a:gd name="connsiteX107" fmla="*/ 5168852 w 12192000"/>
              <a:gd name="connsiteY107" fmla="*/ 1844846 h 2237474"/>
              <a:gd name="connsiteX108" fmla="*/ 5114927 w 12192000"/>
              <a:gd name="connsiteY108" fmla="*/ 1847827 h 2237474"/>
              <a:gd name="connsiteX109" fmla="*/ 5108970 w 12192000"/>
              <a:gd name="connsiteY109" fmla="*/ 1847935 h 2237474"/>
              <a:gd name="connsiteX110" fmla="*/ 5067961 w 12192000"/>
              <a:gd name="connsiteY110" fmla="*/ 1845917 h 2237474"/>
              <a:gd name="connsiteX111" fmla="*/ 5007075 w 12192000"/>
              <a:gd name="connsiteY111" fmla="*/ 1838626 h 2237474"/>
              <a:gd name="connsiteX112" fmla="*/ 4944087 w 12192000"/>
              <a:gd name="connsiteY112" fmla="*/ 1823332 h 2237474"/>
              <a:gd name="connsiteX113" fmla="*/ 4907662 w 12192000"/>
              <a:gd name="connsiteY113" fmla="*/ 1816900 h 2237474"/>
              <a:gd name="connsiteX114" fmla="*/ 4882386 w 12192000"/>
              <a:gd name="connsiteY114" fmla="*/ 1809844 h 2237474"/>
              <a:gd name="connsiteX115" fmla="*/ 4811440 w 12192000"/>
              <a:gd name="connsiteY115" fmla="*/ 1804655 h 2237474"/>
              <a:gd name="connsiteX116" fmla="*/ 4691075 w 12192000"/>
              <a:gd name="connsiteY116" fmla="*/ 1801389 h 2237474"/>
              <a:gd name="connsiteX117" fmla="*/ 4611738 w 12192000"/>
              <a:gd name="connsiteY117" fmla="*/ 1776964 h 2237474"/>
              <a:gd name="connsiteX118" fmla="*/ 4560070 w 12192000"/>
              <a:gd name="connsiteY118" fmla="*/ 1785640 h 2237474"/>
              <a:gd name="connsiteX119" fmla="*/ 4536503 w 12192000"/>
              <a:gd name="connsiteY119" fmla="*/ 1785334 h 2237474"/>
              <a:gd name="connsiteX120" fmla="*/ 4513724 w 12192000"/>
              <a:gd name="connsiteY120" fmla="*/ 1791996 h 2237474"/>
              <a:gd name="connsiteX121" fmla="*/ 4459810 w 12192000"/>
              <a:gd name="connsiteY121" fmla="*/ 1797886 h 2237474"/>
              <a:gd name="connsiteX122" fmla="*/ 4379064 w 12192000"/>
              <a:gd name="connsiteY122" fmla="*/ 1817177 h 2237474"/>
              <a:gd name="connsiteX123" fmla="*/ 4319209 w 12192000"/>
              <a:gd name="connsiteY123" fmla="*/ 1834833 h 2237474"/>
              <a:gd name="connsiteX124" fmla="*/ 4290981 w 12192000"/>
              <a:gd name="connsiteY124" fmla="*/ 1839677 h 2237474"/>
              <a:gd name="connsiteX125" fmla="*/ 4285792 w 12192000"/>
              <a:gd name="connsiteY125" fmla="*/ 1836231 h 2237474"/>
              <a:gd name="connsiteX126" fmla="*/ 4238372 w 12192000"/>
              <a:gd name="connsiteY126" fmla="*/ 1851480 h 2237474"/>
              <a:gd name="connsiteX127" fmla="*/ 4232517 w 12192000"/>
              <a:gd name="connsiteY127" fmla="*/ 1852567 h 2237474"/>
              <a:gd name="connsiteX128" fmla="*/ 4191732 w 12192000"/>
              <a:gd name="connsiteY128" fmla="*/ 1857328 h 2237474"/>
              <a:gd name="connsiteX129" fmla="*/ 4065532 w 12192000"/>
              <a:gd name="connsiteY129" fmla="*/ 1855477 h 2237474"/>
              <a:gd name="connsiteX130" fmla="*/ 4028460 w 12192000"/>
              <a:gd name="connsiteY130" fmla="*/ 1855137 h 2237474"/>
              <a:gd name="connsiteX131" fmla="*/ 4002267 w 12192000"/>
              <a:gd name="connsiteY131" fmla="*/ 1852352 h 2237474"/>
              <a:gd name="connsiteX132" fmla="*/ 3931396 w 12192000"/>
              <a:gd name="connsiteY132" fmla="*/ 1858915 h 2237474"/>
              <a:gd name="connsiteX133" fmla="*/ 3812162 w 12192000"/>
              <a:gd name="connsiteY133" fmla="*/ 1875501 h 2237474"/>
              <a:gd name="connsiteX134" fmla="*/ 3729530 w 12192000"/>
              <a:gd name="connsiteY134" fmla="*/ 1864513 h 2237474"/>
              <a:gd name="connsiteX135" fmla="*/ 3680177 w 12192000"/>
              <a:gd name="connsiteY135" fmla="*/ 1881552 h 2237474"/>
              <a:gd name="connsiteX136" fmla="*/ 3567259 w 12192000"/>
              <a:gd name="connsiteY136" fmla="*/ 1893482 h 2237474"/>
              <a:gd name="connsiteX137" fmla="*/ 3405770 w 12192000"/>
              <a:gd name="connsiteY137" fmla="*/ 1904591 h 2237474"/>
              <a:gd name="connsiteX138" fmla="*/ 3280097 w 12192000"/>
              <a:gd name="connsiteY138" fmla="*/ 1919610 h 2237474"/>
              <a:gd name="connsiteX139" fmla="*/ 3123424 w 12192000"/>
              <a:gd name="connsiteY139" fmla="*/ 1952930 h 2237474"/>
              <a:gd name="connsiteX140" fmla="*/ 3009910 w 12192000"/>
              <a:gd name="connsiteY140" fmla="*/ 1957866 h 2237474"/>
              <a:gd name="connsiteX141" fmla="*/ 2995934 w 12192000"/>
              <a:gd name="connsiteY141" fmla="*/ 1967085 h 2237474"/>
              <a:gd name="connsiteX142" fmla="*/ 2980071 w 12192000"/>
              <a:gd name="connsiteY142" fmla="*/ 1972988 h 2237474"/>
              <a:gd name="connsiteX143" fmla="*/ 2978094 w 12192000"/>
              <a:gd name="connsiteY143" fmla="*/ 1972369 h 2237474"/>
              <a:gd name="connsiteX144" fmla="*/ 2942858 w 12192000"/>
              <a:gd name="connsiteY144" fmla="*/ 1981367 h 2237474"/>
              <a:gd name="connsiteX145" fmla="*/ 2875436 w 12192000"/>
              <a:gd name="connsiteY145" fmla="*/ 1996977 h 2237474"/>
              <a:gd name="connsiteX146" fmla="*/ 2874892 w 12192000"/>
              <a:gd name="connsiteY146" fmla="*/ 1996085 h 2237474"/>
              <a:gd name="connsiteX147" fmla="*/ 2864145 w 12192000"/>
              <a:gd name="connsiteY147" fmla="*/ 1994061 h 2237474"/>
              <a:gd name="connsiteX148" fmla="*/ 2843662 w 12192000"/>
              <a:gd name="connsiteY148" fmla="*/ 1992498 h 2237474"/>
              <a:gd name="connsiteX149" fmla="*/ 2796128 w 12192000"/>
              <a:gd name="connsiteY149" fmla="*/ 1976403 h 2237474"/>
              <a:gd name="connsiteX150" fmla="*/ 2756784 w 12192000"/>
              <a:gd name="connsiteY150" fmla="*/ 1985116 h 2237474"/>
              <a:gd name="connsiteX151" fmla="*/ 2748833 w 12192000"/>
              <a:gd name="connsiteY151" fmla="*/ 1986323 h 2237474"/>
              <a:gd name="connsiteX152" fmla="*/ 2748661 w 12192000"/>
              <a:gd name="connsiteY152" fmla="*/ 1986122 h 2237474"/>
              <a:gd name="connsiteX153" fmla="*/ 2740251 w 12192000"/>
              <a:gd name="connsiteY153" fmla="*/ 1986946 h 2237474"/>
              <a:gd name="connsiteX154" fmla="*/ 2718916 w 12192000"/>
              <a:gd name="connsiteY154" fmla="*/ 1990867 h 2237474"/>
              <a:gd name="connsiteX155" fmla="*/ 2713522 w 12192000"/>
              <a:gd name="connsiteY155" fmla="*/ 1990173 h 2237474"/>
              <a:gd name="connsiteX156" fmla="*/ 2680597 w 12192000"/>
              <a:gd name="connsiteY156" fmla="*/ 1984996 h 2237474"/>
              <a:gd name="connsiteX157" fmla="*/ 2578178 w 12192000"/>
              <a:gd name="connsiteY157" fmla="*/ 1990531 h 2237474"/>
              <a:gd name="connsiteX158" fmla="*/ 2476147 w 12192000"/>
              <a:gd name="connsiteY158" fmla="*/ 1998305 h 2237474"/>
              <a:gd name="connsiteX159" fmla="*/ 2373568 w 12192000"/>
              <a:gd name="connsiteY159" fmla="*/ 2003219 h 2237474"/>
              <a:gd name="connsiteX160" fmla="*/ 2321399 w 12192000"/>
              <a:gd name="connsiteY160" fmla="*/ 1989467 h 2237474"/>
              <a:gd name="connsiteX161" fmla="*/ 2315525 w 12192000"/>
              <a:gd name="connsiteY161" fmla="*/ 1989708 h 2237474"/>
              <a:gd name="connsiteX162" fmla="*/ 2300792 w 12192000"/>
              <a:gd name="connsiteY162" fmla="*/ 1994290 h 2237474"/>
              <a:gd name="connsiteX163" fmla="*/ 2295469 w 12192000"/>
              <a:gd name="connsiteY163" fmla="*/ 1996659 h 2237474"/>
              <a:gd name="connsiteX164" fmla="*/ 2287219 w 12192000"/>
              <a:gd name="connsiteY164" fmla="*/ 1998750 h 2237474"/>
              <a:gd name="connsiteX165" fmla="*/ 2286948 w 12192000"/>
              <a:gd name="connsiteY165" fmla="*/ 1998596 h 2237474"/>
              <a:gd name="connsiteX166" fmla="*/ 2243069 w 12192000"/>
              <a:gd name="connsiteY166" fmla="*/ 2015111 h 2237474"/>
              <a:gd name="connsiteX167" fmla="*/ 2186609 w 12192000"/>
              <a:gd name="connsiteY167" fmla="*/ 2008263 h 2237474"/>
              <a:gd name="connsiteX168" fmla="*/ 2164831 w 12192000"/>
              <a:gd name="connsiteY168" fmla="*/ 2010143 h 2237474"/>
              <a:gd name="connsiteX169" fmla="*/ 2152836 w 12192000"/>
              <a:gd name="connsiteY169" fmla="*/ 2010048 h 2237474"/>
              <a:gd name="connsiteX170" fmla="*/ 2117102 w 12192000"/>
              <a:gd name="connsiteY170" fmla="*/ 2023004 h 2237474"/>
              <a:gd name="connsiteX171" fmla="*/ 2111935 w 12192000"/>
              <a:gd name="connsiteY171" fmla="*/ 2023163 h 2237474"/>
              <a:gd name="connsiteX172" fmla="*/ 2089991 w 12192000"/>
              <a:gd name="connsiteY172" fmla="*/ 2034193 h 2237474"/>
              <a:gd name="connsiteX173" fmla="*/ 2058061 w 12192000"/>
              <a:gd name="connsiteY173" fmla="*/ 2047942 h 2237474"/>
              <a:gd name="connsiteX174" fmla="*/ 2055737 w 12192000"/>
              <a:gd name="connsiteY174" fmla="*/ 2047704 h 2237474"/>
              <a:gd name="connsiteX175" fmla="*/ 2042244 w 12192000"/>
              <a:gd name="connsiteY175" fmla="*/ 2055560 h 2237474"/>
              <a:gd name="connsiteX176" fmla="*/ 1976224 w 12192000"/>
              <a:gd name="connsiteY176" fmla="*/ 2074257 h 2237474"/>
              <a:gd name="connsiteX177" fmla="*/ 1877728 w 12192000"/>
              <a:gd name="connsiteY177" fmla="*/ 2101004 h 2237474"/>
              <a:gd name="connsiteX178" fmla="*/ 1759056 w 12192000"/>
              <a:gd name="connsiteY178" fmla="*/ 2125608 h 2237474"/>
              <a:gd name="connsiteX179" fmla="*/ 1637948 w 12192000"/>
              <a:gd name="connsiteY179" fmla="*/ 2172597 h 2237474"/>
              <a:gd name="connsiteX180" fmla="*/ 1434549 w 12192000"/>
              <a:gd name="connsiteY180" fmla="*/ 2234522 h 2237474"/>
              <a:gd name="connsiteX181" fmla="*/ 1398481 w 12192000"/>
              <a:gd name="connsiteY181" fmla="*/ 2237074 h 2237474"/>
              <a:gd name="connsiteX182" fmla="*/ 1398407 w 12192000"/>
              <a:gd name="connsiteY182" fmla="*/ 2237095 h 2237474"/>
              <a:gd name="connsiteX183" fmla="*/ 1370962 w 12192000"/>
              <a:gd name="connsiteY183" fmla="*/ 2237474 h 2237474"/>
              <a:gd name="connsiteX184" fmla="*/ 1356367 w 12192000"/>
              <a:gd name="connsiteY184" fmla="*/ 2235089 h 2237474"/>
              <a:gd name="connsiteX185" fmla="*/ 1324828 w 12192000"/>
              <a:gd name="connsiteY185" fmla="*/ 2231968 h 2237474"/>
              <a:gd name="connsiteX186" fmla="*/ 1297744 w 12192000"/>
              <a:gd name="connsiteY186" fmla="*/ 2235849 h 2237474"/>
              <a:gd name="connsiteX187" fmla="*/ 1286236 w 12192000"/>
              <a:gd name="connsiteY187" fmla="*/ 2233135 h 2237474"/>
              <a:gd name="connsiteX188" fmla="*/ 1283504 w 12192000"/>
              <a:gd name="connsiteY188" fmla="*/ 2233797 h 2237474"/>
              <a:gd name="connsiteX189" fmla="*/ 1279765 w 12192000"/>
              <a:gd name="connsiteY189" fmla="*/ 2229639 h 2237474"/>
              <a:gd name="connsiteX190" fmla="*/ 1195347 w 12192000"/>
              <a:gd name="connsiteY190" fmla="*/ 2212354 h 2237474"/>
              <a:gd name="connsiteX191" fmla="*/ 970251 w 12192000"/>
              <a:gd name="connsiteY191" fmla="*/ 2221029 h 2237474"/>
              <a:gd name="connsiteX192" fmla="*/ 812914 w 12192000"/>
              <a:gd name="connsiteY192" fmla="*/ 2202752 h 2237474"/>
              <a:gd name="connsiteX193" fmla="*/ 800195 w 12192000"/>
              <a:gd name="connsiteY193" fmla="*/ 2209407 h 2237474"/>
              <a:gd name="connsiteX194" fmla="*/ 784978 w 12192000"/>
              <a:gd name="connsiteY194" fmla="*/ 2212360 h 2237474"/>
              <a:gd name="connsiteX195" fmla="*/ 681987 w 12192000"/>
              <a:gd name="connsiteY195" fmla="*/ 2216757 h 2237474"/>
              <a:gd name="connsiteX196" fmla="*/ 669923 w 12192000"/>
              <a:gd name="connsiteY196" fmla="*/ 2211682 h 2237474"/>
              <a:gd name="connsiteX197" fmla="*/ 648680 w 12192000"/>
              <a:gd name="connsiteY197" fmla="*/ 2206229 h 2237474"/>
              <a:gd name="connsiteX198" fmla="*/ 597225 w 12192000"/>
              <a:gd name="connsiteY198" fmla="*/ 2180999 h 2237474"/>
              <a:gd name="connsiteX199" fmla="*/ 558449 w 12192000"/>
              <a:gd name="connsiteY199" fmla="*/ 2182346 h 2237474"/>
              <a:gd name="connsiteX200" fmla="*/ 550517 w 12192000"/>
              <a:gd name="connsiteY200" fmla="*/ 2182060 h 2237474"/>
              <a:gd name="connsiteX201" fmla="*/ 550309 w 12192000"/>
              <a:gd name="connsiteY201" fmla="*/ 2181825 h 2237474"/>
              <a:gd name="connsiteX202" fmla="*/ 541836 w 12192000"/>
              <a:gd name="connsiteY202" fmla="*/ 2181063 h 2237474"/>
              <a:gd name="connsiteX203" fmla="*/ 536057 w 12192000"/>
              <a:gd name="connsiteY203" fmla="*/ 2181537 h 2237474"/>
              <a:gd name="connsiteX204" fmla="*/ 520671 w 12192000"/>
              <a:gd name="connsiteY204" fmla="*/ 2180980 h 2237474"/>
              <a:gd name="connsiteX205" fmla="*/ 515024 w 12192000"/>
              <a:gd name="connsiteY205" fmla="*/ 2179258 h 2237474"/>
              <a:gd name="connsiteX206" fmla="*/ 512278 w 12192000"/>
              <a:gd name="connsiteY206" fmla="*/ 2176369 h 2237474"/>
              <a:gd name="connsiteX207" fmla="*/ 480419 w 12192000"/>
              <a:gd name="connsiteY207" fmla="*/ 2167807 h 2237474"/>
              <a:gd name="connsiteX208" fmla="*/ 413835 w 12192000"/>
              <a:gd name="connsiteY208" fmla="*/ 2156783 h 2237474"/>
              <a:gd name="connsiteX209" fmla="*/ 376513 w 12192000"/>
              <a:gd name="connsiteY209" fmla="*/ 2154014 h 2237474"/>
              <a:gd name="connsiteX210" fmla="*/ 273386 w 12192000"/>
              <a:gd name="connsiteY210" fmla="*/ 2142551 h 2237474"/>
              <a:gd name="connsiteX211" fmla="*/ 169207 w 12192000"/>
              <a:gd name="connsiteY211" fmla="*/ 2128100 h 2237474"/>
              <a:gd name="connsiteX212" fmla="*/ 93149 w 12192000"/>
              <a:gd name="connsiteY212" fmla="*/ 2105324 h 2237474"/>
              <a:gd name="connsiteX213" fmla="*/ 88109 w 12192000"/>
              <a:gd name="connsiteY213" fmla="*/ 2106704 h 2237474"/>
              <a:gd name="connsiteX214" fmla="*/ 80022 w 12192000"/>
              <a:gd name="connsiteY214" fmla="*/ 2107254 h 2237474"/>
              <a:gd name="connsiteX215" fmla="*/ 79717 w 12192000"/>
              <a:gd name="connsiteY215" fmla="*/ 2107046 h 2237474"/>
              <a:gd name="connsiteX216" fmla="*/ 72352 w 12192000"/>
              <a:gd name="connsiteY216" fmla="*/ 2107991 h 2237474"/>
              <a:gd name="connsiteX217" fmla="*/ 37645 w 12192000"/>
              <a:gd name="connsiteY217" fmla="*/ 2115401 h 2237474"/>
              <a:gd name="connsiteX218" fmla="*/ 4572 w 12192000"/>
              <a:gd name="connsiteY218" fmla="*/ 2111091 h 2237474"/>
              <a:gd name="connsiteX219" fmla="*/ 0 w 12192000"/>
              <a:gd name="connsiteY219" fmla="*/ 2110468 h 2237474"/>
              <a:gd name="connsiteX220" fmla="*/ 0 w 12192000"/>
              <a:gd name="connsiteY22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00499 w 12192000"/>
              <a:gd name="connsiteY34" fmla="*/ 954680 h 2237474"/>
              <a:gd name="connsiteX35" fmla="*/ 9428195 w 12192000"/>
              <a:gd name="connsiteY35" fmla="*/ 986225 h 2237474"/>
              <a:gd name="connsiteX36" fmla="*/ 9410017 w 12192000"/>
              <a:gd name="connsiteY36" fmla="*/ 993931 h 2237474"/>
              <a:gd name="connsiteX37" fmla="*/ 9392919 w 12192000"/>
              <a:gd name="connsiteY37" fmla="*/ 994656 h 2237474"/>
              <a:gd name="connsiteX38" fmla="*/ 9278619 w 12192000"/>
              <a:gd name="connsiteY38" fmla="*/ 1011878 h 2237474"/>
              <a:gd name="connsiteX39" fmla="*/ 9268019 w 12192000"/>
              <a:gd name="connsiteY39" fmla="*/ 1007442 h 2237474"/>
              <a:gd name="connsiteX40" fmla="*/ 9234662 w 12192000"/>
              <a:gd name="connsiteY40" fmla="*/ 1023056 h 2237474"/>
              <a:gd name="connsiteX41" fmla="*/ 9181033 w 12192000"/>
              <a:gd name="connsiteY41" fmla="*/ 1037921 h 2237474"/>
              <a:gd name="connsiteX42" fmla="*/ 9155969 w 12192000"/>
              <a:gd name="connsiteY42" fmla="*/ 1046804 h 2237474"/>
              <a:gd name="connsiteX43" fmla="*/ 9133985 w 12192000"/>
              <a:gd name="connsiteY43" fmla="*/ 1046450 h 2237474"/>
              <a:gd name="connsiteX44" fmla="*/ 9012987 w 12192000"/>
              <a:gd name="connsiteY44" fmla="*/ 1061986 h 2237474"/>
              <a:gd name="connsiteX45" fmla="*/ 8968445 w 12192000"/>
              <a:gd name="connsiteY45" fmla="*/ 1052169 h 2237474"/>
              <a:gd name="connsiteX46" fmla="*/ 8958984 w 12192000"/>
              <a:gd name="connsiteY46" fmla="*/ 1057212 h 2237474"/>
              <a:gd name="connsiteX47" fmla="*/ 8886001 w 12192000"/>
              <a:gd name="connsiteY47" fmla="*/ 1067468 h 2237474"/>
              <a:gd name="connsiteX48" fmla="*/ 8838610 w 12192000"/>
              <a:gd name="connsiteY48" fmla="*/ 1075091 h 2237474"/>
              <a:gd name="connsiteX49" fmla="*/ 8750383 w 12192000"/>
              <a:gd name="connsiteY49" fmla="*/ 1097387 h 2237474"/>
              <a:gd name="connsiteX50" fmla="*/ 8697365 w 12192000"/>
              <a:gd name="connsiteY50" fmla="*/ 1105869 h 2237474"/>
              <a:gd name="connsiteX51" fmla="*/ 8665605 w 12192000"/>
              <a:gd name="connsiteY51" fmla="*/ 1110791 h 2237474"/>
              <a:gd name="connsiteX52" fmla="*/ 8584946 w 12192000"/>
              <a:gd name="connsiteY52" fmla="*/ 1135226 h 2237474"/>
              <a:gd name="connsiteX53" fmla="*/ 8460755 w 12192000"/>
              <a:gd name="connsiteY53" fmla="*/ 1203427 h 2237474"/>
              <a:gd name="connsiteX54" fmla="*/ 8419755 w 12192000"/>
              <a:gd name="connsiteY54" fmla="*/ 1216260 h 2237474"/>
              <a:gd name="connsiteX55" fmla="*/ 8411626 w 12192000"/>
              <a:gd name="connsiteY55" fmla="*/ 1214397 h 2237474"/>
              <a:gd name="connsiteX56" fmla="*/ 8363469 w 12192000"/>
              <a:gd name="connsiteY56" fmla="*/ 1246658 h 2237474"/>
              <a:gd name="connsiteX57" fmla="*/ 8275497 w 12192000"/>
              <a:gd name="connsiteY57" fmla="*/ 1264396 h 2237474"/>
              <a:gd name="connsiteX58" fmla="*/ 8206287 w 12192000"/>
              <a:gd name="connsiteY58" fmla="*/ 1273060 h 2237474"/>
              <a:gd name="connsiteX59" fmla="*/ 8168705 w 12192000"/>
              <a:gd name="connsiteY59" fmla="*/ 1279956 h 2237474"/>
              <a:gd name="connsiteX60" fmla="*/ 8139997 w 12192000"/>
              <a:gd name="connsiteY60" fmla="*/ 1282713 h 2237474"/>
              <a:gd name="connsiteX61" fmla="*/ 8074238 w 12192000"/>
              <a:gd name="connsiteY61" fmla="*/ 1301895 h 2237474"/>
              <a:gd name="connsiteX62" fmla="*/ 7968292 w 12192000"/>
              <a:gd name="connsiteY62" fmla="*/ 1338779 h 2237474"/>
              <a:gd name="connsiteX63" fmla="*/ 7945122 w 12192000"/>
              <a:gd name="connsiteY63" fmla="*/ 1345477 h 2237474"/>
              <a:gd name="connsiteX64" fmla="*/ 7902328 w 12192000"/>
              <a:gd name="connsiteY64" fmla="*/ 1345865 h 2237474"/>
              <a:gd name="connsiteX65" fmla="*/ 7875879 w 12192000"/>
              <a:gd name="connsiteY65" fmla="*/ 1345646 h 2237474"/>
              <a:gd name="connsiteX66" fmla="*/ 7840612 w 12192000"/>
              <a:gd name="connsiteY66" fmla="*/ 1369373 h 2237474"/>
              <a:gd name="connsiteX67" fmla="*/ 7786819 w 12192000"/>
              <a:gd name="connsiteY67" fmla="*/ 1378970 h 2237474"/>
              <a:gd name="connsiteX68" fmla="*/ 7548172 w 12192000"/>
              <a:gd name="connsiteY68" fmla="*/ 1417460 h 2237474"/>
              <a:gd name="connsiteX69" fmla="*/ 7483437 w 12192000"/>
              <a:gd name="connsiteY69" fmla="*/ 1478152 h 2237474"/>
              <a:gd name="connsiteX70" fmla="*/ 7377870 w 12192000"/>
              <a:gd name="connsiteY70" fmla="*/ 1523319 h 2237474"/>
              <a:gd name="connsiteX71" fmla="*/ 7230737 w 12192000"/>
              <a:gd name="connsiteY71" fmla="*/ 1562633 h 2237474"/>
              <a:gd name="connsiteX72" fmla="*/ 7224458 w 12192000"/>
              <a:gd name="connsiteY72" fmla="*/ 1573008 h 2237474"/>
              <a:gd name="connsiteX73" fmla="*/ 7213486 w 12192000"/>
              <a:gd name="connsiteY73" fmla="*/ 1580987 h 2237474"/>
              <a:gd name="connsiteX74" fmla="*/ 7183121 w 12192000"/>
              <a:gd name="connsiteY74" fmla="*/ 1595162 h 2237474"/>
              <a:gd name="connsiteX75" fmla="*/ 7164601 w 12192000"/>
              <a:gd name="connsiteY75" fmla="*/ 1606490 h 2237474"/>
              <a:gd name="connsiteX76" fmla="*/ 7114651 w 12192000"/>
              <a:gd name="connsiteY76" fmla="*/ 1620959 h 2237474"/>
              <a:gd name="connsiteX77" fmla="*/ 7092727 w 12192000"/>
              <a:gd name="connsiteY77" fmla="*/ 1623628 h 2237474"/>
              <a:gd name="connsiteX78" fmla="*/ 7031309 w 12192000"/>
              <a:gd name="connsiteY78" fmla="*/ 1619451 h 2237474"/>
              <a:gd name="connsiteX79" fmla="*/ 6999084 w 12192000"/>
              <a:gd name="connsiteY79" fmla="*/ 1634317 h 2237474"/>
              <a:gd name="connsiteX80" fmla="*/ 6992107 w 12192000"/>
              <a:gd name="connsiteY80" fmla="*/ 1636860 h 2237474"/>
              <a:gd name="connsiteX81" fmla="*/ 6991765 w 12192000"/>
              <a:gd name="connsiteY81" fmla="*/ 1636725 h 2237474"/>
              <a:gd name="connsiteX82" fmla="*/ 6900177 w 12192000"/>
              <a:gd name="connsiteY82" fmla="*/ 1636016 h 2237474"/>
              <a:gd name="connsiteX83" fmla="*/ 6795372 w 12192000"/>
              <a:gd name="connsiteY83" fmla="*/ 1644845 h 2237474"/>
              <a:gd name="connsiteX84" fmla="*/ 6692251 w 12192000"/>
              <a:gd name="connsiteY84" fmla="*/ 1656357 h 2237474"/>
              <a:gd name="connsiteX85" fmla="*/ 6655235 w 12192000"/>
              <a:gd name="connsiteY85" fmla="*/ 1661869 h 2237474"/>
              <a:gd name="connsiteX86" fmla="*/ 6587857 w 12192000"/>
              <a:gd name="connsiteY86" fmla="*/ 1665769 h 2237474"/>
              <a:gd name="connsiteX87" fmla="*/ 6554894 w 12192000"/>
              <a:gd name="connsiteY87" fmla="*/ 1664428 h 2237474"/>
              <a:gd name="connsiteX88" fmla="*/ 6516595 w 12192000"/>
              <a:gd name="connsiteY88" fmla="*/ 1667475 h 2237474"/>
              <a:gd name="connsiteX89" fmla="*/ 6508541 w 12192000"/>
              <a:gd name="connsiteY89" fmla="*/ 1668757 h 2237474"/>
              <a:gd name="connsiteX90" fmla="*/ 6471012 w 12192000"/>
              <a:gd name="connsiteY90" fmla="*/ 1678604 h 2237474"/>
              <a:gd name="connsiteX91" fmla="*/ 6415265 w 12192000"/>
              <a:gd name="connsiteY91" fmla="*/ 1665317 h 2237474"/>
              <a:gd name="connsiteX92" fmla="*/ 6364035 w 12192000"/>
              <a:gd name="connsiteY92" fmla="*/ 1667683 h 2237474"/>
              <a:gd name="connsiteX93" fmla="*/ 6280959 w 12192000"/>
              <a:gd name="connsiteY93" fmla="*/ 1689329 h 2237474"/>
              <a:gd name="connsiteX94" fmla="*/ 6243319 w 12192000"/>
              <a:gd name="connsiteY94" fmla="*/ 1695560 h 2237474"/>
              <a:gd name="connsiteX95" fmla="*/ 6098321 w 12192000"/>
              <a:gd name="connsiteY95" fmla="*/ 1721646 h 2237474"/>
              <a:gd name="connsiteX96" fmla="*/ 5880652 w 12192000"/>
              <a:gd name="connsiteY96" fmla="*/ 1779643 h 2237474"/>
              <a:gd name="connsiteX97" fmla="*/ 5785959 w 12192000"/>
              <a:gd name="connsiteY97" fmla="*/ 1775307 h 2237474"/>
              <a:gd name="connsiteX98" fmla="*/ 5643534 w 12192000"/>
              <a:gd name="connsiteY98" fmla="*/ 1802919 h 2237474"/>
              <a:gd name="connsiteX99" fmla="*/ 5518799 w 12192000"/>
              <a:gd name="connsiteY99" fmla="*/ 1818312 h 2237474"/>
              <a:gd name="connsiteX100" fmla="*/ 5505014 w 12192000"/>
              <a:gd name="connsiteY100" fmla="*/ 1819259 h 2237474"/>
              <a:gd name="connsiteX101" fmla="*/ 5453307 w 12192000"/>
              <a:gd name="connsiteY101" fmla="*/ 1815450 h 2237474"/>
              <a:gd name="connsiteX102" fmla="*/ 5364192 w 12192000"/>
              <a:gd name="connsiteY102" fmla="*/ 1826074 h 2237474"/>
              <a:gd name="connsiteX103" fmla="*/ 5350380 w 12192000"/>
              <a:gd name="connsiteY103" fmla="*/ 1830891 h 2237474"/>
              <a:gd name="connsiteX104" fmla="*/ 5259633 w 12192000"/>
              <a:gd name="connsiteY104" fmla="*/ 1837160 h 2237474"/>
              <a:gd name="connsiteX105" fmla="*/ 5197513 w 12192000"/>
              <a:gd name="connsiteY105" fmla="*/ 1844718 h 2237474"/>
              <a:gd name="connsiteX106" fmla="*/ 5168852 w 12192000"/>
              <a:gd name="connsiteY106" fmla="*/ 1844846 h 2237474"/>
              <a:gd name="connsiteX107" fmla="*/ 5114927 w 12192000"/>
              <a:gd name="connsiteY107" fmla="*/ 1847827 h 2237474"/>
              <a:gd name="connsiteX108" fmla="*/ 5108970 w 12192000"/>
              <a:gd name="connsiteY108" fmla="*/ 1847935 h 2237474"/>
              <a:gd name="connsiteX109" fmla="*/ 5067961 w 12192000"/>
              <a:gd name="connsiteY109" fmla="*/ 1845917 h 2237474"/>
              <a:gd name="connsiteX110" fmla="*/ 5007075 w 12192000"/>
              <a:gd name="connsiteY110" fmla="*/ 1838626 h 2237474"/>
              <a:gd name="connsiteX111" fmla="*/ 4944087 w 12192000"/>
              <a:gd name="connsiteY111" fmla="*/ 1823332 h 2237474"/>
              <a:gd name="connsiteX112" fmla="*/ 4907662 w 12192000"/>
              <a:gd name="connsiteY112" fmla="*/ 1816900 h 2237474"/>
              <a:gd name="connsiteX113" fmla="*/ 4882386 w 12192000"/>
              <a:gd name="connsiteY113" fmla="*/ 1809844 h 2237474"/>
              <a:gd name="connsiteX114" fmla="*/ 4811440 w 12192000"/>
              <a:gd name="connsiteY114" fmla="*/ 1804655 h 2237474"/>
              <a:gd name="connsiteX115" fmla="*/ 4691075 w 12192000"/>
              <a:gd name="connsiteY115" fmla="*/ 1801389 h 2237474"/>
              <a:gd name="connsiteX116" fmla="*/ 4611738 w 12192000"/>
              <a:gd name="connsiteY116" fmla="*/ 1776964 h 2237474"/>
              <a:gd name="connsiteX117" fmla="*/ 4560070 w 12192000"/>
              <a:gd name="connsiteY117" fmla="*/ 1785640 h 2237474"/>
              <a:gd name="connsiteX118" fmla="*/ 4536503 w 12192000"/>
              <a:gd name="connsiteY118" fmla="*/ 1785334 h 2237474"/>
              <a:gd name="connsiteX119" fmla="*/ 4513724 w 12192000"/>
              <a:gd name="connsiteY119" fmla="*/ 1791996 h 2237474"/>
              <a:gd name="connsiteX120" fmla="*/ 4459810 w 12192000"/>
              <a:gd name="connsiteY120" fmla="*/ 1797886 h 2237474"/>
              <a:gd name="connsiteX121" fmla="*/ 4379064 w 12192000"/>
              <a:gd name="connsiteY121" fmla="*/ 1817177 h 2237474"/>
              <a:gd name="connsiteX122" fmla="*/ 4319209 w 12192000"/>
              <a:gd name="connsiteY122" fmla="*/ 1834833 h 2237474"/>
              <a:gd name="connsiteX123" fmla="*/ 4290981 w 12192000"/>
              <a:gd name="connsiteY123" fmla="*/ 1839677 h 2237474"/>
              <a:gd name="connsiteX124" fmla="*/ 4285792 w 12192000"/>
              <a:gd name="connsiteY124" fmla="*/ 1836231 h 2237474"/>
              <a:gd name="connsiteX125" fmla="*/ 4238372 w 12192000"/>
              <a:gd name="connsiteY125" fmla="*/ 1851480 h 2237474"/>
              <a:gd name="connsiteX126" fmla="*/ 4232517 w 12192000"/>
              <a:gd name="connsiteY126" fmla="*/ 1852567 h 2237474"/>
              <a:gd name="connsiteX127" fmla="*/ 4191732 w 12192000"/>
              <a:gd name="connsiteY127" fmla="*/ 1857328 h 2237474"/>
              <a:gd name="connsiteX128" fmla="*/ 4065532 w 12192000"/>
              <a:gd name="connsiteY128" fmla="*/ 1855477 h 2237474"/>
              <a:gd name="connsiteX129" fmla="*/ 4028460 w 12192000"/>
              <a:gd name="connsiteY129" fmla="*/ 1855137 h 2237474"/>
              <a:gd name="connsiteX130" fmla="*/ 4002267 w 12192000"/>
              <a:gd name="connsiteY130" fmla="*/ 1852352 h 2237474"/>
              <a:gd name="connsiteX131" fmla="*/ 3931396 w 12192000"/>
              <a:gd name="connsiteY131" fmla="*/ 1858915 h 2237474"/>
              <a:gd name="connsiteX132" fmla="*/ 3812162 w 12192000"/>
              <a:gd name="connsiteY132" fmla="*/ 1875501 h 2237474"/>
              <a:gd name="connsiteX133" fmla="*/ 3729530 w 12192000"/>
              <a:gd name="connsiteY133" fmla="*/ 1864513 h 2237474"/>
              <a:gd name="connsiteX134" fmla="*/ 3680177 w 12192000"/>
              <a:gd name="connsiteY134" fmla="*/ 1881552 h 2237474"/>
              <a:gd name="connsiteX135" fmla="*/ 3567259 w 12192000"/>
              <a:gd name="connsiteY135" fmla="*/ 1893482 h 2237474"/>
              <a:gd name="connsiteX136" fmla="*/ 3405770 w 12192000"/>
              <a:gd name="connsiteY136" fmla="*/ 1904591 h 2237474"/>
              <a:gd name="connsiteX137" fmla="*/ 3280097 w 12192000"/>
              <a:gd name="connsiteY137" fmla="*/ 1919610 h 2237474"/>
              <a:gd name="connsiteX138" fmla="*/ 3123424 w 12192000"/>
              <a:gd name="connsiteY138" fmla="*/ 1952930 h 2237474"/>
              <a:gd name="connsiteX139" fmla="*/ 3009910 w 12192000"/>
              <a:gd name="connsiteY139" fmla="*/ 1957866 h 2237474"/>
              <a:gd name="connsiteX140" fmla="*/ 2995934 w 12192000"/>
              <a:gd name="connsiteY140" fmla="*/ 1967085 h 2237474"/>
              <a:gd name="connsiteX141" fmla="*/ 2980071 w 12192000"/>
              <a:gd name="connsiteY141" fmla="*/ 1972988 h 2237474"/>
              <a:gd name="connsiteX142" fmla="*/ 2978094 w 12192000"/>
              <a:gd name="connsiteY142" fmla="*/ 1972369 h 2237474"/>
              <a:gd name="connsiteX143" fmla="*/ 2942858 w 12192000"/>
              <a:gd name="connsiteY143" fmla="*/ 1981367 h 2237474"/>
              <a:gd name="connsiteX144" fmla="*/ 2875436 w 12192000"/>
              <a:gd name="connsiteY144" fmla="*/ 1996977 h 2237474"/>
              <a:gd name="connsiteX145" fmla="*/ 2874892 w 12192000"/>
              <a:gd name="connsiteY145" fmla="*/ 1996085 h 2237474"/>
              <a:gd name="connsiteX146" fmla="*/ 2864145 w 12192000"/>
              <a:gd name="connsiteY146" fmla="*/ 1994061 h 2237474"/>
              <a:gd name="connsiteX147" fmla="*/ 2843662 w 12192000"/>
              <a:gd name="connsiteY147" fmla="*/ 1992498 h 2237474"/>
              <a:gd name="connsiteX148" fmla="*/ 2796128 w 12192000"/>
              <a:gd name="connsiteY148" fmla="*/ 1976403 h 2237474"/>
              <a:gd name="connsiteX149" fmla="*/ 2756784 w 12192000"/>
              <a:gd name="connsiteY149" fmla="*/ 1985116 h 2237474"/>
              <a:gd name="connsiteX150" fmla="*/ 2748833 w 12192000"/>
              <a:gd name="connsiteY150" fmla="*/ 1986323 h 2237474"/>
              <a:gd name="connsiteX151" fmla="*/ 2748661 w 12192000"/>
              <a:gd name="connsiteY151" fmla="*/ 1986122 h 2237474"/>
              <a:gd name="connsiteX152" fmla="*/ 2740251 w 12192000"/>
              <a:gd name="connsiteY152" fmla="*/ 1986946 h 2237474"/>
              <a:gd name="connsiteX153" fmla="*/ 2718916 w 12192000"/>
              <a:gd name="connsiteY153" fmla="*/ 1990867 h 2237474"/>
              <a:gd name="connsiteX154" fmla="*/ 2713522 w 12192000"/>
              <a:gd name="connsiteY154" fmla="*/ 1990173 h 2237474"/>
              <a:gd name="connsiteX155" fmla="*/ 2680597 w 12192000"/>
              <a:gd name="connsiteY155" fmla="*/ 1984996 h 2237474"/>
              <a:gd name="connsiteX156" fmla="*/ 2578178 w 12192000"/>
              <a:gd name="connsiteY156" fmla="*/ 1990531 h 2237474"/>
              <a:gd name="connsiteX157" fmla="*/ 2476147 w 12192000"/>
              <a:gd name="connsiteY157" fmla="*/ 1998305 h 2237474"/>
              <a:gd name="connsiteX158" fmla="*/ 2373568 w 12192000"/>
              <a:gd name="connsiteY158" fmla="*/ 2003219 h 2237474"/>
              <a:gd name="connsiteX159" fmla="*/ 2321399 w 12192000"/>
              <a:gd name="connsiteY159" fmla="*/ 1989467 h 2237474"/>
              <a:gd name="connsiteX160" fmla="*/ 2315525 w 12192000"/>
              <a:gd name="connsiteY160" fmla="*/ 1989708 h 2237474"/>
              <a:gd name="connsiteX161" fmla="*/ 2300792 w 12192000"/>
              <a:gd name="connsiteY161" fmla="*/ 1994290 h 2237474"/>
              <a:gd name="connsiteX162" fmla="*/ 2295469 w 12192000"/>
              <a:gd name="connsiteY162" fmla="*/ 1996659 h 2237474"/>
              <a:gd name="connsiteX163" fmla="*/ 2287219 w 12192000"/>
              <a:gd name="connsiteY163" fmla="*/ 1998750 h 2237474"/>
              <a:gd name="connsiteX164" fmla="*/ 2286948 w 12192000"/>
              <a:gd name="connsiteY164" fmla="*/ 1998596 h 2237474"/>
              <a:gd name="connsiteX165" fmla="*/ 2243069 w 12192000"/>
              <a:gd name="connsiteY165" fmla="*/ 2015111 h 2237474"/>
              <a:gd name="connsiteX166" fmla="*/ 2186609 w 12192000"/>
              <a:gd name="connsiteY166" fmla="*/ 2008263 h 2237474"/>
              <a:gd name="connsiteX167" fmla="*/ 2164831 w 12192000"/>
              <a:gd name="connsiteY167" fmla="*/ 2010143 h 2237474"/>
              <a:gd name="connsiteX168" fmla="*/ 2152836 w 12192000"/>
              <a:gd name="connsiteY168" fmla="*/ 2010048 h 2237474"/>
              <a:gd name="connsiteX169" fmla="*/ 2117102 w 12192000"/>
              <a:gd name="connsiteY169" fmla="*/ 2023004 h 2237474"/>
              <a:gd name="connsiteX170" fmla="*/ 2111935 w 12192000"/>
              <a:gd name="connsiteY170" fmla="*/ 2023163 h 2237474"/>
              <a:gd name="connsiteX171" fmla="*/ 2089991 w 12192000"/>
              <a:gd name="connsiteY171" fmla="*/ 2034193 h 2237474"/>
              <a:gd name="connsiteX172" fmla="*/ 2058061 w 12192000"/>
              <a:gd name="connsiteY172" fmla="*/ 2047942 h 2237474"/>
              <a:gd name="connsiteX173" fmla="*/ 2055737 w 12192000"/>
              <a:gd name="connsiteY173" fmla="*/ 2047704 h 2237474"/>
              <a:gd name="connsiteX174" fmla="*/ 2042244 w 12192000"/>
              <a:gd name="connsiteY174" fmla="*/ 2055560 h 2237474"/>
              <a:gd name="connsiteX175" fmla="*/ 1976224 w 12192000"/>
              <a:gd name="connsiteY175" fmla="*/ 2074257 h 2237474"/>
              <a:gd name="connsiteX176" fmla="*/ 1877728 w 12192000"/>
              <a:gd name="connsiteY176" fmla="*/ 2101004 h 2237474"/>
              <a:gd name="connsiteX177" fmla="*/ 1759056 w 12192000"/>
              <a:gd name="connsiteY177" fmla="*/ 2125608 h 2237474"/>
              <a:gd name="connsiteX178" fmla="*/ 1637948 w 12192000"/>
              <a:gd name="connsiteY178" fmla="*/ 2172597 h 2237474"/>
              <a:gd name="connsiteX179" fmla="*/ 1434549 w 12192000"/>
              <a:gd name="connsiteY179" fmla="*/ 2234522 h 2237474"/>
              <a:gd name="connsiteX180" fmla="*/ 1398481 w 12192000"/>
              <a:gd name="connsiteY180" fmla="*/ 2237074 h 2237474"/>
              <a:gd name="connsiteX181" fmla="*/ 1398407 w 12192000"/>
              <a:gd name="connsiteY181" fmla="*/ 2237095 h 2237474"/>
              <a:gd name="connsiteX182" fmla="*/ 1370962 w 12192000"/>
              <a:gd name="connsiteY182" fmla="*/ 2237474 h 2237474"/>
              <a:gd name="connsiteX183" fmla="*/ 1356367 w 12192000"/>
              <a:gd name="connsiteY183" fmla="*/ 2235089 h 2237474"/>
              <a:gd name="connsiteX184" fmla="*/ 1324828 w 12192000"/>
              <a:gd name="connsiteY184" fmla="*/ 2231968 h 2237474"/>
              <a:gd name="connsiteX185" fmla="*/ 1297744 w 12192000"/>
              <a:gd name="connsiteY185" fmla="*/ 2235849 h 2237474"/>
              <a:gd name="connsiteX186" fmla="*/ 1286236 w 12192000"/>
              <a:gd name="connsiteY186" fmla="*/ 2233135 h 2237474"/>
              <a:gd name="connsiteX187" fmla="*/ 1283504 w 12192000"/>
              <a:gd name="connsiteY187" fmla="*/ 2233797 h 2237474"/>
              <a:gd name="connsiteX188" fmla="*/ 1279765 w 12192000"/>
              <a:gd name="connsiteY188" fmla="*/ 2229639 h 2237474"/>
              <a:gd name="connsiteX189" fmla="*/ 1195347 w 12192000"/>
              <a:gd name="connsiteY189" fmla="*/ 2212354 h 2237474"/>
              <a:gd name="connsiteX190" fmla="*/ 970251 w 12192000"/>
              <a:gd name="connsiteY190" fmla="*/ 2221029 h 2237474"/>
              <a:gd name="connsiteX191" fmla="*/ 812914 w 12192000"/>
              <a:gd name="connsiteY191" fmla="*/ 2202752 h 2237474"/>
              <a:gd name="connsiteX192" fmla="*/ 800195 w 12192000"/>
              <a:gd name="connsiteY192" fmla="*/ 2209407 h 2237474"/>
              <a:gd name="connsiteX193" fmla="*/ 784978 w 12192000"/>
              <a:gd name="connsiteY193" fmla="*/ 2212360 h 2237474"/>
              <a:gd name="connsiteX194" fmla="*/ 681987 w 12192000"/>
              <a:gd name="connsiteY194" fmla="*/ 2216757 h 2237474"/>
              <a:gd name="connsiteX195" fmla="*/ 669923 w 12192000"/>
              <a:gd name="connsiteY195" fmla="*/ 2211682 h 2237474"/>
              <a:gd name="connsiteX196" fmla="*/ 648680 w 12192000"/>
              <a:gd name="connsiteY196" fmla="*/ 2206229 h 2237474"/>
              <a:gd name="connsiteX197" fmla="*/ 597225 w 12192000"/>
              <a:gd name="connsiteY197" fmla="*/ 2180999 h 2237474"/>
              <a:gd name="connsiteX198" fmla="*/ 558449 w 12192000"/>
              <a:gd name="connsiteY198" fmla="*/ 2182346 h 2237474"/>
              <a:gd name="connsiteX199" fmla="*/ 550517 w 12192000"/>
              <a:gd name="connsiteY199" fmla="*/ 2182060 h 2237474"/>
              <a:gd name="connsiteX200" fmla="*/ 550309 w 12192000"/>
              <a:gd name="connsiteY200" fmla="*/ 2181825 h 2237474"/>
              <a:gd name="connsiteX201" fmla="*/ 541836 w 12192000"/>
              <a:gd name="connsiteY201" fmla="*/ 2181063 h 2237474"/>
              <a:gd name="connsiteX202" fmla="*/ 536057 w 12192000"/>
              <a:gd name="connsiteY202" fmla="*/ 2181537 h 2237474"/>
              <a:gd name="connsiteX203" fmla="*/ 520671 w 12192000"/>
              <a:gd name="connsiteY203" fmla="*/ 2180980 h 2237474"/>
              <a:gd name="connsiteX204" fmla="*/ 515024 w 12192000"/>
              <a:gd name="connsiteY204" fmla="*/ 2179258 h 2237474"/>
              <a:gd name="connsiteX205" fmla="*/ 512278 w 12192000"/>
              <a:gd name="connsiteY205" fmla="*/ 2176369 h 2237474"/>
              <a:gd name="connsiteX206" fmla="*/ 480419 w 12192000"/>
              <a:gd name="connsiteY206" fmla="*/ 2167807 h 2237474"/>
              <a:gd name="connsiteX207" fmla="*/ 413835 w 12192000"/>
              <a:gd name="connsiteY207" fmla="*/ 2156783 h 2237474"/>
              <a:gd name="connsiteX208" fmla="*/ 376513 w 12192000"/>
              <a:gd name="connsiteY208" fmla="*/ 2154014 h 2237474"/>
              <a:gd name="connsiteX209" fmla="*/ 273386 w 12192000"/>
              <a:gd name="connsiteY209" fmla="*/ 2142551 h 2237474"/>
              <a:gd name="connsiteX210" fmla="*/ 169207 w 12192000"/>
              <a:gd name="connsiteY210" fmla="*/ 2128100 h 2237474"/>
              <a:gd name="connsiteX211" fmla="*/ 93149 w 12192000"/>
              <a:gd name="connsiteY211" fmla="*/ 2105324 h 2237474"/>
              <a:gd name="connsiteX212" fmla="*/ 88109 w 12192000"/>
              <a:gd name="connsiteY212" fmla="*/ 2106704 h 2237474"/>
              <a:gd name="connsiteX213" fmla="*/ 80022 w 12192000"/>
              <a:gd name="connsiteY213" fmla="*/ 2107254 h 2237474"/>
              <a:gd name="connsiteX214" fmla="*/ 79717 w 12192000"/>
              <a:gd name="connsiteY214" fmla="*/ 2107046 h 2237474"/>
              <a:gd name="connsiteX215" fmla="*/ 72352 w 12192000"/>
              <a:gd name="connsiteY215" fmla="*/ 2107991 h 2237474"/>
              <a:gd name="connsiteX216" fmla="*/ 37645 w 12192000"/>
              <a:gd name="connsiteY216" fmla="*/ 2115401 h 2237474"/>
              <a:gd name="connsiteX217" fmla="*/ 4572 w 12192000"/>
              <a:gd name="connsiteY217" fmla="*/ 2111091 h 2237474"/>
              <a:gd name="connsiteX218" fmla="*/ 0 w 12192000"/>
              <a:gd name="connsiteY218" fmla="*/ 2110468 h 2237474"/>
              <a:gd name="connsiteX219" fmla="*/ 0 w 12192000"/>
              <a:gd name="connsiteY21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61459 w 12192000"/>
              <a:gd name="connsiteY27" fmla="*/ 862394 h 2237474"/>
              <a:gd name="connsiteX28" fmla="*/ 9705768 w 12192000"/>
              <a:gd name="connsiteY28" fmla="*/ 894610 h 2237474"/>
              <a:gd name="connsiteX29" fmla="*/ 9683005 w 12192000"/>
              <a:gd name="connsiteY29" fmla="*/ 894128 h 2237474"/>
              <a:gd name="connsiteX30" fmla="*/ 9594438 w 12192000"/>
              <a:gd name="connsiteY30" fmla="*/ 919051 h 2237474"/>
              <a:gd name="connsiteX31" fmla="*/ 9577033 w 12192000"/>
              <a:gd name="connsiteY31" fmla="*/ 922857 h 2237474"/>
              <a:gd name="connsiteX32" fmla="*/ 9544189 w 12192000"/>
              <a:gd name="connsiteY32" fmla="*/ 938966 h 2237474"/>
              <a:gd name="connsiteX33" fmla="*/ 9500499 w 12192000"/>
              <a:gd name="connsiteY33" fmla="*/ 954680 h 2237474"/>
              <a:gd name="connsiteX34" fmla="*/ 9428195 w 12192000"/>
              <a:gd name="connsiteY34" fmla="*/ 986225 h 2237474"/>
              <a:gd name="connsiteX35" fmla="*/ 9410017 w 12192000"/>
              <a:gd name="connsiteY35" fmla="*/ 993931 h 2237474"/>
              <a:gd name="connsiteX36" fmla="*/ 9392919 w 12192000"/>
              <a:gd name="connsiteY36" fmla="*/ 994656 h 2237474"/>
              <a:gd name="connsiteX37" fmla="*/ 9278619 w 12192000"/>
              <a:gd name="connsiteY37" fmla="*/ 1011878 h 2237474"/>
              <a:gd name="connsiteX38" fmla="*/ 9268019 w 12192000"/>
              <a:gd name="connsiteY38" fmla="*/ 1007442 h 2237474"/>
              <a:gd name="connsiteX39" fmla="*/ 9234662 w 12192000"/>
              <a:gd name="connsiteY39" fmla="*/ 1023056 h 2237474"/>
              <a:gd name="connsiteX40" fmla="*/ 9181033 w 12192000"/>
              <a:gd name="connsiteY40" fmla="*/ 1037921 h 2237474"/>
              <a:gd name="connsiteX41" fmla="*/ 9155969 w 12192000"/>
              <a:gd name="connsiteY41" fmla="*/ 1046804 h 2237474"/>
              <a:gd name="connsiteX42" fmla="*/ 9133985 w 12192000"/>
              <a:gd name="connsiteY42" fmla="*/ 1046450 h 2237474"/>
              <a:gd name="connsiteX43" fmla="*/ 9012987 w 12192000"/>
              <a:gd name="connsiteY43" fmla="*/ 1061986 h 2237474"/>
              <a:gd name="connsiteX44" fmla="*/ 8968445 w 12192000"/>
              <a:gd name="connsiteY44" fmla="*/ 1052169 h 2237474"/>
              <a:gd name="connsiteX45" fmla="*/ 8958984 w 12192000"/>
              <a:gd name="connsiteY45" fmla="*/ 1057212 h 2237474"/>
              <a:gd name="connsiteX46" fmla="*/ 8886001 w 12192000"/>
              <a:gd name="connsiteY46" fmla="*/ 1067468 h 2237474"/>
              <a:gd name="connsiteX47" fmla="*/ 8838610 w 12192000"/>
              <a:gd name="connsiteY47" fmla="*/ 1075091 h 2237474"/>
              <a:gd name="connsiteX48" fmla="*/ 8750383 w 12192000"/>
              <a:gd name="connsiteY48" fmla="*/ 1097387 h 2237474"/>
              <a:gd name="connsiteX49" fmla="*/ 8697365 w 12192000"/>
              <a:gd name="connsiteY49" fmla="*/ 1105869 h 2237474"/>
              <a:gd name="connsiteX50" fmla="*/ 8665605 w 12192000"/>
              <a:gd name="connsiteY50" fmla="*/ 1110791 h 2237474"/>
              <a:gd name="connsiteX51" fmla="*/ 8584946 w 12192000"/>
              <a:gd name="connsiteY51" fmla="*/ 1135226 h 2237474"/>
              <a:gd name="connsiteX52" fmla="*/ 8460755 w 12192000"/>
              <a:gd name="connsiteY52" fmla="*/ 1203427 h 2237474"/>
              <a:gd name="connsiteX53" fmla="*/ 8419755 w 12192000"/>
              <a:gd name="connsiteY53" fmla="*/ 1216260 h 2237474"/>
              <a:gd name="connsiteX54" fmla="*/ 8411626 w 12192000"/>
              <a:gd name="connsiteY54" fmla="*/ 1214397 h 2237474"/>
              <a:gd name="connsiteX55" fmla="*/ 8363469 w 12192000"/>
              <a:gd name="connsiteY55" fmla="*/ 1246658 h 2237474"/>
              <a:gd name="connsiteX56" fmla="*/ 8275497 w 12192000"/>
              <a:gd name="connsiteY56" fmla="*/ 1264396 h 2237474"/>
              <a:gd name="connsiteX57" fmla="*/ 8206287 w 12192000"/>
              <a:gd name="connsiteY57" fmla="*/ 1273060 h 2237474"/>
              <a:gd name="connsiteX58" fmla="*/ 8168705 w 12192000"/>
              <a:gd name="connsiteY58" fmla="*/ 1279956 h 2237474"/>
              <a:gd name="connsiteX59" fmla="*/ 8139997 w 12192000"/>
              <a:gd name="connsiteY59" fmla="*/ 1282713 h 2237474"/>
              <a:gd name="connsiteX60" fmla="*/ 8074238 w 12192000"/>
              <a:gd name="connsiteY60" fmla="*/ 1301895 h 2237474"/>
              <a:gd name="connsiteX61" fmla="*/ 7968292 w 12192000"/>
              <a:gd name="connsiteY61" fmla="*/ 1338779 h 2237474"/>
              <a:gd name="connsiteX62" fmla="*/ 7945122 w 12192000"/>
              <a:gd name="connsiteY62" fmla="*/ 1345477 h 2237474"/>
              <a:gd name="connsiteX63" fmla="*/ 7902328 w 12192000"/>
              <a:gd name="connsiteY63" fmla="*/ 1345865 h 2237474"/>
              <a:gd name="connsiteX64" fmla="*/ 7875879 w 12192000"/>
              <a:gd name="connsiteY64" fmla="*/ 1345646 h 2237474"/>
              <a:gd name="connsiteX65" fmla="*/ 7840612 w 12192000"/>
              <a:gd name="connsiteY65" fmla="*/ 1369373 h 2237474"/>
              <a:gd name="connsiteX66" fmla="*/ 7786819 w 12192000"/>
              <a:gd name="connsiteY66" fmla="*/ 1378970 h 2237474"/>
              <a:gd name="connsiteX67" fmla="*/ 7548172 w 12192000"/>
              <a:gd name="connsiteY67" fmla="*/ 1417460 h 2237474"/>
              <a:gd name="connsiteX68" fmla="*/ 7483437 w 12192000"/>
              <a:gd name="connsiteY68" fmla="*/ 1478152 h 2237474"/>
              <a:gd name="connsiteX69" fmla="*/ 7377870 w 12192000"/>
              <a:gd name="connsiteY69" fmla="*/ 1523319 h 2237474"/>
              <a:gd name="connsiteX70" fmla="*/ 7230737 w 12192000"/>
              <a:gd name="connsiteY70" fmla="*/ 1562633 h 2237474"/>
              <a:gd name="connsiteX71" fmla="*/ 7224458 w 12192000"/>
              <a:gd name="connsiteY71" fmla="*/ 1573008 h 2237474"/>
              <a:gd name="connsiteX72" fmla="*/ 7213486 w 12192000"/>
              <a:gd name="connsiteY72" fmla="*/ 1580987 h 2237474"/>
              <a:gd name="connsiteX73" fmla="*/ 7183121 w 12192000"/>
              <a:gd name="connsiteY73" fmla="*/ 1595162 h 2237474"/>
              <a:gd name="connsiteX74" fmla="*/ 7164601 w 12192000"/>
              <a:gd name="connsiteY74" fmla="*/ 1606490 h 2237474"/>
              <a:gd name="connsiteX75" fmla="*/ 7114651 w 12192000"/>
              <a:gd name="connsiteY75" fmla="*/ 1620959 h 2237474"/>
              <a:gd name="connsiteX76" fmla="*/ 7092727 w 12192000"/>
              <a:gd name="connsiteY76" fmla="*/ 1623628 h 2237474"/>
              <a:gd name="connsiteX77" fmla="*/ 7031309 w 12192000"/>
              <a:gd name="connsiteY77" fmla="*/ 1619451 h 2237474"/>
              <a:gd name="connsiteX78" fmla="*/ 6999084 w 12192000"/>
              <a:gd name="connsiteY78" fmla="*/ 1634317 h 2237474"/>
              <a:gd name="connsiteX79" fmla="*/ 6992107 w 12192000"/>
              <a:gd name="connsiteY79" fmla="*/ 1636860 h 2237474"/>
              <a:gd name="connsiteX80" fmla="*/ 6991765 w 12192000"/>
              <a:gd name="connsiteY80" fmla="*/ 1636725 h 2237474"/>
              <a:gd name="connsiteX81" fmla="*/ 6900177 w 12192000"/>
              <a:gd name="connsiteY81" fmla="*/ 1636016 h 2237474"/>
              <a:gd name="connsiteX82" fmla="*/ 6795372 w 12192000"/>
              <a:gd name="connsiteY82" fmla="*/ 1644845 h 2237474"/>
              <a:gd name="connsiteX83" fmla="*/ 6692251 w 12192000"/>
              <a:gd name="connsiteY83" fmla="*/ 1656357 h 2237474"/>
              <a:gd name="connsiteX84" fmla="*/ 6655235 w 12192000"/>
              <a:gd name="connsiteY84" fmla="*/ 1661869 h 2237474"/>
              <a:gd name="connsiteX85" fmla="*/ 6587857 w 12192000"/>
              <a:gd name="connsiteY85" fmla="*/ 1665769 h 2237474"/>
              <a:gd name="connsiteX86" fmla="*/ 6554894 w 12192000"/>
              <a:gd name="connsiteY86" fmla="*/ 1664428 h 2237474"/>
              <a:gd name="connsiteX87" fmla="*/ 6516595 w 12192000"/>
              <a:gd name="connsiteY87" fmla="*/ 1667475 h 2237474"/>
              <a:gd name="connsiteX88" fmla="*/ 6508541 w 12192000"/>
              <a:gd name="connsiteY88" fmla="*/ 1668757 h 2237474"/>
              <a:gd name="connsiteX89" fmla="*/ 6471012 w 12192000"/>
              <a:gd name="connsiteY89" fmla="*/ 1678604 h 2237474"/>
              <a:gd name="connsiteX90" fmla="*/ 6415265 w 12192000"/>
              <a:gd name="connsiteY90" fmla="*/ 1665317 h 2237474"/>
              <a:gd name="connsiteX91" fmla="*/ 6364035 w 12192000"/>
              <a:gd name="connsiteY91" fmla="*/ 1667683 h 2237474"/>
              <a:gd name="connsiteX92" fmla="*/ 6280959 w 12192000"/>
              <a:gd name="connsiteY92" fmla="*/ 1689329 h 2237474"/>
              <a:gd name="connsiteX93" fmla="*/ 6243319 w 12192000"/>
              <a:gd name="connsiteY93" fmla="*/ 1695560 h 2237474"/>
              <a:gd name="connsiteX94" fmla="*/ 6098321 w 12192000"/>
              <a:gd name="connsiteY94" fmla="*/ 1721646 h 2237474"/>
              <a:gd name="connsiteX95" fmla="*/ 5880652 w 12192000"/>
              <a:gd name="connsiteY95" fmla="*/ 1779643 h 2237474"/>
              <a:gd name="connsiteX96" fmla="*/ 5785959 w 12192000"/>
              <a:gd name="connsiteY96" fmla="*/ 1775307 h 2237474"/>
              <a:gd name="connsiteX97" fmla="*/ 5643534 w 12192000"/>
              <a:gd name="connsiteY97" fmla="*/ 1802919 h 2237474"/>
              <a:gd name="connsiteX98" fmla="*/ 5518799 w 12192000"/>
              <a:gd name="connsiteY98" fmla="*/ 1818312 h 2237474"/>
              <a:gd name="connsiteX99" fmla="*/ 5505014 w 12192000"/>
              <a:gd name="connsiteY99" fmla="*/ 1819259 h 2237474"/>
              <a:gd name="connsiteX100" fmla="*/ 5453307 w 12192000"/>
              <a:gd name="connsiteY100" fmla="*/ 1815450 h 2237474"/>
              <a:gd name="connsiteX101" fmla="*/ 5364192 w 12192000"/>
              <a:gd name="connsiteY101" fmla="*/ 1826074 h 2237474"/>
              <a:gd name="connsiteX102" fmla="*/ 5350380 w 12192000"/>
              <a:gd name="connsiteY102" fmla="*/ 1830891 h 2237474"/>
              <a:gd name="connsiteX103" fmla="*/ 5259633 w 12192000"/>
              <a:gd name="connsiteY103" fmla="*/ 1837160 h 2237474"/>
              <a:gd name="connsiteX104" fmla="*/ 5197513 w 12192000"/>
              <a:gd name="connsiteY104" fmla="*/ 1844718 h 2237474"/>
              <a:gd name="connsiteX105" fmla="*/ 5168852 w 12192000"/>
              <a:gd name="connsiteY105" fmla="*/ 1844846 h 2237474"/>
              <a:gd name="connsiteX106" fmla="*/ 5114927 w 12192000"/>
              <a:gd name="connsiteY106" fmla="*/ 1847827 h 2237474"/>
              <a:gd name="connsiteX107" fmla="*/ 5108970 w 12192000"/>
              <a:gd name="connsiteY107" fmla="*/ 1847935 h 2237474"/>
              <a:gd name="connsiteX108" fmla="*/ 5067961 w 12192000"/>
              <a:gd name="connsiteY108" fmla="*/ 1845917 h 2237474"/>
              <a:gd name="connsiteX109" fmla="*/ 5007075 w 12192000"/>
              <a:gd name="connsiteY109" fmla="*/ 1838626 h 2237474"/>
              <a:gd name="connsiteX110" fmla="*/ 4944087 w 12192000"/>
              <a:gd name="connsiteY110" fmla="*/ 1823332 h 2237474"/>
              <a:gd name="connsiteX111" fmla="*/ 4907662 w 12192000"/>
              <a:gd name="connsiteY111" fmla="*/ 1816900 h 2237474"/>
              <a:gd name="connsiteX112" fmla="*/ 4882386 w 12192000"/>
              <a:gd name="connsiteY112" fmla="*/ 1809844 h 2237474"/>
              <a:gd name="connsiteX113" fmla="*/ 4811440 w 12192000"/>
              <a:gd name="connsiteY113" fmla="*/ 1804655 h 2237474"/>
              <a:gd name="connsiteX114" fmla="*/ 4691075 w 12192000"/>
              <a:gd name="connsiteY114" fmla="*/ 1801389 h 2237474"/>
              <a:gd name="connsiteX115" fmla="*/ 4611738 w 12192000"/>
              <a:gd name="connsiteY115" fmla="*/ 1776964 h 2237474"/>
              <a:gd name="connsiteX116" fmla="*/ 4560070 w 12192000"/>
              <a:gd name="connsiteY116" fmla="*/ 1785640 h 2237474"/>
              <a:gd name="connsiteX117" fmla="*/ 4536503 w 12192000"/>
              <a:gd name="connsiteY117" fmla="*/ 1785334 h 2237474"/>
              <a:gd name="connsiteX118" fmla="*/ 4513724 w 12192000"/>
              <a:gd name="connsiteY118" fmla="*/ 1791996 h 2237474"/>
              <a:gd name="connsiteX119" fmla="*/ 4459810 w 12192000"/>
              <a:gd name="connsiteY119" fmla="*/ 1797886 h 2237474"/>
              <a:gd name="connsiteX120" fmla="*/ 4379064 w 12192000"/>
              <a:gd name="connsiteY120" fmla="*/ 1817177 h 2237474"/>
              <a:gd name="connsiteX121" fmla="*/ 4319209 w 12192000"/>
              <a:gd name="connsiteY121" fmla="*/ 1834833 h 2237474"/>
              <a:gd name="connsiteX122" fmla="*/ 4290981 w 12192000"/>
              <a:gd name="connsiteY122" fmla="*/ 1839677 h 2237474"/>
              <a:gd name="connsiteX123" fmla="*/ 4285792 w 12192000"/>
              <a:gd name="connsiteY123" fmla="*/ 1836231 h 2237474"/>
              <a:gd name="connsiteX124" fmla="*/ 4238372 w 12192000"/>
              <a:gd name="connsiteY124" fmla="*/ 1851480 h 2237474"/>
              <a:gd name="connsiteX125" fmla="*/ 4232517 w 12192000"/>
              <a:gd name="connsiteY125" fmla="*/ 1852567 h 2237474"/>
              <a:gd name="connsiteX126" fmla="*/ 4191732 w 12192000"/>
              <a:gd name="connsiteY126" fmla="*/ 1857328 h 2237474"/>
              <a:gd name="connsiteX127" fmla="*/ 4065532 w 12192000"/>
              <a:gd name="connsiteY127" fmla="*/ 1855477 h 2237474"/>
              <a:gd name="connsiteX128" fmla="*/ 4028460 w 12192000"/>
              <a:gd name="connsiteY128" fmla="*/ 1855137 h 2237474"/>
              <a:gd name="connsiteX129" fmla="*/ 4002267 w 12192000"/>
              <a:gd name="connsiteY129" fmla="*/ 1852352 h 2237474"/>
              <a:gd name="connsiteX130" fmla="*/ 3931396 w 12192000"/>
              <a:gd name="connsiteY130" fmla="*/ 1858915 h 2237474"/>
              <a:gd name="connsiteX131" fmla="*/ 3812162 w 12192000"/>
              <a:gd name="connsiteY131" fmla="*/ 1875501 h 2237474"/>
              <a:gd name="connsiteX132" fmla="*/ 3729530 w 12192000"/>
              <a:gd name="connsiteY132" fmla="*/ 1864513 h 2237474"/>
              <a:gd name="connsiteX133" fmla="*/ 3680177 w 12192000"/>
              <a:gd name="connsiteY133" fmla="*/ 1881552 h 2237474"/>
              <a:gd name="connsiteX134" fmla="*/ 3567259 w 12192000"/>
              <a:gd name="connsiteY134" fmla="*/ 1893482 h 2237474"/>
              <a:gd name="connsiteX135" fmla="*/ 3405770 w 12192000"/>
              <a:gd name="connsiteY135" fmla="*/ 1904591 h 2237474"/>
              <a:gd name="connsiteX136" fmla="*/ 3280097 w 12192000"/>
              <a:gd name="connsiteY136" fmla="*/ 1919610 h 2237474"/>
              <a:gd name="connsiteX137" fmla="*/ 3123424 w 12192000"/>
              <a:gd name="connsiteY137" fmla="*/ 1952930 h 2237474"/>
              <a:gd name="connsiteX138" fmla="*/ 3009910 w 12192000"/>
              <a:gd name="connsiteY138" fmla="*/ 1957866 h 2237474"/>
              <a:gd name="connsiteX139" fmla="*/ 2995934 w 12192000"/>
              <a:gd name="connsiteY139" fmla="*/ 1967085 h 2237474"/>
              <a:gd name="connsiteX140" fmla="*/ 2980071 w 12192000"/>
              <a:gd name="connsiteY140" fmla="*/ 1972988 h 2237474"/>
              <a:gd name="connsiteX141" fmla="*/ 2978094 w 12192000"/>
              <a:gd name="connsiteY141" fmla="*/ 1972369 h 2237474"/>
              <a:gd name="connsiteX142" fmla="*/ 2942858 w 12192000"/>
              <a:gd name="connsiteY142" fmla="*/ 1981367 h 2237474"/>
              <a:gd name="connsiteX143" fmla="*/ 2875436 w 12192000"/>
              <a:gd name="connsiteY143" fmla="*/ 1996977 h 2237474"/>
              <a:gd name="connsiteX144" fmla="*/ 2874892 w 12192000"/>
              <a:gd name="connsiteY144" fmla="*/ 1996085 h 2237474"/>
              <a:gd name="connsiteX145" fmla="*/ 2864145 w 12192000"/>
              <a:gd name="connsiteY145" fmla="*/ 1994061 h 2237474"/>
              <a:gd name="connsiteX146" fmla="*/ 2843662 w 12192000"/>
              <a:gd name="connsiteY146" fmla="*/ 1992498 h 2237474"/>
              <a:gd name="connsiteX147" fmla="*/ 2796128 w 12192000"/>
              <a:gd name="connsiteY147" fmla="*/ 1976403 h 2237474"/>
              <a:gd name="connsiteX148" fmla="*/ 2756784 w 12192000"/>
              <a:gd name="connsiteY148" fmla="*/ 1985116 h 2237474"/>
              <a:gd name="connsiteX149" fmla="*/ 2748833 w 12192000"/>
              <a:gd name="connsiteY149" fmla="*/ 1986323 h 2237474"/>
              <a:gd name="connsiteX150" fmla="*/ 2748661 w 12192000"/>
              <a:gd name="connsiteY150" fmla="*/ 1986122 h 2237474"/>
              <a:gd name="connsiteX151" fmla="*/ 2740251 w 12192000"/>
              <a:gd name="connsiteY151" fmla="*/ 1986946 h 2237474"/>
              <a:gd name="connsiteX152" fmla="*/ 2718916 w 12192000"/>
              <a:gd name="connsiteY152" fmla="*/ 1990867 h 2237474"/>
              <a:gd name="connsiteX153" fmla="*/ 2713522 w 12192000"/>
              <a:gd name="connsiteY153" fmla="*/ 1990173 h 2237474"/>
              <a:gd name="connsiteX154" fmla="*/ 2680597 w 12192000"/>
              <a:gd name="connsiteY154" fmla="*/ 1984996 h 2237474"/>
              <a:gd name="connsiteX155" fmla="*/ 2578178 w 12192000"/>
              <a:gd name="connsiteY155" fmla="*/ 1990531 h 2237474"/>
              <a:gd name="connsiteX156" fmla="*/ 2476147 w 12192000"/>
              <a:gd name="connsiteY156" fmla="*/ 1998305 h 2237474"/>
              <a:gd name="connsiteX157" fmla="*/ 2373568 w 12192000"/>
              <a:gd name="connsiteY157" fmla="*/ 2003219 h 2237474"/>
              <a:gd name="connsiteX158" fmla="*/ 2321399 w 12192000"/>
              <a:gd name="connsiteY158" fmla="*/ 1989467 h 2237474"/>
              <a:gd name="connsiteX159" fmla="*/ 2315525 w 12192000"/>
              <a:gd name="connsiteY159" fmla="*/ 1989708 h 2237474"/>
              <a:gd name="connsiteX160" fmla="*/ 2300792 w 12192000"/>
              <a:gd name="connsiteY160" fmla="*/ 1994290 h 2237474"/>
              <a:gd name="connsiteX161" fmla="*/ 2295469 w 12192000"/>
              <a:gd name="connsiteY161" fmla="*/ 1996659 h 2237474"/>
              <a:gd name="connsiteX162" fmla="*/ 2287219 w 12192000"/>
              <a:gd name="connsiteY162" fmla="*/ 1998750 h 2237474"/>
              <a:gd name="connsiteX163" fmla="*/ 2286948 w 12192000"/>
              <a:gd name="connsiteY163" fmla="*/ 1998596 h 2237474"/>
              <a:gd name="connsiteX164" fmla="*/ 2243069 w 12192000"/>
              <a:gd name="connsiteY164" fmla="*/ 2015111 h 2237474"/>
              <a:gd name="connsiteX165" fmla="*/ 2186609 w 12192000"/>
              <a:gd name="connsiteY165" fmla="*/ 2008263 h 2237474"/>
              <a:gd name="connsiteX166" fmla="*/ 2164831 w 12192000"/>
              <a:gd name="connsiteY166" fmla="*/ 2010143 h 2237474"/>
              <a:gd name="connsiteX167" fmla="*/ 2152836 w 12192000"/>
              <a:gd name="connsiteY167" fmla="*/ 2010048 h 2237474"/>
              <a:gd name="connsiteX168" fmla="*/ 2117102 w 12192000"/>
              <a:gd name="connsiteY168" fmla="*/ 2023004 h 2237474"/>
              <a:gd name="connsiteX169" fmla="*/ 2111935 w 12192000"/>
              <a:gd name="connsiteY169" fmla="*/ 2023163 h 2237474"/>
              <a:gd name="connsiteX170" fmla="*/ 2089991 w 12192000"/>
              <a:gd name="connsiteY170" fmla="*/ 2034193 h 2237474"/>
              <a:gd name="connsiteX171" fmla="*/ 2058061 w 12192000"/>
              <a:gd name="connsiteY171" fmla="*/ 2047942 h 2237474"/>
              <a:gd name="connsiteX172" fmla="*/ 2055737 w 12192000"/>
              <a:gd name="connsiteY172" fmla="*/ 2047704 h 2237474"/>
              <a:gd name="connsiteX173" fmla="*/ 2042244 w 12192000"/>
              <a:gd name="connsiteY173" fmla="*/ 2055560 h 2237474"/>
              <a:gd name="connsiteX174" fmla="*/ 1976224 w 12192000"/>
              <a:gd name="connsiteY174" fmla="*/ 2074257 h 2237474"/>
              <a:gd name="connsiteX175" fmla="*/ 1877728 w 12192000"/>
              <a:gd name="connsiteY175" fmla="*/ 2101004 h 2237474"/>
              <a:gd name="connsiteX176" fmla="*/ 1759056 w 12192000"/>
              <a:gd name="connsiteY176" fmla="*/ 2125608 h 2237474"/>
              <a:gd name="connsiteX177" fmla="*/ 1637948 w 12192000"/>
              <a:gd name="connsiteY177" fmla="*/ 2172597 h 2237474"/>
              <a:gd name="connsiteX178" fmla="*/ 1434549 w 12192000"/>
              <a:gd name="connsiteY178" fmla="*/ 2234522 h 2237474"/>
              <a:gd name="connsiteX179" fmla="*/ 1398481 w 12192000"/>
              <a:gd name="connsiteY179" fmla="*/ 2237074 h 2237474"/>
              <a:gd name="connsiteX180" fmla="*/ 1398407 w 12192000"/>
              <a:gd name="connsiteY180" fmla="*/ 2237095 h 2237474"/>
              <a:gd name="connsiteX181" fmla="*/ 1370962 w 12192000"/>
              <a:gd name="connsiteY181" fmla="*/ 2237474 h 2237474"/>
              <a:gd name="connsiteX182" fmla="*/ 1356367 w 12192000"/>
              <a:gd name="connsiteY182" fmla="*/ 2235089 h 2237474"/>
              <a:gd name="connsiteX183" fmla="*/ 1324828 w 12192000"/>
              <a:gd name="connsiteY183" fmla="*/ 2231968 h 2237474"/>
              <a:gd name="connsiteX184" fmla="*/ 1297744 w 12192000"/>
              <a:gd name="connsiteY184" fmla="*/ 2235849 h 2237474"/>
              <a:gd name="connsiteX185" fmla="*/ 1286236 w 12192000"/>
              <a:gd name="connsiteY185" fmla="*/ 2233135 h 2237474"/>
              <a:gd name="connsiteX186" fmla="*/ 1283504 w 12192000"/>
              <a:gd name="connsiteY186" fmla="*/ 2233797 h 2237474"/>
              <a:gd name="connsiteX187" fmla="*/ 1279765 w 12192000"/>
              <a:gd name="connsiteY187" fmla="*/ 2229639 h 2237474"/>
              <a:gd name="connsiteX188" fmla="*/ 1195347 w 12192000"/>
              <a:gd name="connsiteY188" fmla="*/ 2212354 h 2237474"/>
              <a:gd name="connsiteX189" fmla="*/ 970251 w 12192000"/>
              <a:gd name="connsiteY189" fmla="*/ 2221029 h 2237474"/>
              <a:gd name="connsiteX190" fmla="*/ 812914 w 12192000"/>
              <a:gd name="connsiteY190" fmla="*/ 2202752 h 2237474"/>
              <a:gd name="connsiteX191" fmla="*/ 800195 w 12192000"/>
              <a:gd name="connsiteY191" fmla="*/ 2209407 h 2237474"/>
              <a:gd name="connsiteX192" fmla="*/ 784978 w 12192000"/>
              <a:gd name="connsiteY192" fmla="*/ 2212360 h 2237474"/>
              <a:gd name="connsiteX193" fmla="*/ 681987 w 12192000"/>
              <a:gd name="connsiteY193" fmla="*/ 2216757 h 2237474"/>
              <a:gd name="connsiteX194" fmla="*/ 669923 w 12192000"/>
              <a:gd name="connsiteY194" fmla="*/ 2211682 h 2237474"/>
              <a:gd name="connsiteX195" fmla="*/ 648680 w 12192000"/>
              <a:gd name="connsiteY195" fmla="*/ 2206229 h 2237474"/>
              <a:gd name="connsiteX196" fmla="*/ 597225 w 12192000"/>
              <a:gd name="connsiteY196" fmla="*/ 2180999 h 2237474"/>
              <a:gd name="connsiteX197" fmla="*/ 558449 w 12192000"/>
              <a:gd name="connsiteY197" fmla="*/ 2182346 h 2237474"/>
              <a:gd name="connsiteX198" fmla="*/ 550517 w 12192000"/>
              <a:gd name="connsiteY198" fmla="*/ 2182060 h 2237474"/>
              <a:gd name="connsiteX199" fmla="*/ 550309 w 12192000"/>
              <a:gd name="connsiteY199" fmla="*/ 2181825 h 2237474"/>
              <a:gd name="connsiteX200" fmla="*/ 541836 w 12192000"/>
              <a:gd name="connsiteY200" fmla="*/ 2181063 h 2237474"/>
              <a:gd name="connsiteX201" fmla="*/ 536057 w 12192000"/>
              <a:gd name="connsiteY201" fmla="*/ 2181537 h 2237474"/>
              <a:gd name="connsiteX202" fmla="*/ 520671 w 12192000"/>
              <a:gd name="connsiteY202" fmla="*/ 2180980 h 2237474"/>
              <a:gd name="connsiteX203" fmla="*/ 515024 w 12192000"/>
              <a:gd name="connsiteY203" fmla="*/ 2179258 h 2237474"/>
              <a:gd name="connsiteX204" fmla="*/ 512278 w 12192000"/>
              <a:gd name="connsiteY204" fmla="*/ 2176369 h 2237474"/>
              <a:gd name="connsiteX205" fmla="*/ 480419 w 12192000"/>
              <a:gd name="connsiteY205" fmla="*/ 2167807 h 2237474"/>
              <a:gd name="connsiteX206" fmla="*/ 413835 w 12192000"/>
              <a:gd name="connsiteY206" fmla="*/ 2156783 h 2237474"/>
              <a:gd name="connsiteX207" fmla="*/ 376513 w 12192000"/>
              <a:gd name="connsiteY207" fmla="*/ 2154014 h 2237474"/>
              <a:gd name="connsiteX208" fmla="*/ 273386 w 12192000"/>
              <a:gd name="connsiteY208" fmla="*/ 2142551 h 2237474"/>
              <a:gd name="connsiteX209" fmla="*/ 169207 w 12192000"/>
              <a:gd name="connsiteY209" fmla="*/ 2128100 h 2237474"/>
              <a:gd name="connsiteX210" fmla="*/ 93149 w 12192000"/>
              <a:gd name="connsiteY210" fmla="*/ 2105324 h 2237474"/>
              <a:gd name="connsiteX211" fmla="*/ 88109 w 12192000"/>
              <a:gd name="connsiteY211" fmla="*/ 2106704 h 2237474"/>
              <a:gd name="connsiteX212" fmla="*/ 80022 w 12192000"/>
              <a:gd name="connsiteY212" fmla="*/ 2107254 h 2237474"/>
              <a:gd name="connsiteX213" fmla="*/ 79717 w 12192000"/>
              <a:gd name="connsiteY213" fmla="*/ 2107046 h 2237474"/>
              <a:gd name="connsiteX214" fmla="*/ 72352 w 12192000"/>
              <a:gd name="connsiteY214" fmla="*/ 2107991 h 2237474"/>
              <a:gd name="connsiteX215" fmla="*/ 37645 w 12192000"/>
              <a:gd name="connsiteY215" fmla="*/ 2115401 h 2237474"/>
              <a:gd name="connsiteX216" fmla="*/ 4572 w 12192000"/>
              <a:gd name="connsiteY216" fmla="*/ 2111091 h 2237474"/>
              <a:gd name="connsiteX217" fmla="*/ 0 w 12192000"/>
              <a:gd name="connsiteY217" fmla="*/ 2110468 h 2237474"/>
              <a:gd name="connsiteX218" fmla="*/ 0 w 12192000"/>
              <a:gd name="connsiteY21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78288 w 12192000"/>
              <a:gd name="connsiteY25" fmla="*/ 854362 h 2237474"/>
              <a:gd name="connsiteX26" fmla="*/ 9761459 w 12192000"/>
              <a:gd name="connsiteY26" fmla="*/ 862394 h 2237474"/>
              <a:gd name="connsiteX27" fmla="*/ 9705768 w 12192000"/>
              <a:gd name="connsiteY27" fmla="*/ 894610 h 2237474"/>
              <a:gd name="connsiteX28" fmla="*/ 9683005 w 12192000"/>
              <a:gd name="connsiteY28" fmla="*/ 894128 h 2237474"/>
              <a:gd name="connsiteX29" fmla="*/ 9594438 w 12192000"/>
              <a:gd name="connsiteY29" fmla="*/ 919051 h 2237474"/>
              <a:gd name="connsiteX30" fmla="*/ 9577033 w 12192000"/>
              <a:gd name="connsiteY30" fmla="*/ 922857 h 2237474"/>
              <a:gd name="connsiteX31" fmla="*/ 9544189 w 12192000"/>
              <a:gd name="connsiteY31" fmla="*/ 938966 h 2237474"/>
              <a:gd name="connsiteX32" fmla="*/ 9500499 w 12192000"/>
              <a:gd name="connsiteY32" fmla="*/ 954680 h 2237474"/>
              <a:gd name="connsiteX33" fmla="*/ 9428195 w 12192000"/>
              <a:gd name="connsiteY33" fmla="*/ 986225 h 2237474"/>
              <a:gd name="connsiteX34" fmla="*/ 9410017 w 12192000"/>
              <a:gd name="connsiteY34" fmla="*/ 993931 h 2237474"/>
              <a:gd name="connsiteX35" fmla="*/ 9392919 w 12192000"/>
              <a:gd name="connsiteY35" fmla="*/ 994656 h 2237474"/>
              <a:gd name="connsiteX36" fmla="*/ 9278619 w 12192000"/>
              <a:gd name="connsiteY36" fmla="*/ 1011878 h 2237474"/>
              <a:gd name="connsiteX37" fmla="*/ 9268019 w 12192000"/>
              <a:gd name="connsiteY37" fmla="*/ 1007442 h 2237474"/>
              <a:gd name="connsiteX38" fmla="*/ 9234662 w 12192000"/>
              <a:gd name="connsiteY38" fmla="*/ 1023056 h 2237474"/>
              <a:gd name="connsiteX39" fmla="*/ 9181033 w 12192000"/>
              <a:gd name="connsiteY39" fmla="*/ 1037921 h 2237474"/>
              <a:gd name="connsiteX40" fmla="*/ 9155969 w 12192000"/>
              <a:gd name="connsiteY40" fmla="*/ 1046804 h 2237474"/>
              <a:gd name="connsiteX41" fmla="*/ 9133985 w 12192000"/>
              <a:gd name="connsiteY41" fmla="*/ 1046450 h 2237474"/>
              <a:gd name="connsiteX42" fmla="*/ 9012987 w 12192000"/>
              <a:gd name="connsiteY42" fmla="*/ 1061986 h 2237474"/>
              <a:gd name="connsiteX43" fmla="*/ 8968445 w 12192000"/>
              <a:gd name="connsiteY43" fmla="*/ 1052169 h 2237474"/>
              <a:gd name="connsiteX44" fmla="*/ 8958984 w 12192000"/>
              <a:gd name="connsiteY44" fmla="*/ 1057212 h 2237474"/>
              <a:gd name="connsiteX45" fmla="*/ 8886001 w 12192000"/>
              <a:gd name="connsiteY45" fmla="*/ 1067468 h 2237474"/>
              <a:gd name="connsiteX46" fmla="*/ 8838610 w 12192000"/>
              <a:gd name="connsiteY46" fmla="*/ 1075091 h 2237474"/>
              <a:gd name="connsiteX47" fmla="*/ 8750383 w 12192000"/>
              <a:gd name="connsiteY47" fmla="*/ 1097387 h 2237474"/>
              <a:gd name="connsiteX48" fmla="*/ 8697365 w 12192000"/>
              <a:gd name="connsiteY48" fmla="*/ 1105869 h 2237474"/>
              <a:gd name="connsiteX49" fmla="*/ 8665605 w 12192000"/>
              <a:gd name="connsiteY49" fmla="*/ 1110791 h 2237474"/>
              <a:gd name="connsiteX50" fmla="*/ 8584946 w 12192000"/>
              <a:gd name="connsiteY50" fmla="*/ 1135226 h 2237474"/>
              <a:gd name="connsiteX51" fmla="*/ 8460755 w 12192000"/>
              <a:gd name="connsiteY51" fmla="*/ 1203427 h 2237474"/>
              <a:gd name="connsiteX52" fmla="*/ 8419755 w 12192000"/>
              <a:gd name="connsiteY52" fmla="*/ 1216260 h 2237474"/>
              <a:gd name="connsiteX53" fmla="*/ 8411626 w 12192000"/>
              <a:gd name="connsiteY53" fmla="*/ 1214397 h 2237474"/>
              <a:gd name="connsiteX54" fmla="*/ 8363469 w 12192000"/>
              <a:gd name="connsiteY54" fmla="*/ 1246658 h 2237474"/>
              <a:gd name="connsiteX55" fmla="*/ 8275497 w 12192000"/>
              <a:gd name="connsiteY55" fmla="*/ 1264396 h 2237474"/>
              <a:gd name="connsiteX56" fmla="*/ 8206287 w 12192000"/>
              <a:gd name="connsiteY56" fmla="*/ 1273060 h 2237474"/>
              <a:gd name="connsiteX57" fmla="*/ 8168705 w 12192000"/>
              <a:gd name="connsiteY57" fmla="*/ 1279956 h 2237474"/>
              <a:gd name="connsiteX58" fmla="*/ 8139997 w 12192000"/>
              <a:gd name="connsiteY58" fmla="*/ 1282713 h 2237474"/>
              <a:gd name="connsiteX59" fmla="*/ 8074238 w 12192000"/>
              <a:gd name="connsiteY59" fmla="*/ 1301895 h 2237474"/>
              <a:gd name="connsiteX60" fmla="*/ 7968292 w 12192000"/>
              <a:gd name="connsiteY60" fmla="*/ 1338779 h 2237474"/>
              <a:gd name="connsiteX61" fmla="*/ 7945122 w 12192000"/>
              <a:gd name="connsiteY61" fmla="*/ 1345477 h 2237474"/>
              <a:gd name="connsiteX62" fmla="*/ 7902328 w 12192000"/>
              <a:gd name="connsiteY62" fmla="*/ 1345865 h 2237474"/>
              <a:gd name="connsiteX63" fmla="*/ 7875879 w 12192000"/>
              <a:gd name="connsiteY63" fmla="*/ 1345646 h 2237474"/>
              <a:gd name="connsiteX64" fmla="*/ 7840612 w 12192000"/>
              <a:gd name="connsiteY64" fmla="*/ 1369373 h 2237474"/>
              <a:gd name="connsiteX65" fmla="*/ 7786819 w 12192000"/>
              <a:gd name="connsiteY65" fmla="*/ 1378970 h 2237474"/>
              <a:gd name="connsiteX66" fmla="*/ 7548172 w 12192000"/>
              <a:gd name="connsiteY66" fmla="*/ 1417460 h 2237474"/>
              <a:gd name="connsiteX67" fmla="*/ 7483437 w 12192000"/>
              <a:gd name="connsiteY67" fmla="*/ 1478152 h 2237474"/>
              <a:gd name="connsiteX68" fmla="*/ 7377870 w 12192000"/>
              <a:gd name="connsiteY68" fmla="*/ 1523319 h 2237474"/>
              <a:gd name="connsiteX69" fmla="*/ 7230737 w 12192000"/>
              <a:gd name="connsiteY69" fmla="*/ 1562633 h 2237474"/>
              <a:gd name="connsiteX70" fmla="*/ 7224458 w 12192000"/>
              <a:gd name="connsiteY70" fmla="*/ 1573008 h 2237474"/>
              <a:gd name="connsiteX71" fmla="*/ 7213486 w 12192000"/>
              <a:gd name="connsiteY71" fmla="*/ 1580987 h 2237474"/>
              <a:gd name="connsiteX72" fmla="*/ 7183121 w 12192000"/>
              <a:gd name="connsiteY72" fmla="*/ 1595162 h 2237474"/>
              <a:gd name="connsiteX73" fmla="*/ 7164601 w 12192000"/>
              <a:gd name="connsiteY73" fmla="*/ 1606490 h 2237474"/>
              <a:gd name="connsiteX74" fmla="*/ 7114651 w 12192000"/>
              <a:gd name="connsiteY74" fmla="*/ 1620959 h 2237474"/>
              <a:gd name="connsiteX75" fmla="*/ 7092727 w 12192000"/>
              <a:gd name="connsiteY75" fmla="*/ 1623628 h 2237474"/>
              <a:gd name="connsiteX76" fmla="*/ 7031309 w 12192000"/>
              <a:gd name="connsiteY76" fmla="*/ 1619451 h 2237474"/>
              <a:gd name="connsiteX77" fmla="*/ 6999084 w 12192000"/>
              <a:gd name="connsiteY77" fmla="*/ 1634317 h 2237474"/>
              <a:gd name="connsiteX78" fmla="*/ 6992107 w 12192000"/>
              <a:gd name="connsiteY78" fmla="*/ 1636860 h 2237474"/>
              <a:gd name="connsiteX79" fmla="*/ 6991765 w 12192000"/>
              <a:gd name="connsiteY79" fmla="*/ 1636725 h 2237474"/>
              <a:gd name="connsiteX80" fmla="*/ 6900177 w 12192000"/>
              <a:gd name="connsiteY80" fmla="*/ 1636016 h 2237474"/>
              <a:gd name="connsiteX81" fmla="*/ 6795372 w 12192000"/>
              <a:gd name="connsiteY81" fmla="*/ 1644845 h 2237474"/>
              <a:gd name="connsiteX82" fmla="*/ 6692251 w 12192000"/>
              <a:gd name="connsiteY82" fmla="*/ 1656357 h 2237474"/>
              <a:gd name="connsiteX83" fmla="*/ 6655235 w 12192000"/>
              <a:gd name="connsiteY83" fmla="*/ 1661869 h 2237474"/>
              <a:gd name="connsiteX84" fmla="*/ 6587857 w 12192000"/>
              <a:gd name="connsiteY84" fmla="*/ 1665769 h 2237474"/>
              <a:gd name="connsiteX85" fmla="*/ 6554894 w 12192000"/>
              <a:gd name="connsiteY85" fmla="*/ 1664428 h 2237474"/>
              <a:gd name="connsiteX86" fmla="*/ 6516595 w 12192000"/>
              <a:gd name="connsiteY86" fmla="*/ 1667475 h 2237474"/>
              <a:gd name="connsiteX87" fmla="*/ 6508541 w 12192000"/>
              <a:gd name="connsiteY87" fmla="*/ 1668757 h 2237474"/>
              <a:gd name="connsiteX88" fmla="*/ 6471012 w 12192000"/>
              <a:gd name="connsiteY88" fmla="*/ 1678604 h 2237474"/>
              <a:gd name="connsiteX89" fmla="*/ 6415265 w 12192000"/>
              <a:gd name="connsiteY89" fmla="*/ 1665317 h 2237474"/>
              <a:gd name="connsiteX90" fmla="*/ 6364035 w 12192000"/>
              <a:gd name="connsiteY90" fmla="*/ 1667683 h 2237474"/>
              <a:gd name="connsiteX91" fmla="*/ 6280959 w 12192000"/>
              <a:gd name="connsiteY91" fmla="*/ 1689329 h 2237474"/>
              <a:gd name="connsiteX92" fmla="*/ 6243319 w 12192000"/>
              <a:gd name="connsiteY92" fmla="*/ 1695560 h 2237474"/>
              <a:gd name="connsiteX93" fmla="*/ 6098321 w 12192000"/>
              <a:gd name="connsiteY93" fmla="*/ 1721646 h 2237474"/>
              <a:gd name="connsiteX94" fmla="*/ 5880652 w 12192000"/>
              <a:gd name="connsiteY94" fmla="*/ 1779643 h 2237474"/>
              <a:gd name="connsiteX95" fmla="*/ 5785959 w 12192000"/>
              <a:gd name="connsiteY95" fmla="*/ 1775307 h 2237474"/>
              <a:gd name="connsiteX96" fmla="*/ 5643534 w 12192000"/>
              <a:gd name="connsiteY96" fmla="*/ 1802919 h 2237474"/>
              <a:gd name="connsiteX97" fmla="*/ 5518799 w 12192000"/>
              <a:gd name="connsiteY97" fmla="*/ 1818312 h 2237474"/>
              <a:gd name="connsiteX98" fmla="*/ 5505014 w 12192000"/>
              <a:gd name="connsiteY98" fmla="*/ 1819259 h 2237474"/>
              <a:gd name="connsiteX99" fmla="*/ 5453307 w 12192000"/>
              <a:gd name="connsiteY99" fmla="*/ 1815450 h 2237474"/>
              <a:gd name="connsiteX100" fmla="*/ 5364192 w 12192000"/>
              <a:gd name="connsiteY100" fmla="*/ 1826074 h 2237474"/>
              <a:gd name="connsiteX101" fmla="*/ 5350380 w 12192000"/>
              <a:gd name="connsiteY101" fmla="*/ 1830891 h 2237474"/>
              <a:gd name="connsiteX102" fmla="*/ 5259633 w 12192000"/>
              <a:gd name="connsiteY102" fmla="*/ 1837160 h 2237474"/>
              <a:gd name="connsiteX103" fmla="*/ 5197513 w 12192000"/>
              <a:gd name="connsiteY103" fmla="*/ 1844718 h 2237474"/>
              <a:gd name="connsiteX104" fmla="*/ 5168852 w 12192000"/>
              <a:gd name="connsiteY104" fmla="*/ 1844846 h 2237474"/>
              <a:gd name="connsiteX105" fmla="*/ 5114927 w 12192000"/>
              <a:gd name="connsiteY105" fmla="*/ 1847827 h 2237474"/>
              <a:gd name="connsiteX106" fmla="*/ 5108970 w 12192000"/>
              <a:gd name="connsiteY106" fmla="*/ 1847935 h 2237474"/>
              <a:gd name="connsiteX107" fmla="*/ 5067961 w 12192000"/>
              <a:gd name="connsiteY107" fmla="*/ 1845917 h 2237474"/>
              <a:gd name="connsiteX108" fmla="*/ 5007075 w 12192000"/>
              <a:gd name="connsiteY108" fmla="*/ 1838626 h 2237474"/>
              <a:gd name="connsiteX109" fmla="*/ 4944087 w 12192000"/>
              <a:gd name="connsiteY109" fmla="*/ 1823332 h 2237474"/>
              <a:gd name="connsiteX110" fmla="*/ 4907662 w 12192000"/>
              <a:gd name="connsiteY110" fmla="*/ 1816900 h 2237474"/>
              <a:gd name="connsiteX111" fmla="*/ 4882386 w 12192000"/>
              <a:gd name="connsiteY111" fmla="*/ 1809844 h 2237474"/>
              <a:gd name="connsiteX112" fmla="*/ 4811440 w 12192000"/>
              <a:gd name="connsiteY112" fmla="*/ 1804655 h 2237474"/>
              <a:gd name="connsiteX113" fmla="*/ 4691075 w 12192000"/>
              <a:gd name="connsiteY113" fmla="*/ 1801389 h 2237474"/>
              <a:gd name="connsiteX114" fmla="*/ 4611738 w 12192000"/>
              <a:gd name="connsiteY114" fmla="*/ 1776964 h 2237474"/>
              <a:gd name="connsiteX115" fmla="*/ 4560070 w 12192000"/>
              <a:gd name="connsiteY115" fmla="*/ 1785640 h 2237474"/>
              <a:gd name="connsiteX116" fmla="*/ 4536503 w 12192000"/>
              <a:gd name="connsiteY116" fmla="*/ 1785334 h 2237474"/>
              <a:gd name="connsiteX117" fmla="*/ 4513724 w 12192000"/>
              <a:gd name="connsiteY117" fmla="*/ 1791996 h 2237474"/>
              <a:gd name="connsiteX118" fmla="*/ 4459810 w 12192000"/>
              <a:gd name="connsiteY118" fmla="*/ 1797886 h 2237474"/>
              <a:gd name="connsiteX119" fmla="*/ 4379064 w 12192000"/>
              <a:gd name="connsiteY119" fmla="*/ 1817177 h 2237474"/>
              <a:gd name="connsiteX120" fmla="*/ 4319209 w 12192000"/>
              <a:gd name="connsiteY120" fmla="*/ 1834833 h 2237474"/>
              <a:gd name="connsiteX121" fmla="*/ 4290981 w 12192000"/>
              <a:gd name="connsiteY121" fmla="*/ 1839677 h 2237474"/>
              <a:gd name="connsiteX122" fmla="*/ 4285792 w 12192000"/>
              <a:gd name="connsiteY122" fmla="*/ 1836231 h 2237474"/>
              <a:gd name="connsiteX123" fmla="*/ 4238372 w 12192000"/>
              <a:gd name="connsiteY123" fmla="*/ 1851480 h 2237474"/>
              <a:gd name="connsiteX124" fmla="*/ 4232517 w 12192000"/>
              <a:gd name="connsiteY124" fmla="*/ 1852567 h 2237474"/>
              <a:gd name="connsiteX125" fmla="*/ 4191732 w 12192000"/>
              <a:gd name="connsiteY125" fmla="*/ 1857328 h 2237474"/>
              <a:gd name="connsiteX126" fmla="*/ 4065532 w 12192000"/>
              <a:gd name="connsiteY126" fmla="*/ 1855477 h 2237474"/>
              <a:gd name="connsiteX127" fmla="*/ 4028460 w 12192000"/>
              <a:gd name="connsiteY127" fmla="*/ 1855137 h 2237474"/>
              <a:gd name="connsiteX128" fmla="*/ 4002267 w 12192000"/>
              <a:gd name="connsiteY128" fmla="*/ 1852352 h 2237474"/>
              <a:gd name="connsiteX129" fmla="*/ 3931396 w 12192000"/>
              <a:gd name="connsiteY129" fmla="*/ 1858915 h 2237474"/>
              <a:gd name="connsiteX130" fmla="*/ 3812162 w 12192000"/>
              <a:gd name="connsiteY130" fmla="*/ 1875501 h 2237474"/>
              <a:gd name="connsiteX131" fmla="*/ 3729530 w 12192000"/>
              <a:gd name="connsiteY131" fmla="*/ 1864513 h 2237474"/>
              <a:gd name="connsiteX132" fmla="*/ 3680177 w 12192000"/>
              <a:gd name="connsiteY132" fmla="*/ 1881552 h 2237474"/>
              <a:gd name="connsiteX133" fmla="*/ 3567259 w 12192000"/>
              <a:gd name="connsiteY133" fmla="*/ 1893482 h 2237474"/>
              <a:gd name="connsiteX134" fmla="*/ 3405770 w 12192000"/>
              <a:gd name="connsiteY134" fmla="*/ 1904591 h 2237474"/>
              <a:gd name="connsiteX135" fmla="*/ 3280097 w 12192000"/>
              <a:gd name="connsiteY135" fmla="*/ 1919610 h 2237474"/>
              <a:gd name="connsiteX136" fmla="*/ 3123424 w 12192000"/>
              <a:gd name="connsiteY136" fmla="*/ 1952930 h 2237474"/>
              <a:gd name="connsiteX137" fmla="*/ 3009910 w 12192000"/>
              <a:gd name="connsiteY137" fmla="*/ 1957866 h 2237474"/>
              <a:gd name="connsiteX138" fmla="*/ 2995934 w 12192000"/>
              <a:gd name="connsiteY138" fmla="*/ 1967085 h 2237474"/>
              <a:gd name="connsiteX139" fmla="*/ 2980071 w 12192000"/>
              <a:gd name="connsiteY139" fmla="*/ 1972988 h 2237474"/>
              <a:gd name="connsiteX140" fmla="*/ 2978094 w 12192000"/>
              <a:gd name="connsiteY140" fmla="*/ 1972369 h 2237474"/>
              <a:gd name="connsiteX141" fmla="*/ 2942858 w 12192000"/>
              <a:gd name="connsiteY141" fmla="*/ 1981367 h 2237474"/>
              <a:gd name="connsiteX142" fmla="*/ 2875436 w 12192000"/>
              <a:gd name="connsiteY142" fmla="*/ 1996977 h 2237474"/>
              <a:gd name="connsiteX143" fmla="*/ 2874892 w 12192000"/>
              <a:gd name="connsiteY143" fmla="*/ 1996085 h 2237474"/>
              <a:gd name="connsiteX144" fmla="*/ 2864145 w 12192000"/>
              <a:gd name="connsiteY144" fmla="*/ 1994061 h 2237474"/>
              <a:gd name="connsiteX145" fmla="*/ 2843662 w 12192000"/>
              <a:gd name="connsiteY145" fmla="*/ 1992498 h 2237474"/>
              <a:gd name="connsiteX146" fmla="*/ 2796128 w 12192000"/>
              <a:gd name="connsiteY146" fmla="*/ 1976403 h 2237474"/>
              <a:gd name="connsiteX147" fmla="*/ 2756784 w 12192000"/>
              <a:gd name="connsiteY147" fmla="*/ 1985116 h 2237474"/>
              <a:gd name="connsiteX148" fmla="*/ 2748833 w 12192000"/>
              <a:gd name="connsiteY148" fmla="*/ 1986323 h 2237474"/>
              <a:gd name="connsiteX149" fmla="*/ 2748661 w 12192000"/>
              <a:gd name="connsiteY149" fmla="*/ 1986122 h 2237474"/>
              <a:gd name="connsiteX150" fmla="*/ 2740251 w 12192000"/>
              <a:gd name="connsiteY150" fmla="*/ 1986946 h 2237474"/>
              <a:gd name="connsiteX151" fmla="*/ 2718916 w 12192000"/>
              <a:gd name="connsiteY151" fmla="*/ 1990867 h 2237474"/>
              <a:gd name="connsiteX152" fmla="*/ 2713522 w 12192000"/>
              <a:gd name="connsiteY152" fmla="*/ 1990173 h 2237474"/>
              <a:gd name="connsiteX153" fmla="*/ 2680597 w 12192000"/>
              <a:gd name="connsiteY153" fmla="*/ 1984996 h 2237474"/>
              <a:gd name="connsiteX154" fmla="*/ 2578178 w 12192000"/>
              <a:gd name="connsiteY154" fmla="*/ 1990531 h 2237474"/>
              <a:gd name="connsiteX155" fmla="*/ 2476147 w 12192000"/>
              <a:gd name="connsiteY155" fmla="*/ 1998305 h 2237474"/>
              <a:gd name="connsiteX156" fmla="*/ 2373568 w 12192000"/>
              <a:gd name="connsiteY156" fmla="*/ 2003219 h 2237474"/>
              <a:gd name="connsiteX157" fmla="*/ 2321399 w 12192000"/>
              <a:gd name="connsiteY157" fmla="*/ 1989467 h 2237474"/>
              <a:gd name="connsiteX158" fmla="*/ 2315525 w 12192000"/>
              <a:gd name="connsiteY158" fmla="*/ 1989708 h 2237474"/>
              <a:gd name="connsiteX159" fmla="*/ 2300792 w 12192000"/>
              <a:gd name="connsiteY159" fmla="*/ 1994290 h 2237474"/>
              <a:gd name="connsiteX160" fmla="*/ 2295469 w 12192000"/>
              <a:gd name="connsiteY160" fmla="*/ 1996659 h 2237474"/>
              <a:gd name="connsiteX161" fmla="*/ 2287219 w 12192000"/>
              <a:gd name="connsiteY161" fmla="*/ 1998750 h 2237474"/>
              <a:gd name="connsiteX162" fmla="*/ 2286948 w 12192000"/>
              <a:gd name="connsiteY162" fmla="*/ 1998596 h 2237474"/>
              <a:gd name="connsiteX163" fmla="*/ 2243069 w 12192000"/>
              <a:gd name="connsiteY163" fmla="*/ 2015111 h 2237474"/>
              <a:gd name="connsiteX164" fmla="*/ 2186609 w 12192000"/>
              <a:gd name="connsiteY164" fmla="*/ 2008263 h 2237474"/>
              <a:gd name="connsiteX165" fmla="*/ 2164831 w 12192000"/>
              <a:gd name="connsiteY165" fmla="*/ 2010143 h 2237474"/>
              <a:gd name="connsiteX166" fmla="*/ 2152836 w 12192000"/>
              <a:gd name="connsiteY166" fmla="*/ 2010048 h 2237474"/>
              <a:gd name="connsiteX167" fmla="*/ 2117102 w 12192000"/>
              <a:gd name="connsiteY167" fmla="*/ 2023004 h 2237474"/>
              <a:gd name="connsiteX168" fmla="*/ 2111935 w 12192000"/>
              <a:gd name="connsiteY168" fmla="*/ 2023163 h 2237474"/>
              <a:gd name="connsiteX169" fmla="*/ 2089991 w 12192000"/>
              <a:gd name="connsiteY169" fmla="*/ 2034193 h 2237474"/>
              <a:gd name="connsiteX170" fmla="*/ 2058061 w 12192000"/>
              <a:gd name="connsiteY170" fmla="*/ 2047942 h 2237474"/>
              <a:gd name="connsiteX171" fmla="*/ 2055737 w 12192000"/>
              <a:gd name="connsiteY171" fmla="*/ 2047704 h 2237474"/>
              <a:gd name="connsiteX172" fmla="*/ 2042244 w 12192000"/>
              <a:gd name="connsiteY172" fmla="*/ 2055560 h 2237474"/>
              <a:gd name="connsiteX173" fmla="*/ 1976224 w 12192000"/>
              <a:gd name="connsiteY173" fmla="*/ 2074257 h 2237474"/>
              <a:gd name="connsiteX174" fmla="*/ 1877728 w 12192000"/>
              <a:gd name="connsiteY174" fmla="*/ 2101004 h 2237474"/>
              <a:gd name="connsiteX175" fmla="*/ 1759056 w 12192000"/>
              <a:gd name="connsiteY175" fmla="*/ 2125608 h 2237474"/>
              <a:gd name="connsiteX176" fmla="*/ 1637948 w 12192000"/>
              <a:gd name="connsiteY176" fmla="*/ 2172597 h 2237474"/>
              <a:gd name="connsiteX177" fmla="*/ 1434549 w 12192000"/>
              <a:gd name="connsiteY177" fmla="*/ 2234522 h 2237474"/>
              <a:gd name="connsiteX178" fmla="*/ 1398481 w 12192000"/>
              <a:gd name="connsiteY178" fmla="*/ 2237074 h 2237474"/>
              <a:gd name="connsiteX179" fmla="*/ 1398407 w 12192000"/>
              <a:gd name="connsiteY179" fmla="*/ 2237095 h 2237474"/>
              <a:gd name="connsiteX180" fmla="*/ 1370962 w 12192000"/>
              <a:gd name="connsiteY180" fmla="*/ 2237474 h 2237474"/>
              <a:gd name="connsiteX181" fmla="*/ 1356367 w 12192000"/>
              <a:gd name="connsiteY181" fmla="*/ 2235089 h 2237474"/>
              <a:gd name="connsiteX182" fmla="*/ 1324828 w 12192000"/>
              <a:gd name="connsiteY182" fmla="*/ 2231968 h 2237474"/>
              <a:gd name="connsiteX183" fmla="*/ 1297744 w 12192000"/>
              <a:gd name="connsiteY183" fmla="*/ 2235849 h 2237474"/>
              <a:gd name="connsiteX184" fmla="*/ 1286236 w 12192000"/>
              <a:gd name="connsiteY184" fmla="*/ 2233135 h 2237474"/>
              <a:gd name="connsiteX185" fmla="*/ 1283504 w 12192000"/>
              <a:gd name="connsiteY185" fmla="*/ 2233797 h 2237474"/>
              <a:gd name="connsiteX186" fmla="*/ 1279765 w 12192000"/>
              <a:gd name="connsiteY186" fmla="*/ 2229639 h 2237474"/>
              <a:gd name="connsiteX187" fmla="*/ 1195347 w 12192000"/>
              <a:gd name="connsiteY187" fmla="*/ 2212354 h 2237474"/>
              <a:gd name="connsiteX188" fmla="*/ 970251 w 12192000"/>
              <a:gd name="connsiteY188" fmla="*/ 2221029 h 2237474"/>
              <a:gd name="connsiteX189" fmla="*/ 812914 w 12192000"/>
              <a:gd name="connsiteY189" fmla="*/ 2202752 h 2237474"/>
              <a:gd name="connsiteX190" fmla="*/ 800195 w 12192000"/>
              <a:gd name="connsiteY190" fmla="*/ 2209407 h 2237474"/>
              <a:gd name="connsiteX191" fmla="*/ 784978 w 12192000"/>
              <a:gd name="connsiteY191" fmla="*/ 2212360 h 2237474"/>
              <a:gd name="connsiteX192" fmla="*/ 681987 w 12192000"/>
              <a:gd name="connsiteY192" fmla="*/ 2216757 h 2237474"/>
              <a:gd name="connsiteX193" fmla="*/ 669923 w 12192000"/>
              <a:gd name="connsiteY193" fmla="*/ 2211682 h 2237474"/>
              <a:gd name="connsiteX194" fmla="*/ 648680 w 12192000"/>
              <a:gd name="connsiteY194" fmla="*/ 2206229 h 2237474"/>
              <a:gd name="connsiteX195" fmla="*/ 597225 w 12192000"/>
              <a:gd name="connsiteY195" fmla="*/ 2180999 h 2237474"/>
              <a:gd name="connsiteX196" fmla="*/ 558449 w 12192000"/>
              <a:gd name="connsiteY196" fmla="*/ 2182346 h 2237474"/>
              <a:gd name="connsiteX197" fmla="*/ 550517 w 12192000"/>
              <a:gd name="connsiteY197" fmla="*/ 2182060 h 2237474"/>
              <a:gd name="connsiteX198" fmla="*/ 550309 w 12192000"/>
              <a:gd name="connsiteY198" fmla="*/ 2181825 h 2237474"/>
              <a:gd name="connsiteX199" fmla="*/ 541836 w 12192000"/>
              <a:gd name="connsiteY199" fmla="*/ 2181063 h 2237474"/>
              <a:gd name="connsiteX200" fmla="*/ 536057 w 12192000"/>
              <a:gd name="connsiteY200" fmla="*/ 2181537 h 2237474"/>
              <a:gd name="connsiteX201" fmla="*/ 520671 w 12192000"/>
              <a:gd name="connsiteY201" fmla="*/ 2180980 h 2237474"/>
              <a:gd name="connsiteX202" fmla="*/ 515024 w 12192000"/>
              <a:gd name="connsiteY202" fmla="*/ 2179258 h 2237474"/>
              <a:gd name="connsiteX203" fmla="*/ 512278 w 12192000"/>
              <a:gd name="connsiteY203" fmla="*/ 2176369 h 2237474"/>
              <a:gd name="connsiteX204" fmla="*/ 480419 w 12192000"/>
              <a:gd name="connsiteY204" fmla="*/ 2167807 h 2237474"/>
              <a:gd name="connsiteX205" fmla="*/ 413835 w 12192000"/>
              <a:gd name="connsiteY205" fmla="*/ 2156783 h 2237474"/>
              <a:gd name="connsiteX206" fmla="*/ 376513 w 12192000"/>
              <a:gd name="connsiteY206" fmla="*/ 2154014 h 2237474"/>
              <a:gd name="connsiteX207" fmla="*/ 273386 w 12192000"/>
              <a:gd name="connsiteY207" fmla="*/ 2142551 h 2237474"/>
              <a:gd name="connsiteX208" fmla="*/ 169207 w 12192000"/>
              <a:gd name="connsiteY208" fmla="*/ 2128100 h 2237474"/>
              <a:gd name="connsiteX209" fmla="*/ 93149 w 12192000"/>
              <a:gd name="connsiteY209" fmla="*/ 2105324 h 2237474"/>
              <a:gd name="connsiteX210" fmla="*/ 88109 w 12192000"/>
              <a:gd name="connsiteY210" fmla="*/ 2106704 h 2237474"/>
              <a:gd name="connsiteX211" fmla="*/ 80022 w 12192000"/>
              <a:gd name="connsiteY211" fmla="*/ 2107254 h 2237474"/>
              <a:gd name="connsiteX212" fmla="*/ 79717 w 12192000"/>
              <a:gd name="connsiteY212" fmla="*/ 2107046 h 2237474"/>
              <a:gd name="connsiteX213" fmla="*/ 72352 w 12192000"/>
              <a:gd name="connsiteY213" fmla="*/ 2107991 h 2237474"/>
              <a:gd name="connsiteX214" fmla="*/ 37645 w 12192000"/>
              <a:gd name="connsiteY214" fmla="*/ 2115401 h 2237474"/>
              <a:gd name="connsiteX215" fmla="*/ 4572 w 12192000"/>
              <a:gd name="connsiteY215" fmla="*/ 2111091 h 2237474"/>
              <a:gd name="connsiteX216" fmla="*/ 0 w 12192000"/>
              <a:gd name="connsiteY216" fmla="*/ 2110468 h 2237474"/>
              <a:gd name="connsiteX217" fmla="*/ 0 w 12192000"/>
              <a:gd name="connsiteY21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61459 w 12192000"/>
              <a:gd name="connsiteY25" fmla="*/ 862394 h 2237474"/>
              <a:gd name="connsiteX26" fmla="*/ 9705768 w 12192000"/>
              <a:gd name="connsiteY26" fmla="*/ 894610 h 2237474"/>
              <a:gd name="connsiteX27" fmla="*/ 9683005 w 12192000"/>
              <a:gd name="connsiteY27" fmla="*/ 894128 h 2237474"/>
              <a:gd name="connsiteX28" fmla="*/ 9594438 w 12192000"/>
              <a:gd name="connsiteY28" fmla="*/ 919051 h 2237474"/>
              <a:gd name="connsiteX29" fmla="*/ 9577033 w 12192000"/>
              <a:gd name="connsiteY29" fmla="*/ 922857 h 2237474"/>
              <a:gd name="connsiteX30" fmla="*/ 9544189 w 12192000"/>
              <a:gd name="connsiteY30" fmla="*/ 938966 h 2237474"/>
              <a:gd name="connsiteX31" fmla="*/ 9500499 w 12192000"/>
              <a:gd name="connsiteY31" fmla="*/ 954680 h 2237474"/>
              <a:gd name="connsiteX32" fmla="*/ 9428195 w 12192000"/>
              <a:gd name="connsiteY32" fmla="*/ 986225 h 2237474"/>
              <a:gd name="connsiteX33" fmla="*/ 9410017 w 12192000"/>
              <a:gd name="connsiteY33" fmla="*/ 993931 h 2237474"/>
              <a:gd name="connsiteX34" fmla="*/ 9392919 w 12192000"/>
              <a:gd name="connsiteY34" fmla="*/ 994656 h 2237474"/>
              <a:gd name="connsiteX35" fmla="*/ 9278619 w 12192000"/>
              <a:gd name="connsiteY35" fmla="*/ 1011878 h 2237474"/>
              <a:gd name="connsiteX36" fmla="*/ 9268019 w 12192000"/>
              <a:gd name="connsiteY36" fmla="*/ 1007442 h 2237474"/>
              <a:gd name="connsiteX37" fmla="*/ 9234662 w 12192000"/>
              <a:gd name="connsiteY37" fmla="*/ 1023056 h 2237474"/>
              <a:gd name="connsiteX38" fmla="*/ 9181033 w 12192000"/>
              <a:gd name="connsiteY38" fmla="*/ 1037921 h 2237474"/>
              <a:gd name="connsiteX39" fmla="*/ 9155969 w 12192000"/>
              <a:gd name="connsiteY39" fmla="*/ 1046804 h 2237474"/>
              <a:gd name="connsiteX40" fmla="*/ 9133985 w 12192000"/>
              <a:gd name="connsiteY40" fmla="*/ 1046450 h 2237474"/>
              <a:gd name="connsiteX41" fmla="*/ 9012987 w 12192000"/>
              <a:gd name="connsiteY41" fmla="*/ 1061986 h 2237474"/>
              <a:gd name="connsiteX42" fmla="*/ 8968445 w 12192000"/>
              <a:gd name="connsiteY42" fmla="*/ 1052169 h 2237474"/>
              <a:gd name="connsiteX43" fmla="*/ 8958984 w 12192000"/>
              <a:gd name="connsiteY43" fmla="*/ 1057212 h 2237474"/>
              <a:gd name="connsiteX44" fmla="*/ 8886001 w 12192000"/>
              <a:gd name="connsiteY44" fmla="*/ 1067468 h 2237474"/>
              <a:gd name="connsiteX45" fmla="*/ 8838610 w 12192000"/>
              <a:gd name="connsiteY45" fmla="*/ 1075091 h 2237474"/>
              <a:gd name="connsiteX46" fmla="*/ 8750383 w 12192000"/>
              <a:gd name="connsiteY46" fmla="*/ 1097387 h 2237474"/>
              <a:gd name="connsiteX47" fmla="*/ 8697365 w 12192000"/>
              <a:gd name="connsiteY47" fmla="*/ 1105869 h 2237474"/>
              <a:gd name="connsiteX48" fmla="*/ 8665605 w 12192000"/>
              <a:gd name="connsiteY48" fmla="*/ 1110791 h 2237474"/>
              <a:gd name="connsiteX49" fmla="*/ 8584946 w 12192000"/>
              <a:gd name="connsiteY49" fmla="*/ 1135226 h 2237474"/>
              <a:gd name="connsiteX50" fmla="*/ 8460755 w 12192000"/>
              <a:gd name="connsiteY50" fmla="*/ 1203427 h 2237474"/>
              <a:gd name="connsiteX51" fmla="*/ 8419755 w 12192000"/>
              <a:gd name="connsiteY51" fmla="*/ 1216260 h 2237474"/>
              <a:gd name="connsiteX52" fmla="*/ 8411626 w 12192000"/>
              <a:gd name="connsiteY52" fmla="*/ 1214397 h 2237474"/>
              <a:gd name="connsiteX53" fmla="*/ 8363469 w 12192000"/>
              <a:gd name="connsiteY53" fmla="*/ 1246658 h 2237474"/>
              <a:gd name="connsiteX54" fmla="*/ 8275497 w 12192000"/>
              <a:gd name="connsiteY54" fmla="*/ 1264396 h 2237474"/>
              <a:gd name="connsiteX55" fmla="*/ 8206287 w 12192000"/>
              <a:gd name="connsiteY55" fmla="*/ 1273060 h 2237474"/>
              <a:gd name="connsiteX56" fmla="*/ 8168705 w 12192000"/>
              <a:gd name="connsiteY56" fmla="*/ 1279956 h 2237474"/>
              <a:gd name="connsiteX57" fmla="*/ 8139997 w 12192000"/>
              <a:gd name="connsiteY57" fmla="*/ 1282713 h 2237474"/>
              <a:gd name="connsiteX58" fmla="*/ 8074238 w 12192000"/>
              <a:gd name="connsiteY58" fmla="*/ 1301895 h 2237474"/>
              <a:gd name="connsiteX59" fmla="*/ 7968292 w 12192000"/>
              <a:gd name="connsiteY59" fmla="*/ 1338779 h 2237474"/>
              <a:gd name="connsiteX60" fmla="*/ 7945122 w 12192000"/>
              <a:gd name="connsiteY60" fmla="*/ 1345477 h 2237474"/>
              <a:gd name="connsiteX61" fmla="*/ 7902328 w 12192000"/>
              <a:gd name="connsiteY61" fmla="*/ 1345865 h 2237474"/>
              <a:gd name="connsiteX62" fmla="*/ 7875879 w 12192000"/>
              <a:gd name="connsiteY62" fmla="*/ 1345646 h 2237474"/>
              <a:gd name="connsiteX63" fmla="*/ 7840612 w 12192000"/>
              <a:gd name="connsiteY63" fmla="*/ 1369373 h 2237474"/>
              <a:gd name="connsiteX64" fmla="*/ 7786819 w 12192000"/>
              <a:gd name="connsiteY64" fmla="*/ 1378970 h 2237474"/>
              <a:gd name="connsiteX65" fmla="*/ 7548172 w 12192000"/>
              <a:gd name="connsiteY65" fmla="*/ 1417460 h 2237474"/>
              <a:gd name="connsiteX66" fmla="*/ 7483437 w 12192000"/>
              <a:gd name="connsiteY66" fmla="*/ 1478152 h 2237474"/>
              <a:gd name="connsiteX67" fmla="*/ 7377870 w 12192000"/>
              <a:gd name="connsiteY67" fmla="*/ 1523319 h 2237474"/>
              <a:gd name="connsiteX68" fmla="*/ 7230737 w 12192000"/>
              <a:gd name="connsiteY68" fmla="*/ 1562633 h 2237474"/>
              <a:gd name="connsiteX69" fmla="*/ 7224458 w 12192000"/>
              <a:gd name="connsiteY69" fmla="*/ 1573008 h 2237474"/>
              <a:gd name="connsiteX70" fmla="*/ 7213486 w 12192000"/>
              <a:gd name="connsiteY70" fmla="*/ 1580987 h 2237474"/>
              <a:gd name="connsiteX71" fmla="*/ 7183121 w 12192000"/>
              <a:gd name="connsiteY71" fmla="*/ 1595162 h 2237474"/>
              <a:gd name="connsiteX72" fmla="*/ 7164601 w 12192000"/>
              <a:gd name="connsiteY72" fmla="*/ 1606490 h 2237474"/>
              <a:gd name="connsiteX73" fmla="*/ 7114651 w 12192000"/>
              <a:gd name="connsiteY73" fmla="*/ 1620959 h 2237474"/>
              <a:gd name="connsiteX74" fmla="*/ 7092727 w 12192000"/>
              <a:gd name="connsiteY74" fmla="*/ 1623628 h 2237474"/>
              <a:gd name="connsiteX75" fmla="*/ 7031309 w 12192000"/>
              <a:gd name="connsiteY75" fmla="*/ 1619451 h 2237474"/>
              <a:gd name="connsiteX76" fmla="*/ 6999084 w 12192000"/>
              <a:gd name="connsiteY76" fmla="*/ 1634317 h 2237474"/>
              <a:gd name="connsiteX77" fmla="*/ 6992107 w 12192000"/>
              <a:gd name="connsiteY77" fmla="*/ 1636860 h 2237474"/>
              <a:gd name="connsiteX78" fmla="*/ 6991765 w 12192000"/>
              <a:gd name="connsiteY78" fmla="*/ 1636725 h 2237474"/>
              <a:gd name="connsiteX79" fmla="*/ 6900177 w 12192000"/>
              <a:gd name="connsiteY79" fmla="*/ 1636016 h 2237474"/>
              <a:gd name="connsiteX80" fmla="*/ 6795372 w 12192000"/>
              <a:gd name="connsiteY80" fmla="*/ 1644845 h 2237474"/>
              <a:gd name="connsiteX81" fmla="*/ 6692251 w 12192000"/>
              <a:gd name="connsiteY81" fmla="*/ 1656357 h 2237474"/>
              <a:gd name="connsiteX82" fmla="*/ 6655235 w 12192000"/>
              <a:gd name="connsiteY82" fmla="*/ 1661869 h 2237474"/>
              <a:gd name="connsiteX83" fmla="*/ 6587857 w 12192000"/>
              <a:gd name="connsiteY83" fmla="*/ 1665769 h 2237474"/>
              <a:gd name="connsiteX84" fmla="*/ 6554894 w 12192000"/>
              <a:gd name="connsiteY84" fmla="*/ 1664428 h 2237474"/>
              <a:gd name="connsiteX85" fmla="*/ 6516595 w 12192000"/>
              <a:gd name="connsiteY85" fmla="*/ 1667475 h 2237474"/>
              <a:gd name="connsiteX86" fmla="*/ 6508541 w 12192000"/>
              <a:gd name="connsiteY86" fmla="*/ 1668757 h 2237474"/>
              <a:gd name="connsiteX87" fmla="*/ 6471012 w 12192000"/>
              <a:gd name="connsiteY87" fmla="*/ 1678604 h 2237474"/>
              <a:gd name="connsiteX88" fmla="*/ 6415265 w 12192000"/>
              <a:gd name="connsiteY88" fmla="*/ 1665317 h 2237474"/>
              <a:gd name="connsiteX89" fmla="*/ 6364035 w 12192000"/>
              <a:gd name="connsiteY89" fmla="*/ 1667683 h 2237474"/>
              <a:gd name="connsiteX90" fmla="*/ 6280959 w 12192000"/>
              <a:gd name="connsiteY90" fmla="*/ 1689329 h 2237474"/>
              <a:gd name="connsiteX91" fmla="*/ 6243319 w 12192000"/>
              <a:gd name="connsiteY91" fmla="*/ 1695560 h 2237474"/>
              <a:gd name="connsiteX92" fmla="*/ 6098321 w 12192000"/>
              <a:gd name="connsiteY92" fmla="*/ 1721646 h 2237474"/>
              <a:gd name="connsiteX93" fmla="*/ 5880652 w 12192000"/>
              <a:gd name="connsiteY93" fmla="*/ 1779643 h 2237474"/>
              <a:gd name="connsiteX94" fmla="*/ 5785959 w 12192000"/>
              <a:gd name="connsiteY94" fmla="*/ 1775307 h 2237474"/>
              <a:gd name="connsiteX95" fmla="*/ 5643534 w 12192000"/>
              <a:gd name="connsiteY95" fmla="*/ 1802919 h 2237474"/>
              <a:gd name="connsiteX96" fmla="*/ 5518799 w 12192000"/>
              <a:gd name="connsiteY96" fmla="*/ 1818312 h 2237474"/>
              <a:gd name="connsiteX97" fmla="*/ 5505014 w 12192000"/>
              <a:gd name="connsiteY97" fmla="*/ 1819259 h 2237474"/>
              <a:gd name="connsiteX98" fmla="*/ 5453307 w 12192000"/>
              <a:gd name="connsiteY98" fmla="*/ 1815450 h 2237474"/>
              <a:gd name="connsiteX99" fmla="*/ 5364192 w 12192000"/>
              <a:gd name="connsiteY99" fmla="*/ 1826074 h 2237474"/>
              <a:gd name="connsiteX100" fmla="*/ 5350380 w 12192000"/>
              <a:gd name="connsiteY100" fmla="*/ 1830891 h 2237474"/>
              <a:gd name="connsiteX101" fmla="*/ 5259633 w 12192000"/>
              <a:gd name="connsiteY101" fmla="*/ 1837160 h 2237474"/>
              <a:gd name="connsiteX102" fmla="*/ 5197513 w 12192000"/>
              <a:gd name="connsiteY102" fmla="*/ 1844718 h 2237474"/>
              <a:gd name="connsiteX103" fmla="*/ 5168852 w 12192000"/>
              <a:gd name="connsiteY103" fmla="*/ 1844846 h 2237474"/>
              <a:gd name="connsiteX104" fmla="*/ 5114927 w 12192000"/>
              <a:gd name="connsiteY104" fmla="*/ 1847827 h 2237474"/>
              <a:gd name="connsiteX105" fmla="*/ 5108970 w 12192000"/>
              <a:gd name="connsiteY105" fmla="*/ 1847935 h 2237474"/>
              <a:gd name="connsiteX106" fmla="*/ 5067961 w 12192000"/>
              <a:gd name="connsiteY106" fmla="*/ 1845917 h 2237474"/>
              <a:gd name="connsiteX107" fmla="*/ 5007075 w 12192000"/>
              <a:gd name="connsiteY107" fmla="*/ 1838626 h 2237474"/>
              <a:gd name="connsiteX108" fmla="*/ 4944087 w 12192000"/>
              <a:gd name="connsiteY108" fmla="*/ 1823332 h 2237474"/>
              <a:gd name="connsiteX109" fmla="*/ 4907662 w 12192000"/>
              <a:gd name="connsiteY109" fmla="*/ 1816900 h 2237474"/>
              <a:gd name="connsiteX110" fmla="*/ 4882386 w 12192000"/>
              <a:gd name="connsiteY110" fmla="*/ 1809844 h 2237474"/>
              <a:gd name="connsiteX111" fmla="*/ 4811440 w 12192000"/>
              <a:gd name="connsiteY111" fmla="*/ 1804655 h 2237474"/>
              <a:gd name="connsiteX112" fmla="*/ 4691075 w 12192000"/>
              <a:gd name="connsiteY112" fmla="*/ 1801389 h 2237474"/>
              <a:gd name="connsiteX113" fmla="*/ 4611738 w 12192000"/>
              <a:gd name="connsiteY113" fmla="*/ 1776964 h 2237474"/>
              <a:gd name="connsiteX114" fmla="*/ 4560070 w 12192000"/>
              <a:gd name="connsiteY114" fmla="*/ 1785640 h 2237474"/>
              <a:gd name="connsiteX115" fmla="*/ 4536503 w 12192000"/>
              <a:gd name="connsiteY115" fmla="*/ 1785334 h 2237474"/>
              <a:gd name="connsiteX116" fmla="*/ 4513724 w 12192000"/>
              <a:gd name="connsiteY116" fmla="*/ 1791996 h 2237474"/>
              <a:gd name="connsiteX117" fmla="*/ 4459810 w 12192000"/>
              <a:gd name="connsiteY117" fmla="*/ 1797886 h 2237474"/>
              <a:gd name="connsiteX118" fmla="*/ 4379064 w 12192000"/>
              <a:gd name="connsiteY118" fmla="*/ 1817177 h 2237474"/>
              <a:gd name="connsiteX119" fmla="*/ 4319209 w 12192000"/>
              <a:gd name="connsiteY119" fmla="*/ 1834833 h 2237474"/>
              <a:gd name="connsiteX120" fmla="*/ 4290981 w 12192000"/>
              <a:gd name="connsiteY120" fmla="*/ 1839677 h 2237474"/>
              <a:gd name="connsiteX121" fmla="*/ 4285792 w 12192000"/>
              <a:gd name="connsiteY121" fmla="*/ 1836231 h 2237474"/>
              <a:gd name="connsiteX122" fmla="*/ 4238372 w 12192000"/>
              <a:gd name="connsiteY122" fmla="*/ 1851480 h 2237474"/>
              <a:gd name="connsiteX123" fmla="*/ 4232517 w 12192000"/>
              <a:gd name="connsiteY123" fmla="*/ 1852567 h 2237474"/>
              <a:gd name="connsiteX124" fmla="*/ 4191732 w 12192000"/>
              <a:gd name="connsiteY124" fmla="*/ 1857328 h 2237474"/>
              <a:gd name="connsiteX125" fmla="*/ 4065532 w 12192000"/>
              <a:gd name="connsiteY125" fmla="*/ 1855477 h 2237474"/>
              <a:gd name="connsiteX126" fmla="*/ 4028460 w 12192000"/>
              <a:gd name="connsiteY126" fmla="*/ 1855137 h 2237474"/>
              <a:gd name="connsiteX127" fmla="*/ 4002267 w 12192000"/>
              <a:gd name="connsiteY127" fmla="*/ 1852352 h 2237474"/>
              <a:gd name="connsiteX128" fmla="*/ 3931396 w 12192000"/>
              <a:gd name="connsiteY128" fmla="*/ 1858915 h 2237474"/>
              <a:gd name="connsiteX129" fmla="*/ 3812162 w 12192000"/>
              <a:gd name="connsiteY129" fmla="*/ 1875501 h 2237474"/>
              <a:gd name="connsiteX130" fmla="*/ 3729530 w 12192000"/>
              <a:gd name="connsiteY130" fmla="*/ 1864513 h 2237474"/>
              <a:gd name="connsiteX131" fmla="*/ 3680177 w 12192000"/>
              <a:gd name="connsiteY131" fmla="*/ 1881552 h 2237474"/>
              <a:gd name="connsiteX132" fmla="*/ 3567259 w 12192000"/>
              <a:gd name="connsiteY132" fmla="*/ 1893482 h 2237474"/>
              <a:gd name="connsiteX133" fmla="*/ 3405770 w 12192000"/>
              <a:gd name="connsiteY133" fmla="*/ 1904591 h 2237474"/>
              <a:gd name="connsiteX134" fmla="*/ 3280097 w 12192000"/>
              <a:gd name="connsiteY134" fmla="*/ 1919610 h 2237474"/>
              <a:gd name="connsiteX135" fmla="*/ 3123424 w 12192000"/>
              <a:gd name="connsiteY135" fmla="*/ 1952930 h 2237474"/>
              <a:gd name="connsiteX136" fmla="*/ 3009910 w 12192000"/>
              <a:gd name="connsiteY136" fmla="*/ 1957866 h 2237474"/>
              <a:gd name="connsiteX137" fmla="*/ 2995934 w 12192000"/>
              <a:gd name="connsiteY137" fmla="*/ 1967085 h 2237474"/>
              <a:gd name="connsiteX138" fmla="*/ 2980071 w 12192000"/>
              <a:gd name="connsiteY138" fmla="*/ 1972988 h 2237474"/>
              <a:gd name="connsiteX139" fmla="*/ 2978094 w 12192000"/>
              <a:gd name="connsiteY139" fmla="*/ 1972369 h 2237474"/>
              <a:gd name="connsiteX140" fmla="*/ 2942858 w 12192000"/>
              <a:gd name="connsiteY140" fmla="*/ 1981367 h 2237474"/>
              <a:gd name="connsiteX141" fmla="*/ 2875436 w 12192000"/>
              <a:gd name="connsiteY141" fmla="*/ 1996977 h 2237474"/>
              <a:gd name="connsiteX142" fmla="*/ 2874892 w 12192000"/>
              <a:gd name="connsiteY142" fmla="*/ 1996085 h 2237474"/>
              <a:gd name="connsiteX143" fmla="*/ 2864145 w 12192000"/>
              <a:gd name="connsiteY143" fmla="*/ 1994061 h 2237474"/>
              <a:gd name="connsiteX144" fmla="*/ 2843662 w 12192000"/>
              <a:gd name="connsiteY144" fmla="*/ 1992498 h 2237474"/>
              <a:gd name="connsiteX145" fmla="*/ 2796128 w 12192000"/>
              <a:gd name="connsiteY145" fmla="*/ 1976403 h 2237474"/>
              <a:gd name="connsiteX146" fmla="*/ 2756784 w 12192000"/>
              <a:gd name="connsiteY146" fmla="*/ 1985116 h 2237474"/>
              <a:gd name="connsiteX147" fmla="*/ 2748833 w 12192000"/>
              <a:gd name="connsiteY147" fmla="*/ 1986323 h 2237474"/>
              <a:gd name="connsiteX148" fmla="*/ 2748661 w 12192000"/>
              <a:gd name="connsiteY148" fmla="*/ 1986122 h 2237474"/>
              <a:gd name="connsiteX149" fmla="*/ 2740251 w 12192000"/>
              <a:gd name="connsiteY149" fmla="*/ 1986946 h 2237474"/>
              <a:gd name="connsiteX150" fmla="*/ 2718916 w 12192000"/>
              <a:gd name="connsiteY150" fmla="*/ 1990867 h 2237474"/>
              <a:gd name="connsiteX151" fmla="*/ 2713522 w 12192000"/>
              <a:gd name="connsiteY151" fmla="*/ 1990173 h 2237474"/>
              <a:gd name="connsiteX152" fmla="*/ 2680597 w 12192000"/>
              <a:gd name="connsiteY152" fmla="*/ 1984996 h 2237474"/>
              <a:gd name="connsiteX153" fmla="*/ 2578178 w 12192000"/>
              <a:gd name="connsiteY153" fmla="*/ 1990531 h 2237474"/>
              <a:gd name="connsiteX154" fmla="*/ 2476147 w 12192000"/>
              <a:gd name="connsiteY154" fmla="*/ 1998305 h 2237474"/>
              <a:gd name="connsiteX155" fmla="*/ 2373568 w 12192000"/>
              <a:gd name="connsiteY155" fmla="*/ 2003219 h 2237474"/>
              <a:gd name="connsiteX156" fmla="*/ 2321399 w 12192000"/>
              <a:gd name="connsiteY156" fmla="*/ 1989467 h 2237474"/>
              <a:gd name="connsiteX157" fmla="*/ 2315525 w 12192000"/>
              <a:gd name="connsiteY157" fmla="*/ 1989708 h 2237474"/>
              <a:gd name="connsiteX158" fmla="*/ 2300792 w 12192000"/>
              <a:gd name="connsiteY158" fmla="*/ 1994290 h 2237474"/>
              <a:gd name="connsiteX159" fmla="*/ 2295469 w 12192000"/>
              <a:gd name="connsiteY159" fmla="*/ 1996659 h 2237474"/>
              <a:gd name="connsiteX160" fmla="*/ 2287219 w 12192000"/>
              <a:gd name="connsiteY160" fmla="*/ 1998750 h 2237474"/>
              <a:gd name="connsiteX161" fmla="*/ 2286948 w 12192000"/>
              <a:gd name="connsiteY161" fmla="*/ 1998596 h 2237474"/>
              <a:gd name="connsiteX162" fmla="*/ 2243069 w 12192000"/>
              <a:gd name="connsiteY162" fmla="*/ 2015111 h 2237474"/>
              <a:gd name="connsiteX163" fmla="*/ 2186609 w 12192000"/>
              <a:gd name="connsiteY163" fmla="*/ 2008263 h 2237474"/>
              <a:gd name="connsiteX164" fmla="*/ 2164831 w 12192000"/>
              <a:gd name="connsiteY164" fmla="*/ 2010143 h 2237474"/>
              <a:gd name="connsiteX165" fmla="*/ 2152836 w 12192000"/>
              <a:gd name="connsiteY165" fmla="*/ 2010048 h 2237474"/>
              <a:gd name="connsiteX166" fmla="*/ 2117102 w 12192000"/>
              <a:gd name="connsiteY166" fmla="*/ 2023004 h 2237474"/>
              <a:gd name="connsiteX167" fmla="*/ 2111935 w 12192000"/>
              <a:gd name="connsiteY167" fmla="*/ 2023163 h 2237474"/>
              <a:gd name="connsiteX168" fmla="*/ 2089991 w 12192000"/>
              <a:gd name="connsiteY168" fmla="*/ 2034193 h 2237474"/>
              <a:gd name="connsiteX169" fmla="*/ 2058061 w 12192000"/>
              <a:gd name="connsiteY169" fmla="*/ 2047942 h 2237474"/>
              <a:gd name="connsiteX170" fmla="*/ 2055737 w 12192000"/>
              <a:gd name="connsiteY170" fmla="*/ 2047704 h 2237474"/>
              <a:gd name="connsiteX171" fmla="*/ 2042244 w 12192000"/>
              <a:gd name="connsiteY171" fmla="*/ 2055560 h 2237474"/>
              <a:gd name="connsiteX172" fmla="*/ 1976224 w 12192000"/>
              <a:gd name="connsiteY172" fmla="*/ 2074257 h 2237474"/>
              <a:gd name="connsiteX173" fmla="*/ 1877728 w 12192000"/>
              <a:gd name="connsiteY173" fmla="*/ 2101004 h 2237474"/>
              <a:gd name="connsiteX174" fmla="*/ 1759056 w 12192000"/>
              <a:gd name="connsiteY174" fmla="*/ 2125608 h 2237474"/>
              <a:gd name="connsiteX175" fmla="*/ 1637948 w 12192000"/>
              <a:gd name="connsiteY175" fmla="*/ 2172597 h 2237474"/>
              <a:gd name="connsiteX176" fmla="*/ 1434549 w 12192000"/>
              <a:gd name="connsiteY176" fmla="*/ 2234522 h 2237474"/>
              <a:gd name="connsiteX177" fmla="*/ 1398481 w 12192000"/>
              <a:gd name="connsiteY177" fmla="*/ 2237074 h 2237474"/>
              <a:gd name="connsiteX178" fmla="*/ 1398407 w 12192000"/>
              <a:gd name="connsiteY178" fmla="*/ 2237095 h 2237474"/>
              <a:gd name="connsiteX179" fmla="*/ 1370962 w 12192000"/>
              <a:gd name="connsiteY179" fmla="*/ 2237474 h 2237474"/>
              <a:gd name="connsiteX180" fmla="*/ 1356367 w 12192000"/>
              <a:gd name="connsiteY180" fmla="*/ 2235089 h 2237474"/>
              <a:gd name="connsiteX181" fmla="*/ 1324828 w 12192000"/>
              <a:gd name="connsiteY181" fmla="*/ 2231968 h 2237474"/>
              <a:gd name="connsiteX182" fmla="*/ 1297744 w 12192000"/>
              <a:gd name="connsiteY182" fmla="*/ 2235849 h 2237474"/>
              <a:gd name="connsiteX183" fmla="*/ 1286236 w 12192000"/>
              <a:gd name="connsiteY183" fmla="*/ 2233135 h 2237474"/>
              <a:gd name="connsiteX184" fmla="*/ 1283504 w 12192000"/>
              <a:gd name="connsiteY184" fmla="*/ 2233797 h 2237474"/>
              <a:gd name="connsiteX185" fmla="*/ 1279765 w 12192000"/>
              <a:gd name="connsiteY185" fmla="*/ 2229639 h 2237474"/>
              <a:gd name="connsiteX186" fmla="*/ 1195347 w 12192000"/>
              <a:gd name="connsiteY186" fmla="*/ 2212354 h 2237474"/>
              <a:gd name="connsiteX187" fmla="*/ 970251 w 12192000"/>
              <a:gd name="connsiteY187" fmla="*/ 2221029 h 2237474"/>
              <a:gd name="connsiteX188" fmla="*/ 812914 w 12192000"/>
              <a:gd name="connsiteY188" fmla="*/ 2202752 h 2237474"/>
              <a:gd name="connsiteX189" fmla="*/ 800195 w 12192000"/>
              <a:gd name="connsiteY189" fmla="*/ 2209407 h 2237474"/>
              <a:gd name="connsiteX190" fmla="*/ 784978 w 12192000"/>
              <a:gd name="connsiteY190" fmla="*/ 2212360 h 2237474"/>
              <a:gd name="connsiteX191" fmla="*/ 681987 w 12192000"/>
              <a:gd name="connsiteY191" fmla="*/ 2216757 h 2237474"/>
              <a:gd name="connsiteX192" fmla="*/ 669923 w 12192000"/>
              <a:gd name="connsiteY192" fmla="*/ 2211682 h 2237474"/>
              <a:gd name="connsiteX193" fmla="*/ 648680 w 12192000"/>
              <a:gd name="connsiteY193" fmla="*/ 2206229 h 2237474"/>
              <a:gd name="connsiteX194" fmla="*/ 597225 w 12192000"/>
              <a:gd name="connsiteY194" fmla="*/ 2180999 h 2237474"/>
              <a:gd name="connsiteX195" fmla="*/ 558449 w 12192000"/>
              <a:gd name="connsiteY195" fmla="*/ 2182346 h 2237474"/>
              <a:gd name="connsiteX196" fmla="*/ 550517 w 12192000"/>
              <a:gd name="connsiteY196" fmla="*/ 2182060 h 2237474"/>
              <a:gd name="connsiteX197" fmla="*/ 550309 w 12192000"/>
              <a:gd name="connsiteY197" fmla="*/ 2181825 h 2237474"/>
              <a:gd name="connsiteX198" fmla="*/ 541836 w 12192000"/>
              <a:gd name="connsiteY198" fmla="*/ 2181063 h 2237474"/>
              <a:gd name="connsiteX199" fmla="*/ 536057 w 12192000"/>
              <a:gd name="connsiteY199" fmla="*/ 2181537 h 2237474"/>
              <a:gd name="connsiteX200" fmla="*/ 520671 w 12192000"/>
              <a:gd name="connsiteY200" fmla="*/ 2180980 h 2237474"/>
              <a:gd name="connsiteX201" fmla="*/ 515024 w 12192000"/>
              <a:gd name="connsiteY201" fmla="*/ 2179258 h 2237474"/>
              <a:gd name="connsiteX202" fmla="*/ 512278 w 12192000"/>
              <a:gd name="connsiteY202" fmla="*/ 2176369 h 2237474"/>
              <a:gd name="connsiteX203" fmla="*/ 480419 w 12192000"/>
              <a:gd name="connsiteY203" fmla="*/ 2167807 h 2237474"/>
              <a:gd name="connsiteX204" fmla="*/ 413835 w 12192000"/>
              <a:gd name="connsiteY204" fmla="*/ 2156783 h 2237474"/>
              <a:gd name="connsiteX205" fmla="*/ 376513 w 12192000"/>
              <a:gd name="connsiteY205" fmla="*/ 2154014 h 2237474"/>
              <a:gd name="connsiteX206" fmla="*/ 273386 w 12192000"/>
              <a:gd name="connsiteY206" fmla="*/ 2142551 h 2237474"/>
              <a:gd name="connsiteX207" fmla="*/ 169207 w 12192000"/>
              <a:gd name="connsiteY207" fmla="*/ 2128100 h 2237474"/>
              <a:gd name="connsiteX208" fmla="*/ 93149 w 12192000"/>
              <a:gd name="connsiteY208" fmla="*/ 2105324 h 2237474"/>
              <a:gd name="connsiteX209" fmla="*/ 88109 w 12192000"/>
              <a:gd name="connsiteY209" fmla="*/ 2106704 h 2237474"/>
              <a:gd name="connsiteX210" fmla="*/ 80022 w 12192000"/>
              <a:gd name="connsiteY210" fmla="*/ 2107254 h 2237474"/>
              <a:gd name="connsiteX211" fmla="*/ 79717 w 12192000"/>
              <a:gd name="connsiteY211" fmla="*/ 2107046 h 2237474"/>
              <a:gd name="connsiteX212" fmla="*/ 72352 w 12192000"/>
              <a:gd name="connsiteY212" fmla="*/ 2107991 h 2237474"/>
              <a:gd name="connsiteX213" fmla="*/ 37645 w 12192000"/>
              <a:gd name="connsiteY213" fmla="*/ 2115401 h 2237474"/>
              <a:gd name="connsiteX214" fmla="*/ 4572 w 12192000"/>
              <a:gd name="connsiteY214" fmla="*/ 2111091 h 2237474"/>
              <a:gd name="connsiteX215" fmla="*/ 0 w 12192000"/>
              <a:gd name="connsiteY215" fmla="*/ 2110468 h 2237474"/>
              <a:gd name="connsiteX216" fmla="*/ 0 w 12192000"/>
              <a:gd name="connsiteY21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61459 w 12192000"/>
              <a:gd name="connsiteY25" fmla="*/ 862394 h 2237474"/>
              <a:gd name="connsiteX26" fmla="*/ 9705768 w 12192000"/>
              <a:gd name="connsiteY26" fmla="*/ 894610 h 2237474"/>
              <a:gd name="connsiteX27" fmla="*/ 9683005 w 12192000"/>
              <a:gd name="connsiteY27" fmla="*/ 894128 h 2237474"/>
              <a:gd name="connsiteX28" fmla="*/ 9594438 w 12192000"/>
              <a:gd name="connsiteY28" fmla="*/ 919051 h 2237474"/>
              <a:gd name="connsiteX29" fmla="*/ 9577033 w 12192000"/>
              <a:gd name="connsiteY29" fmla="*/ 922857 h 2237474"/>
              <a:gd name="connsiteX30" fmla="*/ 9544189 w 12192000"/>
              <a:gd name="connsiteY30" fmla="*/ 938966 h 2237474"/>
              <a:gd name="connsiteX31" fmla="*/ 9500499 w 12192000"/>
              <a:gd name="connsiteY31" fmla="*/ 954680 h 2237474"/>
              <a:gd name="connsiteX32" fmla="*/ 9428195 w 12192000"/>
              <a:gd name="connsiteY32" fmla="*/ 986225 h 2237474"/>
              <a:gd name="connsiteX33" fmla="*/ 9410017 w 12192000"/>
              <a:gd name="connsiteY33" fmla="*/ 993931 h 2237474"/>
              <a:gd name="connsiteX34" fmla="*/ 9392919 w 12192000"/>
              <a:gd name="connsiteY34" fmla="*/ 994656 h 2237474"/>
              <a:gd name="connsiteX35" fmla="*/ 9278619 w 12192000"/>
              <a:gd name="connsiteY35" fmla="*/ 1011878 h 2237474"/>
              <a:gd name="connsiteX36" fmla="*/ 9268019 w 12192000"/>
              <a:gd name="connsiteY36" fmla="*/ 1007442 h 2237474"/>
              <a:gd name="connsiteX37" fmla="*/ 9234662 w 12192000"/>
              <a:gd name="connsiteY37" fmla="*/ 1023056 h 2237474"/>
              <a:gd name="connsiteX38" fmla="*/ 9181033 w 12192000"/>
              <a:gd name="connsiteY38" fmla="*/ 1037921 h 2237474"/>
              <a:gd name="connsiteX39" fmla="*/ 9155969 w 12192000"/>
              <a:gd name="connsiteY39" fmla="*/ 1046804 h 2237474"/>
              <a:gd name="connsiteX40" fmla="*/ 9133985 w 12192000"/>
              <a:gd name="connsiteY40" fmla="*/ 1046450 h 2237474"/>
              <a:gd name="connsiteX41" fmla="*/ 9012987 w 12192000"/>
              <a:gd name="connsiteY41" fmla="*/ 1061986 h 2237474"/>
              <a:gd name="connsiteX42" fmla="*/ 8968445 w 12192000"/>
              <a:gd name="connsiteY42" fmla="*/ 1052169 h 2237474"/>
              <a:gd name="connsiteX43" fmla="*/ 8958984 w 12192000"/>
              <a:gd name="connsiteY43" fmla="*/ 1057212 h 2237474"/>
              <a:gd name="connsiteX44" fmla="*/ 8886001 w 12192000"/>
              <a:gd name="connsiteY44" fmla="*/ 1067468 h 2237474"/>
              <a:gd name="connsiteX45" fmla="*/ 8838610 w 12192000"/>
              <a:gd name="connsiteY45" fmla="*/ 1075091 h 2237474"/>
              <a:gd name="connsiteX46" fmla="*/ 8750383 w 12192000"/>
              <a:gd name="connsiteY46" fmla="*/ 1097387 h 2237474"/>
              <a:gd name="connsiteX47" fmla="*/ 8697365 w 12192000"/>
              <a:gd name="connsiteY47" fmla="*/ 1105869 h 2237474"/>
              <a:gd name="connsiteX48" fmla="*/ 8665605 w 12192000"/>
              <a:gd name="connsiteY48" fmla="*/ 1110791 h 2237474"/>
              <a:gd name="connsiteX49" fmla="*/ 8584946 w 12192000"/>
              <a:gd name="connsiteY49" fmla="*/ 1135226 h 2237474"/>
              <a:gd name="connsiteX50" fmla="*/ 8460755 w 12192000"/>
              <a:gd name="connsiteY50" fmla="*/ 1203427 h 2237474"/>
              <a:gd name="connsiteX51" fmla="*/ 8419755 w 12192000"/>
              <a:gd name="connsiteY51" fmla="*/ 1216260 h 2237474"/>
              <a:gd name="connsiteX52" fmla="*/ 8411626 w 12192000"/>
              <a:gd name="connsiteY52" fmla="*/ 1214397 h 2237474"/>
              <a:gd name="connsiteX53" fmla="*/ 8363469 w 12192000"/>
              <a:gd name="connsiteY53" fmla="*/ 1246658 h 2237474"/>
              <a:gd name="connsiteX54" fmla="*/ 8275497 w 12192000"/>
              <a:gd name="connsiteY54" fmla="*/ 1264396 h 2237474"/>
              <a:gd name="connsiteX55" fmla="*/ 8206287 w 12192000"/>
              <a:gd name="connsiteY55" fmla="*/ 1273060 h 2237474"/>
              <a:gd name="connsiteX56" fmla="*/ 8168705 w 12192000"/>
              <a:gd name="connsiteY56" fmla="*/ 1279956 h 2237474"/>
              <a:gd name="connsiteX57" fmla="*/ 8139997 w 12192000"/>
              <a:gd name="connsiteY57" fmla="*/ 1282713 h 2237474"/>
              <a:gd name="connsiteX58" fmla="*/ 8074238 w 12192000"/>
              <a:gd name="connsiteY58" fmla="*/ 1301895 h 2237474"/>
              <a:gd name="connsiteX59" fmla="*/ 7968292 w 12192000"/>
              <a:gd name="connsiteY59" fmla="*/ 1338779 h 2237474"/>
              <a:gd name="connsiteX60" fmla="*/ 7945122 w 12192000"/>
              <a:gd name="connsiteY60" fmla="*/ 1345477 h 2237474"/>
              <a:gd name="connsiteX61" fmla="*/ 7902328 w 12192000"/>
              <a:gd name="connsiteY61" fmla="*/ 1345865 h 2237474"/>
              <a:gd name="connsiteX62" fmla="*/ 7875879 w 12192000"/>
              <a:gd name="connsiteY62" fmla="*/ 1345646 h 2237474"/>
              <a:gd name="connsiteX63" fmla="*/ 7840612 w 12192000"/>
              <a:gd name="connsiteY63" fmla="*/ 1369373 h 2237474"/>
              <a:gd name="connsiteX64" fmla="*/ 7786819 w 12192000"/>
              <a:gd name="connsiteY64" fmla="*/ 1378970 h 2237474"/>
              <a:gd name="connsiteX65" fmla="*/ 7548172 w 12192000"/>
              <a:gd name="connsiteY65" fmla="*/ 1417460 h 2237474"/>
              <a:gd name="connsiteX66" fmla="*/ 7483437 w 12192000"/>
              <a:gd name="connsiteY66" fmla="*/ 1478152 h 2237474"/>
              <a:gd name="connsiteX67" fmla="*/ 7377870 w 12192000"/>
              <a:gd name="connsiteY67" fmla="*/ 1523319 h 2237474"/>
              <a:gd name="connsiteX68" fmla="*/ 7230737 w 12192000"/>
              <a:gd name="connsiteY68" fmla="*/ 1562633 h 2237474"/>
              <a:gd name="connsiteX69" fmla="*/ 7224458 w 12192000"/>
              <a:gd name="connsiteY69" fmla="*/ 1573008 h 2237474"/>
              <a:gd name="connsiteX70" fmla="*/ 7213486 w 12192000"/>
              <a:gd name="connsiteY70" fmla="*/ 1580987 h 2237474"/>
              <a:gd name="connsiteX71" fmla="*/ 7183121 w 12192000"/>
              <a:gd name="connsiteY71" fmla="*/ 1595162 h 2237474"/>
              <a:gd name="connsiteX72" fmla="*/ 7164601 w 12192000"/>
              <a:gd name="connsiteY72" fmla="*/ 1606490 h 2237474"/>
              <a:gd name="connsiteX73" fmla="*/ 7114651 w 12192000"/>
              <a:gd name="connsiteY73" fmla="*/ 1620959 h 2237474"/>
              <a:gd name="connsiteX74" fmla="*/ 7092727 w 12192000"/>
              <a:gd name="connsiteY74" fmla="*/ 1623628 h 2237474"/>
              <a:gd name="connsiteX75" fmla="*/ 7031309 w 12192000"/>
              <a:gd name="connsiteY75" fmla="*/ 1619451 h 2237474"/>
              <a:gd name="connsiteX76" fmla="*/ 6999084 w 12192000"/>
              <a:gd name="connsiteY76" fmla="*/ 1634317 h 2237474"/>
              <a:gd name="connsiteX77" fmla="*/ 6992107 w 12192000"/>
              <a:gd name="connsiteY77" fmla="*/ 1636860 h 2237474"/>
              <a:gd name="connsiteX78" fmla="*/ 6991765 w 12192000"/>
              <a:gd name="connsiteY78" fmla="*/ 1636725 h 2237474"/>
              <a:gd name="connsiteX79" fmla="*/ 6900177 w 12192000"/>
              <a:gd name="connsiteY79" fmla="*/ 1636016 h 2237474"/>
              <a:gd name="connsiteX80" fmla="*/ 6795372 w 12192000"/>
              <a:gd name="connsiteY80" fmla="*/ 1644845 h 2237474"/>
              <a:gd name="connsiteX81" fmla="*/ 6692251 w 12192000"/>
              <a:gd name="connsiteY81" fmla="*/ 1656357 h 2237474"/>
              <a:gd name="connsiteX82" fmla="*/ 6655235 w 12192000"/>
              <a:gd name="connsiteY82" fmla="*/ 1661869 h 2237474"/>
              <a:gd name="connsiteX83" fmla="*/ 6587857 w 12192000"/>
              <a:gd name="connsiteY83" fmla="*/ 1665769 h 2237474"/>
              <a:gd name="connsiteX84" fmla="*/ 6554894 w 12192000"/>
              <a:gd name="connsiteY84" fmla="*/ 1664428 h 2237474"/>
              <a:gd name="connsiteX85" fmla="*/ 6516595 w 12192000"/>
              <a:gd name="connsiteY85" fmla="*/ 1667475 h 2237474"/>
              <a:gd name="connsiteX86" fmla="*/ 6508541 w 12192000"/>
              <a:gd name="connsiteY86" fmla="*/ 1668757 h 2237474"/>
              <a:gd name="connsiteX87" fmla="*/ 6471012 w 12192000"/>
              <a:gd name="connsiteY87" fmla="*/ 1678604 h 2237474"/>
              <a:gd name="connsiteX88" fmla="*/ 6415265 w 12192000"/>
              <a:gd name="connsiteY88" fmla="*/ 1665317 h 2237474"/>
              <a:gd name="connsiteX89" fmla="*/ 6364035 w 12192000"/>
              <a:gd name="connsiteY89" fmla="*/ 1667683 h 2237474"/>
              <a:gd name="connsiteX90" fmla="*/ 6280959 w 12192000"/>
              <a:gd name="connsiteY90" fmla="*/ 1689329 h 2237474"/>
              <a:gd name="connsiteX91" fmla="*/ 6243319 w 12192000"/>
              <a:gd name="connsiteY91" fmla="*/ 1695560 h 2237474"/>
              <a:gd name="connsiteX92" fmla="*/ 6098321 w 12192000"/>
              <a:gd name="connsiteY92" fmla="*/ 1721646 h 2237474"/>
              <a:gd name="connsiteX93" fmla="*/ 5880652 w 12192000"/>
              <a:gd name="connsiteY93" fmla="*/ 1779643 h 2237474"/>
              <a:gd name="connsiteX94" fmla="*/ 5785959 w 12192000"/>
              <a:gd name="connsiteY94" fmla="*/ 1775307 h 2237474"/>
              <a:gd name="connsiteX95" fmla="*/ 5643534 w 12192000"/>
              <a:gd name="connsiteY95" fmla="*/ 1802919 h 2237474"/>
              <a:gd name="connsiteX96" fmla="*/ 5518799 w 12192000"/>
              <a:gd name="connsiteY96" fmla="*/ 1818312 h 2237474"/>
              <a:gd name="connsiteX97" fmla="*/ 5505014 w 12192000"/>
              <a:gd name="connsiteY97" fmla="*/ 1819259 h 2237474"/>
              <a:gd name="connsiteX98" fmla="*/ 5453307 w 12192000"/>
              <a:gd name="connsiteY98" fmla="*/ 1815450 h 2237474"/>
              <a:gd name="connsiteX99" fmla="*/ 5364192 w 12192000"/>
              <a:gd name="connsiteY99" fmla="*/ 1826074 h 2237474"/>
              <a:gd name="connsiteX100" fmla="*/ 5350380 w 12192000"/>
              <a:gd name="connsiteY100" fmla="*/ 1830891 h 2237474"/>
              <a:gd name="connsiteX101" fmla="*/ 5259633 w 12192000"/>
              <a:gd name="connsiteY101" fmla="*/ 1837160 h 2237474"/>
              <a:gd name="connsiteX102" fmla="*/ 5197513 w 12192000"/>
              <a:gd name="connsiteY102" fmla="*/ 1844718 h 2237474"/>
              <a:gd name="connsiteX103" fmla="*/ 5168852 w 12192000"/>
              <a:gd name="connsiteY103" fmla="*/ 1844846 h 2237474"/>
              <a:gd name="connsiteX104" fmla="*/ 5114927 w 12192000"/>
              <a:gd name="connsiteY104" fmla="*/ 1847827 h 2237474"/>
              <a:gd name="connsiteX105" fmla="*/ 5108970 w 12192000"/>
              <a:gd name="connsiteY105" fmla="*/ 1847935 h 2237474"/>
              <a:gd name="connsiteX106" fmla="*/ 5067961 w 12192000"/>
              <a:gd name="connsiteY106" fmla="*/ 1845917 h 2237474"/>
              <a:gd name="connsiteX107" fmla="*/ 5007075 w 12192000"/>
              <a:gd name="connsiteY107" fmla="*/ 1838626 h 2237474"/>
              <a:gd name="connsiteX108" fmla="*/ 4944087 w 12192000"/>
              <a:gd name="connsiteY108" fmla="*/ 1823332 h 2237474"/>
              <a:gd name="connsiteX109" fmla="*/ 4907662 w 12192000"/>
              <a:gd name="connsiteY109" fmla="*/ 1816900 h 2237474"/>
              <a:gd name="connsiteX110" fmla="*/ 4882386 w 12192000"/>
              <a:gd name="connsiteY110" fmla="*/ 1809844 h 2237474"/>
              <a:gd name="connsiteX111" fmla="*/ 4811440 w 12192000"/>
              <a:gd name="connsiteY111" fmla="*/ 1804655 h 2237474"/>
              <a:gd name="connsiteX112" fmla="*/ 4691075 w 12192000"/>
              <a:gd name="connsiteY112" fmla="*/ 1801389 h 2237474"/>
              <a:gd name="connsiteX113" fmla="*/ 4611738 w 12192000"/>
              <a:gd name="connsiteY113" fmla="*/ 1776964 h 2237474"/>
              <a:gd name="connsiteX114" fmla="*/ 4560070 w 12192000"/>
              <a:gd name="connsiteY114" fmla="*/ 1785640 h 2237474"/>
              <a:gd name="connsiteX115" fmla="*/ 4536503 w 12192000"/>
              <a:gd name="connsiteY115" fmla="*/ 1785334 h 2237474"/>
              <a:gd name="connsiteX116" fmla="*/ 4513724 w 12192000"/>
              <a:gd name="connsiteY116" fmla="*/ 1791996 h 2237474"/>
              <a:gd name="connsiteX117" fmla="*/ 4459810 w 12192000"/>
              <a:gd name="connsiteY117" fmla="*/ 1797886 h 2237474"/>
              <a:gd name="connsiteX118" fmla="*/ 4379064 w 12192000"/>
              <a:gd name="connsiteY118" fmla="*/ 1817177 h 2237474"/>
              <a:gd name="connsiteX119" fmla="*/ 4319209 w 12192000"/>
              <a:gd name="connsiteY119" fmla="*/ 1834833 h 2237474"/>
              <a:gd name="connsiteX120" fmla="*/ 4290981 w 12192000"/>
              <a:gd name="connsiteY120" fmla="*/ 1839677 h 2237474"/>
              <a:gd name="connsiteX121" fmla="*/ 4285792 w 12192000"/>
              <a:gd name="connsiteY121" fmla="*/ 1836231 h 2237474"/>
              <a:gd name="connsiteX122" fmla="*/ 4238372 w 12192000"/>
              <a:gd name="connsiteY122" fmla="*/ 1851480 h 2237474"/>
              <a:gd name="connsiteX123" fmla="*/ 4232517 w 12192000"/>
              <a:gd name="connsiteY123" fmla="*/ 1852567 h 2237474"/>
              <a:gd name="connsiteX124" fmla="*/ 4191732 w 12192000"/>
              <a:gd name="connsiteY124" fmla="*/ 1857328 h 2237474"/>
              <a:gd name="connsiteX125" fmla="*/ 4065532 w 12192000"/>
              <a:gd name="connsiteY125" fmla="*/ 1855477 h 2237474"/>
              <a:gd name="connsiteX126" fmla="*/ 4028460 w 12192000"/>
              <a:gd name="connsiteY126" fmla="*/ 1855137 h 2237474"/>
              <a:gd name="connsiteX127" fmla="*/ 4002267 w 12192000"/>
              <a:gd name="connsiteY127" fmla="*/ 1852352 h 2237474"/>
              <a:gd name="connsiteX128" fmla="*/ 3931396 w 12192000"/>
              <a:gd name="connsiteY128" fmla="*/ 1858915 h 2237474"/>
              <a:gd name="connsiteX129" fmla="*/ 3812162 w 12192000"/>
              <a:gd name="connsiteY129" fmla="*/ 1875501 h 2237474"/>
              <a:gd name="connsiteX130" fmla="*/ 3729530 w 12192000"/>
              <a:gd name="connsiteY130" fmla="*/ 1864513 h 2237474"/>
              <a:gd name="connsiteX131" fmla="*/ 3680177 w 12192000"/>
              <a:gd name="connsiteY131" fmla="*/ 1881552 h 2237474"/>
              <a:gd name="connsiteX132" fmla="*/ 3567259 w 12192000"/>
              <a:gd name="connsiteY132" fmla="*/ 1893482 h 2237474"/>
              <a:gd name="connsiteX133" fmla="*/ 3405770 w 12192000"/>
              <a:gd name="connsiteY133" fmla="*/ 1904591 h 2237474"/>
              <a:gd name="connsiteX134" fmla="*/ 3280097 w 12192000"/>
              <a:gd name="connsiteY134" fmla="*/ 1919610 h 2237474"/>
              <a:gd name="connsiteX135" fmla="*/ 3123424 w 12192000"/>
              <a:gd name="connsiteY135" fmla="*/ 1952930 h 2237474"/>
              <a:gd name="connsiteX136" fmla="*/ 3009910 w 12192000"/>
              <a:gd name="connsiteY136" fmla="*/ 1957866 h 2237474"/>
              <a:gd name="connsiteX137" fmla="*/ 2995934 w 12192000"/>
              <a:gd name="connsiteY137" fmla="*/ 1967085 h 2237474"/>
              <a:gd name="connsiteX138" fmla="*/ 2980071 w 12192000"/>
              <a:gd name="connsiteY138" fmla="*/ 1972988 h 2237474"/>
              <a:gd name="connsiteX139" fmla="*/ 2978094 w 12192000"/>
              <a:gd name="connsiteY139" fmla="*/ 1972369 h 2237474"/>
              <a:gd name="connsiteX140" fmla="*/ 2942858 w 12192000"/>
              <a:gd name="connsiteY140" fmla="*/ 1981367 h 2237474"/>
              <a:gd name="connsiteX141" fmla="*/ 2875436 w 12192000"/>
              <a:gd name="connsiteY141" fmla="*/ 1996977 h 2237474"/>
              <a:gd name="connsiteX142" fmla="*/ 2874892 w 12192000"/>
              <a:gd name="connsiteY142" fmla="*/ 1996085 h 2237474"/>
              <a:gd name="connsiteX143" fmla="*/ 2864145 w 12192000"/>
              <a:gd name="connsiteY143" fmla="*/ 1994061 h 2237474"/>
              <a:gd name="connsiteX144" fmla="*/ 2843662 w 12192000"/>
              <a:gd name="connsiteY144" fmla="*/ 1992498 h 2237474"/>
              <a:gd name="connsiteX145" fmla="*/ 2796128 w 12192000"/>
              <a:gd name="connsiteY145" fmla="*/ 1976403 h 2237474"/>
              <a:gd name="connsiteX146" fmla="*/ 2756784 w 12192000"/>
              <a:gd name="connsiteY146" fmla="*/ 1985116 h 2237474"/>
              <a:gd name="connsiteX147" fmla="*/ 2748833 w 12192000"/>
              <a:gd name="connsiteY147" fmla="*/ 1986323 h 2237474"/>
              <a:gd name="connsiteX148" fmla="*/ 2748661 w 12192000"/>
              <a:gd name="connsiteY148" fmla="*/ 1986122 h 2237474"/>
              <a:gd name="connsiteX149" fmla="*/ 2740251 w 12192000"/>
              <a:gd name="connsiteY149" fmla="*/ 1986946 h 2237474"/>
              <a:gd name="connsiteX150" fmla="*/ 2718916 w 12192000"/>
              <a:gd name="connsiteY150" fmla="*/ 1990867 h 2237474"/>
              <a:gd name="connsiteX151" fmla="*/ 2713522 w 12192000"/>
              <a:gd name="connsiteY151" fmla="*/ 1990173 h 2237474"/>
              <a:gd name="connsiteX152" fmla="*/ 2680597 w 12192000"/>
              <a:gd name="connsiteY152" fmla="*/ 1984996 h 2237474"/>
              <a:gd name="connsiteX153" fmla="*/ 2578178 w 12192000"/>
              <a:gd name="connsiteY153" fmla="*/ 1990531 h 2237474"/>
              <a:gd name="connsiteX154" fmla="*/ 2476147 w 12192000"/>
              <a:gd name="connsiteY154" fmla="*/ 1998305 h 2237474"/>
              <a:gd name="connsiteX155" fmla="*/ 2373568 w 12192000"/>
              <a:gd name="connsiteY155" fmla="*/ 2003219 h 2237474"/>
              <a:gd name="connsiteX156" fmla="*/ 2321399 w 12192000"/>
              <a:gd name="connsiteY156" fmla="*/ 1989467 h 2237474"/>
              <a:gd name="connsiteX157" fmla="*/ 2315525 w 12192000"/>
              <a:gd name="connsiteY157" fmla="*/ 1989708 h 2237474"/>
              <a:gd name="connsiteX158" fmla="*/ 2300792 w 12192000"/>
              <a:gd name="connsiteY158" fmla="*/ 1994290 h 2237474"/>
              <a:gd name="connsiteX159" fmla="*/ 2295469 w 12192000"/>
              <a:gd name="connsiteY159" fmla="*/ 1996659 h 2237474"/>
              <a:gd name="connsiteX160" fmla="*/ 2287219 w 12192000"/>
              <a:gd name="connsiteY160" fmla="*/ 1998750 h 2237474"/>
              <a:gd name="connsiteX161" fmla="*/ 2286948 w 12192000"/>
              <a:gd name="connsiteY161" fmla="*/ 1998596 h 2237474"/>
              <a:gd name="connsiteX162" fmla="*/ 2243069 w 12192000"/>
              <a:gd name="connsiteY162" fmla="*/ 2015111 h 2237474"/>
              <a:gd name="connsiteX163" fmla="*/ 2186609 w 12192000"/>
              <a:gd name="connsiteY163" fmla="*/ 2008263 h 2237474"/>
              <a:gd name="connsiteX164" fmla="*/ 2164831 w 12192000"/>
              <a:gd name="connsiteY164" fmla="*/ 2010143 h 2237474"/>
              <a:gd name="connsiteX165" fmla="*/ 2152836 w 12192000"/>
              <a:gd name="connsiteY165" fmla="*/ 2010048 h 2237474"/>
              <a:gd name="connsiteX166" fmla="*/ 2117102 w 12192000"/>
              <a:gd name="connsiteY166" fmla="*/ 2023004 h 2237474"/>
              <a:gd name="connsiteX167" fmla="*/ 2111935 w 12192000"/>
              <a:gd name="connsiteY167" fmla="*/ 2023163 h 2237474"/>
              <a:gd name="connsiteX168" fmla="*/ 2089991 w 12192000"/>
              <a:gd name="connsiteY168" fmla="*/ 2034193 h 2237474"/>
              <a:gd name="connsiteX169" fmla="*/ 2058061 w 12192000"/>
              <a:gd name="connsiteY169" fmla="*/ 2047942 h 2237474"/>
              <a:gd name="connsiteX170" fmla="*/ 2055737 w 12192000"/>
              <a:gd name="connsiteY170" fmla="*/ 2047704 h 2237474"/>
              <a:gd name="connsiteX171" fmla="*/ 2042244 w 12192000"/>
              <a:gd name="connsiteY171" fmla="*/ 2055560 h 2237474"/>
              <a:gd name="connsiteX172" fmla="*/ 1976224 w 12192000"/>
              <a:gd name="connsiteY172" fmla="*/ 2074257 h 2237474"/>
              <a:gd name="connsiteX173" fmla="*/ 1877728 w 12192000"/>
              <a:gd name="connsiteY173" fmla="*/ 2101004 h 2237474"/>
              <a:gd name="connsiteX174" fmla="*/ 1759056 w 12192000"/>
              <a:gd name="connsiteY174" fmla="*/ 2125608 h 2237474"/>
              <a:gd name="connsiteX175" fmla="*/ 1637948 w 12192000"/>
              <a:gd name="connsiteY175" fmla="*/ 2172597 h 2237474"/>
              <a:gd name="connsiteX176" fmla="*/ 1434549 w 12192000"/>
              <a:gd name="connsiteY176" fmla="*/ 2234522 h 2237474"/>
              <a:gd name="connsiteX177" fmla="*/ 1398481 w 12192000"/>
              <a:gd name="connsiteY177" fmla="*/ 2237074 h 2237474"/>
              <a:gd name="connsiteX178" fmla="*/ 1398407 w 12192000"/>
              <a:gd name="connsiteY178" fmla="*/ 2237095 h 2237474"/>
              <a:gd name="connsiteX179" fmla="*/ 1370962 w 12192000"/>
              <a:gd name="connsiteY179" fmla="*/ 2237474 h 2237474"/>
              <a:gd name="connsiteX180" fmla="*/ 1356367 w 12192000"/>
              <a:gd name="connsiteY180" fmla="*/ 2235089 h 2237474"/>
              <a:gd name="connsiteX181" fmla="*/ 1324828 w 12192000"/>
              <a:gd name="connsiteY181" fmla="*/ 2231968 h 2237474"/>
              <a:gd name="connsiteX182" fmla="*/ 1297744 w 12192000"/>
              <a:gd name="connsiteY182" fmla="*/ 2235849 h 2237474"/>
              <a:gd name="connsiteX183" fmla="*/ 1286236 w 12192000"/>
              <a:gd name="connsiteY183" fmla="*/ 2233135 h 2237474"/>
              <a:gd name="connsiteX184" fmla="*/ 1283504 w 12192000"/>
              <a:gd name="connsiteY184" fmla="*/ 2233797 h 2237474"/>
              <a:gd name="connsiteX185" fmla="*/ 1279765 w 12192000"/>
              <a:gd name="connsiteY185" fmla="*/ 2229639 h 2237474"/>
              <a:gd name="connsiteX186" fmla="*/ 1195347 w 12192000"/>
              <a:gd name="connsiteY186" fmla="*/ 2212354 h 2237474"/>
              <a:gd name="connsiteX187" fmla="*/ 970251 w 12192000"/>
              <a:gd name="connsiteY187" fmla="*/ 2221029 h 2237474"/>
              <a:gd name="connsiteX188" fmla="*/ 812914 w 12192000"/>
              <a:gd name="connsiteY188" fmla="*/ 2202752 h 2237474"/>
              <a:gd name="connsiteX189" fmla="*/ 800195 w 12192000"/>
              <a:gd name="connsiteY189" fmla="*/ 2209407 h 2237474"/>
              <a:gd name="connsiteX190" fmla="*/ 784978 w 12192000"/>
              <a:gd name="connsiteY190" fmla="*/ 2212360 h 2237474"/>
              <a:gd name="connsiteX191" fmla="*/ 681987 w 12192000"/>
              <a:gd name="connsiteY191" fmla="*/ 2216757 h 2237474"/>
              <a:gd name="connsiteX192" fmla="*/ 669923 w 12192000"/>
              <a:gd name="connsiteY192" fmla="*/ 2211682 h 2237474"/>
              <a:gd name="connsiteX193" fmla="*/ 648680 w 12192000"/>
              <a:gd name="connsiteY193" fmla="*/ 2206229 h 2237474"/>
              <a:gd name="connsiteX194" fmla="*/ 597225 w 12192000"/>
              <a:gd name="connsiteY194" fmla="*/ 2180999 h 2237474"/>
              <a:gd name="connsiteX195" fmla="*/ 558449 w 12192000"/>
              <a:gd name="connsiteY195" fmla="*/ 2182346 h 2237474"/>
              <a:gd name="connsiteX196" fmla="*/ 550517 w 12192000"/>
              <a:gd name="connsiteY196" fmla="*/ 2182060 h 2237474"/>
              <a:gd name="connsiteX197" fmla="*/ 550309 w 12192000"/>
              <a:gd name="connsiteY197" fmla="*/ 2181825 h 2237474"/>
              <a:gd name="connsiteX198" fmla="*/ 541836 w 12192000"/>
              <a:gd name="connsiteY198" fmla="*/ 2181063 h 2237474"/>
              <a:gd name="connsiteX199" fmla="*/ 536057 w 12192000"/>
              <a:gd name="connsiteY199" fmla="*/ 2181537 h 2237474"/>
              <a:gd name="connsiteX200" fmla="*/ 520671 w 12192000"/>
              <a:gd name="connsiteY200" fmla="*/ 2180980 h 2237474"/>
              <a:gd name="connsiteX201" fmla="*/ 515024 w 12192000"/>
              <a:gd name="connsiteY201" fmla="*/ 2179258 h 2237474"/>
              <a:gd name="connsiteX202" fmla="*/ 512278 w 12192000"/>
              <a:gd name="connsiteY202" fmla="*/ 2176369 h 2237474"/>
              <a:gd name="connsiteX203" fmla="*/ 480419 w 12192000"/>
              <a:gd name="connsiteY203" fmla="*/ 2167807 h 2237474"/>
              <a:gd name="connsiteX204" fmla="*/ 413835 w 12192000"/>
              <a:gd name="connsiteY204" fmla="*/ 2156783 h 2237474"/>
              <a:gd name="connsiteX205" fmla="*/ 376513 w 12192000"/>
              <a:gd name="connsiteY205" fmla="*/ 2154014 h 2237474"/>
              <a:gd name="connsiteX206" fmla="*/ 273386 w 12192000"/>
              <a:gd name="connsiteY206" fmla="*/ 2142551 h 2237474"/>
              <a:gd name="connsiteX207" fmla="*/ 169207 w 12192000"/>
              <a:gd name="connsiteY207" fmla="*/ 2128100 h 2237474"/>
              <a:gd name="connsiteX208" fmla="*/ 93149 w 12192000"/>
              <a:gd name="connsiteY208" fmla="*/ 2105324 h 2237474"/>
              <a:gd name="connsiteX209" fmla="*/ 88109 w 12192000"/>
              <a:gd name="connsiteY209" fmla="*/ 2106704 h 2237474"/>
              <a:gd name="connsiteX210" fmla="*/ 80022 w 12192000"/>
              <a:gd name="connsiteY210" fmla="*/ 2107254 h 2237474"/>
              <a:gd name="connsiteX211" fmla="*/ 79717 w 12192000"/>
              <a:gd name="connsiteY211" fmla="*/ 2107046 h 2237474"/>
              <a:gd name="connsiteX212" fmla="*/ 72352 w 12192000"/>
              <a:gd name="connsiteY212" fmla="*/ 2107991 h 2237474"/>
              <a:gd name="connsiteX213" fmla="*/ 37645 w 12192000"/>
              <a:gd name="connsiteY213" fmla="*/ 2115401 h 2237474"/>
              <a:gd name="connsiteX214" fmla="*/ 4572 w 12192000"/>
              <a:gd name="connsiteY214" fmla="*/ 2111091 h 2237474"/>
              <a:gd name="connsiteX215" fmla="*/ 0 w 12192000"/>
              <a:gd name="connsiteY215" fmla="*/ 2110468 h 2237474"/>
              <a:gd name="connsiteX216" fmla="*/ 0 w 12192000"/>
              <a:gd name="connsiteY21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97365 w 12192000"/>
              <a:gd name="connsiteY46" fmla="*/ 1105869 h 2237474"/>
              <a:gd name="connsiteX47" fmla="*/ 8665605 w 12192000"/>
              <a:gd name="connsiteY47" fmla="*/ 1110791 h 2237474"/>
              <a:gd name="connsiteX48" fmla="*/ 8584946 w 12192000"/>
              <a:gd name="connsiteY48" fmla="*/ 1135226 h 2237474"/>
              <a:gd name="connsiteX49" fmla="*/ 8460755 w 12192000"/>
              <a:gd name="connsiteY49" fmla="*/ 1203427 h 2237474"/>
              <a:gd name="connsiteX50" fmla="*/ 8419755 w 12192000"/>
              <a:gd name="connsiteY50" fmla="*/ 1216260 h 2237474"/>
              <a:gd name="connsiteX51" fmla="*/ 8411626 w 12192000"/>
              <a:gd name="connsiteY51" fmla="*/ 1214397 h 2237474"/>
              <a:gd name="connsiteX52" fmla="*/ 8363469 w 12192000"/>
              <a:gd name="connsiteY52" fmla="*/ 1246658 h 2237474"/>
              <a:gd name="connsiteX53" fmla="*/ 8275497 w 12192000"/>
              <a:gd name="connsiteY53" fmla="*/ 1264396 h 2237474"/>
              <a:gd name="connsiteX54" fmla="*/ 8206287 w 12192000"/>
              <a:gd name="connsiteY54" fmla="*/ 1273060 h 2237474"/>
              <a:gd name="connsiteX55" fmla="*/ 8168705 w 12192000"/>
              <a:gd name="connsiteY55" fmla="*/ 1279956 h 2237474"/>
              <a:gd name="connsiteX56" fmla="*/ 8139997 w 12192000"/>
              <a:gd name="connsiteY56" fmla="*/ 1282713 h 2237474"/>
              <a:gd name="connsiteX57" fmla="*/ 8074238 w 12192000"/>
              <a:gd name="connsiteY57" fmla="*/ 1301895 h 2237474"/>
              <a:gd name="connsiteX58" fmla="*/ 7968292 w 12192000"/>
              <a:gd name="connsiteY58" fmla="*/ 1338779 h 2237474"/>
              <a:gd name="connsiteX59" fmla="*/ 7945122 w 12192000"/>
              <a:gd name="connsiteY59" fmla="*/ 1345477 h 2237474"/>
              <a:gd name="connsiteX60" fmla="*/ 7902328 w 12192000"/>
              <a:gd name="connsiteY60" fmla="*/ 1345865 h 2237474"/>
              <a:gd name="connsiteX61" fmla="*/ 7875879 w 12192000"/>
              <a:gd name="connsiteY61" fmla="*/ 1345646 h 2237474"/>
              <a:gd name="connsiteX62" fmla="*/ 7840612 w 12192000"/>
              <a:gd name="connsiteY62" fmla="*/ 1369373 h 2237474"/>
              <a:gd name="connsiteX63" fmla="*/ 7786819 w 12192000"/>
              <a:gd name="connsiteY63" fmla="*/ 1378970 h 2237474"/>
              <a:gd name="connsiteX64" fmla="*/ 7548172 w 12192000"/>
              <a:gd name="connsiteY64" fmla="*/ 1417460 h 2237474"/>
              <a:gd name="connsiteX65" fmla="*/ 7483437 w 12192000"/>
              <a:gd name="connsiteY65" fmla="*/ 1478152 h 2237474"/>
              <a:gd name="connsiteX66" fmla="*/ 7377870 w 12192000"/>
              <a:gd name="connsiteY66" fmla="*/ 1523319 h 2237474"/>
              <a:gd name="connsiteX67" fmla="*/ 7230737 w 12192000"/>
              <a:gd name="connsiteY67" fmla="*/ 1562633 h 2237474"/>
              <a:gd name="connsiteX68" fmla="*/ 7224458 w 12192000"/>
              <a:gd name="connsiteY68" fmla="*/ 1573008 h 2237474"/>
              <a:gd name="connsiteX69" fmla="*/ 7213486 w 12192000"/>
              <a:gd name="connsiteY69" fmla="*/ 1580987 h 2237474"/>
              <a:gd name="connsiteX70" fmla="*/ 7183121 w 12192000"/>
              <a:gd name="connsiteY70" fmla="*/ 1595162 h 2237474"/>
              <a:gd name="connsiteX71" fmla="*/ 7164601 w 12192000"/>
              <a:gd name="connsiteY71" fmla="*/ 1606490 h 2237474"/>
              <a:gd name="connsiteX72" fmla="*/ 7114651 w 12192000"/>
              <a:gd name="connsiteY72" fmla="*/ 1620959 h 2237474"/>
              <a:gd name="connsiteX73" fmla="*/ 7092727 w 12192000"/>
              <a:gd name="connsiteY73" fmla="*/ 1623628 h 2237474"/>
              <a:gd name="connsiteX74" fmla="*/ 7031309 w 12192000"/>
              <a:gd name="connsiteY74" fmla="*/ 1619451 h 2237474"/>
              <a:gd name="connsiteX75" fmla="*/ 6999084 w 12192000"/>
              <a:gd name="connsiteY75" fmla="*/ 1634317 h 2237474"/>
              <a:gd name="connsiteX76" fmla="*/ 6992107 w 12192000"/>
              <a:gd name="connsiteY76" fmla="*/ 1636860 h 2237474"/>
              <a:gd name="connsiteX77" fmla="*/ 6991765 w 12192000"/>
              <a:gd name="connsiteY77" fmla="*/ 1636725 h 2237474"/>
              <a:gd name="connsiteX78" fmla="*/ 6900177 w 12192000"/>
              <a:gd name="connsiteY78" fmla="*/ 1636016 h 2237474"/>
              <a:gd name="connsiteX79" fmla="*/ 6795372 w 12192000"/>
              <a:gd name="connsiteY79" fmla="*/ 1644845 h 2237474"/>
              <a:gd name="connsiteX80" fmla="*/ 6692251 w 12192000"/>
              <a:gd name="connsiteY80" fmla="*/ 1656357 h 2237474"/>
              <a:gd name="connsiteX81" fmla="*/ 6655235 w 12192000"/>
              <a:gd name="connsiteY81" fmla="*/ 1661869 h 2237474"/>
              <a:gd name="connsiteX82" fmla="*/ 6587857 w 12192000"/>
              <a:gd name="connsiteY82" fmla="*/ 1665769 h 2237474"/>
              <a:gd name="connsiteX83" fmla="*/ 6554894 w 12192000"/>
              <a:gd name="connsiteY83" fmla="*/ 1664428 h 2237474"/>
              <a:gd name="connsiteX84" fmla="*/ 6516595 w 12192000"/>
              <a:gd name="connsiteY84" fmla="*/ 1667475 h 2237474"/>
              <a:gd name="connsiteX85" fmla="*/ 6508541 w 12192000"/>
              <a:gd name="connsiteY85" fmla="*/ 1668757 h 2237474"/>
              <a:gd name="connsiteX86" fmla="*/ 6471012 w 12192000"/>
              <a:gd name="connsiteY86" fmla="*/ 1678604 h 2237474"/>
              <a:gd name="connsiteX87" fmla="*/ 6415265 w 12192000"/>
              <a:gd name="connsiteY87" fmla="*/ 1665317 h 2237474"/>
              <a:gd name="connsiteX88" fmla="*/ 6364035 w 12192000"/>
              <a:gd name="connsiteY88" fmla="*/ 1667683 h 2237474"/>
              <a:gd name="connsiteX89" fmla="*/ 6280959 w 12192000"/>
              <a:gd name="connsiteY89" fmla="*/ 1689329 h 2237474"/>
              <a:gd name="connsiteX90" fmla="*/ 6243319 w 12192000"/>
              <a:gd name="connsiteY90" fmla="*/ 1695560 h 2237474"/>
              <a:gd name="connsiteX91" fmla="*/ 6098321 w 12192000"/>
              <a:gd name="connsiteY91" fmla="*/ 1721646 h 2237474"/>
              <a:gd name="connsiteX92" fmla="*/ 5880652 w 12192000"/>
              <a:gd name="connsiteY92" fmla="*/ 1779643 h 2237474"/>
              <a:gd name="connsiteX93" fmla="*/ 5785959 w 12192000"/>
              <a:gd name="connsiteY93" fmla="*/ 1775307 h 2237474"/>
              <a:gd name="connsiteX94" fmla="*/ 5643534 w 12192000"/>
              <a:gd name="connsiteY94" fmla="*/ 1802919 h 2237474"/>
              <a:gd name="connsiteX95" fmla="*/ 5518799 w 12192000"/>
              <a:gd name="connsiteY95" fmla="*/ 1818312 h 2237474"/>
              <a:gd name="connsiteX96" fmla="*/ 5505014 w 12192000"/>
              <a:gd name="connsiteY96" fmla="*/ 1819259 h 2237474"/>
              <a:gd name="connsiteX97" fmla="*/ 5453307 w 12192000"/>
              <a:gd name="connsiteY97" fmla="*/ 1815450 h 2237474"/>
              <a:gd name="connsiteX98" fmla="*/ 5364192 w 12192000"/>
              <a:gd name="connsiteY98" fmla="*/ 1826074 h 2237474"/>
              <a:gd name="connsiteX99" fmla="*/ 5350380 w 12192000"/>
              <a:gd name="connsiteY99" fmla="*/ 1830891 h 2237474"/>
              <a:gd name="connsiteX100" fmla="*/ 5259633 w 12192000"/>
              <a:gd name="connsiteY100" fmla="*/ 1837160 h 2237474"/>
              <a:gd name="connsiteX101" fmla="*/ 5197513 w 12192000"/>
              <a:gd name="connsiteY101" fmla="*/ 1844718 h 2237474"/>
              <a:gd name="connsiteX102" fmla="*/ 5168852 w 12192000"/>
              <a:gd name="connsiteY102" fmla="*/ 1844846 h 2237474"/>
              <a:gd name="connsiteX103" fmla="*/ 5114927 w 12192000"/>
              <a:gd name="connsiteY103" fmla="*/ 1847827 h 2237474"/>
              <a:gd name="connsiteX104" fmla="*/ 5108970 w 12192000"/>
              <a:gd name="connsiteY104" fmla="*/ 1847935 h 2237474"/>
              <a:gd name="connsiteX105" fmla="*/ 5067961 w 12192000"/>
              <a:gd name="connsiteY105" fmla="*/ 1845917 h 2237474"/>
              <a:gd name="connsiteX106" fmla="*/ 5007075 w 12192000"/>
              <a:gd name="connsiteY106" fmla="*/ 1838626 h 2237474"/>
              <a:gd name="connsiteX107" fmla="*/ 4944087 w 12192000"/>
              <a:gd name="connsiteY107" fmla="*/ 1823332 h 2237474"/>
              <a:gd name="connsiteX108" fmla="*/ 4907662 w 12192000"/>
              <a:gd name="connsiteY108" fmla="*/ 1816900 h 2237474"/>
              <a:gd name="connsiteX109" fmla="*/ 4882386 w 12192000"/>
              <a:gd name="connsiteY109" fmla="*/ 1809844 h 2237474"/>
              <a:gd name="connsiteX110" fmla="*/ 4811440 w 12192000"/>
              <a:gd name="connsiteY110" fmla="*/ 1804655 h 2237474"/>
              <a:gd name="connsiteX111" fmla="*/ 4691075 w 12192000"/>
              <a:gd name="connsiteY111" fmla="*/ 1801389 h 2237474"/>
              <a:gd name="connsiteX112" fmla="*/ 4611738 w 12192000"/>
              <a:gd name="connsiteY112" fmla="*/ 1776964 h 2237474"/>
              <a:gd name="connsiteX113" fmla="*/ 4560070 w 12192000"/>
              <a:gd name="connsiteY113" fmla="*/ 1785640 h 2237474"/>
              <a:gd name="connsiteX114" fmla="*/ 4536503 w 12192000"/>
              <a:gd name="connsiteY114" fmla="*/ 1785334 h 2237474"/>
              <a:gd name="connsiteX115" fmla="*/ 4513724 w 12192000"/>
              <a:gd name="connsiteY115" fmla="*/ 1791996 h 2237474"/>
              <a:gd name="connsiteX116" fmla="*/ 4459810 w 12192000"/>
              <a:gd name="connsiteY116" fmla="*/ 1797886 h 2237474"/>
              <a:gd name="connsiteX117" fmla="*/ 4379064 w 12192000"/>
              <a:gd name="connsiteY117" fmla="*/ 1817177 h 2237474"/>
              <a:gd name="connsiteX118" fmla="*/ 4319209 w 12192000"/>
              <a:gd name="connsiteY118" fmla="*/ 1834833 h 2237474"/>
              <a:gd name="connsiteX119" fmla="*/ 4290981 w 12192000"/>
              <a:gd name="connsiteY119" fmla="*/ 1839677 h 2237474"/>
              <a:gd name="connsiteX120" fmla="*/ 4285792 w 12192000"/>
              <a:gd name="connsiteY120" fmla="*/ 1836231 h 2237474"/>
              <a:gd name="connsiteX121" fmla="*/ 4238372 w 12192000"/>
              <a:gd name="connsiteY121" fmla="*/ 1851480 h 2237474"/>
              <a:gd name="connsiteX122" fmla="*/ 4232517 w 12192000"/>
              <a:gd name="connsiteY122" fmla="*/ 1852567 h 2237474"/>
              <a:gd name="connsiteX123" fmla="*/ 4191732 w 12192000"/>
              <a:gd name="connsiteY123" fmla="*/ 1857328 h 2237474"/>
              <a:gd name="connsiteX124" fmla="*/ 4065532 w 12192000"/>
              <a:gd name="connsiteY124" fmla="*/ 1855477 h 2237474"/>
              <a:gd name="connsiteX125" fmla="*/ 4028460 w 12192000"/>
              <a:gd name="connsiteY125" fmla="*/ 1855137 h 2237474"/>
              <a:gd name="connsiteX126" fmla="*/ 4002267 w 12192000"/>
              <a:gd name="connsiteY126" fmla="*/ 1852352 h 2237474"/>
              <a:gd name="connsiteX127" fmla="*/ 3931396 w 12192000"/>
              <a:gd name="connsiteY127" fmla="*/ 1858915 h 2237474"/>
              <a:gd name="connsiteX128" fmla="*/ 3812162 w 12192000"/>
              <a:gd name="connsiteY128" fmla="*/ 1875501 h 2237474"/>
              <a:gd name="connsiteX129" fmla="*/ 3729530 w 12192000"/>
              <a:gd name="connsiteY129" fmla="*/ 1864513 h 2237474"/>
              <a:gd name="connsiteX130" fmla="*/ 3680177 w 12192000"/>
              <a:gd name="connsiteY130" fmla="*/ 1881552 h 2237474"/>
              <a:gd name="connsiteX131" fmla="*/ 3567259 w 12192000"/>
              <a:gd name="connsiteY131" fmla="*/ 1893482 h 2237474"/>
              <a:gd name="connsiteX132" fmla="*/ 3405770 w 12192000"/>
              <a:gd name="connsiteY132" fmla="*/ 1904591 h 2237474"/>
              <a:gd name="connsiteX133" fmla="*/ 3280097 w 12192000"/>
              <a:gd name="connsiteY133" fmla="*/ 1919610 h 2237474"/>
              <a:gd name="connsiteX134" fmla="*/ 3123424 w 12192000"/>
              <a:gd name="connsiteY134" fmla="*/ 1952930 h 2237474"/>
              <a:gd name="connsiteX135" fmla="*/ 3009910 w 12192000"/>
              <a:gd name="connsiteY135" fmla="*/ 1957866 h 2237474"/>
              <a:gd name="connsiteX136" fmla="*/ 2995934 w 12192000"/>
              <a:gd name="connsiteY136" fmla="*/ 1967085 h 2237474"/>
              <a:gd name="connsiteX137" fmla="*/ 2980071 w 12192000"/>
              <a:gd name="connsiteY137" fmla="*/ 1972988 h 2237474"/>
              <a:gd name="connsiteX138" fmla="*/ 2978094 w 12192000"/>
              <a:gd name="connsiteY138" fmla="*/ 1972369 h 2237474"/>
              <a:gd name="connsiteX139" fmla="*/ 2942858 w 12192000"/>
              <a:gd name="connsiteY139" fmla="*/ 1981367 h 2237474"/>
              <a:gd name="connsiteX140" fmla="*/ 2875436 w 12192000"/>
              <a:gd name="connsiteY140" fmla="*/ 1996977 h 2237474"/>
              <a:gd name="connsiteX141" fmla="*/ 2874892 w 12192000"/>
              <a:gd name="connsiteY141" fmla="*/ 1996085 h 2237474"/>
              <a:gd name="connsiteX142" fmla="*/ 2864145 w 12192000"/>
              <a:gd name="connsiteY142" fmla="*/ 1994061 h 2237474"/>
              <a:gd name="connsiteX143" fmla="*/ 2843662 w 12192000"/>
              <a:gd name="connsiteY143" fmla="*/ 1992498 h 2237474"/>
              <a:gd name="connsiteX144" fmla="*/ 2796128 w 12192000"/>
              <a:gd name="connsiteY144" fmla="*/ 1976403 h 2237474"/>
              <a:gd name="connsiteX145" fmla="*/ 2756784 w 12192000"/>
              <a:gd name="connsiteY145" fmla="*/ 1985116 h 2237474"/>
              <a:gd name="connsiteX146" fmla="*/ 2748833 w 12192000"/>
              <a:gd name="connsiteY146" fmla="*/ 1986323 h 2237474"/>
              <a:gd name="connsiteX147" fmla="*/ 2748661 w 12192000"/>
              <a:gd name="connsiteY147" fmla="*/ 1986122 h 2237474"/>
              <a:gd name="connsiteX148" fmla="*/ 2740251 w 12192000"/>
              <a:gd name="connsiteY148" fmla="*/ 1986946 h 2237474"/>
              <a:gd name="connsiteX149" fmla="*/ 2718916 w 12192000"/>
              <a:gd name="connsiteY149" fmla="*/ 1990867 h 2237474"/>
              <a:gd name="connsiteX150" fmla="*/ 2713522 w 12192000"/>
              <a:gd name="connsiteY150" fmla="*/ 1990173 h 2237474"/>
              <a:gd name="connsiteX151" fmla="*/ 2680597 w 12192000"/>
              <a:gd name="connsiteY151" fmla="*/ 1984996 h 2237474"/>
              <a:gd name="connsiteX152" fmla="*/ 2578178 w 12192000"/>
              <a:gd name="connsiteY152" fmla="*/ 1990531 h 2237474"/>
              <a:gd name="connsiteX153" fmla="*/ 2476147 w 12192000"/>
              <a:gd name="connsiteY153" fmla="*/ 1998305 h 2237474"/>
              <a:gd name="connsiteX154" fmla="*/ 2373568 w 12192000"/>
              <a:gd name="connsiteY154" fmla="*/ 2003219 h 2237474"/>
              <a:gd name="connsiteX155" fmla="*/ 2321399 w 12192000"/>
              <a:gd name="connsiteY155" fmla="*/ 1989467 h 2237474"/>
              <a:gd name="connsiteX156" fmla="*/ 2315525 w 12192000"/>
              <a:gd name="connsiteY156" fmla="*/ 1989708 h 2237474"/>
              <a:gd name="connsiteX157" fmla="*/ 2300792 w 12192000"/>
              <a:gd name="connsiteY157" fmla="*/ 1994290 h 2237474"/>
              <a:gd name="connsiteX158" fmla="*/ 2295469 w 12192000"/>
              <a:gd name="connsiteY158" fmla="*/ 1996659 h 2237474"/>
              <a:gd name="connsiteX159" fmla="*/ 2287219 w 12192000"/>
              <a:gd name="connsiteY159" fmla="*/ 1998750 h 2237474"/>
              <a:gd name="connsiteX160" fmla="*/ 2286948 w 12192000"/>
              <a:gd name="connsiteY160" fmla="*/ 1998596 h 2237474"/>
              <a:gd name="connsiteX161" fmla="*/ 2243069 w 12192000"/>
              <a:gd name="connsiteY161" fmla="*/ 2015111 h 2237474"/>
              <a:gd name="connsiteX162" fmla="*/ 2186609 w 12192000"/>
              <a:gd name="connsiteY162" fmla="*/ 2008263 h 2237474"/>
              <a:gd name="connsiteX163" fmla="*/ 2164831 w 12192000"/>
              <a:gd name="connsiteY163" fmla="*/ 2010143 h 2237474"/>
              <a:gd name="connsiteX164" fmla="*/ 2152836 w 12192000"/>
              <a:gd name="connsiteY164" fmla="*/ 2010048 h 2237474"/>
              <a:gd name="connsiteX165" fmla="*/ 2117102 w 12192000"/>
              <a:gd name="connsiteY165" fmla="*/ 2023004 h 2237474"/>
              <a:gd name="connsiteX166" fmla="*/ 2111935 w 12192000"/>
              <a:gd name="connsiteY166" fmla="*/ 2023163 h 2237474"/>
              <a:gd name="connsiteX167" fmla="*/ 2089991 w 12192000"/>
              <a:gd name="connsiteY167" fmla="*/ 2034193 h 2237474"/>
              <a:gd name="connsiteX168" fmla="*/ 2058061 w 12192000"/>
              <a:gd name="connsiteY168" fmla="*/ 2047942 h 2237474"/>
              <a:gd name="connsiteX169" fmla="*/ 2055737 w 12192000"/>
              <a:gd name="connsiteY169" fmla="*/ 2047704 h 2237474"/>
              <a:gd name="connsiteX170" fmla="*/ 2042244 w 12192000"/>
              <a:gd name="connsiteY170" fmla="*/ 2055560 h 2237474"/>
              <a:gd name="connsiteX171" fmla="*/ 1976224 w 12192000"/>
              <a:gd name="connsiteY171" fmla="*/ 2074257 h 2237474"/>
              <a:gd name="connsiteX172" fmla="*/ 1877728 w 12192000"/>
              <a:gd name="connsiteY172" fmla="*/ 2101004 h 2237474"/>
              <a:gd name="connsiteX173" fmla="*/ 1759056 w 12192000"/>
              <a:gd name="connsiteY173" fmla="*/ 2125608 h 2237474"/>
              <a:gd name="connsiteX174" fmla="*/ 1637948 w 12192000"/>
              <a:gd name="connsiteY174" fmla="*/ 2172597 h 2237474"/>
              <a:gd name="connsiteX175" fmla="*/ 1434549 w 12192000"/>
              <a:gd name="connsiteY175" fmla="*/ 2234522 h 2237474"/>
              <a:gd name="connsiteX176" fmla="*/ 1398481 w 12192000"/>
              <a:gd name="connsiteY176" fmla="*/ 2237074 h 2237474"/>
              <a:gd name="connsiteX177" fmla="*/ 1398407 w 12192000"/>
              <a:gd name="connsiteY177" fmla="*/ 2237095 h 2237474"/>
              <a:gd name="connsiteX178" fmla="*/ 1370962 w 12192000"/>
              <a:gd name="connsiteY178" fmla="*/ 2237474 h 2237474"/>
              <a:gd name="connsiteX179" fmla="*/ 1356367 w 12192000"/>
              <a:gd name="connsiteY179" fmla="*/ 2235089 h 2237474"/>
              <a:gd name="connsiteX180" fmla="*/ 1324828 w 12192000"/>
              <a:gd name="connsiteY180" fmla="*/ 2231968 h 2237474"/>
              <a:gd name="connsiteX181" fmla="*/ 1297744 w 12192000"/>
              <a:gd name="connsiteY181" fmla="*/ 2235849 h 2237474"/>
              <a:gd name="connsiteX182" fmla="*/ 1286236 w 12192000"/>
              <a:gd name="connsiteY182" fmla="*/ 2233135 h 2237474"/>
              <a:gd name="connsiteX183" fmla="*/ 1283504 w 12192000"/>
              <a:gd name="connsiteY183" fmla="*/ 2233797 h 2237474"/>
              <a:gd name="connsiteX184" fmla="*/ 1279765 w 12192000"/>
              <a:gd name="connsiteY184" fmla="*/ 2229639 h 2237474"/>
              <a:gd name="connsiteX185" fmla="*/ 1195347 w 12192000"/>
              <a:gd name="connsiteY185" fmla="*/ 2212354 h 2237474"/>
              <a:gd name="connsiteX186" fmla="*/ 970251 w 12192000"/>
              <a:gd name="connsiteY186" fmla="*/ 2221029 h 2237474"/>
              <a:gd name="connsiteX187" fmla="*/ 812914 w 12192000"/>
              <a:gd name="connsiteY187" fmla="*/ 2202752 h 2237474"/>
              <a:gd name="connsiteX188" fmla="*/ 800195 w 12192000"/>
              <a:gd name="connsiteY188" fmla="*/ 2209407 h 2237474"/>
              <a:gd name="connsiteX189" fmla="*/ 784978 w 12192000"/>
              <a:gd name="connsiteY189" fmla="*/ 2212360 h 2237474"/>
              <a:gd name="connsiteX190" fmla="*/ 681987 w 12192000"/>
              <a:gd name="connsiteY190" fmla="*/ 2216757 h 2237474"/>
              <a:gd name="connsiteX191" fmla="*/ 669923 w 12192000"/>
              <a:gd name="connsiteY191" fmla="*/ 2211682 h 2237474"/>
              <a:gd name="connsiteX192" fmla="*/ 648680 w 12192000"/>
              <a:gd name="connsiteY192" fmla="*/ 2206229 h 2237474"/>
              <a:gd name="connsiteX193" fmla="*/ 597225 w 12192000"/>
              <a:gd name="connsiteY193" fmla="*/ 2180999 h 2237474"/>
              <a:gd name="connsiteX194" fmla="*/ 558449 w 12192000"/>
              <a:gd name="connsiteY194" fmla="*/ 2182346 h 2237474"/>
              <a:gd name="connsiteX195" fmla="*/ 550517 w 12192000"/>
              <a:gd name="connsiteY195" fmla="*/ 2182060 h 2237474"/>
              <a:gd name="connsiteX196" fmla="*/ 550309 w 12192000"/>
              <a:gd name="connsiteY196" fmla="*/ 2181825 h 2237474"/>
              <a:gd name="connsiteX197" fmla="*/ 541836 w 12192000"/>
              <a:gd name="connsiteY197" fmla="*/ 2181063 h 2237474"/>
              <a:gd name="connsiteX198" fmla="*/ 536057 w 12192000"/>
              <a:gd name="connsiteY198" fmla="*/ 2181537 h 2237474"/>
              <a:gd name="connsiteX199" fmla="*/ 520671 w 12192000"/>
              <a:gd name="connsiteY199" fmla="*/ 2180980 h 2237474"/>
              <a:gd name="connsiteX200" fmla="*/ 515024 w 12192000"/>
              <a:gd name="connsiteY200" fmla="*/ 2179258 h 2237474"/>
              <a:gd name="connsiteX201" fmla="*/ 512278 w 12192000"/>
              <a:gd name="connsiteY201" fmla="*/ 2176369 h 2237474"/>
              <a:gd name="connsiteX202" fmla="*/ 480419 w 12192000"/>
              <a:gd name="connsiteY202" fmla="*/ 2167807 h 2237474"/>
              <a:gd name="connsiteX203" fmla="*/ 413835 w 12192000"/>
              <a:gd name="connsiteY203" fmla="*/ 2156783 h 2237474"/>
              <a:gd name="connsiteX204" fmla="*/ 376513 w 12192000"/>
              <a:gd name="connsiteY204" fmla="*/ 2154014 h 2237474"/>
              <a:gd name="connsiteX205" fmla="*/ 273386 w 12192000"/>
              <a:gd name="connsiteY205" fmla="*/ 2142551 h 2237474"/>
              <a:gd name="connsiteX206" fmla="*/ 169207 w 12192000"/>
              <a:gd name="connsiteY206" fmla="*/ 2128100 h 2237474"/>
              <a:gd name="connsiteX207" fmla="*/ 93149 w 12192000"/>
              <a:gd name="connsiteY207" fmla="*/ 2105324 h 2237474"/>
              <a:gd name="connsiteX208" fmla="*/ 88109 w 12192000"/>
              <a:gd name="connsiteY208" fmla="*/ 2106704 h 2237474"/>
              <a:gd name="connsiteX209" fmla="*/ 80022 w 12192000"/>
              <a:gd name="connsiteY209" fmla="*/ 2107254 h 2237474"/>
              <a:gd name="connsiteX210" fmla="*/ 79717 w 12192000"/>
              <a:gd name="connsiteY210" fmla="*/ 2107046 h 2237474"/>
              <a:gd name="connsiteX211" fmla="*/ 72352 w 12192000"/>
              <a:gd name="connsiteY211" fmla="*/ 2107991 h 2237474"/>
              <a:gd name="connsiteX212" fmla="*/ 37645 w 12192000"/>
              <a:gd name="connsiteY212" fmla="*/ 2115401 h 2237474"/>
              <a:gd name="connsiteX213" fmla="*/ 4572 w 12192000"/>
              <a:gd name="connsiteY213" fmla="*/ 2111091 h 2237474"/>
              <a:gd name="connsiteX214" fmla="*/ 0 w 12192000"/>
              <a:gd name="connsiteY214" fmla="*/ 2110468 h 2237474"/>
              <a:gd name="connsiteX215" fmla="*/ 0 w 12192000"/>
              <a:gd name="connsiteY21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97365 w 12192000"/>
              <a:gd name="connsiteY46" fmla="*/ 1105869 h 2237474"/>
              <a:gd name="connsiteX47" fmla="*/ 8665605 w 12192000"/>
              <a:gd name="connsiteY47" fmla="*/ 1110791 h 2237474"/>
              <a:gd name="connsiteX48" fmla="*/ 8584946 w 12192000"/>
              <a:gd name="connsiteY48" fmla="*/ 1135226 h 2237474"/>
              <a:gd name="connsiteX49" fmla="*/ 8460755 w 12192000"/>
              <a:gd name="connsiteY49" fmla="*/ 1203427 h 2237474"/>
              <a:gd name="connsiteX50" fmla="*/ 8419755 w 12192000"/>
              <a:gd name="connsiteY50" fmla="*/ 1216260 h 2237474"/>
              <a:gd name="connsiteX51" fmla="*/ 8411626 w 12192000"/>
              <a:gd name="connsiteY51" fmla="*/ 1214397 h 2237474"/>
              <a:gd name="connsiteX52" fmla="*/ 8363469 w 12192000"/>
              <a:gd name="connsiteY52" fmla="*/ 1246658 h 2237474"/>
              <a:gd name="connsiteX53" fmla="*/ 8275497 w 12192000"/>
              <a:gd name="connsiteY53" fmla="*/ 1264396 h 2237474"/>
              <a:gd name="connsiteX54" fmla="*/ 8206287 w 12192000"/>
              <a:gd name="connsiteY54" fmla="*/ 1273060 h 2237474"/>
              <a:gd name="connsiteX55" fmla="*/ 8168705 w 12192000"/>
              <a:gd name="connsiteY55" fmla="*/ 1279956 h 2237474"/>
              <a:gd name="connsiteX56" fmla="*/ 8139997 w 12192000"/>
              <a:gd name="connsiteY56" fmla="*/ 1282713 h 2237474"/>
              <a:gd name="connsiteX57" fmla="*/ 8074238 w 12192000"/>
              <a:gd name="connsiteY57" fmla="*/ 1301895 h 2237474"/>
              <a:gd name="connsiteX58" fmla="*/ 7968292 w 12192000"/>
              <a:gd name="connsiteY58" fmla="*/ 1338779 h 2237474"/>
              <a:gd name="connsiteX59" fmla="*/ 7945122 w 12192000"/>
              <a:gd name="connsiteY59" fmla="*/ 1345477 h 2237474"/>
              <a:gd name="connsiteX60" fmla="*/ 7902328 w 12192000"/>
              <a:gd name="connsiteY60" fmla="*/ 1345865 h 2237474"/>
              <a:gd name="connsiteX61" fmla="*/ 7875879 w 12192000"/>
              <a:gd name="connsiteY61" fmla="*/ 1345646 h 2237474"/>
              <a:gd name="connsiteX62" fmla="*/ 7840612 w 12192000"/>
              <a:gd name="connsiteY62" fmla="*/ 1369373 h 2237474"/>
              <a:gd name="connsiteX63" fmla="*/ 7786819 w 12192000"/>
              <a:gd name="connsiteY63" fmla="*/ 1378970 h 2237474"/>
              <a:gd name="connsiteX64" fmla="*/ 7548172 w 12192000"/>
              <a:gd name="connsiteY64" fmla="*/ 1417460 h 2237474"/>
              <a:gd name="connsiteX65" fmla="*/ 7483437 w 12192000"/>
              <a:gd name="connsiteY65" fmla="*/ 1478152 h 2237474"/>
              <a:gd name="connsiteX66" fmla="*/ 7377870 w 12192000"/>
              <a:gd name="connsiteY66" fmla="*/ 1523319 h 2237474"/>
              <a:gd name="connsiteX67" fmla="*/ 7230737 w 12192000"/>
              <a:gd name="connsiteY67" fmla="*/ 1562633 h 2237474"/>
              <a:gd name="connsiteX68" fmla="*/ 7224458 w 12192000"/>
              <a:gd name="connsiteY68" fmla="*/ 1573008 h 2237474"/>
              <a:gd name="connsiteX69" fmla="*/ 7213486 w 12192000"/>
              <a:gd name="connsiteY69" fmla="*/ 1580987 h 2237474"/>
              <a:gd name="connsiteX70" fmla="*/ 7183121 w 12192000"/>
              <a:gd name="connsiteY70" fmla="*/ 1595162 h 2237474"/>
              <a:gd name="connsiteX71" fmla="*/ 7164601 w 12192000"/>
              <a:gd name="connsiteY71" fmla="*/ 1606490 h 2237474"/>
              <a:gd name="connsiteX72" fmla="*/ 7114651 w 12192000"/>
              <a:gd name="connsiteY72" fmla="*/ 1620959 h 2237474"/>
              <a:gd name="connsiteX73" fmla="*/ 7092727 w 12192000"/>
              <a:gd name="connsiteY73" fmla="*/ 1623628 h 2237474"/>
              <a:gd name="connsiteX74" fmla="*/ 7031309 w 12192000"/>
              <a:gd name="connsiteY74" fmla="*/ 1619451 h 2237474"/>
              <a:gd name="connsiteX75" fmla="*/ 6999084 w 12192000"/>
              <a:gd name="connsiteY75" fmla="*/ 1634317 h 2237474"/>
              <a:gd name="connsiteX76" fmla="*/ 6992107 w 12192000"/>
              <a:gd name="connsiteY76" fmla="*/ 1636860 h 2237474"/>
              <a:gd name="connsiteX77" fmla="*/ 6991765 w 12192000"/>
              <a:gd name="connsiteY77" fmla="*/ 1636725 h 2237474"/>
              <a:gd name="connsiteX78" fmla="*/ 6900177 w 12192000"/>
              <a:gd name="connsiteY78" fmla="*/ 1636016 h 2237474"/>
              <a:gd name="connsiteX79" fmla="*/ 6795372 w 12192000"/>
              <a:gd name="connsiteY79" fmla="*/ 1644845 h 2237474"/>
              <a:gd name="connsiteX80" fmla="*/ 6692251 w 12192000"/>
              <a:gd name="connsiteY80" fmla="*/ 1656357 h 2237474"/>
              <a:gd name="connsiteX81" fmla="*/ 6655235 w 12192000"/>
              <a:gd name="connsiteY81" fmla="*/ 1661869 h 2237474"/>
              <a:gd name="connsiteX82" fmla="*/ 6587857 w 12192000"/>
              <a:gd name="connsiteY82" fmla="*/ 1665769 h 2237474"/>
              <a:gd name="connsiteX83" fmla="*/ 6554894 w 12192000"/>
              <a:gd name="connsiteY83" fmla="*/ 1664428 h 2237474"/>
              <a:gd name="connsiteX84" fmla="*/ 6516595 w 12192000"/>
              <a:gd name="connsiteY84" fmla="*/ 1667475 h 2237474"/>
              <a:gd name="connsiteX85" fmla="*/ 6508541 w 12192000"/>
              <a:gd name="connsiteY85" fmla="*/ 1668757 h 2237474"/>
              <a:gd name="connsiteX86" fmla="*/ 6471012 w 12192000"/>
              <a:gd name="connsiteY86" fmla="*/ 1678604 h 2237474"/>
              <a:gd name="connsiteX87" fmla="*/ 6415265 w 12192000"/>
              <a:gd name="connsiteY87" fmla="*/ 1665317 h 2237474"/>
              <a:gd name="connsiteX88" fmla="*/ 6364035 w 12192000"/>
              <a:gd name="connsiteY88" fmla="*/ 1667683 h 2237474"/>
              <a:gd name="connsiteX89" fmla="*/ 6280959 w 12192000"/>
              <a:gd name="connsiteY89" fmla="*/ 1689329 h 2237474"/>
              <a:gd name="connsiteX90" fmla="*/ 6243319 w 12192000"/>
              <a:gd name="connsiteY90" fmla="*/ 1695560 h 2237474"/>
              <a:gd name="connsiteX91" fmla="*/ 6098321 w 12192000"/>
              <a:gd name="connsiteY91" fmla="*/ 1721646 h 2237474"/>
              <a:gd name="connsiteX92" fmla="*/ 5880652 w 12192000"/>
              <a:gd name="connsiteY92" fmla="*/ 1779643 h 2237474"/>
              <a:gd name="connsiteX93" fmla="*/ 5785959 w 12192000"/>
              <a:gd name="connsiteY93" fmla="*/ 1775307 h 2237474"/>
              <a:gd name="connsiteX94" fmla="*/ 5643534 w 12192000"/>
              <a:gd name="connsiteY94" fmla="*/ 1802919 h 2237474"/>
              <a:gd name="connsiteX95" fmla="*/ 5518799 w 12192000"/>
              <a:gd name="connsiteY95" fmla="*/ 1818312 h 2237474"/>
              <a:gd name="connsiteX96" fmla="*/ 5505014 w 12192000"/>
              <a:gd name="connsiteY96" fmla="*/ 1819259 h 2237474"/>
              <a:gd name="connsiteX97" fmla="*/ 5453307 w 12192000"/>
              <a:gd name="connsiteY97" fmla="*/ 1815450 h 2237474"/>
              <a:gd name="connsiteX98" fmla="*/ 5364192 w 12192000"/>
              <a:gd name="connsiteY98" fmla="*/ 1826074 h 2237474"/>
              <a:gd name="connsiteX99" fmla="*/ 5350380 w 12192000"/>
              <a:gd name="connsiteY99" fmla="*/ 1830891 h 2237474"/>
              <a:gd name="connsiteX100" fmla="*/ 5259633 w 12192000"/>
              <a:gd name="connsiteY100" fmla="*/ 1837160 h 2237474"/>
              <a:gd name="connsiteX101" fmla="*/ 5197513 w 12192000"/>
              <a:gd name="connsiteY101" fmla="*/ 1844718 h 2237474"/>
              <a:gd name="connsiteX102" fmla="*/ 5168852 w 12192000"/>
              <a:gd name="connsiteY102" fmla="*/ 1844846 h 2237474"/>
              <a:gd name="connsiteX103" fmla="*/ 5114927 w 12192000"/>
              <a:gd name="connsiteY103" fmla="*/ 1847827 h 2237474"/>
              <a:gd name="connsiteX104" fmla="*/ 5108970 w 12192000"/>
              <a:gd name="connsiteY104" fmla="*/ 1847935 h 2237474"/>
              <a:gd name="connsiteX105" fmla="*/ 5067961 w 12192000"/>
              <a:gd name="connsiteY105" fmla="*/ 1845917 h 2237474"/>
              <a:gd name="connsiteX106" fmla="*/ 5007075 w 12192000"/>
              <a:gd name="connsiteY106" fmla="*/ 1838626 h 2237474"/>
              <a:gd name="connsiteX107" fmla="*/ 4944087 w 12192000"/>
              <a:gd name="connsiteY107" fmla="*/ 1823332 h 2237474"/>
              <a:gd name="connsiteX108" fmla="*/ 4907662 w 12192000"/>
              <a:gd name="connsiteY108" fmla="*/ 1816900 h 2237474"/>
              <a:gd name="connsiteX109" fmla="*/ 4882386 w 12192000"/>
              <a:gd name="connsiteY109" fmla="*/ 1809844 h 2237474"/>
              <a:gd name="connsiteX110" fmla="*/ 4811440 w 12192000"/>
              <a:gd name="connsiteY110" fmla="*/ 1804655 h 2237474"/>
              <a:gd name="connsiteX111" fmla="*/ 4691075 w 12192000"/>
              <a:gd name="connsiteY111" fmla="*/ 1801389 h 2237474"/>
              <a:gd name="connsiteX112" fmla="*/ 4611738 w 12192000"/>
              <a:gd name="connsiteY112" fmla="*/ 1776964 h 2237474"/>
              <a:gd name="connsiteX113" fmla="*/ 4560070 w 12192000"/>
              <a:gd name="connsiteY113" fmla="*/ 1785640 h 2237474"/>
              <a:gd name="connsiteX114" fmla="*/ 4536503 w 12192000"/>
              <a:gd name="connsiteY114" fmla="*/ 1785334 h 2237474"/>
              <a:gd name="connsiteX115" fmla="*/ 4513724 w 12192000"/>
              <a:gd name="connsiteY115" fmla="*/ 1791996 h 2237474"/>
              <a:gd name="connsiteX116" fmla="*/ 4459810 w 12192000"/>
              <a:gd name="connsiteY116" fmla="*/ 1797886 h 2237474"/>
              <a:gd name="connsiteX117" fmla="*/ 4379064 w 12192000"/>
              <a:gd name="connsiteY117" fmla="*/ 1817177 h 2237474"/>
              <a:gd name="connsiteX118" fmla="*/ 4319209 w 12192000"/>
              <a:gd name="connsiteY118" fmla="*/ 1834833 h 2237474"/>
              <a:gd name="connsiteX119" fmla="*/ 4290981 w 12192000"/>
              <a:gd name="connsiteY119" fmla="*/ 1839677 h 2237474"/>
              <a:gd name="connsiteX120" fmla="*/ 4285792 w 12192000"/>
              <a:gd name="connsiteY120" fmla="*/ 1836231 h 2237474"/>
              <a:gd name="connsiteX121" fmla="*/ 4238372 w 12192000"/>
              <a:gd name="connsiteY121" fmla="*/ 1851480 h 2237474"/>
              <a:gd name="connsiteX122" fmla="*/ 4232517 w 12192000"/>
              <a:gd name="connsiteY122" fmla="*/ 1852567 h 2237474"/>
              <a:gd name="connsiteX123" fmla="*/ 4191732 w 12192000"/>
              <a:gd name="connsiteY123" fmla="*/ 1857328 h 2237474"/>
              <a:gd name="connsiteX124" fmla="*/ 4065532 w 12192000"/>
              <a:gd name="connsiteY124" fmla="*/ 1855477 h 2237474"/>
              <a:gd name="connsiteX125" fmla="*/ 4028460 w 12192000"/>
              <a:gd name="connsiteY125" fmla="*/ 1855137 h 2237474"/>
              <a:gd name="connsiteX126" fmla="*/ 4002267 w 12192000"/>
              <a:gd name="connsiteY126" fmla="*/ 1852352 h 2237474"/>
              <a:gd name="connsiteX127" fmla="*/ 3931396 w 12192000"/>
              <a:gd name="connsiteY127" fmla="*/ 1858915 h 2237474"/>
              <a:gd name="connsiteX128" fmla="*/ 3812162 w 12192000"/>
              <a:gd name="connsiteY128" fmla="*/ 1875501 h 2237474"/>
              <a:gd name="connsiteX129" fmla="*/ 3729530 w 12192000"/>
              <a:gd name="connsiteY129" fmla="*/ 1864513 h 2237474"/>
              <a:gd name="connsiteX130" fmla="*/ 3680177 w 12192000"/>
              <a:gd name="connsiteY130" fmla="*/ 1881552 h 2237474"/>
              <a:gd name="connsiteX131" fmla="*/ 3567259 w 12192000"/>
              <a:gd name="connsiteY131" fmla="*/ 1893482 h 2237474"/>
              <a:gd name="connsiteX132" fmla="*/ 3405770 w 12192000"/>
              <a:gd name="connsiteY132" fmla="*/ 1904591 h 2237474"/>
              <a:gd name="connsiteX133" fmla="*/ 3280097 w 12192000"/>
              <a:gd name="connsiteY133" fmla="*/ 1919610 h 2237474"/>
              <a:gd name="connsiteX134" fmla="*/ 3123424 w 12192000"/>
              <a:gd name="connsiteY134" fmla="*/ 1952930 h 2237474"/>
              <a:gd name="connsiteX135" fmla="*/ 3009910 w 12192000"/>
              <a:gd name="connsiteY135" fmla="*/ 1957866 h 2237474"/>
              <a:gd name="connsiteX136" fmla="*/ 2995934 w 12192000"/>
              <a:gd name="connsiteY136" fmla="*/ 1967085 h 2237474"/>
              <a:gd name="connsiteX137" fmla="*/ 2980071 w 12192000"/>
              <a:gd name="connsiteY137" fmla="*/ 1972988 h 2237474"/>
              <a:gd name="connsiteX138" fmla="*/ 2978094 w 12192000"/>
              <a:gd name="connsiteY138" fmla="*/ 1972369 h 2237474"/>
              <a:gd name="connsiteX139" fmla="*/ 2942858 w 12192000"/>
              <a:gd name="connsiteY139" fmla="*/ 1981367 h 2237474"/>
              <a:gd name="connsiteX140" fmla="*/ 2875436 w 12192000"/>
              <a:gd name="connsiteY140" fmla="*/ 1996977 h 2237474"/>
              <a:gd name="connsiteX141" fmla="*/ 2874892 w 12192000"/>
              <a:gd name="connsiteY141" fmla="*/ 1996085 h 2237474"/>
              <a:gd name="connsiteX142" fmla="*/ 2864145 w 12192000"/>
              <a:gd name="connsiteY142" fmla="*/ 1994061 h 2237474"/>
              <a:gd name="connsiteX143" fmla="*/ 2843662 w 12192000"/>
              <a:gd name="connsiteY143" fmla="*/ 1992498 h 2237474"/>
              <a:gd name="connsiteX144" fmla="*/ 2796128 w 12192000"/>
              <a:gd name="connsiteY144" fmla="*/ 1976403 h 2237474"/>
              <a:gd name="connsiteX145" fmla="*/ 2756784 w 12192000"/>
              <a:gd name="connsiteY145" fmla="*/ 1985116 h 2237474"/>
              <a:gd name="connsiteX146" fmla="*/ 2748833 w 12192000"/>
              <a:gd name="connsiteY146" fmla="*/ 1986323 h 2237474"/>
              <a:gd name="connsiteX147" fmla="*/ 2748661 w 12192000"/>
              <a:gd name="connsiteY147" fmla="*/ 1986122 h 2237474"/>
              <a:gd name="connsiteX148" fmla="*/ 2740251 w 12192000"/>
              <a:gd name="connsiteY148" fmla="*/ 1986946 h 2237474"/>
              <a:gd name="connsiteX149" fmla="*/ 2718916 w 12192000"/>
              <a:gd name="connsiteY149" fmla="*/ 1990867 h 2237474"/>
              <a:gd name="connsiteX150" fmla="*/ 2713522 w 12192000"/>
              <a:gd name="connsiteY150" fmla="*/ 1990173 h 2237474"/>
              <a:gd name="connsiteX151" fmla="*/ 2680597 w 12192000"/>
              <a:gd name="connsiteY151" fmla="*/ 1984996 h 2237474"/>
              <a:gd name="connsiteX152" fmla="*/ 2578178 w 12192000"/>
              <a:gd name="connsiteY152" fmla="*/ 1990531 h 2237474"/>
              <a:gd name="connsiteX153" fmla="*/ 2476147 w 12192000"/>
              <a:gd name="connsiteY153" fmla="*/ 1998305 h 2237474"/>
              <a:gd name="connsiteX154" fmla="*/ 2373568 w 12192000"/>
              <a:gd name="connsiteY154" fmla="*/ 2003219 h 2237474"/>
              <a:gd name="connsiteX155" fmla="*/ 2321399 w 12192000"/>
              <a:gd name="connsiteY155" fmla="*/ 1989467 h 2237474"/>
              <a:gd name="connsiteX156" fmla="*/ 2315525 w 12192000"/>
              <a:gd name="connsiteY156" fmla="*/ 1989708 h 2237474"/>
              <a:gd name="connsiteX157" fmla="*/ 2300792 w 12192000"/>
              <a:gd name="connsiteY157" fmla="*/ 1994290 h 2237474"/>
              <a:gd name="connsiteX158" fmla="*/ 2295469 w 12192000"/>
              <a:gd name="connsiteY158" fmla="*/ 1996659 h 2237474"/>
              <a:gd name="connsiteX159" fmla="*/ 2287219 w 12192000"/>
              <a:gd name="connsiteY159" fmla="*/ 1998750 h 2237474"/>
              <a:gd name="connsiteX160" fmla="*/ 2286948 w 12192000"/>
              <a:gd name="connsiteY160" fmla="*/ 1998596 h 2237474"/>
              <a:gd name="connsiteX161" fmla="*/ 2243069 w 12192000"/>
              <a:gd name="connsiteY161" fmla="*/ 2015111 h 2237474"/>
              <a:gd name="connsiteX162" fmla="*/ 2186609 w 12192000"/>
              <a:gd name="connsiteY162" fmla="*/ 2008263 h 2237474"/>
              <a:gd name="connsiteX163" fmla="*/ 2164831 w 12192000"/>
              <a:gd name="connsiteY163" fmla="*/ 2010143 h 2237474"/>
              <a:gd name="connsiteX164" fmla="*/ 2152836 w 12192000"/>
              <a:gd name="connsiteY164" fmla="*/ 2010048 h 2237474"/>
              <a:gd name="connsiteX165" fmla="*/ 2117102 w 12192000"/>
              <a:gd name="connsiteY165" fmla="*/ 2023004 h 2237474"/>
              <a:gd name="connsiteX166" fmla="*/ 2111935 w 12192000"/>
              <a:gd name="connsiteY166" fmla="*/ 2023163 h 2237474"/>
              <a:gd name="connsiteX167" fmla="*/ 2089991 w 12192000"/>
              <a:gd name="connsiteY167" fmla="*/ 2034193 h 2237474"/>
              <a:gd name="connsiteX168" fmla="*/ 2058061 w 12192000"/>
              <a:gd name="connsiteY168" fmla="*/ 2047942 h 2237474"/>
              <a:gd name="connsiteX169" fmla="*/ 2055737 w 12192000"/>
              <a:gd name="connsiteY169" fmla="*/ 2047704 h 2237474"/>
              <a:gd name="connsiteX170" fmla="*/ 2042244 w 12192000"/>
              <a:gd name="connsiteY170" fmla="*/ 2055560 h 2237474"/>
              <a:gd name="connsiteX171" fmla="*/ 1976224 w 12192000"/>
              <a:gd name="connsiteY171" fmla="*/ 2074257 h 2237474"/>
              <a:gd name="connsiteX172" fmla="*/ 1877728 w 12192000"/>
              <a:gd name="connsiteY172" fmla="*/ 2101004 h 2237474"/>
              <a:gd name="connsiteX173" fmla="*/ 1759056 w 12192000"/>
              <a:gd name="connsiteY173" fmla="*/ 2125608 h 2237474"/>
              <a:gd name="connsiteX174" fmla="*/ 1637948 w 12192000"/>
              <a:gd name="connsiteY174" fmla="*/ 2172597 h 2237474"/>
              <a:gd name="connsiteX175" fmla="*/ 1434549 w 12192000"/>
              <a:gd name="connsiteY175" fmla="*/ 2234522 h 2237474"/>
              <a:gd name="connsiteX176" fmla="*/ 1398481 w 12192000"/>
              <a:gd name="connsiteY176" fmla="*/ 2237074 h 2237474"/>
              <a:gd name="connsiteX177" fmla="*/ 1398407 w 12192000"/>
              <a:gd name="connsiteY177" fmla="*/ 2237095 h 2237474"/>
              <a:gd name="connsiteX178" fmla="*/ 1370962 w 12192000"/>
              <a:gd name="connsiteY178" fmla="*/ 2237474 h 2237474"/>
              <a:gd name="connsiteX179" fmla="*/ 1356367 w 12192000"/>
              <a:gd name="connsiteY179" fmla="*/ 2235089 h 2237474"/>
              <a:gd name="connsiteX180" fmla="*/ 1324828 w 12192000"/>
              <a:gd name="connsiteY180" fmla="*/ 2231968 h 2237474"/>
              <a:gd name="connsiteX181" fmla="*/ 1297744 w 12192000"/>
              <a:gd name="connsiteY181" fmla="*/ 2235849 h 2237474"/>
              <a:gd name="connsiteX182" fmla="*/ 1286236 w 12192000"/>
              <a:gd name="connsiteY182" fmla="*/ 2233135 h 2237474"/>
              <a:gd name="connsiteX183" fmla="*/ 1283504 w 12192000"/>
              <a:gd name="connsiteY183" fmla="*/ 2233797 h 2237474"/>
              <a:gd name="connsiteX184" fmla="*/ 1279765 w 12192000"/>
              <a:gd name="connsiteY184" fmla="*/ 2229639 h 2237474"/>
              <a:gd name="connsiteX185" fmla="*/ 1195347 w 12192000"/>
              <a:gd name="connsiteY185" fmla="*/ 2212354 h 2237474"/>
              <a:gd name="connsiteX186" fmla="*/ 970251 w 12192000"/>
              <a:gd name="connsiteY186" fmla="*/ 2221029 h 2237474"/>
              <a:gd name="connsiteX187" fmla="*/ 812914 w 12192000"/>
              <a:gd name="connsiteY187" fmla="*/ 2202752 h 2237474"/>
              <a:gd name="connsiteX188" fmla="*/ 800195 w 12192000"/>
              <a:gd name="connsiteY188" fmla="*/ 2209407 h 2237474"/>
              <a:gd name="connsiteX189" fmla="*/ 784978 w 12192000"/>
              <a:gd name="connsiteY189" fmla="*/ 2212360 h 2237474"/>
              <a:gd name="connsiteX190" fmla="*/ 681987 w 12192000"/>
              <a:gd name="connsiteY190" fmla="*/ 2216757 h 2237474"/>
              <a:gd name="connsiteX191" fmla="*/ 669923 w 12192000"/>
              <a:gd name="connsiteY191" fmla="*/ 2211682 h 2237474"/>
              <a:gd name="connsiteX192" fmla="*/ 648680 w 12192000"/>
              <a:gd name="connsiteY192" fmla="*/ 2206229 h 2237474"/>
              <a:gd name="connsiteX193" fmla="*/ 597225 w 12192000"/>
              <a:gd name="connsiteY193" fmla="*/ 2180999 h 2237474"/>
              <a:gd name="connsiteX194" fmla="*/ 558449 w 12192000"/>
              <a:gd name="connsiteY194" fmla="*/ 2182346 h 2237474"/>
              <a:gd name="connsiteX195" fmla="*/ 550517 w 12192000"/>
              <a:gd name="connsiteY195" fmla="*/ 2182060 h 2237474"/>
              <a:gd name="connsiteX196" fmla="*/ 550309 w 12192000"/>
              <a:gd name="connsiteY196" fmla="*/ 2181825 h 2237474"/>
              <a:gd name="connsiteX197" fmla="*/ 541836 w 12192000"/>
              <a:gd name="connsiteY197" fmla="*/ 2181063 h 2237474"/>
              <a:gd name="connsiteX198" fmla="*/ 536057 w 12192000"/>
              <a:gd name="connsiteY198" fmla="*/ 2181537 h 2237474"/>
              <a:gd name="connsiteX199" fmla="*/ 520671 w 12192000"/>
              <a:gd name="connsiteY199" fmla="*/ 2180980 h 2237474"/>
              <a:gd name="connsiteX200" fmla="*/ 515024 w 12192000"/>
              <a:gd name="connsiteY200" fmla="*/ 2179258 h 2237474"/>
              <a:gd name="connsiteX201" fmla="*/ 512278 w 12192000"/>
              <a:gd name="connsiteY201" fmla="*/ 2176369 h 2237474"/>
              <a:gd name="connsiteX202" fmla="*/ 480419 w 12192000"/>
              <a:gd name="connsiteY202" fmla="*/ 2167807 h 2237474"/>
              <a:gd name="connsiteX203" fmla="*/ 413835 w 12192000"/>
              <a:gd name="connsiteY203" fmla="*/ 2156783 h 2237474"/>
              <a:gd name="connsiteX204" fmla="*/ 376513 w 12192000"/>
              <a:gd name="connsiteY204" fmla="*/ 2154014 h 2237474"/>
              <a:gd name="connsiteX205" fmla="*/ 273386 w 12192000"/>
              <a:gd name="connsiteY205" fmla="*/ 2142551 h 2237474"/>
              <a:gd name="connsiteX206" fmla="*/ 169207 w 12192000"/>
              <a:gd name="connsiteY206" fmla="*/ 2128100 h 2237474"/>
              <a:gd name="connsiteX207" fmla="*/ 93149 w 12192000"/>
              <a:gd name="connsiteY207" fmla="*/ 2105324 h 2237474"/>
              <a:gd name="connsiteX208" fmla="*/ 88109 w 12192000"/>
              <a:gd name="connsiteY208" fmla="*/ 2106704 h 2237474"/>
              <a:gd name="connsiteX209" fmla="*/ 80022 w 12192000"/>
              <a:gd name="connsiteY209" fmla="*/ 2107254 h 2237474"/>
              <a:gd name="connsiteX210" fmla="*/ 79717 w 12192000"/>
              <a:gd name="connsiteY210" fmla="*/ 2107046 h 2237474"/>
              <a:gd name="connsiteX211" fmla="*/ 72352 w 12192000"/>
              <a:gd name="connsiteY211" fmla="*/ 2107991 h 2237474"/>
              <a:gd name="connsiteX212" fmla="*/ 37645 w 12192000"/>
              <a:gd name="connsiteY212" fmla="*/ 2115401 h 2237474"/>
              <a:gd name="connsiteX213" fmla="*/ 4572 w 12192000"/>
              <a:gd name="connsiteY213" fmla="*/ 2111091 h 2237474"/>
              <a:gd name="connsiteX214" fmla="*/ 0 w 12192000"/>
              <a:gd name="connsiteY214" fmla="*/ 2110468 h 2237474"/>
              <a:gd name="connsiteX215" fmla="*/ 0 w 12192000"/>
              <a:gd name="connsiteY21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97365 w 12192000"/>
              <a:gd name="connsiteY46" fmla="*/ 1105869 h 2237474"/>
              <a:gd name="connsiteX47" fmla="*/ 8665605 w 12192000"/>
              <a:gd name="connsiteY47" fmla="*/ 1110791 h 2237474"/>
              <a:gd name="connsiteX48" fmla="*/ 8584946 w 12192000"/>
              <a:gd name="connsiteY48" fmla="*/ 1135226 h 2237474"/>
              <a:gd name="connsiteX49" fmla="*/ 8460755 w 12192000"/>
              <a:gd name="connsiteY49" fmla="*/ 1203427 h 2237474"/>
              <a:gd name="connsiteX50" fmla="*/ 8419755 w 12192000"/>
              <a:gd name="connsiteY50" fmla="*/ 1216260 h 2237474"/>
              <a:gd name="connsiteX51" fmla="*/ 8411626 w 12192000"/>
              <a:gd name="connsiteY51" fmla="*/ 1214397 h 2237474"/>
              <a:gd name="connsiteX52" fmla="*/ 8363469 w 12192000"/>
              <a:gd name="connsiteY52" fmla="*/ 1246658 h 2237474"/>
              <a:gd name="connsiteX53" fmla="*/ 8275497 w 12192000"/>
              <a:gd name="connsiteY53" fmla="*/ 1264396 h 2237474"/>
              <a:gd name="connsiteX54" fmla="*/ 8206287 w 12192000"/>
              <a:gd name="connsiteY54" fmla="*/ 1273060 h 2237474"/>
              <a:gd name="connsiteX55" fmla="*/ 8168705 w 12192000"/>
              <a:gd name="connsiteY55" fmla="*/ 1279956 h 2237474"/>
              <a:gd name="connsiteX56" fmla="*/ 8139997 w 12192000"/>
              <a:gd name="connsiteY56" fmla="*/ 1282713 h 2237474"/>
              <a:gd name="connsiteX57" fmla="*/ 8074238 w 12192000"/>
              <a:gd name="connsiteY57" fmla="*/ 1301895 h 2237474"/>
              <a:gd name="connsiteX58" fmla="*/ 7968292 w 12192000"/>
              <a:gd name="connsiteY58" fmla="*/ 1338779 h 2237474"/>
              <a:gd name="connsiteX59" fmla="*/ 7945122 w 12192000"/>
              <a:gd name="connsiteY59" fmla="*/ 1345477 h 2237474"/>
              <a:gd name="connsiteX60" fmla="*/ 7902328 w 12192000"/>
              <a:gd name="connsiteY60" fmla="*/ 1345865 h 2237474"/>
              <a:gd name="connsiteX61" fmla="*/ 7875879 w 12192000"/>
              <a:gd name="connsiteY61" fmla="*/ 1345646 h 2237474"/>
              <a:gd name="connsiteX62" fmla="*/ 7840612 w 12192000"/>
              <a:gd name="connsiteY62" fmla="*/ 1369373 h 2237474"/>
              <a:gd name="connsiteX63" fmla="*/ 7786819 w 12192000"/>
              <a:gd name="connsiteY63" fmla="*/ 1378970 h 2237474"/>
              <a:gd name="connsiteX64" fmla="*/ 7548172 w 12192000"/>
              <a:gd name="connsiteY64" fmla="*/ 1417460 h 2237474"/>
              <a:gd name="connsiteX65" fmla="*/ 7483437 w 12192000"/>
              <a:gd name="connsiteY65" fmla="*/ 1478152 h 2237474"/>
              <a:gd name="connsiteX66" fmla="*/ 7377870 w 12192000"/>
              <a:gd name="connsiteY66" fmla="*/ 1523319 h 2237474"/>
              <a:gd name="connsiteX67" fmla="*/ 7230737 w 12192000"/>
              <a:gd name="connsiteY67" fmla="*/ 1562633 h 2237474"/>
              <a:gd name="connsiteX68" fmla="*/ 7224458 w 12192000"/>
              <a:gd name="connsiteY68" fmla="*/ 1573008 h 2237474"/>
              <a:gd name="connsiteX69" fmla="*/ 7213486 w 12192000"/>
              <a:gd name="connsiteY69" fmla="*/ 1580987 h 2237474"/>
              <a:gd name="connsiteX70" fmla="*/ 7183121 w 12192000"/>
              <a:gd name="connsiteY70" fmla="*/ 1595162 h 2237474"/>
              <a:gd name="connsiteX71" fmla="*/ 7164601 w 12192000"/>
              <a:gd name="connsiteY71" fmla="*/ 1606490 h 2237474"/>
              <a:gd name="connsiteX72" fmla="*/ 7114651 w 12192000"/>
              <a:gd name="connsiteY72" fmla="*/ 1620959 h 2237474"/>
              <a:gd name="connsiteX73" fmla="*/ 7092727 w 12192000"/>
              <a:gd name="connsiteY73" fmla="*/ 1623628 h 2237474"/>
              <a:gd name="connsiteX74" fmla="*/ 7031309 w 12192000"/>
              <a:gd name="connsiteY74" fmla="*/ 1619451 h 2237474"/>
              <a:gd name="connsiteX75" fmla="*/ 6999084 w 12192000"/>
              <a:gd name="connsiteY75" fmla="*/ 1634317 h 2237474"/>
              <a:gd name="connsiteX76" fmla="*/ 6992107 w 12192000"/>
              <a:gd name="connsiteY76" fmla="*/ 1636860 h 2237474"/>
              <a:gd name="connsiteX77" fmla="*/ 6991765 w 12192000"/>
              <a:gd name="connsiteY77" fmla="*/ 1636725 h 2237474"/>
              <a:gd name="connsiteX78" fmla="*/ 6900177 w 12192000"/>
              <a:gd name="connsiteY78" fmla="*/ 1636016 h 2237474"/>
              <a:gd name="connsiteX79" fmla="*/ 6795372 w 12192000"/>
              <a:gd name="connsiteY79" fmla="*/ 1644845 h 2237474"/>
              <a:gd name="connsiteX80" fmla="*/ 6692251 w 12192000"/>
              <a:gd name="connsiteY80" fmla="*/ 1656357 h 2237474"/>
              <a:gd name="connsiteX81" fmla="*/ 6655235 w 12192000"/>
              <a:gd name="connsiteY81" fmla="*/ 1661869 h 2237474"/>
              <a:gd name="connsiteX82" fmla="*/ 6587857 w 12192000"/>
              <a:gd name="connsiteY82" fmla="*/ 1665769 h 2237474"/>
              <a:gd name="connsiteX83" fmla="*/ 6554894 w 12192000"/>
              <a:gd name="connsiteY83" fmla="*/ 1664428 h 2237474"/>
              <a:gd name="connsiteX84" fmla="*/ 6516595 w 12192000"/>
              <a:gd name="connsiteY84" fmla="*/ 1667475 h 2237474"/>
              <a:gd name="connsiteX85" fmla="*/ 6508541 w 12192000"/>
              <a:gd name="connsiteY85" fmla="*/ 1668757 h 2237474"/>
              <a:gd name="connsiteX86" fmla="*/ 6471012 w 12192000"/>
              <a:gd name="connsiteY86" fmla="*/ 1678604 h 2237474"/>
              <a:gd name="connsiteX87" fmla="*/ 6415265 w 12192000"/>
              <a:gd name="connsiteY87" fmla="*/ 1665317 h 2237474"/>
              <a:gd name="connsiteX88" fmla="*/ 6364035 w 12192000"/>
              <a:gd name="connsiteY88" fmla="*/ 1667683 h 2237474"/>
              <a:gd name="connsiteX89" fmla="*/ 6280959 w 12192000"/>
              <a:gd name="connsiteY89" fmla="*/ 1689329 h 2237474"/>
              <a:gd name="connsiteX90" fmla="*/ 6243319 w 12192000"/>
              <a:gd name="connsiteY90" fmla="*/ 1695560 h 2237474"/>
              <a:gd name="connsiteX91" fmla="*/ 6098321 w 12192000"/>
              <a:gd name="connsiteY91" fmla="*/ 1721646 h 2237474"/>
              <a:gd name="connsiteX92" fmla="*/ 5880652 w 12192000"/>
              <a:gd name="connsiteY92" fmla="*/ 1779643 h 2237474"/>
              <a:gd name="connsiteX93" fmla="*/ 5785959 w 12192000"/>
              <a:gd name="connsiteY93" fmla="*/ 1775307 h 2237474"/>
              <a:gd name="connsiteX94" fmla="*/ 5643534 w 12192000"/>
              <a:gd name="connsiteY94" fmla="*/ 1802919 h 2237474"/>
              <a:gd name="connsiteX95" fmla="*/ 5518799 w 12192000"/>
              <a:gd name="connsiteY95" fmla="*/ 1818312 h 2237474"/>
              <a:gd name="connsiteX96" fmla="*/ 5505014 w 12192000"/>
              <a:gd name="connsiteY96" fmla="*/ 1819259 h 2237474"/>
              <a:gd name="connsiteX97" fmla="*/ 5453307 w 12192000"/>
              <a:gd name="connsiteY97" fmla="*/ 1815450 h 2237474"/>
              <a:gd name="connsiteX98" fmla="*/ 5364192 w 12192000"/>
              <a:gd name="connsiteY98" fmla="*/ 1826074 h 2237474"/>
              <a:gd name="connsiteX99" fmla="*/ 5350380 w 12192000"/>
              <a:gd name="connsiteY99" fmla="*/ 1830891 h 2237474"/>
              <a:gd name="connsiteX100" fmla="*/ 5259633 w 12192000"/>
              <a:gd name="connsiteY100" fmla="*/ 1837160 h 2237474"/>
              <a:gd name="connsiteX101" fmla="*/ 5197513 w 12192000"/>
              <a:gd name="connsiteY101" fmla="*/ 1844718 h 2237474"/>
              <a:gd name="connsiteX102" fmla="*/ 5168852 w 12192000"/>
              <a:gd name="connsiteY102" fmla="*/ 1844846 h 2237474"/>
              <a:gd name="connsiteX103" fmla="*/ 5114927 w 12192000"/>
              <a:gd name="connsiteY103" fmla="*/ 1847827 h 2237474"/>
              <a:gd name="connsiteX104" fmla="*/ 5108970 w 12192000"/>
              <a:gd name="connsiteY104" fmla="*/ 1847935 h 2237474"/>
              <a:gd name="connsiteX105" fmla="*/ 5067961 w 12192000"/>
              <a:gd name="connsiteY105" fmla="*/ 1845917 h 2237474"/>
              <a:gd name="connsiteX106" fmla="*/ 5007075 w 12192000"/>
              <a:gd name="connsiteY106" fmla="*/ 1838626 h 2237474"/>
              <a:gd name="connsiteX107" fmla="*/ 4944087 w 12192000"/>
              <a:gd name="connsiteY107" fmla="*/ 1823332 h 2237474"/>
              <a:gd name="connsiteX108" fmla="*/ 4907662 w 12192000"/>
              <a:gd name="connsiteY108" fmla="*/ 1816900 h 2237474"/>
              <a:gd name="connsiteX109" fmla="*/ 4882386 w 12192000"/>
              <a:gd name="connsiteY109" fmla="*/ 1809844 h 2237474"/>
              <a:gd name="connsiteX110" fmla="*/ 4811440 w 12192000"/>
              <a:gd name="connsiteY110" fmla="*/ 1804655 h 2237474"/>
              <a:gd name="connsiteX111" fmla="*/ 4691075 w 12192000"/>
              <a:gd name="connsiteY111" fmla="*/ 1801389 h 2237474"/>
              <a:gd name="connsiteX112" fmla="*/ 4611738 w 12192000"/>
              <a:gd name="connsiteY112" fmla="*/ 1776964 h 2237474"/>
              <a:gd name="connsiteX113" fmla="*/ 4560070 w 12192000"/>
              <a:gd name="connsiteY113" fmla="*/ 1785640 h 2237474"/>
              <a:gd name="connsiteX114" fmla="*/ 4536503 w 12192000"/>
              <a:gd name="connsiteY114" fmla="*/ 1785334 h 2237474"/>
              <a:gd name="connsiteX115" fmla="*/ 4513724 w 12192000"/>
              <a:gd name="connsiteY115" fmla="*/ 1791996 h 2237474"/>
              <a:gd name="connsiteX116" fmla="*/ 4459810 w 12192000"/>
              <a:gd name="connsiteY116" fmla="*/ 1797886 h 2237474"/>
              <a:gd name="connsiteX117" fmla="*/ 4379064 w 12192000"/>
              <a:gd name="connsiteY117" fmla="*/ 1817177 h 2237474"/>
              <a:gd name="connsiteX118" fmla="*/ 4319209 w 12192000"/>
              <a:gd name="connsiteY118" fmla="*/ 1834833 h 2237474"/>
              <a:gd name="connsiteX119" fmla="*/ 4290981 w 12192000"/>
              <a:gd name="connsiteY119" fmla="*/ 1839677 h 2237474"/>
              <a:gd name="connsiteX120" fmla="*/ 4285792 w 12192000"/>
              <a:gd name="connsiteY120" fmla="*/ 1836231 h 2237474"/>
              <a:gd name="connsiteX121" fmla="*/ 4238372 w 12192000"/>
              <a:gd name="connsiteY121" fmla="*/ 1851480 h 2237474"/>
              <a:gd name="connsiteX122" fmla="*/ 4232517 w 12192000"/>
              <a:gd name="connsiteY122" fmla="*/ 1852567 h 2237474"/>
              <a:gd name="connsiteX123" fmla="*/ 4191732 w 12192000"/>
              <a:gd name="connsiteY123" fmla="*/ 1857328 h 2237474"/>
              <a:gd name="connsiteX124" fmla="*/ 4065532 w 12192000"/>
              <a:gd name="connsiteY124" fmla="*/ 1855477 h 2237474"/>
              <a:gd name="connsiteX125" fmla="*/ 4028460 w 12192000"/>
              <a:gd name="connsiteY125" fmla="*/ 1855137 h 2237474"/>
              <a:gd name="connsiteX126" fmla="*/ 4002267 w 12192000"/>
              <a:gd name="connsiteY126" fmla="*/ 1852352 h 2237474"/>
              <a:gd name="connsiteX127" fmla="*/ 3931396 w 12192000"/>
              <a:gd name="connsiteY127" fmla="*/ 1858915 h 2237474"/>
              <a:gd name="connsiteX128" fmla="*/ 3812162 w 12192000"/>
              <a:gd name="connsiteY128" fmla="*/ 1875501 h 2237474"/>
              <a:gd name="connsiteX129" fmla="*/ 3729530 w 12192000"/>
              <a:gd name="connsiteY129" fmla="*/ 1864513 h 2237474"/>
              <a:gd name="connsiteX130" fmla="*/ 3680177 w 12192000"/>
              <a:gd name="connsiteY130" fmla="*/ 1881552 h 2237474"/>
              <a:gd name="connsiteX131" fmla="*/ 3567259 w 12192000"/>
              <a:gd name="connsiteY131" fmla="*/ 1893482 h 2237474"/>
              <a:gd name="connsiteX132" fmla="*/ 3405770 w 12192000"/>
              <a:gd name="connsiteY132" fmla="*/ 1904591 h 2237474"/>
              <a:gd name="connsiteX133" fmla="*/ 3280097 w 12192000"/>
              <a:gd name="connsiteY133" fmla="*/ 1919610 h 2237474"/>
              <a:gd name="connsiteX134" fmla="*/ 3123424 w 12192000"/>
              <a:gd name="connsiteY134" fmla="*/ 1952930 h 2237474"/>
              <a:gd name="connsiteX135" fmla="*/ 3009910 w 12192000"/>
              <a:gd name="connsiteY135" fmla="*/ 1957866 h 2237474"/>
              <a:gd name="connsiteX136" fmla="*/ 2995934 w 12192000"/>
              <a:gd name="connsiteY136" fmla="*/ 1967085 h 2237474"/>
              <a:gd name="connsiteX137" fmla="*/ 2980071 w 12192000"/>
              <a:gd name="connsiteY137" fmla="*/ 1972988 h 2237474"/>
              <a:gd name="connsiteX138" fmla="*/ 2978094 w 12192000"/>
              <a:gd name="connsiteY138" fmla="*/ 1972369 h 2237474"/>
              <a:gd name="connsiteX139" fmla="*/ 2942858 w 12192000"/>
              <a:gd name="connsiteY139" fmla="*/ 1981367 h 2237474"/>
              <a:gd name="connsiteX140" fmla="*/ 2875436 w 12192000"/>
              <a:gd name="connsiteY140" fmla="*/ 1996977 h 2237474"/>
              <a:gd name="connsiteX141" fmla="*/ 2874892 w 12192000"/>
              <a:gd name="connsiteY141" fmla="*/ 1996085 h 2237474"/>
              <a:gd name="connsiteX142" fmla="*/ 2864145 w 12192000"/>
              <a:gd name="connsiteY142" fmla="*/ 1994061 h 2237474"/>
              <a:gd name="connsiteX143" fmla="*/ 2843662 w 12192000"/>
              <a:gd name="connsiteY143" fmla="*/ 1992498 h 2237474"/>
              <a:gd name="connsiteX144" fmla="*/ 2796128 w 12192000"/>
              <a:gd name="connsiteY144" fmla="*/ 1976403 h 2237474"/>
              <a:gd name="connsiteX145" fmla="*/ 2756784 w 12192000"/>
              <a:gd name="connsiteY145" fmla="*/ 1985116 h 2237474"/>
              <a:gd name="connsiteX146" fmla="*/ 2748833 w 12192000"/>
              <a:gd name="connsiteY146" fmla="*/ 1986323 h 2237474"/>
              <a:gd name="connsiteX147" fmla="*/ 2748661 w 12192000"/>
              <a:gd name="connsiteY147" fmla="*/ 1986122 h 2237474"/>
              <a:gd name="connsiteX148" fmla="*/ 2740251 w 12192000"/>
              <a:gd name="connsiteY148" fmla="*/ 1986946 h 2237474"/>
              <a:gd name="connsiteX149" fmla="*/ 2718916 w 12192000"/>
              <a:gd name="connsiteY149" fmla="*/ 1990867 h 2237474"/>
              <a:gd name="connsiteX150" fmla="*/ 2713522 w 12192000"/>
              <a:gd name="connsiteY150" fmla="*/ 1990173 h 2237474"/>
              <a:gd name="connsiteX151" fmla="*/ 2680597 w 12192000"/>
              <a:gd name="connsiteY151" fmla="*/ 1984996 h 2237474"/>
              <a:gd name="connsiteX152" fmla="*/ 2578178 w 12192000"/>
              <a:gd name="connsiteY152" fmla="*/ 1990531 h 2237474"/>
              <a:gd name="connsiteX153" fmla="*/ 2476147 w 12192000"/>
              <a:gd name="connsiteY153" fmla="*/ 1998305 h 2237474"/>
              <a:gd name="connsiteX154" fmla="*/ 2373568 w 12192000"/>
              <a:gd name="connsiteY154" fmla="*/ 2003219 h 2237474"/>
              <a:gd name="connsiteX155" fmla="*/ 2321399 w 12192000"/>
              <a:gd name="connsiteY155" fmla="*/ 1989467 h 2237474"/>
              <a:gd name="connsiteX156" fmla="*/ 2315525 w 12192000"/>
              <a:gd name="connsiteY156" fmla="*/ 1989708 h 2237474"/>
              <a:gd name="connsiteX157" fmla="*/ 2300792 w 12192000"/>
              <a:gd name="connsiteY157" fmla="*/ 1994290 h 2237474"/>
              <a:gd name="connsiteX158" fmla="*/ 2295469 w 12192000"/>
              <a:gd name="connsiteY158" fmla="*/ 1996659 h 2237474"/>
              <a:gd name="connsiteX159" fmla="*/ 2287219 w 12192000"/>
              <a:gd name="connsiteY159" fmla="*/ 1998750 h 2237474"/>
              <a:gd name="connsiteX160" fmla="*/ 2286948 w 12192000"/>
              <a:gd name="connsiteY160" fmla="*/ 1998596 h 2237474"/>
              <a:gd name="connsiteX161" fmla="*/ 2243069 w 12192000"/>
              <a:gd name="connsiteY161" fmla="*/ 2015111 h 2237474"/>
              <a:gd name="connsiteX162" fmla="*/ 2186609 w 12192000"/>
              <a:gd name="connsiteY162" fmla="*/ 2008263 h 2237474"/>
              <a:gd name="connsiteX163" fmla="*/ 2164831 w 12192000"/>
              <a:gd name="connsiteY163" fmla="*/ 2010143 h 2237474"/>
              <a:gd name="connsiteX164" fmla="*/ 2152836 w 12192000"/>
              <a:gd name="connsiteY164" fmla="*/ 2010048 h 2237474"/>
              <a:gd name="connsiteX165" fmla="*/ 2117102 w 12192000"/>
              <a:gd name="connsiteY165" fmla="*/ 2023004 h 2237474"/>
              <a:gd name="connsiteX166" fmla="*/ 2111935 w 12192000"/>
              <a:gd name="connsiteY166" fmla="*/ 2023163 h 2237474"/>
              <a:gd name="connsiteX167" fmla="*/ 2089991 w 12192000"/>
              <a:gd name="connsiteY167" fmla="*/ 2034193 h 2237474"/>
              <a:gd name="connsiteX168" fmla="*/ 2058061 w 12192000"/>
              <a:gd name="connsiteY168" fmla="*/ 2047942 h 2237474"/>
              <a:gd name="connsiteX169" fmla="*/ 2055737 w 12192000"/>
              <a:gd name="connsiteY169" fmla="*/ 2047704 h 2237474"/>
              <a:gd name="connsiteX170" fmla="*/ 2042244 w 12192000"/>
              <a:gd name="connsiteY170" fmla="*/ 2055560 h 2237474"/>
              <a:gd name="connsiteX171" fmla="*/ 1976224 w 12192000"/>
              <a:gd name="connsiteY171" fmla="*/ 2074257 h 2237474"/>
              <a:gd name="connsiteX172" fmla="*/ 1877728 w 12192000"/>
              <a:gd name="connsiteY172" fmla="*/ 2101004 h 2237474"/>
              <a:gd name="connsiteX173" fmla="*/ 1759056 w 12192000"/>
              <a:gd name="connsiteY173" fmla="*/ 2125608 h 2237474"/>
              <a:gd name="connsiteX174" fmla="*/ 1637948 w 12192000"/>
              <a:gd name="connsiteY174" fmla="*/ 2172597 h 2237474"/>
              <a:gd name="connsiteX175" fmla="*/ 1434549 w 12192000"/>
              <a:gd name="connsiteY175" fmla="*/ 2234522 h 2237474"/>
              <a:gd name="connsiteX176" fmla="*/ 1398481 w 12192000"/>
              <a:gd name="connsiteY176" fmla="*/ 2237074 h 2237474"/>
              <a:gd name="connsiteX177" fmla="*/ 1398407 w 12192000"/>
              <a:gd name="connsiteY177" fmla="*/ 2237095 h 2237474"/>
              <a:gd name="connsiteX178" fmla="*/ 1370962 w 12192000"/>
              <a:gd name="connsiteY178" fmla="*/ 2237474 h 2237474"/>
              <a:gd name="connsiteX179" fmla="*/ 1356367 w 12192000"/>
              <a:gd name="connsiteY179" fmla="*/ 2235089 h 2237474"/>
              <a:gd name="connsiteX180" fmla="*/ 1324828 w 12192000"/>
              <a:gd name="connsiteY180" fmla="*/ 2231968 h 2237474"/>
              <a:gd name="connsiteX181" fmla="*/ 1297744 w 12192000"/>
              <a:gd name="connsiteY181" fmla="*/ 2235849 h 2237474"/>
              <a:gd name="connsiteX182" fmla="*/ 1286236 w 12192000"/>
              <a:gd name="connsiteY182" fmla="*/ 2233135 h 2237474"/>
              <a:gd name="connsiteX183" fmla="*/ 1283504 w 12192000"/>
              <a:gd name="connsiteY183" fmla="*/ 2233797 h 2237474"/>
              <a:gd name="connsiteX184" fmla="*/ 1279765 w 12192000"/>
              <a:gd name="connsiteY184" fmla="*/ 2229639 h 2237474"/>
              <a:gd name="connsiteX185" fmla="*/ 1195347 w 12192000"/>
              <a:gd name="connsiteY185" fmla="*/ 2212354 h 2237474"/>
              <a:gd name="connsiteX186" fmla="*/ 970251 w 12192000"/>
              <a:gd name="connsiteY186" fmla="*/ 2221029 h 2237474"/>
              <a:gd name="connsiteX187" fmla="*/ 812914 w 12192000"/>
              <a:gd name="connsiteY187" fmla="*/ 2202752 h 2237474"/>
              <a:gd name="connsiteX188" fmla="*/ 800195 w 12192000"/>
              <a:gd name="connsiteY188" fmla="*/ 2209407 h 2237474"/>
              <a:gd name="connsiteX189" fmla="*/ 784978 w 12192000"/>
              <a:gd name="connsiteY189" fmla="*/ 2212360 h 2237474"/>
              <a:gd name="connsiteX190" fmla="*/ 681987 w 12192000"/>
              <a:gd name="connsiteY190" fmla="*/ 2216757 h 2237474"/>
              <a:gd name="connsiteX191" fmla="*/ 669923 w 12192000"/>
              <a:gd name="connsiteY191" fmla="*/ 2211682 h 2237474"/>
              <a:gd name="connsiteX192" fmla="*/ 648680 w 12192000"/>
              <a:gd name="connsiteY192" fmla="*/ 2206229 h 2237474"/>
              <a:gd name="connsiteX193" fmla="*/ 597225 w 12192000"/>
              <a:gd name="connsiteY193" fmla="*/ 2180999 h 2237474"/>
              <a:gd name="connsiteX194" fmla="*/ 558449 w 12192000"/>
              <a:gd name="connsiteY194" fmla="*/ 2182346 h 2237474"/>
              <a:gd name="connsiteX195" fmla="*/ 550517 w 12192000"/>
              <a:gd name="connsiteY195" fmla="*/ 2182060 h 2237474"/>
              <a:gd name="connsiteX196" fmla="*/ 550309 w 12192000"/>
              <a:gd name="connsiteY196" fmla="*/ 2181825 h 2237474"/>
              <a:gd name="connsiteX197" fmla="*/ 541836 w 12192000"/>
              <a:gd name="connsiteY197" fmla="*/ 2181063 h 2237474"/>
              <a:gd name="connsiteX198" fmla="*/ 536057 w 12192000"/>
              <a:gd name="connsiteY198" fmla="*/ 2181537 h 2237474"/>
              <a:gd name="connsiteX199" fmla="*/ 520671 w 12192000"/>
              <a:gd name="connsiteY199" fmla="*/ 2180980 h 2237474"/>
              <a:gd name="connsiteX200" fmla="*/ 515024 w 12192000"/>
              <a:gd name="connsiteY200" fmla="*/ 2179258 h 2237474"/>
              <a:gd name="connsiteX201" fmla="*/ 512278 w 12192000"/>
              <a:gd name="connsiteY201" fmla="*/ 2176369 h 2237474"/>
              <a:gd name="connsiteX202" fmla="*/ 480419 w 12192000"/>
              <a:gd name="connsiteY202" fmla="*/ 2167807 h 2237474"/>
              <a:gd name="connsiteX203" fmla="*/ 413835 w 12192000"/>
              <a:gd name="connsiteY203" fmla="*/ 2156783 h 2237474"/>
              <a:gd name="connsiteX204" fmla="*/ 376513 w 12192000"/>
              <a:gd name="connsiteY204" fmla="*/ 2154014 h 2237474"/>
              <a:gd name="connsiteX205" fmla="*/ 273386 w 12192000"/>
              <a:gd name="connsiteY205" fmla="*/ 2142551 h 2237474"/>
              <a:gd name="connsiteX206" fmla="*/ 169207 w 12192000"/>
              <a:gd name="connsiteY206" fmla="*/ 2128100 h 2237474"/>
              <a:gd name="connsiteX207" fmla="*/ 93149 w 12192000"/>
              <a:gd name="connsiteY207" fmla="*/ 2105324 h 2237474"/>
              <a:gd name="connsiteX208" fmla="*/ 88109 w 12192000"/>
              <a:gd name="connsiteY208" fmla="*/ 2106704 h 2237474"/>
              <a:gd name="connsiteX209" fmla="*/ 80022 w 12192000"/>
              <a:gd name="connsiteY209" fmla="*/ 2107254 h 2237474"/>
              <a:gd name="connsiteX210" fmla="*/ 79717 w 12192000"/>
              <a:gd name="connsiteY210" fmla="*/ 2107046 h 2237474"/>
              <a:gd name="connsiteX211" fmla="*/ 72352 w 12192000"/>
              <a:gd name="connsiteY211" fmla="*/ 2107991 h 2237474"/>
              <a:gd name="connsiteX212" fmla="*/ 37645 w 12192000"/>
              <a:gd name="connsiteY212" fmla="*/ 2115401 h 2237474"/>
              <a:gd name="connsiteX213" fmla="*/ 4572 w 12192000"/>
              <a:gd name="connsiteY213" fmla="*/ 2111091 h 2237474"/>
              <a:gd name="connsiteX214" fmla="*/ 0 w 12192000"/>
              <a:gd name="connsiteY214" fmla="*/ 2110468 h 2237474"/>
              <a:gd name="connsiteX215" fmla="*/ 0 w 12192000"/>
              <a:gd name="connsiteY21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97365 w 12192000"/>
              <a:gd name="connsiteY46" fmla="*/ 1105869 h 2237474"/>
              <a:gd name="connsiteX47" fmla="*/ 8665605 w 12192000"/>
              <a:gd name="connsiteY47" fmla="*/ 1110791 h 2237474"/>
              <a:gd name="connsiteX48" fmla="*/ 8584946 w 12192000"/>
              <a:gd name="connsiteY48" fmla="*/ 1135226 h 2237474"/>
              <a:gd name="connsiteX49" fmla="*/ 8460755 w 12192000"/>
              <a:gd name="connsiteY49" fmla="*/ 1203427 h 2237474"/>
              <a:gd name="connsiteX50" fmla="*/ 8419755 w 12192000"/>
              <a:gd name="connsiteY50" fmla="*/ 1216260 h 2237474"/>
              <a:gd name="connsiteX51" fmla="*/ 8411626 w 12192000"/>
              <a:gd name="connsiteY51" fmla="*/ 1214397 h 2237474"/>
              <a:gd name="connsiteX52" fmla="*/ 8363469 w 12192000"/>
              <a:gd name="connsiteY52" fmla="*/ 1246658 h 2237474"/>
              <a:gd name="connsiteX53" fmla="*/ 8275497 w 12192000"/>
              <a:gd name="connsiteY53" fmla="*/ 1264396 h 2237474"/>
              <a:gd name="connsiteX54" fmla="*/ 8206287 w 12192000"/>
              <a:gd name="connsiteY54" fmla="*/ 1273060 h 2237474"/>
              <a:gd name="connsiteX55" fmla="*/ 8168705 w 12192000"/>
              <a:gd name="connsiteY55" fmla="*/ 1279956 h 2237474"/>
              <a:gd name="connsiteX56" fmla="*/ 8139997 w 12192000"/>
              <a:gd name="connsiteY56" fmla="*/ 1282713 h 2237474"/>
              <a:gd name="connsiteX57" fmla="*/ 8074238 w 12192000"/>
              <a:gd name="connsiteY57" fmla="*/ 1301895 h 2237474"/>
              <a:gd name="connsiteX58" fmla="*/ 7968292 w 12192000"/>
              <a:gd name="connsiteY58" fmla="*/ 1338779 h 2237474"/>
              <a:gd name="connsiteX59" fmla="*/ 7945122 w 12192000"/>
              <a:gd name="connsiteY59" fmla="*/ 1345477 h 2237474"/>
              <a:gd name="connsiteX60" fmla="*/ 7902328 w 12192000"/>
              <a:gd name="connsiteY60" fmla="*/ 1345865 h 2237474"/>
              <a:gd name="connsiteX61" fmla="*/ 7875879 w 12192000"/>
              <a:gd name="connsiteY61" fmla="*/ 1345646 h 2237474"/>
              <a:gd name="connsiteX62" fmla="*/ 7840612 w 12192000"/>
              <a:gd name="connsiteY62" fmla="*/ 1369373 h 2237474"/>
              <a:gd name="connsiteX63" fmla="*/ 7786819 w 12192000"/>
              <a:gd name="connsiteY63" fmla="*/ 1378970 h 2237474"/>
              <a:gd name="connsiteX64" fmla="*/ 7548172 w 12192000"/>
              <a:gd name="connsiteY64" fmla="*/ 1417460 h 2237474"/>
              <a:gd name="connsiteX65" fmla="*/ 7483437 w 12192000"/>
              <a:gd name="connsiteY65" fmla="*/ 1478152 h 2237474"/>
              <a:gd name="connsiteX66" fmla="*/ 7377870 w 12192000"/>
              <a:gd name="connsiteY66" fmla="*/ 1523319 h 2237474"/>
              <a:gd name="connsiteX67" fmla="*/ 7230737 w 12192000"/>
              <a:gd name="connsiteY67" fmla="*/ 1562633 h 2237474"/>
              <a:gd name="connsiteX68" fmla="*/ 7224458 w 12192000"/>
              <a:gd name="connsiteY68" fmla="*/ 1573008 h 2237474"/>
              <a:gd name="connsiteX69" fmla="*/ 7213486 w 12192000"/>
              <a:gd name="connsiteY69" fmla="*/ 1580987 h 2237474"/>
              <a:gd name="connsiteX70" fmla="*/ 7183121 w 12192000"/>
              <a:gd name="connsiteY70" fmla="*/ 1595162 h 2237474"/>
              <a:gd name="connsiteX71" fmla="*/ 7164601 w 12192000"/>
              <a:gd name="connsiteY71" fmla="*/ 1606490 h 2237474"/>
              <a:gd name="connsiteX72" fmla="*/ 7114651 w 12192000"/>
              <a:gd name="connsiteY72" fmla="*/ 1620959 h 2237474"/>
              <a:gd name="connsiteX73" fmla="*/ 7092727 w 12192000"/>
              <a:gd name="connsiteY73" fmla="*/ 1623628 h 2237474"/>
              <a:gd name="connsiteX74" fmla="*/ 7031309 w 12192000"/>
              <a:gd name="connsiteY74" fmla="*/ 1619451 h 2237474"/>
              <a:gd name="connsiteX75" fmla="*/ 6999084 w 12192000"/>
              <a:gd name="connsiteY75" fmla="*/ 1634317 h 2237474"/>
              <a:gd name="connsiteX76" fmla="*/ 6992107 w 12192000"/>
              <a:gd name="connsiteY76" fmla="*/ 1636860 h 2237474"/>
              <a:gd name="connsiteX77" fmla="*/ 6991765 w 12192000"/>
              <a:gd name="connsiteY77" fmla="*/ 1636725 h 2237474"/>
              <a:gd name="connsiteX78" fmla="*/ 6900177 w 12192000"/>
              <a:gd name="connsiteY78" fmla="*/ 1636016 h 2237474"/>
              <a:gd name="connsiteX79" fmla="*/ 6795372 w 12192000"/>
              <a:gd name="connsiteY79" fmla="*/ 1644845 h 2237474"/>
              <a:gd name="connsiteX80" fmla="*/ 6692251 w 12192000"/>
              <a:gd name="connsiteY80" fmla="*/ 1656357 h 2237474"/>
              <a:gd name="connsiteX81" fmla="*/ 6655235 w 12192000"/>
              <a:gd name="connsiteY81" fmla="*/ 1661869 h 2237474"/>
              <a:gd name="connsiteX82" fmla="*/ 6587857 w 12192000"/>
              <a:gd name="connsiteY82" fmla="*/ 1665769 h 2237474"/>
              <a:gd name="connsiteX83" fmla="*/ 6554894 w 12192000"/>
              <a:gd name="connsiteY83" fmla="*/ 1664428 h 2237474"/>
              <a:gd name="connsiteX84" fmla="*/ 6516595 w 12192000"/>
              <a:gd name="connsiteY84" fmla="*/ 1667475 h 2237474"/>
              <a:gd name="connsiteX85" fmla="*/ 6508541 w 12192000"/>
              <a:gd name="connsiteY85" fmla="*/ 1668757 h 2237474"/>
              <a:gd name="connsiteX86" fmla="*/ 6471012 w 12192000"/>
              <a:gd name="connsiteY86" fmla="*/ 1678604 h 2237474"/>
              <a:gd name="connsiteX87" fmla="*/ 6415265 w 12192000"/>
              <a:gd name="connsiteY87" fmla="*/ 1665317 h 2237474"/>
              <a:gd name="connsiteX88" fmla="*/ 6364035 w 12192000"/>
              <a:gd name="connsiteY88" fmla="*/ 1667683 h 2237474"/>
              <a:gd name="connsiteX89" fmla="*/ 6280959 w 12192000"/>
              <a:gd name="connsiteY89" fmla="*/ 1689329 h 2237474"/>
              <a:gd name="connsiteX90" fmla="*/ 6243319 w 12192000"/>
              <a:gd name="connsiteY90" fmla="*/ 1695560 h 2237474"/>
              <a:gd name="connsiteX91" fmla="*/ 6098321 w 12192000"/>
              <a:gd name="connsiteY91" fmla="*/ 1721646 h 2237474"/>
              <a:gd name="connsiteX92" fmla="*/ 5880652 w 12192000"/>
              <a:gd name="connsiteY92" fmla="*/ 1779643 h 2237474"/>
              <a:gd name="connsiteX93" fmla="*/ 5785959 w 12192000"/>
              <a:gd name="connsiteY93" fmla="*/ 1775307 h 2237474"/>
              <a:gd name="connsiteX94" fmla="*/ 5643534 w 12192000"/>
              <a:gd name="connsiteY94" fmla="*/ 1802919 h 2237474"/>
              <a:gd name="connsiteX95" fmla="*/ 5518799 w 12192000"/>
              <a:gd name="connsiteY95" fmla="*/ 1818312 h 2237474"/>
              <a:gd name="connsiteX96" fmla="*/ 5505014 w 12192000"/>
              <a:gd name="connsiteY96" fmla="*/ 1819259 h 2237474"/>
              <a:gd name="connsiteX97" fmla="*/ 5453307 w 12192000"/>
              <a:gd name="connsiteY97" fmla="*/ 1815450 h 2237474"/>
              <a:gd name="connsiteX98" fmla="*/ 5364192 w 12192000"/>
              <a:gd name="connsiteY98" fmla="*/ 1826074 h 2237474"/>
              <a:gd name="connsiteX99" fmla="*/ 5350380 w 12192000"/>
              <a:gd name="connsiteY99" fmla="*/ 1830891 h 2237474"/>
              <a:gd name="connsiteX100" fmla="*/ 5259633 w 12192000"/>
              <a:gd name="connsiteY100" fmla="*/ 1837160 h 2237474"/>
              <a:gd name="connsiteX101" fmla="*/ 5197513 w 12192000"/>
              <a:gd name="connsiteY101" fmla="*/ 1844718 h 2237474"/>
              <a:gd name="connsiteX102" fmla="*/ 5168852 w 12192000"/>
              <a:gd name="connsiteY102" fmla="*/ 1844846 h 2237474"/>
              <a:gd name="connsiteX103" fmla="*/ 5114927 w 12192000"/>
              <a:gd name="connsiteY103" fmla="*/ 1847827 h 2237474"/>
              <a:gd name="connsiteX104" fmla="*/ 5108970 w 12192000"/>
              <a:gd name="connsiteY104" fmla="*/ 1847935 h 2237474"/>
              <a:gd name="connsiteX105" fmla="*/ 5067961 w 12192000"/>
              <a:gd name="connsiteY105" fmla="*/ 1845917 h 2237474"/>
              <a:gd name="connsiteX106" fmla="*/ 5007075 w 12192000"/>
              <a:gd name="connsiteY106" fmla="*/ 1838626 h 2237474"/>
              <a:gd name="connsiteX107" fmla="*/ 4944087 w 12192000"/>
              <a:gd name="connsiteY107" fmla="*/ 1823332 h 2237474"/>
              <a:gd name="connsiteX108" fmla="*/ 4907662 w 12192000"/>
              <a:gd name="connsiteY108" fmla="*/ 1816900 h 2237474"/>
              <a:gd name="connsiteX109" fmla="*/ 4882386 w 12192000"/>
              <a:gd name="connsiteY109" fmla="*/ 1809844 h 2237474"/>
              <a:gd name="connsiteX110" fmla="*/ 4811440 w 12192000"/>
              <a:gd name="connsiteY110" fmla="*/ 1804655 h 2237474"/>
              <a:gd name="connsiteX111" fmla="*/ 4691075 w 12192000"/>
              <a:gd name="connsiteY111" fmla="*/ 1801389 h 2237474"/>
              <a:gd name="connsiteX112" fmla="*/ 4611738 w 12192000"/>
              <a:gd name="connsiteY112" fmla="*/ 1776964 h 2237474"/>
              <a:gd name="connsiteX113" fmla="*/ 4560070 w 12192000"/>
              <a:gd name="connsiteY113" fmla="*/ 1785640 h 2237474"/>
              <a:gd name="connsiteX114" fmla="*/ 4536503 w 12192000"/>
              <a:gd name="connsiteY114" fmla="*/ 1785334 h 2237474"/>
              <a:gd name="connsiteX115" fmla="*/ 4513724 w 12192000"/>
              <a:gd name="connsiteY115" fmla="*/ 1791996 h 2237474"/>
              <a:gd name="connsiteX116" fmla="*/ 4459810 w 12192000"/>
              <a:gd name="connsiteY116" fmla="*/ 1797886 h 2237474"/>
              <a:gd name="connsiteX117" fmla="*/ 4379064 w 12192000"/>
              <a:gd name="connsiteY117" fmla="*/ 1817177 h 2237474"/>
              <a:gd name="connsiteX118" fmla="*/ 4319209 w 12192000"/>
              <a:gd name="connsiteY118" fmla="*/ 1834833 h 2237474"/>
              <a:gd name="connsiteX119" fmla="*/ 4290981 w 12192000"/>
              <a:gd name="connsiteY119" fmla="*/ 1839677 h 2237474"/>
              <a:gd name="connsiteX120" fmla="*/ 4285792 w 12192000"/>
              <a:gd name="connsiteY120" fmla="*/ 1836231 h 2237474"/>
              <a:gd name="connsiteX121" fmla="*/ 4238372 w 12192000"/>
              <a:gd name="connsiteY121" fmla="*/ 1851480 h 2237474"/>
              <a:gd name="connsiteX122" fmla="*/ 4232517 w 12192000"/>
              <a:gd name="connsiteY122" fmla="*/ 1852567 h 2237474"/>
              <a:gd name="connsiteX123" fmla="*/ 4191732 w 12192000"/>
              <a:gd name="connsiteY123" fmla="*/ 1857328 h 2237474"/>
              <a:gd name="connsiteX124" fmla="*/ 4065532 w 12192000"/>
              <a:gd name="connsiteY124" fmla="*/ 1855477 h 2237474"/>
              <a:gd name="connsiteX125" fmla="*/ 4028460 w 12192000"/>
              <a:gd name="connsiteY125" fmla="*/ 1855137 h 2237474"/>
              <a:gd name="connsiteX126" fmla="*/ 4002267 w 12192000"/>
              <a:gd name="connsiteY126" fmla="*/ 1852352 h 2237474"/>
              <a:gd name="connsiteX127" fmla="*/ 3931396 w 12192000"/>
              <a:gd name="connsiteY127" fmla="*/ 1858915 h 2237474"/>
              <a:gd name="connsiteX128" fmla="*/ 3812162 w 12192000"/>
              <a:gd name="connsiteY128" fmla="*/ 1875501 h 2237474"/>
              <a:gd name="connsiteX129" fmla="*/ 3729530 w 12192000"/>
              <a:gd name="connsiteY129" fmla="*/ 1864513 h 2237474"/>
              <a:gd name="connsiteX130" fmla="*/ 3680177 w 12192000"/>
              <a:gd name="connsiteY130" fmla="*/ 1881552 h 2237474"/>
              <a:gd name="connsiteX131" fmla="*/ 3567259 w 12192000"/>
              <a:gd name="connsiteY131" fmla="*/ 1893482 h 2237474"/>
              <a:gd name="connsiteX132" fmla="*/ 3405770 w 12192000"/>
              <a:gd name="connsiteY132" fmla="*/ 1904591 h 2237474"/>
              <a:gd name="connsiteX133" fmla="*/ 3280097 w 12192000"/>
              <a:gd name="connsiteY133" fmla="*/ 1919610 h 2237474"/>
              <a:gd name="connsiteX134" fmla="*/ 3123424 w 12192000"/>
              <a:gd name="connsiteY134" fmla="*/ 1952930 h 2237474"/>
              <a:gd name="connsiteX135" fmla="*/ 3009910 w 12192000"/>
              <a:gd name="connsiteY135" fmla="*/ 1957866 h 2237474"/>
              <a:gd name="connsiteX136" fmla="*/ 2995934 w 12192000"/>
              <a:gd name="connsiteY136" fmla="*/ 1967085 h 2237474"/>
              <a:gd name="connsiteX137" fmla="*/ 2980071 w 12192000"/>
              <a:gd name="connsiteY137" fmla="*/ 1972988 h 2237474"/>
              <a:gd name="connsiteX138" fmla="*/ 2978094 w 12192000"/>
              <a:gd name="connsiteY138" fmla="*/ 1972369 h 2237474"/>
              <a:gd name="connsiteX139" fmla="*/ 2942858 w 12192000"/>
              <a:gd name="connsiteY139" fmla="*/ 1981367 h 2237474"/>
              <a:gd name="connsiteX140" fmla="*/ 2875436 w 12192000"/>
              <a:gd name="connsiteY140" fmla="*/ 1996977 h 2237474"/>
              <a:gd name="connsiteX141" fmla="*/ 2874892 w 12192000"/>
              <a:gd name="connsiteY141" fmla="*/ 1996085 h 2237474"/>
              <a:gd name="connsiteX142" fmla="*/ 2864145 w 12192000"/>
              <a:gd name="connsiteY142" fmla="*/ 1994061 h 2237474"/>
              <a:gd name="connsiteX143" fmla="*/ 2843662 w 12192000"/>
              <a:gd name="connsiteY143" fmla="*/ 1992498 h 2237474"/>
              <a:gd name="connsiteX144" fmla="*/ 2796128 w 12192000"/>
              <a:gd name="connsiteY144" fmla="*/ 1976403 h 2237474"/>
              <a:gd name="connsiteX145" fmla="*/ 2756784 w 12192000"/>
              <a:gd name="connsiteY145" fmla="*/ 1985116 h 2237474"/>
              <a:gd name="connsiteX146" fmla="*/ 2748833 w 12192000"/>
              <a:gd name="connsiteY146" fmla="*/ 1986323 h 2237474"/>
              <a:gd name="connsiteX147" fmla="*/ 2748661 w 12192000"/>
              <a:gd name="connsiteY147" fmla="*/ 1986122 h 2237474"/>
              <a:gd name="connsiteX148" fmla="*/ 2740251 w 12192000"/>
              <a:gd name="connsiteY148" fmla="*/ 1986946 h 2237474"/>
              <a:gd name="connsiteX149" fmla="*/ 2718916 w 12192000"/>
              <a:gd name="connsiteY149" fmla="*/ 1990867 h 2237474"/>
              <a:gd name="connsiteX150" fmla="*/ 2713522 w 12192000"/>
              <a:gd name="connsiteY150" fmla="*/ 1990173 h 2237474"/>
              <a:gd name="connsiteX151" fmla="*/ 2680597 w 12192000"/>
              <a:gd name="connsiteY151" fmla="*/ 1984996 h 2237474"/>
              <a:gd name="connsiteX152" fmla="*/ 2578178 w 12192000"/>
              <a:gd name="connsiteY152" fmla="*/ 1990531 h 2237474"/>
              <a:gd name="connsiteX153" fmla="*/ 2476147 w 12192000"/>
              <a:gd name="connsiteY153" fmla="*/ 1998305 h 2237474"/>
              <a:gd name="connsiteX154" fmla="*/ 2373568 w 12192000"/>
              <a:gd name="connsiteY154" fmla="*/ 2003219 h 2237474"/>
              <a:gd name="connsiteX155" fmla="*/ 2321399 w 12192000"/>
              <a:gd name="connsiteY155" fmla="*/ 1989467 h 2237474"/>
              <a:gd name="connsiteX156" fmla="*/ 2315525 w 12192000"/>
              <a:gd name="connsiteY156" fmla="*/ 1989708 h 2237474"/>
              <a:gd name="connsiteX157" fmla="*/ 2300792 w 12192000"/>
              <a:gd name="connsiteY157" fmla="*/ 1994290 h 2237474"/>
              <a:gd name="connsiteX158" fmla="*/ 2295469 w 12192000"/>
              <a:gd name="connsiteY158" fmla="*/ 1996659 h 2237474"/>
              <a:gd name="connsiteX159" fmla="*/ 2287219 w 12192000"/>
              <a:gd name="connsiteY159" fmla="*/ 1998750 h 2237474"/>
              <a:gd name="connsiteX160" fmla="*/ 2286948 w 12192000"/>
              <a:gd name="connsiteY160" fmla="*/ 1998596 h 2237474"/>
              <a:gd name="connsiteX161" fmla="*/ 2243069 w 12192000"/>
              <a:gd name="connsiteY161" fmla="*/ 2015111 h 2237474"/>
              <a:gd name="connsiteX162" fmla="*/ 2186609 w 12192000"/>
              <a:gd name="connsiteY162" fmla="*/ 2008263 h 2237474"/>
              <a:gd name="connsiteX163" fmla="*/ 2164831 w 12192000"/>
              <a:gd name="connsiteY163" fmla="*/ 2010143 h 2237474"/>
              <a:gd name="connsiteX164" fmla="*/ 2152836 w 12192000"/>
              <a:gd name="connsiteY164" fmla="*/ 2010048 h 2237474"/>
              <a:gd name="connsiteX165" fmla="*/ 2117102 w 12192000"/>
              <a:gd name="connsiteY165" fmla="*/ 2023004 h 2237474"/>
              <a:gd name="connsiteX166" fmla="*/ 2111935 w 12192000"/>
              <a:gd name="connsiteY166" fmla="*/ 2023163 h 2237474"/>
              <a:gd name="connsiteX167" fmla="*/ 2089991 w 12192000"/>
              <a:gd name="connsiteY167" fmla="*/ 2034193 h 2237474"/>
              <a:gd name="connsiteX168" fmla="*/ 2058061 w 12192000"/>
              <a:gd name="connsiteY168" fmla="*/ 2047942 h 2237474"/>
              <a:gd name="connsiteX169" fmla="*/ 2055737 w 12192000"/>
              <a:gd name="connsiteY169" fmla="*/ 2047704 h 2237474"/>
              <a:gd name="connsiteX170" fmla="*/ 2042244 w 12192000"/>
              <a:gd name="connsiteY170" fmla="*/ 2055560 h 2237474"/>
              <a:gd name="connsiteX171" fmla="*/ 1976224 w 12192000"/>
              <a:gd name="connsiteY171" fmla="*/ 2074257 h 2237474"/>
              <a:gd name="connsiteX172" fmla="*/ 1877728 w 12192000"/>
              <a:gd name="connsiteY172" fmla="*/ 2101004 h 2237474"/>
              <a:gd name="connsiteX173" fmla="*/ 1759056 w 12192000"/>
              <a:gd name="connsiteY173" fmla="*/ 2125608 h 2237474"/>
              <a:gd name="connsiteX174" fmla="*/ 1637948 w 12192000"/>
              <a:gd name="connsiteY174" fmla="*/ 2172597 h 2237474"/>
              <a:gd name="connsiteX175" fmla="*/ 1434549 w 12192000"/>
              <a:gd name="connsiteY175" fmla="*/ 2234522 h 2237474"/>
              <a:gd name="connsiteX176" fmla="*/ 1398481 w 12192000"/>
              <a:gd name="connsiteY176" fmla="*/ 2237074 h 2237474"/>
              <a:gd name="connsiteX177" fmla="*/ 1398407 w 12192000"/>
              <a:gd name="connsiteY177" fmla="*/ 2237095 h 2237474"/>
              <a:gd name="connsiteX178" fmla="*/ 1370962 w 12192000"/>
              <a:gd name="connsiteY178" fmla="*/ 2237474 h 2237474"/>
              <a:gd name="connsiteX179" fmla="*/ 1356367 w 12192000"/>
              <a:gd name="connsiteY179" fmla="*/ 2235089 h 2237474"/>
              <a:gd name="connsiteX180" fmla="*/ 1324828 w 12192000"/>
              <a:gd name="connsiteY180" fmla="*/ 2231968 h 2237474"/>
              <a:gd name="connsiteX181" fmla="*/ 1297744 w 12192000"/>
              <a:gd name="connsiteY181" fmla="*/ 2235849 h 2237474"/>
              <a:gd name="connsiteX182" fmla="*/ 1286236 w 12192000"/>
              <a:gd name="connsiteY182" fmla="*/ 2233135 h 2237474"/>
              <a:gd name="connsiteX183" fmla="*/ 1283504 w 12192000"/>
              <a:gd name="connsiteY183" fmla="*/ 2233797 h 2237474"/>
              <a:gd name="connsiteX184" fmla="*/ 1279765 w 12192000"/>
              <a:gd name="connsiteY184" fmla="*/ 2229639 h 2237474"/>
              <a:gd name="connsiteX185" fmla="*/ 1195347 w 12192000"/>
              <a:gd name="connsiteY185" fmla="*/ 2212354 h 2237474"/>
              <a:gd name="connsiteX186" fmla="*/ 970251 w 12192000"/>
              <a:gd name="connsiteY186" fmla="*/ 2221029 h 2237474"/>
              <a:gd name="connsiteX187" fmla="*/ 812914 w 12192000"/>
              <a:gd name="connsiteY187" fmla="*/ 2202752 h 2237474"/>
              <a:gd name="connsiteX188" fmla="*/ 800195 w 12192000"/>
              <a:gd name="connsiteY188" fmla="*/ 2209407 h 2237474"/>
              <a:gd name="connsiteX189" fmla="*/ 784978 w 12192000"/>
              <a:gd name="connsiteY189" fmla="*/ 2212360 h 2237474"/>
              <a:gd name="connsiteX190" fmla="*/ 681987 w 12192000"/>
              <a:gd name="connsiteY190" fmla="*/ 2216757 h 2237474"/>
              <a:gd name="connsiteX191" fmla="*/ 669923 w 12192000"/>
              <a:gd name="connsiteY191" fmla="*/ 2211682 h 2237474"/>
              <a:gd name="connsiteX192" fmla="*/ 648680 w 12192000"/>
              <a:gd name="connsiteY192" fmla="*/ 2206229 h 2237474"/>
              <a:gd name="connsiteX193" fmla="*/ 597225 w 12192000"/>
              <a:gd name="connsiteY193" fmla="*/ 2180999 h 2237474"/>
              <a:gd name="connsiteX194" fmla="*/ 558449 w 12192000"/>
              <a:gd name="connsiteY194" fmla="*/ 2182346 h 2237474"/>
              <a:gd name="connsiteX195" fmla="*/ 550517 w 12192000"/>
              <a:gd name="connsiteY195" fmla="*/ 2182060 h 2237474"/>
              <a:gd name="connsiteX196" fmla="*/ 550309 w 12192000"/>
              <a:gd name="connsiteY196" fmla="*/ 2181825 h 2237474"/>
              <a:gd name="connsiteX197" fmla="*/ 541836 w 12192000"/>
              <a:gd name="connsiteY197" fmla="*/ 2181063 h 2237474"/>
              <a:gd name="connsiteX198" fmla="*/ 536057 w 12192000"/>
              <a:gd name="connsiteY198" fmla="*/ 2181537 h 2237474"/>
              <a:gd name="connsiteX199" fmla="*/ 520671 w 12192000"/>
              <a:gd name="connsiteY199" fmla="*/ 2180980 h 2237474"/>
              <a:gd name="connsiteX200" fmla="*/ 515024 w 12192000"/>
              <a:gd name="connsiteY200" fmla="*/ 2179258 h 2237474"/>
              <a:gd name="connsiteX201" fmla="*/ 512278 w 12192000"/>
              <a:gd name="connsiteY201" fmla="*/ 2176369 h 2237474"/>
              <a:gd name="connsiteX202" fmla="*/ 480419 w 12192000"/>
              <a:gd name="connsiteY202" fmla="*/ 2167807 h 2237474"/>
              <a:gd name="connsiteX203" fmla="*/ 413835 w 12192000"/>
              <a:gd name="connsiteY203" fmla="*/ 2156783 h 2237474"/>
              <a:gd name="connsiteX204" fmla="*/ 376513 w 12192000"/>
              <a:gd name="connsiteY204" fmla="*/ 2154014 h 2237474"/>
              <a:gd name="connsiteX205" fmla="*/ 273386 w 12192000"/>
              <a:gd name="connsiteY205" fmla="*/ 2142551 h 2237474"/>
              <a:gd name="connsiteX206" fmla="*/ 169207 w 12192000"/>
              <a:gd name="connsiteY206" fmla="*/ 2128100 h 2237474"/>
              <a:gd name="connsiteX207" fmla="*/ 93149 w 12192000"/>
              <a:gd name="connsiteY207" fmla="*/ 2105324 h 2237474"/>
              <a:gd name="connsiteX208" fmla="*/ 88109 w 12192000"/>
              <a:gd name="connsiteY208" fmla="*/ 2106704 h 2237474"/>
              <a:gd name="connsiteX209" fmla="*/ 80022 w 12192000"/>
              <a:gd name="connsiteY209" fmla="*/ 2107254 h 2237474"/>
              <a:gd name="connsiteX210" fmla="*/ 79717 w 12192000"/>
              <a:gd name="connsiteY210" fmla="*/ 2107046 h 2237474"/>
              <a:gd name="connsiteX211" fmla="*/ 72352 w 12192000"/>
              <a:gd name="connsiteY211" fmla="*/ 2107991 h 2237474"/>
              <a:gd name="connsiteX212" fmla="*/ 37645 w 12192000"/>
              <a:gd name="connsiteY212" fmla="*/ 2115401 h 2237474"/>
              <a:gd name="connsiteX213" fmla="*/ 4572 w 12192000"/>
              <a:gd name="connsiteY213" fmla="*/ 2111091 h 2237474"/>
              <a:gd name="connsiteX214" fmla="*/ 0 w 12192000"/>
              <a:gd name="connsiteY214" fmla="*/ 2110468 h 2237474"/>
              <a:gd name="connsiteX215" fmla="*/ 0 w 12192000"/>
              <a:gd name="connsiteY21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97365 w 12192000"/>
              <a:gd name="connsiteY46" fmla="*/ 1105869 h 2237474"/>
              <a:gd name="connsiteX47" fmla="*/ 8665605 w 12192000"/>
              <a:gd name="connsiteY47" fmla="*/ 1110791 h 2237474"/>
              <a:gd name="connsiteX48" fmla="*/ 8584946 w 12192000"/>
              <a:gd name="connsiteY48" fmla="*/ 1135226 h 2237474"/>
              <a:gd name="connsiteX49" fmla="*/ 8460755 w 12192000"/>
              <a:gd name="connsiteY49" fmla="*/ 1203427 h 2237474"/>
              <a:gd name="connsiteX50" fmla="*/ 8419755 w 12192000"/>
              <a:gd name="connsiteY50" fmla="*/ 1216260 h 2237474"/>
              <a:gd name="connsiteX51" fmla="*/ 8411626 w 12192000"/>
              <a:gd name="connsiteY51" fmla="*/ 1214397 h 2237474"/>
              <a:gd name="connsiteX52" fmla="*/ 8363469 w 12192000"/>
              <a:gd name="connsiteY52" fmla="*/ 1246658 h 2237474"/>
              <a:gd name="connsiteX53" fmla="*/ 8275497 w 12192000"/>
              <a:gd name="connsiteY53" fmla="*/ 1264396 h 2237474"/>
              <a:gd name="connsiteX54" fmla="*/ 8206287 w 12192000"/>
              <a:gd name="connsiteY54" fmla="*/ 1273060 h 2237474"/>
              <a:gd name="connsiteX55" fmla="*/ 8168705 w 12192000"/>
              <a:gd name="connsiteY55" fmla="*/ 1279956 h 2237474"/>
              <a:gd name="connsiteX56" fmla="*/ 8139997 w 12192000"/>
              <a:gd name="connsiteY56" fmla="*/ 1282713 h 2237474"/>
              <a:gd name="connsiteX57" fmla="*/ 8074238 w 12192000"/>
              <a:gd name="connsiteY57" fmla="*/ 1301895 h 2237474"/>
              <a:gd name="connsiteX58" fmla="*/ 7968292 w 12192000"/>
              <a:gd name="connsiteY58" fmla="*/ 1338779 h 2237474"/>
              <a:gd name="connsiteX59" fmla="*/ 7945122 w 12192000"/>
              <a:gd name="connsiteY59" fmla="*/ 1345477 h 2237474"/>
              <a:gd name="connsiteX60" fmla="*/ 7902328 w 12192000"/>
              <a:gd name="connsiteY60" fmla="*/ 1345865 h 2237474"/>
              <a:gd name="connsiteX61" fmla="*/ 7875879 w 12192000"/>
              <a:gd name="connsiteY61" fmla="*/ 1345646 h 2237474"/>
              <a:gd name="connsiteX62" fmla="*/ 7840612 w 12192000"/>
              <a:gd name="connsiteY62" fmla="*/ 1369373 h 2237474"/>
              <a:gd name="connsiteX63" fmla="*/ 7786819 w 12192000"/>
              <a:gd name="connsiteY63" fmla="*/ 1378970 h 2237474"/>
              <a:gd name="connsiteX64" fmla="*/ 7548172 w 12192000"/>
              <a:gd name="connsiteY64" fmla="*/ 1417460 h 2237474"/>
              <a:gd name="connsiteX65" fmla="*/ 7483437 w 12192000"/>
              <a:gd name="connsiteY65" fmla="*/ 1478152 h 2237474"/>
              <a:gd name="connsiteX66" fmla="*/ 7377870 w 12192000"/>
              <a:gd name="connsiteY66" fmla="*/ 1523319 h 2237474"/>
              <a:gd name="connsiteX67" fmla="*/ 7230737 w 12192000"/>
              <a:gd name="connsiteY67" fmla="*/ 1562633 h 2237474"/>
              <a:gd name="connsiteX68" fmla="*/ 7224458 w 12192000"/>
              <a:gd name="connsiteY68" fmla="*/ 1573008 h 2237474"/>
              <a:gd name="connsiteX69" fmla="*/ 7213486 w 12192000"/>
              <a:gd name="connsiteY69" fmla="*/ 1580987 h 2237474"/>
              <a:gd name="connsiteX70" fmla="*/ 7183121 w 12192000"/>
              <a:gd name="connsiteY70" fmla="*/ 1595162 h 2237474"/>
              <a:gd name="connsiteX71" fmla="*/ 7164601 w 12192000"/>
              <a:gd name="connsiteY71" fmla="*/ 1606490 h 2237474"/>
              <a:gd name="connsiteX72" fmla="*/ 7092727 w 12192000"/>
              <a:gd name="connsiteY72" fmla="*/ 1623628 h 2237474"/>
              <a:gd name="connsiteX73" fmla="*/ 7031309 w 12192000"/>
              <a:gd name="connsiteY73" fmla="*/ 1619451 h 2237474"/>
              <a:gd name="connsiteX74" fmla="*/ 6999084 w 12192000"/>
              <a:gd name="connsiteY74" fmla="*/ 1634317 h 2237474"/>
              <a:gd name="connsiteX75" fmla="*/ 6992107 w 12192000"/>
              <a:gd name="connsiteY75" fmla="*/ 1636860 h 2237474"/>
              <a:gd name="connsiteX76" fmla="*/ 6991765 w 12192000"/>
              <a:gd name="connsiteY76" fmla="*/ 1636725 h 2237474"/>
              <a:gd name="connsiteX77" fmla="*/ 6900177 w 12192000"/>
              <a:gd name="connsiteY77" fmla="*/ 1636016 h 2237474"/>
              <a:gd name="connsiteX78" fmla="*/ 6795372 w 12192000"/>
              <a:gd name="connsiteY78" fmla="*/ 1644845 h 2237474"/>
              <a:gd name="connsiteX79" fmla="*/ 6692251 w 12192000"/>
              <a:gd name="connsiteY79" fmla="*/ 1656357 h 2237474"/>
              <a:gd name="connsiteX80" fmla="*/ 6655235 w 12192000"/>
              <a:gd name="connsiteY80" fmla="*/ 1661869 h 2237474"/>
              <a:gd name="connsiteX81" fmla="*/ 6587857 w 12192000"/>
              <a:gd name="connsiteY81" fmla="*/ 1665769 h 2237474"/>
              <a:gd name="connsiteX82" fmla="*/ 6554894 w 12192000"/>
              <a:gd name="connsiteY82" fmla="*/ 1664428 h 2237474"/>
              <a:gd name="connsiteX83" fmla="*/ 6516595 w 12192000"/>
              <a:gd name="connsiteY83" fmla="*/ 1667475 h 2237474"/>
              <a:gd name="connsiteX84" fmla="*/ 6508541 w 12192000"/>
              <a:gd name="connsiteY84" fmla="*/ 1668757 h 2237474"/>
              <a:gd name="connsiteX85" fmla="*/ 6471012 w 12192000"/>
              <a:gd name="connsiteY85" fmla="*/ 1678604 h 2237474"/>
              <a:gd name="connsiteX86" fmla="*/ 6415265 w 12192000"/>
              <a:gd name="connsiteY86" fmla="*/ 1665317 h 2237474"/>
              <a:gd name="connsiteX87" fmla="*/ 6364035 w 12192000"/>
              <a:gd name="connsiteY87" fmla="*/ 1667683 h 2237474"/>
              <a:gd name="connsiteX88" fmla="*/ 6280959 w 12192000"/>
              <a:gd name="connsiteY88" fmla="*/ 1689329 h 2237474"/>
              <a:gd name="connsiteX89" fmla="*/ 6243319 w 12192000"/>
              <a:gd name="connsiteY89" fmla="*/ 1695560 h 2237474"/>
              <a:gd name="connsiteX90" fmla="*/ 6098321 w 12192000"/>
              <a:gd name="connsiteY90" fmla="*/ 1721646 h 2237474"/>
              <a:gd name="connsiteX91" fmla="*/ 5880652 w 12192000"/>
              <a:gd name="connsiteY91" fmla="*/ 1779643 h 2237474"/>
              <a:gd name="connsiteX92" fmla="*/ 5785959 w 12192000"/>
              <a:gd name="connsiteY92" fmla="*/ 1775307 h 2237474"/>
              <a:gd name="connsiteX93" fmla="*/ 5643534 w 12192000"/>
              <a:gd name="connsiteY93" fmla="*/ 1802919 h 2237474"/>
              <a:gd name="connsiteX94" fmla="*/ 5518799 w 12192000"/>
              <a:gd name="connsiteY94" fmla="*/ 1818312 h 2237474"/>
              <a:gd name="connsiteX95" fmla="*/ 5505014 w 12192000"/>
              <a:gd name="connsiteY95" fmla="*/ 1819259 h 2237474"/>
              <a:gd name="connsiteX96" fmla="*/ 5453307 w 12192000"/>
              <a:gd name="connsiteY96" fmla="*/ 1815450 h 2237474"/>
              <a:gd name="connsiteX97" fmla="*/ 5364192 w 12192000"/>
              <a:gd name="connsiteY97" fmla="*/ 1826074 h 2237474"/>
              <a:gd name="connsiteX98" fmla="*/ 5350380 w 12192000"/>
              <a:gd name="connsiteY98" fmla="*/ 1830891 h 2237474"/>
              <a:gd name="connsiteX99" fmla="*/ 5259633 w 12192000"/>
              <a:gd name="connsiteY99" fmla="*/ 1837160 h 2237474"/>
              <a:gd name="connsiteX100" fmla="*/ 5197513 w 12192000"/>
              <a:gd name="connsiteY100" fmla="*/ 1844718 h 2237474"/>
              <a:gd name="connsiteX101" fmla="*/ 5168852 w 12192000"/>
              <a:gd name="connsiteY101" fmla="*/ 1844846 h 2237474"/>
              <a:gd name="connsiteX102" fmla="*/ 5114927 w 12192000"/>
              <a:gd name="connsiteY102" fmla="*/ 1847827 h 2237474"/>
              <a:gd name="connsiteX103" fmla="*/ 5108970 w 12192000"/>
              <a:gd name="connsiteY103" fmla="*/ 1847935 h 2237474"/>
              <a:gd name="connsiteX104" fmla="*/ 5067961 w 12192000"/>
              <a:gd name="connsiteY104" fmla="*/ 1845917 h 2237474"/>
              <a:gd name="connsiteX105" fmla="*/ 5007075 w 12192000"/>
              <a:gd name="connsiteY105" fmla="*/ 1838626 h 2237474"/>
              <a:gd name="connsiteX106" fmla="*/ 4944087 w 12192000"/>
              <a:gd name="connsiteY106" fmla="*/ 1823332 h 2237474"/>
              <a:gd name="connsiteX107" fmla="*/ 4907662 w 12192000"/>
              <a:gd name="connsiteY107" fmla="*/ 1816900 h 2237474"/>
              <a:gd name="connsiteX108" fmla="*/ 4882386 w 12192000"/>
              <a:gd name="connsiteY108" fmla="*/ 1809844 h 2237474"/>
              <a:gd name="connsiteX109" fmla="*/ 4811440 w 12192000"/>
              <a:gd name="connsiteY109" fmla="*/ 1804655 h 2237474"/>
              <a:gd name="connsiteX110" fmla="*/ 4691075 w 12192000"/>
              <a:gd name="connsiteY110" fmla="*/ 1801389 h 2237474"/>
              <a:gd name="connsiteX111" fmla="*/ 4611738 w 12192000"/>
              <a:gd name="connsiteY111" fmla="*/ 1776964 h 2237474"/>
              <a:gd name="connsiteX112" fmla="*/ 4560070 w 12192000"/>
              <a:gd name="connsiteY112" fmla="*/ 1785640 h 2237474"/>
              <a:gd name="connsiteX113" fmla="*/ 4536503 w 12192000"/>
              <a:gd name="connsiteY113" fmla="*/ 1785334 h 2237474"/>
              <a:gd name="connsiteX114" fmla="*/ 4513724 w 12192000"/>
              <a:gd name="connsiteY114" fmla="*/ 1791996 h 2237474"/>
              <a:gd name="connsiteX115" fmla="*/ 4459810 w 12192000"/>
              <a:gd name="connsiteY115" fmla="*/ 1797886 h 2237474"/>
              <a:gd name="connsiteX116" fmla="*/ 4379064 w 12192000"/>
              <a:gd name="connsiteY116" fmla="*/ 1817177 h 2237474"/>
              <a:gd name="connsiteX117" fmla="*/ 4319209 w 12192000"/>
              <a:gd name="connsiteY117" fmla="*/ 1834833 h 2237474"/>
              <a:gd name="connsiteX118" fmla="*/ 4290981 w 12192000"/>
              <a:gd name="connsiteY118" fmla="*/ 1839677 h 2237474"/>
              <a:gd name="connsiteX119" fmla="*/ 4285792 w 12192000"/>
              <a:gd name="connsiteY119" fmla="*/ 1836231 h 2237474"/>
              <a:gd name="connsiteX120" fmla="*/ 4238372 w 12192000"/>
              <a:gd name="connsiteY120" fmla="*/ 1851480 h 2237474"/>
              <a:gd name="connsiteX121" fmla="*/ 4232517 w 12192000"/>
              <a:gd name="connsiteY121" fmla="*/ 1852567 h 2237474"/>
              <a:gd name="connsiteX122" fmla="*/ 4191732 w 12192000"/>
              <a:gd name="connsiteY122" fmla="*/ 1857328 h 2237474"/>
              <a:gd name="connsiteX123" fmla="*/ 4065532 w 12192000"/>
              <a:gd name="connsiteY123" fmla="*/ 1855477 h 2237474"/>
              <a:gd name="connsiteX124" fmla="*/ 4028460 w 12192000"/>
              <a:gd name="connsiteY124" fmla="*/ 1855137 h 2237474"/>
              <a:gd name="connsiteX125" fmla="*/ 4002267 w 12192000"/>
              <a:gd name="connsiteY125" fmla="*/ 1852352 h 2237474"/>
              <a:gd name="connsiteX126" fmla="*/ 3931396 w 12192000"/>
              <a:gd name="connsiteY126" fmla="*/ 1858915 h 2237474"/>
              <a:gd name="connsiteX127" fmla="*/ 3812162 w 12192000"/>
              <a:gd name="connsiteY127" fmla="*/ 1875501 h 2237474"/>
              <a:gd name="connsiteX128" fmla="*/ 3729530 w 12192000"/>
              <a:gd name="connsiteY128" fmla="*/ 1864513 h 2237474"/>
              <a:gd name="connsiteX129" fmla="*/ 3680177 w 12192000"/>
              <a:gd name="connsiteY129" fmla="*/ 1881552 h 2237474"/>
              <a:gd name="connsiteX130" fmla="*/ 3567259 w 12192000"/>
              <a:gd name="connsiteY130" fmla="*/ 1893482 h 2237474"/>
              <a:gd name="connsiteX131" fmla="*/ 3405770 w 12192000"/>
              <a:gd name="connsiteY131" fmla="*/ 1904591 h 2237474"/>
              <a:gd name="connsiteX132" fmla="*/ 3280097 w 12192000"/>
              <a:gd name="connsiteY132" fmla="*/ 1919610 h 2237474"/>
              <a:gd name="connsiteX133" fmla="*/ 3123424 w 12192000"/>
              <a:gd name="connsiteY133" fmla="*/ 1952930 h 2237474"/>
              <a:gd name="connsiteX134" fmla="*/ 3009910 w 12192000"/>
              <a:gd name="connsiteY134" fmla="*/ 1957866 h 2237474"/>
              <a:gd name="connsiteX135" fmla="*/ 2995934 w 12192000"/>
              <a:gd name="connsiteY135" fmla="*/ 1967085 h 2237474"/>
              <a:gd name="connsiteX136" fmla="*/ 2980071 w 12192000"/>
              <a:gd name="connsiteY136" fmla="*/ 1972988 h 2237474"/>
              <a:gd name="connsiteX137" fmla="*/ 2978094 w 12192000"/>
              <a:gd name="connsiteY137" fmla="*/ 1972369 h 2237474"/>
              <a:gd name="connsiteX138" fmla="*/ 2942858 w 12192000"/>
              <a:gd name="connsiteY138" fmla="*/ 1981367 h 2237474"/>
              <a:gd name="connsiteX139" fmla="*/ 2875436 w 12192000"/>
              <a:gd name="connsiteY139" fmla="*/ 1996977 h 2237474"/>
              <a:gd name="connsiteX140" fmla="*/ 2874892 w 12192000"/>
              <a:gd name="connsiteY140" fmla="*/ 1996085 h 2237474"/>
              <a:gd name="connsiteX141" fmla="*/ 2864145 w 12192000"/>
              <a:gd name="connsiteY141" fmla="*/ 1994061 h 2237474"/>
              <a:gd name="connsiteX142" fmla="*/ 2843662 w 12192000"/>
              <a:gd name="connsiteY142" fmla="*/ 1992498 h 2237474"/>
              <a:gd name="connsiteX143" fmla="*/ 2796128 w 12192000"/>
              <a:gd name="connsiteY143" fmla="*/ 1976403 h 2237474"/>
              <a:gd name="connsiteX144" fmla="*/ 2756784 w 12192000"/>
              <a:gd name="connsiteY144" fmla="*/ 1985116 h 2237474"/>
              <a:gd name="connsiteX145" fmla="*/ 2748833 w 12192000"/>
              <a:gd name="connsiteY145" fmla="*/ 1986323 h 2237474"/>
              <a:gd name="connsiteX146" fmla="*/ 2748661 w 12192000"/>
              <a:gd name="connsiteY146" fmla="*/ 1986122 h 2237474"/>
              <a:gd name="connsiteX147" fmla="*/ 2740251 w 12192000"/>
              <a:gd name="connsiteY147" fmla="*/ 1986946 h 2237474"/>
              <a:gd name="connsiteX148" fmla="*/ 2718916 w 12192000"/>
              <a:gd name="connsiteY148" fmla="*/ 1990867 h 2237474"/>
              <a:gd name="connsiteX149" fmla="*/ 2713522 w 12192000"/>
              <a:gd name="connsiteY149" fmla="*/ 1990173 h 2237474"/>
              <a:gd name="connsiteX150" fmla="*/ 2680597 w 12192000"/>
              <a:gd name="connsiteY150" fmla="*/ 1984996 h 2237474"/>
              <a:gd name="connsiteX151" fmla="*/ 2578178 w 12192000"/>
              <a:gd name="connsiteY151" fmla="*/ 1990531 h 2237474"/>
              <a:gd name="connsiteX152" fmla="*/ 2476147 w 12192000"/>
              <a:gd name="connsiteY152" fmla="*/ 1998305 h 2237474"/>
              <a:gd name="connsiteX153" fmla="*/ 2373568 w 12192000"/>
              <a:gd name="connsiteY153" fmla="*/ 2003219 h 2237474"/>
              <a:gd name="connsiteX154" fmla="*/ 2321399 w 12192000"/>
              <a:gd name="connsiteY154" fmla="*/ 1989467 h 2237474"/>
              <a:gd name="connsiteX155" fmla="*/ 2315525 w 12192000"/>
              <a:gd name="connsiteY155" fmla="*/ 1989708 h 2237474"/>
              <a:gd name="connsiteX156" fmla="*/ 2300792 w 12192000"/>
              <a:gd name="connsiteY156" fmla="*/ 1994290 h 2237474"/>
              <a:gd name="connsiteX157" fmla="*/ 2295469 w 12192000"/>
              <a:gd name="connsiteY157" fmla="*/ 1996659 h 2237474"/>
              <a:gd name="connsiteX158" fmla="*/ 2287219 w 12192000"/>
              <a:gd name="connsiteY158" fmla="*/ 1998750 h 2237474"/>
              <a:gd name="connsiteX159" fmla="*/ 2286948 w 12192000"/>
              <a:gd name="connsiteY159" fmla="*/ 1998596 h 2237474"/>
              <a:gd name="connsiteX160" fmla="*/ 2243069 w 12192000"/>
              <a:gd name="connsiteY160" fmla="*/ 2015111 h 2237474"/>
              <a:gd name="connsiteX161" fmla="*/ 2186609 w 12192000"/>
              <a:gd name="connsiteY161" fmla="*/ 2008263 h 2237474"/>
              <a:gd name="connsiteX162" fmla="*/ 2164831 w 12192000"/>
              <a:gd name="connsiteY162" fmla="*/ 2010143 h 2237474"/>
              <a:gd name="connsiteX163" fmla="*/ 2152836 w 12192000"/>
              <a:gd name="connsiteY163" fmla="*/ 2010048 h 2237474"/>
              <a:gd name="connsiteX164" fmla="*/ 2117102 w 12192000"/>
              <a:gd name="connsiteY164" fmla="*/ 2023004 h 2237474"/>
              <a:gd name="connsiteX165" fmla="*/ 2111935 w 12192000"/>
              <a:gd name="connsiteY165" fmla="*/ 2023163 h 2237474"/>
              <a:gd name="connsiteX166" fmla="*/ 2089991 w 12192000"/>
              <a:gd name="connsiteY166" fmla="*/ 2034193 h 2237474"/>
              <a:gd name="connsiteX167" fmla="*/ 2058061 w 12192000"/>
              <a:gd name="connsiteY167" fmla="*/ 2047942 h 2237474"/>
              <a:gd name="connsiteX168" fmla="*/ 2055737 w 12192000"/>
              <a:gd name="connsiteY168" fmla="*/ 2047704 h 2237474"/>
              <a:gd name="connsiteX169" fmla="*/ 2042244 w 12192000"/>
              <a:gd name="connsiteY169" fmla="*/ 2055560 h 2237474"/>
              <a:gd name="connsiteX170" fmla="*/ 1976224 w 12192000"/>
              <a:gd name="connsiteY170" fmla="*/ 2074257 h 2237474"/>
              <a:gd name="connsiteX171" fmla="*/ 1877728 w 12192000"/>
              <a:gd name="connsiteY171" fmla="*/ 2101004 h 2237474"/>
              <a:gd name="connsiteX172" fmla="*/ 1759056 w 12192000"/>
              <a:gd name="connsiteY172" fmla="*/ 2125608 h 2237474"/>
              <a:gd name="connsiteX173" fmla="*/ 1637948 w 12192000"/>
              <a:gd name="connsiteY173" fmla="*/ 2172597 h 2237474"/>
              <a:gd name="connsiteX174" fmla="*/ 1434549 w 12192000"/>
              <a:gd name="connsiteY174" fmla="*/ 2234522 h 2237474"/>
              <a:gd name="connsiteX175" fmla="*/ 1398481 w 12192000"/>
              <a:gd name="connsiteY175" fmla="*/ 2237074 h 2237474"/>
              <a:gd name="connsiteX176" fmla="*/ 1398407 w 12192000"/>
              <a:gd name="connsiteY176" fmla="*/ 2237095 h 2237474"/>
              <a:gd name="connsiteX177" fmla="*/ 1370962 w 12192000"/>
              <a:gd name="connsiteY177" fmla="*/ 2237474 h 2237474"/>
              <a:gd name="connsiteX178" fmla="*/ 1356367 w 12192000"/>
              <a:gd name="connsiteY178" fmla="*/ 2235089 h 2237474"/>
              <a:gd name="connsiteX179" fmla="*/ 1324828 w 12192000"/>
              <a:gd name="connsiteY179" fmla="*/ 2231968 h 2237474"/>
              <a:gd name="connsiteX180" fmla="*/ 1297744 w 12192000"/>
              <a:gd name="connsiteY180" fmla="*/ 2235849 h 2237474"/>
              <a:gd name="connsiteX181" fmla="*/ 1286236 w 12192000"/>
              <a:gd name="connsiteY181" fmla="*/ 2233135 h 2237474"/>
              <a:gd name="connsiteX182" fmla="*/ 1283504 w 12192000"/>
              <a:gd name="connsiteY182" fmla="*/ 2233797 h 2237474"/>
              <a:gd name="connsiteX183" fmla="*/ 1279765 w 12192000"/>
              <a:gd name="connsiteY183" fmla="*/ 2229639 h 2237474"/>
              <a:gd name="connsiteX184" fmla="*/ 1195347 w 12192000"/>
              <a:gd name="connsiteY184" fmla="*/ 2212354 h 2237474"/>
              <a:gd name="connsiteX185" fmla="*/ 970251 w 12192000"/>
              <a:gd name="connsiteY185" fmla="*/ 2221029 h 2237474"/>
              <a:gd name="connsiteX186" fmla="*/ 812914 w 12192000"/>
              <a:gd name="connsiteY186" fmla="*/ 2202752 h 2237474"/>
              <a:gd name="connsiteX187" fmla="*/ 800195 w 12192000"/>
              <a:gd name="connsiteY187" fmla="*/ 2209407 h 2237474"/>
              <a:gd name="connsiteX188" fmla="*/ 784978 w 12192000"/>
              <a:gd name="connsiteY188" fmla="*/ 2212360 h 2237474"/>
              <a:gd name="connsiteX189" fmla="*/ 681987 w 12192000"/>
              <a:gd name="connsiteY189" fmla="*/ 2216757 h 2237474"/>
              <a:gd name="connsiteX190" fmla="*/ 669923 w 12192000"/>
              <a:gd name="connsiteY190" fmla="*/ 2211682 h 2237474"/>
              <a:gd name="connsiteX191" fmla="*/ 648680 w 12192000"/>
              <a:gd name="connsiteY191" fmla="*/ 2206229 h 2237474"/>
              <a:gd name="connsiteX192" fmla="*/ 597225 w 12192000"/>
              <a:gd name="connsiteY192" fmla="*/ 2180999 h 2237474"/>
              <a:gd name="connsiteX193" fmla="*/ 558449 w 12192000"/>
              <a:gd name="connsiteY193" fmla="*/ 2182346 h 2237474"/>
              <a:gd name="connsiteX194" fmla="*/ 550517 w 12192000"/>
              <a:gd name="connsiteY194" fmla="*/ 2182060 h 2237474"/>
              <a:gd name="connsiteX195" fmla="*/ 550309 w 12192000"/>
              <a:gd name="connsiteY195" fmla="*/ 2181825 h 2237474"/>
              <a:gd name="connsiteX196" fmla="*/ 541836 w 12192000"/>
              <a:gd name="connsiteY196" fmla="*/ 2181063 h 2237474"/>
              <a:gd name="connsiteX197" fmla="*/ 536057 w 12192000"/>
              <a:gd name="connsiteY197" fmla="*/ 2181537 h 2237474"/>
              <a:gd name="connsiteX198" fmla="*/ 520671 w 12192000"/>
              <a:gd name="connsiteY198" fmla="*/ 2180980 h 2237474"/>
              <a:gd name="connsiteX199" fmla="*/ 515024 w 12192000"/>
              <a:gd name="connsiteY199" fmla="*/ 2179258 h 2237474"/>
              <a:gd name="connsiteX200" fmla="*/ 512278 w 12192000"/>
              <a:gd name="connsiteY200" fmla="*/ 2176369 h 2237474"/>
              <a:gd name="connsiteX201" fmla="*/ 480419 w 12192000"/>
              <a:gd name="connsiteY201" fmla="*/ 2167807 h 2237474"/>
              <a:gd name="connsiteX202" fmla="*/ 413835 w 12192000"/>
              <a:gd name="connsiteY202" fmla="*/ 2156783 h 2237474"/>
              <a:gd name="connsiteX203" fmla="*/ 376513 w 12192000"/>
              <a:gd name="connsiteY203" fmla="*/ 2154014 h 2237474"/>
              <a:gd name="connsiteX204" fmla="*/ 273386 w 12192000"/>
              <a:gd name="connsiteY204" fmla="*/ 2142551 h 2237474"/>
              <a:gd name="connsiteX205" fmla="*/ 169207 w 12192000"/>
              <a:gd name="connsiteY205" fmla="*/ 2128100 h 2237474"/>
              <a:gd name="connsiteX206" fmla="*/ 93149 w 12192000"/>
              <a:gd name="connsiteY206" fmla="*/ 2105324 h 2237474"/>
              <a:gd name="connsiteX207" fmla="*/ 88109 w 12192000"/>
              <a:gd name="connsiteY207" fmla="*/ 2106704 h 2237474"/>
              <a:gd name="connsiteX208" fmla="*/ 80022 w 12192000"/>
              <a:gd name="connsiteY208" fmla="*/ 2107254 h 2237474"/>
              <a:gd name="connsiteX209" fmla="*/ 79717 w 12192000"/>
              <a:gd name="connsiteY209" fmla="*/ 2107046 h 2237474"/>
              <a:gd name="connsiteX210" fmla="*/ 72352 w 12192000"/>
              <a:gd name="connsiteY210" fmla="*/ 2107991 h 2237474"/>
              <a:gd name="connsiteX211" fmla="*/ 37645 w 12192000"/>
              <a:gd name="connsiteY211" fmla="*/ 2115401 h 2237474"/>
              <a:gd name="connsiteX212" fmla="*/ 4572 w 12192000"/>
              <a:gd name="connsiteY212" fmla="*/ 2111091 h 2237474"/>
              <a:gd name="connsiteX213" fmla="*/ 0 w 12192000"/>
              <a:gd name="connsiteY213" fmla="*/ 2110468 h 2237474"/>
              <a:gd name="connsiteX214" fmla="*/ 0 w 12192000"/>
              <a:gd name="connsiteY21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97365 w 12192000"/>
              <a:gd name="connsiteY46" fmla="*/ 1105869 h 2237474"/>
              <a:gd name="connsiteX47" fmla="*/ 8665605 w 12192000"/>
              <a:gd name="connsiteY47" fmla="*/ 1110791 h 2237474"/>
              <a:gd name="connsiteX48" fmla="*/ 8584946 w 12192000"/>
              <a:gd name="connsiteY48" fmla="*/ 1135226 h 2237474"/>
              <a:gd name="connsiteX49" fmla="*/ 8460755 w 12192000"/>
              <a:gd name="connsiteY49" fmla="*/ 1203427 h 2237474"/>
              <a:gd name="connsiteX50" fmla="*/ 8419755 w 12192000"/>
              <a:gd name="connsiteY50" fmla="*/ 1216260 h 2237474"/>
              <a:gd name="connsiteX51" fmla="*/ 8411626 w 12192000"/>
              <a:gd name="connsiteY51" fmla="*/ 1214397 h 2237474"/>
              <a:gd name="connsiteX52" fmla="*/ 8363469 w 12192000"/>
              <a:gd name="connsiteY52" fmla="*/ 1246658 h 2237474"/>
              <a:gd name="connsiteX53" fmla="*/ 8275497 w 12192000"/>
              <a:gd name="connsiteY53" fmla="*/ 1264396 h 2237474"/>
              <a:gd name="connsiteX54" fmla="*/ 8206287 w 12192000"/>
              <a:gd name="connsiteY54" fmla="*/ 1273060 h 2237474"/>
              <a:gd name="connsiteX55" fmla="*/ 8168705 w 12192000"/>
              <a:gd name="connsiteY55" fmla="*/ 1279956 h 2237474"/>
              <a:gd name="connsiteX56" fmla="*/ 8139997 w 12192000"/>
              <a:gd name="connsiteY56" fmla="*/ 1282713 h 2237474"/>
              <a:gd name="connsiteX57" fmla="*/ 8074238 w 12192000"/>
              <a:gd name="connsiteY57" fmla="*/ 1301895 h 2237474"/>
              <a:gd name="connsiteX58" fmla="*/ 7968292 w 12192000"/>
              <a:gd name="connsiteY58" fmla="*/ 1338779 h 2237474"/>
              <a:gd name="connsiteX59" fmla="*/ 7945122 w 12192000"/>
              <a:gd name="connsiteY59" fmla="*/ 1345477 h 2237474"/>
              <a:gd name="connsiteX60" fmla="*/ 7902328 w 12192000"/>
              <a:gd name="connsiteY60" fmla="*/ 1345865 h 2237474"/>
              <a:gd name="connsiteX61" fmla="*/ 7875879 w 12192000"/>
              <a:gd name="connsiteY61" fmla="*/ 1345646 h 2237474"/>
              <a:gd name="connsiteX62" fmla="*/ 7840612 w 12192000"/>
              <a:gd name="connsiteY62" fmla="*/ 1369373 h 2237474"/>
              <a:gd name="connsiteX63" fmla="*/ 7786819 w 12192000"/>
              <a:gd name="connsiteY63" fmla="*/ 1378970 h 2237474"/>
              <a:gd name="connsiteX64" fmla="*/ 7548172 w 12192000"/>
              <a:gd name="connsiteY64" fmla="*/ 1417460 h 2237474"/>
              <a:gd name="connsiteX65" fmla="*/ 7483437 w 12192000"/>
              <a:gd name="connsiteY65" fmla="*/ 1478152 h 2237474"/>
              <a:gd name="connsiteX66" fmla="*/ 7377870 w 12192000"/>
              <a:gd name="connsiteY66" fmla="*/ 1523319 h 2237474"/>
              <a:gd name="connsiteX67" fmla="*/ 7230737 w 12192000"/>
              <a:gd name="connsiteY67" fmla="*/ 1562633 h 2237474"/>
              <a:gd name="connsiteX68" fmla="*/ 7224458 w 12192000"/>
              <a:gd name="connsiteY68" fmla="*/ 1573008 h 2237474"/>
              <a:gd name="connsiteX69" fmla="*/ 7183121 w 12192000"/>
              <a:gd name="connsiteY69" fmla="*/ 1595162 h 2237474"/>
              <a:gd name="connsiteX70" fmla="*/ 7164601 w 12192000"/>
              <a:gd name="connsiteY70" fmla="*/ 1606490 h 2237474"/>
              <a:gd name="connsiteX71" fmla="*/ 7092727 w 12192000"/>
              <a:gd name="connsiteY71" fmla="*/ 1623628 h 2237474"/>
              <a:gd name="connsiteX72" fmla="*/ 7031309 w 12192000"/>
              <a:gd name="connsiteY72" fmla="*/ 1619451 h 2237474"/>
              <a:gd name="connsiteX73" fmla="*/ 6999084 w 12192000"/>
              <a:gd name="connsiteY73" fmla="*/ 1634317 h 2237474"/>
              <a:gd name="connsiteX74" fmla="*/ 6992107 w 12192000"/>
              <a:gd name="connsiteY74" fmla="*/ 1636860 h 2237474"/>
              <a:gd name="connsiteX75" fmla="*/ 6991765 w 12192000"/>
              <a:gd name="connsiteY75" fmla="*/ 1636725 h 2237474"/>
              <a:gd name="connsiteX76" fmla="*/ 6900177 w 12192000"/>
              <a:gd name="connsiteY76" fmla="*/ 1636016 h 2237474"/>
              <a:gd name="connsiteX77" fmla="*/ 6795372 w 12192000"/>
              <a:gd name="connsiteY77" fmla="*/ 1644845 h 2237474"/>
              <a:gd name="connsiteX78" fmla="*/ 6692251 w 12192000"/>
              <a:gd name="connsiteY78" fmla="*/ 1656357 h 2237474"/>
              <a:gd name="connsiteX79" fmla="*/ 6655235 w 12192000"/>
              <a:gd name="connsiteY79" fmla="*/ 1661869 h 2237474"/>
              <a:gd name="connsiteX80" fmla="*/ 6587857 w 12192000"/>
              <a:gd name="connsiteY80" fmla="*/ 1665769 h 2237474"/>
              <a:gd name="connsiteX81" fmla="*/ 6554894 w 12192000"/>
              <a:gd name="connsiteY81" fmla="*/ 1664428 h 2237474"/>
              <a:gd name="connsiteX82" fmla="*/ 6516595 w 12192000"/>
              <a:gd name="connsiteY82" fmla="*/ 1667475 h 2237474"/>
              <a:gd name="connsiteX83" fmla="*/ 6508541 w 12192000"/>
              <a:gd name="connsiteY83" fmla="*/ 1668757 h 2237474"/>
              <a:gd name="connsiteX84" fmla="*/ 6471012 w 12192000"/>
              <a:gd name="connsiteY84" fmla="*/ 1678604 h 2237474"/>
              <a:gd name="connsiteX85" fmla="*/ 6415265 w 12192000"/>
              <a:gd name="connsiteY85" fmla="*/ 1665317 h 2237474"/>
              <a:gd name="connsiteX86" fmla="*/ 6364035 w 12192000"/>
              <a:gd name="connsiteY86" fmla="*/ 1667683 h 2237474"/>
              <a:gd name="connsiteX87" fmla="*/ 6280959 w 12192000"/>
              <a:gd name="connsiteY87" fmla="*/ 1689329 h 2237474"/>
              <a:gd name="connsiteX88" fmla="*/ 6243319 w 12192000"/>
              <a:gd name="connsiteY88" fmla="*/ 1695560 h 2237474"/>
              <a:gd name="connsiteX89" fmla="*/ 6098321 w 12192000"/>
              <a:gd name="connsiteY89" fmla="*/ 1721646 h 2237474"/>
              <a:gd name="connsiteX90" fmla="*/ 5880652 w 12192000"/>
              <a:gd name="connsiteY90" fmla="*/ 1779643 h 2237474"/>
              <a:gd name="connsiteX91" fmla="*/ 5785959 w 12192000"/>
              <a:gd name="connsiteY91" fmla="*/ 1775307 h 2237474"/>
              <a:gd name="connsiteX92" fmla="*/ 5643534 w 12192000"/>
              <a:gd name="connsiteY92" fmla="*/ 1802919 h 2237474"/>
              <a:gd name="connsiteX93" fmla="*/ 5518799 w 12192000"/>
              <a:gd name="connsiteY93" fmla="*/ 1818312 h 2237474"/>
              <a:gd name="connsiteX94" fmla="*/ 5505014 w 12192000"/>
              <a:gd name="connsiteY94" fmla="*/ 1819259 h 2237474"/>
              <a:gd name="connsiteX95" fmla="*/ 5453307 w 12192000"/>
              <a:gd name="connsiteY95" fmla="*/ 1815450 h 2237474"/>
              <a:gd name="connsiteX96" fmla="*/ 5364192 w 12192000"/>
              <a:gd name="connsiteY96" fmla="*/ 1826074 h 2237474"/>
              <a:gd name="connsiteX97" fmla="*/ 5350380 w 12192000"/>
              <a:gd name="connsiteY97" fmla="*/ 1830891 h 2237474"/>
              <a:gd name="connsiteX98" fmla="*/ 5259633 w 12192000"/>
              <a:gd name="connsiteY98" fmla="*/ 1837160 h 2237474"/>
              <a:gd name="connsiteX99" fmla="*/ 5197513 w 12192000"/>
              <a:gd name="connsiteY99" fmla="*/ 1844718 h 2237474"/>
              <a:gd name="connsiteX100" fmla="*/ 5168852 w 12192000"/>
              <a:gd name="connsiteY100" fmla="*/ 1844846 h 2237474"/>
              <a:gd name="connsiteX101" fmla="*/ 5114927 w 12192000"/>
              <a:gd name="connsiteY101" fmla="*/ 1847827 h 2237474"/>
              <a:gd name="connsiteX102" fmla="*/ 5108970 w 12192000"/>
              <a:gd name="connsiteY102" fmla="*/ 1847935 h 2237474"/>
              <a:gd name="connsiteX103" fmla="*/ 5067961 w 12192000"/>
              <a:gd name="connsiteY103" fmla="*/ 1845917 h 2237474"/>
              <a:gd name="connsiteX104" fmla="*/ 5007075 w 12192000"/>
              <a:gd name="connsiteY104" fmla="*/ 1838626 h 2237474"/>
              <a:gd name="connsiteX105" fmla="*/ 4944087 w 12192000"/>
              <a:gd name="connsiteY105" fmla="*/ 1823332 h 2237474"/>
              <a:gd name="connsiteX106" fmla="*/ 4907662 w 12192000"/>
              <a:gd name="connsiteY106" fmla="*/ 1816900 h 2237474"/>
              <a:gd name="connsiteX107" fmla="*/ 4882386 w 12192000"/>
              <a:gd name="connsiteY107" fmla="*/ 1809844 h 2237474"/>
              <a:gd name="connsiteX108" fmla="*/ 4811440 w 12192000"/>
              <a:gd name="connsiteY108" fmla="*/ 1804655 h 2237474"/>
              <a:gd name="connsiteX109" fmla="*/ 4691075 w 12192000"/>
              <a:gd name="connsiteY109" fmla="*/ 1801389 h 2237474"/>
              <a:gd name="connsiteX110" fmla="*/ 4611738 w 12192000"/>
              <a:gd name="connsiteY110" fmla="*/ 1776964 h 2237474"/>
              <a:gd name="connsiteX111" fmla="*/ 4560070 w 12192000"/>
              <a:gd name="connsiteY111" fmla="*/ 1785640 h 2237474"/>
              <a:gd name="connsiteX112" fmla="*/ 4536503 w 12192000"/>
              <a:gd name="connsiteY112" fmla="*/ 1785334 h 2237474"/>
              <a:gd name="connsiteX113" fmla="*/ 4513724 w 12192000"/>
              <a:gd name="connsiteY113" fmla="*/ 1791996 h 2237474"/>
              <a:gd name="connsiteX114" fmla="*/ 4459810 w 12192000"/>
              <a:gd name="connsiteY114" fmla="*/ 1797886 h 2237474"/>
              <a:gd name="connsiteX115" fmla="*/ 4379064 w 12192000"/>
              <a:gd name="connsiteY115" fmla="*/ 1817177 h 2237474"/>
              <a:gd name="connsiteX116" fmla="*/ 4319209 w 12192000"/>
              <a:gd name="connsiteY116" fmla="*/ 1834833 h 2237474"/>
              <a:gd name="connsiteX117" fmla="*/ 4290981 w 12192000"/>
              <a:gd name="connsiteY117" fmla="*/ 1839677 h 2237474"/>
              <a:gd name="connsiteX118" fmla="*/ 4285792 w 12192000"/>
              <a:gd name="connsiteY118" fmla="*/ 1836231 h 2237474"/>
              <a:gd name="connsiteX119" fmla="*/ 4238372 w 12192000"/>
              <a:gd name="connsiteY119" fmla="*/ 1851480 h 2237474"/>
              <a:gd name="connsiteX120" fmla="*/ 4232517 w 12192000"/>
              <a:gd name="connsiteY120" fmla="*/ 1852567 h 2237474"/>
              <a:gd name="connsiteX121" fmla="*/ 4191732 w 12192000"/>
              <a:gd name="connsiteY121" fmla="*/ 1857328 h 2237474"/>
              <a:gd name="connsiteX122" fmla="*/ 4065532 w 12192000"/>
              <a:gd name="connsiteY122" fmla="*/ 1855477 h 2237474"/>
              <a:gd name="connsiteX123" fmla="*/ 4028460 w 12192000"/>
              <a:gd name="connsiteY123" fmla="*/ 1855137 h 2237474"/>
              <a:gd name="connsiteX124" fmla="*/ 4002267 w 12192000"/>
              <a:gd name="connsiteY124" fmla="*/ 1852352 h 2237474"/>
              <a:gd name="connsiteX125" fmla="*/ 3931396 w 12192000"/>
              <a:gd name="connsiteY125" fmla="*/ 1858915 h 2237474"/>
              <a:gd name="connsiteX126" fmla="*/ 3812162 w 12192000"/>
              <a:gd name="connsiteY126" fmla="*/ 1875501 h 2237474"/>
              <a:gd name="connsiteX127" fmla="*/ 3729530 w 12192000"/>
              <a:gd name="connsiteY127" fmla="*/ 1864513 h 2237474"/>
              <a:gd name="connsiteX128" fmla="*/ 3680177 w 12192000"/>
              <a:gd name="connsiteY128" fmla="*/ 1881552 h 2237474"/>
              <a:gd name="connsiteX129" fmla="*/ 3567259 w 12192000"/>
              <a:gd name="connsiteY129" fmla="*/ 1893482 h 2237474"/>
              <a:gd name="connsiteX130" fmla="*/ 3405770 w 12192000"/>
              <a:gd name="connsiteY130" fmla="*/ 1904591 h 2237474"/>
              <a:gd name="connsiteX131" fmla="*/ 3280097 w 12192000"/>
              <a:gd name="connsiteY131" fmla="*/ 1919610 h 2237474"/>
              <a:gd name="connsiteX132" fmla="*/ 3123424 w 12192000"/>
              <a:gd name="connsiteY132" fmla="*/ 1952930 h 2237474"/>
              <a:gd name="connsiteX133" fmla="*/ 3009910 w 12192000"/>
              <a:gd name="connsiteY133" fmla="*/ 1957866 h 2237474"/>
              <a:gd name="connsiteX134" fmla="*/ 2995934 w 12192000"/>
              <a:gd name="connsiteY134" fmla="*/ 1967085 h 2237474"/>
              <a:gd name="connsiteX135" fmla="*/ 2980071 w 12192000"/>
              <a:gd name="connsiteY135" fmla="*/ 1972988 h 2237474"/>
              <a:gd name="connsiteX136" fmla="*/ 2978094 w 12192000"/>
              <a:gd name="connsiteY136" fmla="*/ 1972369 h 2237474"/>
              <a:gd name="connsiteX137" fmla="*/ 2942858 w 12192000"/>
              <a:gd name="connsiteY137" fmla="*/ 1981367 h 2237474"/>
              <a:gd name="connsiteX138" fmla="*/ 2875436 w 12192000"/>
              <a:gd name="connsiteY138" fmla="*/ 1996977 h 2237474"/>
              <a:gd name="connsiteX139" fmla="*/ 2874892 w 12192000"/>
              <a:gd name="connsiteY139" fmla="*/ 1996085 h 2237474"/>
              <a:gd name="connsiteX140" fmla="*/ 2864145 w 12192000"/>
              <a:gd name="connsiteY140" fmla="*/ 1994061 h 2237474"/>
              <a:gd name="connsiteX141" fmla="*/ 2843662 w 12192000"/>
              <a:gd name="connsiteY141" fmla="*/ 1992498 h 2237474"/>
              <a:gd name="connsiteX142" fmla="*/ 2796128 w 12192000"/>
              <a:gd name="connsiteY142" fmla="*/ 1976403 h 2237474"/>
              <a:gd name="connsiteX143" fmla="*/ 2756784 w 12192000"/>
              <a:gd name="connsiteY143" fmla="*/ 1985116 h 2237474"/>
              <a:gd name="connsiteX144" fmla="*/ 2748833 w 12192000"/>
              <a:gd name="connsiteY144" fmla="*/ 1986323 h 2237474"/>
              <a:gd name="connsiteX145" fmla="*/ 2748661 w 12192000"/>
              <a:gd name="connsiteY145" fmla="*/ 1986122 h 2237474"/>
              <a:gd name="connsiteX146" fmla="*/ 2740251 w 12192000"/>
              <a:gd name="connsiteY146" fmla="*/ 1986946 h 2237474"/>
              <a:gd name="connsiteX147" fmla="*/ 2718916 w 12192000"/>
              <a:gd name="connsiteY147" fmla="*/ 1990867 h 2237474"/>
              <a:gd name="connsiteX148" fmla="*/ 2713522 w 12192000"/>
              <a:gd name="connsiteY148" fmla="*/ 1990173 h 2237474"/>
              <a:gd name="connsiteX149" fmla="*/ 2680597 w 12192000"/>
              <a:gd name="connsiteY149" fmla="*/ 1984996 h 2237474"/>
              <a:gd name="connsiteX150" fmla="*/ 2578178 w 12192000"/>
              <a:gd name="connsiteY150" fmla="*/ 1990531 h 2237474"/>
              <a:gd name="connsiteX151" fmla="*/ 2476147 w 12192000"/>
              <a:gd name="connsiteY151" fmla="*/ 1998305 h 2237474"/>
              <a:gd name="connsiteX152" fmla="*/ 2373568 w 12192000"/>
              <a:gd name="connsiteY152" fmla="*/ 2003219 h 2237474"/>
              <a:gd name="connsiteX153" fmla="*/ 2321399 w 12192000"/>
              <a:gd name="connsiteY153" fmla="*/ 1989467 h 2237474"/>
              <a:gd name="connsiteX154" fmla="*/ 2315525 w 12192000"/>
              <a:gd name="connsiteY154" fmla="*/ 1989708 h 2237474"/>
              <a:gd name="connsiteX155" fmla="*/ 2300792 w 12192000"/>
              <a:gd name="connsiteY155" fmla="*/ 1994290 h 2237474"/>
              <a:gd name="connsiteX156" fmla="*/ 2295469 w 12192000"/>
              <a:gd name="connsiteY156" fmla="*/ 1996659 h 2237474"/>
              <a:gd name="connsiteX157" fmla="*/ 2287219 w 12192000"/>
              <a:gd name="connsiteY157" fmla="*/ 1998750 h 2237474"/>
              <a:gd name="connsiteX158" fmla="*/ 2286948 w 12192000"/>
              <a:gd name="connsiteY158" fmla="*/ 1998596 h 2237474"/>
              <a:gd name="connsiteX159" fmla="*/ 2243069 w 12192000"/>
              <a:gd name="connsiteY159" fmla="*/ 2015111 h 2237474"/>
              <a:gd name="connsiteX160" fmla="*/ 2186609 w 12192000"/>
              <a:gd name="connsiteY160" fmla="*/ 2008263 h 2237474"/>
              <a:gd name="connsiteX161" fmla="*/ 2164831 w 12192000"/>
              <a:gd name="connsiteY161" fmla="*/ 2010143 h 2237474"/>
              <a:gd name="connsiteX162" fmla="*/ 2152836 w 12192000"/>
              <a:gd name="connsiteY162" fmla="*/ 2010048 h 2237474"/>
              <a:gd name="connsiteX163" fmla="*/ 2117102 w 12192000"/>
              <a:gd name="connsiteY163" fmla="*/ 2023004 h 2237474"/>
              <a:gd name="connsiteX164" fmla="*/ 2111935 w 12192000"/>
              <a:gd name="connsiteY164" fmla="*/ 2023163 h 2237474"/>
              <a:gd name="connsiteX165" fmla="*/ 2089991 w 12192000"/>
              <a:gd name="connsiteY165" fmla="*/ 2034193 h 2237474"/>
              <a:gd name="connsiteX166" fmla="*/ 2058061 w 12192000"/>
              <a:gd name="connsiteY166" fmla="*/ 2047942 h 2237474"/>
              <a:gd name="connsiteX167" fmla="*/ 2055737 w 12192000"/>
              <a:gd name="connsiteY167" fmla="*/ 2047704 h 2237474"/>
              <a:gd name="connsiteX168" fmla="*/ 2042244 w 12192000"/>
              <a:gd name="connsiteY168" fmla="*/ 2055560 h 2237474"/>
              <a:gd name="connsiteX169" fmla="*/ 1976224 w 12192000"/>
              <a:gd name="connsiteY169" fmla="*/ 2074257 h 2237474"/>
              <a:gd name="connsiteX170" fmla="*/ 1877728 w 12192000"/>
              <a:gd name="connsiteY170" fmla="*/ 2101004 h 2237474"/>
              <a:gd name="connsiteX171" fmla="*/ 1759056 w 12192000"/>
              <a:gd name="connsiteY171" fmla="*/ 2125608 h 2237474"/>
              <a:gd name="connsiteX172" fmla="*/ 1637948 w 12192000"/>
              <a:gd name="connsiteY172" fmla="*/ 2172597 h 2237474"/>
              <a:gd name="connsiteX173" fmla="*/ 1434549 w 12192000"/>
              <a:gd name="connsiteY173" fmla="*/ 2234522 h 2237474"/>
              <a:gd name="connsiteX174" fmla="*/ 1398481 w 12192000"/>
              <a:gd name="connsiteY174" fmla="*/ 2237074 h 2237474"/>
              <a:gd name="connsiteX175" fmla="*/ 1398407 w 12192000"/>
              <a:gd name="connsiteY175" fmla="*/ 2237095 h 2237474"/>
              <a:gd name="connsiteX176" fmla="*/ 1370962 w 12192000"/>
              <a:gd name="connsiteY176" fmla="*/ 2237474 h 2237474"/>
              <a:gd name="connsiteX177" fmla="*/ 1356367 w 12192000"/>
              <a:gd name="connsiteY177" fmla="*/ 2235089 h 2237474"/>
              <a:gd name="connsiteX178" fmla="*/ 1324828 w 12192000"/>
              <a:gd name="connsiteY178" fmla="*/ 2231968 h 2237474"/>
              <a:gd name="connsiteX179" fmla="*/ 1297744 w 12192000"/>
              <a:gd name="connsiteY179" fmla="*/ 2235849 h 2237474"/>
              <a:gd name="connsiteX180" fmla="*/ 1286236 w 12192000"/>
              <a:gd name="connsiteY180" fmla="*/ 2233135 h 2237474"/>
              <a:gd name="connsiteX181" fmla="*/ 1283504 w 12192000"/>
              <a:gd name="connsiteY181" fmla="*/ 2233797 h 2237474"/>
              <a:gd name="connsiteX182" fmla="*/ 1279765 w 12192000"/>
              <a:gd name="connsiteY182" fmla="*/ 2229639 h 2237474"/>
              <a:gd name="connsiteX183" fmla="*/ 1195347 w 12192000"/>
              <a:gd name="connsiteY183" fmla="*/ 2212354 h 2237474"/>
              <a:gd name="connsiteX184" fmla="*/ 970251 w 12192000"/>
              <a:gd name="connsiteY184" fmla="*/ 2221029 h 2237474"/>
              <a:gd name="connsiteX185" fmla="*/ 812914 w 12192000"/>
              <a:gd name="connsiteY185" fmla="*/ 2202752 h 2237474"/>
              <a:gd name="connsiteX186" fmla="*/ 800195 w 12192000"/>
              <a:gd name="connsiteY186" fmla="*/ 2209407 h 2237474"/>
              <a:gd name="connsiteX187" fmla="*/ 784978 w 12192000"/>
              <a:gd name="connsiteY187" fmla="*/ 2212360 h 2237474"/>
              <a:gd name="connsiteX188" fmla="*/ 681987 w 12192000"/>
              <a:gd name="connsiteY188" fmla="*/ 2216757 h 2237474"/>
              <a:gd name="connsiteX189" fmla="*/ 669923 w 12192000"/>
              <a:gd name="connsiteY189" fmla="*/ 2211682 h 2237474"/>
              <a:gd name="connsiteX190" fmla="*/ 648680 w 12192000"/>
              <a:gd name="connsiteY190" fmla="*/ 2206229 h 2237474"/>
              <a:gd name="connsiteX191" fmla="*/ 597225 w 12192000"/>
              <a:gd name="connsiteY191" fmla="*/ 2180999 h 2237474"/>
              <a:gd name="connsiteX192" fmla="*/ 558449 w 12192000"/>
              <a:gd name="connsiteY192" fmla="*/ 2182346 h 2237474"/>
              <a:gd name="connsiteX193" fmla="*/ 550517 w 12192000"/>
              <a:gd name="connsiteY193" fmla="*/ 2182060 h 2237474"/>
              <a:gd name="connsiteX194" fmla="*/ 550309 w 12192000"/>
              <a:gd name="connsiteY194" fmla="*/ 2181825 h 2237474"/>
              <a:gd name="connsiteX195" fmla="*/ 541836 w 12192000"/>
              <a:gd name="connsiteY195" fmla="*/ 2181063 h 2237474"/>
              <a:gd name="connsiteX196" fmla="*/ 536057 w 12192000"/>
              <a:gd name="connsiteY196" fmla="*/ 2181537 h 2237474"/>
              <a:gd name="connsiteX197" fmla="*/ 520671 w 12192000"/>
              <a:gd name="connsiteY197" fmla="*/ 2180980 h 2237474"/>
              <a:gd name="connsiteX198" fmla="*/ 515024 w 12192000"/>
              <a:gd name="connsiteY198" fmla="*/ 2179258 h 2237474"/>
              <a:gd name="connsiteX199" fmla="*/ 512278 w 12192000"/>
              <a:gd name="connsiteY199" fmla="*/ 2176369 h 2237474"/>
              <a:gd name="connsiteX200" fmla="*/ 480419 w 12192000"/>
              <a:gd name="connsiteY200" fmla="*/ 2167807 h 2237474"/>
              <a:gd name="connsiteX201" fmla="*/ 413835 w 12192000"/>
              <a:gd name="connsiteY201" fmla="*/ 2156783 h 2237474"/>
              <a:gd name="connsiteX202" fmla="*/ 376513 w 12192000"/>
              <a:gd name="connsiteY202" fmla="*/ 2154014 h 2237474"/>
              <a:gd name="connsiteX203" fmla="*/ 273386 w 12192000"/>
              <a:gd name="connsiteY203" fmla="*/ 2142551 h 2237474"/>
              <a:gd name="connsiteX204" fmla="*/ 169207 w 12192000"/>
              <a:gd name="connsiteY204" fmla="*/ 2128100 h 2237474"/>
              <a:gd name="connsiteX205" fmla="*/ 93149 w 12192000"/>
              <a:gd name="connsiteY205" fmla="*/ 2105324 h 2237474"/>
              <a:gd name="connsiteX206" fmla="*/ 88109 w 12192000"/>
              <a:gd name="connsiteY206" fmla="*/ 2106704 h 2237474"/>
              <a:gd name="connsiteX207" fmla="*/ 80022 w 12192000"/>
              <a:gd name="connsiteY207" fmla="*/ 2107254 h 2237474"/>
              <a:gd name="connsiteX208" fmla="*/ 79717 w 12192000"/>
              <a:gd name="connsiteY208" fmla="*/ 2107046 h 2237474"/>
              <a:gd name="connsiteX209" fmla="*/ 72352 w 12192000"/>
              <a:gd name="connsiteY209" fmla="*/ 2107991 h 2237474"/>
              <a:gd name="connsiteX210" fmla="*/ 37645 w 12192000"/>
              <a:gd name="connsiteY210" fmla="*/ 2115401 h 2237474"/>
              <a:gd name="connsiteX211" fmla="*/ 4572 w 12192000"/>
              <a:gd name="connsiteY211" fmla="*/ 2111091 h 2237474"/>
              <a:gd name="connsiteX212" fmla="*/ 0 w 12192000"/>
              <a:gd name="connsiteY212" fmla="*/ 2110468 h 2237474"/>
              <a:gd name="connsiteX213" fmla="*/ 0 w 12192000"/>
              <a:gd name="connsiteY21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97365 w 12192000"/>
              <a:gd name="connsiteY46" fmla="*/ 1105869 h 2237474"/>
              <a:gd name="connsiteX47" fmla="*/ 8665605 w 12192000"/>
              <a:gd name="connsiteY47" fmla="*/ 1110791 h 2237474"/>
              <a:gd name="connsiteX48" fmla="*/ 8584946 w 12192000"/>
              <a:gd name="connsiteY48" fmla="*/ 1135226 h 2237474"/>
              <a:gd name="connsiteX49" fmla="*/ 8460755 w 12192000"/>
              <a:gd name="connsiteY49" fmla="*/ 1203427 h 2237474"/>
              <a:gd name="connsiteX50" fmla="*/ 8419755 w 12192000"/>
              <a:gd name="connsiteY50" fmla="*/ 1216260 h 2237474"/>
              <a:gd name="connsiteX51" fmla="*/ 8411626 w 12192000"/>
              <a:gd name="connsiteY51" fmla="*/ 1214397 h 2237474"/>
              <a:gd name="connsiteX52" fmla="*/ 8363469 w 12192000"/>
              <a:gd name="connsiteY52" fmla="*/ 1246658 h 2237474"/>
              <a:gd name="connsiteX53" fmla="*/ 8275497 w 12192000"/>
              <a:gd name="connsiteY53" fmla="*/ 1264396 h 2237474"/>
              <a:gd name="connsiteX54" fmla="*/ 8206287 w 12192000"/>
              <a:gd name="connsiteY54" fmla="*/ 1273060 h 2237474"/>
              <a:gd name="connsiteX55" fmla="*/ 8168705 w 12192000"/>
              <a:gd name="connsiteY55" fmla="*/ 1279956 h 2237474"/>
              <a:gd name="connsiteX56" fmla="*/ 8139997 w 12192000"/>
              <a:gd name="connsiteY56" fmla="*/ 1282713 h 2237474"/>
              <a:gd name="connsiteX57" fmla="*/ 8074238 w 12192000"/>
              <a:gd name="connsiteY57" fmla="*/ 1301895 h 2237474"/>
              <a:gd name="connsiteX58" fmla="*/ 7968292 w 12192000"/>
              <a:gd name="connsiteY58" fmla="*/ 1338779 h 2237474"/>
              <a:gd name="connsiteX59" fmla="*/ 7945122 w 12192000"/>
              <a:gd name="connsiteY59" fmla="*/ 1345477 h 2237474"/>
              <a:gd name="connsiteX60" fmla="*/ 7902328 w 12192000"/>
              <a:gd name="connsiteY60" fmla="*/ 1345865 h 2237474"/>
              <a:gd name="connsiteX61" fmla="*/ 7875879 w 12192000"/>
              <a:gd name="connsiteY61" fmla="*/ 1345646 h 2237474"/>
              <a:gd name="connsiteX62" fmla="*/ 7840612 w 12192000"/>
              <a:gd name="connsiteY62" fmla="*/ 1369373 h 2237474"/>
              <a:gd name="connsiteX63" fmla="*/ 7786819 w 12192000"/>
              <a:gd name="connsiteY63" fmla="*/ 1378970 h 2237474"/>
              <a:gd name="connsiteX64" fmla="*/ 7548172 w 12192000"/>
              <a:gd name="connsiteY64" fmla="*/ 1417460 h 2237474"/>
              <a:gd name="connsiteX65" fmla="*/ 7483437 w 12192000"/>
              <a:gd name="connsiteY65" fmla="*/ 1478152 h 2237474"/>
              <a:gd name="connsiteX66" fmla="*/ 7377870 w 12192000"/>
              <a:gd name="connsiteY66" fmla="*/ 1523319 h 2237474"/>
              <a:gd name="connsiteX67" fmla="*/ 7230737 w 12192000"/>
              <a:gd name="connsiteY67" fmla="*/ 1562633 h 2237474"/>
              <a:gd name="connsiteX68" fmla="*/ 7224458 w 12192000"/>
              <a:gd name="connsiteY68" fmla="*/ 1573008 h 2237474"/>
              <a:gd name="connsiteX69" fmla="*/ 7183121 w 12192000"/>
              <a:gd name="connsiteY69" fmla="*/ 1595162 h 2237474"/>
              <a:gd name="connsiteX70" fmla="*/ 7164601 w 12192000"/>
              <a:gd name="connsiteY70" fmla="*/ 1606490 h 2237474"/>
              <a:gd name="connsiteX71" fmla="*/ 7092727 w 12192000"/>
              <a:gd name="connsiteY71" fmla="*/ 1623628 h 2237474"/>
              <a:gd name="connsiteX72" fmla="*/ 7031309 w 12192000"/>
              <a:gd name="connsiteY72" fmla="*/ 1619451 h 2237474"/>
              <a:gd name="connsiteX73" fmla="*/ 6999084 w 12192000"/>
              <a:gd name="connsiteY73" fmla="*/ 1634317 h 2237474"/>
              <a:gd name="connsiteX74" fmla="*/ 6992107 w 12192000"/>
              <a:gd name="connsiteY74" fmla="*/ 1636860 h 2237474"/>
              <a:gd name="connsiteX75" fmla="*/ 6991765 w 12192000"/>
              <a:gd name="connsiteY75" fmla="*/ 1636725 h 2237474"/>
              <a:gd name="connsiteX76" fmla="*/ 6900177 w 12192000"/>
              <a:gd name="connsiteY76" fmla="*/ 1636016 h 2237474"/>
              <a:gd name="connsiteX77" fmla="*/ 6795372 w 12192000"/>
              <a:gd name="connsiteY77" fmla="*/ 1644845 h 2237474"/>
              <a:gd name="connsiteX78" fmla="*/ 6692251 w 12192000"/>
              <a:gd name="connsiteY78" fmla="*/ 1656357 h 2237474"/>
              <a:gd name="connsiteX79" fmla="*/ 6655235 w 12192000"/>
              <a:gd name="connsiteY79" fmla="*/ 1661869 h 2237474"/>
              <a:gd name="connsiteX80" fmla="*/ 6554894 w 12192000"/>
              <a:gd name="connsiteY80" fmla="*/ 1664428 h 2237474"/>
              <a:gd name="connsiteX81" fmla="*/ 6516595 w 12192000"/>
              <a:gd name="connsiteY81" fmla="*/ 1667475 h 2237474"/>
              <a:gd name="connsiteX82" fmla="*/ 6508541 w 12192000"/>
              <a:gd name="connsiteY82" fmla="*/ 1668757 h 2237474"/>
              <a:gd name="connsiteX83" fmla="*/ 6471012 w 12192000"/>
              <a:gd name="connsiteY83" fmla="*/ 1678604 h 2237474"/>
              <a:gd name="connsiteX84" fmla="*/ 6415265 w 12192000"/>
              <a:gd name="connsiteY84" fmla="*/ 1665317 h 2237474"/>
              <a:gd name="connsiteX85" fmla="*/ 6364035 w 12192000"/>
              <a:gd name="connsiteY85" fmla="*/ 1667683 h 2237474"/>
              <a:gd name="connsiteX86" fmla="*/ 6280959 w 12192000"/>
              <a:gd name="connsiteY86" fmla="*/ 1689329 h 2237474"/>
              <a:gd name="connsiteX87" fmla="*/ 6243319 w 12192000"/>
              <a:gd name="connsiteY87" fmla="*/ 1695560 h 2237474"/>
              <a:gd name="connsiteX88" fmla="*/ 6098321 w 12192000"/>
              <a:gd name="connsiteY88" fmla="*/ 1721646 h 2237474"/>
              <a:gd name="connsiteX89" fmla="*/ 5880652 w 12192000"/>
              <a:gd name="connsiteY89" fmla="*/ 1779643 h 2237474"/>
              <a:gd name="connsiteX90" fmla="*/ 5785959 w 12192000"/>
              <a:gd name="connsiteY90" fmla="*/ 1775307 h 2237474"/>
              <a:gd name="connsiteX91" fmla="*/ 5643534 w 12192000"/>
              <a:gd name="connsiteY91" fmla="*/ 1802919 h 2237474"/>
              <a:gd name="connsiteX92" fmla="*/ 5518799 w 12192000"/>
              <a:gd name="connsiteY92" fmla="*/ 1818312 h 2237474"/>
              <a:gd name="connsiteX93" fmla="*/ 5505014 w 12192000"/>
              <a:gd name="connsiteY93" fmla="*/ 1819259 h 2237474"/>
              <a:gd name="connsiteX94" fmla="*/ 5453307 w 12192000"/>
              <a:gd name="connsiteY94" fmla="*/ 1815450 h 2237474"/>
              <a:gd name="connsiteX95" fmla="*/ 5364192 w 12192000"/>
              <a:gd name="connsiteY95" fmla="*/ 1826074 h 2237474"/>
              <a:gd name="connsiteX96" fmla="*/ 5350380 w 12192000"/>
              <a:gd name="connsiteY96" fmla="*/ 1830891 h 2237474"/>
              <a:gd name="connsiteX97" fmla="*/ 5259633 w 12192000"/>
              <a:gd name="connsiteY97" fmla="*/ 1837160 h 2237474"/>
              <a:gd name="connsiteX98" fmla="*/ 5197513 w 12192000"/>
              <a:gd name="connsiteY98" fmla="*/ 1844718 h 2237474"/>
              <a:gd name="connsiteX99" fmla="*/ 5168852 w 12192000"/>
              <a:gd name="connsiteY99" fmla="*/ 1844846 h 2237474"/>
              <a:gd name="connsiteX100" fmla="*/ 5114927 w 12192000"/>
              <a:gd name="connsiteY100" fmla="*/ 1847827 h 2237474"/>
              <a:gd name="connsiteX101" fmla="*/ 5108970 w 12192000"/>
              <a:gd name="connsiteY101" fmla="*/ 1847935 h 2237474"/>
              <a:gd name="connsiteX102" fmla="*/ 5067961 w 12192000"/>
              <a:gd name="connsiteY102" fmla="*/ 1845917 h 2237474"/>
              <a:gd name="connsiteX103" fmla="*/ 5007075 w 12192000"/>
              <a:gd name="connsiteY103" fmla="*/ 1838626 h 2237474"/>
              <a:gd name="connsiteX104" fmla="*/ 4944087 w 12192000"/>
              <a:gd name="connsiteY104" fmla="*/ 1823332 h 2237474"/>
              <a:gd name="connsiteX105" fmla="*/ 4907662 w 12192000"/>
              <a:gd name="connsiteY105" fmla="*/ 1816900 h 2237474"/>
              <a:gd name="connsiteX106" fmla="*/ 4882386 w 12192000"/>
              <a:gd name="connsiteY106" fmla="*/ 1809844 h 2237474"/>
              <a:gd name="connsiteX107" fmla="*/ 4811440 w 12192000"/>
              <a:gd name="connsiteY107" fmla="*/ 1804655 h 2237474"/>
              <a:gd name="connsiteX108" fmla="*/ 4691075 w 12192000"/>
              <a:gd name="connsiteY108" fmla="*/ 1801389 h 2237474"/>
              <a:gd name="connsiteX109" fmla="*/ 4611738 w 12192000"/>
              <a:gd name="connsiteY109" fmla="*/ 1776964 h 2237474"/>
              <a:gd name="connsiteX110" fmla="*/ 4560070 w 12192000"/>
              <a:gd name="connsiteY110" fmla="*/ 1785640 h 2237474"/>
              <a:gd name="connsiteX111" fmla="*/ 4536503 w 12192000"/>
              <a:gd name="connsiteY111" fmla="*/ 1785334 h 2237474"/>
              <a:gd name="connsiteX112" fmla="*/ 4513724 w 12192000"/>
              <a:gd name="connsiteY112" fmla="*/ 1791996 h 2237474"/>
              <a:gd name="connsiteX113" fmla="*/ 4459810 w 12192000"/>
              <a:gd name="connsiteY113" fmla="*/ 1797886 h 2237474"/>
              <a:gd name="connsiteX114" fmla="*/ 4379064 w 12192000"/>
              <a:gd name="connsiteY114" fmla="*/ 1817177 h 2237474"/>
              <a:gd name="connsiteX115" fmla="*/ 4319209 w 12192000"/>
              <a:gd name="connsiteY115" fmla="*/ 1834833 h 2237474"/>
              <a:gd name="connsiteX116" fmla="*/ 4290981 w 12192000"/>
              <a:gd name="connsiteY116" fmla="*/ 1839677 h 2237474"/>
              <a:gd name="connsiteX117" fmla="*/ 4285792 w 12192000"/>
              <a:gd name="connsiteY117" fmla="*/ 1836231 h 2237474"/>
              <a:gd name="connsiteX118" fmla="*/ 4238372 w 12192000"/>
              <a:gd name="connsiteY118" fmla="*/ 1851480 h 2237474"/>
              <a:gd name="connsiteX119" fmla="*/ 4232517 w 12192000"/>
              <a:gd name="connsiteY119" fmla="*/ 1852567 h 2237474"/>
              <a:gd name="connsiteX120" fmla="*/ 4191732 w 12192000"/>
              <a:gd name="connsiteY120" fmla="*/ 1857328 h 2237474"/>
              <a:gd name="connsiteX121" fmla="*/ 4065532 w 12192000"/>
              <a:gd name="connsiteY121" fmla="*/ 1855477 h 2237474"/>
              <a:gd name="connsiteX122" fmla="*/ 4028460 w 12192000"/>
              <a:gd name="connsiteY122" fmla="*/ 1855137 h 2237474"/>
              <a:gd name="connsiteX123" fmla="*/ 4002267 w 12192000"/>
              <a:gd name="connsiteY123" fmla="*/ 1852352 h 2237474"/>
              <a:gd name="connsiteX124" fmla="*/ 3931396 w 12192000"/>
              <a:gd name="connsiteY124" fmla="*/ 1858915 h 2237474"/>
              <a:gd name="connsiteX125" fmla="*/ 3812162 w 12192000"/>
              <a:gd name="connsiteY125" fmla="*/ 1875501 h 2237474"/>
              <a:gd name="connsiteX126" fmla="*/ 3729530 w 12192000"/>
              <a:gd name="connsiteY126" fmla="*/ 1864513 h 2237474"/>
              <a:gd name="connsiteX127" fmla="*/ 3680177 w 12192000"/>
              <a:gd name="connsiteY127" fmla="*/ 1881552 h 2237474"/>
              <a:gd name="connsiteX128" fmla="*/ 3567259 w 12192000"/>
              <a:gd name="connsiteY128" fmla="*/ 1893482 h 2237474"/>
              <a:gd name="connsiteX129" fmla="*/ 3405770 w 12192000"/>
              <a:gd name="connsiteY129" fmla="*/ 1904591 h 2237474"/>
              <a:gd name="connsiteX130" fmla="*/ 3280097 w 12192000"/>
              <a:gd name="connsiteY130" fmla="*/ 1919610 h 2237474"/>
              <a:gd name="connsiteX131" fmla="*/ 3123424 w 12192000"/>
              <a:gd name="connsiteY131" fmla="*/ 1952930 h 2237474"/>
              <a:gd name="connsiteX132" fmla="*/ 3009910 w 12192000"/>
              <a:gd name="connsiteY132" fmla="*/ 1957866 h 2237474"/>
              <a:gd name="connsiteX133" fmla="*/ 2995934 w 12192000"/>
              <a:gd name="connsiteY133" fmla="*/ 1967085 h 2237474"/>
              <a:gd name="connsiteX134" fmla="*/ 2980071 w 12192000"/>
              <a:gd name="connsiteY134" fmla="*/ 1972988 h 2237474"/>
              <a:gd name="connsiteX135" fmla="*/ 2978094 w 12192000"/>
              <a:gd name="connsiteY135" fmla="*/ 1972369 h 2237474"/>
              <a:gd name="connsiteX136" fmla="*/ 2942858 w 12192000"/>
              <a:gd name="connsiteY136" fmla="*/ 1981367 h 2237474"/>
              <a:gd name="connsiteX137" fmla="*/ 2875436 w 12192000"/>
              <a:gd name="connsiteY137" fmla="*/ 1996977 h 2237474"/>
              <a:gd name="connsiteX138" fmla="*/ 2874892 w 12192000"/>
              <a:gd name="connsiteY138" fmla="*/ 1996085 h 2237474"/>
              <a:gd name="connsiteX139" fmla="*/ 2864145 w 12192000"/>
              <a:gd name="connsiteY139" fmla="*/ 1994061 h 2237474"/>
              <a:gd name="connsiteX140" fmla="*/ 2843662 w 12192000"/>
              <a:gd name="connsiteY140" fmla="*/ 1992498 h 2237474"/>
              <a:gd name="connsiteX141" fmla="*/ 2796128 w 12192000"/>
              <a:gd name="connsiteY141" fmla="*/ 1976403 h 2237474"/>
              <a:gd name="connsiteX142" fmla="*/ 2756784 w 12192000"/>
              <a:gd name="connsiteY142" fmla="*/ 1985116 h 2237474"/>
              <a:gd name="connsiteX143" fmla="*/ 2748833 w 12192000"/>
              <a:gd name="connsiteY143" fmla="*/ 1986323 h 2237474"/>
              <a:gd name="connsiteX144" fmla="*/ 2748661 w 12192000"/>
              <a:gd name="connsiteY144" fmla="*/ 1986122 h 2237474"/>
              <a:gd name="connsiteX145" fmla="*/ 2740251 w 12192000"/>
              <a:gd name="connsiteY145" fmla="*/ 1986946 h 2237474"/>
              <a:gd name="connsiteX146" fmla="*/ 2718916 w 12192000"/>
              <a:gd name="connsiteY146" fmla="*/ 1990867 h 2237474"/>
              <a:gd name="connsiteX147" fmla="*/ 2713522 w 12192000"/>
              <a:gd name="connsiteY147" fmla="*/ 1990173 h 2237474"/>
              <a:gd name="connsiteX148" fmla="*/ 2680597 w 12192000"/>
              <a:gd name="connsiteY148" fmla="*/ 1984996 h 2237474"/>
              <a:gd name="connsiteX149" fmla="*/ 2578178 w 12192000"/>
              <a:gd name="connsiteY149" fmla="*/ 1990531 h 2237474"/>
              <a:gd name="connsiteX150" fmla="*/ 2476147 w 12192000"/>
              <a:gd name="connsiteY150" fmla="*/ 1998305 h 2237474"/>
              <a:gd name="connsiteX151" fmla="*/ 2373568 w 12192000"/>
              <a:gd name="connsiteY151" fmla="*/ 2003219 h 2237474"/>
              <a:gd name="connsiteX152" fmla="*/ 2321399 w 12192000"/>
              <a:gd name="connsiteY152" fmla="*/ 1989467 h 2237474"/>
              <a:gd name="connsiteX153" fmla="*/ 2315525 w 12192000"/>
              <a:gd name="connsiteY153" fmla="*/ 1989708 h 2237474"/>
              <a:gd name="connsiteX154" fmla="*/ 2300792 w 12192000"/>
              <a:gd name="connsiteY154" fmla="*/ 1994290 h 2237474"/>
              <a:gd name="connsiteX155" fmla="*/ 2295469 w 12192000"/>
              <a:gd name="connsiteY155" fmla="*/ 1996659 h 2237474"/>
              <a:gd name="connsiteX156" fmla="*/ 2287219 w 12192000"/>
              <a:gd name="connsiteY156" fmla="*/ 1998750 h 2237474"/>
              <a:gd name="connsiteX157" fmla="*/ 2286948 w 12192000"/>
              <a:gd name="connsiteY157" fmla="*/ 1998596 h 2237474"/>
              <a:gd name="connsiteX158" fmla="*/ 2243069 w 12192000"/>
              <a:gd name="connsiteY158" fmla="*/ 2015111 h 2237474"/>
              <a:gd name="connsiteX159" fmla="*/ 2186609 w 12192000"/>
              <a:gd name="connsiteY159" fmla="*/ 2008263 h 2237474"/>
              <a:gd name="connsiteX160" fmla="*/ 2164831 w 12192000"/>
              <a:gd name="connsiteY160" fmla="*/ 2010143 h 2237474"/>
              <a:gd name="connsiteX161" fmla="*/ 2152836 w 12192000"/>
              <a:gd name="connsiteY161" fmla="*/ 2010048 h 2237474"/>
              <a:gd name="connsiteX162" fmla="*/ 2117102 w 12192000"/>
              <a:gd name="connsiteY162" fmla="*/ 2023004 h 2237474"/>
              <a:gd name="connsiteX163" fmla="*/ 2111935 w 12192000"/>
              <a:gd name="connsiteY163" fmla="*/ 2023163 h 2237474"/>
              <a:gd name="connsiteX164" fmla="*/ 2089991 w 12192000"/>
              <a:gd name="connsiteY164" fmla="*/ 2034193 h 2237474"/>
              <a:gd name="connsiteX165" fmla="*/ 2058061 w 12192000"/>
              <a:gd name="connsiteY165" fmla="*/ 2047942 h 2237474"/>
              <a:gd name="connsiteX166" fmla="*/ 2055737 w 12192000"/>
              <a:gd name="connsiteY166" fmla="*/ 2047704 h 2237474"/>
              <a:gd name="connsiteX167" fmla="*/ 2042244 w 12192000"/>
              <a:gd name="connsiteY167" fmla="*/ 2055560 h 2237474"/>
              <a:gd name="connsiteX168" fmla="*/ 1976224 w 12192000"/>
              <a:gd name="connsiteY168" fmla="*/ 2074257 h 2237474"/>
              <a:gd name="connsiteX169" fmla="*/ 1877728 w 12192000"/>
              <a:gd name="connsiteY169" fmla="*/ 2101004 h 2237474"/>
              <a:gd name="connsiteX170" fmla="*/ 1759056 w 12192000"/>
              <a:gd name="connsiteY170" fmla="*/ 2125608 h 2237474"/>
              <a:gd name="connsiteX171" fmla="*/ 1637948 w 12192000"/>
              <a:gd name="connsiteY171" fmla="*/ 2172597 h 2237474"/>
              <a:gd name="connsiteX172" fmla="*/ 1434549 w 12192000"/>
              <a:gd name="connsiteY172" fmla="*/ 2234522 h 2237474"/>
              <a:gd name="connsiteX173" fmla="*/ 1398481 w 12192000"/>
              <a:gd name="connsiteY173" fmla="*/ 2237074 h 2237474"/>
              <a:gd name="connsiteX174" fmla="*/ 1398407 w 12192000"/>
              <a:gd name="connsiteY174" fmla="*/ 2237095 h 2237474"/>
              <a:gd name="connsiteX175" fmla="*/ 1370962 w 12192000"/>
              <a:gd name="connsiteY175" fmla="*/ 2237474 h 2237474"/>
              <a:gd name="connsiteX176" fmla="*/ 1356367 w 12192000"/>
              <a:gd name="connsiteY176" fmla="*/ 2235089 h 2237474"/>
              <a:gd name="connsiteX177" fmla="*/ 1324828 w 12192000"/>
              <a:gd name="connsiteY177" fmla="*/ 2231968 h 2237474"/>
              <a:gd name="connsiteX178" fmla="*/ 1297744 w 12192000"/>
              <a:gd name="connsiteY178" fmla="*/ 2235849 h 2237474"/>
              <a:gd name="connsiteX179" fmla="*/ 1286236 w 12192000"/>
              <a:gd name="connsiteY179" fmla="*/ 2233135 h 2237474"/>
              <a:gd name="connsiteX180" fmla="*/ 1283504 w 12192000"/>
              <a:gd name="connsiteY180" fmla="*/ 2233797 h 2237474"/>
              <a:gd name="connsiteX181" fmla="*/ 1279765 w 12192000"/>
              <a:gd name="connsiteY181" fmla="*/ 2229639 h 2237474"/>
              <a:gd name="connsiteX182" fmla="*/ 1195347 w 12192000"/>
              <a:gd name="connsiteY182" fmla="*/ 2212354 h 2237474"/>
              <a:gd name="connsiteX183" fmla="*/ 970251 w 12192000"/>
              <a:gd name="connsiteY183" fmla="*/ 2221029 h 2237474"/>
              <a:gd name="connsiteX184" fmla="*/ 812914 w 12192000"/>
              <a:gd name="connsiteY184" fmla="*/ 2202752 h 2237474"/>
              <a:gd name="connsiteX185" fmla="*/ 800195 w 12192000"/>
              <a:gd name="connsiteY185" fmla="*/ 2209407 h 2237474"/>
              <a:gd name="connsiteX186" fmla="*/ 784978 w 12192000"/>
              <a:gd name="connsiteY186" fmla="*/ 2212360 h 2237474"/>
              <a:gd name="connsiteX187" fmla="*/ 681987 w 12192000"/>
              <a:gd name="connsiteY187" fmla="*/ 2216757 h 2237474"/>
              <a:gd name="connsiteX188" fmla="*/ 669923 w 12192000"/>
              <a:gd name="connsiteY188" fmla="*/ 2211682 h 2237474"/>
              <a:gd name="connsiteX189" fmla="*/ 648680 w 12192000"/>
              <a:gd name="connsiteY189" fmla="*/ 2206229 h 2237474"/>
              <a:gd name="connsiteX190" fmla="*/ 597225 w 12192000"/>
              <a:gd name="connsiteY190" fmla="*/ 2180999 h 2237474"/>
              <a:gd name="connsiteX191" fmla="*/ 558449 w 12192000"/>
              <a:gd name="connsiteY191" fmla="*/ 2182346 h 2237474"/>
              <a:gd name="connsiteX192" fmla="*/ 550517 w 12192000"/>
              <a:gd name="connsiteY192" fmla="*/ 2182060 h 2237474"/>
              <a:gd name="connsiteX193" fmla="*/ 550309 w 12192000"/>
              <a:gd name="connsiteY193" fmla="*/ 2181825 h 2237474"/>
              <a:gd name="connsiteX194" fmla="*/ 541836 w 12192000"/>
              <a:gd name="connsiteY194" fmla="*/ 2181063 h 2237474"/>
              <a:gd name="connsiteX195" fmla="*/ 536057 w 12192000"/>
              <a:gd name="connsiteY195" fmla="*/ 2181537 h 2237474"/>
              <a:gd name="connsiteX196" fmla="*/ 520671 w 12192000"/>
              <a:gd name="connsiteY196" fmla="*/ 2180980 h 2237474"/>
              <a:gd name="connsiteX197" fmla="*/ 515024 w 12192000"/>
              <a:gd name="connsiteY197" fmla="*/ 2179258 h 2237474"/>
              <a:gd name="connsiteX198" fmla="*/ 512278 w 12192000"/>
              <a:gd name="connsiteY198" fmla="*/ 2176369 h 2237474"/>
              <a:gd name="connsiteX199" fmla="*/ 480419 w 12192000"/>
              <a:gd name="connsiteY199" fmla="*/ 2167807 h 2237474"/>
              <a:gd name="connsiteX200" fmla="*/ 413835 w 12192000"/>
              <a:gd name="connsiteY200" fmla="*/ 2156783 h 2237474"/>
              <a:gd name="connsiteX201" fmla="*/ 376513 w 12192000"/>
              <a:gd name="connsiteY201" fmla="*/ 2154014 h 2237474"/>
              <a:gd name="connsiteX202" fmla="*/ 273386 w 12192000"/>
              <a:gd name="connsiteY202" fmla="*/ 2142551 h 2237474"/>
              <a:gd name="connsiteX203" fmla="*/ 169207 w 12192000"/>
              <a:gd name="connsiteY203" fmla="*/ 2128100 h 2237474"/>
              <a:gd name="connsiteX204" fmla="*/ 93149 w 12192000"/>
              <a:gd name="connsiteY204" fmla="*/ 2105324 h 2237474"/>
              <a:gd name="connsiteX205" fmla="*/ 88109 w 12192000"/>
              <a:gd name="connsiteY205" fmla="*/ 2106704 h 2237474"/>
              <a:gd name="connsiteX206" fmla="*/ 80022 w 12192000"/>
              <a:gd name="connsiteY206" fmla="*/ 2107254 h 2237474"/>
              <a:gd name="connsiteX207" fmla="*/ 79717 w 12192000"/>
              <a:gd name="connsiteY207" fmla="*/ 2107046 h 2237474"/>
              <a:gd name="connsiteX208" fmla="*/ 72352 w 12192000"/>
              <a:gd name="connsiteY208" fmla="*/ 2107991 h 2237474"/>
              <a:gd name="connsiteX209" fmla="*/ 37645 w 12192000"/>
              <a:gd name="connsiteY209" fmla="*/ 2115401 h 2237474"/>
              <a:gd name="connsiteX210" fmla="*/ 4572 w 12192000"/>
              <a:gd name="connsiteY210" fmla="*/ 2111091 h 2237474"/>
              <a:gd name="connsiteX211" fmla="*/ 0 w 12192000"/>
              <a:gd name="connsiteY211" fmla="*/ 2110468 h 2237474"/>
              <a:gd name="connsiteX212" fmla="*/ 0 w 12192000"/>
              <a:gd name="connsiteY21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97365 w 12192000"/>
              <a:gd name="connsiteY46" fmla="*/ 1105869 h 2237474"/>
              <a:gd name="connsiteX47" fmla="*/ 8665605 w 12192000"/>
              <a:gd name="connsiteY47" fmla="*/ 1110791 h 2237474"/>
              <a:gd name="connsiteX48" fmla="*/ 8584946 w 12192000"/>
              <a:gd name="connsiteY48" fmla="*/ 1135226 h 2237474"/>
              <a:gd name="connsiteX49" fmla="*/ 8460755 w 12192000"/>
              <a:gd name="connsiteY49" fmla="*/ 1203427 h 2237474"/>
              <a:gd name="connsiteX50" fmla="*/ 8419755 w 12192000"/>
              <a:gd name="connsiteY50" fmla="*/ 1216260 h 2237474"/>
              <a:gd name="connsiteX51" fmla="*/ 8411626 w 12192000"/>
              <a:gd name="connsiteY51" fmla="*/ 1214397 h 2237474"/>
              <a:gd name="connsiteX52" fmla="*/ 8363469 w 12192000"/>
              <a:gd name="connsiteY52" fmla="*/ 1246658 h 2237474"/>
              <a:gd name="connsiteX53" fmla="*/ 8275497 w 12192000"/>
              <a:gd name="connsiteY53" fmla="*/ 1264396 h 2237474"/>
              <a:gd name="connsiteX54" fmla="*/ 8206287 w 12192000"/>
              <a:gd name="connsiteY54" fmla="*/ 1273060 h 2237474"/>
              <a:gd name="connsiteX55" fmla="*/ 8168705 w 12192000"/>
              <a:gd name="connsiteY55" fmla="*/ 1279956 h 2237474"/>
              <a:gd name="connsiteX56" fmla="*/ 8139997 w 12192000"/>
              <a:gd name="connsiteY56" fmla="*/ 1282713 h 2237474"/>
              <a:gd name="connsiteX57" fmla="*/ 8074238 w 12192000"/>
              <a:gd name="connsiteY57" fmla="*/ 1301895 h 2237474"/>
              <a:gd name="connsiteX58" fmla="*/ 7968292 w 12192000"/>
              <a:gd name="connsiteY58" fmla="*/ 1338779 h 2237474"/>
              <a:gd name="connsiteX59" fmla="*/ 7945122 w 12192000"/>
              <a:gd name="connsiteY59" fmla="*/ 1345477 h 2237474"/>
              <a:gd name="connsiteX60" fmla="*/ 7902328 w 12192000"/>
              <a:gd name="connsiteY60" fmla="*/ 1345865 h 2237474"/>
              <a:gd name="connsiteX61" fmla="*/ 7875879 w 12192000"/>
              <a:gd name="connsiteY61" fmla="*/ 1345646 h 2237474"/>
              <a:gd name="connsiteX62" fmla="*/ 7840612 w 12192000"/>
              <a:gd name="connsiteY62" fmla="*/ 1369373 h 2237474"/>
              <a:gd name="connsiteX63" fmla="*/ 7786819 w 12192000"/>
              <a:gd name="connsiteY63" fmla="*/ 1378970 h 2237474"/>
              <a:gd name="connsiteX64" fmla="*/ 7548172 w 12192000"/>
              <a:gd name="connsiteY64" fmla="*/ 1417460 h 2237474"/>
              <a:gd name="connsiteX65" fmla="*/ 7483437 w 12192000"/>
              <a:gd name="connsiteY65" fmla="*/ 1478152 h 2237474"/>
              <a:gd name="connsiteX66" fmla="*/ 7377870 w 12192000"/>
              <a:gd name="connsiteY66" fmla="*/ 1523319 h 2237474"/>
              <a:gd name="connsiteX67" fmla="*/ 7230737 w 12192000"/>
              <a:gd name="connsiteY67" fmla="*/ 1562633 h 2237474"/>
              <a:gd name="connsiteX68" fmla="*/ 7224458 w 12192000"/>
              <a:gd name="connsiteY68" fmla="*/ 1573008 h 2237474"/>
              <a:gd name="connsiteX69" fmla="*/ 7183121 w 12192000"/>
              <a:gd name="connsiteY69" fmla="*/ 1595162 h 2237474"/>
              <a:gd name="connsiteX70" fmla="*/ 7164601 w 12192000"/>
              <a:gd name="connsiteY70" fmla="*/ 1606490 h 2237474"/>
              <a:gd name="connsiteX71" fmla="*/ 7092727 w 12192000"/>
              <a:gd name="connsiteY71" fmla="*/ 1623628 h 2237474"/>
              <a:gd name="connsiteX72" fmla="*/ 7031309 w 12192000"/>
              <a:gd name="connsiteY72" fmla="*/ 1619451 h 2237474"/>
              <a:gd name="connsiteX73" fmla="*/ 6999084 w 12192000"/>
              <a:gd name="connsiteY73" fmla="*/ 1634317 h 2237474"/>
              <a:gd name="connsiteX74" fmla="*/ 6992107 w 12192000"/>
              <a:gd name="connsiteY74" fmla="*/ 1636860 h 2237474"/>
              <a:gd name="connsiteX75" fmla="*/ 6900177 w 12192000"/>
              <a:gd name="connsiteY75" fmla="*/ 1636016 h 2237474"/>
              <a:gd name="connsiteX76" fmla="*/ 6795372 w 12192000"/>
              <a:gd name="connsiteY76" fmla="*/ 1644845 h 2237474"/>
              <a:gd name="connsiteX77" fmla="*/ 6692251 w 12192000"/>
              <a:gd name="connsiteY77" fmla="*/ 1656357 h 2237474"/>
              <a:gd name="connsiteX78" fmla="*/ 6655235 w 12192000"/>
              <a:gd name="connsiteY78" fmla="*/ 1661869 h 2237474"/>
              <a:gd name="connsiteX79" fmla="*/ 6554894 w 12192000"/>
              <a:gd name="connsiteY79" fmla="*/ 1664428 h 2237474"/>
              <a:gd name="connsiteX80" fmla="*/ 6516595 w 12192000"/>
              <a:gd name="connsiteY80" fmla="*/ 1667475 h 2237474"/>
              <a:gd name="connsiteX81" fmla="*/ 6508541 w 12192000"/>
              <a:gd name="connsiteY81" fmla="*/ 1668757 h 2237474"/>
              <a:gd name="connsiteX82" fmla="*/ 6471012 w 12192000"/>
              <a:gd name="connsiteY82" fmla="*/ 1678604 h 2237474"/>
              <a:gd name="connsiteX83" fmla="*/ 6415265 w 12192000"/>
              <a:gd name="connsiteY83" fmla="*/ 1665317 h 2237474"/>
              <a:gd name="connsiteX84" fmla="*/ 6364035 w 12192000"/>
              <a:gd name="connsiteY84" fmla="*/ 1667683 h 2237474"/>
              <a:gd name="connsiteX85" fmla="*/ 6280959 w 12192000"/>
              <a:gd name="connsiteY85" fmla="*/ 1689329 h 2237474"/>
              <a:gd name="connsiteX86" fmla="*/ 6243319 w 12192000"/>
              <a:gd name="connsiteY86" fmla="*/ 1695560 h 2237474"/>
              <a:gd name="connsiteX87" fmla="*/ 6098321 w 12192000"/>
              <a:gd name="connsiteY87" fmla="*/ 1721646 h 2237474"/>
              <a:gd name="connsiteX88" fmla="*/ 5880652 w 12192000"/>
              <a:gd name="connsiteY88" fmla="*/ 1779643 h 2237474"/>
              <a:gd name="connsiteX89" fmla="*/ 5785959 w 12192000"/>
              <a:gd name="connsiteY89" fmla="*/ 1775307 h 2237474"/>
              <a:gd name="connsiteX90" fmla="*/ 5643534 w 12192000"/>
              <a:gd name="connsiteY90" fmla="*/ 1802919 h 2237474"/>
              <a:gd name="connsiteX91" fmla="*/ 5518799 w 12192000"/>
              <a:gd name="connsiteY91" fmla="*/ 1818312 h 2237474"/>
              <a:gd name="connsiteX92" fmla="*/ 5505014 w 12192000"/>
              <a:gd name="connsiteY92" fmla="*/ 1819259 h 2237474"/>
              <a:gd name="connsiteX93" fmla="*/ 5453307 w 12192000"/>
              <a:gd name="connsiteY93" fmla="*/ 1815450 h 2237474"/>
              <a:gd name="connsiteX94" fmla="*/ 5364192 w 12192000"/>
              <a:gd name="connsiteY94" fmla="*/ 1826074 h 2237474"/>
              <a:gd name="connsiteX95" fmla="*/ 5350380 w 12192000"/>
              <a:gd name="connsiteY95" fmla="*/ 1830891 h 2237474"/>
              <a:gd name="connsiteX96" fmla="*/ 5259633 w 12192000"/>
              <a:gd name="connsiteY96" fmla="*/ 1837160 h 2237474"/>
              <a:gd name="connsiteX97" fmla="*/ 5197513 w 12192000"/>
              <a:gd name="connsiteY97" fmla="*/ 1844718 h 2237474"/>
              <a:gd name="connsiteX98" fmla="*/ 5168852 w 12192000"/>
              <a:gd name="connsiteY98" fmla="*/ 1844846 h 2237474"/>
              <a:gd name="connsiteX99" fmla="*/ 5114927 w 12192000"/>
              <a:gd name="connsiteY99" fmla="*/ 1847827 h 2237474"/>
              <a:gd name="connsiteX100" fmla="*/ 5108970 w 12192000"/>
              <a:gd name="connsiteY100" fmla="*/ 1847935 h 2237474"/>
              <a:gd name="connsiteX101" fmla="*/ 5067961 w 12192000"/>
              <a:gd name="connsiteY101" fmla="*/ 1845917 h 2237474"/>
              <a:gd name="connsiteX102" fmla="*/ 5007075 w 12192000"/>
              <a:gd name="connsiteY102" fmla="*/ 1838626 h 2237474"/>
              <a:gd name="connsiteX103" fmla="*/ 4944087 w 12192000"/>
              <a:gd name="connsiteY103" fmla="*/ 1823332 h 2237474"/>
              <a:gd name="connsiteX104" fmla="*/ 4907662 w 12192000"/>
              <a:gd name="connsiteY104" fmla="*/ 1816900 h 2237474"/>
              <a:gd name="connsiteX105" fmla="*/ 4882386 w 12192000"/>
              <a:gd name="connsiteY105" fmla="*/ 1809844 h 2237474"/>
              <a:gd name="connsiteX106" fmla="*/ 4811440 w 12192000"/>
              <a:gd name="connsiteY106" fmla="*/ 1804655 h 2237474"/>
              <a:gd name="connsiteX107" fmla="*/ 4691075 w 12192000"/>
              <a:gd name="connsiteY107" fmla="*/ 1801389 h 2237474"/>
              <a:gd name="connsiteX108" fmla="*/ 4611738 w 12192000"/>
              <a:gd name="connsiteY108" fmla="*/ 1776964 h 2237474"/>
              <a:gd name="connsiteX109" fmla="*/ 4560070 w 12192000"/>
              <a:gd name="connsiteY109" fmla="*/ 1785640 h 2237474"/>
              <a:gd name="connsiteX110" fmla="*/ 4536503 w 12192000"/>
              <a:gd name="connsiteY110" fmla="*/ 1785334 h 2237474"/>
              <a:gd name="connsiteX111" fmla="*/ 4513724 w 12192000"/>
              <a:gd name="connsiteY111" fmla="*/ 1791996 h 2237474"/>
              <a:gd name="connsiteX112" fmla="*/ 4459810 w 12192000"/>
              <a:gd name="connsiteY112" fmla="*/ 1797886 h 2237474"/>
              <a:gd name="connsiteX113" fmla="*/ 4379064 w 12192000"/>
              <a:gd name="connsiteY113" fmla="*/ 1817177 h 2237474"/>
              <a:gd name="connsiteX114" fmla="*/ 4319209 w 12192000"/>
              <a:gd name="connsiteY114" fmla="*/ 1834833 h 2237474"/>
              <a:gd name="connsiteX115" fmla="*/ 4290981 w 12192000"/>
              <a:gd name="connsiteY115" fmla="*/ 1839677 h 2237474"/>
              <a:gd name="connsiteX116" fmla="*/ 4285792 w 12192000"/>
              <a:gd name="connsiteY116" fmla="*/ 1836231 h 2237474"/>
              <a:gd name="connsiteX117" fmla="*/ 4238372 w 12192000"/>
              <a:gd name="connsiteY117" fmla="*/ 1851480 h 2237474"/>
              <a:gd name="connsiteX118" fmla="*/ 4232517 w 12192000"/>
              <a:gd name="connsiteY118" fmla="*/ 1852567 h 2237474"/>
              <a:gd name="connsiteX119" fmla="*/ 4191732 w 12192000"/>
              <a:gd name="connsiteY119" fmla="*/ 1857328 h 2237474"/>
              <a:gd name="connsiteX120" fmla="*/ 4065532 w 12192000"/>
              <a:gd name="connsiteY120" fmla="*/ 1855477 h 2237474"/>
              <a:gd name="connsiteX121" fmla="*/ 4028460 w 12192000"/>
              <a:gd name="connsiteY121" fmla="*/ 1855137 h 2237474"/>
              <a:gd name="connsiteX122" fmla="*/ 4002267 w 12192000"/>
              <a:gd name="connsiteY122" fmla="*/ 1852352 h 2237474"/>
              <a:gd name="connsiteX123" fmla="*/ 3931396 w 12192000"/>
              <a:gd name="connsiteY123" fmla="*/ 1858915 h 2237474"/>
              <a:gd name="connsiteX124" fmla="*/ 3812162 w 12192000"/>
              <a:gd name="connsiteY124" fmla="*/ 1875501 h 2237474"/>
              <a:gd name="connsiteX125" fmla="*/ 3729530 w 12192000"/>
              <a:gd name="connsiteY125" fmla="*/ 1864513 h 2237474"/>
              <a:gd name="connsiteX126" fmla="*/ 3680177 w 12192000"/>
              <a:gd name="connsiteY126" fmla="*/ 1881552 h 2237474"/>
              <a:gd name="connsiteX127" fmla="*/ 3567259 w 12192000"/>
              <a:gd name="connsiteY127" fmla="*/ 1893482 h 2237474"/>
              <a:gd name="connsiteX128" fmla="*/ 3405770 w 12192000"/>
              <a:gd name="connsiteY128" fmla="*/ 1904591 h 2237474"/>
              <a:gd name="connsiteX129" fmla="*/ 3280097 w 12192000"/>
              <a:gd name="connsiteY129" fmla="*/ 1919610 h 2237474"/>
              <a:gd name="connsiteX130" fmla="*/ 3123424 w 12192000"/>
              <a:gd name="connsiteY130" fmla="*/ 1952930 h 2237474"/>
              <a:gd name="connsiteX131" fmla="*/ 3009910 w 12192000"/>
              <a:gd name="connsiteY131" fmla="*/ 1957866 h 2237474"/>
              <a:gd name="connsiteX132" fmla="*/ 2995934 w 12192000"/>
              <a:gd name="connsiteY132" fmla="*/ 1967085 h 2237474"/>
              <a:gd name="connsiteX133" fmla="*/ 2980071 w 12192000"/>
              <a:gd name="connsiteY133" fmla="*/ 1972988 h 2237474"/>
              <a:gd name="connsiteX134" fmla="*/ 2978094 w 12192000"/>
              <a:gd name="connsiteY134" fmla="*/ 1972369 h 2237474"/>
              <a:gd name="connsiteX135" fmla="*/ 2942858 w 12192000"/>
              <a:gd name="connsiteY135" fmla="*/ 1981367 h 2237474"/>
              <a:gd name="connsiteX136" fmla="*/ 2875436 w 12192000"/>
              <a:gd name="connsiteY136" fmla="*/ 1996977 h 2237474"/>
              <a:gd name="connsiteX137" fmla="*/ 2874892 w 12192000"/>
              <a:gd name="connsiteY137" fmla="*/ 1996085 h 2237474"/>
              <a:gd name="connsiteX138" fmla="*/ 2864145 w 12192000"/>
              <a:gd name="connsiteY138" fmla="*/ 1994061 h 2237474"/>
              <a:gd name="connsiteX139" fmla="*/ 2843662 w 12192000"/>
              <a:gd name="connsiteY139" fmla="*/ 1992498 h 2237474"/>
              <a:gd name="connsiteX140" fmla="*/ 2796128 w 12192000"/>
              <a:gd name="connsiteY140" fmla="*/ 1976403 h 2237474"/>
              <a:gd name="connsiteX141" fmla="*/ 2756784 w 12192000"/>
              <a:gd name="connsiteY141" fmla="*/ 1985116 h 2237474"/>
              <a:gd name="connsiteX142" fmla="*/ 2748833 w 12192000"/>
              <a:gd name="connsiteY142" fmla="*/ 1986323 h 2237474"/>
              <a:gd name="connsiteX143" fmla="*/ 2748661 w 12192000"/>
              <a:gd name="connsiteY143" fmla="*/ 1986122 h 2237474"/>
              <a:gd name="connsiteX144" fmla="*/ 2740251 w 12192000"/>
              <a:gd name="connsiteY144" fmla="*/ 1986946 h 2237474"/>
              <a:gd name="connsiteX145" fmla="*/ 2718916 w 12192000"/>
              <a:gd name="connsiteY145" fmla="*/ 1990867 h 2237474"/>
              <a:gd name="connsiteX146" fmla="*/ 2713522 w 12192000"/>
              <a:gd name="connsiteY146" fmla="*/ 1990173 h 2237474"/>
              <a:gd name="connsiteX147" fmla="*/ 2680597 w 12192000"/>
              <a:gd name="connsiteY147" fmla="*/ 1984996 h 2237474"/>
              <a:gd name="connsiteX148" fmla="*/ 2578178 w 12192000"/>
              <a:gd name="connsiteY148" fmla="*/ 1990531 h 2237474"/>
              <a:gd name="connsiteX149" fmla="*/ 2476147 w 12192000"/>
              <a:gd name="connsiteY149" fmla="*/ 1998305 h 2237474"/>
              <a:gd name="connsiteX150" fmla="*/ 2373568 w 12192000"/>
              <a:gd name="connsiteY150" fmla="*/ 2003219 h 2237474"/>
              <a:gd name="connsiteX151" fmla="*/ 2321399 w 12192000"/>
              <a:gd name="connsiteY151" fmla="*/ 1989467 h 2237474"/>
              <a:gd name="connsiteX152" fmla="*/ 2315525 w 12192000"/>
              <a:gd name="connsiteY152" fmla="*/ 1989708 h 2237474"/>
              <a:gd name="connsiteX153" fmla="*/ 2300792 w 12192000"/>
              <a:gd name="connsiteY153" fmla="*/ 1994290 h 2237474"/>
              <a:gd name="connsiteX154" fmla="*/ 2295469 w 12192000"/>
              <a:gd name="connsiteY154" fmla="*/ 1996659 h 2237474"/>
              <a:gd name="connsiteX155" fmla="*/ 2287219 w 12192000"/>
              <a:gd name="connsiteY155" fmla="*/ 1998750 h 2237474"/>
              <a:gd name="connsiteX156" fmla="*/ 2286948 w 12192000"/>
              <a:gd name="connsiteY156" fmla="*/ 1998596 h 2237474"/>
              <a:gd name="connsiteX157" fmla="*/ 2243069 w 12192000"/>
              <a:gd name="connsiteY157" fmla="*/ 2015111 h 2237474"/>
              <a:gd name="connsiteX158" fmla="*/ 2186609 w 12192000"/>
              <a:gd name="connsiteY158" fmla="*/ 2008263 h 2237474"/>
              <a:gd name="connsiteX159" fmla="*/ 2164831 w 12192000"/>
              <a:gd name="connsiteY159" fmla="*/ 2010143 h 2237474"/>
              <a:gd name="connsiteX160" fmla="*/ 2152836 w 12192000"/>
              <a:gd name="connsiteY160" fmla="*/ 2010048 h 2237474"/>
              <a:gd name="connsiteX161" fmla="*/ 2117102 w 12192000"/>
              <a:gd name="connsiteY161" fmla="*/ 2023004 h 2237474"/>
              <a:gd name="connsiteX162" fmla="*/ 2111935 w 12192000"/>
              <a:gd name="connsiteY162" fmla="*/ 2023163 h 2237474"/>
              <a:gd name="connsiteX163" fmla="*/ 2089991 w 12192000"/>
              <a:gd name="connsiteY163" fmla="*/ 2034193 h 2237474"/>
              <a:gd name="connsiteX164" fmla="*/ 2058061 w 12192000"/>
              <a:gd name="connsiteY164" fmla="*/ 2047942 h 2237474"/>
              <a:gd name="connsiteX165" fmla="*/ 2055737 w 12192000"/>
              <a:gd name="connsiteY165" fmla="*/ 2047704 h 2237474"/>
              <a:gd name="connsiteX166" fmla="*/ 2042244 w 12192000"/>
              <a:gd name="connsiteY166" fmla="*/ 2055560 h 2237474"/>
              <a:gd name="connsiteX167" fmla="*/ 1976224 w 12192000"/>
              <a:gd name="connsiteY167" fmla="*/ 2074257 h 2237474"/>
              <a:gd name="connsiteX168" fmla="*/ 1877728 w 12192000"/>
              <a:gd name="connsiteY168" fmla="*/ 2101004 h 2237474"/>
              <a:gd name="connsiteX169" fmla="*/ 1759056 w 12192000"/>
              <a:gd name="connsiteY169" fmla="*/ 2125608 h 2237474"/>
              <a:gd name="connsiteX170" fmla="*/ 1637948 w 12192000"/>
              <a:gd name="connsiteY170" fmla="*/ 2172597 h 2237474"/>
              <a:gd name="connsiteX171" fmla="*/ 1434549 w 12192000"/>
              <a:gd name="connsiteY171" fmla="*/ 2234522 h 2237474"/>
              <a:gd name="connsiteX172" fmla="*/ 1398481 w 12192000"/>
              <a:gd name="connsiteY172" fmla="*/ 2237074 h 2237474"/>
              <a:gd name="connsiteX173" fmla="*/ 1398407 w 12192000"/>
              <a:gd name="connsiteY173" fmla="*/ 2237095 h 2237474"/>
              <a:gd name="connsiteX174" fmla="*/ 1370962 w 12192000"/>
              <a:gd name="connsiteY174" fmla="*/ 2237474 h 2237474"/>
              <a:gd name="connsiteX175" fmla="*/ 1356367 w 12192000"/>
              <a:gd name="connsiteY175" fmla="*/ 2235089 h 2237474"/>
              <a:gd name="connsiteX176" fmla="*/ 1324828 w 12192000"/>
              <a:gd name="connsiteY176" fmla="*/ 2231968 h 2237474"/>
              <a:gd name="connsiteX177" fmla="*/ 1297744 w 12192000"/>
              <a:gd name="connsiteY177" fmla="*/ 2235849 h 2237474"/>
              <a:gd name="connsiteX178" fmla="*/ 1286236 w 12192000"/>
              <a:gd name="connsiteY178" fmla="*/ 2233135 h 2237474"/>
              <a:gd name="connsiteX179" fmla="*/ 1283504 w 12192000"/>
              <a:gd name="connsiteY179" fmla="*/ 2233797 h 2237474"/>
              <a:gd name="connsiteX180" fmla="*/ 1279765 w 12192000"/>
              <a:gd name="connsiteY180" fmla="*/ 2229639 h 2237474"/>
              <a:gd name="connsiteX181" fmla="*/ 1195347 w 12192000"/>
              <a:gd name="connsiteY181" fmla="*/ 2212354 h 2237474"/>
              <a:gd name="connsiteX182" fmla="*/ 970251 w 12192000"/>
              <a:gd name="connsiteY182" fmla="*/ 2221029 h 2237474"/>
              <a:gd name="connsiteX183" fmla="*/ 812914 w 12192000"/>
              <a:gd name="connsiteY183" fmla="*/ 2202752 h 2237474"/>
              <a:gd name="connsiteX184" fmla="*/ 800195 w 12192000"/>
              <a:gd name="connsiteY184" fmla="*/ 2209407 h 2237474"/>
              <a:gd name="connsiteX185" fmla="*/ 784978 w 12192000"/>
              <a:gd name="connsiteY185" fmla="*/ 2212360 h 2237474"/>
              <a:gd name="connsiteX186" fmla="*/ 681987 w 12192000"/>
              <a:gd name="connsiteY186" fmla="*/ 2216757 h 2237474"/>
              <a:gd name="connsiteX187" fmla="*/ 669923 w 12192000"/>
              <a:gd name="connsiteY187" fmla="*/ 2211682 h 2237474"/>
              <a:gd name="connsiteX188" fmla="*/ 648680 w 12192000"/>
              <a:gd name="connsiteY188" fmla="*/ 2206229 h 2237474"/>
              <a:gd name="connsiteX189" fmla="*/ 597225 w 12192000"/>
              <a:gd name="connsiteY189" fmla="*/ 2180999 h 2237474"/>
              <a:gd name="connsiteX190" fmla="*/ 558449 w 12192000"/>
              <a:gd name="connsiteY190" fmla="*/ 2182346 h 2237474"/>
              <a:gd name="connsiteX191" fmla="*/ 550517 w 12192000"/>
              <a:gd name="connsiteY191" fmla="*/ 2182060 h 2237474"/>
              <a:gd name="connsiteX192" fmla="*/ 550309 w 12192000"/>
              <a:gd name="connsiteY192" fmla="*/ 2181825 h 2237474"/>
              <a:gd name="connsiteX193" fmla="*/ 541836 w 12192000"/>
              <a:gd name="connsiteY193" fmla="*/ 2181063 h 2237474"/>
              <a:gd name="connsiteX194" fmla="*/ 536057 w 12192000"/>
              <a:gd name="connsiteY194" fmla="*/ 2181537 h 2237474"/>
              <a:gd name="connsiteX195" fmla="*/ 520671 w 12192000"/>
              <a:gd name="connsiteY195" fmla="*/ 2180980 h 2237474"/>
              <a:gd name="connsiteX196" fmla="*/ 515024 w 12192000"/>
              <a:gd name="connsiteY196" fmla="*/ 2179258 h 2237474"/>
              <a:gd name="connsiteX197" fmla="*/ 512278 w 12192000"/>
              <a:gd name="connsiteY197" fmla="*/ 2176369 h 2237474"/>
              <a:gd name="connsiteX198" fmla="*/ 480419 w 12192000"/>
              <a:gd name="connsiteY198" fmla="*/ 2167807 h 2237474"/>
              <a:gd name="connsiteX199" fmla="*/ 413835 w 12192000"/>
              <a:gd name="connsiteY199" fmla="*/ 2156783 h 2237474"/>
              <a:gd name="connsiteX200" fmla="*/ 376513 w 12192000"/>
              <a:gd name="connsiteY200" fmla="*/ 2154014 h 2237474"/>
              <a:gd name="connsiteX201" fmla="*/ 273386 w 12192000"/>
              <a:gd name="connsiteY201" fmla="*/ 2142551 h 2237474"/>
              <a:gd name="connsiteX202" fmla="*/ 169207 w 12192000"/>
              <a:gd name="connsiteY202" fmla="*/ 2128100 h 2237474"/>
              <a:gd name="connsiteX203" fmla="*/ 93149 w 12192000"/>
              <a:gd name="connsiteY203" fmla="*/ 2105324 h 2237474"/>
              <a:gd name="connsiteX204" fmla="*/ 88109 w 12192000"/>
              <a:gd name="connsiteY204" fmla="*/ 2106704 h 2237474"/>
              <a:gd name="connsiteX205" fmla="*/ 80022 w 12192000"/>
              <a:gd name="connsiteY205" fmla="*/ 2107254 h 2237474"/>
              <a:gd name="connsiteX206" fmla="*/ 79717 w 12192000"/>
              <a:gd name="connsiteY206" fmla="*/ 2107046 h 2237474"/>
              <a:gd name="connsiteX207" fmla="*/ 72352 w 12192000"/>
              <a:gd name="connsiteY207" fmla="*/ 2107991 h 2237474"/>
              <a:gd name="connsiteX208" fmla="*/ 37645 w 12192000"/>
              <a:gd name="connsiteY208" fmla="*/ 2115401 h 2237474"/>
              <a:gd name="connsiteX209" fmla="*/ 4572 w 12192000"/>
              <a:gd name="connsiteY209" fmla="*/ 2111091 h 2237474"/>
              <a:gd name="connsiteX210" fmla="*/ 0 w 12192000"/>
              <a:gd name="connsiteY210" fmla="*/ 2110468 h 2237474"/>
              <a:gd name="connsiteX211" fmla="*/ 0 w 12192000"/>
              <a:gd name="connsiteY21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97365 w 12192000"/>
              <a:gd name="connsiteY46" fmla="*/ 1105869 h 2237474"/>
              <a:gd name="connsiteX47" fmla="*/ 8665605 w 12192000"/>
              <a:gd name="connsiteY47" fmla="*/ 1110791 h 2237474"/>
              <a:gd name="connsiteX48" fmla="*/ 8584946 w 12192000"/>
              <a:gd name="connsiteY48" fmla="*/ 1135226 h 2237474"/>
              <a:gd name="connsiteX49" fmla="*/ 8460755 w 12192000"/>
              <a:gd name="connsiteY49" fmla="*/ 1203427 h 2237474"/>
              <a:gd name="connsiteX50" fmla="*/ 8419755 w 12192000"/>
              <a:gd name="connsiteY50" fmla="*/ 1216260 h 2237474"/>
              <a:gd name="connsiteX51" fmla="*/ 8411626 w 12192000"/>
              <a:gd name="connsiteY51" fmla="*/ 1214397 h 2237474"/>
              <a:gd name="connsiteX52" fmla="*/ 8363469 w 12192000"/>
              <a:gd name="connsiteY52" fmla="*/ 1246658 h 2237474"/>
              <a:gd name="connsiteX53" fmla="*/ 8275497 w 12192000"/>
              <a:gd name="connsiteY53" fmla="*/ 1264396 h 2237474"/>
              <a:gd name="connsiteX54" fmla="*/ 8206287 w 12192000"/>
              <a:gd name="connsiteY54" fmla="*/ 1273060 h 2237474"/>
              <a:gd name="connsiteX55" fmla="*/ 8168705 w 12192000"/>
              <a:gd name="connsiteY55" fmla="*/ 1279956 h 2237474"/>
              <a:gd name="connsiteX56" fmla="*/ 8139997 w 12192000"/>
              <a:gd name="connsiteY56" fmla="*/ 1282713 h 2237474"/>
              <a:gd name="connsiteX57" fmla="*/ 8074238 w 12192000"/>
              <a:gd name="connsiteY57" fmla="*/ 1301895 h 2237474"/>
              <a:gd name="connsiteX58" fmla="*/ 7968292 w 12192000"/>
              <a:gd name="connsiteY58" fmla="*/ 1338779 h 2237474"/>
              <a:gd name="connsiteX59" fmla="*/ 7945122 w 12192000"/>
              <a:gd name="connsiteY59" fmla="*/ 1345477 h 2237474"/>
              <a:gd name="connsiteX60" fmla="*/ 7902328 w 12192000"/>
              <a:gd name="connsiteY60" fmla="*/ 1345865 h 2237474"/>
              <a:gd name="connsiteX61" fmla="*/ 7875879 w 12192000"/>
              <a:gd name="connsiteY61" fmla="*/ 1345646 h 2237474"/>
              <a:gd name="connsiteX62" fmla="*/ 7840612 w 12192000"/>
              <a:gd name="connsiteY62" fmla="*/ 1369373 h 2237474"/>
              <a:gd name="connsiteX63" fmla="*/ 7786819 w 12192000"/>
              <a:gd name="connsiteY63" fmla="*/ 1378970 h 2237474"/>
              <a:gd name="connsiteX64" fmla="*/ 7548172 w 12192000"/>
              <a:gd name="connsiteY64" fmla="*/ 1417460 h 2237474"/>
              <a:gd name="connsiteX65" fmla="*/ 7483437 w 12192000"/>
              <a:gd name="connsiteY65" fmla="*/ 1478152 h 2237474"/>
              <a:gd name="connsiteX66" fmla="*/ 7377870 w 12192000"/>
              <a:gd name="connsiteY66" fmla="*/ 1523319 h 2237474"/>
              <a:gd name="connsiteX67" fmla="*/ 7230737 w 12192000"/>
              <a:gd name="connsiteY67" fmla="*/ 1562633 h 2237474"/>
              <a:gd name="connsiteX68" fmla="*/ 7224458 w 12192000"/>
              <a:gd name="connsiteY68" fmla="*/ 1573008 h 2237474"/>
              <a:gd name="connsiteX69" fmla="*/ 7183121 w 12192000"/>
              <a:gd name="connsiteY69" fmla="*/ 1595162 h 2237474"/>
              <a:gd name="connsiteX70" fmla="*/ 7164601 w 12192000"/>
              <a:gd name="connsiteY70" fmla="*/ 1606490 h 2237474"/>
              <a:gd name="connsiteX71" fmla="*/ 7092727 w 12192000"/>
              <a:gd name="connsiteY71" fmla="*/ 1623628 h 2237474"/>
              <a:gd name="connsiteX72" fmla="*/ 7031309 w 12192000"/>
              <a:gd name="connsiteY72" fmla="*/ 1619451 h 2237474"/>
              <a:gd name="connsiteX73" fmla="*/ 6999084 w 12192000"/>
              <a:gd name="connsiteY73" fmla="*/ 1634317 h 2237474"/>
              <a:gd name="connsiteX74" fmla="*/ 6992107 w 12192000"/>
              <a:gd name="connsiteY74" fmla="*/ 1636860 h 2237474"/>
              <a:gd name="connsiteX75" fmla="*/ 6900177 w 12192000"/>
              <a:gd name="connsiteY75" fmla="*/ 1636016 h 2237474"/>
              <a:gd name="connsiteX76" fmla="*/ 6795372 w 12192000"/>
              <a:gd name="connsiteY76" fmla="*/ 1644845 h 2237474"/>
              <a:gd name="connsiteX77" fmla="*/ 6692251 w 12192000"/>
              <a:gd name="connsiteY77" fmla="*/ 1656357 h 2237474"/>
              <a:gd name="connsiteX78" fmla="*/ 6655235 w 12192000"/>
              <a:gd name="connsiteY78" fmla="*/ 1661869 h 2237474"/>
              <a:gd name="connsiteX79" fmla="*/ 6554894 w 12192000"/>
              <a:gd name="connsiteY79" fmla="*/ 1664428 h 2237474"/>
              <a:gd name="connsiteX80" fmla="*/ 6516595 w 12192000"/>
              <a:gd name="connsiteY80" fmla="*/ 1667475 h 2237474"/>
              <a:gd name="connsiteX81" fmla="*/ 6508541 w 12192000"/>
              <a:gd name="connsiteY81" fmla="*/ 1668757 h 2237474"/>
              <a:gd name="connsiteX82" fmla="*/ 6471012 w 12192000"/>
              <a:gd name="connsiteY82" fmla="*/ 1678604 h 2237474"/>
              <a:gd name="connsiteX83" fmla="*/ 6364035 w 12192000"/>
              <a:gd name="connsiteY83" fmla="*/ 1667683 h 2237474"/>
              <a:gd name="connsiteX84" fmla="*/ 6280959 w 12192000"/>
              <a:gd name="connsiteY84" fmla="*/ 1689329 h 2237474"/>
              <a:gd name="connsiteX85" fmla="*/ 6243319 w 12192000"/>
              <a:gd name="connsiteY85" fmla="*/ 1695560 h 2237474"/>
              <a:gd name="connsiteX86" fmla="*/ 6098321 w 12192000"/>
              <a:gd name="connsiteY86" fmla="*/ 1721646 h 2237474"/>
              <a:gd name="connsiteX87" fmla="*/ 5880652 w 12192000"/>
              <a:gd name="connsiteY87" fmla="*/ 1779643 h 2237474"/>
              <a:gd name="connsiteX88" fmla="*/ 5785959 w 12192000"/>
              <a:gd name="connsiteY88" fmla="*/ 1775307 h 2237474"/>
              <a:gd name="connsiteX89" fmla="*/ 5643534 w 12192000"/>
              <a:gd name="connsiteY89" fmla="*/ 1802919 h 2237474"/>
              <a:gd name="connsiteX90" fmla="*/ 5518799 w 12192000"/>
              <a:gd name="connsiteY90" fmla="*/ 1818312 h 2237474"/>
              <a:gd name="connsiteX91" fmla="*/ 5505014 w 12192000"/>
              <a:gd name="connsiteY91" fmla="*/ 1819259 h 2237474"/>
              <a:gd name="connsiteX92" fmla="*/ 5453307 w 12192000"/>
              <a:gd name="connsiteY92" fmla="*/ 1815450 h 2237474"/>
              <a:gd name="connsiteX93" fmla="*/ 5364192 w 12192000"/>
              <a:gd name="connsiteY93" fmla="*/ 1826074 h 2237474"/>
              <a:gd name="connsiteX94" fmla="*/ 5350380 w 12192000"/>
              <a:gd name="connsiteY94" fmla="*/ 1830891 h 2237474"/>
              <a:gd name="connsiteX95" fmla="*/ 5259633 w 12192000"/>
              <a:gd name="connsiteY95" fmla="*/ 1837160 h 2237474"/>
              <a:gd name="connsiteX96" fmla="*/ 5197513 w 12192000"/>
              <a:gd name="connsiteY96" fmla="*/ 1844718 h 2237474"/>
              <a:gd name="connsiteX97" fmla="*/ 5168852 w 12192000"/>
              <a:gd name="connsiteY97" fmla="*/ 1844846 h 2237474"/>
              <a:gd name="connsiteX98" fmla="*/ 5114927 w 12192000"/>
              <a:gd name="connsiteY98" fmla="*/ 1847827 h 2237474"/>
              <a:gd name="connsiteX99" fmla="*/ 5108970 w 12192000"/>
              <a:gd name="connsiteY99" fmla="*/ 1847935 h 2237474"/>
              <a:gd name="connsiteX100" fmla="*/ 5067961 w 12192000"/>
              <a:gd name="connsiteY100" fmla="*/ 1845917 h 2237474"/>
              <a:gd name="connsiteX101" fmla="*/ 5007075 w 12192000"/>
              <a:gd name="connsiteY101" fmla="*/ 1838626 h 2237474"/>
              <a:gd name="connsiteX102" fmla="*/ 4944087 w 12192000"/>
              <a:gd name="connsiteY102" fmla="*/ 1823332 h 2237474"/>
              <a:gd name="connsiteX103" fmla="*/ 4907662 w 12192000"/>
              <a:gd name="connsiteY103" fmla="*/ 1816900 h 2237474"/>
              <a:gd name="connsiteX104" fmla="*/ 4882386 w 12192000"/>
              <a:gd name="connsiteY104" fmla="*/ 1809844 h 2237474"/>
              <a:gd name="connsiteX105" fmla="*/ 4811440 w 12192000"/>
              <a:gd name="connsiteY105" fmla="*/ 1804655 h 2237474"/>
              <a:gd name="connsiteX106" fmla="*/ 4691075 w 12192000"/>
              <a:gd name="connsiteY106" fmla="*/ 1801389 h 2237474"/>
              <a:gd name="connsiteX107" fmla="*/ 4611738 w 12192000"/>
              <a:gd name="connsiteY107" fmla="*/ 1776964 h 2237474"/>
              <a:gd name="connsiteX108" fmla="*/ 4560070 w 12192000"/>
              <a:gd name="connsiteY108" fmla="*/ 1785640 h 2237474"/>
              <a:gd name="connsiteX109" fmla="*/ 4536503 w 12192000"/>
              <a:gd name="connsiteY109" fmla="*/ 1785334 h 2237474"/>
              <a:gd name="connsiteX110" fmla="*/ 4513724 w 12192000"/>
              <a:gd name="connsiteY110" fmla="*/ 1791996 h 2237474"/>
              <a:gd name="connsiteX111" fmla="*/ 4459810 w 12192000"/>
              <a:gd name="connsiteY111" fmla="*/ 1797886 h 2237474"/>
              <a:gd name="connsiteX112" fmla="*/ 4379064 w 12192000"/>
              <a:gd name="connsiteY112" fmla="*/ 1817177 h 2237474"/>
              <a:gd name="connsiteX113" fmla="*/ 4319209 w 12192000"/>
              <a:gd name="connsiteY113" fmla="*/ 1834833 h 2237474"/>
              <a:gd name="connsiteX114" fmla="*/ 4290981 w 12192000"/>
              <a:gd name="connsiteY114" fmla="*/ 1839677 h 2237474"/>
              <a:gd name="connsiteX115" fmla="*/ 4285792 w 12192000"/>
              <a:gd name="connsiteY115" fmla="*/ 1836231 h 2237474"/>
              <a:gd name="connsiteX116" fmla="*/ 4238372 w 12192000"/>
              <a:gd name="connsiteY116" fmla="*/ 1851480 h 2237474"/>
              <a:gd name="connsiteX117" fmla="*/ 4232517 w 12192000"/>
              <a:gd name="connsiteY117" fmla="*/ 1852567 h 2237474"/>
              <a:gd name="connsiteX118" fmla="*/ 4191732 w 12192000"/>
              <a:gd name="connsiteY118" fmla="*/ 1857328 h 2237474"/>
              <a:gd name="connsiteX119" fmla="*/ 4065532 w 12192000"/>
              <a:gd name="connsiteY119" fmla="*/ 1855477 h 2237474"/>
              <a:gd name="connsiteX120" fmla="*/ 4028460 w 12192000"/>
              <a:gd name="connsiteY120" fmla="*/ 1855137 h 2237474"/>
              <a:gd name="connsiteX121" fmla="*/ 4002267 w 12192000"/>
              <a:gd name="connsiteY121" fmla="*/ 1852352 h 2237474"/>
              <a:gd name="connsiteX122" fmla="*/ 3931396 w 12192000"/>
              <a:gd name="connsiteY122" fmla="*/ 1858915 h 2237474"/>
              <a:gd name="connsiteX123" fmla="*/ 3812162 w 12192000"/>
              <a:gd name="connsiteY123" fmla="*/ 1875501 h 2237474"/>
              <a:gd name="connsiteX124" fmla="*/ 3729530 w 12192000"/>
              <a:gd name="connsiteY124" fmla="*/ 1864513 h 2237474"/>
              <a:gd name="connsiteX125" fmla="*/ 3680177 w 12192000"/>
              <a:gd name="connsiteY125" fmla="*/ 1881552 h 2237474"/>
              <a:gd name="connsiteX126" fmla="*/ 3567259 w 12192000"/>
              <a:gd name="connsiteY126" fmla="*/ 1893482 h 2237474"/>
              <a:gd name="connsiteX127" fmla="*/ 3405770 w 12192000"/>
              <a:gd name="connsiteY127" fmla="*/ 1904591 h 2237474"/>
              <a:gd name="connsiteX128" fmla="*/ 3280097 w 12192000"/>
              <a:gd name="connsiteY128" fmla="*/ 1919610 h 2237474"/>
              <a:gd name="connsiteX129" fmla="*/ 3123424 w 12192000"/>
              <a:gd name="connsiteY129" fmla="*/ 1952930 h 2237474"/>
              <a:gd name="connsiteX130" fmla="*/ 3009910 w 12192000"/>
              <a:gd name="connsiteY130" fmla="*/ 1957866 h 2237474"/>
              <a:gd name="connsiteX131" fmla="*/ 2995934 w 12192000"/>
              <a:gd name="connsiteY131" fmla="*/ 1967085 h 2237474"/>
              <a:gd name="connsiteX132" fmla="*/ 2980071 w 12192000"/>
              <a:gd name="connsiteY132" fmla="*/ 1972988 h 2237474"/>
              <a:gd name="connsiteX133" fmla="*/ 2978094 w 12192000"/>
              <a:gd name="connsiteY133" fmla="*/ 1972369 h 2237474"/>
              <a:gd name="connsiteX134" fmla="*/ 2942858 w 12192000"/>
              <a:gd name="connsiteY134" fmla="*/ 1981367 h 2237474"/>
              <a:gd name="connsiteX135" fmla="*/ 2875436 w 12192000"/>
              <a:gd name="connsiteY135" fmla="*/ 1996977 h 2237474"/>
              <a:gd name="connsiteX136" fmla="*/ 2874892 w 12192000"/>
              <a:gd name="connsiteY136" fmla="*/ 1996085 h 2237474"/>
              <a:gd name="connsiteX137" fmla="*/ 2864145 w 12192000"/>
              <a:gd name="connsiteY137" fmla="*/ 1994061 h 2237474"/>
              <a:gd name="connsiteX138" fmla="*/ 2843662 w 12192000"/>
              <a:gd name="connsiteY138" fmla="*/ 1992498 h 2237474"/>
              <a:gd name="connsiteX139" fmla="*/ 2796128 w 12192000"/>
              <a:gd name="connsiteY139" fmla="*/ 1976403 h 2237474"/>
              <a:gd name="connsiteX140" fmla="*/ 2756784 w 12192000"/>
              <a:gd name="connsiteY140" fmla="*/ 1985116 h 2237474"/>
              <a:gd name="connsiteX141" fmla="*/ 2748833 w 12192000"/>
              <a:gd name="connsiteY141" fmla="*/ 1986323 h 2237474"/>
              <a:gd name="connsiteX142" fmla="*/ 2748661 w 12192000"/>
              <a:gd name="connsiteY142" fmla="*/ 1986122 h 2237474"/>
              <a:gd name="connsiteX143" fmla="*/ 2740251 w 12192000"/>
              <a:gd name="connsiteY143" fmla="*/ 1986946 h 2237474"/>
              <a:gd name="connsiteX144" fmla="*/ 2718916 w 12192000"/>
              <a:gd name="connsiteY144" fmla="*/ 1990867 h 2237474"/>
              <a:gd name="connsiteX145" fmla="*/ 2713522 w 12192000"/>
              <a:gd name="connsiteY145" fmla="*/ 1990173 h 2237474"/>
              <a:gd name="connsiteX146" fmla="*/ 2680597 w 12192000"/>
              <a:gd name="connsiteY146" fmla="*/ 1984996 h 2237474"/>
              <a:gd name="connsiteX147" fmla="*/ 2578178 w 12192000"/>
              <a:gd name="connsiteY147" fmla="*/ 1990531 h 2237474"/>
              <a:gd name="connsiteX148" fmla="*/ 2476147 w 12192000"/>
              <a:gd name="connsiteY148" fmla="*/ 1998305 h 2237474"/>
              <a:gd name="connsiteX149" fmla="*/ 2373568 w 12192000"/>
              <a:gd name="connsiteY149" fmla="*/ 2003219 h 2237474"/>
              <a:gd name="connsiteX150" fmla="*/ 2321399 w 12192000"/>
              <a:gd name="connsiteY150" fmla="*/ 1989467 h 2237474"/>
              <a:gd name="connsiteX151" fmla="*/ 2315525 w 12192000"/>
              <a:gd name="connsiteY151" fmla="*/ 1989708 h 2237474"/>
              <a:gd name="connsiteX152" fmla="*/ 2300792 w 12192000"/>
              <a:gd name="connsiteY152" fmla="*/ 1994290 h 2237474"/>
              <a:gd name="connsiteX153" fmla="*/ 2295469 w 12192000"/>
              <a:gd name="connsiteY153" fmla="*/ 1996659 h 2237474"/>
              <a:gd name="connsiteX154" fmla="*/ 2287219 w 12192000"/>
              <a:gd name="connsiteY154" fmla="*/ 1998750 h 2237474"/>
              <a:gd name="connsiteX155" fmla="*/ 2286948 w 12192000"/>
              <a:gd name="connsiteY155" fmla="*/ 1998596 h 2237474"/>
              <a:gd name="connsiteX156" fmla="*/ 2243069 w 12192000"/>
              <a:gd name="connsiteY156" fmla="*/ 2015111 h 2237474"/>
              <a:gd name="connsiteX157" fmla="*/ 2186609 w 12192000"/>
              <a:gd name="connsiteY157" fmla="*/ 2008263 h 2237474"/>
              <a:gd name="connsiteX158" fmla="*/ 2164831 w 12192000"/>
              <a:gd name="connsiteY158" fmla="*/ 2010143 h 2237474"/>
              <a:gd name="connsiteX159" fmla="*/ 2152836 w 12192000"/>
              <a:gd name="connsiteY159" fmla="*/ 2010048 h 2237474"/>
              <a:gd name="connsiteX160" fmla="*/ 2117102 w 12192000"/>
              <a:gd name="connsiteY160" fmla="*/ 2023004 h 2237474"/>
              <a:gd name="connsiteX161" fmla="*/ 2111935 w 12192000"/>
              <a:gd name="connsiteY161" fmla="*/ 2023163 h 2237474"/>
              <a:gd name="connsiteX162" fmla="*/ 2089991 w 12192000"/>
              <a:gd name="connsiteY162" fmla="*/ 2034193 h 2237474"/>
              <a:gd name="connsiteX163" fmla="*/ 2058061 w 12192000"/>
              <a:gd name="connsiteY163" fmla="*/ 2047942 h 2237474"/>
              <a:gd name="connsiteX164" fmla="*/ 2055737 w 12192000"/>
              <a:gd name="connsiteY164" fmla="*/ 2047704 h 2237474"/>
              <a:gd name="connsiteX165" fmla="*/ 2042244 w 12192000"/>
              <a:gd name="connsiteY165" fmla="*/ 2055560 h 2237474"/>
              <a:gd name="connsiteX166" fmla="*/ 1976224 w 12192000"/>
              <a:gd name="connsiteY166" fmla="*/ 2074257 h 2237474"/>
              <a:gd name="connsiteX167" fmla="*/ 1877728 w 12192000"/>
              <a:gd name="connsiteY167" fmla="*/ 2101004 h 2237474"/>
              <a:gd name="connsiteX168" fmla="*/ 1759056 w 12192000"/>
              <a:gd name="connsiteY168" fmla="*/ 2125608 h 2237474"/>
              <a:gd name="connsiteX169" fmla="*/ 1637948 w 12192000"/>
              <a:gd name="connsiteY169" fmla="*/ 2172597 h 2237474"/>
              <a:gd name="connsiteX170" fmla="*/ 1434549 w 12192000"/>
              <a:gd name="connsiteY170" fmla="*/ 2234522 h 2237474"/>
              <a:gd name="connsiteX171" fmla="*/ 1398481 w 12192000"/>
              <a:gd name="connsiteY171" fmla="*/ 2237074 h 2237474"/>
              <a:gd name="connsiteX172" fmla="*/ 1398407 w 12192000"/>
              <a:gd name="connsiteY172" fmla="*/ 2237095 h 2237474"/>
              <a:gd name="connsiteX173" fmla="*/ 1370962 w 12192000"/>
              <a:gd name="connsiteY173" fmla="*/ 2237474 h 2237474"/>
              <a:gd name="connsiteX174" fmla="*/ 1356367 w 12192000"/>
              <a:gd name="connsiteY174" fmla="*/ 2235089 h 2237474"/>
              <a:gd name="connsiteX175" fmla="*/ 1324828 w 12192000"/>
              <a:gd name="connsiteY175" fmla="*/ 2231968 h 2237474"/>
              <a:gd name="connsiteX176" fmla="*/ 1297744 w 12192000"/>
              <a:gd name="connsiteY176" fmla="*/ 2235849 h 2237474"/>
              <a:gd name="connsiteX177" fmla="*/ 1286236 w 12192000"/>
              <a:gd name="connsiteY177" fmla="*/ 2233135 h 2237474"/>
              <a:gd name="connsiteX178" fmla="*/ 1283504 w 12192000"/>
              <a:gd name="connsiteY178" fmla="*/ 2233797 h 2237474"/>
              <a:gd name="connsiteX179" fmla="*/ 1279765 w 12192000"/>
              <a:gd name="connsiteY179" fmla="*/ 2229639 h 2237474"/>
              <a:gd name="connsiteX180" fmla="*/ 1195347 w 12192000"/>
              <a:gd name="connsiteY180" fmla="*/ 2212354 h 2237474"/>
              <a:gd name="connsiteX181" fmla="*/ 970251 w 12192000"/>
              <a:gd name="connsiteY181" fmla="*/ 2221029 h 2237474"/>
              <a:gd name="connsiteX182" fmla="*/ 812914 w 12192000"/>
              <a:gd name="connsiteY182" fmla="*/ 2202752 h 2237474"/>
              <a:gd name="connsiteX183" fmla="*/ 800195 w 12192000"/>
              <a:gd name="connsiteY183" fmla="*/ 2209407 h 2237474"/>
              <a:gd name="connsiteX184" fmla="*/ 784978 w 12192000"/>
              <a:gd name="connsiteY184" fmla="*/ 2212360 h 2237474"/>
              <a:gd name="connsiteX185" fmla="*/ 681987 w 12192000"/>
              <a:gd name="connsiteY185" fmla="*/ 2216757 h 2237474"/>
              <a:gd name="connsiteX186" fmla="*/ 669923 w 12192000"/>
              <a:gd name="connsiteY186" fmla="*/ 2211682 h 2237474"/>
              <a:gd name="connsiteX187" fmla="*/ 648680 w 12192000"/>
              <a:gd name="connsiteY187" fmla="*/ 2206229 h 2237474"/>
              <a:gd name="connsiteX188" fmla="*/ 597225 w 12192000"/>
              <a:gd name="connsiteY188" fmla="*/ 2180999 h 2237474"/>
              <a:gd name="connsiteX189" fmla="*/ 558449 w 12192000"/>
              <a:gd name="connsiteY189" fmla="*/ 2182346 h 2237474"/>
              <a:gd name="connsiteX190" fmla="*/ 550517 w 12192000"/>
              <a:gd name="connsiteY190" fmla="*/ 2182060 h 2237474"/>
              <a:gd name="connsiteX191" fmla="*/ 550309 w 12192000"/>
              <a:gd name="connsiteY191" fmla="*/ 2181825 h 2237474"/>
              <a:gd name="connsiteX192" fmla="*/ 541836 w 12192000"/>
              <a:gd name="connsiteY192" fmla="*/ 2181063 h 2237474"/>
              <a:gd name="connsiteX193" fmla="*/ 536057 w 12192000"/>
              <a:gd name="connsiteY193" fmla="*/ 2181537 h 2237474"/>
              <a:gd name="connsiteX194" fmla="*/ 520671 w 12192000"/>
              <a:gd name="connsiteY194" fmla="*/ 2180980 h 2237474"/>
              <a:gd name="connsiteX195" fmla="*/ 515024 w 12192000"/>
              <a:gd name="connsiteY195" fmla="*/ 2179258 h 2237474"/>
              <a:gd name="connsiteX196" fmla="*/ 512278 w 12192000"/>
              <a:gd name="connsiteY196" fmla="*/ 2176369 h 2237474"/>
              <a:gd name="connsiteX197" fmla="*/ 480419 w 12192000"/>
              <a:gd name="connsiteY197" fmla="*/ 2167807 h 2237474"/>
              <a:gd name="connsiteX198" fmla="*/ 413835 w 12192000"/>
              <a:gd name="connsiteY198" fmla="*/ 2156783 h 2237474"/>
              <a:gd name="connsiteX199" fmla="*/ 376513 w 12192000"/>
              <a:gd name="connsiteY199" fmla="*/ 2154014 h 2237474"/>
              <a:gd name="connsiteX200" fmla="*/ 273386 w 12192000"/>
              <a:gd name="connsiteY200" fmla="*/ 2142551 h 2237474"/>
              <a:gd name="connsiteX201" fmla="*/ 169207 w 12192000"/>
              <a:gd name="connsiteY201" fmla="*/ 2128100 h 2237474"/>
              <a:gd name="connsiteX202" fmla="*/ 93149 w 12192000"/>
              <a:gd name="connsiteY202" fmla="*/ 2105324 h 2237474"/>
              <a:gd name="connsiteX203" fmla="*/ 88109 w 12192000"/>
              <a:gd name="connsiteY203" fmla="*/ 2106704 h 2237474"/>
              <a:gd name="connsiteX204" fmla="*/ 80022 w 12192000"/>
              <a:gd name="connsiteY204" fmla="*/ 2107254 h 2237474"/>
              <a:gd name="connsiteX205" fmla="*/ 79717 w 12192000"/>
              <a:gd name="connsiteY205" fmla="*/ 2107046 h 2237474"/>
              <a:gd name="connsiteX206" fmla="*/ 72352 w 12192000"/>
              <a:gd name="connsiteY206" fmla="*/ 2107991 h 2237474"/>
              <a:gd name="connsiteX207" fmla="*/ 37645 w 12192000"/>
              <a:gd name="connsiteY207" fmla="*/ 2115401 h 2237474"/>
              <a:gd name="connsiteX208" fmla="*/ 4572 w 12192000"/>
              <a:gd name="connsiteY208" fmla="*/ 2111091 h 2237474"/>
              <a:gd name="connsiteX209" fmla="*/ 0 w 12192000"/>
              <a:gd name="connsiteY209" fmla="*/ 2110468 h 2237474"/>
              <a:gd name="connsiteX210" fmla="*/ 0 w 12192000"/>
              <a:gd name="connsiteY21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65605 w 12192000"/>
              <a:gd name="connsiteY46" fmla="*/ 1110791 h 2237474"/>
              <a:gd name="connsiteX47" fmla="*/ 8584946 w 12192000"/>
              <a:gd name="connsiteY47" fmla="*/ 1135226 h 2237474"/>
              <a:gd name="connsiteX48" fmla="*/ 8460755 w 12192000"/>
              <a:gd name="connsiteY48" fmla="*/ 1203427 h 2237474"/>
              <a:gd name="connsiteX49" fmla="*/ 8419755 w 12192000"/>
              <a:gd name="connsiteY49" fmla="*/ 1216260 h 2237474"/>
              <a:gd name="connsiteX50" fmla="*/ 8411626 w 12192000"/>
              <a:gd name="connsiteY50" fmla="*/ 1214397 h 2237474"/>
              <a:gd name="connsiteX51" fmla="*/ 8363469 w 12192000"/>
              <a:gd name="connsiteY51" fmla="*/ 1246658 h 2237474"/>
              <a:gd name="connsiteX52" fmla="*/ 8275497 w 12192000"/>
              <a:gd name="connsiteY52" fmla="*/ 1264396 h 2237474"/>
              <a:gd name="connsiteX53" fmla="*/ 8206287 w 12192000"/>
              <a:gd name="connsiteY53" fmla="*/ 1273060 h 2237474"/>
              <a:gd name="connsiteX54" fmla="*/ 8168705 w 12192000"/>
              <a:gd name="connsiteY54" fmla="*/ 1279956 h 2237474"/>
              <a:gd name="connsiteX55" fmla="*/ 8139997 w 12192000"/>
              <a:gd name="connsiteY55" fmla="*/ 1282713 h 2237474"/>
              <a:gd name="connsiteX56" fmla="*/ 8074238 w 12192000"/>
              <a:gd name="connsiteY56" fmla="*/ 1301895 h 2237474"/>
              <a:gd name="connsiteX57" fmla="*/ 7968292 w 12192000"/>
              <a:gd name="connsiteY57" fmla="*/ 1338779 h 2237474"/>
              <a:gd name="connsiteX58" fmla="*/ 7945122 w 12192000"/>
              <a:gd name="connsiteY58" fmla="*/ 1345477 h 2237474"/>
              <a:gd name="connsiteX59" fmla="*/ 7902328 w 12192000"/>
              <a:gd name="connsiteY59" fmla="*/ 1345865 h 2237474"/>
              <a:gd name="connsiteX60" fmla="*/ 7875879 w 12192000"/>
              <a:gd name="connsiteY60" fmla="*/ 1345646 h 2237474"/>
              <a:gd name="connsiteX61" fmla="*/ 7840612 w 12192000"/>
              <a:gd name="connsiteY61" fmla="*/ 1369373 h 2237474"/>
              <a:gd name="connsiteX62" fmla="*/ 7786819 w 12192000"/>
              <a:gd name="connsiteY62" fmla="*/ 1378970 h 2237474"/>
              <a:gd name="connsiteX63" fmla="*/ 7548172 w 12192000"/>
              <a:gd name="connsiteY63" fmla="*/ 1417460 h 2237474"/>
              <a:gd name="connsiteX64" fmla="*/ 7483437 w 12192000"/>
              <a:gd name="connsiteY64" fmla="*/ 1478152 h 2237474"/>
              <a:gd name="connsiteX65" fmla="*/ 7377870 w 12192000"/>
              <a:gd name="connsiteY65" fmla="*/ 1523319 h 2237474"/>
              <a:gd name="connsiteX66" fmla="*/ 7230737 w 12192000"/>
              <a:gd name="connsiteY66" fmla="*/ 1562633 h 2237474"/>
              <a:gd name="connsiteX67" fmla="*/ 7224458 w 12192000"/>
              <a:gd name="connsiteY67" fmla="*/ 1573008 h 2237474"/>
              <a:gd name="connsiteX68" fmla="*/ 7183121 w 12192000"/>
              <a:gd name="connsiteY68" fmla="*/ 1595162 h 2237474"/>
              <a:gd name="connsiteX69" fmla="*/ 7164601 w 12192000"/>
              <a:gd name="connsiteY69" fmla="*/ 1606490 h 2237474"/>
              <a:gd name="connsiteX70" fmla="*/ 7092727 w 12192000"/>
              <a:gd name="connsiteY70" fmla="*/ 1623628 h 2237474"/>
              <a:gd name="connsiteX71" fmla="*/ 7031309 w 12192000"/>
              <a:gd name="connsiteY71" fmla="*/ 1619451 h 2237474"/>
              <a:gd name="connsiteX72" fmla="*/ 6999084 w 12192000"/>
              <a:gd name="connsiteY72" fmla="*/ 1634317 h 2237474"/>
              <a:gd name="connsiteX73" fmla="*/ 6992107 w 12192000"/>
              <a:gd name="connsiteY73" fmla="*/ 1636860 h 2237474"/>
              <a:gd name="connsiteX74" fmla="*/ 6900177 w 12192000"/>
              <a:gd name="connsiteY74" fmla="*/ 1636016 h 2237474"/>
              <a:gd name="connsiteX75" fmla="*/ 6795372 w 12192000"/>
              <a:gd name="connsiteY75" fmla="*/ 1644845 h 2237474"/>
              <a:gd name="connsiteX76" fmla="*/ 6692251 w 12192000"/>
              <a:gd name="connsiteY76" fmla="*/ 1656357 h 2237474"/>
              <a:gd name="connsiteX77" fmla="*/ 6655235 w 12192000"/>
              <a:gd name="connsiteY77" fmla="*/ 1661869 h 2237474"/>
              <a:gd name="connsiteX78" fmla="*/ 6554894 w 12192000"/>
              <a:gd name="connsiteY78" fmla="*/ 1664428 h 2237474"/>
              <a:gd name="connsiteX79" fmla="*/ 6516595 w 12192000"/>
              <a:gd name="connsiteY79" fmla="*/ 1667475 h 2237474"/>
              <a:gd name="connsiteX80" fmla="*/ 6508541 w 12192000"/>
              <a:gd name="connsiteY80" fmla="*/ 1668757 h 2237474"/>
              <a:gd name="connsiteX81" fmla="*/ 6471012 w 12192000"/>
              <a:gd name="connsiteY81" fmla="*/ 1678604 h 2237474"/>
              <a:gd name="connsiteX82" fmla="*/ 6364035 w 12192000"/>
              <a:gd name="connsiteY82" fmla="*/ 1667683 h 2237474"/>
              <a:gd name="connsiteX83" fmla="*/ 6280959 w 12192000"/>
              <a:gd name="connsiteY83" fmla="*/ 1689329 h 2237474"/>
              <a:gd name="connsiteX84" fmla="*/ 6243319 w 12192000"/>
              <a:gd name="connsiteY84" fmla="*/ 1695560 h 2237474"/>
              <a:gd name="connsiteX85" fmla="*/ 6098321 w 12192000"/>
              <a:gd name="connsiteY85" fmla="*/ 1721646 h 2237474"/>
              <a:gd name="connsiteX86" fmla="*/ 5880652 w 12192000"/>
              <a:gd name="connsiteY86" fmla="*/ 1779643 h 2237474"/>
              <a:gd name="connsiteX87" fmla="*/ 5785959 w 12192000"/>
              <a:gd name="connsiteY87" fmla="*/ 1775307 h 2237474"/>
              <a:gd name="connsiteX88" fmla="*/ 5643534 w 12192000"/>
              <a:gd name="connsiteY88" fmla="*/ 1802919 h 2237474"/>
              <a:gd name="connsiteX89" fmla="*/ 5518799 w 12192000"/>
              <a:gd name="connsiteY89" fmla="*/ 1818312 h 2237474"/>
              <a:gd name="connsiteX90" fmla="*/ 5505014 w 12192000"/>
              <a:gd name="connsiteY90" fmla="*/ 1819259 h 2237474"/>
              <a:gd name="connsiteX91" fmla="*/ 5453307 w 12192000"/>
              <a:gd name="connsiteY91" fmla="*/ 1815450 h 2237474"/>
              <a:gd name="connsiteX92" fmla="*/ 5364192 w 12192000"/>
              <a:gd name="connsiteY92" fmla="*/ 1826074 h 2237474"/>
              <a:gd name="connsiteX93" fmla="*/ 5350380 w 12192000"/>
              <a:gd name="connsiteY93" fmla="*/ 1830891 h 2237474"/>
              <a:gd name="connsiteX94" fmla="*/ 5259633 w 12192000"/>
              <a:gd name="connsiteY94" fmla="*/ 1837160 h 2237474"/>
              <a:gd name="connsiteX95" fmla="*/ 5197513 w 12192000"/>
              <a:gd name="connsiteY95" fmla="*/ 1844718 h 2237474"/>
              <a:gd name="connsiteX96" fmla="*/ 5168852 w 12192000"/>
              <a:gd name="connsiteY96" fmla="*/ 1844846 h 2237474"/>
              <a:gd name="connsiteX97" fmla="*/ 5114927 w 12192000"/>
              <a:gd name="connsiteY97" fmla="*/ 1847827 h 2237474"/>
              <a:gd name="connsiteX98" fmla="*/ 5108970 w 12192000"/>
              <a:gd name="connsiteY98" fmla="*/ 1847935 h 2237474"/>
              <a:gd name="connsiteX99" fmla="*/ 5067961 w 12192000"/>
              <a:gd name="connsiteY99" fmla="*/ 1845917 h 2237474"/>
              <a:gd name="connsiteX100" fmla="*/ 5007075 w 12192000"/>
              <a:gd name="connsiteY100" fmla="*/ 1838626 h 2237474"/>
              <a:gd name="connsiteX101" fmla="*/ 4944087 w 12192000"/>
              <a:gd name="connsiteY101" fmla="*/ 1823332 h 2237474"/>
              <a:gd name="connsiteX102" fmla="*/ 4907662 w 12192000"/>
              <a:gd name="connsiteY102" fmla="*/ 1816900 h 2237474"/>
              <a:gd name="connsiteX103" fmla="*/ 4882386 w 12192000"/>
              <a:gd name="connsiteY103" fmla="*/ 1809844 h 2237474"/>
              <a:gd name="connsiteX104" fmla="*/ 4811440 w 12192000"/>
              <a:gd name="connsiteY104" fmla="*/ 1804655 h 2237474"/>
              <a:gd name="connsiteX105" fmla="*/ 4691075 w 12192000"/>
              <a:gd name="connsiteY105" fmla="*/ 1801389 h 2237474"/>
              <a:gd name="connsiteX106" fmla="*/ 4611738 w 12192000"/>
              <a:gd name="connsiteY106" fmla="*/ 1776964 h 2237474"/>
              <a:gd name="connsiteX107" fmla="*/ 4560070 w 12192000"/>
              <a:gd name="connsiteY107" fmla="*/ 1785640 h 2237474"/>
              <a:gd name="connsiteX108" fmla="*/ 4536503 w 12192000"/>
              <a:gd name="connsiteY108" fmla="*/ 1785334 h 2237474"/>
              <a:gd name="connsiteX109" fmla="*/ 4513724 w 12192000"/>
              <a:gd name="connsiteY109" fmla="*/ 1791996 h 2237474"/>
              <a:gd name="connsiteX110" fmla="*/ 4459810 w 12192000"/>
              <a:gd name="connsiteY110" fmla="*/ 1797886 h 2237474"/>
              <a:gd name="connsiteX111" fmla="*/ 4379064 w 12192000"/>
              <a:gd name="connsiteY111" fmla="*/ 1817177 h 2237474"/>
              <a:gd name="connsiteX112" fmla="*/ 4319209 w 12192000"/>
              <a:gd name="connsiteY112" fmla="*/ 1834833 h 2237474"/>
              <a:gd name="connsiteX113" fmla="*/ 4290981 w 12192000"/>
              <a:gd name="connsiteY113" fmla="*/ 1839677 h 2237474"/>
              <a:gd name="connsiteX114" fmla="*/ 4285792 w 12192000"/>
              <a:gd name="connsiteY114" fmla="*/ 1836231 h 2237474"/>
              <a:gd name="connsiteX115" fmla="*/ 4238372 w 12192000"/>
              <a:gd name="connsiteY115" fmla="*/ 1851480 h 2237474"/>
              <a:gd name="connsiteX116" fmla="*/ 4232517 w 12192000"/>
              <a:gd name="connsiteY116" fmla="*/ 1852567 h 2237474"/>
              <a:gd name="connsiteX117" fmla="*/ 4191732 w 12192000"/>
              <a:gd name="connsiteY117" fmla="*/ 1857328 h 2237474"/>
              <a:gd name="connsiteX118" fmla="*/ 4065532 w 12192000"/>
              <a:gd name="connsiteY118" fmla="*/ 1855477 h 2237474"/>
              <a:gd name="connsiteX119" fmla="*/ 4028460 w 12192000"/>
              <a:gd name="connsiteY119" fmla="*/ 1855137 h 2237474"/>
              <a:gd name="connsiteX120" fmla="*/ 4002267 w 12192000"/>
              <a:gd name="connsiteY120" fmla="*/ 1852352 h 2237474"/>
              <a:gd name="connsiteX121" fmla="*/ 3931396 w 12192000"/>
              <a:gd name="connsiteY121" fmla="*/ 1858915 h 2237474"/>
              <a:gd name="connsiteX122" fmla="*/ 3812162 w 12192000"/>
              <a:gd name="connsiteY122" fmla="*/ 1875501 h 2237474"/>
              <a:gd name="connsiteX123" fmla="*/ 3729530 w 12192000"/>
              <a:gd name="connsiteY123" fmla="*/ 1864513 h 2237474"/>
              <a:gd name="connsiteX124" fmla="*/ 3680177 w 12192000"/>
              <a:gd name="connsiteY124" fmla="*/ 1881552 h 2237474"/>
              <a:gd name="connsiteX125" fmla="*/ 3567259 w 12192000"/>
              <a:gd name="connsiteY125" fmla="*/ 1893482 h 2237474"/>
              <a:gd name="connsiteX126" fmla="*/ 3405770 w 12192000"/>
              <a:gd name="connsiteY126" fmla="*/ 1904591 h 2237474"/>
              <a:gd name="connsiteX127" fmla="*/ 3280097 w 12192000"/>
              <a:gd name="connsiteY127" fmla="*/ 1919610 h 2237474"/>
              <a:gd name="connsiteX128" fmla="*/ 3123424 w 12192000"/>
              <a:gd name="connsiteY128" fmla="*/ 1952930 h 2237474"/>
              <a:gd name="connsiteX129" fmla="*/ 3009910 w 12192000"/>
              <a:gd name="connsiteY129" fmla="*/ 1957866 h 2237474"/>
              <a:gd name="connsiteX130" fmla="*/ 2995934 w 12192000"/>
              <a:gd name="connsiteY130" fmla="*/ 1967085 h 2237474"/>
              <a:gd name="connsiteX131" fmla="*/ 2980071 w 12192000"/>
              <a:gd name="connsiteY131" fmla="*/ 1972988 h 2237474"/>
              <a:gd name="connsiteX132" fmla="*/ 2978094 w 12192000"/>
              <a:gd name="connsiteY132" fmla="*/ 1972369 h 2237474"/>
              <a:gd name="connsiteX133" fmla="*/ 2942858 w 12192000"/>
              <a:gd name="connsiteY133" fmla="*/ 1981367 h 2237474"/>
              <a:gd name="connsiteX134" fmla="*/ 2875436 w 12192000"/>
              <a:gd name="connsiteY134" fmla="*/ 1996977 h 2237474"/>
              <a:gd name="connsiteX135" fmla="*/ 2874892 w 12192000"/>
              <a:gd name="connsiteY135" fmla="*/ 1996085 h 2237474"/>
              <a:gd name="connsiteX136" fmla="*/ 2864145 w 12192000"/>
              <a:gd name="connsiteY136" fmla="*/ 1994061 h 2237474"/>
              <a:gd name="connsiteX137" fmla="*/ 2843662 w 12192000"/>
              <a:gd name="connsiteY137" fmla="*/ 1992498 h 2237474"/>
              <a:gd name="connsiteX138" fmla="*/ 2796128 w 12192000"/>
              <a:gd name="connsiteY138" fmla="*/ 1976403 h 2237474"/>
              <a:gd name="connsiteX139" fmla="*/ 2756784 w 12192000"/>
              <a:gd name="connsiteY139" fmla="*/ 1985116 h 2237474"/>
              <a:gd name="connsiteX140" fmla="*/ 2748833 w 12192000"/>
              <a:gd name="connsiteY140" fmla="*/ 1986323 h 2237474"/>
              <a:gd name="connsiteX141" fmla="*/ 2748661 w 12192000"/>
              <a:gd name="connsiteY141" fmla="*/ 1986122 h 2237474"/>
              <a:gd name="connsiteX142" fmla="*/ 2740251 w 12192000"/>
              <a:gd name="connsiteY142" fmla="*/ 1986946 h 2237474"/>
              <a:gd name="connsiteX143" fmla="*/ 2718916 w 12192000"/>
              <a:gd name="connsiteY143" fmla="*/ 1990867 h 2237474"/>
              <a:gd name="connsiteX144" fmla="*/ 2713522 w 12192000"/>
              <a:gd name="connsiteY144" fmla="*/ 1990173 h 2237474"/>
              <a:gd name="connsiteX145" fmla="*/ 2680597 w 12192000"/>
              <a:gd name="connsiteY145" fmla="*/ 1984996 h 2237474"/>
              <a:gd name="connsiteX146" fmla="*/ 2578178 w 12192000"/>
              <a:gd name="connsiteY146" fmla="*/ 1990531 h 2237474"/>
              <a:gd name="connsiteX147" fmla="*/ 2476147 w 12192000"/>
              <a:gd name="connsiteY147" fmla="*/ 1998305 h 2237474"/>
              <a:gd name="connsiteX148" fmla="*/ 2373568 w 12192000"/>
              <a:gd name="connsiteY148" fmla="*/ 2003219 h 2237474"/>
              <a:gd name="connsiteX149" fmla="*/ 2321399 w 12192000"/>
              <a:gd name="connsiteY149" fmla="*/ 1989467 h 2237474"/>
              <a:gd name="connsiteX150" fmla="*/ 2315525 w 12192000"/>
              <a:gd name="connsiteY150" fmla="*/ 1989708 h 2237474"/>
              <a:gd name="connsiteX151" fmla="*/ 2300792 w 12192000"/>
              <a:gd name="connsiteY151" fmla="*/ 1994290 h 2237474"/>
              <a:gd name="connsiteX152" fmla="*/ 2295469 w 12192000"/>
              <a:gd name="connsiteY152" fmla="*/ 1996659 h 2237474"/>
              <a:gd name="connsiteX153" fmla="*/ 2287219 w 12192000"/>
              <a:gd name="connsiteY153" fmla="*/ 1998750 h 2237474"/>
              <a:gd name="connsiteX154" fmla="*/ 2286948 w 12192000"/>
              <a:gd name="connsiteY154" fmla="*/ 1998596 h 2237474"/>
              <a:gd name="connsiteX155" fmla="*/ 2243069 w 12192000"/>
              <a:gd name="connsiteY155" fmla="*/ 2015111 h 2237474"/>
              <a:gd name="connsiteX156" fmla="*/ 2186609 w 12192000"/>
              <a:gd name="connsiteY156" fmla="*/ 2008263 h 2237474"/>
              <a:gd name="connsiteX157" fmla="*/ 2164831 w 12192000"/>
              <a:gd name="connsiteY157" fmla="*/ 2010143 h 2237474"/>
              <a:gd name="connsiteX158" fmla="*/ 2152836 w 12192000"/>
              <a:gd name="connsiteY158" fmla="*/ 2010048 h 2237474"/>
              <a:gd name="connsiteX159" fmla="*/ 2117102 w 12192000"/>
              <a:gd name="connsiteY159" fmla="*/ 2023004 h 2237474"/>
              <a:gd name="connsiteX160" fmla="*/ 2111935 w 12192000"/>
              <a:gd name="connsiteY160" fmla="*/ 2023163 h 2237474"/>
              <a:gd name="connsiteX161" fmla="*/ 2089991 w 12192000"/>
              <a:gd name="connsiteY161" fmla="*/ 2034193 h 2237474"/>
              <a:gd name="connsiteX162" fmla="*/ 2058061 w 12192000"/>
              <a:gd name="connsiteY162" fmla="*/ 2047942 h 2237474"/>
              <a:gd name="connsiteX163" fmla="*/ 2055737 w 12192000"/>
              <a:gd name="connsiteY163" fmla="*/ 2047704 h 2237474"/>
              <a:gd name="connsiteX164" fmla="*/ 2042244 w 12192000"/>
              <a:gd name="connsiteY164" fmla="*/ 2055560 h 2237474"/>
              <a:gd name="connsiteX165" fmla="*/ 1976224 w 12192000"/>
              <a:gd name="connsiteY165" fmla="*/ 2074257 h 2237474"/>
              <a:gd name="connsiteX166" fmla="*/ 1877728 w 12192000"/>
              <a:gd name="connsiteY166" fmla="*/ 2101004 h 2237474"/>
              <a:gd name="connsiteX167" fmla="*/ 1759056 w 12192000"/>
              <a:gd name="connsiteY167" fmla="*/ 2125608 h 2237474"/>
              <a:gd name="connsiteX168" fmla="*/ 1637948 w 12192000"/>
              <a:gd name="connsiteY168" fmla="*/ 2172597 h 2237474"/>
              <a:gd name="connsiteX169" fmla="*/ 1434549 w 12192000"/>
              <a:gd name="connsiteY169" fmla="*/ 2234522 h 2237474"/>
              <a:gd name="connsiteX170" fmla="*/ 1398481 w 12192000"/>
              <a:gd name="connsiteY170" fmla="*/ 2237074 h 2237474"/>
              <a:gd name="connsiteX171" fmla="*/ 1398407 w 12192000"/>
              <a:gd name="connsiteY171" fmla="*/ 2237095 h 2237474"/>
              <a:gd name="connsiteX172" fmla="*/ 1370962 w 12192000"/>
              <a:gd name="connsiteY172" fmla="*/ 2237474 h 2237474"/>
              <a:gd name="connsiteX173" fmla="*/ 1356367 w 12192000"/>
              <a:gd name="connsiteY173" fmla="*/ 2235089 h 2237474"/>
              <a:gd name="connsiteX174" fmla="*/ 1324828 w 12192000"/>
              <a:gd name="connsiteY174" fmla="*/ 2231968 h 2237474"/>
              <a:gd name="connsiteX175" fmla="*/ 1297744 w 12192000"/>
              <a:gd name="connsiteY175" fmla="*/ 2235849 h 2237474"/>
              <a:gd name="connsiteX176" fmla="*/ 1286236 w 12192000"/>
              <a:gd name="connsiteY176" fmla="*/ 2233135 h 2237474"/>
              <a:gd name="connsiteX177" fmla="*/ 1283504 w 12192000"/>
              <a:gd name="connsiteY177" fmla="*/ 2233797 h 2237474"/>
              <a:gd name="connsiteX178" fmla="*/ 1279765 w 12192000"/>
              <a:gd name="connsiteY178" fmla="*/ 2229639 h 2237474"/>
              <a:gd name="connsiteX179" fmla="*/ 1195347 w 12192000"/>
              <a:gd name="connsiteY179" fmla="*/ 2212354 h 2237474"/>
              <a:gd name="connsiteX180" fmla="*/ 970251 w 12192000"/>
              <a:gd name="connsiteY180" fmla="*/ 2221029 h 2237474"/>
              <a:gd name="connsiteX181" fmla="*/ 812914 w 12192000"/>
              <a:gd name="connsiteY181" fmla="*/ 2202752 h 2237474"/>
              <a:gd name="connsiteX182" fmla="*/ 800195 w 12192000"/>
              <a:gd name="connsiteY182" fmla="*/ 2209407 h 2237474"/>
              <a:gd name="connsiteX183" fmla="*/ 784978 w 12192000"/>
              <a:gd name="connsiteY183" fmla="*/ 2212360 h 2237474"/>
              <a:gd name="connsiteX184" fmla="*/ 681987 w 12192000"/>
              <a:gd name="connsiteY184" fmla="*/ 2216757 h 2237474"/>
              <a:gd name="connsiteX185" fmla="*/ 669923 w 12192000"/>
              <a:gd name="connsiteY185" fmla="*/ 2211682 h 2237474"/>
              <a:gd name="connsiteX186" fmla="*/ 648680 w 12192000"/>
              <a:gd name="connsiteY186" fmla="*/ 2206229 h 2237474"/>
              <a:gd name="connsiteX187" fmla="*/ 597225 w 12192000"/>
              <a:gd name="connsiteY187" fmla="*/ 2180999 h 2237474"/>
              <a:gd name="connsiteX188" fmla="*/ 558449 w 12192000"/>
              <a:gd name="connsiteY188" fmla="*/ 2182346 h 2237474"/>
              <a:gd name="connsiteX189" fmla="*/ 550517 w 12192000"/>
              <a:gd name="connsiteY189" fmla="*/ 2182060 h 2237474"/>
              <a:gd name="connsiteX190" fmla="*/ 550309 w 12192000"/>
              <a:gd name="connsiteY190" fmla="*/ 2181825 h 2237474"/>
              <a:gd name="connsiteX191" fmla="*/ 541836 w 12192000"/>
              <a:gd name="connsiteY191" fmla="*/ 2181063 h 2237474"/>
              <a:gd name="connsiteX192" fmla="*/ 536057 w 12192000"/>
              <a:gd name="connsiteY192" fmla="*/ 2181537 h 2237474"/>
              <a:gd name="connsiteX193" fmla="*/ 520671 w 12192000"/>
              <a:gd name="connsiteY193" fmla="*/ 2180980 h 2237474"/>
              <a:gd name="connsiteX194" fmla="*/ 515024 w 12192000"/>
              <a:gd name="connsiteY194" fmla="*/ 2179258 h 2237474"/>
              <a:gd name="connsiteX195" fmla="*/ 512278 w 12192000"/>
              <a:gd name="connsiteY195" fmla="*/ 2176369 h 2237474"/>
              <a:gd name="connsiteX196" fmla="*/ 480419 w 12192000"/>
              <a:gd name="connsiteY196" fmla="*/ 2167807 h 2237474"/>
              <a:gd name="connsiteX197" fmla="*/ 413835 w 12192000"/>
              <a:gd name="connsiteY197" fmla="*/ 2156783 h 2237474"/>
              <a:gd name="connsiteX198" fmla="*/ 376513 w 12192000"/>
              <a:gd name="connsiteY198" fmla="*/ 2154014 h 2237474"/>
              <a:gd name="connsiteX199" fmla="*/ 273386 w 12192000"/>
              <a:gd name="connsiteY199" fmla="*/ 2142551 h 2237474"/>
              <a:gd name="connsiteX200" fmla="*/ 169207 w 12192000"/>
              <a:gd name="connsiteY200" fmla="*/ 2128100 h 2237474"/>
              <a:gd name="connsiteX201" fmla="*/ 93149 w 12192000"/>
              <a:gd name="connsiteY201" fmla="*/ 2105324 h 2237474"/>
              <a:gd name="connsiteX202" fmla="*/ 88109 w 12192000"/>
              <a:gd name="connsiteY202" fmla="*/ 2106704 h 2237474"/>
              <a:gd name="connsiteX203" fmla="*/ 80022 w 12192000"/>
              <a:gd name="connsiteY203" fmla="*/ 2107254 h 2237474"/>
              <a:gd name="connsiteX204" fmla="*/ 79717 w 12192000"/>
              <a:gd name="connsiteY204" fmla="*/ 2107046 h 2237474"/>
              <a:gd name="connsiteX205" fmla="*/ 72352 w 12192000"/>
              <a:gd name="connsiteY205" fmla="*/ 2107991 h 2237474"/>
              <a:gd name="connsiteX206" fmla="*/ 37645 w 12192000"/>
              <a:gd name="connsiteY206" fmla="*/ 2115401 h 2237474"/>
              <a:gd name="connsiteX207" fmla="*/ 4572 w 12192000"/>
              <a:gd name="connsiteY207" fmla="*/ 2111091 h 2237474"/>
              <a:gd name="connsiteX208" fmla="*/ 0 w 12192000"/>
              <a:gd name="connsiteY208" fmla="*/ 2110468 h 2237474"/>
              <a:gd name="connsiteX209" fmla="*/ 0 w 12192000"/>
              <a:gd name="connsiteY20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65605 w 12192000"/>
              <a:gd name="connsiteY46" fmla="*/ 1110791 h 2237474"/>
              <a:gd name="connsiteX47" fmla="*/ 8584946 w 12192000"/>
              <a:gd name="connsiteY47" fmla="*/ 1135226 h 2237474"/>
              <a:gd name="connsiteX48" fmla="*/ 8460755 w 12192000"/>
              <a:gd name="connsiteY48" fmla="*/ 1203427 h 2237474"/>
              <a:gd name="connsiteX49" fmla="*/ 8419755 w 12192000"/>
              <a:gd name="connsiteY49" fmla="*/ 1216260 h 2237474"/>
              <a:gd name="connsiteX50" fmla="*/ 8411626 w 12192000"/>
              <a:gd name="connsiteY50" fmla="*/ 1214397 h 2237474"/>
              <a:gd name="connsiteX51" fmla="*/ 8363469 w 12192000"/>
              <a:gd name="connsiteY51" fmla="*/ 1246658 h 2237474"/>
              <a:gd name="connsiteX52" fmla="*/ 8275497 w 12192000"/>
              <a:gd name="connsiteY52" fmla="*/ 1264396 h 2237474"/>
              <a:gd name="connsiteX53" fmla="*/ 8206287 w 12192000"/>
              <a:gd name="connsiteY53" fmla="*/ 1273060 h 2237474"/>
              <a:gd name="connsiteX54" fmla="*/ 8168705 w 12192000"/>
              <a:gd name="connsiteY54" fmla="*/ 1279956 h 2237474"/>
              <a:gd name="connsiteX55" fmla="*/ 8139997 w 12192000"/>
              <a:gd name="connsiteY55" fmla="*/ 1282713 h 2237474"/>
              <a:gd name="connsiteX56" fmla="*/ 8074238 w 12192000"/>
              <a:gd name="connsiteY56" fmla="*/ 1301895 h 2237474"/>
              <a:gd name="connsiteX57" fmla="*/ 7968292 w 12192000"/>
              <a:gd name="connsiteY57" fmla="*/ 1338779 h 2237474"/>
              <a:gd name="connsiteX58" fmla="*/ 7902328 w 12192000"/>
              <a:gd name="connsiteY58" fmla="*/ 1345865 h 2237474"/>
              <a:gd name="connsiteX59" fmla="*/ 7875879 w 12192000"/>
              <a:gd name="connsiteY59" fmla="*/ 1345646 h 2237474"/>
              <a:gd name="connsiteX60" fmla="*/ 7840612 w 12192000"/>
              <a:gd name="connsiteY60" fmla="*/ 1369373 h 2237474"/>
              <a:gd name="connsiteX61" fmla="*/ 7786819 w 12192000"/>
              <a:gd name="connsiteY61" fmla="*/ 1378970 h 2237474"/>
              <a:gd name="connsiteX62" fmla="*/ 7548172 w 12192000"/>
              <a:gd name="connsiteY62" fmla="*/ 1417460 h 2237474"/>
              <a:gd name="connsiteX63" fmla="*/ 7483437 w 12192000"/>
              <a:gd name="connsiteY63" fmla="*/ 1478152 h 2237474"/>
              <a:gd name="connsiteX64" fmla="*/ 7377870 w 12192000"/>
              <a:gd name="connsiteY64" fmla="*/ 1523319 h 2237474"/>
              <a:gd name="connsiteX65" fmla="*/ 7230737 w 12192000"/>
              <a:gd name="connsiteY65" fmla="*/ 1562633 h 2237474"/>
              <a:gd name="connsiteX66" fmla="*/ 7224458 w 12192000"/>
              <a:gd name="connsiteY66" fmla="*/ 1573008 h 2237474"/>
              <a:gd name="connsiteX67" fmla="*/ 7183121 w 12192000"/>
              <a:gd name="connsiteY67" fmla="*/ 1595162 h 2237474"/>
              <a:gd name="connsiteX68" fmla="*/ 7164601 w 12192000"/>
              <a:gd name="connsiteY68" fmla="*/ 1606490 h 2237474"/>
              <a:gd name="connsiteX69" fmla="*/ 7092727 w 12192000"/>
              <a:gd name="connsiteY69" fmla="*/ 1623628 h 2237474"/>
              <a:gd name="connsiteX70" fmla="*/ 7031309 w 12192000"/>
              <a:gd name="connsiteY70" fmla="*/ 1619451 h 2237474"/>
              <a:gd name="connsiteX71" fmla="*/ 6999084 w 12192000"/>
              <a:gd name="connsiteY71" fmla="*/ 1634317 h 2237474"/>
              <a:gd name="connsiteX72" fmla="*/ 6992107 w 12192000"/>
              <a:gd name="connsiteY72" fmla="*/ 1636860 h 2237474"/>
              <a:gd name="connsiteX73" fmla="*/ 6900177 w 12192000"/>
              <a:gd name="connsiteY73" fmla="*/ 1636016 h 2237474"/>
              <a:gd name="connsiteX74" fmla="*/ 6795372 w 12192000"/>
              <a:gd name="connsiteY74" fmla="*/ 1644845 h 2237474"/>
              <a:gd name="connsiteX75" fmla="*/ 6692251 w 12192000"/>
              <a:gd name="connsiteY75" fmla="*/ 1656357 h 2237474"/>
              <a:gd name="connsiteX76" fmla="*/ 6655235 w 12192000"/>
              <a:gd name="connsiteY76" fmla="*/ 1661869 h 2237474"/>
              <a:gd name="connsiteX77" fmla="*/ 6554894 w 12192000"/>
              <a:gd name="connsiteY77" fmla="*/ 1664428 h 2237474"/>
              <a:gd name="connsiteX78" fmla="*/ 6516595 w 12192000"/>
              <a:gd name="connsiteY78" fmla="*/ 1667475 h 2237474"/>
              <a:gd name="connsiteX79" fmla="*/ 6508541 w 12192000"/>
              <a:gd name="connsiteY79" fmla="*/ 1668757 h 2237474"/>
              <a:gd name="connsiteX80" fmla="*/ 6471012 w 12192000"/>
              <a:gd name="connsiteY80" fmla="*/ 1678604 h 2237474"/>
              <a:gd name="connsiteX81" fmla="*/ 6364035 w 12192000"/>
              <a:gd name="connsiteY81" fmla="*/ 1667683 h 2237474"/>
              <a:gd name="connsiteX82" fmla="*/ 6280959 w 12192000"/>
              <a:gd name="connsiteY82" fmla="*/ 1689329 h 2237474"/>
              <a:gd name="connsiteX83" fmla="*/ 6243319 w 12192000"/>
              <a:gd name="connsiteY83" fmla="*/ 1695560 h 2237474"/>
              <a:gd name="connsiteX84" fmla="*/ 6098321 w 12192000"/>
              <a:gd name="connsiteY84" fmla="*/ 1721646 h 2237474"/>
              <a:gd name="connsiteX85" fmla="*/ 5880652 w 12192000"/>
              <a:gd name="connsiteY85" fmla="*/ 1779643 h 2237474"/>
              <a:gd name="connsiteX86" fmla="*/ 5785959 w 12192000"/>
              <a:gd name="connsiteY86" fmla="*/ 1775307 h 2237474"/>
              <a:gd name="connsiteX87" fmla="*/ 5643534 w 12192000"/>
              <a:gd name="connsiteY87" fmla="*/ 1802919 h 2237474"/>
              <a:gd name="connsiteX88" fmla="*/ 5518799 w 12192000"/>
              <a:gd name="connsiteY88" fmla="*/ 1818312 h 2237474"/>
              <a:gd name="connsiteX89" fmla="*/ 5505014 w 12192000"/>
              <a:gd name="connsiteY89" fmla="*/ 1819259 h 2237474"/>
              <a:gd name="connsiteX90" fmla="*/ 5453307 w 12192000"/>
              <a:gd name="connsiteY90" fmla="*/ 1815450 h 2237474"/>
              <a:gd name="connsiteX91" fmla="*/ 5364192 w 12192000"/>
              <a:gd name="connsiteY91" fmla="*/ 1826074 h 2237474"/>
              <a:gd name="connsiteX92" fmla="*/ 5350380 w 12192000"/>
              <a:gd name="connsiteY92" fmla="*/ 1830891 h 2237474"/>
              <a:gd name="connsiteX93" fmla="*/ 5259633 w 12192000"/>
              <a:gd name="connsiteY93" fmla="*/ 1837160 h 2237474"/>
              <a:gd name="connsiteX94" fmla="*/ 5197513 w 12192000"/>
              <a:gd name="connsiteY94" fmla="*/ 1844718 h 2237474"/>
              <a:gd name="connsiteX95" fmla="*/ 5168852 w 12192000"/>
              <a:gd name="connsiteY95" fmla="*/ 1844846 h 2237474"/>
              <a:gd name="connsiteX96" fmla="*/ 5114927 w 12192000"/>
              <a:gd name="connsiteY96" fmla="*/ 1847827 h 2237474"/>
              <a:gd name="connsiteX97" fmla="*/ 5108970 w 12192000"/>
              <a:gd name="connsiteY97" fmla="*/ 1847935 h 2237474"/>
              <a:gd name="connsiteX98" fmla="*/ 5067961 w 12192000"/>
              <a:gd name="connsiteY98" fmla="*/ 1845917 h 2237474"/>
              <a:gd name="connsiteX99" fmla="*/ 5007075 w 12192000"/>
              <a:gd name="connsiteY99" fmla="*/ 1838626 h 2237474"/>
              <a:gd name="connsiteX100" fmla="*/ 4944087 w 12192000"/>
              <a:gd name="connsiteY100" fmla="*/ 1823332 h 2237474"/>
              <a:gd name="connsiteX101" fmla="*/ 4907662 w 12192000"/>
              <a:gd name="connsiteY101" fmla="*/ 1816900 h 2237474"/>
              <a:gd name="connsiteX102" fmla="*/ 4882386 w 12192000"/>
              <a:gd name="connsiteY102" fmla="*/ 1809844 h 2237474"/>
              <a:gd name="connsiteX103" fmla="*/ 4811440 w 12192000"/>
              <a:gd name="connsiteY103" fmla="*/ 1804655 h 2237474"/>
              <a:gd name="connsiteX104" fmla="*/ 4691075 w 12192000"/>
              <a:gd name="connsiteY104" fmla="*/ 1801389 h 2237474"/>
              <a:gd name="connsiteX105" fmla="*/ 4611738 w 12192000"/>
              <a:gd name="connsiteY105" fmla="*/ 1776964 h 2237474"/>
              <a:gd name="connsiteX106" fmla="*/ 4560070 w 12192000"/>
              <a:gd name="connsiteY106" fmla="*/ 1785640 h 2237474"/>
              <a:gd name="connsiteX107" fmla="*/ 4536503 w 12192000"/>
              <a:gd name="connsiteY107" fmla="*/ 1785334 h 2237474"/>
              <a:gd name="connsiteX108" fmla="*/ 4513724 w 12192000"/>
              <a:gd name="connsiteY108" fmla="*/ 1791996 h 2237474"/>
              <a:gd name="connsiteX109" fmla="*/ 4459810 w 12192000"/>
              <a:gd name="connsiteY109" fmla="*/ 1797886 h 2237474"/>
              <a:gd name="connsiteX110" fmla="*/ 4379064 w 12192000"/>
              <a:gd name="connsiteY110" fmla="*/ 1817177 h 2237474"/>
              <a:gd name="connsiteX111" fmla="*/ 4319209 w 12192000"/>
              <a:gd name="connsiteY111" fmla="*/ 1834833 h 2237474"/>
              <a:gd name="connsiteX112" fmla="*/ 4290981 w 12192000"/>
              <a:gd name="connsiteY112" fmla="*/ 1839677 h 2237474"/>
              <a:gd name="connsiteX113" fmla="*/ 4285792 w 12192000"/>
              <a:gd name="connsiteY113" fmla="*/ 1836231 h 2237474"/>
              <a:gd name="connsiteX114" fmla="*/ 4238372 w 12192000"/>
              <a:gd name="connsiteY114" fmla="*/ 1851480 h 2237474"/>
              <a:gd name="connsiteX115" fmla="*/ 4232517 w 12192000"/>
              <a:gd name="connsiteY115" fmla="*/ 1852567 h 2237474"/>
              <a:gd name="connsiteX116" fmla="*/ 4191732 w 12192000"/>
              <a:gd name="connsiteY116" fmla="*/ 1857328 h 2237474"/>
              <a:gd name="connsiteX117" fmla="*/ 4065532 w 12192000"/>
              <a:gd name="connsiteY117" fmla="*/ 1855477 h 2237474"/>
              <a:gd name="connsiteX118" fmla="*/ 4028460 w 12192000"/>
              <a:gd name="connsiteY118" fmla="*/ 1855137 h 2237474"/>
              <a:gd name="connsiteX119" fmla="*/ 4002267 w 12192000"/>
              <a:gd name="connsiteY119" fmla="*/ 1852352 h 2237474"/>
              <a:gd name="connsiteX120" fmla="*/ 3931396 w 12192000"/>
              <a:gd name="connsiteY120" fmla="*/ 1858915 h 2237474"/>
              <a:gd name="connsiteX121" fmla="*/ 3812162 w 12192000"/>
              <a:gd name="connsiteY121" fmla="*/ 1875501 h 2237474"/>
              <a:gd name="connsiteX122" fmla="*/ 3729530 w 12192000"/>
              <a:gd name="connsiteY122" fmla="*/ 1864513 h 2237474"/>
              <a:gd name="connsiteX123" fmla="*/ 3680177 w 12192000"/>
              <a:gd name="connsiteY123" fmla="*/ 1881552 h 2237474"/>
              <a:gd name="connsiteX124" fmla="*/ 3567259 w 12192000"/>
              <a:gd name="connsiteY124" fmla="*/ 1893482 h 2237474"/>
              <a:gd name="connsiteX125" fmla="*/ 3405770 w 12192000"/>
              <a:gd name="connsiteY125" fmla="*/ 1904591 h 2237474"/>
              <a:gd name="connsiteX126" fmla="*/ 3280097 w 12192000"/>
              <a:gd name="connsiteY126" fmla="*/ 1919610 h 2237474"/>
              <a:gd name="connsiteX127" fmla="*/ 3123424 w 12192000"/>
              <a:gd name="connsiteY127" fmla="*/ 1952930 h 2237474"/>
              <a:gd name="connsiteX128" fmla="*/ 3009910 w 12192000"/>
              <a:gd name="connsiteY128" fmla="*/ 1957866 h 2237474"/>
              <a:gd name="connsiteX129" fmla="*/ 2995934 w 12192000"/>
              <a:gd name="connsiteY129" fmla="*/ 1967085 h 2237474"/>
              <a:gd name="connsiteX130" fmla="*/ 2980071 w 12192000"/>
              <a:gd name="connsiteY130" fmla="*/ 1972988 h 2237474"/>
              <a:gd name="connsiteX131" fmla="*/ 2978094 w 12192000"/>
              <a:gd name="connsiteY131" fmla="*/ 1972369 h 2237474"/>
              <a:gd name="connsiteX132" fmla="*/ 2942858 w 12192000"/>
              <a:gd name="connsiteY132" fmla="*/ 1981367 h 2237474"/>
              <a:gd name="connsiteX133" fmla="*/ 2875436 w 12192000"/>
              <a:gd name="connsiteY133" fmla="*/ 1996977 h 2237474"/>
              <a:gd name="connsiteX134" fmla="*/ 2874892 w 12192000"/>
              <a:gd name="connsiteY134" fmla="*/ 1996085 h 2237474"/>
              <a:gd name="connsiteX135" fmla="*/ 2864145 w 12192000"/>
              <a:gd name="connsiteY135" fmla="*/ 1994061 h 2237474"/>
              <a:gd name="connsiteX136" fmla="*/ 2843662 w 12192000"/>
              <a:gd name="connsiteY136" fmla="*/ 1992498 h 2237474"/>
              <a:gd name="connsiteX137" fmla="*/ 2796128 w 12192000"/>
              <a:gd name="connsiteY137" fmla="*/ 1976403 h 2237474"/>
              <a:gd name="connsiteX138" fmla="*/ 2756784 w 12192000"/>
              <a:gd name="connsiteY138" fmla="*/ 1985116 h 2237474"/>
              <a:gd name="connsiteX139" fmla="*/ 2748833 w 12192000"/>
              <a:gd name="connsiteY139" fmla="*/ 1986323 h 2237474"/>
              <a:gd name="connsiteX140" fmla="*/ 2748661 w 12192000"/>
              <a:gd name="connsiteY140" fmla="*/ 1986122 h 2237474"/>
              <a:gd name="connsiteX141" fmla="*/ 2740251 w 12192000"/>
              <a:gd name="connsiteY141" fmla="*/ 1986946 h 2237474"/>
              <a:gd name="connsiteX142" fmla="*/ 2718916 w 12192000"/>
              <a:gd name="connsiteY142" fmla="*/ 1990867 h 2237474"/>
              <a:gd name="connsiteX143" fmla="*/ 2713522 w 12192000"/>
              <a:gd name="connsiteY143" fmla="*/ 1990173 h 2237474"/>
              <a:gd name="connsiteX144" fmla="*/ 2680597 w 12192000"/>
              <a:gd name="connsiteY144" fmla="*/ 1984996 h 2237474"/>
              <a:gd name="connsiteX145" fmla="*/ 2578178 w 12192000"/>
              <a:gd name="connsiteY145" fmla="*/ 1990531 h 2237474"/>
              <a:gd name="connsiteX146" fmla="*/ 2476147 w 12192000"/>
              <a:gd name="connsiteY146" fmla="*/ 1998305 h 2237474"/>
              <a:gd name="connsiteX147" fmla="*/ 2373568 w 12192000"/>
              <a:gd name="connsiteY147" fmla="*/ 2003219 h 2237474"/>
              <a:gd name="connsiteX148" fmla="*/ 2321399 w 12192000"/>
              <a:gd name="connsiteY148" fmla="*/ 1989467 h 2237474"/>
              <a:gd name="connsiteX149" fmla="*/ 2315525 w 12192000"/>
              <a:gd name="connsiteY149" fmla="*/ 1989708 h 2237474"/>
              <a:gd name="connsiteX150" fmla="*/ 2300792 w 12192000"/>
              <a:gd name="connsiteY150" fmla="*/ 1994290 h 2237474"/>
              <a:gd name="connsiteX151" fmla="*/ 2295469 w 12192000"/>
              <a:gd name="connsiteY151" fmla="*/ 1996659 h 2237474"/>
              <a:gd name="connsiteX152" fmla="*/ 2287219 w 12192000"/>
              <a:gd name="connsiteY152" fmla="*/ 1998750 h 2237474"/>
              <a:gd name="connsiteX153" fmla="*/ 2286948 w 12192000"/>
              <a:gd name="connsiteY153" fmla="*/ 1998596 h 2237474"/>
              <a:gd name="connsiteX154" fmla="*/ 2243069 w 12192000"/>
              <a:gd name="connsiteY154" fmla="*/ 2015111 h 2237474"/>
              <a:gd name="connsiteX155" fmla="*/ 2186609 w 12192000"/>
              <a:gd name="connsiteY155" fmla="*/ 2008263 h 2237474"/>
              <a:gd name="connsiteX156" fmla="*/ 2164831 w 12192000"/>
              <a:gd name="connsiteY156" fmla="*/ 2010143 h 2237474"/>
              <a:gd name="connsiteX157" fmla="*/ 2152836 w 12192000"/>
              <a:gd name="connsiteY157" fmla="*/ 2010048 h 2237474"/>
              <a:gd name="connsiteX158" fmla="*/ 2117102 w 12192000"/>
              <a:gd name="connsiteY158" fmla="*/ 2023004 h 2237474"/>
              <a:gd name="connsiteX159" fmla="*/ 2111935 w 12192000"/>
              <a:gd name="connsiteY159" fmla="*/ 2023163 h 2237474"/>
              <a:gd name="connsiteX160" fmla="*/ 2089991 w 12192000"/>
              <a:gd name="connsiteY160" fmla="*/ 2034193 h 2237474"/>
              <a:gd name="connsiteX161" fmla="*/ 2058061 w 12192000"/>
              <a:gd name="connsiteY161" fmla="*/ 2047942 h 2237474"/>
              <a:gd name="connsiteX162" fmla="*/ 2055737 w 12192000"/>
              <a:gd name="connsiteY162" fmla="*/ 2047704 h 2237474"/>
              <a:gd name="connsiteX163" fmla="*/ 2042244 w 12192000"/>
              <a:gd name="connsiteY163" fmla="*/ 2055560 h 2237474"/>
              <a:gd name="connsiteX164" fmla="*/ 1976224 w 12192000"/>
              <a:gd name="connsiteY164" fmla="*/ 2074257 h 2237474"/>
              <a:gd name="connsiteX165" fmla="*/ 1877728 w 12192000"/>
              <a:gd name="connsiteY165" fmla="*/ 2101004 h 2237474"/>
              <a:gd name="connsiteX166" fmla="*/ 1759056 w 12192000"/>
              <a:gd name="connsiteY166" fmla="*/ 2125608 h 2237474"/>
              <a:gd name="connsiteX167" fmla="*/ 1637948 w 12192000"/>
              <a:gd name="connsiteY167" fmla="*/ 2172597 h 2237474"/>
              <a:gd name="connsiteX168" fmla="*/ 1434549 w 12192000"/>
              <a:gd name="connsiteY168" fmla="*/ 2234522 h 2237474"/>
              <a:gd name="connsiteX169" fmla="*/ 1398481 w 12192000"/>
              <a:gd name="connsiteY169" fmla="*/ 2237074 h 2237474"/>
              <a:gd name="connsiteX170" fmla="*/ 1398407 w 12192000"/>
              <a:gd name="connsiteY170" fmla="*/ 2237095 h 2237474"/>
              <a:gd name="connsiteX171" fmla="*/ 1370962 w 12192000"/>
              <a:gd name="connsiteY171" fmla="*/ 2237474 h 2237474"/>
              <a:gd name="connsiteX172" fmla="*/ 1356367 w 12192000"/>
              <a:gd name="connsiteY172" fmla="*/ 2235089 h 2237474"/>
              <a:gd name="connsiteX173" fmla="*/ 1324828 w 12192000"/>
              <a:gd name="connsiteY173" fmla="*/ 2231968 h 2237474"/>
              <a:gd name="connsiteX174" fmla="*/ 1297744 w 12192000"/>
              <a:gd name="connsiteY174" fmla="*/ 2235849 h 2237474"/>
              <a:gd name="connsiteX175" fmla="*/ 1286236 w 12192000"/>
              <a:gd name="connsiteY175" fmla="*/ 2233135 h 2237474"/>
              <a:gd name="connsiteX176" fmla="*/ 1283504 w 12192000"/>
              <a:gd name="connsiteY176" fmla="*/ 2233797 h 2237474"/>
              <a:gd name="connsiteX177" fmla="*/ 1279765 w 12192000"/>
              <a:gd name="connsiteY177" fmla="*/ 2229639 h 2237474"/>
              <a:gd name="connsiteX178" fmla="*/ 1195347 w 12192000"/>
              <a:gd name="connsiteY178" fmla="*/ 2212354 h 2237474"/>
              <a:gd name="connsiteX179" fmla="*/ 970251 w 12192000"/>
              <a:gd name="connsiteY179" fmla="*/ 2221029 h 2237474"/>
              <a:gd name="connsiteX180" fmla="*/ 812914 w 12192000"/>
              <a:gd name="connsiteY180" fmla="*/ 2202752 h 2237474"/>
              <a:gd name="connsiteX181" fmla="*/ 800195 w 12192000"/>
              <a:gd name="connsiteY181" fmla="*/ 2209407 h 2237474"/>
              <a:gd name="connsiteX182" fmla="*/ 784978 w 12192000"/>
              <a:gd name="connsiteY182" fmla="*/ 2212360 h 2237474"/>
              <a:gd name="connsiteX183" fmla="*/ 681987 w 12192000"/>
              <a:gd name="connsiteY183" fmla="*/ 2216757 h 2237474"/>
              <a:gd name="connsiteX184" fmla="*/ 669923 w 12192000"/>
              <a:gd name="connsiteY184" fmla="*/ 2211682 h 2237474"/>
              <a:gd name="connsiteX185" fmla="*/ 648680 w 12192000"/>
              <a:gd name="connsiteY185" fmla="*/ 2206229 h 2237474"/>
              <a:gd name="connsiteX186" fmla="*/ 597225 w 12192000"/>
              <a:gd name="connsiteY186" fmla="*/ 2180999 h 2237474"/>
              <a:gd name="connsiteX187" fmla="*/ 558449 w 12192000"/>
              <a:gd name="connsiteY187" fmla="*/ 2182346 h 2237474"/>
              <a:gd name="connsiteX188" fmla="*/ 550517 w 12192000"/>
              <a:gd name="connsiteY188" fmla="*/ 2182060 h 2237474"/>
              <a:gd name="connsiteX189" fmla="*/ 550309 w 12192000"/>
              <a:gd name="connsiteY189" fmla="*/ 2181825 h 2237474"/>
              <a:gd name="connsiteX190" fmla="*/ 541836 w 12192000"/>
              <a:gd name="connsiteY190" fmla="*/ 2181063 h 2237474"/>
              <a:gd name="connsiteX191" fmla="*/ 536057 w 12192000"/>
              <a:gd name="connsiteY191" fmla="*/ 2181537 h 2237474"/>
              <a:gd name="connsiteX192" fmla="*/ 520671 w 12192000"/>
              <a:gd name="connsiteY192" fmla="*/ 2180980 h 2237474"/>
              <a:gd name="connsiteX193" fmla="*/ 515024 w 12192000"/>
              <a:gd name="connsiteY193" fmla="*/ 2179258 h 2237474"/>
              <a:gd name="connsiteX194" fmla="*/ 512278 w 12192000"/>
              <a:gd name="connsiteY194" fmla="*/ 2176369 h 2237474"/>
              <a:gd name="connsiteX195" fmla="*/ 480419 w 12192000"/>
              <a:gd name="connsiteY195" fmla="*/ 2167807 h 2237474"/>
              <a:gd name="connsiteX196" fmla="*/ 413835 w 12192000"/>
              <a:gd name="connsiteY196" fmla="*/ 2156783 h 2237474"/>
              <a:gd name="connsiteX197" fmla="*/ 376513 w 12192000"/>
              <a:gd name="connsiteY197" fmla="*/ 2154014 h 2237474"/>
              <a:gd name="connsiteX198" fmla="*/ 273386 w 12192000"/>
              <a:gd name="connsiteY198" fmla="*/ 2142551 h 2237474"/>
              <a:gd name="connsiteX199" fmla="*/ 169207 w 12192000"/>
              <a:gd name="connsiteY199" fmla="*/ 2128100 h 2237474"/>
              <a:gd name="connsiteX200" fmla="*/ 93149 w 12192000"/>
              <a:gd name="connsiteY200" fmla="*/ 2105324 h 2237474"/>
              <a:gd name="connsiteX201" fmla="*/ 88109 w 12192000"/>
              <a:gd name="connsiteY201" fmla="*/ 2106704 h 2237474"/>
              <a:gd name="connsiteX202" fmla="*/ 80022 w 12192000"/>
              <a:gd name="connsiteY202" fmla="*/ 2107254 h 2237474"/>
              <a:gd name="connsiteX203" fmla="*/ 79717 w 12192000"/>
              <a:gd name="connsiteY203" fmla="*/ 2107046 h 2237474"/>
              <a:gd name="connsiteX204" fmla="*/ 72352 w 12192000"/>
              <a:gd name="connsiteY204" fmla="*/ 2107991 h 2237474"/>
              <a:gd name="connsiteX205" fmla="*/ 37645 w 12192000"/>
              <a:gd name="connsiteY205" fmla="*/ 2115401 h 2237474"/>
              <a:gd name="connsiteX206" fmla="*/ 4572 w 12192000"/>
              <a:gd name="connsiteY206" fmla="*/ 2111091 h 2237474"/>
              <a:gd name="connsiteX207" fmla="*/ 0 w 12192000"/>
              <a:gd name="connsiteY207" fmla="*/ 2110468 h 2237474"/>
              <a:gd name="connsiteX208" fmla="*/ 0 w 12192000"/>
              <a:gd name="connsiteY20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05768 w 12192000"/>
              <a:gd name="connsiteY24" fmla="*/ 894610 h 2237474"/>
              <a:gd name="connsiteX25" fmla="*/ 9683005 w 12192000"/>
              <a:gd name="connsiteY25" fmla="*/ 894128 h 2237474"/>
              <a:gd name="connsiteX26" fmla="*/ 9594438 w 12192000"/>
              <a:gd name="connsiteY26" fmla="*/ 919051 h 2237474"/>
              <a:gd name="connsiteX27" fmla="*/ 9577033 w 12192000"/>
              <a:gd name="connsiteY27" fmla="*/ 922857 h 2237474"/>
              <a:gd name="connsiteX28" fmla="*/ 9544189 w 12192000"/>
              <a:gd name="connsiteY28" fmla="*/ 938966 h 2237474"/>
              <a:gd name="connsiteX29" fmla="*/ 9500499 w 12192000"/>
              <a:gd name="connsiteY29" fmla="*/ 954680 h 2237474"/>
              <a:gd name="connsiteX30" fmla="*/ 9428195 w 12192000"/>
              <a:gd name="connsiteY30" fmla="*/ 986225 h 2237474"/>
              <a:gd name="connsiteX31" fmla="*/ 9410017 w 12192000"/>
              <a:gd name="connsiteY31" fmla="*/ 993931 h 2237474"/>
              <a:gd name="connsiteX32" fmla="*/ 9392919 w 12192000"/>
              <a:gd name="connsiteY32" fmla="*/ 994656 h 2237474"/>
              <a:gd name="connsiteX33" fmla="*/ 9278619 w 12192000"/>
              <a:gd name="connsiteY33" fmla="*/ 1011878 h 2237474"/>
              <a:gd name="connsiteX34" fmla="*/ 9268019 w 12192000"/>
              <a:gd name="connsiteY34" fmla="*/ 1007442 h 2237474"/>
              <a:gd name="connsiteX35" fmla="*/ 9234662 w 12192000"/>
              <a:gd name="connsiteY35" fmla="*/ 1023056 h 2237474"/>
              <a:gd name="connsiteX36" fmla="*/ 9181033 w 12192000"/>
              <a:gd name="connsiteY36" fmla="*/ 1037921 h 2237474"/>
              <a:gd name="connsiteX37" fmla="*/ 9155969 w 12192000"/>
              <a:gd name="connsiteY37" fmla="*/ 1046804 h 2237474"/>
              <a:gd name="connsiteX38" fmla="*/ 9133985 w 12192000"/>
              <a:gd name="connsiteY38" fmla="*/ 1046450 h 2237474"/>
              <a:gd name="connsiteX39" fmla="*/ 9012987 w 12192000"/>
              <a:gd name="connsiteY39" fmla="*/ 1061986 h 2237474"/>
              <a:gd name="connsiteX40" fmla="*/ 8968445 w 12192000"/>
              <a:gd name="connsiteY40" fmla="*/ 1052169 h 2237474"/>
              <a:gd name="connsiteX41" fmla="*/ 8958984 w 12192000"/>
              <a:gd name="connsiteY41" fmla="*/ 1057212 h 2237474"/>
              <a:gd name="connsiteX42" fmla="*/ 8886001 w 12192000"/>
              <a:gd name="connsiteY42" fmla="*/ 1067468 h 2237474"/>
              <a:gd name="connsiteX43" fmla="*/ 8838610 w 12192000"/>
              <a:gd name="connsiteY43" fmla="*/ 1075091 h 2237474"/>
              <a:gd name="connsiteX44" fmla="*/ 8750383 w 12192000"/>
              <a:gd name="connsiteY44" fmla="*/ 1097387 h 2237474"/>
              <a:gd name="connsiteX45" fmla="*/ 8665605 w 12192000"/>
              <a:gd name="connsiteY45" fmla="*/ 1110791 h 2237474"/>
              <a:gd name="connsiteX46" fmla="*/ 8584946 w 12192000"/>
              <a:gd name="connsiteY46" fmla="*/ 1135226 h 2237474"/>
              <a:gd name="connsiteX47" fmla="*/ 8460755 w 12192000"/>
              <a:gd name="connsiteY47" fmla="*/ 1203427 h 2237474"/>
              <a:gd name="connsiteX48" fmla="*/ 8419755 w 12192000"/>
              <a:gd name="connsiteY48" fmla="*/ 1216260 h 2237474"/>
              <a:gd name="connsiteX49" fmla="*/ 8411626 w 12192000"/>
              <a:gd name="connsiteY49" fmla="*/ 1214397 h 2237474"/>
              <a:gd name="connsiteX50" fmla="*/ 8363469 w 12192000"/>
              <a:gd name="connsiteY50" fmla="*/ 1246658 h 2237474"/>
              <a:gd name="connsiteX51" fmla="*/ 8275497 w 12192000"/>
              <a:gd name="connsiteY51" fmla="*/ 1264396 h 2237474"/>
              <a:gd name="connsiteX52" fmla="*/ 8206287 w 12192000"/>
              <a:gd name="connsiteY52" fmla="*/ 1273060 h 2237474"/>
              <a:gd name="connsiteX53" fmla="*/ 8168705 w 12192000"/>
              <a:gd name="connsiteY53" fmla="*/ 1279956 h 2237474"/>
              <a:gd name="connsiteX54" fmla="*/ 8139997 w 12192000"/>
              <a:gd name="connsiteY54" fmla="*/ 1282713 h 2237474"/>
              <a:gd name="connsiteX55" fmla="*/ 8074238 w 12192000"/>
              <a:gd name="connsiteY55" fmla="*/ 1301895 h 2237474"/>
              <a:gd name="connsiteX56" fmla="*/ 7968292 w 12192000"/>
              <a:gd name="connsiteY56" fmla="*/ 1338779 h 2237474"/>
              <a:gd name="connsiteX57" fmla="*/ 7902328 w 12192000"/>
              <a:gd name="connsiteY57" fmla="*/ 1345865 h 2237474"/>
              <a:gd name="connsiteX58" fmla="*/ 7875879 w 12192000"/>
              <a:gd name="connsiteY58" fmla="*/ 1345646 h 2237474"/>
              <a:gd name="connsiteX59" fmla="*/ 7840612 w 12192000"/>
              <a:gd name="connsiteY59" fmla="*/ 1369373 h 2237474"/>
              <a:gd name="connsiteX60" fmla="*/ 7786819 w 12192000"/>
              <a:gd name="connsiteY60" fmla="*/ 1378970 h 2237474"/>
              <a:gd name="connsiteX61" fmla="*/ 7548172 w 12192000"/>
              <a:gd name="connsiteY61" fmla="*/ 1417460 h 2237474"/>
              <a:gd name="connsiteX62" fmla="*/ 7483437 w 12192000"/>
              <a:gd name="connsiteY62" fmla="*/ 1478152 h 2237474"/>
              <a:gd name="connsiteX63" fmla="*/ 7377870 w 12192000"/>
              <a:gd name="connsiteY63" fmla="*/ 1523319 h 2237474"/>
              <a:gd name="connsiteX64" fmla="*/ 7230737 w 12192000"/>
              <a:gd name="connsiteY64" fmla="*/ 1562633 h 2237474"/>
              <a:gd name="connsiteX65" fmla="*/ 7224458 w 12192000"/>
              <a:gd name="connsiteY65" fmla="*/ 1573008 h 2237474"/>
              <a:gd name="connsiteX66" fmla="*/ 7183121 w 12192000"/>
              <a:gd name="connsiteY66" fmla="*/ 1595162 h 2237474"/>
              <a:gd name="connsiteX67" fmla="*/ 7164601 w 12192000"/>
              <a:gd name="connsiteY67" fmla="*/ 1606490 h 2237474"/>
              <a:gd name="connsiteX68" fmla="*/ 7092727 w 12192000"/>
              <a:gd name="connsiteY68" fmla="*/ 1623628 h 2237474"/>
              <a:gd name="connsiteX69" fmla="*/ 7031309 w 12192000"/>
              <a:gd name="connsiteY69" fmla="*/ 1619451 h 2237474"/>
              <a:gd name="connsiteX70" fmla="*/ 6999084 w 12192000"/>
              <a:gd name="connsiteY70" fmla="*/ 1634317 h 2237474"/>
              <a:gd name="connsiteX71" fmla="*/ 6992107 w 12192000"/>
              <a:gd name="connsiteY71" fmla="*/ 1636860 h 2237474"/>
              <a:gd name="connsiteX72" fmla="*/ 6900177 w 12192000"/>
              <a:gd name="connsiteY72" fmla="*/ 1636016 h 2237474"/>
              <a:gd name="connsiteX73" fmla="*/ 6795372 w 12192000"/>
              <a:gd name="connsiteY73" fmla="*/ 1644845 h 2237474"/>
              <a:gd name="connsiteX74" fmla="*/ 6692251 w 12192000"/>
              <a:gd name="connsiteY74" fmla="*/ 1656357 h 2237474"/>
              <a:gd name="connsiteX75" fmla="*/ 6655235 w 12192000"/>
              <a:gd name="connsiteY75" fmla="*/ 1661869 h 2237474"/>
              <a:gd name="connsiteX76" fmla="*/ 6554894 w 12192000"/>
              <a:gd name="connsiteY76" fmla="*/ 1664428 h 2237474"/>
              <a:gd name="connsiteX77" fmla="*/ 6516595 w 12192000"/>
              <a:gd name="connsiteY77" fmla="*/ 1667475 h 2237474"/>
              <a:gd name="connsiteX78" fmla="*/ 6508541 w 12192000"/>
              <a:gd name="connsiteY78" fmla="*/ 1668757 h 2237474"/>
              <a:gd name="connsiteX79" fmla="*/ 6471012 w 12192000"/>
              <a:gd name="connsiteY79" fmla="*/ 1678604 h 2237474"/>
              <a:gd name="connsiteX80" fmla="*/ 6364035 w 12192000"/>
              <a:gd name="connsiteY80" fmla="*/ 1667683 h 2237474"/>
              <a:gd name="connsiteX81" fmla="*/ 6280959 w 12192000"/>
              <a:gd name="connsiteY81" fmla="*/ 1689329 h 2237474"/>
              <a:gd name="connsiteX82" fmla="*/ 6243319 w 12192000"/>
              <a:gd name="connsiteY82" fmla="*/ 1695560 h 2237474"/>
              <a:gd name="connsiteX83" fmla="*/ 6098321 w 12192000"/>
              <a:gd name="connsiteY83" fmla="*/ 1721646 h 2237474"/>
              <a:gd name="connsiteX84" fmla="*/ 5880652 w 12192000"/>
              <a:gd name="connsiteY84" fmla="*/ 1779643 h 2237474"/>
              <a:gd name="connsiteX85" fmla="*/ 5785959 w 12192000"/>
              <a:gd name="connsiteY85" fmla="*/ 1775307 h 2237474"/>
              <a:gd name="connsiteX86" fmla="*/ 5643534 w 12192000"/>
              <a:gd name="connsiteY86" fmla="*/ 1802919 h 2237474"/>
              <a:gd name="connsiteX87" fmla="*/ 5518799 w 12192000"/>
              <a:gd name="connsiteY87" fmla="*/ 1818312 h 2237474"/>
              <a:gd name="connsiteX88" fmla="*/ 5505014 w 12192000"/>
              <a:gd name="connsiteY88" fmla="*/ 1819259 h 2237474"/>
              <a:gd name="connsiteX89" fmla="*/ 5453307 w 12192000"/>
              <a:gd name="connsiteY89" fmla="*/ 1815450 h 2237474"/>
              <a:gd name="connsiteX90" fmla="*/ 5364192 w 12192000"/>
              <a:gd name="connsiteY90" fmla="*/ 1826074 h 2237474"/>
              <a:gd name="connsiteX91" fmla="*/ 5350380 w 12192000"/>
              <a:gd name="connsiteY91" fmla="*/ 1830891 h 2237474"/>
              <a:gd name="connsiteX92" fmla="*/ 5259633 w 12192000"/>
              <a:gd name="connsiteY92" fmla="*/ 1837160 h 2237474"/>
              <a:gd name="connsiteX93" fmla="*/ 5197513 w 12192000"/>
              <a:gd name="connsiteY93" fmla="*/ 1844718 h 2237474"/>
              <a:gd name="connsiteX94" fmla="*/ 5168852 w 12192000"/>
              <a:gd name="connsiteY94" fmla="*/ 1844846 h 2237474"/>
              <a:gd name="connsiteX95" fmla="*/ 5114927 w 12192000"/>
              <a:gd name="connsiteY95" fmla="*/ 1847827 h 2237474"/>
              <a:gd name="connsiteX96" fmla="*/ 5108970 w 12192000"/>
              <a:gd name="connsiteY96" fmla="*/ 1847935 h 2237474"/>
              <a:gd name="connsiteX97" fmla="*/ 5067961 w 12192000"/>
              <a:gd name="connsiteY97" fmla="*/ 1845917 h 2237474"/>
              <a:gd name="connsiteX98" fmla="*/ 5007075 w 12192000"/>
              <a:gd name="connsiteY98" fmla="*/ 1838626 h 2237474"/>
              <a:gd name="connsiteX99" fmla="*/ 4944087 w 12192000"/>
              <a:gd name="connsiteY99" fmla="*/ 1823332 h 2237474"/>
              <a:gd name="connsiteX100" fmla="*/ 4907662 w 12192000"/>
              <a:gd name="connsiteY100" fmla="*/ 1816900 h 2237474"/>
              <a:gd name="connsiteX101" fmla="*/ 4882386 w 12192000"/>
              <a:gd name="connsiteY101" fmla="*/ 1809844 h 2237474"/>
              <a:gd name="connsiteX102" fmla="*/ 4811440 w 12192000"/>
              <a:gd name="connsiteY102" fmla="*/ 1804655 h 2237474"/>
              <a:gd name="connsiteX103" fmla="*/ 4691075 w 12192000"/>
              <a:gd name="connsiteY103" fmla="*/ 1801389 h 2237474"/>
              <a:gd name="connsiteX104" fmla="*/ 4611738 w 12192000"/>
              <a:gd name="connsiteY104" fmla="*/ 1776964 h 2237474"/>
              <a:gd name="connsiteX105" fmla="*/ 4560070 w 12192000"/>
              <a:gd name="connsiteY105" fmla="*/ 1785640 h 2237474"/>
              <a:gd name="connsiteX106" fmla="*/ 4536503 w 12192000"/>
              <a:gd name="connsiteY106" fmla="*/ 1785334 h 2237474"/>
              <a:gd name="connsiteX107" fmla="*/ 4513724 w 12192000"/>
              <a:gd name="connsiteY107" fmla="*/ 1791996 h 2237474"/>
              <a:gd name="connsiteX108" fmla="*/ 4459810 w 12192000"/>
              <a:gd name="connsiteY108" fmla="*/ 1797886 h 2237474"/>
              <a:gd name="connsiteX109" fmla="*/ 4379064 w 12192000"/>
              <a:gd name="connsiteY109" fmla="*/ 1817177 h 2237474"/>
              <a:gd name="connsiteX110" fmla="*/ 4319209 w 12192000"/>
              <a:gd name="connsiteY110" fmla="*/ 1834833 h 2237474"/>
              <a:gd name="connsiteX111" fmla="*/ 4290981 w 12192000"/>
              <a:gd name="connsiteY111" fmla="*/ 1839677 h 2237474"/>
              <a:gd name="connsiteX112" fmla="*/ 4285792 w 12192000"/>
              <a:gd name="connsiteY112" fmla="*/ 1836231 h 2237474"/>
              <a:gd name="connsiteX113" fmla="*/ 4238372 w 12192000"/>
              <a:gd name="connsiteY113" fmla="*/ 1851480 h 2237474"/>
              <a:gd name="connsiteX114" fmla="*/ 4232517 w 12192000"/>
              <a:gd name="connsiteY114" fmla="*/ 1852567 h 2237474"/>
              <a:gd name="connsiteX115" fmla="*/ 4191732 w 12192000"/>
              <a:gd name="connsiteY115" fmla="*/ 1857328 h 2237474"/>
              <a:gd name="connsiteX116" fmla="*/ 4065532 w 12192000"/>
              <a:gd name="connsiteY116" fmla="*/ 1855477 h 2237474"/>
              <a:gd name="connsiteX117" fmla="*/ 4028460 w 12192000"/>
              <a:gd name="connsiteY117" fmla="*/ 1855137 h 2237474"/>
              <a:gd name="connsiteX118" fmla="*/ 4002267 w 12192000"/>
              <a:gd name="connsiteY118" fmla="*/ 1852352 h 2237474"/>
              <a:gd name="connsiteX119" fmla="*/ 3931396 w 12192000"/>
              <a:gd name="connsiteY119" fmla="*/ 1858915 h 2237474"/>
              <a:gd name="connsiteX120" fmla="*/ 3812162 w 12192000"/>
              <a:gd name="connsiteY120" fmla="*/ 1875501 h 2237474"/>
              <a:gd name="connsiteX121" fmla="*/ 3729530 w 12192000"/>
              <a:gd name="connsiteY121" fmla="*/ 1864513 h 2237474"/>
              <a:gd name="connsiteX122" fmla="*/ 3680177 w 12192000"/>
              <a:gd name="connsiteY122" fmla="*/ 1881552 h 2237474"/>
              <a:gd name="connsiteX123" fmla="*/ 3567259 w 12192000"/>
              <a:gd name="connsiteY123" fmla="*/ 1893482 h 2237474"/>
              <a:gd name="connsiteX124" fmla="*/ 3405770 w 12192000"/>
              <a:gd name="connsiteY124" fmla="*/ 1904591 h 2237474"/>
              <a:gd name="connsiteX125" fmla="*/ 3280097 w 12192000"/>
              <a:gd name="connsiteY125" fmla="*/ 1919610 h 2237474"/>
              <a:gd name="connsiteX126" fmla="*/ 3123424 w 12192000"/>
              <a:gd name="connsiteY126" fmla="*/ 1952930 h 2237474"/>
              <a:gd name="connsiteX127" fmla="*/ 3009910 w 12192000"/>
              <a:gd name="connsiteY127" fmla="*/ 1957866 h 2237474"/>
              <a:gd name="connsiteX128" fmla="*/ 2995934 w 12192000"/>
              <a:gd name="connsiteY128" fmla="*/ 1967085 h 2237474"/>
              <a:gd name="connsiteX129" fmla="*/ 2980071 w 12192000"/>
              <a:gd name="connsiteY129" fmla="*/ 1972988 h 2237474"/>
              <a:gd name="connsiteX130" fmla="*/ 2978094 w 12192000"/>
              <a:gd name="connsiteY130" fmla="*/ 1972369 h 2237474"/>
              <a:gd name="connsiteX131" fmla="*/ 2942858 w 12192000"/>
              <a:gd name="connsiteY131" fmla="*/ 1981367 h 2237474"/>
              <a:gd name="connsiteX132" fmla="*/ 2875436 w 12192000"/>
              <a:gd name="connsiteY132" fmla="*/ 1996977 h 2237474"/>
              <a:gd name="connsiteX133" fmla="*/ 2874892 w 12192000"/>
              <a:gd name="connsiteY133" fmla="*/ 1996085 h 2237474"/>
              <a:gd name="connsiteX134" fmla="*/ 2864145 w 12192000"/>
              <a:gd name="connsiteY134" fmla="*/ 1994061 h 2237474"/>
              <a:gd name="connsiteX135" fmla="*/ 2843662 w 12192000"/>
              <a:gd name="connsiteY135" fmla="*/ 1992498 h 2237474"/>
              <a:gd name="connsiteX136" fmla="*/ 2796128 w 12192000"/>
              <a:gd name="connsiteY136" fmla="*/ 1976403 h 2237474"/>
              <a:gd name="connsiteX137" fmla="*/ 2756784 w 12192000"/>
              <a:gd name="connsiteY137" fmla="*/ 1985116 h 2237474"/>
              <a:gd name="connsiteX138" fmla="*/ 2748833 w 12192000"/>
              <a:gd name="connsiteY138" fmla="*/ 1986323 h 2237474"/>
              <a:gd name="connsiteX139" fmla="*/ 2748661 w 12192000"/>
              <a:gd name="connsiteY139" fmla="*/ 1986122 h 2237474"/>
              <a:gd name="connsiteX140" fmla="*/ 2740251 w 12192000"/>
              <a:gd name="connsiteY140" fmla="*/ 1986946 h 2237474"/>
              <a:gd name="connsiteX141" fmla="*/ 2718916 w 12192000"/>
              <a:gd name="connsiteY141" fmla="*/ 1990867 h 2237474"/>
              <a:gd name="connsiteX142" fmla="*/ 2713522 w 12192000"/>
              <a:gd name="connsiteY142" fmla="*/ 1990173 h 2237474"/>
              <a:gd name="connsiteX143" fmla="*/ 2680597 w 12192000"/>
              <a:gd name="connsiteY143" fmla="*/ 1984996 h 2237474"/>
              <a:gd name="connsiteX144" fmla="*/ 2578178 w 12192000"/>
              <a:gd name="connsiteY144" fmla="*/ 1990531 h 2237474"/>
              <a:gd name="connsiteX145" fmla="*/ 2476147 w 12192000"/>
              <a:gd name="connsiteY145" fmla="*/ 1998305 h 2237474"/>
              <a:gd name="connsiteX146" fmla="*/ 2373568 w 12192000"/>
              <a:gd name="connsiteY146" fmla="*/ 2003219 h 2237474"/>
              <a:gd name="connsiteX147" fmla="*/ 2321399 w 12192000"/>
              <a:gd name="connsiteY147" fmla="*/ 1989467 h 2237474"/>
              <a:gd name="connsiteX148" fmla="*/ 2315525 w 12192000"/>
              <a:gd name="connsiteY148" fmla="*/ 1989708 h 2237474"/>
              <a:gd name="connsiteX149" fmla="*/ 2300792 w 12192000"/>
              <a:gd name="connsiteY149" fmla="*/ 1994290 h 2237474"/>
              <a:gd name="connsiteX150" fmla="*/ 2295469 w 12192000"/>
              <a:gd name="connsiteY150" fmla="*/ 1996659 h 2237474"/>
              <a:gd name="connsiteX151" fmla="*/ 2287219 w 12192000"/>
              <a:gd name="connsiteY151" fmla="*/ 1998750 h 2237474"/>
              <a:gd name="connsiteX152" fmla="*/ 2286948 w 12192000"/>
              <a:gd name="connsiteY152" fmla="*/ 1998596 h 2237474"/>
              <a:gd name="connsiteX153" fmla="*/ 2243069 w 12192000"/>
              <a:gd name="connsiteY153" fmla="*/ 2015111 h 2237474"/>
              <a:gd name="connsiteX154" fmla="*/ 2186609 w 12192000"/>
              <a:gd name="connsiteY154" fmla="*/ 2008263 h 2237474"/>
              <a:gd name="connsiteX155" fmla="*/ 2164831 w 12192000"/>
              <a:gd name="connsiteY155" fmla="*/ 2010143 h 2237474"/>
              <a:gd name="connsiteX156" fmla="*/ 2152836 w 12192000"/>
              <a:gd name="connsiteY156" fmla="*/ 2010048 h 2237474"/>
              <a:gd name="connsiteX157" fmla="*/ 2117102 w 12192000"/>
              <a:gd name="connsiteY157" fmla="*/ 2023004 h 2237474"/>
              <a:gd name="connsiteX158" fmla="*/ 2111935 w 12192000"/>
              <a:gd name="connsiteY158" fmla="*/ 2023163 h 2237474"/>
              <a:gd name="connsiteX159" fmla="*/ 2089991 w 12192000"/>
              <a:gd name="connsiteY159" fmla="*/ 2034193 h 2237474"/>
              <a:gd name="connsiteX160" fmla="*/ 2058061 w 12192000"/>
              <a:gd name="connsiteY160" fmla="*/ 2047942 h 2237474"/>
              <a:gd name="connsiteX161" fmla="*/ 2055737 w 12192000"/>
              <a:gd name="connsiteY161" fmla="*/ 2047704 h 2237474"/>
              <a:gd name="connsiteX162" fmla="*/ 2042244 w 12192000"/>
              <a:gd name="connsiteY162" fmla="*/ 2055560 h 2237474"/>
              <a:gd name="connsiteX163" fmla="*/ 1976224 w 12192000"/>
              <a:gd name="connsiteY163" fmla="*/ 2074257 h 2237474"/>
              <a:gd name="connsiteX164" fmla="*/ 1877728 w 12192000"/>
              <a:gd name="connsiteY164" fmla="*/ 2101004 h 2237474"/>
              <a:gd name="connsiteX165" fmla="*/ 1759056 w 12192000"/>
              <a:gd name="connsiteY165" fmla="*/ 2125608 h 2237474"/>
              <a:gd name="connsiteX166" fmla="*/ 1637948 w 12192000"/>
              <a:gd name="connsiteY166" fmla="*/ 2172597 h 2237474"/>
              <a:gd name="connsiteX167" fmla="*/ 1434549 w 12192000"/>
              <a:gd name="connsiteY167" fmla="*/ 2234522 h 2237474"/>
              <a:gd name="connsiteX168" fmla="*/ 1398481 w 12192000"/>
              <a:gd name="connsiteY168" fmla="*/ 2237074 h 2237474"/>
              <a:gd name="connsiteX169" fmla="*/ 1398407 w 12192000"/>
              <a:gd name="connsiteY169" fmla="*/ 2237095 h 2237474"/>
              <a:gd name="connsiteX170" fmla="*/ 1370962 w 12192000"/>
              <a:gd name="connsiteY170" fmla="*/ 2237474 h 2237474"/>
              <a:gd name="connsiteX171" fmla="*/ 1356367 w 12192000"/>
              <a:gd name="connsiteY171" fmla="*/ 2235089 h 2237474"/>
              <a:gd name="connsiteX172" fmla="*/ 1324828 w 12192000"/>
              <a:gd name="connsiteY172" fmla="*/ 2231968 h 2237474"/>
              <a:gd name="connsiteX173" fmla="*/ 1297744 w 12192000"/>
              <a:gd name="connsiteY173" fmla="*/ 2235849 h 2237474"/>
              <a:gd name="connsiteX174" fmla="*/ 1286236 w 12192000"/>
              <a:gd name="connsiteY174" fmla="*/ 2233135 h 2237474"/>
              <a:gd name="connsiteX175" fmla="*/ 1283504 w 12192000"/>
              <a:gd name="connsiteY175" fmla="*/ 2233797 h 2237474"/>
              <a:gd name="connsiteX176" fmla="*/ 1279765 w 12192000"/>
              <a:gd name="connsiteY176" fmla="*/ 2229639 h 2237474"/>
              <a:gd name="connsiteX177" fmla="*/ 1195347 w 12192000"/>
              <a:gd name="connsiteY177" fmla="*/ 2212354 h 2237474"/>
              <a:gd name="connsiteX178" fmla="*/ 970251 w 12192000"/>
              <a:gd name="connsiteY178" fmla="*/ 2221029 h 2237474"/>
              <a:gd name="connsiteX179" fmla="*/ 812914 w 12192000"/>
              <a:gd name="connsiteY179" fmla="*/ 2202752 h 2237474"/>
              <a:gd name="connsiteX180" fmla="*/ 800195 w 12192000"/>
              <a:gd name="connsiteY180" fmla="*/ 2209407 h 2237474"/>
              <a:gd name="connsiteX181" fmla="*/ 784978 w 12192000"/>
              <a:gd name="connsiteY181" fmla="*/ 2212360 h 2237474"/>
              <a:gd name="connsiteX182" fmla="*/ 681987 w 12192000"/>
              <a:gd name="connsiteY182" fmla="*/ 2216757 h 2237474"/>
              <a:gd name="connsiteX183" fmla="*/ 669923 w 12192000"/>
              <a:gd name="connsiteY183" fmla="*/ 2211682 h 2237474"/>
              <a:gd name="connsiteX184" fmla="*/ 648680 w 12192000"/>
              <a:gd name="connsiteY184" fmla="*/ 2206229 h 2237474"/>
              <a:gd name="connsiteX185" fmla="*/ 597225 w 12192000"/>
              <a:gd name="connsiteY185" fmla="*/ 2180999 h 2237474"/>
              <a:gd name="connsiteX186" fmla="*/ 558449 w 12192000"/>
              <a:gd name="connsiteY186" fmla="*/ 2182346 h 2237474"/>
              <a:gd name="connsiteX187" fmla="*/ 550517 w 12192000"/>
              <a:gd name="connsiteY187" fmla="*/ 2182060 h 2237474"/>
              <a:gd name="connsiteX188" fmla="*/ 550309 w 12192000"/>
              <a:gd name="connsiteY188" fmla="*/ 2181825 h 2237474"/>
              <a:gd name="connsiteX189" fmla="*/ 541836 w 12192000"/>
              <a:gd name="connsiteY189" fmla="*/ 2181063 h 2237474"/>
              <a:gd name="connsiteX190" fmla="*/ 536057 w 12192000"/>
              <a:gd name="connsiteY190" fmla="*/ 2181537 h 2237474"/>
              <a:gd name="connsiteX191" fmla="*/ 520671 w 12192000"/>
              <a:gd name="connsiteY191" fmla="*/ 2180980 h 2237474"/>
              <a:gd name="connsiteX192" fmla="*/ 515024 w 12192000"/>
              <a:gd name="connsiteY192" fmla="*/ 2179258 h 2237474"/>
              <a:gd name="connsiteX193" fmla="*/ 512278 w 12192000"/>
              <a:gd name="connsiteY193" fmla="*/ 2176369 h 2237474"/>
              <a:gd name="connsiteX194" fmla="*/ 480419 w 12192000"/>
              <a:gd name="connsiteY194" fmla="*/ 2167807 h 2237474"/>
              <a:gd name="connsiteX195" fmla="*/ 413835 w 12192000"/>
              <a:gd name="connsiteY195" fmla="*/ 2156783 h 2237474"/>
              <a:gd name="connsiteX196" fmla="*/ 376513 w 12192000"/>
              <a:gd name="connsiteY196" fmla="*/ 2154014 h 2237474"/>
              <a:gd name="connsiteX197" fmla="*/ 273386 w 12192000"/>
              <a:gd name="connsiteY197" fmla="*/ 2142551 h 2237474"/>
              <a:gd name="connsiteX198" fmla="*/ 169207 w 12192000"/>
              <a:gd name="connsiteY198" fmla="*/ 2128100 h 2237474"/>
              <a:gd name="connsiteX199" fmla="*/ 93149 w 12192000"/>
              <a:gd name="connsiteY199" fmla="*/ 2105324 h 2237474"/>
              <a:gd name="connsiteX200" fmla="*/ 88109 w 12192000"/>
              <a:gd name="connsiteY200" fmla="*/ 2106704 h 2237474"/>
              <a:gd name="connsiteX201" fmla="*/ 80022 w 12192000"/>
              <a:gd name="connsiteY201" fmla="*/ 2107254 h 2237474"/>
              <a:gd name="connsiteX202" fmla="*/ 79717 w 12192000"/>
              <a:gd name="connsiteY202" fmla="*/ 2107046 h 2237474"/>
              <a:gd name="connsiteX203" fmla="*/ 72352 w 12192000"/>
              <a:gd name="connsiteY203" fmla="*/ 2107991 h 2237474"/>
              <a:gd name="connsiteX204" fmla="*/ 37645 w 12192000"/>
              <a:gd name="connsiteY204" fmla="*/ 2115401 h 2237474"/>
              <a:gd name="connsiteX205" fmla="*/ 4572 w 12192000"/>
              <a:gd name="connsiteY205" fmla="*/ 2111091 h 2237474"/>
              <a:gd name="connsiteX206" fmla="*/ 0 w 12192000"/>
              <a:gd name="connsiteY206" fmla="*/ 2110468 h 2237474"/>
              <a:gd name="connsiteX207" fmla="*/ 0 w 12192000"/>
              <a:gd name="connsiteY20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683005 w 12192000"/>
              <a:gd name="connsiteY24" fmla="*/ 894128 h 2237474"/>
              <a:gd name="connsiteX25" fmla="*/ 9594438 w 12192000"/>
              <a:gd name="connsiteY25" fmla="*/ 919051 h 2237474"/>
              <a:gd name="connsiteX26" fmla="*/ 9577033 w 12192000"/>
              <a:gd name="connsiteY26" fmla="*/ 922857 h 2237474"/>
              <a:gd name="connsiteX27" fmla="*/ 9544189 w 12192000"/>
              <a:gd name="connsiteY27" fmla="*/ 938966 h 2237474"/>
              <a:gd name="connsiteX28" fmla="*/ 9500499 w 12192000"/>
              <a:gd name="connsiteY28" fmla="*/ 954680 h 2237474"/>
              <a:gd name="connsiteX29" fmla="*/ 9428195 w 12192000"/>
              <a:gd name="connsiteY29" fmla="*/ 986225 h 2237474"/>
              <a:gd name="connsiteX30" fmla="*/ 9410017 w 12192000"/>
              <a:gd name="connsiteY30" fmla="*/ 993931 h 2237474"/>
              <a:gd name="connsiteX31" fmla="*/ 9392919 w 12192000"/>
              <a:gd name="connsiteY31" fmla="*/ 994656 h 2237474"/>
              <a:gd name="connsiteX32" fmla="*/ 9278619 w 12192000"/>
              <a:gd name="connsiteY32" fmla="*/ 1011878 h 2237474"/>
              <a:gd name="connsiteX33" fmla="*/ 9268019 w 12192000"/>
              <a:gd name="connsiteY33" fmla="*/ 1007442 h 2237474"/>
              <a:gd name="connsiteX34" fmla="*/ 9234662 w 12192000"/>
              <a:gd name="connsiteY34" fmla="*/ 1023056 h 2237474"/>
              <a:gd name="connsiteX35" fmla="*/ 9181033 w 12192000"/>
              <a:gd name="connsiteY35" fmla="*/ 1037921 h 2237474"/>
              <a:gd name="connsiteX36" fmla="*/ 9155969 w 12192000"/>
              <a:gd name="connsiteY36" fmla="*/ 1046804 h 2237474"/>
              <a:gd name="connsiteX37" fmla="*/ 9133985 w 12192000"/>
              <a:gd name="connsiteY37" fmla="*/ 1046450 h 2237474"/>
              <a:gd name="connsiteX38" fmla="*/ 9012987 w 12192000"/>
              <a:gd name="connsiteY38" fmla="*/ 1061986 h 2237474"/>
              <a:gd name="connsiteX39" fmla="*/ 8968445 w 12192000"/>
              <a:gd name="connsiteY39" fmla="*/ 1052169 h 2237474"/>
              <a:gd name="connsiteX40" fmla="*/ 8958984 w 12192000"/>
              <a:gd name="connsiteY40" fmla="*/ 1057212 h 2237474"/>
              <a:gd name="connsiteX41" fmla="*/ 8886001 w 12192000"/>
              <a:gd name="connsiteY41" fmla="*/ 1067468 h 2237474"/>
              <a:gd name="connsiteX42" fmla="*/ 8838610 w 12192000"/>
              <a:gd name="connsiteY42" fmla="*/ 1075091 h 2237474"/>
              <a:gd name="connsiteX43" fmla="*/ 8750383 w 12192000"/>
              <a:gd name="connsiteY43" fmla="*/ 1097387 h 2237474"/>
              <a:gd name="connsiteX44" fmla="*/ 8665605 w 12192000"/>
              <a:gd name="connsiteY44" fmla="*/ 1110791 h 2237474"/>
              <a:gd name="connsiteX45" fmla="*/ 8584946 w 12192000"/>
              <a:gd name="connsiteY45" fmla="*/ 1135226 h 2237474"/>
              <a:gd name="connsiteX46" fmla="*/ 8460755 w 12192000"/>
              <a:gd name="connsiteY46" fmla="*/ 1203427 h 2237474"/>
              <a:gd name="connsiteX47" fmla="*/ 8419755 w 12192000"/>
              <a:gd name="connsiteY47" fmla="*/ 1216260 h 2237474"/>
              <a:gd name="connsiteX48" fmla="*/ 8411626 w 12192000"/>
              <a:gd name="connsiteY48" fmla="*/ 1214397 h 2237474"/>
              <a:gd name="connsiteX49" fmla="*/ 8363469 w 12192000"/>
              <a:gd name="connsiteY49" fmla="*/ 1246658 h 2237474"/>
              <a:gd name="connsiteX50" fmla="*/ 8275497 w 12192000"/>
              <a:gd name="connsiteY50" fmla="*/ 1264396 h 2237474"/>
              <a:gd name="connsiteX51" fmla="*/ 8206287 w 12192000"/>
              <a:gd name="connsiteY51" fmla="*/ 1273060 h 2237474"/>
              <a:gd name="connsiteX52" fmla="*/ 8168705 w 12192000"/>
              <a:gd name="connsiteY52" fmla="*/ 1279956 h 2237474"/>
              <a:gd name="connsiteX53" fmla="*/ 8139997 w 12192000"/>
              <a:gd name="connsiteY53" fmla="*/ 1282713 h 2237474"/>
              <a:gd name="connsiteX54" fmla="*/ 8074238 w 12192000"/>
              <a:gd name="connsiteY54" fmla="*/ 1301895 h 2237474"/>
              <a:gd name="connsiteX55" fmla="*/ 7968292 w 12192000"/>
              <a:gd name="connsiteY55" fmla="*/ 1338779 h 2237474"/>
              <a:gd name="connsiteX56" fmla="*/ 7902328 w 12192000"/>
              <a:gd name="connsiteY56" fmla="*/ 1345865 h 2237474"/>
              <a:gd name="connsiteX57" fmla="*/ 7875879 w 12192000"/>
              <a:gd name="connsiteY57" fmla="*/ 1345646 h 2237474"/>
              <a:gd name="connsiteX58" fmla="*/ 7840612 w 12192000"/>
              <a:gd name="connsiteY58" fmla="*/ 1369373 h 2237474"/>
              <a:gd name="connsiteX59" fmla="*/ 7786819 w 12192000"/>
              <a:gd name="connsiteY59" fmla="*/ 1378970 h 2237474"/>
              <a:gd name="connsiteX60" fmla="*/ 7548172 w 12192000"/>
              <a:gd name="connsiteY60" fmla="*/ 1417460 h 2237474"/>
              <a:gd name="connsiteX61" fmla="*/ 7483437 w 12192000"/>
              <a:gd name="connsiteY61" fmla="*/ 1478152 h 2237474"/>
              <a:gd name="connsiteX62" fmla="*/ 7377870 w 12192000"/>
              <a:gd name="connsiteY62" fmla="*/ 1523319 h 2237474"/>
              <a:gd name="connsiteX63" fmla="*/ 7230737 w 12192000"/>
              <a:gd name="connsiteY63" fmla="*/ 1562633 h 2237474"/>
              <a:gd name="connsiteX64" fmla="*/ 7224458 w 12192000"/>
              <a:gd name="connsiteY64" fmla="*/ 1573008 h 2237474"/>
              <a:gd name="connsiteX65" fmla="*/ 7183121 w 12192000"/>
              <a:gd name="connsiteY65" fmla="*/ 1595162 h 2237474"/>
              <a:gd name="connsiteX66" fmla="*/ 7164601 w 12192000"/>
              <a:gd name="connsiteY66" fmla="*/ 1606490 h 2237474"/>
              <a:gd name="connsiteX67" fmla="*/ 7092727 w 12192000"/>
              <a:gd name="connsiteY67" fmla="*/ 1623628 h 2237474"/>
              <a:gd name="connsiteX68" fmla="*/ 7031309 w 12192000"/>
              <a:gd name="connsiteY68" fmla="*/ 1619451 h 2237474"/>
              <a:gd name="connsiteX69" fmla="*/ 6999084 w 12192000"/>
              <a:gd name="connsiteY69" fmla="*/ 1634317 h 2237474"/>
              <a:gd name="connsiteX70" fmla="*/ 6992107 w 12192000"/>
              <a:gd name="connsiteY70" fmla="*/ 1636860 h 2237474"/>
              <a:gd name="connsiteX71" fmla="*/ 6900177 w 12192000"/>
              <a:gd name="connsiteY71" fmla="*/ 1636016 h 2237474"/>
              <a:gd name="connsiteX72" fmla="*/ 6795372 w 12192000"/>
              <a:gd name="connsiteY72" fmla="*/ 1644845 h 2237474"/>
              <a:gd name="connsiteX73" fmla="*/ 6692251 w 12192000"/>
              <a:gd name="connsiteY73" fmla="*/ 1656357 h 2237474"/>
              <a:gd name="connsiteX74" fmla="*/ 6655235 w 12192000"/>
              <a:gd name="connsiteY74" fmla="*/ 1661869 h 2237474"/>
              <a:gd name="connsiteX75" fmla="*/ 6554894 w 12192000"/>
              <a:gd name="connsiteY75" fmla="*/ 1664428 h 2237474"/>
              <a:gd name="connsiteX76" fmla="*/ 6516595 w 12192000"/>
              <a:gd name="connsiteY76" fmla="*/ 1667475 h 2237474"/>
              <a:gd name="connsiteX77" fmla="*/ 6508541 w 12192000"/>
              <a:gd name="connsiteY77" fmla="*/ 1668757 h 2237474"/>
              <a:gd name="connsiteX78" fmla="*/ 6471012 w 12192000"/>
              <a:gd name="connsiteY78" fmla="*/ 1678604 h 2237474"/>
              <a:gd name="connsiteX79" fmla="*/ 6364035 w 12192000"/>
              <a:gd name="connsiteY79" fmla="*/ 1667683 h 2237474"/>
              <a:gd name="connsiteX80" fmla="*/ 6280959 w 12192000"/>
              <a:gd name="connsiteY80" fmla="*/ 1689329 h 2237474"/>
              <a:gd name="connsiteX81" fmla="*/ 6243319 w 12192000"/>
              <a:gd name="connsiteY81" fmla="*/ 1695560 h 2237474"/>
              <a:gd name="connsiteX82" fmla="*/ 6098321 w 12192000"/>
              <a:gd name="connsiteY82" fmla="*/ 1721646 h 2237474"/>
              <a:gd name="connsiteX83" fmla="*/ 5880652 w 12192000"/>
              <a:gd name="connsiteY83" fmla="*/ 1779643 h 2237474"/>
              <a:gd name="connsiteX84" fmla="*/ 5785959 w 12192000"/>
              <a:gd name="connsiteY84" fmla="*/ 1775307 h 2237474"/>
              <a:gd name="connsiteX85" fmla="*/ 5643534 w 12192000"/>
              <a:gd name="connsiteY85" fmla="*/ 1802919 h 2237474"/>
              <a:gd name="connsiteX86" fmla="*/ 5518799 w 12192000"/>
              <a:gd name="connsiteY86" fmla="*/ 1818312 h 2237474"/>
              <a:gd name="connsiteX87" fmla="*/ 5505014 w 12192000"/>
              <a:gd name="connsiteY87" fmla="*/ 1819259 h 2237474"/>
              <a:gd name="connsiteX88" fmla="*/ 5453307 w 12192000"/>
              <a:gd name="connsiteY88" fmla="*/ 1815450 h 2237474"/>
              <a:gd name="connsiteX89" fmla="*/ 5364192 w 12192000"/>
              <a:gd name="connsiteY89" fmla="*/ 1826074 h 2237474"/>
              <a:gd name="connsiteX90" fmla="*/ 5350380 w 12192000"/>
              <a:gd name="connsiteY90" fmla="*/ 1830891 h 2237474"/>
              <a:gd name="connsiteX91" fmla="*/ 5259633 w 12192000"/>
              <a:gd name="connsiteY91" fmla="*/ 1837160 h 2237474"/>
              <a:gd name="connsiteX92" fmla="*/ 5197513 w 12192000"/>
              <a:gd name="connsiteY92" fmla="*/ 1844718 h 2237474"/>
              <a:gd name="connsiteX93" fmla="*/ 5168852 w 12192000"/>
              <a:gd name="connsiteY93" fmla="*/ 1844846 h 2237474"/>
              <a:gd name="connsiteX94" fmla="*/ 5114927 w 12192000"/>
              <a:gd name="connsiteY94" fmla="*/ 1847827 h 2237474"/>
              <a:gd name="connsiteX95" fmla="*/ 5108970 w 12192000"/>
              <a:gd name="connsiteY95" fmla="*/ 1847935 h 2237474"/>
              <a:gd name="connsiteX96" fmla="*/ 5067961 w 12192000"/>
              <a:gd name="connsiteY96" fmla="*/ 1845917 h 2237474"/>
              <a:gd name="connsiteX97" fmla="*/ 5007075 w 12192000"/>
              <a:gd name="connsiteY97" fmla="*/ 1838626 h 2237474"/>
              <a:gd name="connsiteX98" fmla="*/ 4944087 w 12192000"/>
              <a:gd name="connsiteY98" fmla="*/ 1823332 h 2237474"/>
              <a:gd name="connsiteX99" fmla="*/ 4907662 w 12192000"/>
              <a:gd name="connsiteY99" fmla="*/ 1816900 h 2237474"/>
              <a:gd name="connsiteX100" fmla="*/ 4882386 w 12192000"/>
              <a:gd name="connsiteY100" fmla="*/ 1809844 h 2237474"/>
              <a:gd name="connsiteX101" fmla="*/ 4811440 w 12192000"/>
              <a:gd name="connsiteY101" fmla="*/ 1804655 h 2237474"/>
              <a:gd name="connsiteX102" fmla="*/ 4691075 w 12192000"/>
              <a:gd name="connsiteY102" fmla="*/ 1801389 h 2237474"/>
              <a:gd name="connsiteX103" fmla="*/ 4611738 w 12192000"/>
              <a:gd name="connsiteY103" fmla="*/ 1776964 h 2237474"/>
              <a:gd name="connsiteX104" fmla="*/ 4560070 w 12192000"/>
              <a:gd name="connsiteY104" fmla="*/ 1785640 h 2237474"/>
              <a:gd name="connsiteX105" fmla="*/ 4536503 w 12192000"/>
              <a:gd name="connsiteY105" fmla="*/ 1785334 h 2237474"/>
              <a:gd name="connsiteX106" fmla="*/ 4513724 w 12192000"/>
              <a:gd name="connsiteY106" fmla="*/ 1791996 h 2237474"/>
              <a:gd name="connsiteX107" fmla="*/ 4459810 w 12192000"/>
              <a:gd name="connsiteY107" fmla="*/ 1797886 h 2237474"/>
              <a:gd name="connsiteX108" fmla="*/ 4379064 w 12192000"/>
              <a:gd name="connsiteY108" fmla="*/ 1817177 h 2237474"/>
              <a:gd name="connsiteX109" fmla="*/ 4319209 w 12192000"/>
              <a:gd name="connsiteY109" fmla="*/ 1834833 h 2237474"/>
              <a:gd name="connsiteX110" fmla="*/ 4290981 w 12192000"/>
              <a:gd name="connsiteY110" fmla="*/ 1839677 h 2237474"/>
              <a:gd name="connsiteX111" fmla="*/ 4285792 w 12192000"/>
              <a:gd name="connsiteY111" fmla="*/ 1836231 h 2237474"/>
              <a:gd name="connsiteX112" fmla="*/ 4238372 w 12192000"/>
              <a:gd name="connsiteY112" fmla="*/ 1851480 h 2237474"/>
              <a:gd name="connsiteX113" fmla="*/ 4232517 w 12192000"/>
              <a:gd name="connsiteY113" fmla="*/ 1852567 h 2237474"/>
              <a:gd name="connsiteX114" fmla="*/ 4191732 w 12192000"/>
              <a:gd name="connsiteY114" fmla="*/ 1857328 h 2237474"/>
              <a:gd name="connsiteX115" fmla="*/ 4065532 w 12192000"/>
              <a:gd name="connsiteY115" fmla="*/ 1855477 h 2237474"/>
              <a:gd name="connsiteX116" fmla="*/ 4028460 w 12192000"/>
              <a:gd name="connsiteY116" fmla="*/ 1855137 h 2237474"/>
              <a:gd name="connsiteX117" fmla="*/ 4002267 w 12192000"/>
              <a:gd name="connsiteY117" fmla="*/ 1852352 h 2237474"/>
              <a:gd name="connsiteX118" fmla="*/ 3931396 w 12192000"/>
              <a:gd name="connsiteY118" fmla="*/ 1858915 h 2237474"/>
              <a:gd name="connsiteX119" fmla="*/ 3812162 w 12192000"/>
              <a:gd name="connsiteY119" fmla="*/ 1875501 h 2237474"/>
              <a:gd name="connsiteX120" fmla="*/ 3729530 w 12192000"/>
              <a:gd name="connsiteY120" fmla="*/ 1864513 h 2237474"/>
              <a:gd name="connsiteX121" fmla="*/ 3680177 w 12192000"/>
              <a:gd name="connsiteY121" fmla="*/ 1881552 h 2237474"/>
              <a:gd name="connsiteX122" fmla="*/ 3567259 w 12192000"/>
              <a:gd name="connsiteY122" fmla="*/ 1893482 h 2237474"/>
              <a:gd name="connsiteX123" fmla="*/ 3405770 w 12192000"/>
              <a:gd name="connsiteY123" fmla="*/ 1904591 h 2237474"/>
              <a:gd name="connsiteX124" fmla="*/ 3280097 w 12192000"/>
              <a:gd name="connsiteY124" fmla="*/ 1919610 h 2237474"/>
              <a:gd name="connsiteX125" fmla="*/ 3123424 w 12192000"/>
              <a:gd name="connsiteY125" fmla="*/ 1952930 h 2237474"/>
              <a:gd name="connsiteX126" fmla="*/ 3009910 w 12192000"/>
              <a:gd name="connsiteY126" fmla="*/ 1957866 h 2237474"/>
              <a:gd name="connsiteX127" fmla="*/ 2995934 w 12192000"/>
              <a:gd name="connsiteY127" fmla="*/ 1967085 h 2237474"/>
              <a:gd name="connsiteX128" fmla="*/ 2980071 w 12192000"/>
              <a:gd name="connsiteY128" fmla="*/ 1972988 h 2237474"/>
              <a:gd name="connsiteX129" fmla="*/ 2978094 w 12192000"/>
              <a:gd name="connsiteY129" fmla="*/ 1972369 h 2237474"/>
              <a:gd name="connsiteX130" fmla="*/ 2942858 w 12192000"/>
              <a:gd name="connsiteY130" fmla="*/ 1981367 h 2237474"/>
              <a:gd name="connsiteX131" fmla="*/ 2875436 w 12192000"/>
              <a:gd name="connsiteY131" fmla="*/ 1996977 h 2237474"/>
              <a:gd name="connsiteX132" fmla="*/ 2874892 w 12192000"/>
              <a:gd name="connsiteY132" fmla="*/ 1996085 h 2237474"/>
              <a:gd name="connsiteX133" fmla="*/ 2864145 w 12192000"/>
              <a:gd name="connsiteY133" fmla="*/ 1994061 h 2237474"/>
              <a:gd name="connsiteX134" fmla="*/ 2843662 w 12192000"/>
              <a:gd name="connsiteY134" fmla="*/ 1992498 h 2237474"/>
              <a:gd name="connsiteX135" fmla="*/ 2796128 w 12192000"/>
              <a:gd name="connsiteY135" fmla="*/ 1976403 h 2237474"/>
              <a:gd name="connsiteX136" fmla="*/ 2756784 w 12192000"/>
              <a:gd name="connsiteY136" fmla="*/ 1985116 h 2237474"/>
              <a:gd name="connsiteX137" fmla="*/ 2748833 w 12192000"/>
              <a:gd name="connsiteY137" fmla="*/ 1986323 h 2237474"/>
              <a:gd name="connsiteX138" fmla="*/ 2748661 w 12192000"/>
              <a:gd name="connsiteY138" fmla="*/ 1986122 h 2237474"/>
              <a:gd name="connsiteX139" fmla="*/ 2740251 w 12192000"/>
              <a:gd name="connsiteY139" fmla="*/ 1986946 h 2237474"/>
              <a:gd name="connsiteX140" fmla="*/ 2718916 w 12192000"/>
              <a:gd name="connsiteY140" fmla="*/ 1990867 h 2237474"/>
              <a:gd name="connsiteX141" fmla="*/ 2713522 w 12192000"/>
              <a:gd name="connsiteY141" fmla="*/ 1990173 h 2237474"/>
              <a:gd name="connsiteX142" fmla="*/ 2680597 w 12192000"/>
              <a:gd name="connsiteY142" fmla="*/ 1984996 h 2237474"/>
              <a:gd name="connsiteX143" fmla="*/ 2578178 w 12192000"/>
              <a:gd name="connsiteY143" fmla="*/ 1990531 h 2237474"/>
              <a:gd name="connsiteX144" fmla="*/ 2476147 w 12192000"/>
              <a:gd name="connsiteY144" fmla="*/ 1998305 h 2237474"/>
              <a:gd name="connsiteX145" fmla="*/ 2373568 w 12192000"/>
              <a:gd name="connsiteY145" fmla="*/ 2003219 h 2237474"/>
              <a:gd name="connsiteX146" fmla="*/ 2321399 w 12192000"/>
              <a:gd name="connsiteY146" fmla="*/ 1989467 h 2237474"/>
              <a:gd name="connsiteX147" fmla="*/ 2315525 w 12192000"/>
              <a:gd name="connsiteY147" fmla="*/ 1989708 h 2237474"/>
              <a:gd name="connsiteX148" fmla="*/ 2300792 w 12192000"/>
              <a:gd name="connsiteY148" fmla="*/ 1994290 h 2237474"/>
              <a:gd name="connsiteX149" fmla="*/ 2295469 w 12192000"/>
              <a:gd name="connsiteY149" fmla="*/ 1996659 h 2237474"/>
              <a:gd name="connsiteX150" fmla="*/ 2287219 w 12192000"/>
              <a:gd name="connsiteY150" fmla="*/ 1998750 h 2237474"/>
              <a:gd name="connsiteX151" fmla="*/ 2286948 w 12192000"/>
              <a:gd name="connsiteY151" fmla="*/ 1998596 h 2237474"/>
              <a:gd name="connsiteX152" fmla="*/ 2243069 w 12192000"/>
              <a:gd name="connsiteY152" fmla="*/ 2015111 h 2237474"/>
              <a:gd name="connsiteX153" fmla="*/ 2186609 w 12192000"/>
              <a:gd name="connsiteY153" fmla="*/ 2008263 h 2237474"/>
              <a:gd name="connsiteX154" fmla="*/ 2164831 w 12192000"/>
              <a:gd name="connsiteY154" fmla="*/ 2010143 h 2237474"/>
              <a:gd name="connsiteX155" fmla="*/ 2152836 w 12192000"/>
              <a:gd name="connsiteY155" fmla="*/ 2010048 h 2237474"/>
              <a:gd name="connsiteX156" fmla="*/ 2117102 w 12192000"/>
              <a:gd name="connsiteY156" fmla="*/ 2023004 h 2237474"/>
              <a:gd name="connsiteX157" fmla="*/ 2111935 w 12192000"/>
              <a:gd name="connsiteY157" fmla="*/ 2023163 h 2237474"/>
              <a:gd name="connsiteX158" fmla="*/ 2089991 w 12192000"/>
              <a:gd name="connsiteY158" fmla="*/ 2034193 h 2237474"/>
              <a:gd name="connsiteX159" fmla="*/ 2058061 w 12192000"/>
              <a:gd name="connsiteY159" fmla="*/ 2047942 h 2237474"/>
              <a:gd name="connsiteX160" fmla="*/ 2055737 w 12192000"/>
              <a:gd name="connsiteY160" fmla="*/ 2047704 h 2237474"/>
              <a:gd name="connsiteX161" fmla="*/ 2042244 w 12192000"/>
              <a:gd name="connsiteY161" fmla="*/ 2055560 h 2237474"/>
              <a:gd name="connsiteX162" fmla="*/ 1976224 w 12192000"/>
              <a:gd name="connsiteY162" fmla="*/ 2074257 h 2237474"/>
              <a:gd name="connsiteX163" fmla="*/ 1877728 w 12192000"/>
              <a:gd name="connsiteY163" fmla="*/ 2101004 h 2237474"/>
              <a:gd name="connsiteX164" fmla="*/ 1759056 w 12192000"/>
              <a:gd name="connsiteY164" fmla="*/ 2125608 h 2237474"/>
              <a:gd name="connsiteX165" fmla="*/ 1637948 w 12192000"/>
              <a:gd name="connsiteY165" fmla="*/ 2172597 h 2237474"/>
              <a:gd name="connsiteX166" fmla="*/ 1434549 w 12192000"/>
              <a:gd name="connsiteY166" fmla="*/ 2234522 h 2237474"/>
              <a:gd name="connsiteX167" fmla="*/ 1398481 w 12192000"/>
              <a:gd name="connsiteY167" fmla="*/ 2237074 h 2237474"/>
              <a:gd name="connsiteX168" fmla="*/ 1398407 w 12192000"/>
              <a:gd name="connsiteY168" fmla="*/ 2237095 h 2237474"/>
              <a:gd name="connsiteX169" fmla="*/ 1370962 w 12192000"/>
              <a:gd name="connsiteY169" fmla="*/ 2237474 h 2237474"/>
              <a:gd name="connsiteX170" fmla="*/ 1356367 w 12192000"/>
              <a:gd name="connsiteY170" fmla="*/ 2235089 h 2237474"/>
              <a:gd name="connsiteX171" fmla="*/ 1324828 w 12192000"/>
              <a:gd name="connsiteY171" fmla="*/ 2231968 h 2237474"/>
              <a:gd name="connsiteX172" fmla="*/ 1297744 w 12192000"/>
              <a:gd name="connsiteY172" fmla="*/ 2235849 h 2237474"/>
              <a:gd name="connsiteX173" fmla="*/ 1286236 w 12192000"/>
              <a:gd name="connsiteY173" fmla="*/ 2233135 h 2237474"/>
              <a:gd name="connsiteX174" fmla="*/ 1283504 w 12192000"/>
              <a:gd name="connsiteY174" fmla="*/ 2233797 h 2237474"/>
              <a:gd name="connsiteX175" fmla="*/ 1279765 w 12192000"/>
              <a:gd name="connsiteY175" fmla="*/ 2229639 h 2237474"/>
              <a:gd name="connsiteX176" fmla="*/ 1195347 w 12192000"/>
              <a:gd name="connsiteY176" fmla="*/ 2212354 h 2237474"/>
              <a:gd name="connsiteX177" fmla="*/ 970251 w 12192000"/>
              <a:gd name="connsiteY177" fmla="*/ 2221029 h 2237474"/>
              <a:gd name="connsiteX178" fmla="*/ 812914 w 12192000"/>
              <a:gd name="connsiteY178" fmla="*/ 2202752 h 2237474"/>
              <a:gd name="connsiteX179" fmla="*/ 800195 w 12192000"/>
              <a:gd name="connsiteY179" fmla="*/ 2209407 h 2237474"/>
              <a:gd name="connsiteX180" fmla="*/ 784978 w 12192000"/>
              <a:gd name="connsiteY180" fmla="*/ 2212360 h 2237474"/>
              <a:gd name="connsiteX181" fmla="*/ 681987 w 12192000"/>
              <a:gd name="connsiteY181" fmla="*/ 2216757 h 2237474"/>
              <a:gd name="connsiteX182" fmla="*/ 669923 w 12192000"/>
              <a:gd name="connsiteY182" fmla="*/ 2211682 h 2237474"/>
              <a:gd name="connsiteX183" fmla="*/ 648680 w 12192000"/>
              <a:gd name="connsiteY183" fmla="*/ 2206229 h 2237474"/>
              <a:gd name="connsiteX184" fmla="*/ 597225 w 12192000"/>
              <a:gd name="connsiteY184" fmla="*/ 2180999 h 2237474"/>
              <a:gd name="connsiteX185" fmla="*/ 558449 w 12192000"/>
              <a:gd name="connsiteY185" fmla="*/ 2182346 h 2237474"/>
              <a:gd name="connsiteX186" fmla="*/ 550517 w 12192000"/>
              <a:gd name="connsiteY186" fmla="*/ 2182060 h 2237474"/>
              <a:gd name="connsiteX187" fmla="*/ 550309 w 12192000"/>
              <a:gd name="connsiteY187" fmla="*/ 2181825 h 2237474"/>
              <a:gd name="connsiteX188" fmla="*/ 541836 w 12192000"/>
              <a:gd name="connsiteY188" fmla="*/ 2181063 h 2237474"/>
              <a:gd name="connsiteX189" fmla="*/ 536057 w 12192000"/>
              <a:gd name="connsiteY189" fmla="*/ 2181537 h 2237474"/>
              <a:gd name="connsiteX190" fmla="*/ 520671 w 12192000"/>
              <a:gd name="connsiteY190" fmla="*/ 2180980 h 2237474"/>
              <a:gd name="connsiteX191" fmla="*/ 515024 w 12192000"/>
              <a:gd name="connsiteY191" fmla="*/ 2179258 h 2237474"/>
              <a:gd name="connsiteX192" fmla="*/ 512278 w 12192000"/>
              <a:gd name="connsiteY192" fmla="*/ 2176369 h 2237474"/>
              <a:gd name="connsiteX193" fmla="*/ 480419 w 12192000"/>
              <a:gd name="connsiteY193" fmla="*/ 2167807 h 2237474"/>
              <a:gd name="connsiteX194" fmla="*/ 413835 w 12192000"/>
              <a:gd name="connsiteY194" fmla="*/ 2156783 h 2237474"/>
              <a:gd name="connsiteX195" fmla="*/ 376513 w 12192000"/>
              <a:gd name="connsiteY195" fmla="*/ 2154014 h 2237474"/>
              <a:gd name="connsiteX196" fmla="*/ 273386 w 12192000"/>
              <a:gd name="connsiteY196" fmla="*/ 2142551 h 2237474"/>
              <a:gd name="connsiteX197" fmla="*/ 169207 w 12192000"/>
              <a:gd name="connsiteY197" fmla="*/ 2128100 h 2237474"/>
              <a:gd name="connsiteX198" fmla="*/ 93149 w 12192000"/>
              <a:gd name="connsiteY198" fmla="*/ 2105324 h 2237474"/>
              <a:gd name="connsiteX199" fmla="*/ 88109 w 12192000"/>
              <a:gd name="connsiteY199" fmla="*/ 2106704 h 2237474"/>
              <a:gd name="connsiteX200" fmla="*/ 80022 w 12192000"/>
              <a:gd name="connsiteY200" fmla="*/ 2107254 h 2237474"/>
              <a:gd name="connsiteX201" fmla="*/ 79717 w 12192000"/>
              <a:gd name="connsiteY201" fmla="*/ 2107046 h 2237474"/>
              <a:gd name="connsiteX202" fmla="*/ 72352 w 12192000"/>
              <a:gd name="connsiteY202" fmla="*/ 2107991 h 2237474"/>
              <a:gd name="connsiteX203" fmla="*/ 37645 w 12192000"/>
              <a:gd name="connsiteY203" fmla="*/ 2115401 h 2237474"/>
              <a:gd name="connsiteX204" fmla="*/ 4572 w 12192000"/>
              <a:gd name="connsiteY204" fmla="*/ 2111091 h 2237474"/>
              <a:gd name="connsiteX205" fmla="*/ 0 w 12192000"/>
              <a:gd name="connsiteY205" fmla="*/ 2110468 h 2237474"/>
              <a:gd name="connsiteX206" fmla="*/ 0 w 12192000"/>
              <a:gd name="connsiteY20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683005 w 12192000"/>
              <a:gd name="connsiteY24" fmla="*/ 894128 h 2237474"/>
              <a:gd name="connsiteX25" fmla="*/ 9594438 w 12192000"/>
              <a:gd name="connsiteY25" fmla="*/ 919051 h 2237474"/>
              <a:gd name="connsiteX26" fmla="*/ 9577033 w 12192000"/>
              <a:gd name="connsiteY26" fmla="*/ 922857 h 2237474"/>
              <a:gd name="connsiteX27" fmla="*/ 9544189 w 12192000"/>
              <a:gd name="connsiteY27" fmla="*/ 938966 h 2237474"/>
              <a:gd name="connsiteX28" fmla="*/ 9500499 w 12192000"/>
              <a:gd name="connsiteY28" fmla="*/ 954680 h 2237474"/>
              <a:gd name="connsiteX29" fmla="*/ 9428195 w 12192000"/>
              <a:gd name="connsiteY29" fmla="*/ 986225 h 2237474"/>
              <a:gd name="connsiteX30" fmla="*/ 9410017 w 12192000"/>
              <a:gd name="connsiteY30" fmla="*/ 993931 h 2237474"/>
              <a:gd name="connsiteX31" fmla="*/ 9392919 w 12192000"/>
              <a:gd name="connsiteY31" fmla="*/ 994656 h 2237474"/>
              <a:gd name="connsiteX32" fmla="*/ 9278619 w 12192000"/>
              <a:gd name="connsiteY32" fmla="*/ 1011878 h 2237474"/>
              <a:gd name="connsiteX33" fmla="*/ 9268019 w 12192000"/>
              <a:gd name="connsiteY33" fmla="*/ 1007442 h 2237474"/>
              <a:gd name="connsiteX34" fmla="*/ 9234662 w 12192000"/>
              <a:gd name="connsiteY34" fmla="*/ 1023056 h 2237474"/>
              <a:gd name="connsiteX35" fmla="*/ 9181033 w 12192000"/>
              <a:gd name="connsiteY35" fmla="*/ 1037921 h 2237474"/>
              <a:gd name="connsiteX36" fmla="*/ 9155969 w 12192000"/>
              <a:gd name="connsiteY36" fmla="*/ 1046804 h 2237474"/>
              <a:gd name="connsiteX37" fmla="*/ 9133985 w 12192000"/>
              <a:gd name="connsiteY37" fmla="*/ 1046450 h 2237474"/>
              <a:gd name="connsiteX38" fmla="*/ 9012987 w 12192000"/>
              <a:gd name="connsiteY38" fmla="*/ 1061986 h 2237474"/>
              <a:gd name="connsiteX39" fmla="*/ 8968445 w 12192000"/>
              <a:gd name="connsiteY39" fmla="*/ 1052169 h 2237474"/>
              <a:gd name="connsiteX40" fmla="*/ 8958984 w 12192000"/>
              <a:gd name="connsiteY40" fmla="*/ 1057212 h 2237474"/>
              <a:gd name="connsiteX41" fmla="*/ 8886001 w 12192000"/>
              <a:gd name="connsiteY41" fmla="*/ 1067468 h 2237474"/>
              <a:gd name="connsiteX42" fmla="*/ 8838610 w 12192000"/>
              <a:gd name="connsiteY42" fmla="*/ 1075091 h 2237474"/>
              <a:gd name="connsiteX43" fmla="*/ 8750383 w 12192000"/>
              <a:gd name="connsiteY43" fmla="*/ 1097387 h 2237474"/>
              <a:gd name="connsiteX44" fmla="*/ 8665605 w 12192000"/>
              <a:gd name="connsiteY44" fmla="*/ 1110791 h 2237474"/>
              <a:gd name="connsiteX45" fmla="*/ 8584946 w 12192000"/>
              <a:gd name="connsiteY45" fmla="*/ 1135226 h 2237474"/>
              <a:gd name="connsiteX46" fmla="*/ 8460755 w 12192000"/>
              <a:gd name="connsiteY46" fmla="*/ 1203427 h 2237474"/>
              <a:gd name="connsiteX47" fmla="*/ 8419755 w 12192000"/>
              <a:gd name="connsiteY47" fmla="*/ 1216260 h 2237474"/>
              <a:gd name="connsiteX48" fmla="*/ 8411626 w 12192000"/>
              <a:gd name="connsiteY48" fmla="*/ 1214397 h 2237474"/>
              <a:gd name="connsiteX49" fmla="*/ 8363469 w 12192000"/>
              <a:gd name="connsiteY49" fmla="*/ 1246658 h 2237474"/>
              <a:gd name="connsiteX50" fmla="*/ 8275497 w 12192000"/>
              <a:gd name="connsiteY50" fmla="*/ 1264396 h 2237474"/>
              <a:gd name="connsiteX51" fmla="*/ 8206287 w 12192000"/>
              <a:gd name="connsiteY51" fmla="*/ 1273060 h 2237474"/>
              <a:gd name="connsiteX52" fmla="*/ 8168705 w 12192000"/>
              <a:gd name="connsiteY52" fmla="*/ 1279956 h 2237474"/>
              <a:gd name="connsiteX53" fmla="*/ 8139997 w 12192000"/>
              <a:gd name="connsiteY53" fmla="*/ 1282713 h 2237474"/>
              <a:gd name="connsiteX54" fmla="*/ 8074238 w 12192000"/>
              <a:gd name="connsiteY54" fmla="*/ 1301895 h 2237474"/>
              <a:gd name="connsiteX55" fmla="*/ 7968292 w 12192000"/>
              <a:gd name="connsiteY55" fmla="*/ 1338779 h 2237474"/>
              <a:gd name="connsiteX56" fmla="*/ 7902328 w 12192000"/>
              <a:gd name="connsiteY56" fmla="*/ 1345865 h 2237474"/>
              <a:gd name="connsiteX57" fmla="*/ 7875879 w 12192000"/>
              <a:gd name="connsiteY57" fmla="*/ 1345646 h 2237474"/>
              <a:gd name="connsiteX58" fmla="*/ 7840612 w 12192000"/>
              <a:gd name="connsiteY58" fmla="*/ 1369373 h 2237474"/>
              <a:gd name="connsiteX59" fmla="*/ 7786819 w 12192000"/>
              <a:gd name="connsiteY59" fmla="*/ 1378970 h 2237474"/>
              <a:gd name="connsiteX60" fmla="*/ 7548172 w 12192000"/>
              <a:gd name="connsiteY60" fmla="*/ 1417460 h 2237474"/>
              <a:gd name="connsiteX61" fmla="*/ 7483437 w 12192000"/>
              <a:gd name="connsiteY61" fmla="*/ 1478152 h 2237474"/>
              <a:gd name="connsiteX62" fmla="*/ 7377870 w 12192000"/>
              <a:gd name="connsiteY62" fmla="*/ 1523319 h 2237474"/>
              <a:gd name="connsiteX63" fmla="*/ 7230737 w 12192000"/>
              <a:gd name="connsiteY63" fmla="*/ 1562633 h 2237474"/>
              <a:gd name="connsiteX64" fmla="*/ 7224458 w 12192000"/>
              <a:gd name="connsiteY64" fmla="*/ 1573008 h 2237474"/>
              <a:gd name="connsiteX65" fmla="*/ 7183121 w 12192000"/>
              <a:gd name="connsiteY65" fmla="*/ 1595162 h 2237474"/>
              <a:gd name="connsiteX66" fmla="*/ 7164601 w 12192000"/>
              <a:gd name="connsiteY66" fmla="*/ 1606490 h 2237474"/>
              <a:gd name="connsiteX67" fmla="*/ 7092727 w 12192000"/>
              <a:gd name="connsiteY67" fmla="*/ 1623628 h 2237474"/>
              <a:gd name="connsiteX68" fmla="*/ 7031309 w 12192000"/>
              <a:gd name="connsiteY68" fmla="*/ 1619451 h 2237474"/>
              <a:gd name="connsiteX69" fmla="*/ 6999084 w 12192000"/>
              <a:gd name="connsiteY69" fmla="*/ 1634317 h 2237474"/>
              <a:gd name="connsiteX70" fmla="*/ 6992107 w 12192000"/>
              <a:gd name="connsiteY70" fmla="*/ 1636860 h 2237474"/>
              <a:gd name="connsiteX71" fmla="*/ 6900177 w 12192000"/>
              <a:gd name="connsiteY71" fmla="*/ 1636016 h 2237474"/>
              <a:gd name="connsiteX72" fmla="*/ 6795372 w 12192000"/>
              <a:gd name="connsiteY72" fmla="*/ 1644845 h 2237474"/>
              <a:gd name="connsiteX73" fmla="*/ 6692251 w 12192000"/>
              <a:gd name="connsiteY73" fmla="*/ 1656357 h 2237474"/>
              <a:gd name="connsiteX74" fmla="*/ 6655235 w 12192000"/>
              <a:gd name="connsiteY74" fmla="*/ 1661869 h 2237474"/>
              <a:gd name="connsiteX75" fmla="*/ 6554894 w 12192000"/>
              <a:gd name="connsiteY75" fmla="*/ 1664428 h 2237474"/>
              <a:gd name="connsiteX76" fmla="*/ 6516595 w 12192000"/>
              <a:gd name="connsiteY76" fmla="*/ 1667475 h 2237474"/>
              <a:gd name="connsiteX77" fmla="*/ 6508541 w 12192000"/>
              <a:gd name="connsiteY77" fmla="*/ 1668757 h 2237474"/>
              <a:gd name="connsiteX78" fmla="*/ 6471012 w 12192000"/>
              <a:gd name="connsiteY78" fmla="*/ 1678604 h 2237474"/>
              <a:gd name="connsiteX79" fmla="*/ 6364035 w 12192000"/>
              <a:gd name="connsiteY79" fmla="*/ 1667683 h 2237474"/>
              <a:gd name="connsiteX80" fmla="*/ 6280959 w 12192000"/>
              <a:gd name="connsiteY80" fmla="*/ 1689329 h 2237474"/>
              <a:gd name="connsiteX81" fmla="*/ 6243319 w 12192000"/>
              <a:gd name="connsiteY81" fmla="*/ 1695560 h 2237474"/>
              <a:gd name="connsiteX82" fmla="*/ 6098321 w 12192000"/>
              <a:gd name="connsiteY82" fmla="*/ 1721646 h 2237474"/>
              <a:gd name="connsiteX83" fmla="*/ 5880652 w 12192000"/>
              <a:gd name="connsiteY83" fmla="*/ 1779643 h 2237474"/>
              <a:gd name="connsiteX84" fmla="*/ 5785959 w 12192000"/>
              <a:gd name="connsiteY84" fmla="*/ 1775307 h 2237474"/>
              <a:gd name="connsiteX85" fmla="*/ 5643534 w 12192000"/>
              <a:gd name="connsiteY85" fmla="*/ 1802919 h 2237474"/>
              <a:gd name="connsiteX86" fmla="*/ 5518799 w 12192000"/>
              <a:gd name="connsiteY86" fmla="*/ 1818312 h 2237474"/>
              <a:gd name="connsiteX87" fmla="*/ 5505014 w 12192000"/>
              <a:gd name="connsiteY87" fmla="*/ 1819259 h 2237474"/>
              <a:gd name="connsiteX88" fmla="*/ 5453307 w 12192000"/>
              <a:gd name="connsiteY88" fmla="*/ 1815450 h 2237474"/>
              <a:gd name="connsiteX89" fmla="*/ 5364192 w 12192000"/>
              <a:gd name="connsiteY89" fmla="*/ 1826074 h 2237474"/>
              <a:gd name="connsiteX90" fmla="*/ 5350380 w 12192000"/>
              <a:gd name="connsiteY90" fmla="*/ 1830891 h 2237474"/>
              <a:gd name="connsiteX91" fmla="*/ 5259633 w 12192000"/>
              <a:gd name="connsiteY91" fmla="*/ 1837160 h 2237474"/>
              <a:gd name="connsiteX92" fmla="*/ 5197513 w 12192000"/>
              <a:gd name="connsiteY92" fmla="*/ 1844718 h 2237474"/>
              <a:gd name="connsiteX93" fmla="*/ 5168852 w 12192000"/>
              <a:gd name="connsiteY93" fmla="*/ 1844846 h 2237474"/>
              <a:gd name="connsiteX94" fmla="*/ 5114927 w 12192000"/>
              <a:gd name="connsiteY94" fmla="*/ 1847827 h 2237474"/>
              <a:gd name="connsiteX95" fmla="*/ 5108970 w 12192000"/>
              <a:gd name="connsiteY95" fmla="*/ 1847935 h 2237474"/>
              <a:gd name="connsiteX96" fmla="*/ 5067961 w 12192000"/>
              <a:gd name="connsiteY96" fmla="*/ 1845917 h 2237474"/>
              <a:gd name="connsiteX97" fmla="*/ 5007075 w 12192000"/>
              <a:gd name="connsiteY97" fmla="*/ 1838626 h 2237474"/>
              <a:gd name="connsiteX98" fmla="*/ 4944087 w 12192000"/>
              <a:gd name="connsiteY98" fmla="*/ 1823332 h 2237474"/>
              <a:gd name="connsiteX99" fmla="*/ 4907662 w 12192000"/>
              <a:gd name="connsiteY99" fmla="*/ 1816900 h 2237474"/>
              <a:gd name="connsiteX100" fmla="*/ 4882386 w 12192000"/>
              <a:gd name="connsiteY100" fmla="*/ 1809844 h 2237474"/>
              <a:gd name="connsiteX101" fmla="*/ 4811440 w 12192000"/>
              <a:gd name="connsiteY101" fmla="*/ 1804655 h 2237474"/>
              <a:gd name="connsiteX102" fmla="*/ 4691075 w 12192000"/>
              <a:gd name="connsiteY102" fmla="*/ 1801389 h 2237474"/>
              <a:gd name="connsiteX103" fmla="*/ 4611738 w 12192000"/>
              <a:gd name="connsiteY103" fmla="*/ 1776964 h 2237474"/>
              <a:gd name="connsiteX104" fmla="*/ 4560070 w 12192000"/>
              <a:gd name="connsiteY104" fmla="*/ 1785640 h 2237474"/>
              <a:gd name="connsiteX105" fmla="*/ 4536503 w 12192000"/>
              <a:gd name="connsiteY105" fmla="*/ 1785334 h 2237474"/>
              <a:gd name="connsiteX106" fmla="*/ 4513724 w 12192000"/>
              <a:gd name="connsiteY106" fmla="*/ 1791996 h 2237474"/>
              <a:gd name="connsiteX107" fmla="*/ 4459810 w 12192000"/>
              <a:gd name="connsiteY107" fmla="*/ 1797886 h 2237474"/>
              <a:gd name="connsiteX108" fmla="*/ 4379064 w 12192000"/>
              <a:gd name="connsiteY108" fmla="*/ 1817177 h 2237474"/>
              <a:gd name="connsiteX109" fmla="*/ 4319209 w 12192000"/>
              <a:gd name="connsiteY109" fmla="*/ 1834833 h 2237474"/>
              <a:gd name="connsiteX110" fmla="*/ 4290981 w 12192000"/>
              <a:gd name="connsiteY110" fmla="*/ 1839677 h 2237474"/>
              <a:gd name="connsiteX111" fmla="*/ 4285792 w 12192000"/>
              <a:gd name="connsiteY111" fmla="*/ 1836231 h 2237474"/>
              <a:gd name="connsiteX112" fmla="*/ 4238372 w 12192000"/>
              <a:gd name="connsiteY112" fmla="*/ 1851480 h 2237474"/>
              <a:gd name="connsiteX113" fmla="*/ 4232517 w 12192000"/>
              <a:gd name="connsiteY113" fmla="*/ 1852567 h 2237474"/>
              <a:gd name="connsiteX114" fmla="*/ 4191732 w 12192000"/>
              <a:gd name="connsiteY114" fmla="*/ 1857328 h 2237474"/>
              <a:gd name="connsiteX115" fmla="*/ 4065532 w 12192000"/>
              <a:gd name="connsiteY115" fmla="*/ 1855477 h 2237474"/>
              <a:gd name="connsiteX116" fmla="*/ 4028460 w 12192000"/>
              <a:gd name="connsiteY116" fmla="*/ 1855137 h 2237474"/>
              <a:gd name="connsiteX117" fmla="*/ 4002267 w 12192000"/>
              <a:gd name="connsiteY117" fmla="*/ 1852352 h 2237474"/>
              <a:gd name="connsiteX118" fmla="*/ 3931396 w 12192000"/>
              <a:gd name="connsiteY118" fmla="*/ 1858915 h 2237474"/>
              <a:gd name="connsiteX119" fmla="*/ 3812162 w 12192000"/>
              <a:gd name="connsiteY119" fmla="*/ 1875501 h 2237474"/>
              <a:gd name="connsiteX120" fmla="*/ 3729530 w 12192000"/>
              <a:gd name="connsiteY120" fmla="*/ 1864513 h 2237474"/>
              <a:gd name="connsiteX121" fmla="*/ 3680177 w 12192000"/>
              <a:gd name="connsiteY121" fmla="*/ 1881552 h 2237474"/>
              <a:gd name="connsiteX122" fmla="*/ 3567259 w 12192000"/>
              <a:gd name="connsiteY122" fmla="*/ 1893482 h 2237474"/>
              <a:gd name="connsiteX123" fmla="*/ 3405770 w 12192000"/>
              <a:gd name="connsiteY123" fmla="*/ 1904591 h 2237474"/>
              <a:gd name="connsiteX124" fmla="*/ 3280097 w 12192000"/>
              <a:gd name="connsiteY124" fmla="*/ 1919610 h 2237474"/>
              <a:gd name="connsiteX125" fmla="*/ 3123424 w 12192000"/>
              <a:gd name="connsiteY125" fmla="*/ 1952930 h 2237474"/>
              <a:gd name="connsiteX126" fmla="*/ 3009910 w 12192000"/>
              <a:gd name="connsiteY126" fmla="*/ 1957866 h 2237474"/>
              <a:gd name="connsiteX127" fmla="*/ 2995934 w 12192000"/>
              <a:gd name="connsiteY127" fmla="*/ 1967085 h 2237474"/>
              <a:gd name="connsiteX128" fmla="*/ 2980071 w 12192000"/>
              <a:gd name="connsiteY128" fmla="*/ 1972988 h 2237474"/>
              <a:gd name="connsiteX129" fmla="*/ 2978094 w 12192000"/>
              <a:gd name="connsiteY129" fmla="*/ 1972369 h 2237474"/>
              <a:gd name="connsiteX130" fmla="*/ 2942858 w 12192000"/>
              <a:gd name="connsiteY130" fmla="*/ 1981367 h 2237474"/>
              <a:gd name="connsiteX131" fmla="*/ 2875436 w 12192000"/>
              <a:gd name="connsiteY131" fmla="*/ 1996977 h 2237474"/>
              <a:gd name="connsiteX132" fmla="*/ 2874892 w 12192000"/>
              <a:gd name="connsiteY132" fmla="*/ 1996085 h 2237474"/>
              <a:gd name="connsiteX133" fmla="*/ 2864145 w 12192000"/>
              <a:gd name="connsiteY133" fmla="*/ 1994061 h 2237474"/>
              <a:gd name="connsiteX134" fmla="*/ 2843662 w 12192000"/>
              <a:gd name="connsiteY134" fmla="*/ 1992498 h 2237474"/>
              <a:gd name="connsiteX135" fmla="*/ 2796128 w 12192000"/>
              <a:gd name="connsiteY135" fmla="*/ 1976403 h 2237474"/>
              <a:gd name="connsiteX136" fmla="*/ 2756784 w 12192000"/>
              <a:gd name="connsiteY136" fmla="*/ 1985116 h 2237474"/>
              <a:gd name="connsiteX137" fmla="*/ 2748833 w 12192000"/>
              <a:gd name="connsiteY137" fmla="*/ 1986323 h 2237474"/>
              <a:gd name="connsiteX138" fmla="*/ 2748661 w 12192000"/>
              <a:gd name="connsiteY138" fmla="*/ 1986122 h 2237474"/>
              <a:gd name="connsiteX139" fmla="*/ 2740251 w 12192000"/>
              <a:gd name="connsiteY139" fmla="*/ 1986946 h 2237474"/>
              <a:gd name="connsiteX140" fmla="*/ 2718916 w 12192000"/>
              <a:gd name="connsiteY140" fmla="*/ 1990867 h 2237474"/>
              <a:gd name="connsiteX141" fmla="*/ 2713522 w 12192000"/>
              <a:gd name="connsiteY141" fmla="*/ 1990173 h 2237474"/>
              <a:gd name="connsiteX142" fmla="*/ 2680597 w 12192000"/>
              <a:gd name="connsiteY142" fmla="*/ 1984996 h 2237474"/>
              <a:gd name="connsiteX143" fmla="*/ 2578178 w 12192000"/>
              <a:gd name="connsiteY143" fmla="*/ 1990531 h 2237474"/>
              <a:gd name="connsiteX144" fmla="*/ 2476147 w 12192000"/>
              <a:gd name="connsiteY144" fmla="*/ 1998305 h 2237474"/>
              <a:gd name="connsiteX145" fmla="*/ 2373568 w 12192000"/>
              <a:gd name="connsiteY145" fmla="*/ 2003219 h 2237474"/>
              <a:gd name="connsiteX146" fmla="*/ 2321399 w 12192000"/>
              <a:gd name="connsiteY146" fmla="*/ 1989467 h 2237474"/>
              <a:gd name="connsiteX147" fmla="*/ 2315525 w 12192000"/>
              <a:gd name="connsiteY147" fmla="*/ 1989708 h 2237474"/>
              <a:gd name="connsiteX148" fmla="*/ 2300792 w 12192000"/>
              <a:gd name="connsiteY148" fmla="*/ 1994290 h 2237474"/>
              <a:gd name="connsiteX149" fmla="*/ 2295469 w 12192000"/>
              <a:gd name="connsiteY149" fmla="*/ 1996659 h 2237474"/>
              <a:gd name="connsiteX150" fmla="*/ 2287219 w 12192000"/>
              <a:gd name="connsiteY150" fmla="*/ 1998750 h 2237474"/>
              <a:gd name="connsiteX151" fmla="*/ 2286948 w 12192000"/>
              <a:gd name="connsiteY151" fmla="*/ 1998596 h 2237474"/>
              <a:gd name="connsiteX152" fmla="*/ 2243069 w 12192000"/>
              <a:gd name="connsiteY152" fmla="*/ 2015111 h 2237474"/>
              <a:gd name="connsiteX153" fmla="*/ 2186609 w 12192000"/>
              <a:gd name="connsiteY153" fmla="*/ 2008263 h 2237474"/>
              <a:gd name="connsiteX154" fmla="*/ 2164831 w 12192000"/>
              <a:gd name="connsiteY154" fmla="*/ 2010143 h 2237474"/>
              <a:gd name="connsiteX155" fmla="*/ 2152836 w 12192000"/>
              <a:gd name="connsiteY155" fmla="*/ 2010048 h 2237474"/>
              <a:gd name="connsiteX156" fmla="*/ 2117102 w 12192000"/>
              <a:gd name="connsiteY156" fmla="*/ 2023004 h 2237474"/>
              <a:gd name="connsiteX157" fmla="*/ 2111935 w 12192000"/>
              <a:gd name="connsiteY157" fmla="*/ 2023163 h 2237474"/>
              <a:gd name="connsiteX158" fmla="*/ 2089991 w 12192000"/>
              <a:gd name="connsiteY158" fmla="*/ 2034193 h 2237474"/>
              <a:gd name="connsiteX159" fmla="*/ 2058061 w 12192000"/>
              <a:gd name="connsiteY159" fmla="*/ 2047942 h 2237474"/>
              <a:gd name="connsiteX160" fmla="*/ 2055737 w 12192000"/>
              <a:gd name="connsiteY160" fmla="*/ 2047704 h 2237474"/>
              <a:gd name="connsiteX161" fmla="*/ 2042244 w 12192000"/>
              <a:gd name="connsiteY161" fmla="*/ 2055560 h 2237474"/>
              <a:gd name="connsiteX162" fmla="*/ 1976224 w 12192000"/>
              <a:gd name="connsiteY162" fmla="*/ 2074257 h 2237474"/>
              <a:gd name="connsiteX163" fmla="*/ 1877728 w 12192000"/>
              <a:gd name="connsiteY163" fmla="*/ 2101004 h 2237474"/>
              <a:gd name="connsiteX164" fmla="*/ 1759056 w 12192000"/>
              <a:gd name="connsiteY164" fmla="*/ 2125608 h 2237474"/>
              <a:gd name="connsiteX165" fmla="*/ 1637948 w 12192000"/>
              <a:gd name="connsiteY165" fmla="*/ 2172597 h 2237474"/>
              <a:gd name="connsiteX166" fmla="*/ 1434549 w 12192000"/>
              <a:gd name="connsiteY166" fmla="*/ 2234522 h 2237474"/>
              <a:gd name="connsiteX167" fmla="*/ 1398481 w 12192000"/>
              <a:gd name="connsiteY167" fmla="*/ 2237074 h 2237474"/>
              <a:gd name="connsiteX168" fmla="*/ 1398407 w 12192000"/>
              <a:gd name="connsiteY168" fmla="*/ 2237095 h 2237474"/>
              <a:gd name="connsiteX169" fmla="*/ 1370962 w 12192000"/>
              <a:gd name="connsiteY169" fmla="*/ 2237474 h 2237474"/>
              <a:gd name="connsiteX170" fmla="*/ 1356367 w 12192000"/>
              <a:gd name="connsiteY170" fmla="*/ 2235089 h 2237474"/>
              <a:gd name="connsiteX171" fmla="*/ 1324828 w 12192000"/>
              <a:gd name="connsiteY171" fmla="*/ 2231968 h 2237474"/>
              <a:gd name="connsiteX172" fmla="*/ 1297744 w 12192000"/>
              <a:gd name="connsiteY172" fmla="*/ 2235849 h 2237474"/>
              <a:gd name="connsiteX173" fmla="*/ 1286236 w 12192000"/>
              <a:gd name="connsiteY173" fmla="*/ 2233135 h 2237474"/>
              <a:gd name="connsiteX174" fmla="*/ 1283504 w 12192000"/>
              <a:gd name="connsiteY174" fmla="*/ 2233797 h 2237474"/>
              <a:gd name="connsiteX175" fmla="*/ 1279765 w 12192000"/>
              <a:gd name="connsiteY175" fmla="*/ 2229639 h 2237474"/>
              <a:gd name="connsiteX176" fmla="*/ 1195347 w 12192000"/>
              <a:gd name="connsiteY176" fmla="*/ 2212354 h 2237474"/>
              <a:gd name="connsiteX177" fmla="*/ 970251 w 12192000"/>
              <a:gd name="connsiteY177" fmla="*/ 2221029 h 2237474"/>
              <a:gd name="connsiteX178" fmla="*/ 812914 w 12192000"/>
              <a:gd name="connsiteY178" fmla="*/ 2202752 h 2237474"/>
              <a:gd name="connsiteX179" fmla="*/ 800195 w 12192000"/>
              <a:gd name="connsiteY179" fmla="*/ 2209407 h 2237474"/>
              <a:gd name="connsiteX180" fmla="*/ 784978 w 12192000"/>
              <a:gd name="connsiteY180" fmla="*/ 2212360 h 2237474"/>
              <a:gd name="connsiteX181" fmla="*/ 681987 w 12192000"/>
              <a:gd name="connsiteY181" fmla="*/ 2216757 h 2237474"/>
              <a:gd name="connsiteX182" fmla="*/ 669923 w 12192000"/>
              <a:gd name="connsiteY182" fmla="*/ 2211682 h 2237474"/>
              <a:gd name="connsiteX183" fmla="*/ 648680 w 12192000"/>
              <a:gd name="connsiteY183" fmla="*/ 2206229 h 2237474"/>
              <a:gd name="connsiteX184" fmla="*/ 597225 w 12192000"/>
              <a:gd name="connsiteY184" fmla="*/ 2180999 h 2237474"/>
              <a:gd name="connsiteX185" fmla="*/ 558449 w 12192000"/>
              <a:gd name="connsiteY185" fmla="*/ 2182346 h 2237474"/>
              <a:gd name="connsiteX186" fmla="*/ 550517 w 12192000"/>
              <a:gd name="connsiteY186" fmla="*/ 2182060 h 2237474"/>
              <a:gd name="connsiteX187" fmla="*/ 550309 w 12192000"/>
              <a:gd name="connsiteY187" fmla="*/ 2181825 h 2237474"/>
              <a:gd name="connsiteX188" fmla="*/ 541836 w 12192000"/>
              <a:gd name="connsiteY188" fmla="*/ 2181063 h 2237474"/>
              <a:gd name="connsiteX189" fmla="*/ 536057 w 12192000"/>
              <a:gd name="connsiteY189" fmla="*/ 2181537 h 2237474"/>
              <a:gd name="connsiteX190" fmla="*/ 520671 w 12192000"/>
              <a:gd name="connsiteY190" fmla="*/ 2180980 h 2237474"/>
              <a:gd name="connsiteX191" fmla="*/ 515024 w 12192000"/>
              <a:gd name="connsiteY191" fmla="*/ 2179258 h 2237474"/>
              <a:gd name="connsiteX192" fmla="*/ 512278 w 12192000"/>
              <a:gd name="connsiteY192" fmla="*/ 2176369 h 2237474"/>
              <a:gd name="connsiteX193" fmla="*/ 480419 w 12192000"/>
              <a:gd name="connsiteY193" fmla="*/ 2167807 h 2237474"/>
              <a:gd name="connsiteX194" fmla="*/ 413835 w 12192000"/>
              <a:gd name="connsiteY194" fmla="*/ 2156783 h 2237474"/>
              <a:gd name="connsiteX195" fmla="*/ 376513 w 12192000"/>
              <a:gd name="connsiteY195" fmla="*/ 2154014 h 2237474"/>
              <a:gd name="connsiteX196" fmla="*/ 273386 w 12192000"/>
              <a:gd name="connsiteY196" fmla="*/ 2142551 h 2237474"/>
              <a:gd name="connsiteX197" fmla="*/ 169207 w 12192000"/>
              <a:gd name="connsiteY197" fmla="*/ 2128100 h 2237474"/>
              <a:gd name="connsiteX198" fmla="*/ 93149 w 12192000"/>
              <a:gd name="connsiteY198" fmla="*/ 2105324 h 2237474"/>
              <a:gd name="connsiteX199" fmla="*/ 88109 w 12192000"/>
              <a:gd name="connsiteY199" fmla="*/ 2106704 h 2237474"/>
              <a:gd name="connsiteX200" fmla="*/ 80022 w 12192000"/>
              <a:gd name="connsiteY200" fmla="*/ 2107254 h 2237474"/>
              <a:gd name="connsiteX201" fmla="*/ 79717 w 12192000"/>
              <a:gd name="connsiteY201" fmla="*/ 2107046 h 2237474"/>
              <a:gd name="connsiteX202" fmla="*/ 72352 w 12192000"/>
              <a:gd name="connsiteY202" fmla="*/ 2107991 h 2237474"/>
              <a:gd name="connsiteX203" fmla="*/ 37645 w 12192000"/>
              <a:gd name="connsiteY203" fmla="*/ 2115401 h 2237474"/>
              <a:gd name="connsiteX204" fmla="*/ 4572 w 12192000"/>
              <a:gd name="connsiteY204" fmla="*/ 2111091 h 2237474"/>
              <a:gd name="connsiteX205" fmla="*/ 0 w 12192000"/>
              <a:gd name="connsiteY205" fmla="*/ 2110468 h 2237474"/>
              <a:gd name="connsiteX206" fmla="*/ 0 w 12192000"/>
              <a:gd name="connsiteY20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67091 w 12192000"/>
              <a:gd name="connsiteY23" fmla="*/ 870550 h 2237474"/>
              <a:gd name="connsiteX24" fmla="*/ 9683005 w 12192000"/>
              <a:gd name="connsiteY24" fmla="*/ 894128 h 2237474"/>
              <a:gd name="connsiteX25" fmla="*/ 9594438 w 12192000"/>
              <a:gd name="connsiteY25" fmla="*/ 919051 h 2237474"/>
              <a:gd name="connsiteX26" fmla="*/ 9577033 w 12192000"/>
              <a:gd name="connsiteY26" fmla="*/ 922857 h 2237474"/>
              <a:gd name="connsiteX27" fmla="*/ 9544189 w 12192000"/>
              <a:gd name="connsiteY27" fmla="*/ 938966 h 2237474"/>
              <a:gd name="connsiteX28" fmla="*/ 9500499 w 12192000"/>
              <a:gd name="connsiteY28" fmla="*/ 954680 h 2237474"/>
              <a:gd name="connsiteX29" fmla="*/ 9428195 w 12192000"/>
              <a:gd name="connsiteY29" fmla="*/ 986225 h 2237474"/>
              <a:gd name="connsiteX30" fmla="*/ 9410017 w 12192000"/>
              <a:gd name="connsiteY30" fmla="*/ 993931 h 2237474"/>
              <a:gd name="connsiteX31" fmla="*/ 9392919 w 12192000"/>
              <a:gd name="connsiteY31" fmla="*/ 994656 h 2237474"/>
              <a:gd name="connsiteX32" fmla="*/ 9278619 w 12192000"/>
              <a:gd name="connsiteY32" fmla="*/ 1011878 h 2237474"/>
              <a:gd name="connsiteX33" fmla="*/ 9268019 w 12192000"/>
              <a:gd name="connsiteY33" fmla="*/ 1007442 h 2237474"/>
              <a:gd name="connsiteX34" fmla="*/ 9234662 w 12192000"/>
              <a:gd name="connsiteY34" fmla="*/ 1023056 h 2237474"/>
              <a:gd name="connsiteX35" fmla="*/ 9181033 w 12192000"/>
              <a:gd name="connsiteY35" fmla="*/ 1037921 h 2237474"/>
              <a:gd name="connsiteX36" fmla="*/ 9155969 w 12192000"/>
              <a:gd name="connsiteY36" fmla="*/ 1046804 h 2237474"/>
              <a:gd name="connsiteX37" fmla="*/ 9133985 w 12192000"/>
              <a:gd name="connsiteY37" fmla="*/ 1046450 h 2237474"/>
              <a:gd name="connsiteX38" fmla="*/ 9012987 w 12192000"/>
              <a:gd name="connsiteY38" fmla="*/ 1061986 h 2237474"/>
              <a:gd name="connsiteX39" fmla="*/ 8968445 w 12192000"/>
              <a:gd name="connsiteY39" fmla="*/ 1052169 h 2237474"/>
              <a:gd name="connsiteX40" fmla="*/ 8958984 w 12192000"/>
              <a:gd name="connsiteY40" fmla="*/ 1057212 h 2237474"/>
              <a:gd name="connsiteX41" fmla="*/ 8886001 w 12192000"/>
              <a:gd name="connsiteY41" fmla="*/ 1067468 h 2237474"/>
              <a:gd name="connsiteX42" fmla="*/ 8838610 w 12192000"/>
              <a:gd name="connsiteY42" fmla="*/ 1075091 h 2237474"/>
              <a:gd name="connsiteX43" fmla="*/ 8750383 w 12192000"/>
              <a:gd name="connsiteY43" fmla="*/ 1097387 h 2237474"/>
              <a:gd name="connsiteX44" fmla="*/ 8665605 w 12192000"/>
              <a:gd name="connsiteY44" fmla="*/ 1110791 h 2237474"/>
              <a:gd name="connsiteX45" fmla="*/ 8584946 w 12192000"/>
              <a:gd name="connsiteY45" fmla="*/ 1135226 h 2237474"/>
              <a:gd name="connsiteX46" fmla="*/ 8460755 w 12192000"/>
              <a:gd name="connsiteY46" fmla="*/ 1203427 h 2237474"/>
              <a:gd name="connsiteX47" fmla="*/ 8419755 w 12192000"/>
              <a:gd name="connsiteY47" fmla="*/ 1216260 h 2237474"/>
              <a:gd name="connsiteX48" fmla="*/ 8411626 w 12192000"/>
              <a:gd name="connsiteY48" fmla="*/ 1214397 h 2237474"/>
              <a:gd name="connsiteX49" fmla="*/ 8363469 w 12192000"/>
              <a:gd name="connsiteY49" fmla="*/ 1246658 h 2237474"/>
              <a:gd name="connsiteX50" fmla="*/ 8275497 w 12192000"/>
              <a:gd name="connsiteY50" fmla="*/ 1264396 h 2237474"/>
              <a:gd name="connsiteX51" fmla="*/ 8206287 w 12192000"/>
              <a:gd name="connsiteY51" fmla="*/ 1273060 h 2237474"/>
              <a:gd name="connsiteX52" fmla="*/ 8168705 w 12192000"/>
              <a:gd name="connsiteY52" fmla="*/ 1279956 h 2237474"/>
              <a:gd name="connsiteX53" fmla="*/ 8139997 w 12192000"/>
              <a:gd name="connsiteY53" fmla="*/ 1282713 h 2237474"/>
              <a:gd name="connsiteX54" fmla="*/ 8074238 w 12192000"/>
              <a:gd name="connsiteY54" fmla="*/ 1301895 h 2237474"/>
              <a:gd name="connsiteX55" fmla="*/ 7968292 w 12192000"/>
              <a:gd name="connsiteY55" fmla="*/ 1338779 h 2237474"/>
              <a:gd name="connsiteX56" fmla="*/ 7902328 w 12192000"/>
              <a:gd name="connsiteY56" fmla="*/ 1345865 h 2237474"/>
              <a:gd name="connsiteX57" fmla="*/ 7875879 w 12192000"/>
              <a:gd name="connsiteY57" fmla="*/ 1345646 h 2237474"/>
              <a:gd name="connsiteX58" fmla="*/ 7840612 w 12192000"/>
              <a:gd name="connsiteY58" fmla="*/ 1369373 h 2237474"/>
              <a:gd name="connsiteX59" fmla="*/ 7786819 w 12192000"/>
              <a:gd name="connsiteY59" fmla="*/ 1378970 h 2237474"/>
              <a:gd name="connsiteX60" fmla="*/ 7548172 w 12192000"/>
              <a:gd name="connsiteY60" fmla="*/ 1417460 h 2237474"/>
              <a:gd name="connsiteX61" fmla="*/ 7483437 w 12192000"/>
              <a:gd name="connsiteY61" fmla="*/ 1478152 h 2237474"/>
              <a:gd name="connsiteX62" fmla="*/ 7377870 w 12192000"/>
              <a:gd name="connsiteY62" fmla="*/ 1523319 h 2237474"/>
              <a:gd name="connsiteX63" fmla="*/ 7230737 w 12192000"/>
              <a:gd name="connsiteY63" fmla="*/ 1562633 h 2237474"/>
              <a:gd name="connsiteX64" fmla="*/ 7224458 w 12192000"/>
              <a:gd name="connsiteY64" fmla="*/ 1573008 h 2237474"/>
              <a:gd name="connsiteX65" fmla="*/ 7183121 w 12192000"/>
              <a:gd name="connsiteY65" fmla="*/ 1595162 h 2237474"/>
              <a:gd name="connsiteX66" fmla="*/ 7164601 w 12192000"/>
              <a:gd name="connsiteY66" fmla="*/ 1606490 h 2237474"/>
              <a:gd name="connsiteX67" fmla="*/ 7092727 w 12192000"/>
              <a:gd name="connsiteY67" fmla="*/ 1623628 h 2237474"/>
              <a:gd name="connsiteX68" fmla="*/ 7031309 w 12192000"/>
              <a:gd name="connsiteY68" fmla="*/ 1619451 h 2237474"/>
              <a:gd name="connsiteX69" fmla="*/ 6999084 w 12192000"/>
              <a:gd name="connsiteY69" fmla="*/ 1634317 h 2237474"/>
              <a:gd name="connsiteX70" fmla="*/ 6992107 w 12192000"/>
              <a:gd name="connsiteY70" fmla="*/ 1636860 h 2237474"/>
              <a:gd name="connsiteX71" fmla="*/ 6900177 w 12192000"/>
              <a:gd name="connsiteY71" fmla="*/ 1636016 h 2237474"/>
              <a:gd name="connsiteX72" fmla="*/ 6795372 w 12192000"/>
              <a:gd name="connsiteY72" fmla="*/ 1644845 h 2237474"/>
              <a:gd name="connsiteX73" fmla="*/ 6692251 w 12192000"/>
              <a:gd name="connsiteY73" fmla="*/ 1656357 h 2237474"/>
              <a:gd name="connsiteX74" fmla="*/ 6655235 w 12192000"/>
              <a:gd name="connsiteY74" fmla="*/ 1661869 h 2237474"/>
              <a:gd name="connsiteX75" fmla="*/ 6554894 w 12192000"/>
              <a:gd name="connsiteY75" fmla="*/ 1664428 h 2237474"/>
              <a:gd name="connsiteX76" fmla="*/ 6516595 w 12192000"/>
              <a:gd name="connsiteY76" fmla="*/ 1667475 h 2237474"/>
              <a:gd name="connsiteX77" fmla="*/ 6508541 w 12192000"/>
              <a:gd name="connsiteY77" fmla="*/ 1668757 h 2237474"/>
              <a:gd name="connsiteX78" fmla="*/ 6471012 w 12192000"/>
              <a:gd name="connsiteY78" fmla="*/ 1678604 h 2237474"/>
              <a:gd name="connsiteX79" fmla="*/ 6364035 w 12192000"/>
              <a:gd name="connsiteY79" fmla="*/ 1667683 h 2237474"/>
              <a:gd name="connsiteX80" fmla="*/ 6280959 w 12192000"/>
              <a:gd name="connsiteY80" fmla="*/ 1689329 h 2237474"/>
              <a:gd name="connsiteX81" fmla="*/ 6243319 w 12192000"/>
              <a:gd name="connsiteY81" fmla="*/ 1695560 h 2237474"/>
              <a:gd name="connsiteX82" fmla="*/ 6098321 w 12192000"/>
              <a:gd name="connsiteY82" fmla="*/ 1721646 h 2237474"/>
              <a:gd name="connsiteX83" fmla="*/ 5880652 w 12192000"/>
              <a:gd name="connsiteY83" fmla="*/ 1779643 h 2237474"/>
              <a:gd name="connsiteX84" fmla="*/ 5785959 w 12192000"/>
              <a:gd name="connsiteY84" fmla="*/ 1775307 h 2237474"/>
              <a:gd name="connsiteX85" fmla="*/ 5643534 w 12192000"/>
              <a:gd name="connsiteY85" fmla="*/ 1802919 h 2237474"/>
              <a:gd name="connsiteX86" fmla="*/ 5518799 w 12192000"/>
              <a:gd name="connsiteY86" fmla="*/ 1818312 h 2237474"/>
              <a:gd name="connsiteX87" fmla="*/ 5505014 w 12192000"/>
              <a:gd name="connsiteY87" fmla="*/ 1819259 h 2237474"/>
              <a:gd name="connsiteX88" fmla="*/ 5453307 w 12192000"/>
              <a:gd name="connsiteY88" fmla="*/ 1815450 h 2237474"/>
              <a:gd name="connsiteX89" fmla="*/ 5364192 w 12192000"/>
              <a:gd name="connsiteY89" fmla="*/ 1826074 h 2237474"/>
              <a:gd name="connsiteX90" fmla="*/ 5350380 w 12192000"/>
              <a:gd name="connsiteY90" fmla="*/ 1830891 h 2237474"/>
              <a:gd name="connsiteX91" fmla="*/ 5259633 w 12192000"/>
              <a:gd name="connsiteY91" fmla="*/ 1837160 h 2237474"/>
              <a:gd name="connsiteX92" fmla="*/ 5197513 w 12192000"/>
              <a:gd name="connsiteY92" fmla="*/ 1844718 h 2237474"/>
              <a:gd name="connsiteX93" fmla="*/ 5168852 w 12192000"/>
              <a:gd name="connsiteY93" fmla="*/ 1844846 h 2237474"/>
              <a:gd name="connsiteX94" fmla="*/ 5114927 w 12192000"/>
              <a:gd name="connsiteY94" fmla="*/ 1847827 h 2237474"/>
              <a:gd name="connsiteX95" fmla="*/ 5108970 w 12192000"/>
              <a:gd name="connsiteY95" fmla="*/ 1847935 h 2237474"/>
              <a:gd name="connsiteX96" fmla="*/ 5067961 w 12192000"/>
              <a:gd name="connsiteY96" fmla="*/ 1845917 h 2237474"/>
              <a:gd name="connsiteX97" fmla="*/ 5007075 w 12192000"/>
              <a:gd name="connsiteY97" fmla="*/ 1838626 h 2237474"/>
              <a:gd name="connsiteX98" fmla="*/ 4944087 w 12192000"/>
              <a:gd name="connsiteY98" fmla="*/ 1823332 h 2237474"/>
              <a:gd name="connsiteX99" fmla="*/ 4907662 w 12192000"/>
              <a:gd name="connsiteY99" fmla="*/ 1816900 h 2237474"/>
              <a:gd name="connsiteX100" fmla="*/ 4882386 w 12192000"/>
              <a:gd name="connsiteY100" fmla="*/ 1809844 h 2237474"/>
              <a:gd name="connsiteX101" fmla="*/ 4811440 w 12192000"/>
              <a:gd name="connsiteY101" fmla="*/ 1804655 h 2237474"/>
              <a:gd name="connsiteX102" fmla="*/ 4691075 w 12192000"/>
              <a:gd name="connsiteY102" fmla="*/ 1801389 h 2237474"/>
              <a:gd name="connsiteX103" fmla="*/ 4611738 w 12192000"/>
              <a:gd name="connsiteY103" fmla="*/ 1776964 h 2237474"/>
              <a:gd name="connsiteX104" fmla="*/ 4560070 w 12192000"/>
              <a:gd name="connsiteY104" fmla="*/ 1785640 h 2237474"/>
              <a:gd name="connsiteX105" fmla="*/ 4536503 w 12192000"/>
              <a:gd name="connsiteY105" fmla="*/ 1785334 h 2237474"/>
              <a:gd name="connsiteX106" fmla="*/ 4513724 w 12192000"/>
              <a:gd name="connsiteY106" fmla="*/ 1791996 h 2237474"/>
              <a:gd name="connsiteX107" fmla="*/ 4459810 w 12192000"/>
              <a:gd name="connsiteY107" fmla="*/ 1797886 h 2237474"/>
              <a:gd name="connsiteX108" fmla="*/ 4379064 w 12192000"/>
              <a:gd name="connsiteY108" fmla="*/ 1817177 h 2237474"/>
              <a:gd name="connsiteX109" fmla="*/ 4319209 w 12192000"/>
              <a:gd name="connsiteY109" fmla="*/ 1834833 h 2237474"/>
              <a:gd name="connsiteX110" fmla="*/ 4290981 w 12192000"/>
              <a:gd name="connsiteY110" fmla="*/ 1839677 h 2237474"/>
              <a:gd name="connsiteX111" fmla="*/ 4285792 w 12192000"/>
              <a:gd name="connsiteY111" fmla="*/ 1836231 h 2237474"/>
              <a:gd name="connsiteX112" fmla="*/ 4238372 w 12192000"/>
              <a:gd name="connsiteY112" fmla="*/ 1851480 h 2237474"/>
              <a:gd name="connsiteX113" fmla="*/ 4232517 w 12192000"/>
              <a:gd name="connsiteY113" fmla="*/ 1852567 h 2237474"/>
              <a:gd name="connsiteX114" fmla="*/ 4191732 w 12192000"/>
              <a:gd name="connsiteY114" fmla="*/ 1857328 h 2237474"/>
              <a:gd name="connsiteX115" fmla="*/ 4065532 w 12192000"/>
              <a:gd name="connsiteY115" fmla="*/ 1855477 h 2237474"/>
              <a:gd name="connsiteX116" fmla="*/ 4028460 w 12192000"/>
              <a:gd name="connsiteY116" fmla="*/ 1855137 h 2237474"/>
              <a:gd name="connsiteX117" fmla="*/ 4002267 w 12192000"/>
              <a:gd name="connsiteY117" fmla="*/ 1852352 h 2237474"/>
              <a:gd name="connsiteX118" fmla="*/ 3931396 w 12192000"/>
              <a:gd name="connsiteY118" fmla="*/ 1858915 h 2237474"/>
              <a:gd name="connsiteX119" fmla="*/ 3812162 w 12192000"/>
              <a:gd name="connsiteY119" fmla="*/ 1875501 h 2237474"/>
              <a:gd name="connsiteX120" fmla="*/ 3729530 w 12192000"/>
              <a:gd name="connsiteY120" fmla="*/ 1864513 h 2237474"/>
              <a:gd name="connsiteX121" fmla="*/ 3680177 w 12192000"/>
              <a:gd name="connsiteY121" fmla="*/ 1881552 h 2237474"/>
              <a:gd name="connsiteX122" fmla="*/ 3567259 w 12192000"/>
              <a:gd name="connsiteY122" fmla="*/ 1893482 h 2237474"/>
              <a:gd name="connsiteX123" fmla="*/ 3405770 w 12192000"/>
              <a:gd name="connsiteY123" fmla="*/ 1904591 h 2237474"/>
              <a:gd name="connsiteX124" fmla="*/ 3280097 w 12192000"/>
              <a:gd name="connsiteY124" fmla="*/ 1919610 h 2237474"/>
              <a:gd name="connsiteX125" fmla="*/ 3123424 w 12192000"/>
              <a:gd name="connsiteY125" fmla="*/ 1952930 h 2237474"/>
              <a:gd name="connsiteX126" fmla="*/ 3009910 w 12192000"/>
              <a:gd name="connsiteY126" fmla="*/ 1957866 h 2237474"/>
              <a:gd name="connsiteX127" fmla="*/ 2995934 w 12192000"/>
              <a:gd name="connsiteY127" fmla="*/ 1967085 h 2237474"/>
              <a:gd name="connsiteX128" fmla="*/ 2980071 w 12192000"/>
              <a:gd name="connsiteY128" fmla="*/ 1972988 h 2237474"/>
              <a:gd name="connsiteX129" fmla="*/ 2978094 w 12192000"/>
              <a:gd name="connsiteY129" fmla="*/ 1972369 h 2237474"/>
              <a:gd name="connsiteX130" fmla="*/ 2942858 w 12192000"/>
              <a:gd name="connsiteY130" fmla="*/ 1981367 h 2237474"/>
              <a:gd name="connsiteX131" fmla="*/ 2875436 w 12192000"/>
              <a:gd name="connsiteY131" fmla="*/ 1996977 h 2237474"/>
              <a:gd name="connsiteX132" fmla="*/ 2874892 w 12192000"/>
              <a:gd name="connsiteY132" fmla="*/ 1996085 h 2237474"/>
              <a:gd name="connsiteX133" fmla="*/ 2864145 w 12192000"/>
              <a:gd name="connsiteY133" fmla="*/ 1994061 h 2237474"/>
              <a:gd name="connsiteX134" fmla="*/ 2843662 w 12192000"/>
              <a:gd name="connsiteY134" fmla="*/ 1992498 h 2237474"/>
              <a:gd name="connsiteX135" fmla="*/ 2796128 w 12192000"/>
              <a:gd name="connsiteY135" fmla="*/ 1976403 h 2237474"/>
              <a:gd name="connsiteX136" fmla="*/ 2756784 w 12192000"/>
              <a:gd name="connsiteY136" fmla="*/ 1985116 h 2237474"/>
              <a:gd name="connsiteX137" fmla="*/ 2748833 w 12192000"/>
              <a:gd name="connsiteY137" fmla="*/ 1986323 h 2237474"/>
              <a:gd name="connsiteX138" fmla="*/ 2748661 w 12192000"/>
              <a:gd name="connsiteY138" fmla="*/ 1986122 h 2237474"/>
              <a:gd name="connsiteX139" fmla="*/ 2740251 w 12192000"/>
              <a:gd name="connsiteY139" fmla="*/ 1986946 h 2237474"/>
              <a:gd name="connsiteX140" fmla="*/ 2718916 w 12192000"/>
              <a:gd name="connsiteY140" fmla="*/ 1990867 h 2237474"/>
              <a:gd name="connsiteX141" fmla="*/ 2713522 w 12192000"/>
              <a:gd name="connsiteY141" fmla="*/ 1990173 h 2237474"/>
              <a:gd name="connsiteX142" fmla="*/ 2680597 w 12192000"/>
              <a:gd name="connsiteY142" fmla="*/ 1984996 h 2237474"/>
              <a:gd name="connsiteX143" fmla="*/ 2578178 w 12192000"/>
              <a:gd name="connsiteY143" fmla="*/ 1990531 h 2237474"/>
              <a:gd name="connsiteX144" fmla="*/ 2476147 w 12192000"/>
              <a:gd name="connsiteY144" fmla="*/ 1998305 h 2237474"/>
              <a:gd name="connsiteX145" fmla="*/ 2373568 w 12192000"/>
              <a:gd name="connsiteY145" fmla="*/ 2003219 h 2237474"/>
              <a:gd name="connsiteX146" fmla="*/ 2321399 w 12192000"/>
              <a:gd name="connsiteY146" fmla="*/ 1989467 h 2237474"/>
              <a:gd name="connsiteX147" fmla="*/ 2315525 w 12192000"/>
              <a:gd name="connsiteY147" fmla="*/ 1989708 h 2237474"/>
              <a:gd name="connsiteX148" fmla="*/ 2300792 w 12192000"/>
              <a:gd name="connsiteY148" fmla="*/ 1994290 h 2237474"/>
              <a:gd name="connsiteX149" fmla="*/ 2295469 w 12192000"/>
              <a:gd name="connsiteY149" fmla="*/ 1996659 h 2237474"/>
              <a:gd name="connsiteX150" fmla="*/ 2287219 w 12192000"/>
              <a:gd name="connsiteY150" fmla="*/ 1998750 h 2237474"/>
              <a:gd name="connsiteX151" fmla="*/ 2286948 w 12192000"/>
              <a:gd name="connsiteY151" fmla="*/ 1998596 h 2237474"/>
              <a:gd name="connsiteX152" fmla="*/ 2243069 w 12192000"/>
              <a:gd name="connsiteY152" fmla="*/ 2015111 h 2237474"/>
              <a:gd name="connsiteX153" fmla="*/ 2186609 w 12192000"/>
              <a:gd name="connsiteY153" fmla="*/ 2008263 h 2237474"/>
              <a:gd name="connsiteX154" fmla="*/ 2164831 w 12192000"/>
              <a:gd name="connsiteY154" fmla="*/ 2010143 h 2237474"/>
              <a:gd name="connsiteX155" fmla="*/ 2152836 w 12192000"/>
              <a:gd name="connsiteY155" fmla="*/ 2010048 h 2237474"/>
              <a:gd name="connsiteX156" fmla="*/ 2117102 w 12192000"/>
              <a:gd name="connsiteY156" fmla="*/ 2023004 h 2237474"/>
              <a:gd name="connsiteX157" fmla="*/ 2111935 w 12192000"/>
              <a:gd name="connsiteY157" fmla="*/ 2023163 h 2237474"/>
              <a:gd name="connsiteX158" fmla="*/ 2089991 w 12192000"/>
              <a:gd name="connsiteY158" fmla="*/ 2034193 h 2237474"/>
              <a:gd name="connsiteX159" fmla="*/ 2058061 w 12192000"/>
              <a:gd name="connsiteY159" fmla="*/ 2047942 h 2237474"/>
              <a:gd name="connsiteX160" fmla="*/ 2055737 w 12192000"/>
              <a:gd name="connsiteY160" fmla="*/ 2047704 h 2237474"/>
              <a:gd name="connsiteX161" fmla="*/ 2042244 w 12192000"/>
              <a:gd name="connsiteY161" fmla="*/ 2055560 h 2237474"/>
              <a:gd name="connsiteX162" fmla="*/ 1976224 w 12192000"/>
              <a:gd name="connsiteY162" fmla="*/ 2074257 h 2237474"/>
              <a:gd name="connsiteX163" fmla="*/ 1877728 w 12192000"/>
              <a:gd name="connsiteY163" fmla="*/ 2101004 h 2237474"/>
              <a:gd name="connsiteX164" fmla="*/ 1759056 w 12192000"/>
              <a:gd name="connsiteY164" fmla="*/ 2125608 h 2237474"/>
              <a:gd name="connsiteX165" fmla="*/ 1637948 w 12192000"/>
              <a:gd name="connsiteY165" fmla="*/ 2172597 h 2237474"/>
              <a:gd name="connsiteX166" fmla="*/ 1434549 w 12192000"/>
              <a:gd name="connsiteY166" fmla="*/ 2234522 h 2237474"/>
              <a:gd name="connsiteX167" fmla="*/ 1398481 w 12192000"/>
              <a:gd name="connsiteY167" fmla="*/ 2237074 h 2237474"/>
              <a:gd name="connsiteX168" fmla="*/ 1398407 w 12192000"/>
              <a:gd name="connsiteY168" fmla="*/ 2237095 h 2237474"/>
              <a:gd name="connsiteX169" fmla="*/ 1370962 w 12192000"/>
              <a:gd name="connsiteY169" fmla="*/ 2237474 h 2237474"/>
              <a:gd name="connsiteX170" fmla="*/ 1356367 w 12192000"/>
              <a:gd name="connsiteY170" fmla="*/ 2235089 h 2237474"/>
              <a:gd name="connsiteX171" fmla="*/ 1324828 w 12192000"/>
              <a:gd name="connsiteY171" fmla="*/ 2231968 h 2237474"/>
              <a:gd name="connsiteX172" fmla="*/ 1297744 w 12192000"/>
              <a:gd name="connsiteY172" fmla="*/ 2235849 h 2237474"/>
              <a:gd name="connsiteX173" fmla="*/ 1286236 w 12192000"/>
              <a:gd name="connsiteY173" fmla="*/ 2233135 h 2237474"/>
              <a:gd name="connsiteX174" fmla="*/ 1283504 w 12192000"/>
              <a:gd name="connsiteY174" fmla="*/ 2233797 h 2237474"/>
              <a:gd name="connsiteX175" fmla="*/ 1279765 w 12192000"/>
              <a:gd name="connsiteY175" fmla="*/ 2229639 h 2237474"/>
              <a:gd name="connsiteX176" fmla="*/ 1195347 w 12192000"/>
              <a:gd name="connsiteY176" fmla="*/ 2212354 h 2237474"/>
              <a:gd name="connsiteX177" fmla="*/ 970251 w 12192000"/>
              <a:gd name="connsiteY177" fmla="*/ 2221029 h 2237474"/>
              <a:gd name="connsiteX178" fmla="*/ 812914 w 12192000"/>
              <a:gd name="connsiteY178" fmla="*/ 2202752 h 2237474"/>
              <a:gd name="connsiteX179" fmla="*/ 800195 w 12192000"/>
              <a:gd name="connsiteY179" fmla="*/ 2209407 h 2237474"/>
              <a:gd name="connsiteX180" fmla="*/ 784978 w 12192000"/>
              <a:gd name="connsiteY180" fmla="*/ 2212360 h 2237474"/>
              <a:gd name="connsiteX181" fmla="*/ 681987 w 12192000"/>
              <a:gd name="connsiteY181" fmla="*/ 2216757 h 2237474"/>
              <a:gd name="connsiteX182" fmla="*/ 669923 w 12192000"/>
              <a:gd name="connsiteY182" fmla="*/ 2211682 h 2237474"/>
              <a:gd name="connsiteX183" fmla="*/ 648680 w 12192000"/>
              <a:gd name="connsiteY183" fmla="*/ 2206229 h 2237474"/>
              <a:gd name="connsiteX184" fmla="*/ 597225 w 12192000"/>
              <a:gd name="connsiteY184" fmla="*/ 2180999 h 2237474"/>
              <a:gd name="connsiteX185" fmla="*/ 558449 w 12192000"/>
              <a:gd name="connsiteY185" fmla="*/ 2182346 h 2237474"/>
              <a:gd name="connsiteX186" fmla="*/ 550517 w 12192000"/>
              <a:gd name="connsiteY186" fmla="*/ 2182060 h 2237474"/>
              <a:gd name="connsiteX187" fmla="*/ 550309 w 12192000"/>
              <a:gd name="connsiteY187" fmla="*/ 2181825 h 2237474"/>
              <a:gd name="connsiteX188" fmla="*/ 541836 w 12192000"/>
              <a:gd name="connsiteY188" fmla="*/ 2181063 h 2237474"/>
              <a:gd name="connsiteX189" fmla="*/ 536057 w 12192000"/>
              <a:gd name="connsiteY189" fmla="*/ 2181537 h 2237474"/>
              <a:gd name="connsiteX190" fmla="*/ 520671 w 12192000"/>
              <a:gd name="connsiteY190" fmla="*/ 2180980 h 2237474"/>
              <a:gd name="connsiteX191" fmla="*/ 515024 w 12192000"/>
              <a:gd name="connsiteY191" fmla="*/ 2179258 h 2237474"/>
              <a:gd name="connsiteX192" fmla="*/ 512278 w 12192000"/>
              <a:gd name="connsiteY192" fmla="*/ 2176369 h 2237474"/>
              <a:gd name="connsiteX193" fmla="*/ 480419 w 12192000"/>
              <a:gd name="connsiteY193" fmla="*/ 2167807 h 2237474"/>
              <a:gd name="connsiteX194" fmla="*/ 413835 w 12192000"/>
              <a:gd name="connsiteY194" fmla="*/ 2156783 h 2237474"/>
              <a:gd name="connsiteX195" fmla="*/ 376513 w 12192000"/>
              <a:gd name="connsiteY195" fmla="*/ 2154014 h 2237474"/>
              <a:gd name="connsiteX196" fmla="*/ 273386 w 12192000"/>
              <a:gd name="connsiteY196" fmla="*/ 2142551 h 2237474"/>
              <a:gd name="connsiteX197" fmla="*/ 169207 w 12192000"/>
              <a:gd name="connsiteY197" fmla="*/ 2128100 h 2237474"/>
              <a:gd name="connsiteX198" fmla="*/ 93149 w 12192000"/>
              <a:gd name="connsiteY198" fmla="*/ 2105324 h 2237474"/>
              <a:gd name="connsiteX199" fmla="*/ 88109 w 12192000"/>
              <a:gd name="connsiteY199" fmla="*/ 2106704 h 2237474"/>
              <a:gd name="connsiteX200" fmla="*/ 80022 w 12192000"/>
              <a:gd name="connsiteY200" fmla="*/ 2107254 h 2237474"/>
              <a:gd name="connsiteX201" fmla="*/ 79717 w 12192000"/>
              <a:gd name="connsiteY201" fmla="*/ 2107046 h 2237474"/>
              <a:gd name="connsiteX202" fmla="*/ 72352 w 12192000"/>
              <a:gd name="connsiteY202" fmla="*/ 2107991 h 2237474"/>
              <a:gd name="connsiteX203" fmla="*/ 37645 w 12192000"/>
              <a:gd name="connsiteY203" fmla="*/ 2115401 h 2237474"/>
              <a:gd name="connsiteX204" fmla="*/ 4572 w 12192000"/>
              <a:gd name="connsiteY204" fmla="*/ 2111091 h 2237474"/>
              <a:gd name="connsiteX205" fmla="*/ 0 w 12192000"/>
              <a:gd name="connsiteY205" fmla="*/ 2110468 h 2237474"/>
              <a:gd name="connsiteX206" fmla="*/ 0 w 12192000"/>
              <a:gd name="connsiteY20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34688 w 12192000"/>
              <a:gd name="connsiteY13" fmla="*/ 757726 h 2237474"/>
              <a:gd name="connsiteX14" fmla="*/ 10805004 w 12192000"/>
              <a:gd name="connsiteY14" fmla="*/ 757573 h 2237474"/>
              <a:gd name="connsiteX15" fmla="*/ 10739478 w 12192000"/>
              <a:gd name="connsiteY15" fmla="*/ 776841 h 2237474"/>
              <a:gd name="connsiteX16" fmla="*/ 10458762 w 12192000"/>
              <a:gd name="connsiteY16" fmla="*/ 755400 h 2237474"/>
              <a:gd name="connsiteX17" fmla="*/ 10211200 w 12192000"/>
              <a:gd name="connsiteY17" fmla="*/ 767513 h 2237474"/>
              <a:gd name="connsiteX18" fmla="*/ 10167995 w 12192000"/>
              <a:gd name="connsiteY18" fmla="*/ 760843 h 2237474"/>
              <a:gd name="connsiteX19" fmla="*/ 9997044 w 12192000"/>
              <a:gd name="connsiteY19" fmla="*/ 780129 h 2237474"/>
              <a:gd name="connsiteX20" fmla="*/ 9943887 w 12192000"/>
              <a:gd name="connsiteY20" fmla="*/ 804141 h 2237474"/>
              <a:gd name="connsiteX21" fmla="*/ 9918248 w 12192000"/>
              <a:gd name="connsiteY21" fmla="*/ 816628 h 2237474"/>
              <a:gd name="connsiteX22" fmla="*/ 9767091 w 12192000"/>
              <a:gd name="connsiteY22" fmla="*/ 870550 h 2237474"/>
              <a:gd name="connsiteX23" fmla="*/ 9683005 w 12192000"/>
              <a:gd name="connsiteY23" fmla="*/ 894128 h 2237474"/>
              <a:gd name="connsiteX24" fmla="*/ 9594438 w 12192000"/>
              <a:gd name="connsiteY24" fmla="*/ 919051 h 2237474"/>
              <a:gd name="connsiteX25" fmla="*/ 9577033 w 12192000"/>
              <a:gd name="connsiteY25" fmla="*/ 922857 h 2237474"/>
              <a:gd name="connsiteX26" fmla="*/ 9544189 w 12192000"/>
              <a:gd name="connsiteY26" fmla="*/ 938966 h 2237474"/>
              <a:gd name="connsiteX27" fmla="*/ 9500499 w 12192000"/>
              <a:gd name="connsiteY27" fmla="*/ 954680 h 2237474"/>
              <a:gd name="connsiteX28" fmla="*/ 9428195 w 12192000"/>
              <a:gd name="connsiteY28" fmla="*/ 986225 h 2237474"/>
              <a:gd name="connsiteX29" fmla="*/ 9410017 w 12192000"/>
              <a:gd name="connsiteY29" fmla="*/ 993931 h 2237474"/>
              <a:gd name="connsiteX30" fmla="*/ 9392919 w 12192000"/>
              <a:gd name="connsiteY30" fmla="*/ 994656 h 2237474"/>
              <a:gd name="connsiteX31" fmla="*/ 9278619 w 12192000"/>
              <a:gd name="connsiteY31" fmla="*/ 1011878 h 2237474"/>
              <a:gd name="connsiteX32" fmla="*/ 9268019 w 12192000"/>
              <a:gd name="connsiteY32" fmla="*/ 1007442 h 2237474"/>
              <a:gd name="connsiteX33" fmla="*/ 9234662 w 12192000"/>
              <a:gd name="connsiteY33" fmla="*/ 1023056 h 2237474"/>
              <a:gd name="connsiteX34" fmla="*/ 9181033 w 12192000"/>
              <a:gd name="connsiteY34" fmla="*/ 1037921 h 2237474"/>
              <a:gd name="connsiteX35" fmla="*/ 9155969 w 12192000"/>
              <a:gd name="connsiteY35" fmla="*/ 1046804 h 2237474"/>
              <a:gd name="connsiteX36" fmla="*/ 9133985 w 12192000"/>
              <a:gd name="connsiteY36" fmla="*/ 1046450 h 2237474"/>
              <a:gd name="connsiteX37" fmla="*/ 9012987 w 12192000"/>
              <a:gd name="connsiteY37" fmla="*/ 1061986 h 2237474"/>
              <a:gd name="connsiteX38" fmla="*/ 8968445 w 12192000"/>
              <a:gd name="connsiteY38" fmla="*/ 1052169 h 2237474"/>
              <a:gd name="connsiteX39" fmla="*/ 8958984 w 12192000"/>
              <a:gd name="connsiteY39" fmla="*/ 1057212 h 2237474"/>
              <a:gd name="connsiteX40" fmla="*/ 8886001 w 12192000"/>
              <a:gd name="connsiteY40" fmla="*/ 1067468 h 2237474"/>
              <a:gd name="connsiteX41" fmla="*/ 8838610 w 12192000"/>
              <a:gd name="connsiteY41" fmla="*/ 1075091 h 2237474"/>
              <a:gd name="connsiteX42" fmla="*/ 8750383 w 12192000"/>
              <a:gd name="connsiteY42" fmla="*/ 1097387 h 2237474"/>
              <a:gd name="connsiteX43" fmla="*/ 8665605 w 12192000"/>
              <a:gd name="connsiteY43" fmla="*/ 1110791 h 2237474"/>
              <a:gd name="connsiteX44" fmla="*/ 8584946 w 12192000"/>
              <a:gd name="connsiteY44" fmla="*/ 1135226 h 2237474"/>
              <a:gd name="connsiteX45" fmla="*/ 8460755 w 12192000"/>
              <a:gd name="connsiteY45" fmla="*/ 1203427 h 2237474"/>
              <a:gd name="connsiteX46" fmla="*/ 8419755 w 12192000"/>
              <a:gd name="connsiteY46" fmla="*/ 1216260 h 2237474"/>
              <a:gd name="connsiteX47" fmla="*/ 8411626 w 12192000"/>
              <a:gd name="connsiteY47" fmla="*/ 1214397 h 2237474"/>
              <a:gd name="connsiteX48" fmla="*/ 8363469 w 12192000"/>
              <a:gd name="connsiteY48" fmla="*/ 1246658 h 2237474"/>
              <a:gd name="connsiteX49" fmla="*/ 8275497 w 12192000"/>
              <a:gd name="connsiteY49" fmla="*/ 1264396 h 2237474"/>
              <a:gd name="connsiteX50" fmla="*/ 8206287 w 12192000"/>
              <a:gd name="connsiteY50" fmla="*/ 1273060 h 2237474"/>
              <a:gd name="connsiteX51" fmla="*/ 8168705 w 12192000"/>
              <a:gd name="connsiteY51" fmla="*/ 1279956 h 2237474"/>
              <a:gd name="connsiteX52" fmla="*/ 8139997 w 12192000"/>
              <a:gd name="connsiteY52" fmla="*/ 1282713 h 2237474"/>
              <a:gd name="connsiteX53" fmla="*/ 8074238 w 12192000"/>
              <a:gd name="connsiteY53" fmla="*/ 1301895 h 2237474"/>
              <a:gd name="connsiteX54" fmla="*/ 7968292 w 12192000"/>
              <a:gd name="connsiteY54" fmla="*/ 1338779 h 2237474"/>
              <a:gd name="connsiteX55" fmla="*/ 7902328 w 12192000"/>
              <a:gd name="connsiteY55" fmla="*/ 1345865 h 2237474"/>
              <a:gd name="connsiteX56" fmla="*/ 7875879 w 12192000"/>
              <a:gd name="connsiteY56" fmla="*/ 1345646 h 2237474"/>
              <a:gd name="connsiteX57" fmla="*/ 7840612 w 12192000"/>
              <a:gd name="connsiteY57" fmla="*/ 1369373 h 2237474"/>
              <a:gd name="connsiteX58" fmla="*/ 7786819 w 12192000"/>
              <a:gd name="connsiteY58" fmla="*/ 1378970 h 2237474"/>
              <a:gd name="connsiteX59" fmla="*/ 7548172 w 12192000"/>
              <a:gd name="connsiteY59" fmla="*/ 1417460 h 2237474"/>
              <a:gd name="connsiteX60" fmla="*/ 7483437 w 12192000"/>
              <a:gd name="connsiteY60" fmla="*/ 1478152 h 2237474"/>
              <a:gd name="connsiteX61" fmla="*/ 7377870 w 12192000"/>
              <a:gd name="connsiteY61" fmla="*/ 1523319 h 2237474"/>
              <a:gd name="connsiteX62" fmla="*/ 7230737 w 12192000"/>
              <a:gd name="connsiteY62" fmla="*/ 1562633 h 2237474"/>
              <a:gd name="connsiteX63" fmla="*/ 7224458 w 12192000"/>
              <a:gd name="connsiteY63" fmla="*/ 1573008 h 2237474"/>
              <a:gd name="connsiteX64" fmla="*/ 7183121 w 12192000"/>
              <a:gd name="connsiteY64" fmla="*/ 1595162 h 2237474"/>
              <a:gd name="connsiteX65" fmla="*/ 7164601 w 12192000"/>
              <a:gd name="connsiteY65" fmla="*/ 1606490 h 2237474"/>
              <a:gd name="connsiteX66" fmla="*/ 7092727 w 12192000"/>
              <a:gd name="connsiteY66" fmla="*/ 1623628 h 2237474"/>
              <a:gd name="connsiteX67" fmla="*/ 7031309 w 12192000"/>
              <a:gd name="connsiteY67" fmla="*/ 1619451 h 2237474"/>
              <a:gd name="connsiteX68" fmla="*/ 6999084 w 12192000"/>
              <a:gd name="connsiteY68" fmla="*/ 1634317 h 2237474"/>
              <a:gd name="connsiteX69" fmla="*/ 6992107 w 12192000"/>
              <a:gd name="connsiteY69" fmla="*/ 1636860 h 2237474"/>
              <a:gd name="connsiteX70" fmla="*/ 6900177 w 12192000"/>
              <a:gd name="connsiteY70" fmla="*/ 1636016 h 2237474"/>
              <a:gd name="connsiteX71" fmla="*/ 6795372 w 12192000"/>
              <a:gd name="connsiteY71" fmla="*/ 1644845 h 2237474"/>
              <a:gd name="connsiteX72" fmla="*/ 6692251 w 12192000"/>
              <a:gd name="connsiteY72" fmla="*/ 1656357 h 2237474"/>
              <a:gd name="connsiteX73" fmla="*/ 6655235 w 12192000"/>
              <a:gd name="connsiteY73" fmla="*/ 1661869 h 2237474"/>
              <a:gd name="connsiteX74" fmla="*/ 6554894 w 12192000"/>
              <a:gd name="connsiteY74" fmla="*/ 1664428 h 2237474"/>
              <a:gd name="connsiteX75" fmla="*/ 6516595 w 12192000"/>
              <a:gd name="connsiteY75" fmla="*/ 1667475 h 2237474"/>
              <a:gd name="connsiteX76" fmla="*/ 6508541 w 12192000"/>
              <a:gd name="connsiteY76" fmla="*/ 1668757 h 2237474"/>
              <a:gd name="connsiteX77" fmla="*/ 6471012 w 12192000"/>
              <a:gd name="connsiteY77" fmla="*/ 1678604 h 2237474"/>
              <a:gd name="connsiteX78" fmla="*/ 6364035 w 12192000"/>
              <a:gd name="connsiteY78" fmla="*/ 1667683 h 2237474"/>
              <a:gd name="connsiteX79" fmla="*/ 6280959 w 12192000"/>
              <a:gd name="connsiteY79" fmla="*/ 1689329 h 2237474"/>
              <a:gd name="connsiteX80" fmla="*/ 6243319 w 12192000"/>
              <a:gd name="connsiteY80" fmla="*/ 1695560 h 2237474"/>
              <a:gd name="connsiteX81" fmla="*/ 6098321 w 12192000"/>
              <a:gd name="connsiteY81" fmla="*/ 1721646 h 2237474"/>
              <a:gd name="connsiteX82" fmla="*/ 5880652 w 12192000"/>
              <a:gd name="connsiteY82" fmla="*/ 1779643 h 2237474"/>
              <a:gd name="connsiteX83" fmla="*/ 5785959 w 12192000"/>
              <a:gd name="connsiteY83" fmla="*/ 1775307 h 2237474"/>
              <a:gd name="connsiteX84" fmla="*/ 5643534 w 12192000"/>
              <a:gd name="connsiteY84" fmla="*/ 1802919 h 2237474"/>
              <a:gd name="connsiteX85" fmla="*/ 5518799 w 12192000"/>
              <a:gd name="connsiteY85" fmla="*/ 1818312 h 2237474"/>
              <a:gd name="connsiteX86" fmla="*/ 5505014 w 12192000"/>
              <a:gd name="connsiteY86" fmla="*/ 1819259 h 2237474"/>
              <a:gd name="connsiteX87" fmla="*/ 5453307 w 12192000"/>
              <a:gd name="connsiteY87" fmla="*/ 1815450 h 2237474"/>
              <a:gd name="connsiteX88" fmla="*/ 5364192 w 12192000"/>
              <a:gd name="connsiteY88" fmla="*/ 1826074 h 2237474"/>
              <a:gd name="connsiteX89" fmla="*/ 5350380 w 12192000"/>
              <a:gd name="connsiteY89" fmla="*/ 1830891 h 2237474"/>
              <a:gd name="connsiteX90" fmla="*/ 5259633 w 12192000"/>
              <a:gd name="connsiteY90" fmla="*/ 1837160 h 2237474"/>
              <a:gd name="connsiteX91" fmla="*/ 5197513 w 12192000"/>
              <a:gd name="connsiteY91" fmla="*/ 1844718 h 2237474"/>
              <a:gd name="connsiteX92" fmla="*/ 5168852 w 12192000"/>
              <a:gd name="connsiteY92" fmla="*/ 1844846 h 2237474"/>
              <a:gd name="connsiteX93" fmla="*/ 5114927 w 12192000"/>
              <a:gd name="connsiteY93" fmla="*/ 1847827 h 2237474"/>
              <a:gd name="connsiteX94" fmla="*/ 5108970 w 12192000"/>
              <a:gd name="connsiteY94" fmla="*/ 1847935 h 2237474"/>
              <a:gd name="connsiteX95" fmla="*/ 5067961 w 12192000"/>
              <a:gd name="connsiteY95" fmla="*/ 1845917 h 2237474"/>
              <a:gd name="connsiteX96" fmla="*/ 5007075 w 12192000"/>
              <a:gd name="connsiteY96" fmla="*/ 1838626 h 2237474"/>
              <a:gd name="connsiteX97" fmla="*/ 4944087 w 12192000"/>
              <a:gd name="connsiteY97" fmla="*/ 1823332 h 2237474"/>
              <a:gd name="connsiteX98" fmla="*/ 4907662 w 12192000"/>
              <a:gd name="connsiteY98" fmla="*/ 1816900 h 2237474"/>
              <a:gd name="connsiteX99" fmla="*/ 4882386 w 12192000"/>
              <a:gd name="connsiteY99" fmla="*/ 1809844 h 2237474"/>
              <a:gd name="connsiteX100" fmla="*/ 4811440 w 12192000"/>
              <a:gd name="connsiteY100" fmla="*/ 1804655 h 2237474"/>
              <a:gd name="connsiteX101" fmla="*/ 4691075 w 12192000"/>
              <a:gd name="connsiteY101" fmla="*/ 1801389 h 2237474"/>
              <a:gd name="connsiteX102" fmla="*/ 4611738 w 12192000"/>
              <a:gd name="connsiteY102" fmla="*/ 1776964 h 2237474"/>
              <a:gd name="connsiteX103" fmla="*/ 4560070 w 12192000"/>
              <a:gd name="connsiteY103" fmla="*/ 1785640 h 2237474"/>
              <a:gd name="connsiteX104" fmla="*/ 4536503 w 12192000"/>
              <a:gd name="connsiteY104" fmla="*/ 1785334 h 2237474"/>
              <a:gd name="connsiteX105" fmla="*/ 4513724 w 12192000"/>
              <a:gd name="connsiteY105" fmla="*/ 1791996 h 2237474"/>
              <a:gd name="connsiteX106" fmla="*/ 4459810 w 12192000"/>
              <a:gd name="connsiteY106" fmla="*/ 1797886 h 2237474"/>
              <a:gd name="connsiteX107" fmla="*/ 4379064 w 12192000"/>
              <a:gd name="connsiteY107" fmla="*/ 1817177 h 2237474"/>
              <a:gd name="connsiteX108" fmla="*/ 4319209 w 12192000"/>
              <a:gd name="connsiteY108" fmla="*/ 1834833 h 2237474"/>
              <a:gd name="connsiteX109" fmla="*/ 4290981 w 12192000"/>
              <a:gd name="connsiteY109" fmla="*/ 1839677 h 2237474"/>
              <a:gd name="connsiteX110" fmla="*/ 4285792 w 12192000"/>
              <a:gd name="connsiteY110" fmla="*/ 1836231 h 2237474"/>
              <a:gd name="connsiteX111" fmla="*/ 4238372 w 12192000"/>
              <a:gd name="connsiteY111" fmla="*/ 1851480 h 2237474"/>
              <a:gd name="connsiteX112" fmla="*/ 4232517 w 12192000"/>
              <a:gd name="connsiteY112" fmla="*/ 1852567 h 2237474"/>
              <a:gd name="connsiteX113" fmla="*/ 4191732 w 12192000"/>
              <a:gd name="connsiteY113" fmla="*/ 1857328 h 2237474"/>
              <a:gd name="connsiteX114" fmla="*/ 4065532 w 12192000"/>
              <a:gd name="connsiteY114" fmla="*/ 1855477 h 2237474"/>
              <a:gd name="connsiteX115" fmla="*/ 4028460 w 12192000"/>
              <a:gd name="connsiteY115" fmla="*/ 1855137 h 2237474"/>
              <a:gd name="connsiteX116" fmla="*/ 4002267 w 12192000"/>
              <a:gd name="connsiteY116" fmla="*/ 1852352 h 2237474"/>
              <a:gd name="connsiteX117" fmla="*/ 3931396 w 12192000"/>
              <a:gd name="connsiteY117" fmla="*/ 1858915 h 2237474"/>
              <a:gd name="connsiteX118" fmla="*/ 3812162 w 12192000"/>
              <a:gd name="connsiteY118" fmla="*/ 1875501 h 2237474"/>
              <a:gd name="connsiteX119" fmla="*/ 3729530 w 12192000"/>
              <a:gd name="connsiteY119" fmla="*/ 1864513 h 2237474"/>
              <a:gd name="connsiteX120" fmla="*/ 3680177 w 12192000"/>
              <a:gd name="connsiteY120" fmla="*/ 1881552 h 2237474"/>
              <a:gd name="connsiteX121" fmla="*/ 3567259 w 12192000"/>
              <a:gd name="connsiteY121" fmla="*/ 1893482 h 2237474"/>
              <a:gd name="connsiteX122" fmla="*/ 3405770 w 12192000"/>
              <a:gd name="connsiteY122" fmla="*/ 1904591 h 2237474"/>
              <a:gd name="connsiteX123" fmla="*/ 3280097 w 12192000"/>
              <a:gd name="connsiteY123" fmla="*/ 1919610 h 2237474"/>
              <a:gd name="connsiteX124" fmla="*/ 3123424 w 12192000"/>
              <a:gd name="connsiteY124" fmla="*/ 1952930 h 2237474"/>
              <a:gd name="connsiteX125" fmla="*/ 3009910 w 12192000"/>
              <a:gd name="connsiteY125" fmla="*/ 1957866 h 2237474"/>
              <a:gd name="connsiteX126" fmla="*/ 2995934 w 12192000"/>
              <a:gd name="connsiteY126" fmla="*/ 1967085 h 2237474"/>
              <a:gd name="connsiteX127" fmla="*/ 2980071 w 12192000"/>
              <a:gd name="connsiteY127" fmla="*/ 1972988 h 2237474"/>
              <a:gd name="connsiteX128" fmla="*/ 2978094 w 12192000"/>
              <a:gd name="connsiteY128" fmla="*/ 1972369 h 2237474"/>
              <a:gd name="connsiteX129" fmla="*/ 2942858 w 12192000"/>
              <a:gd name="connsiteY129" fmla="*/ 1981367 h 2237474"/>
              <a:gd name="connsiteX130" fmla="*/ 2875436 w 12192000"/>
              <a:gd name="connsiteY130" fmla="*/ 1996977 h 2237474"/>
              <a:gd name="connsiteX131" fmla="*/ 2874892 w 12192000"/>
              <a:gd name="connsiteY131" fmla="*/ 1996085 h 2237474"/>
              <a:gd name="connsiteX132" fmla="*/ 2864145 w 12192000"/>
              <a:gd name="connsiteY132" fmla="*/ 1994061 h 2237474"/>
              <a:gd name="connsiteX133" fmla="*/ 2843662 w 12192000"/>
              <a:gd name="connsiteY133" fmla="*/ 1992498 h 2237474"/>
              <a:gd name="connsiteX134" fmla="*/ 2796128 w 12192000"/>
              <a:gd name="connsiteY134" fmla="*/ 1976403 h 2237474"/>
              <a:gd name="connsiteX135" fmla="*/ 2756784 w 12192000"/>
              <a:gd name="connsiteY135" fmla="*/ 1985116 h 2237474"/>
              <a:gd name="connsiteX136" fmla="*/ 2748833 w 12192000"/>
              <a:gd name="connsiteY136" fmla="*/ 1986323 h 2237474"/>
              <a:gd name="connsiteX137" fmla="*/ 2748661 w 12192000"/>
              <a:gd name="connsiteY137" fmla="*/ 1986122 h 2237474"/>
              <a:gd name="connsiteX138" fmla="*/ 2740251 w 12192000"/>
              <a:gd name="connsiteY138" fmla="*/ 1986946 h 2237474"/>
              <a:gd name="connsiteX139" fmla="*/ 2718916 w 12192000"/>
              <a:gd name="connsiteY139" fmla="*/ 1990867 h 2237474"/>
              <a:gd name="connsiteX140" fmla="*/ 2713522 w 12192000"/>
              <a:gd name="connsiteY140" fmla="*/ 1990173 h 2237474"/>
              <a:gd name="connsiteX141" fmla="*/ 2680597 w 12192000"/>
              <a:gd name="connsiteY141" fmla="*/ 1984996 h 2237474"/>
              <a:gd name="connsiteX142" fmla="*/ 2578178 w 12192000"/>
              <a:gd name="connsiteY142" fmla="*/ 1990531 h 2237474"/>
              <a:gd name="connsiteX143" fmla="*/ 2476147 w 12192000"/>
              <a:gd name="connsiteY143" fmla="*/ 1998305 h 2237474"/>
              <a:gd name="connsiteX144" fmla="*/ 2373568 w 12192000"/>
              <a:gd name="connsiteY144" fmla="*/ 2003219 h 2237474"/>
              <a:gd name="connsiteX145" fmla="*/ 2321399 w 12192000"/>
              <a:gd name="connsiteY145" fmla="*/ 1989467 h 2237474"/>
              <a:gd name="connsiteX146" fmla="*/ 2315525 w 12192000"/>
              <a:gd name="connsiteY146" fmla="*/ 1989708 h 2237474"/>
              <a:gd name="connsiteX147" fmla="*/ 2300792 w 12192000"/>
              <a:gd name="connsiteY147" fmla="*/ 1994290 h 2237474"/>
              <a:gd name="connsiteX148" fmla="*/ 2295469 w 12192000"/>
              <a:gd name="connsiteY148" fmla="*/ 1996659 h 2237474"/>
              <a:gd name="connsiteX149" fmla="*/ 2287219 w 12192000"/>
              <a:gd name="connsiteY149" fmla="*/ 1998750 h 2237474"/>
              <a:gd name="connsiteX150" fmla="*/ 2286948 w 12192000"/>
              <a:gd name="connsiteY150" fmla="*/ 1998596 h 2237474"/>
              <a:gd name="connsiteX151" fmla="*/ 2243069 w 12192000"/>
              <a:gd name="connsiteY151" fmla="*/ 2015111 h 2237474"/>
              <a:gd name="connsiteX152" fmla="*/ 2186609 w 12192000"/>
              <a:gd name="connsiteY152" fmla="*/ 2008263 h 2237474"/>
              <a:gd name="connsiteX153" fmla="*/ 2164831 w 12192000"/>
              <a:gd name="connsiteY153" fmla="*/ 2010143 h 2237474"/>
              <a:gd name="connsiteX154" fmla="*/ 2152836 w 12192000"/>
              <a:gd name="connsiteY154" fmla="*/ 2010048 h 2237474"/>
              <a:gd name="connsiteX155" fmla="*/ 2117102 w 12192000"/>
              <a:gd name="connsiteY155" fmla="*/ 2023004 h 2237474"/>
              <a:gd name="connsiteX156" fmla="*/ 2111935 w 12192000"/>
              <a:gd name="connsiteY156" fmla="*/ 2023163 h 2237474"/>
              <a:gd name="connsiteX157" fmla="*/ 2089991 w 12192000"/>
              <a:gd name="connsiteY157" fmla="*/ 2034193 h 2237474"/>
              <a:gd name="connsiteX158" fmla="*/ 2058061 w 12192000"/>
              <a:gd name="connsiteY158" fmla="*/ 2047942 h 2237474"/>
              <a:gd name="connsiteX159" fmla="*/ 2055737 w 12192000"/>
              <a:gd name="connsiteY159" fmla="*/ 2047704 h 2237474"/>
              <a:gd name="connsiteX160" fmla="*/ 2042244 w 12192000"/>
              <a:gd name="connsiteY160" fmla="*/ 2055560 h 2237474"/>
              <a:gd name="connsiteX161" fmla="*/ 1976224 w 12192000"/>
              <a:gd name="connsiteY161" fmla="*/ 2074257 h 2237474"/>
              <a:gd name="connsiteX162" fmla="*/ 1877728 w 12192000"/>
              <a:gd name="connsiteY162" fmla="*/ 2101004 h 2237474"/>
              <a:gd name="connsiteX163" fmla="*/ 1759056 w 12192000"/>
              <a:gd name="connsiteY163" fmla="*/ 2125608 h 2237474"/>
              <a:gd name="connsiteX164" fmla="*/ 1637948 w 12192000"/>
              <a:gd name="connsiteY164" fmla="*/ 2172597 h 2237474"/>
              <a:gd name="connsiteX165" fmla="*/ 1434549 w 12192000"/>
              <a:gd name="connsiteY165" fmla="*/ 2234522 h 2237474"/>
              <a:gd name="connsiteX166" fmla="*/ 1398481 w 12192000"/>
              <a:gd name="connsiteY166" fmla="*/ 2237074 h 2237474"/>
              <a:gd name="connsiteX167" fmla="*/ 1398407 w 12192000"/>
              <a:gd name="connsiteY167" fmla="*/ 2237095 h 2237474"/>
              <a:gd name="connsiteX168" fmla="*/ 1370962 w 12192000"/>
              <a:gd name="connsiteY168" fmla="*/ 2237474 h 2237474"/>
              <a:gd name="connsiteX169" fmla="*/ 1356367 w 12192000"/>
              <a:gd name="connsiteY169" fmla="*/ 2235089 h 2237474"/>
              <a:gd name="connsiteX170" fmla="*/ 1324828 w 12192000"/>
              <a:gd name="connsiteY170" fmla="*/ 2231968 h 2237474"/>
              <a:gd name="connsiteX171" fmla="*/ 1297744 w 12192000"/>
              <a:gd name="connsiteY171" fmla="*/ 2235849 h 2237474"/>
              <a:gd name="connsiteX172" fmla="*/ 1286236 w 12192000"/>
              <a:gd name="connsiteY172" fmla="*/ 2233135 h 2237474"/>
              <a:gd name="connsiteX173" fmla="*/ 1283504 w 12192000"/>
              <a:gd name="connsiteY173" fmla="*/ 2233797 h 2237474"/>
              <a:gd name="connsiteX174" fmla="*/ 1279765 w 12192000"/>
              <a:gd name="connsiteY174" fmla="*/ 2229639 h 2237474"/>
              <a:gd name="connsiteX175" fmla="*/ 1195347 w 12192000"/>
              <a:gd name="connsiteY175" fmla="*/ 2212354 h 2237474"/>
              <a:gd name="connsiteX176" fmla="*/ 970251 w 12192000"/>
              <a:gd name="connsiteY176" fmla="*/ 2221029 h 2237474"/>
              <a:gd name="connsiteX177" fmla="*/ 812914 w 12192000"/>
              <a:gd name="connsiteY177" fmla="*/ 2202752 h 2237474"/>
              <a:gd name="connsiteX178" fmla="*/ 800195 w 12192000"/>
              <a:gd name="connsiteY178" fmla="*/ 2209407 h 2237474"/>
              <a:gd name="connsiteX179" fmla="*/ 784978 w 12192000"/>
              <a:gd name="connsiteY179" fmla="*/ 2212360 h 2237474"/>
              <a:gd name="connsiteX180" fmla="*/ 681987 w 12192000"/>
              <a:gd name="connsiteY180" fmla="*/ 2216757 h 2237474"/>
              <a:gd name="connsiteX181" fmla="*/ 669923 w 12192000"/>
              <a:gd name="connsiteY181" fmla="*/ 2211682 h 2237474"/>
              <a:gd name="connsiteX182" fmla="*/ 648680 w 12192000"/>
              <a:gd name="connsiteY182" fmla="*/ 2206229 h 2237474"/>
              <a:gd name="connsiteX183" fmla="*/ 597225 w 12192000"/>
              <a:gd name="connsiteY183" fmla="*/ 2180999 h 2237474"/>
              <a:gd name="connsiteX184" fmla="*/ 558449 w 12192000"/>
              <a:gd name="connsiteY184" fmla="*/ 2182346 h 2237474"/>
              <a:gd name="connsiteX185" fmla="*/ 550517 w 12192000"/>
              <a:gd name="connsiteY185" fmla="*/ 2182060 h 2237474"/>
              <a:gd name="connsiteX186" fmla="*/ 550309 w 12192000"/>
              <a:gd name="connsiteY186" fmla="*/ 2181825 h 2237474"/>
              <a:gd name="connsiteX187" fmla="*/ 541836 w 12192000"/>
              <a:gd name="connsiteY187" fmla="*/ 2181063 h 2237474"/>
              <a:gd name="connsiteX188" fmla="*/ 536057 w 12192000"/>
              <a:gd name="connsiteY188" fmla="*/ 2181537 h 2237474"/>
              <a:gd name="connsiteX189" fmla="*/ 520671 w 12192000"/>
              <a:gd name="connsiteY189" fmla="*/ 2180980 h 2237474"/>
              <a:gd name="connsiteX190" fmla="*/ 515024 w 12192000"/>
              <a:gd name="connsiteY190" fmla="*/ 2179258 h 2237474"/>
              <a:gd name="connsiteX191" fmla="*/ 512278 w 12192000"/>
              <a:gd name="connsiteY191" fmla="*/ 2176369 h 2237474"/>
              <a:gd name="connsiteX192" fmla="*/ 480419 w 12192000"/>
              <a:gd name="connsiteY192" fmla="*/ 2167807 h 2237474"/>
              <a:gd name="connsiteX193" fmla="*/ 413835 w 12192000"/>
              <a:gd name="connsiteY193" fmla="*/ 2156783 h 2237474"/>
              <a:gd name="connsiteX194" fmla="*/ 376513 w 12192000"/>
              <a:gd name="connsiteY194" fmla="*/ 2154014 h 2237474"/>
              <a:gd name="connsiteX195" fmla="*/ 273386 w 12192000"/>
              <a:gd name="connsiteY195" fmla="*/ 2142551 h 2237474"/>
              <a:gd name="connsiteX196" fmla="*/ 169207 w 12192000"/>
              <a:gd name="connsiteY196" fmla="*/ 2128100 h 2237474"/>
              <a:gd name="connsiteX197" fmla="*/ 93149 w 12192000"/>
              <a:gd name="connsiteY197" fmla="*/ 2105324 h 2237474"/>
              <a:gd name="connsiteX198" fmla="*/ 88109 w 12192000"/>
              <a:gd name="connsiteY198" fmla="*/ 2106704 h 2237474"/>
              <a:gd name="connsiteX199" fmla="*/ 80022 w 12192000"/>
              <a:gd name="connsiteY199" fmla="*/ 2107254 h 2237474"/>
              <a:gd name="connsiteX200" fmla="*/ 79717 w 12192000"/>
              <a:gd name="connsiteY200" fmla="*/ 2107046 h 2237474"/>
              <a:gd name="connsiteX201" fmla="*/ 72352 w 12192000"/>
              <a:gd name="connsiteY201" fmla="*/ 2107991 h 2237474"/>
              <a:gd name="connsiteX202" fmla="*/ 37645 w 12192000"/>
              <a:gd name="connsiteY202" fmla="*/ 2115401 h 2237474"/>
              <a:gd name="connsiteX203" fmla="*/ 4572 w 12192000"/>
              <a:gd name="connsiteY203" fmla="*/ 2111091 h 2237474"/>
              <a:gd name="connsiteX204" fmla="*/ 0 w 12192000"/>
              <a:gd name="connsiteY204" fmla="*/ 2110468 h 2237474"/>
              <a:gd name="connsiteX205" fmla="*/ 0 w 12192000"/>
              <a:gd name="connsiteY20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34688 w 12192000"/>
              <a:gd name="connsiteY13" fmla="*/ 757726 h 2237474"/>
              <a:gd name="connsiteX14" fmla="*/ 10805004 w 12192000"/>
              <a:gd name="connsiteY14" fmla="*/ 757573 h 2237474"/>
              <a:gd name="connsiteX15" fmla="*/ 10739478 w 12192000"/>
              <a:gd name="connsiteY15" fmla="*/ 776841 h 2237474"/>
              <a:gd name="connsiteX16" fmla="*/ 10458762 w 12192000"/>
              <a:gd name="connsiteY16" fmla="*/ 755400 h 2237474"/>
              <a:gd name="connsiteX17" fmla="*/ 10211200 w 12192000"/>
              <a:gd name="connsiteY17" fmla="*/ 767513 h 2237474"/>
              <a:gd name="connsiteX18" fmla="*/ 10167995 w 12192000"/>
              <a:gd name="connsiteY18" fmla="*/ 760843 h 2237474"/>
              <a:gd name="connsiteX19" fmla="*/ 9997044 w 12192000"/>
              <a:gd name="connsiteY19" fmla="*/ 780129 h 2237474"/>
              <a:gd name="connsiteX20" fmla="*/ 9943887 w 12192000"/>
              <a:gd name="connsiteY20" fmla="*/ 804141 h 2237474"/>
              <a:gd name="connsiteX21" fmla="*/ 9918248 w 12192000"/>
              <a:gd name="connsiteY21" fmla="*/ 816628 h 2237474"/>
              <a:gd name="connsiteX22" fmla="*/ 9767091 w 12192000"/>
              <a:gd name="connsiteY22" fmla="*/ 870550 h 2237474"/>
              <a:gd name="connsiteX23" fmla="*/ 9683005 w 12192000"/>
              <a:gd name="connsiteY23" fmla="*/ 894128 h 2237474"/>
              <a:gd name="connsiteX24" fmla="*/ 9594438 w 12192000"/>
              <a:gd name="connsiteY24" fmla="*/ 919051 h 2237474"/>
              <a:gd name="connsiteX25" fmla="*/ 9577033 w 12192000"/>
              <a:gd name="connsiteY25" fmla="*/ 922857 h 2237474"/>
              <a:gd name="connsiteX26" fmla="*/ 9544189 w 12192000"/>
              <a:gd name="connsiteY26" fmla="*/ 938966 h 2237474"/>
              <a:gd name="connsiteX27" fmla="*/ 9500499 w 12192000"/>
              <a:gd name="connsiteY27" fmla="*/ 954680 h 2237474"/>
              <a:gd name="connsiteX28" fmla="*/ 9428195 w 12192000"/>
              <a:gd name="connsiteY28" fmla="*/ 986225 h 2237474"/>
              <a:gd name="connsiteX29" fmla="*/ 9410017 w 12192000"/>
              <a:gd name="connsiteY29" fmla="*/ 993931 h 2237474"/>
              <a:gd name="connsiteX30" fmla="*/ 9392919 w 12192000"/>
              <a:gd name="connsiteY30" fmla="*/ 994656 h 2237474"/>
              <a:gd name="connsiteX31" fmla="*/ 9278619 w 12192000"/>
              <a:gd name="connsiteY31" fmla="*/ 1011878 h 2237474"/>
              <a:gd name="connsiteX32" fmla="*/ 9268019 w 12192000"/>
              <a:gd name="connsiteY32" fmla="*/ 1007442 h 2237474"/>
              <a:gd name="connsiteX33" fmla="*/ 9234662 w 12192000"/>
              <a:gd name="connsiteY33" fmla="*/ 1023056 h 2237474"/>
              <a:gd name="connsiteX34" fmla="*/ 9181033 w 12192000"/>
              <a:gd name="connsiteY34" fmla="*/ 1037921 h 2237474"/>
              <a:gd name="connsiteX35" fmla="*/ 9155969 w 12192000"/>
              <a:gd name="connsiteY35" fmla="*/ 1046804 h 2237474"/>
              <a:gd name="connsiteX36" fmla="*/ 9133985 w 12192000"/>
              <a:gd name="connsiteY36" fmla="*/ 1046450 h 2237474"/>
              <a:gd name="connsiteX37" fmla="*/ 9012987 w 12192000"/>
              <a:gd name="connsiteY37" fmla="*/ 1061986 h 2237474"/>
              <a:gd name="connsiteX38" fmla="*/ 8968445 w 12192000"/>
              <a:gd name="connsiteY38" fmla="*/ 1052169 h 2237474"/>
              <a:gd name="connsiteX39" fmla="*/ 8958984 w 12192000"/>
              <a:gd name="connsiteY39" fmla="*/ 1057212 h 2237474"/>
              <a:gd name="connsiteX40" fmla="*/ 8886001 w 12192000"/>
              <a:gd name="connsiteY40" fmla="*/ 1067468 h 2237474"/>
              <a:gd name="connsiteX41" fmla="*/ 8838610 w 12192000"/>
              <a:gd name="connsiteY41" fmla="*/ 1075091 h 2237474"/>
              <a:gd name="connsiteX42" fmla="*/ 8750383 w 12192000"/>
              <a:gd name="connsiteY42" fmla="*/ 1097387 h 2237474"/>
              <a:gd name="connsiteX43" fmla="*/ 8665605 w 12192000"/>
              <a:gd name="connsiteY43" fmla="*/ 1110791 h 2237474"/>
              <a:gd name="connsiteX44" fmla="*/ 8584946 w 12192000"/>
              <a:gd name="connsiteY44" fmla="*/ 1135226 h 2237474"/>
              <a:gd name="connsiteX45" fmla="*/ 8460755 w 12192000"/>
              <a:gd name="connsiteY45" fmla="*/ 1203427 h 2237474"/>
              <a:gd name="connsiteX46" fmla="*/ 8419755 w 12192000"/>
              <a:gd name="connsiteY46" fmla="*/ 1216260 h 2237474"/>
              <a:gd name="connsiteX47" fmla="*/ 8411626 w 12192000"/>
              <a:gd name="connsiteY47" fmla="*/ 1214397 h 2237474"/>
              <a:gd name="connsiteX48" fmla="*/ 8363469 w 12192000"/>
              <a:gd name="connsiteY48" fmla="*/ 1246658 h 2237474"/>
              <a:gd name="connsiteX49" fmla="*/ 8275497 w 12192000"/>
              <a:gd name="connsiteY49" fmla="*/ 1264396 h 2237474"/>
              <a:gd name="connsiteX50" fmla="*/ 8206287 w 12192000"/>
              <a:gd name="connsiteY50" fmla="*/ 1273060 h 2237474"/>
              <a:gd name="connsiteX51" fmla="*/ 8168705 w 12192000"/>
              <a:gd name="connsiteY51" fmla="*/ 1279956 h 2237474"/>
              <a:gd name="connsiteX52" fmla="*/ 8139997 w 12192000"/>
              <a:gd name="connsiteY52" fmla="*/ 1282713 h 2237474"/>
              <a:gd name="connsiteX53" fmla="*/ 8074238 w 12192000"/>
              <a:gd name="connsiteY53" fmla="*/ 1301895 h 2237474"/>
              <a:gd name="connsiteX54" fmla="*/ 7968292 w 12192000"/>
              <a:gd name="connsiteY54" fmla="*/ 1338779 h 2237474"/>
              <a:gd name="connsiteX55" fmla="*/ 7902328 w 12192000"/>
              <a:gd name="connsiteY55" fmla="*/ 1345865 h 2237474"/>
              <a:gd name="connsiteX56" fmla="*/ 7875879 w 12192000"/>
              <a:gd name="connsiteY56" fmla="*/ 1345646 h 2237474"/>
              <a:gd name="connsiteX57" fmla="*/ 7840612 w 12192000"/>
              <a:gd name="connsiteY57" fmla="*/ 1369373 h 2237474"/>
              <a:gd name="connsiteX58" fmla="*/ 7786819 w 12192000"/>
              <a:gd name="connsiteY58" fmla="*/ 1378970 h 2237474"/>
              <a:gd name="connsiteX59" fmla="*/ 7548172 w 12192000"/>
              <a:gd name="connsiteY59" fmla="*/ 1417460 h 2237474"/>
              <a:gd name="connsiteX60" fmla="*/ 7483437 w 12192000"/>
              <a:gd name="connsiteY60" fmla="*/ 1478152 h 2237474"/>
              <a:gd name="connsiteX61" fmla="*/ 7377870 w 12192000"/>
              <a:gd name="connsiteY61" fmla="*/ 1523319 h 2237474"/>
              <a:gd name="connsiteX62" fmla="*/ 7230737 w 12192000"/>
              <a:gd name="connsiteY62" fmla="*/ 1562633 h 2237474"/>
              <a:gd name="connsiteX63" fmla="*/ 7224458 w 12192000"/>
              <a:gd name="connsiteY63" fmla="*/ 1573008 h 2237474"/>
              <a:gd name="connsiteX64" fmla="*/ 7183121 w 12192000"/>
              <a:gd name="connsiteY64" fmla="*/ 1595162 h 2237474"/>
              <a:gd name="connsiteX65" fmla="*/ 7164601 w 12192000"/>
              <a:gd name="connsiteY65" fmla="*/ 1606490 h 2237474"/>
              <a:gd name="connsiteX66" fmla="*/ 7092727 w 12192000"/>
              <a:gd name="connsiteY66" fmla="*/ 1623628 h 2237474"/>
              <a:gd name="connsiteX67" fmla="*/ 7031309 w 12192000"/>
              <a:gd name="connsiteY67" fmla="*/ 1619451 h 2237474"/>
              <a:gd name="connsiteX68" fmla="*/ 6999084 w 12192000"/>
              <a:gd name="connsiteY68" fmla="*/ 1634317 h 2237474"/>
              <a:gd name="connsiteX69" fmla="*/ 6992107 w 12192000"/>
              <a:gd name="connsiteY69" fmla="*/ 1636860 h 2237474"/>
              <a:gd name="connsiteX70" fmla="*/ 6900177 w 12192000"/>
              <a:gd name="connsiteY70" fmla="*/ 1636016 h 2237474"/>
              <a:gd name="connsiteX71" fmla="*/ 6795372 w 12192000"/>
              <a:gd name="connsiteY71" fmla="*/ 1644845 h 2237474"/>
              <a:gd name="connsiteX72" fmla="*/ 6692251 w 12192000"/>
              <a:gd name="connsiteY72" fmla="*/ 1656357 h 2237474"/>
              <a:gd name="connsiteX73" fmla="*/ 6655235 w 12192000"/>
              <a:gd name="connsiteY73" fmla="*/ 1661869 h 2237474"/>
              <a:gd name="connsiteX74" fmla="*/ 6554894 w 12192000"/>
              <a:gd name="connsiteY74" fmla="*/ 1664428 h 2237474"/>
              <a:gd name="connsiteX75" fmla="*/ 6516595 w 12192000"/>
              <a:gd name="connsiteY75" fmla="*/ 1667475 h 2237474"/>
              <a:gd name="connsiteX76" fmla="*/ 6508541 w 12192000"/>
              <a:gd name="connsiteY76" fmla="*/ 1668757 h 2237474"/>
              <a:gd name="connsiteX77" fmla="*/ 6471012 w 12192000"/>
              <a:gd name="connsiteY77" fmla="*/ 1678604 h 2237474"/>
              <a:gd name="connsiteX78" fmla="*/ 6364035 w 12192000"/>
              <a:gd name="connsiteY78" fmla="*/ 1667683 h 2237474"/>
              <a:gd name="connsiteX79" fmla="*/ 6280959 w 12192000"/>
              <a:gd name="connsiteY79" fmla="*/ 1689329 h 2237474"/>
              <a:gd name="connsiteX80" fmla="*/ 6243319 w 12192000"/>
              <a:gd name="connsiteY80" fmla="*/ 1695560 h 2237474"/>
              <a:gd name="connsiteX81" fmla="*/ 6098321 w 12192000"/>
              <a:gd name="connsiteY81" fmla="*/ 1721646 h 2237474"/>
              <a:gd name="connsiteX82" fmla="*/ 5880652 w 12192000"/>
              <a:gd name="connsiteY82" fmla="*/ 1779643 h 2237474"/>
              <a:gd name="connsiteX83" fmla="*/ 5785959 w 12192000"/>
              <a:gd name="connsiteY83" fmla="*/ 1775307 h 2237474"/>
              <a:gd name="connsiteX84" fmla="*/ 5643534 w 12192000"/>
              <a:gd name="connsiteY84" fmla="*/ 1802919 h 2237474"/>
              <a:gd name="connsiteX85" fmla="*/ 5518799 w 12192000"/>
              <a:gd name="connsiteY85" fmla="*/ 1818312 h 2237474"/>
              <a:gd name="connsiteX86" fmla="*/ 5505014 w 12192000"/>
              <a:gd name="connsiteY86" fmla="*/ 1819259 h 2237474"/>
              <a:gd name="connsiteX87" fmla="*/ 5453307 w 12192000"/>
              <a:gd name="connsiteY87" fmla="*/ 1815450 h 2237474"/>
              <a:gd name="connsiteX88" fmla="*/ 5364192 w 12192000"/>
              <a:gd name="connsiteY88" fmla="*/ 1826074 h 2237474"/>
              <a:gd name="connsiteX89" fmla="*/ 5350380 w 12192000"/>
              <a:gd name="connsiteY89" fmla="*/ 1830891 h 2237474"/>
              <a:gd name="connsiteX90" fmla="*/ 5259633 w 12192000"/>
              <a:gd name="connsiteY90" fmla="*/ 1837160 h 2237474"/>
              <a:gd name="connsiteX91" fmla="*/ 5197513 w 12192000"/>
              <a:gd name="connsiteY91" fmla="*/ 1844718 h 2237474"/>
              <a:gd name="connsiteX92" fmla="*/ 5168852 w 12192000"/>
              <a:gd name="connsiteY92" fmla="*/ 1844846 h 2237474"/>
              <a:gd name="connsiteX93" fmla="*/ 5114927 w 12192000"/>
              <a:gd name="connsiteY93" fmla="*/ 1847827 h 2237474"/>
              <a:gd name="connsiteX94" fmla="*/ 5108970 w 12192000"/>
              <a:gd name="connsiteY94" fmla="*/ 1847935 h 2237474"/>
              <a:gd name="connsiteX95" fmla="*/ 5067961 w 12192000"/>
              <a:gd name="connsiteY95" fmla="*/ 1845917 h 2237474"/>
              <a:gd name="connsiteX96" fmla="*/ 5007075 w 12192000"/>
              <a:gd name="connsiteY96" fmla="*/ 1838626 h 2237474"/>
              <a:gd name="connsiteX97" fmla="*/ 4944087 w 12192000"/>
              <a:gd name="connsiteY97" fmla="*/ 1823332 h 2237474"/>
              <a:gd name="connsiteX98" fmla="*/ 4907662 w 12192000"/>
              <a:gd name="connsiteY98" fmla="*/ 1816900 h 2237474"/>
              <a:gd name="connsiteX99" fmla="*/ 4882386 w 12192000"/>
              <a:gd name="connsiteY99" fmla="*/ 1809844 h 2237474"/>
              <a:gd name="connsiteX100" fmla="*/ 4811440 w 12192000"/>
              <a:gd name="connsiteY100" fmla="*/ 1804655 h 2237474"/>
              <a:gd name="connsiteX101" fmla="*/ 4691075 w 12192000"/>
              <a:gd name="connsiteY101" fmla="*/ 1801389 h 2237474"/>
              <a:gd name="connsiteX102" fmla="*/ 4611738 w 12192000"/>
              <a:gd name="connsiteY102" fmla="*/ 1776964 h 2237474"/>
              <a:gd name="connsiteX103" fmla="*/ 4560070 w 12192000"/>
              <a:gd name="connsiteY103" fmla="*/ 1785640 h 2237474"/>
              <a:gd name="connsiteX104" fmla="*/ 4536503 w 12192000"/>
              <a:gd name="connsiteY104" fmla="*/ 1785334 h 2237474"/>
              <a:gd name="connsiteX105" fmla="*/ 4513724 w 12192000"/>
              <a:gd name="connsiteY105" fmla="*/ 1791996 h 2237474"/>
              <a:gd name="connsiteX106" fmla="*/ 4459810 w 12192000"/>
              <a:gd name="connsiteY106" fmla="*/ 1797886 h 2237474"/>
              <a:gd name="connsiteX107" fmla="*/ 4379064 w 12192000"/>
              <a:gd name="connsiteY107" fmla="*/ 1817177 h 2237474"/>
              <a:gd name="connsiteX108" fmla="*/ 4319209 w 12192000"/>
              <a:gd name="connsiteY108" fmla="*/ 1834833 h 2237474"/>
              <a:gd name="connsiteX109" fmla="*/ 4290981 w 12192000"/>
              <a:gd name="connsiteY109" fmla="*/ 1839677 h 2237474"/>
              <a:gd name="connsiteX110" fmla="*/ 4285792 w 12192000"/>
              <a:gd name="connsiteY110" fmla="*/ 1836231 h 2237474"/>
              <a:gd name="connsiteX111" fmla="*/ 4238372 w 12192000"/>
              <a:gd name="connsiteY111" fmla="*/ 1851480 h 2237474"/>
              <a:gd name="connsiteX112" fmla="*/ 4232517 w 12192000"/>
              <a:gd name="connsiteY112" fmla="*/ 1852567 h 2237474"/>
              <a:gd name="connsiteX113" fmla="*/ 4191732 w 12192000"/>
              <a:gd name="connsiteY113" fmla="*/ 1857328 h 2237474"/>
              <a:gd name="connsiteX114" fmla="*/ 4065532 w 12192000"/>
              <a:gd name="connsiteY114" fmla="*/ 1855477 h 2237474"/>
              <a:gd name="connsiteX115" fmla="*/ 4028460 w 12192000"/>
              <a:gd name="connsiteY115" fmla="*/ 1855137 h 2237474"/>
              <a:gd name="connsiteX116" fmla="*/ 4002267 w 12192000"/>
              <a:gd name="connsiteY116" fmla="*/ 1852352 h 2237474"/>
              <a:gd name="connsiteX117" fmla="*/ 3931396 w 12192000"/>
              <a:gd name="connsiteY117" fmla="*/ 1858915 h 2237474"/>
              <a:gd name="connsiteX118" fmla="*/ 3812162 w 12192000"/>
              <a:gd name="connsiteY118" fmla="*/ 1875501 h 2237474"/>
              <a:gd name="connsiteX119" fmla="*/ 3729530 w 12192000"/>
              <a:gd name="connsiteY119" fmla="*/ 1864513 h 2237474"/>
              <a:gd name="connsiteX120" fmla="*/ 3680177 w 12192000"/>
              <a:gd name="connsiteY120" fmla="*/ 1881552 h 2237474"/>
              <a:gd name="connsiteX121" fmla="*/ 3567259 w 12192000"/>
              <a:gd name="connsiteY121" fmla="*/ 1893482 h 2237474"/>
              <a:gd name="connsiteX122" fmla="*/ 3405770 w 12192000"/>
              <a:gd name="connsiteY122" fmla="*/ 1904591 h 2237474"/>
              <a:gd name="connsiteX123" fmla="*/ 3280097 w 12192000"/>
              <a:gd name="connsiteY123" fmla="*/ 1919610 h 2237474"/>
              <a:gd name="connsiteX124" fmla="*/ 3123424 w 12192000"/>
              <a:gd name="connsiteY124" fmla="*/ 1952930 h 2237474"/>
              <a:gd name="connsiteX125" fmla="*/ 3009910 w 12192000"/>
              <a:gd name="connsiteY125" fmla="*/ 1957866 h 2237474"/>
              <a:gd name="connsiteX126" fmla="*/ 2995934 w 12192000"/>
              <a:gd name="connsiteY126" fmla="*/ 1967085 h 2237474"/>
              <a:gd name="connsiteX127" fmla="*/ 2980071 w 12192000"/>
              <a:gd name="connsiteY127" fmla="*/ 1972988 h 2237474"/>
              <a:gd name="connsiteX128" fmla="*/ 2978094 w 12192000"/>
              <a:gd name="connsiteY128" fmla="*/ 1972369 h 2237474"/>
              <a:gd name="connsiteX129" fmla="*/ 2942858 w 12192000"/>
              <a:gd name="connsiteY129" fmla="*/ 1981367 h 2237474"/>
              <a:gd name="connsiteX130" fmla="*/ 2875436 w 12192000"/>
              <a:gd name="connsiteY130" fmla="*/ 1996977 h 2237474"/>
              <a:gd name="connsiteX131" fmla="*/ 2874892 w 12192000"/>
              <a:gd name="connsiteY131" fmla="*/ 1996085 h 2237474"/>
              <a:gd name="connsiteX132" fmla="*/ 2864145 w 12192000"/>
              <a:gd name="connsiteY132" fmla="*/ 1994061 h 2237474"/>
              <a:gd name="connsiteX133" fmla="*/ 2843662 w 12192000"/>
              <a:gd name="connsiteY133" fmla="*/ 1992498 h 2237474"/>
              <a:gd name="connsiteX134" fmla="*/ 2796128 w 12192000"/>
              <a:gd name="connsiteY134" fmla="*/ 1976403 h 2237474"/>
              <a:gd name="connsiteX135" fmla="*/ 2756784 w 12192000"/>
              <a:gd name="connsiteY135" fmla="*/ 1985116 h 2237474"/>
              <a:gd name="connsiteX136" fmla="*/ 2748833 w 12192000"/>
              <a:gd name="connsiteY136" fmla="*/ 1986323 h 2237474"/>
              <a:gd name="connsiteX137" fmla="*/ 2748661 w 12192000"/>
              <a:gd name="connsiteY137" fmla="*/ 1986122 h 2237474"/>
              <a:gd name="connsiteX138" fmla="*/ 2740251 w 12192000"/>
              <a:gd name="connsiteY138" fmla="*/ 1986946 h 2237474"/>
              <a:gd name="connsiteX139" fmla="*/ 2718916 w 12192000"/>
              <a:gd name="connsiteY139" fmla="*/ 1990867 h 2237474"/>
              <a:gd name="connsiteX140" fmla="*/ 2713522 w 12192000"/>
              <a:gd name="connsiteY140" fmla="*/ 1990173 h 2237474"/>
              <a:gd name="connsiteX141" fmla="*/ 2680597 w 12192000"/>
              <a:gd name="connsiteY141" fmla="*/ 1984996 h 2237474"/>
              <a:gd name="connsiteX142" fmla="*/ 2578178 w 12192000"/>
              <a:gd name="connsiteY142" fmla="*/ 1990531 h 2237474"/>
              <a:gd name="connsiteX143" fmla="*/ 2476147 w 12192000"/>
              <a:gd name="connsiteY143" fmla="*/ 1998305 h 2237474"/>
              <a:gd name="connsiteX144" fmla="*/ 2373568 w 12192000"/>
              <a:gd name="connsiteY144" fmla="*/ 2003219 h 2237474"/>
              <a:gd name="connsiteX145" fmla="*/ 2321399 w 12192000"/>
              <a:gd name="connsiteY145" fmla="*/ 1989467 h 2237474"/>
              <a:gd name="connsiteX146" fmla="*/ 2315525 w 12192000"/>
              <a:gd name="connsiteY146" fmla="*/ 1989708 h 2237474"/>
              <a:gd name="connsiteX147" fmla="*/ 2300792 w 12192000"/>
              <a:gd name="connsiteY147" fmla="*/ 1994290 h 2237474"/>
              <a:gd name="connsiteX148" fmla="*/ 2295469 w 12192000"/>
              <a:gd name="connsiteY148" fmla="*/ 1996659 h 2237474"/>
              <a:gd name="connsiteX149" fmla="*/ 2287219 w 12192000"/>
              <a:gd name="connsiteY149" fmla="*/ 1998750 h 2237474"/>
              <a:gd name="connsiteX150" fmla="*/ 2286948 w 12192000"/>
              <a:gd name="connsiteY150" fmla="*/ 1998596 h 2237474"/>
              <a:gd name="connsiteX151" fmla="*/ 2243069 w 12192000"/>
              <a:gd name="connsiteY151" fmla="*/ 2015111 h 2237474"/>
              <a:gd name="connsiteX152" fmla="*/ 2186609 w 12192000"/>
              <a:gd name="connsiteY152" fmla="*/ 2008263 h 2237474"/>
              <a:gd name="connsiteX153" fmla="*/ 2164831 w 12192000"/>
              <a:gd name="connsiteY153" fmla="*/ 2010143 h 2237474"/>
              <a:gd name="connsiteX154" fmla="*/ 2152836 w 12192000"/>
              <a:gd name="connsiteY154" fmla="*/ 2010048 h 2237474"/>
              <a:gd name="connsiteX155" fmla="*/ 2117102 w 12192000"/>
              <a:gd name="connsiteY155" fmla="*/ 2023004 h 2237474"/>
              <a:gd name="connsiteX156" fmla="*/ 2111935 w 12192000"/>
              <a:gd name="connsiteY156" fmla="*/ 2023163 h 2237474"/>
              <a:gd name="connsiteX157" fmla="*/ 2089991 w 12192000"/>
              <a:gd name="connsiteY157" fmla="*/ 2034193 h 2237474"/>
              <a:gd name="connsiteX158" fmla="*/ 2058061 w 12192000"/>
              <a:gd name="connsiteY158" fmla="*/ 2047942 h 2237474"/>
              <a:gd name="connsiteX159" fmla="*/ 2055737 w 12192000"/>
              <a:gd name="connsiteY159" fmla="*/ 2047704 h 2237474"/>
              <a:gd name="connsiteX160" fmla="*/ 2042244 w 12192000"/>
              <a:gd name="connsiteY160" fmla="*/ 2055560 h 2237474"/>
              <a:gd name="connsiteX161" fmla="*/ 1976224 w 12192000"/>
              <a:gd name="connsiteY161" fmla="*/ 2074257 h 2237474"/>
              <a:gd name="connsiteX162" fmla="*/ 1877728 w 12192000"/>
              <a:gd name="connsiteY162" fmla="*/ 2101004 h 2237474"/>
              <a:gd name="connsiteX163" fmla="*/ 1759056 w 12192000"/>
              <a:gd name="connsiteY163" fmla="*/ 2125608 h 2237474"/>
              <a:gd name="connsiteX164" fmla="*/ 1637948 w 12192000"/>
              <a:gd name="connsiteY164" fmla="*/ 2172597 h 2237474"/>
              <a:gd name="connsiteX165" fmla="*/ 1434549 w 12192000"/>
              <a:gd name="connsiteY165" fmla="*/ 2234522 h 2237474"/>
              <a:gd name="connsiteX166" fmla="*/ 1398481 w 12192000"/>
              <a:gd name="connsiteY166" fmla="*/ 2237074 h 2237474"/>
              <a:gd name="connsiteX167" fmla="*/ 1398407 w 12192000"/>
              <a:gd name="connsiteY167" fmla="*/ 2237095 h 2237474"/>
              <a:gd name="connsiteX168" fmla="*/ 1370962 w 12192000"/>
              <a:gd name="connsiteY168" fmla="*/ 2237474 h 2237474"/>
              <a:gd name="connsiteX169" fmla="*/ 1356367 w 12192000"/>
              <a:gd name="connsiteY169" fmla="*/ 2235089 h 2237474"/>
              <a:gd name="connsiteX170" fmla="*/ 1324828 w 12192000"/>
              <a:gd name="connsiteY170" fmla="*/ 2231968 h 2237474"/>
              <a:gd name="connsiteX171" fmla="*/ 1297744 w 12192000"/>
              <a:gd name="connsiteY171" fmla="*/ 2235849 h 2237474"/>
              <a:gd name="connsiteX172" fmla="*/ 1286236 w 12192000"/>
              <a:gd name="connsiteY172" fmla="*/ 2233135 h 2237474"/>
              <a:gd name="connsiteX173" fmla="*/ 1283504 w 12192000"/>
              <a:gd name="connsiteY173" fmla="*/ 2233797 h 2237474"/>
              <a:gd name="connsiteX174" fmla="*/ 1279765 w 12192000"/>
              <a:gd name="connsiteY174" fmla="*/ 2229639 h 2237474"/>
              <a:gd name="connsiteX175" fmla="*/ 1195347 w 12192000"/>
              <a:gd name="connsiteY175" fmla="*/ 2212354 h 2237474"/>
              <a:gd name="connsiteX176" fmla="*/ 970251 w 12192000"/>
              <a:gd name="connsiteY176" fmla="*/ 2221029 h 2237474"/>
              <a:gd name="connsiteX177" fmla="*/ 812914 w 12192000"/>
              <a:gd name="connsiteY177" fmla="*/ 2202752 h 2237474"/>
              <a:gd name="connsiteX178" fmla="*/ 800195 w 12192000"/>
              <a:gd name="connsiteY178" fmla="*/ 2209407 h 2237474"/>
              <a:gd name="connsiteX179" fmla="*/ 784978 w 12192000"/>
              <a:gd name="connsiteY179" fmla="*/ 2212360 h 2237474"/>
              <a:gd name="connsiteX180" fmla="*/ 681987 w 12192000"/>
              <a:gd name="connsiteY180" fmla="*/ 2216757 h 2237474"/>
              <a:gd name="connsiteX181" fmla="*/ 669923 w 12192000"/>
              <a:gd name="connsiteY181" fmla="*/ 2211682 h 2237474"/>
              <a:gd name="connsiteX182" fmla="*/ 648680 w 12192000"/>
              <a:gd name="connsiteY182" fmla="*/ 2206229 h 2237474"/>
              <a:gd name="connsiteX183" fmla="*/ 597225 w 12192000"/>
              <a:gd name="connsiteY183" fmla="*/ 2180999 h 2237474"/>
              <a:gd name="connsiteX184" fmla="*/ 558449 w 12192000"/>
              <a:gd name="connsiteY184" fmla="*/ 2182346 h 2237474"/>
              <a:gd name="connsiteX185" fmla="*/ 550517 w 12192000"/>
              <a:gd name="connsiteY185" fmla="*/ 2182060 h 2237474"/>
              <a:gd name="connsiteX186" fmla="*/ 550309 w 12192000"/>
              <a:gd name="connsiteY186" fmla="*/ 2181825 h 2237474"/>
              <a:gd name="connsiteX187" fmla="*/ 541836 w 12192000"/>
              <a:gd name="connsiteY187" fmla="*/ 2181063 h 2237474"/>
              <a:gd name="connsiteX188" fmla="*/ 536057 w 12192000"/>
              <a:gd name="connsiteY188" fmla="*/ 2181537 h 2237474"/>
              <a:gd name="connsiteX189" fmla="*/ 520671 w 12192000"/>
              <a:gd name="connsiteY189" fmla="*/ 2180980 h 2237474"/>
              <a:gd name="connsiteX190" fmla="*/ 515024 w 12192000"/>
              <a:gd name="connsiteY190" fmla="*/ 2179258 h 2237474"/>
              <a:gd name="connsiteX191" fmla="*/ 512278 w 12192000"/>
              <a:gd name="connsiteY191" fmla="*/ 2176369 h 2237474"/>
              <a:gd name="connsiteX192" fmla="*/ 480419 w 12192000"/>
              <a:gd name="connsiteY192" fmla="*/ 2167807 h 2237474"/>
              <a:gd name="connsiteX193" fmla="*/ 413835 w 12192000"/>
              <a:gd name="connsiteY193" fmla="*/ 2156783 h 2237474"/>
              <a:gd name="connsiteX194" fmla="*/ 376513 w 12192000"/>
              <a:gd name="connsiteY194" fmla="*/ 2154014 h 2237474"/>
              <a:gd name="connsiteX195" fmla="*/ 273386 w 12192000"/>
              <a:gd name="connsiteY195" fmla="*/ 2142551 h 2237474"/>
              <a:gd name="connsiteX196" fmla="*/ 169207 w 12192000"/>
              <a:gd name="connsiteY196" fmla="*/ 2128100 h 2237474"/>
              <a:gd name="connsiteX197" fmla="*/ 93149 w 12192000"/>
              <a:gd name="connsiteY197" fmla="*/ 2105324 h 2237474"/>
              <a:gd name="connsiteX198" fmla="*/ 88109 w 12192000"/>
              <a:gd name="connsiteY198" fmla="*/ 2106704 h 2237474"/>
              <a:gd name="connsiteX199" fmla="*/ 80022 w 12192000"/>
              <a:gd name="connsiteY199" fmla="*/ 2107254 h 2237474"/>
              <a:gd name="connsiteX200" fmla="*/ 79717 w 12192000"/>
              <a:gd name="connsiteY200" fmla="*/ 2107046 h 2237474"/>
              <a:gd name="connsiteX201" fmla="*/ 72352 w 12192000"/>
              <a:gd name="connsiteY201" fmla="*/ 2107991 h 2237474"/>
              <a:gd name="connsiteX202" fmla="*/ 37645 w 12192000"/>
              <a:gd name="connsiteY202" fmla="*/ 2115401 h 2237474"/>
              <a:gd name="connsiteX203" fmla="*/ 4572 w 12192000"/>
              <a:gd name="connsiteY203" fmla="*/ 2111091 h 2237474"/>
              <a:gd name="connsiteX204" fmla="*/ 0 w 12192000"/>
              <a:gd name="connsiteY204" fmla="*/ 2110468 h 2237474"/>
              <a:gd name="connsiteX205" fmla="*/ 0 w 12192000"/>
              <a:gd name="connsiteY20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834800 w 12192000"/>
              <a:gd name="connsiteY7" fmla="*/ 747840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34688 w 12192000"/>
              <a:gd name="connsiteY13" fmla="*/ 757726 h 2237474"/>
              <a:gd name="connsiteX14" fmla="*/ 10805004 w 12192000"/>
              <a:gd name="connsiteY14" fmla="*/ 757573 h 2237474"/>
              <a:gd name="connsiteX15" fmla="*/ 10739478 w 12192000"/>
              <a:gd name="connsiteY15" fmla="*/ 776841 h 2237474"/>
              <a:gd name="connsiteX16" fmla="*/ 10458762 w 12192000"/>
              <a:gd name="connsiteY16" fmla="*/ 755400 h 2237474"/>
              <a:gd name="connsiteX17" fmla="*/ 10211200 w 12192000"/>
              <a:gd name="connsiteY17" fmla="*/ 767513 h 2237474"/>
              <a:gd name="connsiteX18" fmla="*/ 10167995 w 12192000"/>
              <a:gd name="connsiteY18" fmla="*/ 760843 h 2237474"/>
              <a:gd name="connsiteX19" fmla="*/ 9997044 w 12192000"/>
              <a:gd name="connsiteY19" fmla="*/ 780129 h 2237474"/>
              <a:gd name="connsiteX20" fmla="*/ 9943887 w 12192000"/>
              <a:gd name="connsiteY20" fmla="*/ 804141 h 2237474"/>
              <a:gd name="connsiteX21" fmla="*/ 9918248 w 12192000"/>
              <a:gd name="connsiteY21" fmla="*/ 816628 h 2237474"/>
              <a:gd name="connsiteX22" fmla="*/ 9767091 w 12192000"/>
              <a:gd name="connsiteY22" fmla="*/ 870550 h 2237474"/>
              <a:gd name="connsiteX23" fmla="*/ 9683005 w 12192000"/>
              <a:gd name="connsiteY23" fmla="*/ 894128 h 2237474"/>
              <a:gd name="connsiteX24" fmla="*/ 9594438 w 12192000"/>
              <a:gd name="connsiteY24" fmla="*/ 919051 h 2237474"/>
              <a:gd name="connsiteX25" fmla="*/ 9577033 w 12192000"/>
              <a:gd name="connsiteY25" fmla="*/ 922857 h 2237474"/>
              <a:gd name="connsiteX26" fmla="*/ 9544189 w 12192000"/>
              <a:gd name="connsiteY26" fmla="*/ 938966 h 2237474"/>
              <a:gd name="connsiteX27" fmla="*/ 9500499 w 12192000"/>
              <a:gd name="connsiteY27" fmla="*/ 954680 h 2237474"/>
              <a:gd name="connsiteX28" fmla="*/ 9428195 w 12192000"/>
              <a:gd name="connsiteY28" fmla="*/ 986225 h 2237474"/>
              <a:gd name="connsiteX29" fmla="*/ 9410017 w 12192000"/>
              <a:gd name="connsiteY29" fmla="*/ 993931 h 2237474"/>
              <a:gd name="connsiteX30" fmla="*/ 9392919 w 12192000"/>
              <a:gd name="connsiteY30" fmla="*/ 994656 h 2237474"/>
              <a:gd name="connsiteX31" fmla="*/ 9278619 w 12192000"/>
              <a:gd name="connsiteY31" fmla="*/ 1011878 h 2237474"/>
              <a:gd name="connsiteX32" fmla="*/ 9268019 w 12192000"/>
              <a:gd name="connsiteY32" fmla="*/ 1007442 h 2237474"/>
              <a:gd name="connsiteX33" fmla="*/ 9234662 w 12192000"/>
              <a:gd name="connsiteY33" fmla="*/ 1023056 h 2237474"/>
              <a:gd name="connsiteX34" fmla="*/ 9181033 w 12192000"/>
              <a:gd name="connsiteY34" fmla="*/ 1037921 h 2237474"/>
              <a:gd name="connsiteX35" fmla="*/ 9155969 w 12192000"/>
              <a:gd name="connsiteY35" fmla="*/ 1046804 h 2237474"/>
              <a:gd name="connsiteX36" fmla="*/ 9133985 w 12192000"/>
              <a:gd name="connsiteY36" fmla="*/ 1046450 h 2237474"/>
              <a:gd name="connsiteX37" fmla="*/ 9012987 w 12192000"/>
              <a:gd name="connsiteY37" fmla="*/ 1061986 h 2237474"/>
              <a:gd name="connsiteX38" fmla="*/ 8968445 w 12192000"/>
              <a:gd name="connsiteY38" fmla="*/ 1052169 h 2237474"/>
              <a:gd name="connsiteX39" fmla="*/ 8958984 w 12192000"/>
              <a:gd name="connsiteY39" fmla="*/ 1057212 h 2237474"/>
              <a:gd name="connsiteX40" fmla="*/ 8886001 w 12192000"/>
              <a:gd name="connsiteY40" fmla="*/ 1067468 h 2237474"/>
              <a:gd name="connsiteX41" fmla="*/ 8838610 w 12192000"/>
              <a:gd name="connsiteY41" fmla="*/ 1075091 h 2237474"/>
              <a:gd name="connsiteX42" fmla="*/ 8750383 w 12192000"/>
              <a:gd name="connsiteY42" fmla="*/ 1097387 h 2237474"/>
              <a:gd name="connsiteX43" fmla="*/ 8665605 w 12192000"/>
              <a:gd name="connsiteY43" fmla="*/ 1110791 h 2237474"/>
              <a:gd name="connsiteX44" fmla="*/ 8584946 w 12192000"/>
              <a:gd name="connsiteY44" fmla="*/ 1135226 h 2237474"/>
              <a:gd name="connsiteX45" fmla="*/ 8460755 w 12192000"/>
              <a:gd name="connsiteY45" fmla="*/ 1203427 h 2237474"/>
              <a:gd name="connsiteX46" fmla="*/ 8419755 w 12192000"/>
              <a:gd name="connsiteY46" fmla="*/ 1216260 h 2237474"/>
              <a:gd name="connsiteX47" fmla="*/ 8411626 w 12192000"/>
              <a:gd name="connsiteY47" fmla="*/ 1214397 h 2237474"/>
              <a:gd name="connsiteX48" fmla="*/ 8363469 w 12192000"/>
              <a:gd name="connsiteY48" fmla="*/ 1246658 h 2237474"/>
              <a:gd name="connsiteX49" fmla="*/ 8275497 w 12192000"/>
              <a:gd name="connsiteY49" fmla="*/ 1264396 h 2237474"/>
              <a:gd name="connsiteX50" fmla="*/ 8206287 w 12192000"/>
              <a:gd name="connsiteY50" fmla="*/ 1273060 h 2237474"/>
              <a:gd name="connsiteX51" fmla="*/ 8168705 w 12192000"/>
              <a:gd name="connsiteY51" fmla="*/ 1279956 h 2237474"/>
              <a:gd name="connsiteX52" fmla="*/ 8139997 w 12192000"/>
              <a:gd name="connsiteY52" fmla="*/ 1282713 h 2237474"/>
              <a:gd name="connsiteX53" fmla="*/ 8074238 w 12192000"/>
              <a:gd name="connsiteY53" fmla="*/ 1301895 h 2237474"/>
              <a:gd name="connsiteX54" fmla="*/ 7968292 w 12192000"/>
              <a:gd name="connsiteY54" fmla="*/ 1338779 h 2237474"/>
              <a:gd name="connsiteX55" fmla="*/ 7902328 w 12192000"/>
              <a:gd name="connsiteY55" fmla="*/ 1345865 h 2237474"/>
              <a:gd name="connsiteX56" fmla="*/ 7875879 w 12192000"/>
              <a:gd name="connsiteY56" fmla="*/ 1345646 h 2237474"/>
              <a:gd name="connsiteX57" fmla="*/ 7840612 w 12192000"/>
              <a:gd name="connsiteY57" fmla="*/ 1369373 h 2237474"/>
              <a:gd name="connsiteX58" fmla="*/ 7786819 w 12192000"/>
              <a:gd name="connsiteY58" fmla="*/ 1378970 h 2237474"/>
              <a:gd name="connsiteX59" fmla="*/ 7548172 w 12192000"/>
              <a:gd name="connsiteY59" fmla="*/ 1417460 h 2237474"/>
              <a:gd name="connsiteX60" fmla="*/ 7483437 w 12192000"/>
              <a:gd name="connsiteY60" fmla="*/ 1478152 h 2237474"/>
              <a:gd name="connsiteX61" fmla="*/ 7377870 w 12192000"/>
              <a:gd name="connsiteY61" fmla="*/ 1523319 h 2237474"/>
              <a:gd name="connsiteX62" fmla="*/ 7230737 w 12192000"/>
              <a:gd name="connsiteY62" fmla="*/ 1562633 h 2237474"/>
              <a:gd name="connsiteX63" fmla="*/ 7224458 w 12192000"/>
              <a:gd name="connsiteY63" fmla="*/ 1573008 h 2237474"/>
              <a:gd name="connsiteX64" fmla="*/ 7183121 w 12192000"/>
              <a:gd name="connsiteY64" fmla="*/ 1595162 h 2237474"/>
              <a:gd name="connsiteX65" fmla="*/ 7164601 w 12192000"/>
              <a:gd name="connsiteY65" fmla="*/ 1606490 h 2237474"/>
              <a:gd name="connsiteX66" fmla="*/ 7092727 w 12192000"/>
              <a:gd name="connsiteY66" fmla="*/ 1623628 h 2237474"/>
              <a:gd name="connsiteX67" fmla="*/ 7031309 w 12192000"/>
              <a:gd name="connsiteY67" fmla="*/ 1619451 h 2237474"/>
              <a:gd name="connsiteX68" fmla="*/ 6999084 w 12192000"/>
              <a:gd name="connsiteY68" fmla="*/ 1634317 h 2237474"/>
              <a:gd name="connsiteX69" fmla="*/ 6992107 w 12192000"/>
              <a:gd name="connsiteY69" fmla="*/ 1636860 h 2237474"/>
              <a:gd name="connsiteX70" fmla="*/ 6900177 w 12192000"/>
              <a:gd name="connsiteY70" fmla="*/ 1636016 h 2237474"/>
              <a:gd name="connsiteX71" fmla="*/ 6795372 w 12192000"/>
              <a:gd name="connsiteY71" fmla="*/ 1644845 h 2237474"/>
              <a:gd name="connsiteX72" fmla="*/ 6692251 w 12192000"/>
              <a:gd name="connsiteY72" fmla="*/ 1656357 h 2237474"/>
              <a:gd name="connsiteX73" fmla="*/ 6655235 w 12192000"/>
              <a:gd name="connsiteY73" fmla="*/ 1661869 h 2237474"/>
              <a:gd name="connsiteX74" fmla="*/ 6554894 w 12192000"/>
              <a:gd name="connsiteY74" fmla="*/ 1664428 h 2237474"/>
              <a:gd name="connsiteX75" fmla="*/ 6516595 w 12192000"/>
              <a:gd name="connsiteY75" fmla="*/ 1667475 h 2237474"/>
              <a:gd name="connsiteX76" fmla="*/ 6508541 w 12192000"/>
              <a:gd name="connsiteY76" fmla="*/ 1668757 h 2237474"/>
              <a:gd name="connsiteX77" fmla="*/ 6471012 w 12192000"/>
              <a:gd name="connsiteY77" fmla="*/ 1678604 h 2237474"/>
              <a:gd name="connsiteX78" fmla="*/ 6364035 w 12192000"/>
              <a:gd name="connsiteY78" fmla="*/ 1667683 h 2237474"/>
              <a:gd name="connsiteX79" fmla="*/ 6280959 w 12192000"/>
              <a:gd name="connsiteY79" fmla="*/ 1689329 h 2237474"/>
              <a:gd name="connsiteX80" fmla="*/ 6243319 w 12192000"/>
              <a:gd name="connsiteY80" fmla="*/ 1695560 h 2237474"/>
              <a:gd name="connsiteX81" fmla="*/ 6098321 w 12192000"/>
              <a:gd name="connsiteY81" fmla="*/ 1721646 h 2237474"/>
              <a:gd name="connsiteX82" fmla="*/ 5880652 w 12192000"/>
              <a:gd name="connsiteY82" fmla="*/ 1779643 h 2237474"/>
              <a:gd name="connsiteX83" fmla="*/ 5785959 w 12192000"/>
              <a:gd name="connsiteY83" fmla="*/ 1775307 h 2237474"/>
              <a:gd name="connsiteX84" fmla="*/ 5643534 w 12192000"/>
              <a:gd name="connsiteY84" fmla="*/ 1802919 h 2237474"/>
              <a:gd name="connsiteX85" fmla="*/ 5518799 w 12192000"/>
              <a:gd name="connsiteY85" fmla="*/ 1818312 h 2237474"/>
              <a:gd name="connsiteX86" fmla="*/ 5505014 w 12192000"/>
              <a:gd name="connsiteY86" fmla="*/ 1819259 h 2237474"/>
              <a:gd name="connsiteX87" fmla="*/ 5453307 w 12192000"/>
              <a:gd name="connsiteY87" fmla="*/ 1815450 h 2237474"/>
              <a:gd name="connsiteX88" fmla="*/ 5364192 w 12192000"/>
              <a:gd name="connsiteY88" fmla="*/ 1826074 h 2237474"/>
              <a:gd name="connsiteX89" fmla="*/ 5350380 w 12192000"/>
              <a:gd name="connsiteY89" fmla="*/ 1830891 h 2237474"/>
              <a:gd name="connsiteX90" fmla="*/ 5259633 w 12192000"/>
              <a:gd name="connsiteY90" fmla="*/ 1837160 h 2237474"/>
              <a:gd name="connsiteX91" fmla="*/ 5197513 w 12192000"/>
              <a:gd name="connsiteY91" fmla="*/ 1844718 h 2237474"/>
              <a:gd name="connsiteX92" fmla="*/ 5168852 w 12192000"/>
              <a:gd name="connsiteY92" fmla="*/ 1844846 h 2237474"/>
              <a:gd name="connsiteX93" fmla="*/ 5114927 w 12192000"/>
              <a:gd name="connsiteY93" fmla="*/ 1847827 h 2237474"/>
              <a:gd name="connsiteX94" fmla="*/ 5108970 w 12192000"/>
              <a:gd name="connsiteY94" fmla="*/ 1847935 h 2237474"/>
              <a:gd name="connsiteX95" fmla="*/ 5067961 w 12192000"/>
              <a:gd name="connsiteY95" fmla="*/ 1845917 h 2237474"/>
              <a:gd name="connsiteX96" fmla="*/ 5007075 w 12192000"/>
              <a:gd name="connsiteY96" fmla="*/ 1838626 h 2237474"/>
              <a:gd name="connsiteX97" fmla="*/ 4944087 w 12192000"/>
              <a:gd name="connsiteY97" fmla="*/ 1823332 h 2237474"/>
              <a:gd name="connsiteX98" fmla="*/ 4907662 w 12192000"/>
              <a:gd name="connsiteY98" fmla="*/ 1816900 h 2237474"/>
              <a:gd name="connsiteX99" fmla="*/ 4882386 w 12192000"/>
              <a:gd name="connsiteY99" fmla="*/ 1809844 h 2237474"/>
              <a:gd name="connsiteX100" fmla="*/ 4811440 w 12192000"/>
              <a:gd name="connsiteY100" fmla="*/ 1804655 h 2237474"/>
              <a:gd name="connsiteX101" fmla="*/ 4691075 w 12192000"/>
              <a:gd name="connsiteY101" fmla="*/ 1801389 h 2237474"/>
              <a:gd name="connsiteX102" fmla="*/ 4611738 w 12192000"/>
              <a:gd name="connsiteY102" fmla="*/ 1776964 h 2237474"/>
              <a:gd name="connsiteX103" fmla="*/ 4560070 w 12192000"/>
              <a:gd name="connsiteY103" fmla="*/ 1785640 h 2237474"/>
              <a:gd name="connsiteX104" fmla="*/ 4536503 w 12192000"/>
              <a:gd name="connsiteY104" fmla="*/ 1785334 h 2237474"/>
              <a:gd name="connsiteX105" fmla="*/ 4513724 w 12192000"/>
              <a:gd name="connsiteY105" fmla="*/ 1791996 h 2237474"/>
              <a:gd name="connsiteX106" fmla="*/ 4459810 w 12192000"/>
              <a:gd name="connsiteY106" fmla="*/ 1797886 h 2237474"/>
              <a:gd name="connsiteX107" fmla="*/ 4379064 w 12192000"/>
              <a:gd name="connsiteY107" fmla="*/ 1817177 h 2237474"/>
              <a:gd name="connsiteX108" fmla="*/ 4319209 w 12192000"/>
              <a:gd name="connsiteY108" fmla="*/ 1834833 h 2237474"/>
              <a:gd name="connsiteX109" fmla="*/ 4290981 w 12192000"/>
              <a:gd name="connsiteY109" fmla="*/ 1839677 h 2237474"/>
              <a:gd name="connsiteX110" fmla="*/ 4285792 w 12192000"/>
              <a:gd name="connsiteY110" fmla="*/ 1836231 h 2237474"/>
              <a:gd name="connsiteX111" fmla="*/ 4238372 w 12192000"/>
              <a:gd name="connsiteY111" fmla="*/ 1851480 h 2237474"/>
              <a:gd name="connsiteX112" fmla="*/ 4232517 w 12192000"/>
              <a:gd name="connsiteY112" fmla="*/ 1852567 h 2237474"/>
              <a:gd name="connsiteX113" fmla="*/ 4191732 w 12192000"/>
              <a:gd name="connsiteY113" fmla="*/ 1857328 h 2237474"/>
              <a:gd name="connsiteX114" fmla="*/ 4065532 w 12192000"/>
              <a:gd name="connsiteY114" fmla="*/ 1855477 h 2237474"/>
              <a:gd name="connsiteX115" fmla="*/ 4028460 w 12192000"/>
              <a:gd name="connsiteY115" fmla="*/ 1855137 h 2237474"/>
              <a:gd name="connsiteX116" fmla="*/ 4002267 w 12192000"/>
              <a:gd name="connsiteY116" fmla="*/ 1852352 h 2237474"/>
              <a:gd name="connsiteX117" fmla="*/ 3931396 w 12192000"/>
              <a:gd name="connsiteY117" fmla="*/ 1858915 h 2237474"/>
              <a:gd name="connsiteX118" fmla="*/ 3812162 w 12192000"/>
              <a:gd name="connsiteY118" fmla="*/ 1875501 h 2237474"/>
              <a:gd name="connsiteX119" fmla="*/ 3729530 w 12192000"/>
              <a:gd name="connsiteY119" fmla="*/ 1864513 h 2237474"/>
              <a:gd name="connsiteX120" fmla="*/ 3680177 w 12192000"/>
              <a:gd name="connsiteY120" fmla="*/ 1881552 h 2237474"/>
              <a:gd name="connsiteX121" fmla="*/ 3567259 w 12192000"/>
              <a:gd name="connsiteY121" fmla="*/ 1893482 h 2237474"/>
              <a:gd name="connsiteX122" fmla="*/ 3405770 w 12192000"/>
              <a:gd name="connsiteY122" fmla="*/ 1904591 h 2237474"/>
              <a:gd name="connsiteX123" fmla="*/ 3280097 w 12192000"/>
              <a:gd name="connsiteY123" fmla="*/ 1919610 h 2237474"/>
              <a:gd name="connsiteX124" fmla="*/ 3123424 w 12192000"/>
              <a:gd name="connsiteY124" fmla="*/ 1952930 h 2237474"/>
              <a:gd name="connsiteX125" fmla="*/ 3009910 w 12192000"/>
              <a:gd name="connsiteY125" fmla="*/ 1957866 h 2237474"/>
              <a:gd name="connsiteX126" fmla="*/ 2995934 w 12192000"/>
              <a:gd name="connsiteY126" fmla="*/ 1967085 h 2237474"/>
              <a:gd name="connsiteX127" fmla="*/ 2980071 w 12192000"/>
              <a:gd name="connsiteY127" fmla="*/ 1972988 h 2237474"/>
              <a:gd name="connsiteX128" fmla="*/ 2978094 w 12192000"/>
              <a:gd name="connsiteY128" fmla="*/ 1972369 h 2237474"/>
              <a:gd name="connsiteX129" fmla="*/ 2942858 w 12192000"/>
              <a:gd name="connsiteY129" fmla="*/ 1981367 h 2237474"/>
              <a:gd name="connsiteX130" fmla="*/ 2875436 w 12192000"/>
              <a:gd name="connsiteY130" fmla="*/ 1996977 h 2237474"/>
              <a:gd name="connsiteX131" fmla="*/ 2874892 w 12192000"/>
              <a:gd name="connsiteY131" fmla="*/ 1996085 h 2237474"/>
              <a:gd name="connsiteX132" fmla="*/ 2864145 w 12192000"/>
              <a:gd name="connsiteY132" fmla="*/ 1994061 h 2237474"/>
              <a:gd name="connsiteX133" fmla="*/ 2843662 w 12192000"/>
              <a:gd name="connsiteY133" fmla="*/ 1992498 h 2237474"/>
              <a:gd name="connsiteX134" fmla="*/ 2796128 w 12192000"/>
              <a:gd name="connsiteY134" fmla="*/ 1976403 h 2237474"/>
              <a:gd name="connsiteX135" fmla="*/ 2756784 w 12192000"/>
              <a:gd name="connsiteY135" fmla="*/ 1985116 h 2237474"/>
              <a:gd name="connsiteX136" fmla="*/ 2748833 w 12192000"/>
              <a:gd name="connsiteY136" fmla="*/ 1986323 h 2237474"/>
              <a:gd name="connsiteX137" fmla="*/ 2748661 w 12192000"/>
              <a:gd name="connsiteY137" fmla="*/ 1986122 h 2237474"/>
              <a:gd name="connsiteX138" fmla="*/ 2740251 w 12192000"/>
              <a:gd name="connsiteY138" fmla="*/ 1986946 h 2237474"/>
              <a:gd name="connsiteX139" fmla="*/ 2718916 w 12192000"/>
              <a:gd name="connsiteY139" fmla="*/ 1990867 h 2237474"/>
              <a:gd name="connsiteX140" fmla="*/ 2713522 w 12192000"/>
              <a:gd name="connsiteY140" fmla="*/ 1990173 h 2237474"/>
              <a:gd name="connsiteX141" fmla="*/ 2680597 w 12192000"/>
              <a:gd name="connsiteY141" fmla="*/ 1984996 h 2237474"/>
              <a:gd name="connsiteX142" fmla="*/ 2578178 w 12192000"/>
              <a:gd name="connsiteY142" fmla="*/ 1990531 h 2237474"/>
              <a:gd name="connsiteX143" fmla="*/ 2476147 w 12192000"/>
              <a:gd name="connsiteY143" fmla="*/ 1998305 h 2237474"/>
              <a:gd name="connsiteX144" fmla="*/ 2373568 w 12192000"/>
              <a:gd name="connsiteY144" fmla="*/ 2003219 h 2237474"/>
              <a:gd name="connsiteX145" fmla="*/ 2321399 w 12192000"/>
              <a:gd name="connsiteY145" fmla="*/ 1989467 h 2237474"/>
              <a:gd name="connsiteX146" fmla="*/ 2315525 w 12192000"/>
              <a:gd name="connsiteY146" fmla="*/ 1989708 h 2237474"/>
              <a:gd name="connsiteX147" fmla="*/ 2300792 w 12192000"/>
              <a:gd name="connsiteY147" fmla="*/ 1994290 h 2237474"/>
              <a:gd name="connsiteX148" fmla="*/ 2295469 w 12192000"/>
              <a:gd name="connsiteY148" fmla="*/ 1996659 h 2237474"/>
              <a:gd name="connsiteX149" fmla="*/ 2287219 w 12192000"/>
              <a:gd name="connsiteY149" fmla="*/ 1998750 h 2237474"/>
              <a:gd name="connsiteX150" fmla="*/ 2286948 w 12192000"/>
              <a:gd name="connsiteY150" fmla="*/ 1998596 h 2237474"/>
              <a:gd name="connsiteX151" fmla="*/ 2243069 w 12192000"/>
              <a:gd name="connsiteY151" fmla="*/ 2015111 h 2237474"/>
              <a:gd name="connsiteX152" fmla="*/ 2186609 w 12192000"/>
              <a:gd name="connsiteY152" fmla="*/ 2008263 h 2237474"/>
              <a:gd name="connsiteX153" fmla="*/ 2164831 w 12192000"/>
              <a:gd name="connsiteY153" fmla="*/ 2010143 h 2237474"/>
              <a:gd name="connsiteX154" fmla="*/ 2152836 w 12192000"/>
              <a:gd name="connsiteY154" fmla="*/ 2010048 h 2237474"/>
              <a:gd name="connsiteX155" fmla="*/ 2117102 w 12192000"/>
              <a:gd name="connsiteY155" fmla="*/ 2023004 h 2237474"/>
              <a:gd name="connsiteX156" fmla="*/ 2111935 w 12192000"/>
              <a:gd name="connsiteY156" fmla="*/ 2023163 h 2237474"/>
              <a:gd name="connsiteX157" fmla="*/ 2089991 w 12192000"/>
              <a:gd name="connsiteY157" fmla="*/ 2034193 h 2237474"/>
              <a:gd name="connsiteX158" fmla="*/ 2058061 w 12192000"/>
              <a:gd name="connsiteY158" fmla="*/ 2047942 h 2237474"/>
              <a:gd name="connsiteX159" fmla="*/ 2055737 w 12192000"/>
              <a:gd name="connsiteY159" fmla="*/ 2047704 h 2237474"/>
              <a:gd name="connsiteX160" fmla="*/ 2042244 w 12192000"/>
              <a:gd name="connsiteY160" fmla="*/ 2055560 h 2237474"/>
              <a:gd name="connsiteX161" fmla="*/ 1976224 w 12192000"/>
              <a:gd name="connsiteY161" fmla="*/ 2074257 h 2237474"/>
              <a:gd name="connsiteX162" fmla="*/ 1877728 w 12192000"/>
              <a:gd name="connsiteY162" fmla="*/ 2101004 h 2237474"/>
              <a:gd name="connsiteX163" fmla="*/ 1759056 w 12192000"/>
              <a:gd name="connsiteY163" fmla="*/ 2125608 h 2237474"/>
              <a:gd name="connsiteX164" fmla="*/ 1637948 w 12192000"/>
              <a:gd name="connsiteY164" fmla="*/ 2172597 h 2237474"/>
              <a:gd name="connsiteX165" fmla="*/ 1434549 w 12192000"/>
              <a:gd name="connsiteY165" fmla="*/ 2234522 h 2237474"/>
              <a:gd name="connsiteX166" fmla="*/ 1398481 w 12192000"/>
              <a:gd name="connsiteY166" fmla="*/ 2237074 h 2237474"/>
              <a:gd name="connsiteX167" fmla="*/ 1398407 w 12192000"/>
              <a:gd name="connsiteY167" fmla="*/ 2237095 h 2237474"/>
              <a:gd name="connsiteX168" fmla="*/ 1370962 w 12192000"/>
              <a:gd name="connsiteY168" fmla="*/ 2237474 h 2237474"/>
              <a:gd name="connsiteX169" fmla="*/ 1356367 w 12192000"/>
              <a:gd name="connsiteY169" fmla="*/ 2235089 h 2237474"/>
              <a:gd name="connsiteX170" fmla="*/ 1324828 w 12192000"/>
              <a:gd name="connsiteY170" fmla="*/ 2231968 h 2237474"/>
              <a:gd name="connsiteX171" fmla="*/ 1297744 w 12192000"/>
              <a:gd name="connsiteY171" fmla="*/ 2235849 h 2237474"/>
              <a:gd name="connsiteX172" fmla="*/ 1286236 w 12192000"/>
              <a:gd name="connsiteY172" fmla="*/ 2233135 h 2237474"/>
              <a:gd name="connsiteX173" fmla="*/ 1283504 w 12192000"/>
              <a:gd name="connsiteY173" fmla="*/ 2233797 h 2237474"/>
              <a:gd name="connsiteX174" fmla="*/ 1279765 w 12192000"/>
              <a:gd name="connsiteY174" fmla="*/ 2229639 h 2237474"/>
              <a:gd name="connsiteX175" fmla="*/ 1195347 w 12192000"/>
              <a:gd name="connsiteY175" fmla="*/ 2212354 h 2237474"/>
              <a:gd name="connsiteX176" fmla="*/ 970251 w 12192000"/>
              <a:gd name="connsiteY176" fmla="*/ 2221029 h 2237474"/>
              <a:gd name="connsiteX177" fmla="*/ 812914 w 12192000"/>
              <a:gd name="connsiteY177" fmla="*/ 2202752 h 2237474"/>
              <a:gd name="connsiteX178" fmla="*/ 800195 w 12192000"/>
              <a:gd name="connsiteY178" fmla="*/ 2209407 h 2237474"/>
              <a:gd name="connsiteX179" fmla="*/ 784978 w 12192000"/>
              <a:gd name="connsiteY179" fmla="*/ 2212360 h 2237474"/>
              <a:gd name="connsiteX180" fmla="*/ 681987 w 12192000"/>
              <a:gd name="connsiteY180" fmla="*/ 2216757 h 2237474"/>
              <a:gd name="connsiteX181" fmla="*/ 669923 w 12192000"/>
              <a:gd name="connsiteY181" fmla="*/ 2211682 h 2237474"/>
              <a:gd name="connsiteX182" fmla="*/ 648680 w 12192000"/>
              <a:gd name="connsiteY182" fmla="*/ 2206229 h 2237474"/>
              <a:gd name="connsiteX183" fmla="*/ 597225 w 12192000"/>
              <a:gd name="connsiteY183" fmla="*/ 2180999 h 2237474"/>
              <a:gd name="connsiteX184" fmla="*/ 558449 w 12192000"/>
              <a:gd name="connsiteY184" fmla="*/ 2182346 h 2237474"/>
              <a:gd name="connsiteX185" fmla="*/ 550517 w 12192000"/>
              <a:gd name="connsiteY185" fmla="*/ 2182060 h 2237474"/>
              <a:gd name="connsiteX186" fmla="*/ 550309 w 12192000"/>
              <a:gd name="connsiteY186" fmla="*/ 2181825 h 2237474"/>
              <a:gd name="connsiteX187" fmla="*/ 541836 w 12192000"/>
              <a:gd name="connsiteY187" fmla="*/ 2181063 h 2237474"/>
              <a:gd name="connsiteX188" fmla="*/ 536057 w 12192000"/>
              <a:gd name="connsiteY188" fmla="*/ 2181537 h 2237474"/>
              <a:gd name="connsiteX189" fmla="*/ 520671 w 12192000"/>
              <a:gd name="connsiteY189" fmla="*/ 2180980 h 2237474"/>
              <a:gd name="connsiteX190" fmla="*/ 515024 w 12192000"/>
              <a:gd name="connsiteY190" fmla="*/ 2179258 h 2237474"/>
              <a:gd name="connsiteX191" fmla="*/ 512278 w 12192000"/>
              <a:gd name="connsiteY191" fmla="*/ 2176369 h 2237474"/>
              <a:gd name="connsiteX192" fmla="*/ 480419 w 12192000"/>
              <a:gd name="connsiteY192" fmla="*/ 2167807 h 2237474"/>
              <a:gd name="connsiteX193" fmla="*/ 413835 w 12192000"/>
              <a:gd name="connsiteY193" fmla="*/ 2156783 h 2237474"/>
              <a:gd name="connsiteX194" fmla="*/ 376513 w 12192000"/>
              <a:gd name="connsiteY194" fmla="*/ 2154014 h 2237474"/>
              <a:gd name="connsiteX195" fmla="*/ 273386 w 12192000"/>
              <a:gd name="connsiteY195" fmla="*/ 2142551 h 2237474"/>
              <a:gd name="connsiteX196" fmla="*/ 169207 w 12192000"/>
              <a:gd name="connsiteY196" fmla="*/ 2128100 h 2237474"/>
              <a:gd name="connsiteX197" fmla="*/ 93149 w 12192000"/>
              <a:gd name="connsiteY197" fmla="*/ 2105324 h 2237474"/>
              <a:gd name="connsiteX198" fmla="*/ 88109 w 12192000"/>
              <a:gd name="connsiteY198" fmla="*/ 2106704 h 2237474"/>
              <a:gd name="connsiteX199" fmla="*/ 80022 w 12192000"/>
              <a:gd name="connsiteY199" fmla="*/ 2107254 h 2237474"/>
              <a:gd name="connsiteX200" fmla="*/ 79717 w 12192000"/>
              <a:gd name="connsiteY200" fmla="*/ 2107046 h 2237474"/>
              <a:gd name="connsiteX201" fmla="*/ 72352 w 12192000"/>
              <a:gd name="connsiteY201" fmla="*/ 2107991 h 2237474"/>
              <a:gd name="connsiteX202" fmla="*/ 37645 w 12192000"/>
              <a:gd name="connsiteY202" fmla="*/ 2115401 h 2237474"/>
              <a:gd name="connsiteX203" fmla="*/ 4572 w 12192000"/>
              <a:gd name="connsiteY203" fmla="*/ 2111091 h 2237474"/>
              <a:gd name="connsiteX204" fmla="*/ 0 w 12192000"/>
              <a:gd name="connsiteY204" fmla="*/ 2110468 h 2237474"/>
              <a:gd name="connsiteX205" fmla="*/ 0 w 12192000"/>
              <a:gd name="connsiteY20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99084 w 12192000"/>
              <a:gd name="connsiteY67" fmla="*/ 1634317 h 2237474"/>
              <a:gd name="connsiteX68" fmla="*/ 6992107 w 12192000"/>
              <a:gd name="connsiteY68" fmla="*/ 1636860 h 2237474"/>
              <a:gd name="connsiteX69" fmla="*/ 6900177 w 12192000"/>
              <a:gd name="connsiteY69" fmla="*/ 1636016 h 2237474"/>
              <a:gd name="connsiteX70" fmla="*/ 6795372 w 12192000"/>
              <a:gd name="connsiteY70" fmla="*/ 1644845 h 2237474"/>
              <a:gd name="connsiteX71" fmla="*/ 6692251 w 12192000"/>
              <a:gd name="connsiteY71" fmla="*/ 1656357 h 2237474"/>
              <a:gd name="connsiteX72" fmla="*/ 6655235 w 12192000"/>
              <a:gd name="connsiteY72" fmla="*/ 1661869 h 2237474"/>
              <a:gd name="connsiteX73" fmla="*/ 6554894 w 12192000"/>
              <a:gd name="connsiteY73" fmla="*/ 1664428 h 2237474"/>
              <a:gd name="connsiteX74" fmla="*/ 6516595 w 12192000"/>
              <a:gd name="connsiteY74" fmla="*/ 1667475 h 2237474"/>
              <a:gd name="connsiteX75" fmla="*/ 6508541 w 12192000"/>
              <a:gd name="connsiteY75" fmla="*/ 1668757 h 2237474"/>
              <a:gd name="connsiteX76" fmla="*/ 6471012 w 12192000"/>
              <a:gd name="connsiteY76" fmla="*/ 1678604 h 2237474"/>
              <a:gd name="connsiteX77" fmla="*/ 6364035 w 12192000"/>
              <a:gd name="connsiteY77" fmla="*/ 1667683 h 2237474"/>
              <a:gd name="connsiteX78" fmla="*/ 6280959 w 12192000"/>
              <a:gd name="connsiteY78" fmla="*/ 1689329 h 2237474"/>
              <a:gd name="connsiteX79" fmla="*/ 6243319 w 12192000"/>
              <a:gd name="connsiteY79" fmla="*/ 1695560 h 2237474"/>
              <a:gd name="connsiteX80" fmla="*/ 6098321 w 12192000"/>
              <a:gd name="connsiteY80" fmla="*/ 1721646 h 2237474"/>
              <a:gd name="connsiteX81" fmla="*/ 5880652 w 12192000"/>
              <a:gd name="connsiteY81" fmla="*/ 1779643 h 2237474"/>
              <a:gd name="connsiteX82" fmla="*/ 5785959 w 12192000"/>
              <a:gd name="connsiteY82" fmla="*/ 1775307 h 2237474"/>
              <a:gd name="connsiteX83" fmla="*/ 5643534 w 12192000"/>
              <a:gd name="connsiteY83" fmla="*/ 1802919 h 2237474"/>
              <a:gd name="connsiteX84" fmla="*/ 5518799 w 12192000"/>
              <a:gd name="connsiteY84" fmla="*/ 1818312 h 2237474"/>
              <a:gd name="connsiteX85" fmla="*/ 5505014 w 12192000"/>
              <a:gd name="connsiteY85" fmla="*/ 1819259 h 2237474"/>
              <a:gd name="connsiteX86" fmla="*/ 5453307 w 12192000"/>
              <a:gd name="connsiteY86" fmla="*/ 1815450 h 2237474"/>
              <a:gd name="connsiteX87" fmla="*/ 5364192 w 12192000"/>
              <a:gd name="connsiteY87" fmla="*/ 1826074 h 2237474"/>
              <a:gd name="connsiteX88" fmla="*/ 5350380 w 12192000"/>
              <a:gd name="connsiteY88" fmla="*/ 1830891 h 2237474"/>
              <a:gd name="connsiteX89" fmla="*/ 5259633 w 12192000"/>
              <a:gd name="connsiteY89" fmla="*/ 1837160 h 2237474"/>
              <a:gd name="connsiteX90" fmla="*/ 5197513 w 12192000"/>
              <a:gd name="connsiteY90" fmla="*/ 1844718 h 2237474"/>
              <a:gd name="connsiteX91" fmla="*/ 5168852 w 12192000"/>
              <a:gd name="connsiteY91" fmla="*/ 1844846 h 2237474"/>
              <a:gd name="connsiteX92" fmla="*/ 5114927 w 12192000"/>
              <a:gd name="connsiteY92" fmla="*/ 1847827 h 2237474"/>
              <a:gd name="connsiteX93" fmla="*/ 5108970 w 12192000"/>
              <a:gd name="connsiteY93" fmla="*/ 1847935 h 2237474"/>
              <a:gd name="connsiteX94" fmla="*/ 5067961 w 12192000"/>
              <a:gd name="connsiteY94" fmla="*/ 1845917 h 2237474"/>
              <a:gd name="connsiteX95" fmla="*/ 5007075 w 12192000"/>
              <a:gd name="connsiteY95" fmla="*/ 1838626 h 2237474"/>
              <a:gd name="connsiteX96" fmla="*/ 4944087 w 12192000"/>
              <a:gd name="connsiteY96" fmla="*/ 1823332 h 2237474"/>
              <a:gd name="connsiteX97" fmla="*/ 4907662 w 12192000"/>
              <a:gd name="connsiteY97" fmla="*/ 1816900 h 2237474"/>
              <a:gd name="connsiteX98" fmla="*/ 4882386 w 12192000"/>
              <a:gd name="connsiteY98" fmla="*/ 1809844 h 2237474"/>
              <a:gd name="connsiteX99" fmla="*/ 4811440 w 12192000"/>
              <a:gd name="connsiteY99" fmla="*/ 1804655 h 2237474"/>
              <a:gd name="connsiteX100" fmla="*/ 4691075 w 12192000"/>
              <a:gd name="connsiteY100" fmla="*/ 1801389 h 2237474"/>
              <a:gd name="connsiteX101" fmla="*/ 4611738 w 12192000"/>
              <a:gd name="connsiteY101" fmla="*/ 1776964 h 2237474"/>
              <a:gd name="connsiteX102" fmla="*/ 4560070 w 12192000"/>
              <a:gd name="connsiteY102" fmla="*/ 1785640 h 2237474"/>
              <a:gd name="connsiteX103" fmla="*/ 4536503 w 12192000"/>
              <a:gd name="connsiteY103" fmla="*/ 1785334 h 2237474"/>
              <a:gd name="connsiteX104" fmla="*/ 4513724 w 12192000"/>
              <a:gd name="connsiteY104" fmla="*/ 1791996 h 2237474"/>
              <a:gd name="connsiteX105" fmla="*/ 4459810 w 12192000"/>
              <a:gd name="connsiteY105" fmla="*/ 1797886 h 2237474"/>
              <a:gd name="connsiteX106" fmla="*/ 4379064 w 12192000"/>
              <a:gd name="connsiteY106" fmla="*/ 1817177 h 2237474"/>
              <a:gd name="connsiteX107" fmla="*/ 4319209 w 12192000"/>
              <a:gd name="connsiteY107" fmla="*/ 1834833 h 2237474"/>
              <a:gd name="connsiteX108" fmla="*/ 4290981 w 12192000"/>
              <a:gd name="connsiteY108" fmla="*/ 1839677 h 2237474"/>
              <a:gd name="connsiteX109" fmla="*/ 4285792 w 12192000"/>
              <a:gd name="connsiteY109" fmla="*/ 1836231 h 2237474"/>
              <a:gd name="connsiteX110" fmla="*/ 4238372 w 12192000"/>
              <a:gd name="connsiteY110" fmla="*/ 1851480 h 2237474"/>
              <a:gd name="connsiteX111" fmla="*/ 4232517 w 12192000"/>
              <a:gd name="connsiteY111" fmla="*/ 1852567 h 2237474"/>
              <a:gd name="connsiteX112" fmla="*/ 4191732 w 12192000"/>
              <a:gd name="connsiteY112" fmla="*/ 1857328 h 2237474"/>
              <a:gd name="connsiteX113" fmla="*/ 4065532 w 12192000"/>
              <a:gd name="connsiteY113" fmla="*/ 1855477 h 2237474"/>
              <a:gd name="connsiteX114" fmla="*/ 4028460 w 12192000"/>
              <a:gd name="connsiteY114" fmla="*/ 1855137 h 2237474"/>
              <a:gd name="connsiteX115" fmla="*/ 4002267 w 12192000"/>
              <a:gd name="connsiteY115" fmla="*/ 1852352 h 2237474"/>
              <a:gd name="connsiteX116" fmla="*/ 3931396 w 12192000"/>
              <a:gd name="connsiteY116" fmla="*/ 1858915 h 2237474"/>
              <a:gd name="connsiteX117" fmla="*/ 3812162 w 12192000"/>
              <a:gd name="connsiteY117" fmla="*/ 1875501 h 2237474"/>
              <a:gd name="connsiteX118" fmla="*/ 3729530 w 12192000"/>
              <a:gd name="connsiteY118" fmla="*/ 1864513 h 2237474"/>
              <a:gd name="connsiteX119" fmla="*/ 3680177 w 12192000"/>
              <a:gd name="connsiteY119" fmla="*/ 1881552 h 2237474"/>
              <a:gd name="connsiteX120" fmla="*/ 3567259 w 12192000"/>
              <a:gd name="connsiteY120" fmla="*/ 1893482 h 2237474"/>
              <a:gd name="connsiteX121" fmla="*/ 3405770 w 12192000"/>
              <a:gd name="connsiteY121" fmla="*/ 1904591 h 2237474"/>
              <a:gd name="connsiteX122" fmla="*/ 3280097 w 12192000"/>
              <a:gd name="connsiteY122" fmla="*/ 1919610 h 2237474"/>
              <a:gd name="connsiteX123" fmla="*/ 3123424 w 12192000"/>
              <a:gd name="connsiteY123" fmla="*/ 1952930 h 2237474"/>
              <a:gd name="connsiteX124" fmla="*/ 3009910 w 12192000"/>
              <a:gd name="connsiteY124" fmla="*/ 1957866 h 2237474"/>
              <a:gd name="connsiteX125" fmla="*/ 2995934 w 12192000"/>
              <a:gd name="connsiteY125" fmla="*/ 1967085 h 2237474"/>
              <a:gd name="connsiteX126" fmla="*/ 2980071 w 12192000"/>
              <a:gd name="connsiteY126" fmla="*/ 1972988 h 2237474"/>
              <a:gd name="connsiteX127" fmla="*/ 2978094 w 12192000"/>
              <a:gd name="connsiteY127" fmla="*/ 1972369 h 2237474"/>
              <a:gd name="connsiteX128" fmla="*/ 2942858 w 12192000"/>
              <a:gd name="connsiteY128" fmla="*/ 1981367 h 2237474"/>
              <a:gd name="connsiteX129" fmla="*/ 2875436 w 12192000"/>
              <a:gd name="connsiteY129" fmla="*/ 1996977 h 2237474"/>
              <a:gd name="connsiteX130" fmla="*/ 2874892 w 12192000"/>
              <a:gd name="connsiteY130" fmla="*/ 1996085 h 2237474"/>
              <a:gd name="connsiteX131" fmla="*/ 2864145 w 12192000"/>
              <a:gd name="connsiteY131" fmla="*/ 1994061 h 2237474"/>
              <a:gd name="connsiteX132" fmla="*/ 2843662 w 12192000"/>
              <a:gd name="connsiteY132" fmla="*/ 1992498 h 2237474"/>
              <a:gd name="connsiteX133" fmla="*/ 2796128 w 12192000"/>
              <a:gd name="connsiteY133" fmla="*/ 1976403 h 2237474"/>
              <a:gd name="connsiteX134" fmla="*/ 2756784 w 12192000"/>
              <a:gd name="connsiteY134" fmla="*/ 1985116 h 2237474"/>
              <a:gd name="connsiteX135" fmla="*/ 2748833 w 12192000"/>
              <a:gd name="connsiteY135" fmla="*/ 1986323 h 2237474"/>
              <a:gd name="connsiteX136" fmla="*/ 2748661 w 12192000"/>
              <a:gd name="connsiteY136" fmla="*/ 1986122 h 2237474"/>
              <a:gd name="connsiteX137" fmla="*/ 2740251 w 12192000"/>
              <a:gd name="connsiteY137" fmla="*/ 1986946 h 2237474"/>
              <a:gd name="connsiteX138" fmla="*/ 2718916 w 12192000"/>
              <a:gd name="connsiteY138" fmla="*/ 1990867 h 2237474"/>
              <a:gd name="connsiteX139" fmla="*/ 2713522 w 12192000"/>
              <a:gd name="connsiteY139" fmla="*/ 1990173 h 2237474"/>
              <a:gd name="connsiteX140" fmla="*/ 2680597 w 12192000"/>
              <a:gd name="connsiteY140" fmla="*/ 1984996 h 2237474"/>
              <a:gd name="connsiteX141" fmla="*/ 2578178 w 12192000"/>
              <a:gd name="connsiteY141" fmla="*/ 1990531 h 2237474"/>
              <a:gd name="connsiteX142" fmla="*/ 2476147 w 12192000"/>
              <a:gd name="connsiteY142" fmla="*/ 1998305 h 2237474"/>
              <a:gd name="connsiteX143" fmla="*/ 2373568 w 12192000"/>
              <a:gd name="connsiteY143" fmla="*/ 2003219 h 2237474"/>
              <a:gd name="connsiteX144" fmla="*/ 2321399 w 12192000"/>
              <a:gd name="connsiteY144" fmla="*/ 1989467 h 2237474"/>
              <a:gd name="connsiteX145" fmla="*/ 2315525 w 12192000"/>
              <a:gd name="connsiteY145" fmla="*/ 1989708 h 2237474"/>
              <a:gd name="connsiteX146" fmla="*/ 2300792 w 12192000"/>
              <a:gd name="connsiteY146" fmla="*/ 1994290 h 2237474"/>
              <a:gd name="connsiteX147" fmla="*/ 2295469 w 12192000"/>
              <a:gd name="connsiteY147" fmla="*/ 1996659 h 2237474"/>
              <a:gd name="connsiteX148" fmla="*/ 2287219 w 12192000"/>
              <a:gd name="connsiteY148" fmla="*/ 1998750 h 2237474"/>
              <a:gd name="connsiteX149" fmla="*/ 2286948 w 12192000"/>
              <a:gd name="connsiteY149" fmla="*/ 1998596 h 2237474"/>
              <a:gd name="connsiteX150" fmla="*/ 2243069 w 12192000"/>
              <a:gd name="connsiteY150" fmla="*/ 2015111 h 2237474"/>
              <a:gd name="connsiteX151" fmla="*/ 2186609 w 12192000"/>
              <a:gd name="connsiteY151" fmla="*/ 2008263 h 2237474"/>
              <a:gd name="connsiteX152" fmla="*/ 2164831 w 12192000"/>
              <a:gd name="connsiteY152" fmla="*/ 2010143 h 2237474"/>
              <a:gd name="connsiteX153" fmla="*/ 2152836 w 12192000"/>
              <a:gd name="connsiteY153" fmla="*/ 2010048 h 2237474"/>
              <a:gd name="connsiteX154" fmla="*/ 2117102 w 12192000"/>
              <a:gd name="connsiteY154" fmla="*/ 2023004 h 2237474"/>
              <a:gd name="connsiteX155" fmla="*/ 2111935 w 12192000"/>
              <a:gd name="connsiteY155" fmla="*/ 2023163 h 2237474"/>
              <a:gd name="connsiteX156" fmla="*/ 2089991 w 12192000"/>
              <a:gd name="connsiteY156" fmla="*/ 2034193 h 2237474"/>
              <a:gd name="connsiteX157" fmla="*/ 2058061 w 12192000"/>
              <a:gd name="connsiteY157" fmla="*/ 2047942 h 2237474"/>
              <a:gd name="connsiteX158" fmla="*/ 2055737 w 12192000"/>
              <a:gd name="connsiteY158" fmla="*/ 2047704 h 2237474"/>
              <a:gd name="connsiteX159" fmla="*/ 2042244 w 12192000"/>
              <a:gd name="connsiteY159" fmla="*/ 2055560 h 2237474"/>
              <a:gd name="connsiteX160" fmla="*/ 1976224 w 12192000"/>
              <a:gd name="connsiteY160" fmla="*/ 2074257 h 2237474"/>
              <a:gd name="connsiteX161" fmla="*/ 1877728 w 12192000"/>
              <a:gd name="connsiteY161" fmla="*/ 2101004 h 2237474"/>
              <a:gd name="connsiteX162" fmla="*/ 1759056 w 12192000"/>
              <a:gd name="connsiteY162" fmla="*/ 2125608 h 2237474"/>
              <a:gd name="connsiteX163" fmla="*/ 1637948 w 12192000"/>
              <a:gd name="connsiteY163" fmla="*/ 2172597 h 2237474"/>
              <a:gd name="connsiteX164" fmla="*/ 1434549 w 12192000"/>
              <a:gd name="connsiteY164" fmla="*/ 2234522 h 2237474"/>
              <a:gd name="connsiteX165" fmla="*/ 1398481 w 12192000"/>
              <a:gd name="connsiteY165" fmla="*/ 2237074 h 2237474"/>
              <a:gd name="connsiteX166" fmla="*/ 1398407 w 12192000"/>
              <a:gd name="connsiteY166" fmla="*/ 2237095 h 2237474"/>
              <a:gd name="connsiteX167" fmla="*/ 1370962 w 12192000"/>
              <a:gd name="connsiteY167" fmla="*/ 2237474 h 2237474"/>
              <a:gd name="connsiteX168" fmla="*/ 1356367 w 12192000"/>
              <a:gd name="connsiteY168" fmla="*/ 2235089 h 2237474"/>
              <a:gd name="connsiteX169" fmla="*/ 1324828 w 12192000"/>
              <a:gd name="connsiteY169" fmla="*/ 2231968 h 2237474"/>
              <a:gd name="connsiteX170" fmla="*/ 1297744 w 12192000"/>
              <a:gd name="connsiteY170" fmla="*/ 2235849 h 2237474"/>
              <a:gd name="connsiteX171" fmla="*/ 1286236 w 12192000"/>
              <a:gd name="connsiteY171" fmla="*/ 2233135 h 2237474"/>
              <a:gd name="connsiteX172" fmla="*/ 1283504 w 12192000"/>
              <a:gd name="connsiteY172" fmla="*/ 2233797 h 2237474"/>
              <a:gd name="connsiteX173" fmla="*/ 1279765 w 12192000"/>
              <a:gd name="connsiteY173" fmla="*/ 2229639 h 2237474"/>
              <a:gd name="connsiteX174" fmla="*/ 1195347 w 12192000"/>
              <a:gd name="connsiteY174" fmla="*/ 2212354 h 2237474"/>
              <a:gd name="connsiteX175" fmla="*/ 970251 w 12192000"/>
              <a:gd name="connsiteY175" fmla="*/ 2221029 h 2237474"/>
              <a:gd name="connsiteX176" fmla="*/ 812914 w 12192000"/>
              <a:gd name="connsiteY176" fmla="*/ 2202752 h 2237474"/>
              <a:gd name="connsiteX177" fmla="*/ 800195 w 12192000"/>
              <a:gd name="connsiteY177" fmla="*/ 2209407 h 2237474"/>
              <a:gd name="connsiteX178" fmla="*/ 784978 w 12192000"/>
              <a:gd name="connsiteY178" fmla="*/ 2212360 h 2237474"/>
              <a:gd name="connsiteX179" fmla="*/ 681987 w 12192000"/>
              <a:gd name="connsiteY179" fmla="*/ 2216757 h 2237474"/>
              <a:gd name="connsiteX180" fmla="*/ 669923 w 12192000"/>
              <a:gd name="connsiteY180" fmla="*/ 2211682 h 2237474"/>
              <a:gd name="connsiteX181" fmla="*/ 648680 w 12192000"/>
              <a:gd name="connsiteY181" fmla="*/ 2206229 h 2237474"/>
              <a:gd name="connsiteX182" fmla="*/ 597225 w 12192000"/>
              <a:gd name="connsiteY182" fmla="*/ 2180999 h 2237474"/>
              <a:gd name="connsiteX183" fmla="*/ 558449 w 12192000"/>
              <a:gd name="connsiteY183" fmla="*/ 2182346 h 2237474"/>
              <a:gd name="connsiteX184" fmla="*/ 550517 w 12192000"/>
              <a:gd name="connsiteY184" fmla="*/ 2182060 h 2237474"/>
              <a:gd name="connsiteX185" fmla="*/ 550309 w 12192000"/>
              <a:gd name="connsiteY185" fmla="*/ 2181825 h 2237474"/>
              <a:gd name="connsiteX186" fmla="*/ 541836 w 12192000"/>
              <a:gd name="connsiteY186" fmla="*/ 2181063 h 2237474"/>
              <a:gd name="connsiteX187" fmla="*/ 536057 w 12192000"/>
              <a:gd name="connsiteY187" fmla="*/ 2181537 h 2237474"/>
              <a:gd name="connsiteX188" fmla="*/ 520671 w 12192000"/>
              <a:gd name="connsiteY188" fmla="*/ 2180980 h 2237474"/>
              <a:gd name="connsiteX189" fmla="*/ 515024 w 12192000"/>
              <a:gd name="connsiteY189" fmla="*/ 2179258 h 2237474"/>
              <a:gd name="connsiteX190" fmla="*/ 512278 w 12192000"/>
              <a:gd name="connsiteY190" fmla="*/ 2176369 h 2237474"/>
              <a:gd name="connsiteX191" fmla="*/ 480419 w 12192000"/>
              <a:gd name="connsiteY191" fmla="*/ 2167807 h 2237474"/>
              <a:gd name="connsiteX192" fmla="*/ 413835 w 12192000"/>
              <a:gd name="connsiteY192" fmla="*/ 2156783 h 2237474"/>
              <a:gd name="connsiteX193" fmla="*/ 376513 w 12192000"/>
              <a:gd name="connsiteY193" fmla="*/ 2154014 h 2237474"/>
              <a:gd name="connsiteX194" fmla="*/ 273386 w 12192000"/>
              <a:gd name="connsiteY194" fmla="*/ 2142551 h 2237474"/>
              <a:gd name="connsiteX195" fmla="*/ 169207 w 12192000"/>
              <a:gd name="connsiteY195" fmla="*/ 2128100 h 2237474"/>
              <a:gd name="connsiteX196" fmla="*/ 93149 w 12192000"/>
              <a:gd name="connsiteY196" fmla="*/ 2105324 h 2237474"/>
              <a:gd name="connsiteX197" fmla="*/ 88109 w 12192000"/>
              <a:gd name="connsiteY197" fmla="*/ 2106704 h 2237474"/>
              <a:gd name="connsiteX198" fmla="*/ 80022 w 12192000"/>
              <a:gd name="connsiteY198" fmla="*/ 2107254 h 2237474"/>
              <a:gd name="connsiteX199" fmla="*/ 79717 w 12192000"/>
              <a:gd name="connsiteY199" fmla="*/ 2107046 h 2237474"/>
              <a:gd name="connsiteX200" fmla="*/ 72352 w 12192000"/>
              <a:gd name="connsiteY200" fmla="*/ 2107991 h 2237474"/>
              <a:gd name="connsiteX201" fmla="*/ 37645 w 12192000"/>
              <a:gd name="connsiteY201" fmla="*/ 2115401 h 2237474"/>
              <a:gd name="connsiteX202" fmla="*/ 4572 w 12192000"/>
              <a:gd name="connsiteY202" fmla="*/ 2111091 h 2237474"/>
              <a:gd name="connsiteX203" fmla="*/ 0 w 12192000"/>
              <a:gd name="connsiteY203" fmla="*/ 2110468 h 2237474"/>
              <a:gd name="connsiteX204" fmla="*/ 0 w 12192000"/>
              <a:gd name="connsiteY20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99084 w 12192000"/>
              <a:gd name="connsiteY67" fmla="*/ 1634317 h 2237474"/>
              <a:gd name="connsiteX68" fmla="*/ 6900177 w 12192000"/>
              <a:gd name="connsiteY68" fmla="*/ 1636016 h 2237474"/>
              <a:gd name="connsiteX69" fmla="*/ 6795372 w 12192000"/>
              <a:gd name="connsiteY69" fmla="*/ 1644845 h 2237474"/>
              <a:gd name="connsiteX70" fmla="*/ 6692251 w 12192000"/>
              <a:gd name="connsiteY70" fmla="*/ 1656357 h 2237474"/>
              <a:gd name="connsiteX71" fmla="*/ 6655235 w 12192000"/>
              <a:gd name="connsiteY71" fmla="*/ 1661869 h 2237474"/>
              <a:gd name="connsiteX72" fmla="*/ 6554894 w 12192000"/>
              <a:gd name="connsiteY72" fmla="*/ 1664428 h 2237474"/>
              <a:gd name="connsiteX73" fmla="*/ 6516595 w 12192000"/>
              <a:gd name="connsiteY73" fmla="*/ 1667475 h 2237474"/>
              <a:gd name="connsiteX74" fmla="*/ 6508541 w 12192000"/>
              <a:gd name="connsiteY74" fmla="*/ 1668757 h 2237474"/>
              <a:gd name="connsiteX75" fmla="*/ 6471012 w 12192000"/>
              <a:gd name="connsiteY75" fmla="*/ 1678604 h 2237474"/>
              <a:gd name="connsiteX76" fmla="*/ 6364035 w 12192000"/>
              <a:gd name="connsiteY76" fmla="*/ 1667683 h 2237474"/>
              <a:gd name="connsiteX77" fmla="*/ 6280959 w 12192000"/>
              <a:gd name="connsiteY77" fmla="*/ 1689329 h 2237474"/>
              <a:gd name="connsiteX78" fmla="*/ 6243319 w 12192000"/>
              <a:gd name="connsiteY78" fmla="*/ 1695560 h 2237474"/>
              <a:gd name="connsiteX79" fmla="*/ 6098321 w 12192000"/>
              <a:gd name="connsiteY79" fmla="*/ 1721646 h 2237474"/>
              <a:gd name="connsiteX80" fmla="*/ 5880652 w 12192000"/>
              <a:gd name="connsiteY80" fmla="*/ 1779643 h 2237474"/>
              <a:gd name="connsiteX81" fmla="*/ 5785959 w 12192000"/>
              <a:gd name="connsiteY81" fmla="*/ 1775307 h 2237474"/>
              <a:gd name="connsiteX82" fmla="*/ 5643534 w 12192000"/>
              <a:gd name="connsiteY82" fmla="*/ 1802919 h 2237474"/>
              <a:gd name="connsiteX83" fmla="*/ 5518799 w 12192000"/>
              <a:gd name="connsiteY83" fmla="*/ 1818312 h 2237474"/>
              <a:gd name="connsiteX84" fmla="*/ 5505014 w 12192000"/>
              <a:gd name="connsiteY84" fmla="*/ 1819259 h 2237474"/>
              <a:gd name="connsiteX85" fmla="*/ 5453307 w 12192000"/>
              <a:gd name="connsiteY85" fmla="*/ 1815450 h 2237474"/>
              <a:gd name="connsiteX86" fmla="*/ 5364192 w 12192000"/>
              <a:gd name="connsiteY86" fmla="*/ 1826074 h 2237474"/>
              <a:gd name="connsiteX87" fmla="*/ 5350380 w 12192000"/>
              <a:gd name="connsiteY87" fmla="*/ 1830891 h 2237474"/>
              <a:gd name="connsiteX88" fmla="*/ 5259633 w 12192000"/>
              <a:gd name="connsiteY88" fmla="*/ 1837160 h 2237474"/>
              <a:gd name="connsiteX89" fmla="*/ 5197513 w 12192000"/>
              <a:gd name="connsiteY89" fmla="*/ 1844718 h 2237474"/>
              <a:gd name="connsiteX90" fmla="*/ 5168852 w 12192000"/>
              <a:gd name="connsiteY90" fmla="*/ 1844846 h 2237474"/>
              <a:gd name="connsiteX91" fmla="*/ 5114927 w 12192000"/>
              <a:gd name="connsiteY91" fmla="*/ 1847827 h 2237474"/>
              <a:gd name="connsiteX92" fmla="*/ 5108970 w 12192000"/>
              <a:gd name="connsiteY92" fmla="*/ 1847935 h 2237474"/>
              <a:gd name="connsiteX93" fmla="*/ 5067961 w 12192000"/>
              <a:gd name="connsiteY93" fmla="*/ 1845917 h 2237474"/>
              <a:gd name="connsiteX94" fmla="*/ 5007075 w 12192000"/>
              <a:gd name="connsiteY94" fmla="*/ 1838626 h 2237474"/>
              <a:gd name="connsiteX95" fmla="*/ 4944087 w 12192000"/>
              <a:gd name="connsiteY95" fmla="*/ 1823332 h 2237474"/>
              <a:gd name="connsiteX96" fmla="*/ 4907662 w 12192000"/>
              <a:gd name="connsiteY96" fmla="*/ 1816900 h 2237474"/>
              <a:gd name="connsiteX97" fmla="*/ 4882386 w 12192000"/>
              <a:gd name="connsiteY97" fmla="*/ 1809844 h 2237474"/>
              <a:gd name="connsiteX98" fmla="*/ 4811440 w 12192000"/>
              <a:gd name="connsiteY98" fmla="*/ 1804655 h 2237474"/>
              <a:gd name="connsiteX99" fmla="*/ 4691075 w 12192000"/>
              <a:gd name="connsiteY99" fmla="*/ 1801389 h 2237474"/>
              <a:gd name="connsiteX100" fmla="*/ 4611738 w 12192000"/>
              <a:gd name="connsiteY100" fmla="*/ 1776964 h 2237474"/>
              <a:gd name="connsiteX101" fmla="*/ 4560070 w 12192000"/>
              <a:gd name="connsiteY101" fmla="*/ 1785640 h 2237474"/>
              <a:gd name="connsiteX102" fmla="*/ 4536503 w 12192000"/>
              <a:gd name="connsiteY102" fmla="*/ 1785334 h 2237474"/>
              <a:gd name="connsiteX103" fmla="*/ 4513724 w 12192000"/>
              <a:gd name="connsiteY103" fmla="*/ 1791996 h 2237474"/>
              <a:gd name="connsiteX104" fmla="*/ 4459810 w 12192000"/>
              <a:gd name="connsiteY104" fmla="*/ 1797886 h 2237474"/>
              <a:gd name="connsiteX105" fmla="*/ 4379064 w 12192000"/>
              <a:gd name="connsiteY105" fmla="*/ 1817177 h 2237474"/>
              <a:gd name="connsiteX106" fmla="*/ 4319209 w 12192000"/>
              <a:gd name="connsiteY106" fmla="*/ 1834833 h 2237474"/>
              <a:gd name="connsiteX107" fmla="*/ 4290981 w 12192000"/>
              <a:gd name="connsiteY107" fmla="*/ 1839677 h 2237474"/>
              <a:gd name="connsiteX108" fmla="*/ 4285792 w 12192000"/>
              <a:gd name="connsiteY108" fmla="*/ 1836231 h 2237474"/>
              <a:gd name="connsiteX109" fmla="*/ 4238372 w 12192000"/>
              <a:gd name="connsiteY109" fmla="*/ 1851480 h 2237474"/>
              <a:gd name="connsiteX110" fmla="*/ 4232517 w 12192000"/>
              <a:gd name="connsiteY110" fmla="*/ 1852567 h 2237474"/>
              <a:gd name="connsiteX111" fmla="*/ 4191732 w 12192000"/>
              <a:gd name="connsiteY111" fmla="*/ 1857328 h 2237474"/>
              <a:gd name="connsiteX112" fmla="*/ 4065532 w 12192000"/>
              <a:gd name="connsiteY112" fmla="*/ 1855477 h 2237474"/>
              <a:gd name="connsiteX113" fmla="*/ 4028460 w 12192000"/>
              <a:gd name="connsiteY113" fmla="*/ 1855137 h 2237474"/>
              <a:gd name="connsiteX114" fmla="*/ 4002267 w 12192000"/>
              <a:gd name="connsiteY114" fmla="*/ 1852352 h 2237474"/>
              <a:gd name="connsiteX115" fmla="*/ 3931396 w 12192000"/>
              <a:gd name="connsiteY115" fmla="*/ 1858915 h 2237474"/>
              <a:gd name="connsiteX116" fmla="*/ 3812162 w 12192000"/>
              <a:gd name="connsiteY116" fmla="*/ 1875501 h 2237474"/>
              <a:gd name="connsiteX117" fmla="*/ 3729530 w 12192000"/>
              <a:gd name="connsiteY117" fmla="*/ 1864513 h 2237474"/>
              <a:gd name="connsiteX118" fmla="*/ 3680177 w 12192000"/>
              <a:gd name="connsiteY118" fmla="*/ 1881552 h 2237474"/>
              <a:gd name="connsiteX119" fmla="*/ 3567259 w 12192000"/>
              <a:gd name="connsiteY119" fmla="*/ 1893482 h 2237474"/>
              <a:gd name="connsiteX120" fmla="*/ 3405770 w 12192000"/>
              <a:gd name="connsiteY120" fmla="*/ 1904591 h 2237474"/>
              <a:gd name="connsiteX121" fmla="*/ 3280097 w 12192000"/>
              <a:gd name="connsiteY121" fmla="*/ 1919610 h 2237474"/>
              <a:gd name="connsiteX122" fmla="*/ 3123424 w 12192000"/>
              <a:gd name="connsiteY122" fmla="*/ 1952930 h 2237474"/>
              <a:gd name="connsiteX123" fmla="*/ 3009910 w 12192000"/>
              <a:gd name="connsiteY123" fmla="*/ 1957866 h 2237474"/>
              <a:gd name="connsiteX124" fmla="*/ 2995934 w 12192000"/>
              <a:gd name="connsiteY124" fmla="*/ 1967085 h 2237474"/>
              <a:gd name="connsiteX125" fmla="*/ 2980071 w 12192000"/>
              <a:gd name="connsiteY125" fmla="*/ 1972988 h 2237474"/>
              <a:gd name="connsiteX126" fmla="*/ 2978094 w 12192000"/>
              <a:gd name="connsiteY126" fmla="*/ 1972369 h 2237474"/>
              <a:gd name="connsiteX127" fmla="*/ 2942858 w 12192000"/>
              <a:gd name="connsiteY127" fmla="*/ 1981367 h 2237474"/>
              <a:gd name="connsiteX128" fmla="*/ 2875436 w 12192000"/>
              <a:gd name="connsiteY128" fmla="*/ 1996977 h 2237474"/>
              <a:gd name="connsiteX129" fmla="*/ 2874892 w 12192000"/>
              <a:gd name="connsiteY129" fmla="*/ 1996085 h 2237474"/>
              <a:gd name="connsiteX130" fmla="*/ 2864145 w 12192000"/>
              <a:gd name="connsiteY130" fmla="*/ 1994061 h 2237474"/>
              <a:gd name="connsiteX131" fmla="*/ 2843662 w 12192000"/>
              <a:gd name="connsiteY131" fmla="*/ 1992498 h 2237474"/>
              <a:gd name="connsiteX132" fmla="*/ 2796128 w 12192000"/>
              <a:gd name="connsiteY132" fmla="*/ 1976403 h 2237474"/>
              <a:gd name="connsiteX133" fmla="*/ 2756784 w 12192000"/>
              <a:gd name="connsiteY133" fmla="*/ 1985116 h 2237474"/>
              <a:gd name="connsiteX134" fmla="*/ 2748833 w 12192000"/>
              <a:gd name="connsiteY134" fmla="*/ 1986323 h 2237474"/>
              <a:gd name="connsiteX135" fmla="*/ 2748661 w 12192000"/>
              <a:gd name="connsiteY135" fmla="*/ 1986122 h 2237474"/>
              <a:gd name="connsiteX136" fmla="*/ 2740251 w 12192000"/>
              <a:gd name="connsiteY136" fmla="*/ 1986946 h 2237474"/>
              <a:gd name="connsiteX137" fmla="*/ 2718916 w 12192000"/>
              <a:gd name="connsiteY137" fmla="*/ 1990867 h 2237474"/>
              <a:gd name="connsiteX138" fmla="*/ 2713522 w 12192000"/>
              <a:gd name="connsiteY138" fmla="*/ 1990173 h 2237474"/>
              <a:gd name="connsiteX139" fmla="*/ 2680597 w 12192000"/>
              <a:gd name="connsiteY139" fmla="*/ 1984996 h 2237474"/>
              <a:gd name="connsiteX140" fmla="*/ 2578178 w 12192000"/>
              <a:gd name="connsiteY140" fmla="*/ 1990531 h 2237474"/>
              <a:gd name="connsiteX141" fmla="*/ 2476147 w 12192000"/>
              <a:gd name="connsiteY141" fmla="*/ 1998305 h 2237474"/>
              <a:gd name="connsiteX142" fmla="*/ 2373568 w 12192000"/>
              <a:gd name="connsiteY142" fmla="*/ 2003219 h 2237474"/>
              <a:gd name="connsiteX143" fmla="*/ 2321399 w 12192000"/>
              <a:gd name="connsiteY143" fmla="*/ 1989467 h 2237474"/>
              <a:gd name="connsiteX144" fmla="*/ 2315525 w 12192000"/>
              <a:gd name="connsiteY144" fmla="*/ 1989708 h 2237474"/>
              <a:gd name="connsiteX145" fmla="*/ 2300792 w 12192000"/>
              <a:gd name="connsiteY145" fmla="*/ 1994290 h 2237474"/>
              <a:gd name="connsiteX146" fmla="*/ 2295469 w 12192000"/>
              <a:gd name="connsiteY146" fmla="*/ 1996659 h 2237474"/>
              <a:gd name="connsiteX147" fmla="*/ 2287219 w 12192000"/>
              <a:gd name="connsiteY147" fmla="*/ 1998750 h 2237474"/>
              <a:gd name="connsiteX148" fmla="*/ 2286948 w 12192000"/>
              <a:gd name="connsiteY148" fmla="*/ 1998596 h 2237474"/>
              <a:gd name="connsiteX149" fmla="*/ 2243069 w 12192000"/>
              <a:gd name="connsiteY149" fmla="*/ 2015111 h 2237474"/>
              <a:gd name="connsiteX150" fmla="*/ 2186609 w 12192000"/>
              <a:gd name="connsiteY150" fmla="*/ 2008263 h 2237474"/>
              <a:gd name="connsiteX151" fmla="*/ 2164831 w 12192000"/>
              <a:gd name="connsiteY151" fmla="*/ 2010143 h 2237474"/>
              <a:gd name="connsiteX152" fmla="*/ 2152836 w 12192000"/>
              <a:gd name="connsiteY152" fmla="*/ 2010048 h 2237474"/>
              <a:gd name="connsiteX153" fmla="*/ 2117102 w 12192000"/>
              <a:gd name="connsiteY153" fmla="*/ 2023004 h 2237474"/>
              <a:gd name="connsiteX154" fmla="*/ 2111935 w 12192000"/>
              <a:gd name="connsiteY154" fmla="*/ 2023163 h 2237474"/>
              <a:gd name="connsiteX155" fmla="*/ 2089991 w 12192000"/>
              <a:gd name="connsiteY155" fmla="*/ 2034193 h 2237474"/>
              <a:gd name="connsiteX156" fmla="*/ 2058061 w 12192000"/>
              <a:gd name="connsiteY156" fmla="*/ 2047942 h 2237474"/>
              <a:gd name="connsiteX157" fmla="*/ 2055737 w 12192000"/>
              <a:gd name="connsiteY157" fmla="*/ 2047704 h 2237474"/>
              <a:gd name="connsiteX158" fmla="*/ 2042244 w 12192000"/>
              <a:gd name="connsiteY158" fmla="*/ 2055560 h 2237474"/>
              <a:gd name="connsiteX159" fmla="*/ 1976224 w 12192000"/>
              <a:gd name="connsiteY159" fmla="*/ 2074257 h 2237474"/>
              <a:gd name="connsiteX160" fmla="*/ 1877728 w 12192000"/>
              <a:gd name="connsiteY160" fmla="*/ 2101004 h 2237474"/>
              <a:gd name="connsiteX161" fmla="*/ 1759056 w 12192000"/>
              <a:gd name="connsiteY161" fmla="*/ 2125608 h 2237474"/>
              <a:gd name="connsiteX162" fmla="*/ 1637948 w 12192000"/>
              <a:gd name="connsiteY162" fmla="*/ 2172597 h 2237474"/>
              <a:gd name="connsiteX163" fmla="*/ 1434549 w 12192000"/>
              <a:gd name="connsiteY163" fmla="*/ 2234522 h 2237474"/>
              <a:gd name="connsiteX164" fmla="*/ 1398481 w 12192000"/>
              <a:gd name="connsiteY164" fmla="*/ 2237074 h 2237474"/>
              <a:gd name="connsiteX165" fmla="*/ 1398407 w 12192000"/>
              <a:gd name="connsiteY165" fmla="*/ 2237095 h 2237474"/>
              <a:gd name="connsiteX166" fmla="*/ 1370962 w 12192000"/>
              <a:gd name="connsiteY166" fmla="*/ 2237474 h 2237474"/>
              <a:gd name="connsiteX167" fmla="*/ 1356367 w 12192000"/>
              <a:gd name="connsiteY167" fmla="*/ 2235089 h 2237474"/>
              <a:gd name="connsiteX168" fmla="*/ 1324828 w 12192000"/>
              <a:gd name="connsiteY168" fmla="*/ 2231968 h 2237474"/>
              <a:gd name="connsiteX169" fmla="*/ 1297744 w 12192000"/>
              <a:gd name="connsiteY169" fmla="*/ 2235849 h 2237474"/>
              <a:gd name="connsiteX170" fmla="*/ 1286236 w 12192000"/>
              <a:gd name="connsiteY170" fmla="*/ 2233135 h 2237474"/>
              <a:gd name="connsiteX171" fmla="*/ 1283504 w 12192000"/>
              <a:gd name="connsiteY171" fmla="*/ 2233797 h 2237474"/>
              <a:gd name="connsiteX172" fmla="*/ 1279765 w 12192000"/>
              <a:gd name="connsiteY172" fmla="*/ 2229639 h 2237474"/>
              <a:gd name="connsiteX173" fmla="*/ 1195347 w 12192000"/>
              <a:gd name="connsiteY173" fmla="*/ 2212354 h 2237474"/>
              <a:gd name="connsiteX174" fmla="*/ 970251 w 12192000"/>
              <a:gd name="connsiteY174" fmla="*/ 2221029 h 2237474"/>
              <a:gd name="connsiteX175" fmla="*/ 812914 w 12192000"/>
              <a:gd name="connsiteY175" fmla="*/ 2202752 h 2237474"/>
              <a:gd name="connsiteX176" fmla="*/ 800195 w 12192000"/>
              <a:gd name="connsiteY176" fmla="*/ 2209407 h 2237474"/>
              <a:gd name="connsiteX177" fmla="*/ 784978 w 12192000"/>
              <a:gd name="connsiteY177" fmla="*/ 2212360 h 2237474"/>
              <a:gd name="connsiteX178" fmla="*/ 681987 w 12192000"/>
              <a:gd name="connsiteY178" fmla="*/ 2216757 h 2237474"/>
              <a:gd name="connsiteX179" fmla="*/ 669923 w 12192000"/>
              <a:gd name="connsiteY179" fmla="*/ 2211682 h 2237474"/>
              <a:gd name="connsiteX180" fmla="*/ 648680 w 12192000"/>
              <a:gd name="connsiteY180" fmla="*/ 2206229 h 2237474"/>
              <a:gd name="connsiteX181" fmla="*/ 597225 w 12192000"/>
              <a:gd name="connsiteY181" fmla="*/ 2180999 h 2237474"/>
              <a:gd name="connsiteX182" fmla="*/ 558449 w 12192000"/>
              <a:gd name="connsiteY182" fmla="*/ 2182346 h 2237474"/>
              <a:gd name="connsiteX183" fmla="*/ 550517 w 12192000"/>
              <a:gd name="connsiteY183" fmla="*/ 2182060 h 2237474"/>
              <a:gd name="connsiteX184" fmla="*/ 550309 w 12192000"/>
              <a:gd name="connsiteY184" fmla="*/ 2181825 h 2237474"/>
              <a:gd name="connsiteX185" fmla="*/ 541836 w 12192000"/>
              <a:gd name="connsiteY185" fmla="*/ 2181063 h 2237474"/>
              <a:gd name="connsiteX186" fmla="*/ 536057 w 12192000"/>
              <a:gd name="connsiteY186" fmla="*/ 2181537 h 2237474"/>
              <a:gd name="connsiteX187" fmla="*/ 520671 w 12192000"/>
              <a:gd name="connsiteY187" fmla="*/ 2180980 h 2237474"/>
              <a:gd name="connsiteX188" fmla="*/ 515024 w 12192000"/>
              <a:gd name="connsiteY188" fmla="*/ 2179258 h 2237474"/>
              <a:gd name="connsiteX189" fmla="*/ 512278 w 12192000"/>
              <a:gd name="connsiteY189" fmla="*/ 2176369 h 2237474"/>
              <a:gd name="connsiteX190" fmla="*/ 480419 w 12192000"/>
              <a:gd name="connsiteY190" fmla="*/ 2167807 h 2237474"/>
              <a:gd name="connsiteX191" fmla="*/ 413835 w 12192000"/>
              <a:gd name="connsiteY191" fmla="*/ 2156783 h 2237474"/>
              <a:gd name="connsiteX192" fmla="*/ 376513 w 12192000"/>
              <a:gd name="connsiteY192" fmla="*/ 2154014 h 2237474"/>
              <a:gd name="connsiteX193" fmla="*/ 273386 w 12192000"/>
              <a:gd name="connsiteY193" fmla="*/ 2142551 h 2237474"/>
              <a:gd name="connsiteX194" fmla="*/ 169207 w 12192000"/>
              <a:gd name="connsiteY194" fmla="*/ 2128100 h 2237474"/>
              <a:gd name="connsiteX195" fmla="*/ 93149 w 12192000"/>
              <a:gd name="connsiteY195" fmla="*/ 2105324 h 2237474"/>
              <a:gd name="connsiteX196" fmla="*/ 88109 w 12192000"/>
              <a:gd name="connsiteY196" fmla="*/ 2106704 h 2237474"/>
              <a:gd name="connsiteX197" fmla="*/ 80022 w 12192000"/>
              <a:gd name="connsiteY197" fmla="*/ 2107254 h 2237474"/>
              <a:gd name="connsiteX198" fmla="*/ 79717 w 12192000"/>
              <a:gd name="connsiteY198" fmla="*/ 2107046 h 2237474"/>
              <a:gd name="connsiteX199" fmla="*/ 72352 w 12192000"/>
              <a:gd name="connsiteY199" fmla="*/ 2107991 h 2237474"/>
              <a:gd name="connsiteX200" fmla="*/ 37645 w 12192000"/>
              <a:gd name="connsiteY200" fmla="*/ 2115401 h 2237474"/>
              <a:gd name="connsiteX201" fmla="*/ 4572 w 12192000"/>
              <a:gd name="connsiteY201" fmla="*/ 2111091 h 2237474"/>
              <a:gd name="connsiteX202" fmla="*/ 0 w 12192000"/>
              <a:gd name="connsiteY202" fmla="*/ 2110468 h 2237474"/>
              <a:gd name="connsiteX203" fmla="*/ 0 w 12192000"/>
              <a:gd name="connsiteY20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364192 w 12192000"/>
              <a:gd name="connsiteY85" fmla="*/ 1826074 h 2237474"/>
              <a:gd name="connsiteX86" fmla="*/ 5350380 w 12192000"/>
              <a:gd name="connsiteY86" fmla="*/ 1830891 h 2237474"/>
              <a:gd name="connsiteX87" fmla="*/ 5259633 w 12192000"/>
              <a:gd name="connsiteY87" fmla="*/ 1837160 h 2237474"/>
              <a:gd name="connsiteX88" fmla="*/ 5197513 w 12192000"/>
              <a:gd name="connsiteY88" fmla="*/ 1844718 h 2237474"/>
              <a:gd name="connsiteX89" fmla="*/ 5168852 w 12192000"/>
              <a:gd name="connsiteY89" fmla="*/ 1844846 h 2237474"/>
              <a:gd name="connsiteX90" fmla="*/ 5114927 w 12192000"/>
              <a:gd name="connsiteY90" fmla="*/ 1847827 h 2237474"/>
              <a:gd name="connsiteX91" fmla="*/ 5108970 w 12192000"/>
              <a:gd name="connsiteY91" fmla="*/ 1847935 h 2237474"/>
              <a:gd name="connsiteX92" fmla="*/ 5067961 w 12192000"/>
              <a:gd name="connsiteY92" fmla="*/ 1845917 h 2237474"/>
              <a:gd name="connsiteX93" fmla="*/ 5007075 w 12192000"/>
              <a:gd name="connsiteY93" fmla="*/ 1838626 h 2237474"/>
              <a:gd name="connsiteX94" fmla="*/ 4944087 w 12192000"/>
              <a:gd name="connsiteY94" fmla="*/ 1823332 h 2237474"/>
              <a:gd name="connsiteX95" fmla="*/ 4907662 w 12192000"/>
              <a:gd name="connsiteY95" fmla="*/ 1816900 h 2237474"/>
              <a:gd name="connsiteX96" fmla="*/ 4882386 w 12192000"/>
              <a:gd name="connsiteY96" fmla="*/ 1809844 h 2237474"/>
              <a:gd name="connsiteX97" fmla="*/ 4811440 w 12192000"/>
              <a:gd name="connsiteY97" fmla="*/ 1804655 h 2237474"/>
              <a:gd name="connsiteX98" fmla="*/ 4691075 w 12192000"/>
              <a:gd name="connsiteY98" fmla="*/ 1801389 h 2237474"/>
              <a:gd name="connsiteX99" fmla="*/ 4611738 w 12192000"/>
              <a:gd name="connsiteY99" fmla="*/ 1776964 h 2237474"/>
              <a:gd name="connsiteX100" fmla="*/ 4560070 w 12192000"/>
              <a:gd name="connsiteY100" fmla="*/ 1785640 h 2237474"/>
              <a:gd name="connsiteX101" fmla="*/ 4536503 w 12192000"/>
              <a:gd name="connsiteY101" fmla="*/ 1785334 h 2237474"/>
              <a:gd name="connsiteX102" fmla="*/ 4513724 w 12192000"/>
              <a:gd name="connsiteY102" fmla="*/ 1791996 h 2237474"/>
              <a:gd name="connsiteX103" fmla="*/ 4459810 w 12192000"/>
              <a:gd name="connsiteY103" fmla="*/ 1797886 h 2237474"/>
              <a:gd name="connsiteX104" fmla="*/ 4379064 w 12192000"/>
              <a:gd name="connsiteY104" fmla="*/ 1817177 h 2237474"/>
              <a:gd name="connsiteX105" fmla="*/ 4319209 w 12192000"/>
              <a:gd name="connsiteY105" fmla="*/ 1834833 h 2237474"/>
              <a:gd name="connsiteX106" fmla="*/ 4290981 w 12192000"/>
              <a:gd name="connsiteY106" fmla="*/ 1839677 h 2237474"/>
              <a:gd name="connsiteX107" fmla="*/ 4285792 w 12192000"/>
              <a:gd name="connsiteY107" fmla="*/ 1836231 h 2237474"/>
              <a:gd name="connsiteX108" fmla="*/ 4238372 w 12192000"/>
              <a:gd name="connsiteY108" fmla="*/ 1851480 h 2237474"/>
              <a:gd name="connsiteX109" fmla="*/ 4232517 w 12192000"/>
              <a:gd name="connsiteY109" fmla="*/ 1852567 h 2237474"/>
              <a:gd name="connsiteX110" fmla="*/ 4191732 w 12192000"/>
              <a:gd name="connsiteY110" fmla="*/ 1857328 h 2237474"/>
              <a:gd name="connsiteX111" fmla="*/ 4065532 w 12192000"/>
              <a:gd name="connsiteY111" fmla="*/ 1855477 h 2237474"/>
              <a:gd name="connsiteX112" fmla="*/ 4028460 w 12192000"/>
              <a:gd name="connsiteY112" fmla="*/ 1855137 h 2237474"/>
              <a:gd name="connsiteX113" fmla="*/ 4002267 w 12192000"/>
              <a:gd name="connsiteY113" fmla="*/ 1852352 h 2237474"/>
              <a:gd name="connsiteX114" fmla="*/ 3931396 w 12192000"/>
              <a:gd name="connsiteY114" fmla="*/ 1858915 h 2237474"/>
              <a:gd name="connsiteX115" fmla="*/ 3812162 w 12192000"/>
              <a:gd name="connsiteY115" fmla="*/ 1875501 h 2237474"/>
              <a:gd name="connsiteX116" fmla="*/ 3729530 w 12192000"/>
              <a:gd name="connsiteY116" fmla="*/ 1864513 h 2237474"/>
              <a:gd name="connsiteX117" fmla="*/ 3680177 w 12192000"/>
              <a:gd name="connsiteY117" fmla="*/ 1881552 h 2237474"/>
              <a:gd name="connsiteX118" fmla="*/ 3567259 w 12192000"/>
              <a:gd name="connsiteY118" fmla="*/ 1893482 h 2237474"/>
              <a:gd name="connsiteX119" fmla="*/ 3405770 w 12192000"/>
              <a:gd name="connsiteY119" fmla="*/ 1904591 h 2237474"/>
              <a:gd name="connsiteX120" fmla="*/ 3280097 w 12192000"/>
              <a:gd name="connsiteY120" fmla="*/ 1919610 h 2237474"/>
              <a:gd name="connsiteX121" fmla="*/ 3123424 w 12192000"/>
              <a:gd name="connsiteY121" fmla="*/ 1952930 h 2237474"/>
              <a:gd name="connsiteX122" fmla="*/ 3009910 w 12192000"/>
              <a:gd name="connsiteY122" fmla="*/ 1957866 h 2237474"/>
              <a:gd name="connsiteX123" fmla="*/ 2995934 w 12192000"/>
              <a:gd name="connsiteY123" fmla="*/ 1967085 h 2237474"/>
              <a:gd name="connsiteX124" fmla="*/ 2980071 w 12192000"/>
              <a:gd name="connsiteY124" fmla="*/ 1972988 h 2237474"/>
              <a:gd name="connsiteX125" fmla="*/ 2978094 w 12192000"/>
              <a:gd name="connsiteY125" fmla="*/ 1972369 h 2237474"/>
              <a:gd name="connsiteX126" fmla="*/ 2942858 w 12192000"/>
              <a:gd name="connsiteY126" fmla="*/ 1981367 h 2237474"/>
              <a:gd name="connsiteX127" fmla="*/ 2875436 w 12192000"/>
              <a:gd name="connsiteY127" fmla="*/ 1996977 h 2237474"/>
              <a:gd name="connsiteX128" fmla="*/ 2874892 w 12192000"/>
              <a:gd name="connsiteY128" fmla="*/ 1996085 h 2237474"/>
              <a:gd name="connsiteX129" fmla="*/ 2864145 w 12192000"/>
              <a:gd name="connsiteY129" fmla="*/ 1994061 h 2237474"/>
              <a:gd name="connsiteX130" fmla="*/ 2843662 w 12192000"/>
              <a:gd name="connsiteY130" fmla="*/ 1992498 h 2237474"/>
              <a:gd name="connsiteX131" fmla="*/ 2796128 w 12192000"/>
              <a:gd name="connsiteY131" fmla="*/ 1976403 h 2237474"/>
              <a:gd name="connsiteX132" fmla="*/ 2756784 w 12192000"/>
              <a:gd name="connsiteY132" fmla="*/ 1985116 h 2237474"/>
              <a:gd name="connsiteX133" fmla="*/ 2748833 w 12192000"/>
              <a:gd name="connsiteY133" fmla="*/ 1986323 h 2237474"/>
              <a:gd name="connsiteX134" fmla="*/ 2748661 w 12192000"/>
              <a:gd name="connsiteY134" fmla="*/ 1986122 h 2237474"/>
              <a:gd name="connsiteX135" fmla="*/ 2740251 w 12192000"/>
              <a:gd name="connsiteY135" fmla="*/ 1986946 h 2237474"/>
              <a:gd name="connsiteX136" fmla="*/ 2718916 w 12192000"/>
              <a:gd name="connsiteY136" fmla="*/ 1990867 h 2237474"/>
              <a:gd name="connsiteX137" fmla="*/ 2713522 w 12192000"/>
              <a:gd name="connsiteY137" fmla="*/ 1990173 h 2237474"/>
              <a:gd name="connsiteX138" fmla="*/ 2680597 w 12192000"/>
              <a:gd name="connsiteY138" fmla="*/ 1984996 h 2237474"/>
              <a:gd name="connsiteX139" fmla="*/ 2578178 w 12192000"/>
              <a:gd name="connsiteY139" fmla="*/ 1990531 h 2237474"/>
              <a:gd name="connsiteX140" fmla="*/ 2476147 w 12192000"/>
              <a:gd name="connsiteY140" fmla="*/ 1998305 h 2237474"/>
              <a:gd name="connsiteX141" fmla="*/ 2373568 w 12192000"/>
              <a:gd name="connsiteY141" fmla="*/ 2003219 h 2237474"/>
              <a:gd name="connsiteX142" fmla="*/ 2321399 w 12192000"/>
              <a:gd name="connsiteY142" fmla="*/ 1989467 h 2237474"/>
              <a:gd name="connsiteX143" fmla="*/ 2315525 w 12192000"/>
              <a:gd name="connsiteY143" fmla="*/ 1989708 h 2237474"/>
              <a:gd name="connsiteX144" fmla="*/ 2300792 w 12192000"/>
              <a:gd name="connsiteY144" fmla="*/ 1994290 h 2237474"/>
              <a:gd name="connsiteX145" fmla="*/ 2295469 w 12192000"/>
              <a:gd name="connsiteY145" fmla="*/ 1996659 h 2237474"/>
              <a:gd name="connsiteX146" fmla="*/ 2287219 w 12192000"/>
              <a:gd name="connsiteY146" fmla="*/ 1998750 h 2237474"/>
              <a:gd name="connsiteX147" fmla="*/ 2286948 w 12192000"/>
              <a:gd name="connsiteY147" fmla="*/ 1998596 h 2237474"/>
              <a:gd name="connsiteX148" fmla="*/ 2243069 w 12192000"/>
              <a:gd name="connsiteY148" fmla="*/ 2015111 h 2237474"/>
              <a:gd name="connsiteX149" fmla="*/ 2186609 w 12192000"/>
              <a:gd name="connsiteY149" fmla="*/ 2008263 h 2237474"/>
              <a:gd name="connsiteX150" fmla="*/ 2164831 w 12192000"/>
              <a:gd name="connsiteY150" fmla="*/ 2010143 h 2237474"/>
              <a:gd name="connsiteX151" fmla="*/ 2152836 w 12192000"/>
              <a:gd name="connsiteY151" fmla="*/ 2010048 h 2237474"/>
              <a:gd name="connsiteX152" fmla="*/ 2117102 w 12192000"/>
              <a:gd name="connsiteY152" fmla="*/ 2023004 h 2237474"/>
              <a:gd name="connsiteX153" fmla="*/ 2111935 w 12192000"/>
              <a:gd name="connsiteY153" fmla="*/ 2023163 h 2237474"/>
              <a:gd name="connsiteX154" fmla="*/ 2089991 w 12192000"/>
              <a:gd name="connsiteY154" fmla="*/ 2034193 h 2237474"/>
              <a:gd name="connsiteX155" fmla="*/ 2058061 w 12192000"/>
              <a:gd name="connsiteY155" fmla="*/ 2047942 h 2237474"/>
              <a:gd name="connsiteX156" fmla="*/ 2055737 w 12192000"/>
              <a:gd name="connsiteY156" fmla="*/ 2047704 h 2237474"/>
              <a:gd name="connsiteX157" fmla="*/ 2042244 w 12192000"/>
              <a:gd name="connsiteY157" fmla="*/ 2055560 h 2237474"/>
              <a:gd name="connsiteX158" fmla="*/ 1976224 w 12192000"/>
              <a:gd name="connsiteY158" fmla="*/ 2074257 h 2237474"/>
              <a:gd name="connsiteX159" fmla="*/ 1877728 w 12192000"/>
              <a:gd name="connsiteY159" fmla="*/ 2101004 h 2237474"/>
              <a:gd name="connsiteX160" fmla="*/ 1759056 w 12192000"/>
              <a:gd name="connsiteY160" fmla="*/ 2125608 h 2237474"/>
              <a:gd name="connsiteX161" fmla="*/ 1637948 w 12192000"/>
              <a:gd name="connsiteY161" fmla="*/ 2172597 h 2237474"/>
              <a:gd name="connsiteX162" fmla="*/ 1434549 w 12192000"/>
              <a:gd name="connsiteY162" fmla="*/ 2234522 h 2237474"/>
              <a:gd name="connsiteX163" fmla="*/ 1398481 w 12192000"/>
              <a:gd name="connsiteY163" fmla="*/ 2237074 h 2237474"/>
              <a:gd name="connsiteX164" fmla="*/ 1398407 w 12192000"/>
              <a:gd name="connsiteY164" fmla="*/ 2237095 h 2237474"/>
              <a:gd name="connsiteX165" fmla="*/ 1370962 w 12192000"/>
              <a:gd name="connsiteY165" fmla="*/ 2237474 h 2237474"/>
              <a:gd name="connsiteX166" fmla="*/ 1356367 w 12192000"/>
              <a:gd name="connsiteY166" fmla="*/ 2235089 h 2237474"/>
              <a:gd name="connsiteX167" fmla="*/ 1324828 w 12192000"/>
              <a:gd name="connsiteY167" fmla="*/ 2231968 h 2237474"/>
              <a:gd name="connsiteX168" fmla="*/ 1297744 w 12192000"/>
              <a:gd name="connsiteY168" fmla="*/ 2235849 h 2237474"/>
              <a:gd name="connsiteX169" fmla="*/ 1286236 w 12192000"/>
              <a:gd name="connsiteY169" fmla="*/ 2233135 h 2237474"/>
              <a:gd name="connsiteX170" fmla="*/ 1283504 w 12192000"/>
              <a:gd name="connsiteY170" fmla="*/ 2233797 h 2237474"/>
              <a:gd name="connsiteX171" fmla="*/ 1279765 w 12192000"/>
              <a:gd name="connsiteY171" fmla="*/ 2229639 h 2237474"/>
              <a:gd name="connsiteX172" fmla="*/ 1195347 w 12192000"/>
              <a:gd name="connsiteY172" fmla="*/ 2212354 h 2237474"/>
              <a:gd name="connsiteX173" fmla="*/ 970251 w 12192000"/>
              <a:gd name="connsiteY173" fmla="*/ 2221029 h 2237474"/>
              <a:gd name="connsiteX174" fmla="*/ 812914 w 12192000"/>
              <a:gd name="connsiteY174" fmla="*/ 2202752 h 2237474"/>
              <a:gd name="connsiteX175" fmla="*/ 800195 w 12192000"/>
              <a:gd name="connsiteY175" fmla="*/ 2209407 h 2237474"/>
              <a:gd name="connsiteX176" fmla="*/ 784978 w 12192000"/>
              <a:gd name="connsiteY176" fmla="*/ 2212360 h 2237474"/>
              <a:gd name="connsiteX177" fmla="*/ 681987 w 12192000"/>
              <a:gd name="connsiteY177" fmla="*/ 2216757 h 2237474"/>
              <a:gd name="connsiteX178" fmla="*/ 669923 w 12192000"/>
              <a:gd name="connsiteY178" fmla="*/ 2211682 h 2237474"/>
              <a:gd name="connsiteX179" fmla="*/ 648680 w 12192000"/>
              <a:gd name="connsiteY179" fmla="*/ 2206229 h 2237474"/>
              <a:gd name="connsiteX180" fmla="*/ 597225 w 12192000"/>
              <a:gd name="connsiteY180" fmla="*/ 2180999 h 2237474"/>
              <a:gd name="connsiteX181" fmla="*/ 558449 w 12192000"/>
              <a:gd name="connsiteY181" fmla="*/ 2182346 h 2237474"/>
              <a:gd name="connsiteX182" fmla="*/ 550517 w 12192000"/>
              <a:gd name="connsiteY182" fmla="*/ 2182060 h 2237474"/>
              <a:gd name="connsiteX183" fmla="*/ 550309 w 12192000"/>
              <a:gd name="connsiteY183" fmla="*/ 2181825 h 2237474"/>
              <a:gd name="connsiteX184" fmla="*/ 541836 w 12192000"/>
              <a:gd name="connsiteY184" fmla="*/ 2181063 h 2237474"/>
              <a:gd name="connsiteX185" fmla="*/ 536057 w 12192000"/>
              <a:gd name="connsiteY185" fmla="*/ 2181537 h 2237474"/>
              <a:gd name="connsiteX186" fmla="*/ 520671 w 12192000"/>
              <a:gd name="connsiteY186" fmla="*/ 2180980 h 2237474"/>
              <a:gd name="connsiteX187" fmla="*/ 515024 w 12192000"/>
              <a:gd name="connsiteY187" fmla="*/ 2179258 h 2237474"/>
              <a:gd name="connsiteX188" fmla="*/ 512278 w 12192000"/>
              <a:gd name="connsiteY188" fmla="*/ 2176369 h 2237474"/>
              <a:gd name="connsiteX189" fmla="*/ 480419 w 12192000"/>
              <a:gd name="connsiteY189" fmla="*/ 2167807 h 2237474"/>
              <a:gd name="connsiteX190" fmla="*/ 413835 w 12192000"/>
              <a:gd name="connsiteY190" fmla="*/ 2156783 h 2237474"/>
              <a:gd name="connsiteX191" fmla="*/ 376513 w 12192000"/>
              <a:gd name="connsiteY191" fmla="*/ 2154014 h 2237474"/>
              <a:gd name="connsiteX192" fmla="*/ 273386 w 12192000"/>
              <a:gd name="connsiteY192" fmla="*/ 2142551 h 2237474"/>
              <a:gd name="connsiteX193" fmla="*/ 169207 w 12192000"/>
              <a:gd name="connsiteY193" fmla="*/ 2128100 h 2237474"/>
              <a:gd name="connsiteX194" fmla="*/ 93149 w 12192000"/>
              <a:gd name="connsiteY194" fmla="*/ 2105324 h 2237474"/>
              <a:gd name="connsiteX195" fmla="*/ 88109 w 12192000"/>
              <a:gd name="connsiteY195" fmla="*/ 2106704 h 2237474"/>
              <a:gd name="connsiteX196" fmla="*/ 80022 w 12192000"/>
              <a:gd name="connsiteY196" fmla="*/ 2107254 h 2237474"/>
              <a:gd name="connsiteX197" fmla="*/ 79717 w 12192000"/>
              <a:gd name="connsiteY197" fmla="*/ 2107046 h 2237474"/>
              <a:gd name="connsiteX198" fmla="*/ 72352 w 12192000"/>
              <a:gd name="connsiteY198" fmla="*/ 2107991 h 2237474"/>
              <a:gd name="connsiteX199" fmla="*/ 37645 w 12192000"/>
              <a:gd name="connsiteY199" fmla="*/ 2115401 h 2237474"/>
              <a:gd name="connsiteX200" fmla="*/ 4572 w 12192000"/>
              <a:gd name="connsiteY200" fmla="*/ 2111091 h 2237474"/>
              <a:gd name="connsiteX201" fmla="*/ 0 w 12192000"/>
              <a:gd name="connsiteY201" fmla="*/ 2110468 h 2237474"/>
              <a:gd name="connsiteX202" fmla="*/ 0 w 12192000"/>
              <a:gd name="connsiteY20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364192 w 12192000"/>
              <a:gd name="connsiteY85" fmla="*/ 1826074 h 2237474"/>
              <a:gd name="connsiteX86" fmla="*/ 5350380 w 12192000"/>
              <a:gd name="connsiteY86" fmla="*/ 1830891 h 2237474"/>
              <a:gd name="connsiteX87" fmla="*/ 5259633 w 12192000"/>
              <a:gd name="connsiteY87" fmla="*/ 1837160 h 2237474"/>
              <a:gd name="connsiteX88" fmla="*/ 5197513 w 12192000"/>
              <a:gd name="connsiteY88" fmla="*/ 1844718 h 2237474"/>
              <a:gd name="connsiteX89" fmla="*/ 5168852 w 12192000"/>
              <a:gd name="connsiteY89" fmla="*/ 1844846 h 2237474"/>
              <a:gd name="connsiteX90" fmla="*/ 5114927 w 12192000"/>
              <a:gd name="connsiteY90" fmla="*/ 1847827 h 2237474"/>
              <a:gd name="connsiteX91" fmla="*/ 5108970 w 12192000"/>
              <a:gd name="connsiteY91" fmla="*/ 1847935 h 2237474"/>
              <a:gd name="connsiteX92" fmla="*/ 5067961 w 12192000"/>
              <a:gd name="connsiteY92" fmla="*/ 1845917 h 2237474"/>
              <a:gd name="connsiteX93" fmla="*/ 5007075 w 12192000"/>
              <a:gd name="connsiteY93" fmla="*/ 1838626 h 2237474"/>
              <a:gd name="connsiteX94" fmla="*/ 4944087 w 12192000"/>
              <a:gd name="connsiteY94" fmla="*/ 1823332 h 2237474"/>
              <a:gd name="connsiteX95" fmla="*/ 4907662 w 12192000"/>
              <a:gd name="connsiteY95" fmla="*/ 1816900 h 2237474"/>
              <a:gd name="connsiteX96" fmla="*/ 4882386 w 12192000"/>
              <a:gd name="connsiteY96" fmla="*/ 1809844 h 2237474"/>
              <a:gd name="connsiteX97" fmla="*/ 4811440 w 12192000"/>
              <a:gd name="connsiteY97" fmla="*/ 1804655 h 2237474"/>
              <a:gd name="connsiteX98" fmla="*/ 4691075 w 12192000"/>
              <a:gd name="connsiteY98" fmla="*/ 1801389 h 2237474"/>
              <a:gd name="connsiteX99" fmla="*/ 4611738 w 12192000"/>
              <a:gd name="connsiteY99" fmla="*/ 1776964 h 2237474"/>
              <a:gd name="connsiteX100" fmla="*/ 4560070 w 12192000"/>
              <a:gd name="connsiteY100" fmla="*/ 1785640 h 2237474"/>
              <a:gd name="connsiteX101" fmla="*/ 4536503 w 12192000"/>
              <a:gd name="connsiteY101" fmla="*/ 1785334 h 2237474"/>
              <a:gd name="connsiteX102" fmla="*/ 4513724 w 12192000"/>
              <a:gd name="connsiteY102" fmla="*/ 1791996 h 2237474"/>
              <a:gd name="connsiteX103" fmla="*/ 4459810 w 12192000"/>
              <a:gd name="connsiteY103" fmla="*/ 1797886 h 2237474"/>
              <a:gd name="connsiteX104" fmla="*/ 4379064 w 12192000"/>
              <a:gd name="connsiteY104" fmla="*/ 1817177 h 2237474"/>
              <a:gd name="connsiteX105" fmla="*/ 4319209 w 12192000"/>
              <a:gd name="connsiteY105" fmla="*/ 1834833 h 2237474"/>
              <a:gd name="connsiteX106" fmla="*/ 4290981 w 12192000"/>
              <a:gd name="connsiteY106" fmla="*/ 1839677 h 2237474"/>
              <a:gd name="connsiteX107" fmla="*/ 4285792 w 12192000"/>
              <a:gd name="connsiteY107" fmla="*/ 1836231 h 2237474"/>
              <a:gd name="connsiteX108" fmla="*/ 4238372 w 12192000"/>
              <a:gd name="connsiteY108" fmla="*/ 1851480 h 2237474"/>
              <a:gd name="connsiteX109" fmla="*/ 4232517 w 12192000"/>
              <a:gd name="connsiteY109" fmla="*/ 1852567 h 2237474"/>
              <a:gd name="connsiteX110" fmla="*/ 4191732 w 12192000"/>
              <a:gd name="connsiteY110" fmla="*/ 1857328 h 2237474"/>
              <a:gd name="connsiteX111" fmla="*/ 4065532 w 12192000"/>
              <a:gd name="connsiteY111" fmla="*/ 1855477 h 2237474"/>
              <a:gd name="connsiteX112" fmla="*/ 4028460 w 12192000"/>
              <a:gd name="connsiteY112" fmla="*/ 1855137 h 2237474"/>
              <a:gd name="connsiteX113" fmla="*/ 4002267 w 12192000"/>
              <a:gd name="connsiteY113" fmla="*/ 1852352 h 2237474"/>
              <a:gd name="connsiteX114" fmla="*/ 3931396 w 12192000"/>
              <a:gd name="connsiteY114" fmla="*/ 1858915 h 2237474"/>
              <a:gd name="connsiteX115" fmla="*/ 3812162 w 12192000"/>
              <a:gd name="connsiteY115" fmla="*/ 1875501 h 2237474"/>
              <a:gd name="connsiteX116" fmla="*/ 3729530 w 12192000"/>
              <a:gd name="connsiteY116" fmla="*/ 1864513 h 2237474"/>
              <a:gd name="connsiteX117" fmla="*/ 3680177 w 12192000"/>
              <a:gd name="connsiteY117" fmla="*/ 1881552 h 2237474"/>
              <a:gd name="connsiteX118" fmla="*/ 3567259 w 12192000"/>
              <a:gd name="connsiteY118" fmla="*/ 1893482 h 2237474"/>
              <a:gd name="connsiteX119" fmla="*/ 3405770 w 12192000"/>
              <a:gd name="connsiteY119" fmla="*/ 1904591 h 2237474"/>
              <a:gd name="connsiteX120" fmla="*/ 3280097 w 12192000"/>
              <a:gd name="connsiteY120" fmla="*/ 1919610 h 2237474"/>
              <a:gd name="connsiteX121" fmla="*/ 3123424 w 12192000"/>
              <a:gd name="connsiteY121" fmla="*/ 1952930 h 2237474"/>
              <a:gd name="connsiteX122" fmla="*/ 3009910 w 12192000"/>
              <a:gd name="connsiteY122" fmla="*/ 1957866 h 2237474"/>
              <a:gd name="connsiteX123" fmla="*/ 2995934 w 12192000"/>
              <a:gd name="connsiteY123" fmla="*/ 1967085 h 2237474"/>
              <a:gd name="connsiteX124" fmla="*/ 2980071 w 12192000"/>
              <a:gd name="connsiteY124" fmla="*/ 1972988 h 2237474"/>
              <a:gd name="connsiteX125" fmla="*/ 2978094 w 12192000"/>
              <a:gd name="connsiteY125" fmla="*/ 1972369 h 2237474"/>
              <a:gd name="connsiteX126" fmla="*/ 2942858 w 12192000"/>
              <a:gd name="connsiteY126" fmla="*/ 1981367 h 2237474"/>
              <a:gd name="connsiteX127" fmla="*/ 2875436 w 12192000"/>
              <a:gd name="connsiteY127" fmla="*/ 1996977 h 2237474"/>
              <a:gd name="connsiteX128" fmla="*/ 2874892 w 12192000"/>
              <a:gd name="connsiteY128" fmla="*/ 1996085 h 2237474"/>
              <a:gd name="connsiteX129" fmla="*/ 2864145 w 12192000"/>
              <a:gd name="connsiteY129" fmla="*/ 1994061 h 2237474"/>
              <a:gd name="connsiteX130" fmla="*/ 2843662 w 12192000"/>
              <a:gd name="connsiteY130" fmla="*/ 1992498 h 2237474"/>
              <a:gd name="connsiteX131" fmla="*/ 2796128 w 12192000"/>
              <a:gd name="connsiteY131" fmla="*/ 1976403 h 2237474"/>
              <a:gd name="connsiteX132" fmla="*/ 2756784 w 12192000"/>
              <a:gd name="connsiteY132" fmla="*/ 1985116 h 2237474"/>
              <a:gd name="connsiteX133" fmla="*/ 2748833 w 12192000"/>
              <a:gd name="connsiteY133" fmla="*/ 1986323 h 2237474"/>
              <a:gd name="connsiteX134" fmla="*/ 2748661 w 12192000"/>
              <a:gd name="connsiteY134" fmla="*/ 1986122 h 2237474"/>
              <a:gd name="connsiteX135" fmla="*/ 2740251 w 12192000"/>
              <a:gd name="connsiteY135" fmla="*/ 1986946 h 2237474"/>
              <a:gd name="connsiteX136" fmla="*/ 2718916 w 12192000"/>
              <a:gd name="connsiteY136" fmla="*/ 1990867 h 2237474"/>
              <a:gd name="connsiteX137" fmla="*/ 2713522 w 12192000"/>
              <a:gd name="connsiteY137" fmla="*/ 1990173 h 2237474"/>
              <a:gd name="connsiteX138" fmla="*/ 2680597 w 12192000"/>
              <a:gd name="connsiteY138" fmla="*/ 1984996 h 2237474"/>
              <a:gd name="connsiteX139" fmla="*/ 2578178 w 12192000"/>
              <a:gd name="connsiteY139" fmla="*/ 1990531 h 2237474"/>
              <a:gd name="connsiteX140" fmla="*/ 2476147 w 12192000"/>
              <a:gd name="connsiteY140" fmla="*/ 1998305 h 2237474"/>
              <a:gd name="connsiteX141" fmla="*/ 2373568 w 12192000"/>
              <a:gd name="connsiteY141" fmla="*/ 2003219 h 2237474"/>
              <a:gd name="connsiteX142" fmla="*/ 2321399 w 12192000"/>
              <a:gd name="connsiteY142" fmla="*/ 1989467 h 2237474"/>
              <a:gd name="connsiteX143" fmla="*/ 2315525 w 12192000"/>
              <a:gd name="connsiteY143" fmla="*/ 1989708 h 2237474"/>
              <a:gd name="connsiteX144" fmla="*/ 2300792 w 12192000"/>
              <a:gd name="connsiteY144" fmla="*/ 1994290 h 2237474"/>
              <a:gd name="connsiteX145" fmla="*/ 2295469 w 12192000"/>
              <a:gd name="connsiteY145" fmla="*/ 1996659 h 2237474"/>
              <a:gd name="connsiteX146" fmla="*/ 2287219 w 12192000"/>
              <a:gd name="connsiteY146" fmla="*/ 1998750 h 2237474"/>
              <a:gd name="connsiteX147" fmla="*/ 2286948 w 12192000"/>
              <a:gd name="connsiteY147" fmla="*/ 1998596 h 2237474"/>
              <a:gd name="connsiteX148" fmla="*/ 2243069 w 12192000"/>
              <a:gd name="connsiteY148" fmla="*/ 2015111 h 2237474"/>
              <a:gd name="connsiteX149" fmla="*/ 2186609 w 12192000"/>
              <a:gd name="connsiteY149" fmla="*/ 2008263 h 2237474"/>
              <a:gd name="connsiteX150" fmla="*/ 2164831 w 12192000"/>
              <a:gd name="connsiteY150" fmla="*/ 2010143 h 2237474"/>
              <a:gd name="connsiteX151" fmla="*/ 2152836 w 12192000"/>
              <a:gd name="connsiteY151" fmla="*/ 2010048 h 2237474"/>
              <a:gd name="connsiteX152" fmla="*/ 2117102 w 12192000"/>
              <a:gd name="connsiteY152" fmla="*/ 2023004 h 2237474"/>
              <a:gd name="connsiteX153" fmla="*/ 2111935 w 12192000"/>
              <a:gd name="connsiteY153" fmla="*/ 2023163 h 2237474"/>
              <a:gd name="connsiteX154" fmla="*/ 2089991 w 12192000"/>
              <a:gd name="connsiteY154" fmla="*/ 2034193 h 2237474"/>
              <a:gd name="connsiteX155" fmla="*/ 2058061 w 12192000"/>
              <a:gd name="connsiteY155" fmla="*/ 2047942 h 2237474"/>
              <a:gd name="connsiteX156" fmla="*/ 2055737 w 12192000"/>
              <a:gd name="connsiteY156" fmla="*/ 2047704 h 2237474"/>
              <a:gd name="connsiteX157" fmla="*/ 2042244 w 12192000"/>
              <a:gd name="connsiteY157" fmla="*/ 2055560 h 2237474"/>
              <a:gd name="connsiteX158" fmla="*/ 1976224 w 12192000"/>
              <a:gd name="connsiteY158" fmla="*/ 2074257 h 2237474"/>
              <a:gd name="connsiteX159" fmla="*/ 1877728 w 12192000"/>
              <a:gd name="connsiteY159" fmla="*/ 2101004 h 2237474"/>
              <a:gd name="connsiteX160" fmla="*/ 1759056 w 12192000"/>
              <a:gd name="connsiteY160" fmla="*/ 2125608 h 2237474"/>
              <a:gd name="connsiteX161" fmla="*/ 1637948 w 12192000"/>
              <a:gd name="connsiteY161" fmla="*/ 2172597 h 2237474"/>
              <a:gd name="connsiteX162" fmla="*/ 1434549 w 12192000"/>
              <a:gd name="connsiteY162" fmla="*/ 2234522 h 2237474"/>
              <a:gd name="connsiteX163" fmla="*/ 1398481 w 12192000"/>
              <a:gd name="connsiteY163" fmla="*/ 2237074 h 2237474"/>
              <a:gd name="connsiteX164" fmla="*/ 1398407 w 12192000"/>
              <a:gd name="connsiteY164" fmla="*/ 2237095 h 2237474"/>
              <a:gd name="connsiteX165" fmla="*/ 1370962 w 12192000"/>
              <a:gd name="connsiteY165" fmla="*/ 2237474 h 2237474"/>
              <a:gd name="connsiteX166" fmla="*/ 1356367 w 12192000"/>
              <a:gd name="connsiteY166" fmla="*/ 2235089 h 2237474"/>
              <a:gd name="connsiteX167" fmla="*/ 1324828 w 12192000"/>
              <a:gd name="connsiteY167" fmla="*/ 2231968 h 2237474"/>
              <a:gd name="connsiteX168" fmla="*/ 1297744 w 12192000"/>
              <a:gd name="connsiteY168" fmla="*/ 2235849 h 2237474"/>
              <a:gd name="connsiteX169" fmla="*/ 1286236 w 12192000"/>
              <a:gd name="connsiteY169" fmla="*/ 2233135 h 2237474"/>
              <a:gd name="connsiteX170" fmla="*/ 1283504 w 12192000"/>
              <a:gd name="connsiteY170" fmla="*/ 2233797 h 2237474"/>
              <a:gd name="connsiteX171" fmla="*/ 1279765 w 12192000"/>
              <a:gd name="connsiteY171" fmla="*/ 2229639 h 2237474"/>
              <a:gd name="connsiteX172" fmla="*/ 1195347 w 12192000"/>
              <a:gd name="connsiteY172" fmla="*/ 2212354 h 2237474"/>
              <a:gd name="connsiteX173" fmla="*/ 970251 w 12192000"/>
              <a:gd name="connsiteY173" fmla="*/ 2221029 h 2237474"/>
              <a:gd name="connsiteX174" fmla="*/ 812914 w 12192000"/>
              <a:gd name="connsiteY174" fmla="*/ 2202752 h 2237474"/>
              <a:gd name="connsiteX175" fmla="*/ 800195 w 12192000"/>
              <a:gd name="connsiteY175" fmla="*/ 2209407 h 2237474"/>
              <a:gd name="connsiteX176" fmla="*/ 784978 w 12192000"/>
              <a:gd name="connsiteY176" fmla="*/ 2212360 h 2237474"/>
              <a:gd name="connsiteX177" fmla="*/ 681987 w 12192000"/>
              <a:gd name="connsiteY177" fmla="*/ 2216757 h 2237474"/>
              <a:gd name="connsiteX178" fmla="*/ 669923 w 12192000"/>
              <a:gd name="connsiteY178" fmla="*/ 2211682 h 2237474"/>
              <a:gd name="connsiteX179" fmla="*/ 648680 w 12192000"/>
              <a:gd name="connsiteY179" fmla="*/ 2206229 h 2237474"/>
              <a:gd name="connsiteX180" fmla="*/ 597225 w 12192000"/>
              <a:gd name="connsiteY180" fmla="*/ 2180999 h 2237474"/>
              <a:gd name="connsiteX181" fmla="*/ 558449 w 12192000"/>
              <a:gd name="connsiteY181" fmla="*/ 2182346 h 2237474"/>
              <a:gd name="connsiteX182" fmla="*/ 550517 w 12192000"/>
              <a:gd name="connsiteY182" fmla="*/ 2182060 h 2237474"/>
              <a:gd name="connsiteX183" fmla="*/ 550309 w 12192000"/>
              <a:gd name="connsiteY183" fmla="*/ 2181825 h 2237474"/>
              <a:gd name="connsiteX184" fmla="*/ 541836 w 12192000"/>
              <a:gd name="connsiteY184" fmla="*/ 2181063 h 2237474"/>
              <a:gd name="connsiteX185" fmla="*/ 536057 w 12192000"/>
              <a:gd name="connsiteY185" fmla="*/ 2181537 h 2237474"/>
              <a:gd name="connsiteX186" fmla="*/ 520671 w 12192000"/>
              <a:gd name="connsiteY186" fmla="*/ 2180980 h 2237474"/>
              <a:gd name="connsiteX187" fmla="*/ 515024 w 12192000"/>
              <a:gd name="connsiteY187" fmla="*/ 2179258 h 2237474"/>
              <a:gd name="connsiteX188" fmla="*/ 512278 w 12192000"/>
              <a:gd name="connsiteY188" fmla="*/ 2176369 h 2237474"/>
              <a:gd name="connsiteX189" fmla="*/ 480419 w 12192000"/>
              <a:gd name="connsiteY189" fmla="*/ 2167807 h 2237474"/>
              <a:gd name="connsiteX190" fmla="*/ 413835 w 12192000"/>
              <a:gd name="connsiteY190" fmla="*/ 2156783 h 2237474"/>
              <a:gd name="connsiteX191" fmla="*/ 376513 w 12192000"/>
              <a:gd name="connsiteY191" fmla="*/ 2154014 h 2237474"/>
              <a:gd name="connsiteX192" fmla="*/ 273386 w 12192000"/>
              <a:gd name="connsiteY192" fmla="*/ 2142551 h 2237474"/>
              <a:gd name="connsiteX193" fmla="*/ 169207 w 12192000"/>
              <a:gd name="connsiteY193" fmla="*/ 2128100 h 2237474"/>
              <a:gd name="connsiteX194" fmla="*/ 93149 w 12192000"/>
              <a:gd name="connsiteY194" fmla="*/ 2105324 h 2237474"/>
              <a:gd name="connsiteX195" fmla="*/ 88109 w 12192000"/>
              <a:gd name="connsiteY195" fmla="*/ 2106704 h 2237474"/>
              <a:gd name="connsiteX196" fmla="*/ 80022 w 12192000"/>
              <a:gd name="connsiteY196" fmla="*/ 2107254 h 2237474"/>
              <a:gd name="connsiteX197" fmla="*/ 79717 w 12192000"/>
              <a:gd name="connsiteY197" fmla="*/ 2107046 h 2237474"/>
              <a:gd name="connsiteX198" fmla="*/ 72352 w 12192000"/>
              <a:gd name="connsiteY198" fmla="*/ 2107991 h 2237474"/>
              <a:gd name="connsiteX199" fmla="*/ 37645 w 12192000"/>
              <a:gd name="connsiteY199" fmla="*/ 2115401 h 2237474"/>
              <a:gd name="connsiteX200" fmla="*/ 4572 w 12192000"/>
              <a:gd name="connsiteY200" fmla="*/ 2111091 h 2237474"/>
              <a:gd name="connsiteX201" fmla="*/ 0 w 12192000"/>
              <a:gd name="connsiteY201" fmla="*/ 2110468 h 2237474"/>
              <a:gd name="connsiteX202" fmla="*/ 0 w 12192000"/>
              <a:gd name="connsiteY20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364192 w 12192000"/>
              <a:gd name="connsiteY85" fmla="*/ 1826074 h 2237474"/>
              <a:gd name="connsiteX86" fmla="*/ 5259633 w 12192000"/>
              <a:gd name="connsiteY86" fmla="*/ 1837160 h 2237474"/>
              <a:gd name="connsiteX87" fmla="*/ 5197513 w 12192000"/>
              <a:gd name="connsiteY87" fmla="*/ 1844718 h 2237474"/>
              <a:gd name="connsiteX88" fmla="*/ 5168852 w 12192000"/>
              <a:gd name="connsiteY88" fmla="*/ 1844846 h 2237474"/>
              <a:gd name="connsiteX89" fmla="*/ 5114927 w 12192000"/>
              <a:gd name="connsiteY89" fmla="*/ 1847827 h 2237474"/>
              <a:gd name="connsiteX90" fmla="*/ 5108970 w 12192000"/>
              <a:gd name="connsiteY90" fmla="*/ 1847935 h 2237474"/>
              <a:gd name="connsiteX91" fmla="*/ 5067961 w 12192000"/>
              <a:gd name="connsiteY91" fmla="*/ 1845917 h 2237474"/>
              <a:gd name="connsiteX92" fmla="*/ 5007075 w 12192000"/>
              <a:gd name="connsiteY92" fmla="*/ 1838626 h 2237474"/>
              <a:gd name="connsiteX93" fmla="*/ 4944087 w 12192000"/>
              <a:gd name="connsiteY93" fmla="*/ 1823332 h 2237474"/>
              <a:gd name="connsiteX94" fmla="*/ 4907662 w 12192000"/>
              <a:gd name="connsiteY94" fmla="*/ 1816900 h 2237474"/>
              <a:gd name="connsiteX95" fmla="*/ 4882386 w 12192000"/>
              <a:gd name="connsiteY95" fmla="*/ 1809844 h 2237474"/>
              <a:gd name="connsiteX96" fmla="*/ 4811440 w 12192000"/>
              <a:gd name="connsiteY96" fmla="*/ 1804655 h 2237474"/>
              <a:gd name="connsiteX97" fmla="*/ 4691075 w 12192000"/>
              <a:gd name="connsiteY97" fmla="*/ 1801389 h 2237474"/>
              <a:gd name="connsiteX98" fmla="*/ 4611738 w 12192000"/>
              <a:gd name="connsiteY98" fmla="*/ 1776964 h 2237474"/>
              <a:gd name="connsiteX99" fmla="*/ 4560070 w 12192000"/>
              <a:gd name="connsiteY99" fmla="*/ 1785640 h 2237474"/>
              <a:gd name="connsiteX100" fmla="*/ 4536503 w 12192000"/>
              <a:gd name="connsiteY100" fmla="*/ 1785334 h 2237474"/>
              <a:gd name="connsiteX101" fmla="*/ 4513724 w 12192000"/>
              <a:gd name="connsiteY101" fmla="*/ 1791996 h 2237474"/>
              <a:gd name="connsiteX102" fmla="*/ 4459810 w 12192000"/>
              <a:gd name="connsiteY102" fmla="*/ 1797886 h 2237474"/>
              <a:gd name="connsiteX103" fmla="*/ 4379064 w 12192000"/>
              <a:gd name="connsiteY103" fmla="*/ 1817177 h 2237474"/>
              <a:gd name="connsiteX104" fmla="*/ 4319209 w 12192000"/>
              <a:gd name="connsiteY104" fmla="*/ 1834833 h 2237474"/>
              <a:gd name="connsiteX105" fmla="*/ 4290981 w 12192000"/>
              <a:gd name="connsiteY105" fmla="*/ 1839677 h 2237474"/>
              <a:gd name="connsiteX106" fmla="*/ 4285792 w 12192000"/>
              <a:gd name="connsiteY106" fmla="*/ 1836231 h 2237474"/>
              <a:gd name="connsiteX107" fmla="*/ 4238372 w 12192000"/>
              <a:gd name="connsiteY107" fmla="*/ 1851480 h 2237474"/>
              <a:gd name="connsiteX108" fmla="*/ 4232517 w 12192000"/>
              <a:gd name="connsiteY108" fmla="*/ 1852567 h 2237474"/>
              <a:gd name="connsiteX109" fmla="*/ 4191732 w 12192000"/>
              <a:gd name="connsiteY109" fmla="*/ 1857328 h 2237474"/>
              <a:gd name="connsiteX110" fmla="*/ 4065532 w 12192000"/>
              <a:gd name="connsiteY110" fmla="*/ 1855477 h 2237474"/>
              <a:gd name="connsiteX111" fmla="*/ 4028460 w 12192000"/>
              <a:gd name="connsiteY111" fmla="*/ 1855137 h 2237474"/>
              <a:gd name="connsiteX112" fmla="*/ 4002267 w 12192000"/>
              <a:gd name="connsiteY112" fmla="*/ 1852352 h 2237474"/>
              <a:gd name="connsiteX113" fmla="*/ 3931396 w 12192000"/>
              <a:gd name="connsiteY113" fmla="*/ 1858915 h 2237474"/>
              <a:gd name="connsiteX114" fmla="*/ 3812162 w 12192000"/>
              <a:gd name="connsiteY114" fmla="*/ 1875501 h 2237474"/>
              <a:gd name="connsiteX115" fmla="*/ 3729530 w 12192000"/>
              <a:gd name="connsiteY115" fmla="*/ 1864513 h 2237474"/>
              <a:gd name="connsiteX116" fmla="*/ 3680177 w 12192000"/>
              <a:gd name="connsiteY116" fmla="*/ 1881552 h 2237474"/>
              <a:gd name="connsiteX117" fmla="*/ 3567259 w 12192000"/>
              <a:gd name="connsiteY117" fmla="*/ 1893482 h 2237474"/>
              <a:gd name="connsiteX118" fmla="*/ 3405770 w 12192000"/>
              <a:gd name="connsiteY118" fmla="*/ 1904591 h 2237474"/>
              <a:gd name="connsiteX119" fmla="*/ 3280097 w 12192000"/>
              <a:gd name="connsiteY119" fmla="*/ 1919610 h 2237474"/>
              <a:gd name="connsiteX120" fmla="*/ 3123424 w 12192000"/>
              <a:gd name="connsiteY120" fmla="*/ 1952930 h 2237474"/>
              <a:gd name="connsiteX121" fmla="*/ 3009910 w 12192000"/>
              <a:gd name="connsiteY121" fmla="*/ 1957866 h 2237474"/>
              <a:gd name="connsiteX122" fmla="*/ 2995934 w 12192000"/>
              <a:gd name="connsiteY122" fmla="*/ 1967085 h 2237474"/>
              <a:gd name="connsiteX123" fmla="*/ 2980071 w 12192000"/>
              <a:gd name="connsiteY123" fmla="*/ 1972988 h 2237474"/>
              <a:gd name="connsiteX124" fmla="*/ 2978094 w 12192000"/>
              <a:gd name="connsiteY124" fmla="*/ 1972369 h 2237474"/>
              <a:gd name="connsiteX125" fmla="*/ 2942858 w 12192000"/>
              <a:gd name="connsiteY125" fmla="*/ 1981367 h 2237474"/>
              <a:gd name="connsiteX126" fmla="*/ 2875436 w 12192000"/>
              <a:gd name="connsiteY126" fmla="*/ 1996977 h 2237474"/>
              <a:gd name="connsiteX127" fmla="*/ 2874892 w 12192000"/>
              <a:gd name="connsiteY127" fmla="*/ 1996085 h 2237474"/>
              <a:gd name="connsiteX128" fmla="*/ 2864145 w 12192000"/>
              <a:gd name="connsiteY128" fmla="*/ 1994061 h 2237474"/>
              <a:gd name="connsiteX129" fmla="*/ 2843662 w 12192000"/>
              <a:gd name="connsiteY129" fmla="*/ 1992498 h 2237474"/>
              <a:gd name="connsiteX130" fmla="*/ 2796128 w 12192000"/>
              <a:gd name="connsiteY130" fmla="*/ 1976403 h 2237474"/>
              <a:gd name="connsiteX131" fmla="*/ 2756784 w 12192000"/>
              <a:gd name="connsiteY131" fmla="*/ 1985116 h 2237474"/>
              <a:gd name="connsiteX132" fmla="*/ 2748833 w 12192000"/>
              <a:gd name="connsiteY132" fmla="*/ 1986323 h 2237474"/>
              <a:gd name="connsiteX133" fmla="*/ 2748661 w 12192000"/>
              <a:gd name="connsiteY133" fmla="*/ 1986122 h 2237474"/>
              <a:gd name="connsiteX134" fmla="*/ 2740251 w 12192000"/>
              <a:gd name="connsiteY134" fmla="*/ 1986946 h 2237474"/>
              <a:gd name="connsiteX135" fmla="*/ 2718916 w 12192000"/>
              <a:gd name="connsiteY135" fmla="*/ 1990867 h 2237474"/>
              <a:gd name="connsiteX136" fmla="*/ 2713522 w 12192000"/>
              <a:gd name="connsiteY136" fmla="*/ 1990173 h 2237474"/>
              <a:gd name="connsiteX137" fmla="*/ 2680597 w 12192000"/>
              <a:gd name="connsiteY137" fmla="*/ 1984996 h 2237474"/>
              <a:gd name="connsiteX138" fmla="*/ 2578178 w 12192000"/>
              <a:gd name="connsiteY138" fmla="*/ 1990531 h 2237474"/>
              <a:gd name="connsiteX139" fmla="*/ 2476147 w 12192000"/>
              <a:gd name="connsiteY139" fmla="*/ 1998305 h 2237474"/>
              <a:gd name="connsiteX140" fmla="*/ 2373568 w 12192000"/>
              <a:gd name="connsiteY140" fmla="*/ 2003219 h 2237474"/>
              <a:gd name="connsiteX141" fmla="*/ 2321399 w 12192000"/>
              <a:gd name="connsiteY141" fmla="*/ 1989467 h 2237474"/>
              <a:gd name="connsiteX142" fmla="*/ 2315525 w 12192000"/>
              <a:gd name="connsiteY142" fmla="*/ 1989708 h 2237474"/>
              <a:gd name="connsiteX143" fmla="*/ 2300792 w 12192000"/>
              <a:gd name="connsiteY143" fmla="*/ 1994290 h 2237474"/>
              <a:gd name="connsiteX144" fmla="*/ 2295469 w 12192000"/>
              <a:gd name="connsiteY144" fmla="*/ 1996659 h 2237474"/>
              <a:gd name="connsiteX145" fmla="*/ 2287219 w 12192000"/>
              <a:gd name="connsiteY145" fmla="*/ 1998750 h 2237474"/>
              <a:gd name="connsiteX146" fmla="*/ 2286948 w 12192000"/>
              <a:gd name="connsiteY146" fmla="*/ 1998596 h 2237474"/>
              <a:gd name="connsiteX147" fmla="*/ 2243069 w 12192000"/>
              <a:gd name="connsiteY147" fmla="*/ 2015111 h 2237474"/>
              <a:gd name="connsiteX148" fmla="*/ 2186609 w 12192000"/>
              <a:gd name="connsiteY148" fmla="*/ 2008263 h 2237474"/>
              <a:gd name="connsiteX149" fmla="*/ 2164831 w 12192000"/>
              <a:gd name="connsiteY149" fmla="*/ 2010143 h 2237474"/>
              <a:gd name="connsiteX150" fmla="*/ 2152836 w 12192000"/>
              <a:gd name="connsiteY150" fmla="*/ 2010048 h 2237474"/>
              <a:gd name="connsiteX151" fmla="*/ 2117102 w 12192000"/>
              <a:gd name="connsiteY151" fmla="*/ 2023004 h 2237474"/>
              <a:gd name="connsiteX152" fmla="*/ 2111935 w 12192000"/>
              <a:gd name="connsiteY152" fmla="*/ 2023163 h 2237474"/>
              <a:gd name="connsiteX153" fmla="*/ 2089991 w 12192000"/>
              <a:gd name="connsiteY153" fmla="*/ 2034193 h 2237474"/>
              <a:gd name="connsiteX154" fmla="*/ 2058061 w 12192000"/>
              <a:gd name="connsiteY154" fmla="*/ 2047942 h 2237474"/>
              <a:gd name="connsiteX155" fmla="*/ 2055737 w 12192000"/>
              <a:gd name="connsiteY155" fmla="*/ 2047704 h 2237474"/>
              <a:gd name="connsiteX156" fmla="*/ 2042244 w 12192000"/>
              <a:gd name="connsiteY156" fmla="*/ 2055560 h 2237474"/>
              <a:gd name="connsiteX157" fmla="*/ 1976224 w 12192000"/>
              <a:gd name="connsiteY157" fmla="*/ 2074257 h 2237474"/>
              <a:gd name="connsiteX158" fmla="*/ 1877728 w 12192000"/>
              <a:gd name="connsiteY158" fmla="*/ 2101004 h 2237474"/>
              <a:gd name="connsiteX159" fmla="*/ 1759056 w 12192000"/>
              <a:gd name="connsiteY159" fmla="*/ 2125608 h 2237474"/>
              <a:gd name="connsiteX160" fmla="*/ 1637948 w 12192000"/>
              <a:gd name="connsiteY160" fmla="*/ 2172597 h 2237474"/>
              <a:gd name="connsiteX161" fmla="*/ 1434549 w 12192000"/>
              <a:gd name="connsiteY161" fmla="*/ 2234522 h 2237474"/>
              <a:gd name="connsiteX162" fmla="*/ 1398481 w 12192000"/>
              <a:gd name="connsiteY162" fmla="*/ 2237074 h 2237474"/>
              <a:gd name="connsiteX163" fmla="*/ 1398407 w 12192000"/>
              <a:gd name="connsiteY163" fmla="*/ 2237095 h 2237474"/>
              <a:gd name="connsiteX164" fmla="*/ 1370962 w 12192000"/>
              <a:gd name="connsiteY164" fmla="*/ 2237474 h 2237474"/>
              <a:gd name="connsiteX165" fmla="*/ 1356367 w 12192000"/>
              <a:gd name="connsiteY165" fmla="*/ 2235089 h 2237474"/>
              <a:gd name="connsiteX166" fmla="*/ 1324828 w 12192000"/>
              <a:gd name="connsiteY166" fmla="*/ 2231968 h 2237474"/>
              <a:gd name="connsiteX167" fmla="*/ 1297744 w 12192000"/>
              <a:gd name="connsiteY167" fmla="*/ 2235849 h 2237474"/>
              <a:gd name="connsiteX168" fmla="*/ 1286236 w 12192000"/>
              <a:gd name="connsiteY168" fmla="*/ 2233135 h 2237474"/>
              <a:gd name="connsiteX169" fmla="*/ 1283504 w 12192000"/>
              <a:gd name="connsiteY169" fmla="*/ 2233797 h 2237474"/>
              <a:gd name="connsiteX170" fmla="*/ 1279765 w 12192000"/>
              <a:gd name="connsiteY170" fmla="*/ 2229639 h 2237474"/>
              <a:gd name="connsiteX171" fmla="*/ 1195347 w 12192000"/>
              <a:gd name="connsiteY171" fmla="*/ 2212354 h 2237474"/>
              <a:gd name="connsiteX172" fmla="*/ 970251 w 12192000"/>
              <a:gd name="connsiteY172" fmla="*/ 2221029 h 2237474"/>
              <a:gd name="connsiteX173" fmla="*/ 812914 w 12192000"/>
              <a:gd name="connsiteY173" fmla="*/ 2202752 h 2237474"/>
              <a:gd name="connsiteX174" fmla="*/ 800195 w 12192000"/>
              <a:gd name="connsiteY174" fmla="*/ 2209407 h 2237474"/>
              <a:gd name="connsiteX175" fmla="*/ 784978 w 12192000"/>
              <a:gd name="connsiteY175" fmla="*/ 2212360 h 2237474"/>
              <a:gd name="connsiteX176" fmla="*/ 681987 w 12192000"/>
              <a:gd name="connsiteY176" fmla="*/ 2216757 h 2237474"/>
              <a:gd name="connsiteX177" fmla="*/ 669923 w 12192000"/>
              <a:gd name="connsiteY177" fmla="*/ 2211682 h 2237474"/>
              <a:gd name="connsiteX178" fmla="*/ 648680 w 12192000"/>
              <a:gd name="connsiteY178" fmla="*/ 2206229 h 2237474"/>
              <a:gd name="connsiteX179" fmla="*/ 597225 w 12192000"/>
              <a:gd name="connsiteY179" fmla="*/ 2180999 h 2237474"/>
              <a:gd name="connsiteX180" fmla="*/ 558449 w 12192000"/>
              <a:gd name="connsiteY180" fmla="*/ 2182346 h 2237474"/>
              <a:gd name="connsiteX181" fmla="*/ 550517 w 12192000"/>
              <a:gd name="connsiteY181" fmla="*/ 2182060 h 2237474"/>
              <a:gd name="connsiteX182" fmla="*/ 550309 w 12192000"/>
              <a:gd name="connsiteY182" fmla="*/ 2181825 h 2237474"/>
              <a:gd name="connsiteX183" fmla="*/ 541836 w 12192000"/>
              <a:gd name="connsiteY183" fmla="*/ 2181063 h 2237474"/>
              <a:gd name="connsiteX184" fmla="*/ 536057 w 12192000"/>
              <a:gd name="connsiteY184" fmla="*/ 2181537 h 2237474"/>
              <a:gd name="connsiteX185" fmla="*/ 520671 w 12192000"/>
              <a:gd name="connsiteY185" fmla="*/ 2180980 h 2237474"/>
              <a:gd name="connsiteX186" fmla="*/ 515024 w 12192000"/>
              <a:gd name="connsiteY186" fmla="*/ 2179258 h 2237474"/>
              <a:gd name="connsiteX187" fmla="*/ 512278 w 12192000"/>
              <a:gd name="connsiteY187" fmla="*/ 2176369 h 2237474"/>
              <a:gd name="connsiteX188" fmla="*/ 480419 w 12192000"/>
              <a:gd name="connsiteY188" fmla="*/ 2167807 h 2237474"/>
              <a:gd name="connsiteX189" fmla="*/ 413835 w 12192000"/>
              <a:gd name="connsiteY189" fmla="*/ 2156783 h 2237474"/>
              <a:gd name="connsiteX190" fmla="*/ 376513 w 12192000"/>
              <a:gd name="connsiteY190" fmla="*/ 2154014 h 2237474"/>
              <a:gd name="connsiteX191" fmla="*/ 273386 w 12192000"/>
              <a:gd name="connsiteY191" fmla="*/ 2142551 h 2237474"/>
              <a:gd name="connsiteX192" fmla="*/ 169207 w 12192000"/>
              <a:gd name="connsiteY192" fmla="*/ 2128100 h 2237474"/>
              <a:gd name="connsiteX193" fmla="*/ 93149 w 12192000"/>
              <a:gd name="connsiteY193" fmla="*/ 2105324 h 2237474"/>
              <a:gd name="connsiteX194" fmla="*/ 88109 w 12192000"/>
              <a:gd name="connsiteY194" fmla="*/ 2106704 h 2237474"/>
              <a:gd name="connsiteX195" fmla="*/ 80022 w 12192000"/>
              <a:gd name="connsiteY195" fmla="*/ 2107254 h 2237474"/>
              <a:gd name="connsiteX196" fmla="*/ 79717 w 12192000"/>
              <a:gd name="connsiteY196" fmla="*/ 2107046 h 2237474"/>
              <a:gd name="connsiteX197" fmla="*/ 72352 w 12192000"/>
              <a:gd name="connsiteY197" fmla="*/ 2107991 h 2237474"/>
              <a:gd name="connsiteX198" fmla="*/ 37645 w 12192000"/>
              <a:gd name="connsiteY198" fmla="*/ 2115401 h 2237474"/>
              <a:gd name="connsiteX199" fmla="*/ 4572 w 12192000"/>
              <a:gd name="connsiteY199" fmla="*/ 2111091 h 2237474"/>
              <a:gd name="connsiteX200" fmla="*/ 0 w 12192000"/>
              <a:gd name="connsiteY200" fmla="*/ 2110468 h 2237474"/>
              <a:gd name="connsiteX201" fmla="*/ 0 w 12192000"/>
              <a:gd name="connsiteY20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364192 w 12192000"/>
              <a:gd name="connsiteY85" fmla="*/ 1826074 h 2237474"/>
              <a:gd name="connsiteX86" fmla="*/ 5259633 w 12192000"/>
              <a:gd name="connsiteY86" fmla="*/ 1837160 h 2237474"/>
              <a:gd name="connsiteX87" fmla="*/ 5168852 w 12192000"/>
              <a:gd name="connsiteY87" fmla="*/ 1844846 h 2237474"/>
              <a:gd name="connsiteX88" fmla="*/ 5114927 w 12192000"/>
              <a:gd name="connsiteY88" fmla="*/ 1847827 h 2237474"/>
              <a:gd name="connsiteX89" fmla="*/ 5108970 w 12192000"/>
              <a:gd name="connsiteY89" fmla="*/ 1847935 h 2237474"/>
              <a:gd name="connsiteX90" fmla="*/ 5067961 w 12192000"/>
              <a:gd name="connsiteY90" fmla="*/ 1845917 h 2237474"/>
              <a:gd name="connsiteX91" fmla="*/ 5007075 w 12192000"/>
              <a:gd name="connsiteY91" fmla="*/ 1838626 h 2237474"/>
              <a:gd name="connsiteX92" fmla="*/ 4944087 w 12192000"/>
              <a:gd name="connsiteY92" fmla="*/ 1823332 h 2237474"/>
              <a:gd name="connsiteX93" fmla="*/ 4907662 w 12192000"/>
              <a:gd name="connsiteY93" fmla="*/ 1816900 h 2237474"/>
              <a:gd name="connsiteX94" fmla="*/ 4882386 w 12192000"/>
              <a:gd name="connsiteY94" fmla="*/ 1809844 h 2237474"/>
              <a:gd name="connsiteX95" fmla="*/ 4811440 w 12192000"/>
              <a:gd name="connsiteY95" fmla="*/ 1804655 h 2237474"/>
              <a:gd name="connsiteX96" fmla="*/ 4691075 w 12192000"/>
              <a:gd name="connsiteY96" fmla="*/ 1801389 h 2237474"/>
              <a:gd name="connsiteX97" fmla="*/ 4611738 w 12192000"/>
              <a:gd name="connsiteY97" fmla="*/ 1776964 h 2237474"/>
              <a:gd name="connsiteX98" fmla="*/ 4560070 w 12192000"/>
              <a:gd name="connsiteY98" fmla="*/ 1785640 h 2237474"/>
              <a:gd name="connsiteX99" fmla="*/ 4536503 w 12192000"/>
              <a:gd name="connsiteY99" fmla="*/ 1785334 h 2237474"/>
              <a:gd name="connsiteX100" fmla="*/ 4513724 w 12192000"/>
              <a:gd name="connsiteY100" fmla="*/ 1791996 h 2237474"/>
              <a:gd name="connsiteX101" fmla="*/ 4459810 w 12192000"/>
              <a:gd name="connsiteY101" fmla="*/ 1797886 h 2237474"/>
              <a:gd name="connsiteX102" fmla="*/ 4379064 w 12192000"/>
              <a:gd name="connsiteY102" fmla="*/ 1817177 h 2237474"/>
              <a:gd name="connsiteX103" fmla="*/ 4319209 w 12192000"/>
              <a:gd name="connsiteY103" fmla="*/ 1834833 h 2237474"/>
              <a:gd name="connsiteX104" fmla="*/ 4290981 w 12192000"/>
              <a:gd name="connsiteY104" fmla="*/ 1839677 h 2237474"/>
              <a:gd name="connsiteX105" fmla="*/ 4285792 w 12192000"/>
              <a:gd name="connsiteY105" fmla="*/ 1836231 h 2237474"/>
              <a:gd name="connsiteX106" fmla="*/ 4238372 w 12192000"/>
              <a:gd name="connsiteY106" fmla="*/ 1851480 h 2237474"/>
              <a:gd name="connsiteX107" fmla="*/ 4232517 w 12192000"/>
              <a:gd name="connsiteY107" fmla="*/ 1852567 h 2237474"/>
              <a:gd name="connsiteX108" fmla="*/ 4191732 w 12192000"/>
              <a:gd name="connsiteY108" fmla="*/ 1857328 h 2237474"/>
              <a:gd name="connsiteX109" fmla="*/ 4065532 w 12192000"/>
              <a:gd name="connsiteY109" fmla="*/ 1855477 h 2237474"/>
              <a:gd name="connsiteX110" fmla="*/ 4028460 w 12192000"/>
              <a:gd name="connsiteY110" fmla="*/ 1855137 h 2237474"/>
              <a:gd name="connsiteX111" fmla="*/ 4002267 w 12192000"/>
              <a:gd name="connsiteY111" fmla="*/ 1852352 h 2237474"/>
              <a:gd name="connsiteX112" fmla="*/ 3931396 w 12192000"/>
              <a:gd name="connsiteY112" fmla="*/ 1858915 h 2237474"/>
              <a:gd name="connsiteX113" fmla="*/ 3812162 w 12192000"/>
              <a:gd name="connsiteY113" fmla="*/ 1875501 h 2237474"/>
              <a:gd name="connsiteX114" fmla="*/ 3729530 w 12192000"/>
              <a:gd name="connsiteY114" fmla="*/ 1864513 h 2237474"/>
              <a:gd name="connsiteX115" fmla="*/ 3680177 w 12192000"/>
              <a:gd name="connsiteY115" fmla="*/ 1881552 h 2237474"/>
              <a:gd name="connsiteX116" fmla="*/ 3567259 w 12192000"/>
              <a:gd name="connsiteY116" fmla="*/ 1893482 h 2237474"/>
              <a:gd name="connsiteX117" fmla="*/ 3405770 w 12192000"/>
              <a:gd name="connsiteY117" fmla="*/ 1904591 h 2237474"/>
              <a:gd name="connsiteX118" fmla="*/ 3280097 w 12192000"/>
              <a:gd name="connsiteY118" fmla="*/ 1919610 h 2237474"/>
              <a:gd name="connsiteX119" fmla="*/ 3123424 w 12192000"/>
              <a:gd name="connsiteY119" fmla="*/ 1952930 h 2237474"/>
              <a:gd name="connsiteX120" fmla="*/ 3009910 w 12192000"/>
              <a:gd name="connsiteY120" fmla="*/ 1957866 h 2237474"/>
              <a:gd name="connsiteX121" fmla="*/ 2995934 w 12192000"/>
              <a:gd name="connsiteY121" fmla="*/ 1967085 h 2237474"/>
              <a:gd name="connsiteX122" fmla="*/ 2980071 w 12192000"/>
              <a:gd name="connsiteY122" fmla="*/ 1972988 h 2237474"/>
              <a:gd name="connsiteX123" fmla="*/ 2978094 w 12192000"/>
              <a:gd name="connsiteY123" fmla="*/ 1972369 h 2237474"/>
              <a:gd name="connsiteX124" fmla="*/ 2942858 w 12192000"/>
              <a:gd name="connsiteY124" fmla="*/ 1981367 h 2237474"/>
              <a:gd name="connsiteX125" fmla="*/ 2875436 w 12192000"/>
              <a:gd name="connsiteY125" fmla="*/ 1996977 h 2237474"/>
              <a:gd name="connsiteX126" fmla="*/ 2874892 w 12192000"/>
              <a:gd name="connsiteY126" fmla="*/ 1996085 h 2237474"/>
              <a:gd name="connsiteX127" fmla="*/ 2864145 w 12192000"/>
              <a:gd name="connsiteY127" fmla="*/ 1994061 h 2237474"/>
              <a:gd name="connsiteX128" fmla="*/ 2843662 w 12192000"/>
              <a:gd name="connsiteY128" fmla="*/ 1992498 h 2237474"/>
              <a:gd name="connsiteX129" fmla="*/ 2796128 w 12192000"/>
              <a:gd name="connsiteY129" fmla="*/ 1976403 h 2237474"/>
              <a:gd name="connsiteX130" fmla="*/ 2756784 w 12192000"/>
              <a:gd name="connsiteY130" fmla="*/ 1985116 h 2237474"/>
              <a:gd name="connsiteX131" fmla="*/ 2748833 w 12192000"/>
              <a:gd name="connsiteY131" fmla="*/ 1986323 h 2237474"/>
              <a:gd name="connsiteX132" fmla="*/ 2748661 w 12192000"/>
              <a:gd name="connsiteY132" fmla="*/ 1986122 h 2237474"/>
              <a:gd name="connsiteX133" fmla="*/ 2740251 w 12192000"/>
              <a:gd name="connsiteY133" fmla="*/ 1986946 h 2237474"/>
              <a:gd name="connsiteX134" fmla="*/ 2718916 w 12192000"/>
              <a:gd name="connsiteY134" fmla="*/ 1990867 h 2237474"/>
              <a:gd name="connsiteX135" fmla="*/ 2713522 w 12192000"/>
              <a:gd name="connsiteY135" fmla="*/ 1990173 h 2237474"/>
              <a:gd name="connsiteX136" fmla="*/ 2680597 w 12192000"/>
              <a:gd name="connsiteY136" fmla="*/ 1984996 h 2237474"/>
              <a:gd name="connsiteX137" fmla="*/ 2578178 w 12192000"/>
              <a:gd name="connsiteY137" fmla="*/ 1990531 h 2237474"/>
              <a:gd name="connsiteX138" fmla="*/ 2476147 w 12192000"/>
              <a:gd name="connsiteY138" fmla="*/ 1998305 h 2237474"/>
              <a:gd name="connsiteX139" fmla="*/ 2373568 w 12192000"/>
              <a:gd name="connsiteY139" fmla="*/ 2003219 h 2237474"/>
              <a:gd name="connsiteX140" fmla="*/ 2321399 w 12192000"/>
              <a:gd name="connsiteY140" fmla="*/ 1989467 h 2237474"/>
              <a:gd name="connsiteX141" fmla="*/ 2315525 w 12192000"/>
              <a:gd name="connsiteY141" fmla="*/ 1989708 h 2237474"/>
              <a:gd name="connsiteX142" fmla="*/ 2300792 w 12192000"/>
              <a:gd name="connsiteY142" fmla="*/ 1994290 h 2237474"/>
              <a:gd name="connsiteX143" fmla="*/ 2295469 w 12192000"/>
              <a:gd name="connsiteY143" fmla="*/ 1996659 h 2237474"/>
              <a:gd name="connsiteX144" fmla="*/ 2287219 w 12192000"/>
              <a:gd name="connsiteY144" fmla="*/ 1998750 h 2237474"/>
              <a:gd name="connsiteX145" fmla="*/ 2286948 w 12192000"/>
              <a:gd name="connsiteY145" fmla="*/ 1998596 h 2237474"/>
              <a:gd name="connsiteX146" fmla="*/ 2243069 w 12192000"/>
              <a:gd name="connsiteY146" fmla="*/ 2015111 h 2237474"/>
              <a:gd name="connsiteX147" fmla="*/ 2186609 w 12192000"/>
              <a:gd name="connsiteY147" fmla="*/ 2008263 h 2237474"/>
              <a:gd name="connsiteX148" fmla="*/ 2164831 w 12192000"/>
              <a:gd name="connsiteY148" fmla="*/ 2010143 h 2237474"/>
              <a:gd name="connsiteX149" fmla="*/ 2152836 w 12192000"/>
              <a:gd name="connsiteY149" fmla="*/ 2010048 h 2237474"/>
              <a:gd name="connsiteX150" fmla="*/ 2117102 w 12192000"/>
              <a:gd name="connsiteY150" fmla="*/ 2023004 h 2237474"/>
              <a:gd name="connsiteX151" fmla="*/ 2111935 w 12192000"/>
              <a:gd name="connsiteY151" fmla="*/ 2023163 h 2237474"/>
              <a:gd name="connsiteX152" fmla="*/ 2089991 w 12192000"/>
              <a:gd name="connsiteY152" fmla="*/ 2034193 h 2237474"/>
              <a:gd name="connsiteX153" fmla="*/ 2058061 w 12192000"/>
              <a:gd name="connsiteY153" fmla="*/ 2047942 h 2237474"/>
              <a:gd name="connsiteX154" fmla="*/ 2055737 w 12192000"/>
              <a:gd name="connsiteY154" fmla="*/ 2047704 h 2237474"/>
              <a:gd name="connsiteX155" fmla="*/ 2042244 w 12192000"/>
              <a:gd name="connsiteY155" fmla="*/ 2055560 h 2237474"/>
              <a:gd name="connsiteX156" fmla="*/ 1976224 w 12192000"/>
              <a:gd name="connsiteY156" fmla="*/ 2074257 h 2237474"/>
              <a:gd name="connsiteX157" fmla="*/ 1877728 w 12192000"/>
              <a:gd name="connsiteY157" fmla="*/ 2101004 h 2237474"/>
              <a:gd name="connsiteX158" fmla="*/ 1759056 w 12192000"/>
              <a:gd name="connsiteY158" fmla="*/ 2125608 h 2237474"/>
              <a:gd name="connsiteX159" fmla="*/ 1637948 w 12192000"/>
              <a:gd name="connsiteY159" fmla="*/ 2172597 h 2237474"/>
              <a:gd name="connsiteX160" fmla="*/ 1434549 w 12192000"/>
              <a:gd name="connsiteY160" fmla="*/ 2234522 h 2237474"/>
              <a:gd name="connsiteX161" fmla="*/ 1398481 w 12192000"/>
              <a:gd name="connsiteY161" fmla="*/ 2237074 h 2237474"/>
              <a:gd name="connsiteX162" fmla="*/ 1398407 w 12192000"/>
              <a:gd name="connsiteY162" fmla="*/ 2237095 h 2237474"/>
              <a:gd name="connsiteX163" fmla="*/ 1370962 w 12192000"/>
              <a:gd name="connsiteY163" fmla="*/ 2237474 h 2237474"/>
              <a:gd name="connsiteX164" fmla="*/ 1356367 w 12192000"/>
              <a:gd name="connsiteY164" fmla="*/ 2235089 h 2237474"/>
              <a:gd name="connsiteX165" fmla="*/ 1324828 w 12192000"/>
              <a:gd name="connsiteY165" fmla="*/ 2231968 h 2237474"/>
              <a:gd name="connsiteX166" fmla="*/ 1297744 w 12192000"/>
              <a:gd name="connsiteY166" fmla="*/ 2235849 h 2237474"/>
              <a:gd name="connsiteX167" fmla="*/ 1286236 w 12192000"/>
              <a:gd name="connsiteY167" fmla="*/ 2233135 h 2237474"/>
              <a:gd name="connsiteX168" fmla="*/ 1283504 w 12192000"/>
              <a:gd name="connsiteY168" fmla="*/ 2233797 h 2237474"/>
              <a:gd name="connsiteX169" fmla="*/ 1279765 w 12192000"/>
              <a:gd name="connsiteY169" fmla="*/ 2229639 h 2237474"/>
              <a:gd name="connsiteX170" fmla="*/ 1195347 w 12192000"/>
              <a:gd name="connsiteY170" fmla="*/ 2212354 h 2237474"/>
              <a:gd name="connsiteX171" fmla="*/ 970251 w 12192000"/>
              <a:gd name="connsiteY171" fmla="*/ 2221029 h 2237474"/>
              <a:gd name="connsiteX172" fmla="*/ 812914 w 12192000"/>
              <a:gd name="connsiteY172" fmla="*/ 2202752 h 2237474"/>
              <a:gd name="connsiteX173" fmla="*/ 800195 w 12192000"/>
              <a:gd name="connsiteY173" fmla="*/ 2209407 h 2237474"/>
              <a:gd name="connsiteX174" fmla="*/ 784978 w 12192000"/>
              <a:gd name="connsiteY174" fmla="*/ 2212360 h 2237474"/>
              <a:gd name="connsiteX175" fmla="*/ 681987 w 12192000"/>
              <a:gd name="connsiteY175" fmla="*/ 2216757 h 2237474"/>
              <a:gd name="connsiteX176" fmla="*/ 669923 w 12192000"/>
              <a:gd name="connsiteY176" fmla="*/ 2211682 h 2237474"/>
              <a:gd name="connsiteX177" fmla="*/ 648680 w 12192000"/>
              <a:gd name="connsiteY177" fmla="*/ 2206229 h 2237474"/>
              <a:gd name="connsiteX178" fmla="*/ 597225 w 12192000"/>
              <a:gd name="connsiteY178" fmla="*/ 2180999 h 2237474"/>
              <a:gd name="connsiteX179" fmla="*/ 558449 w 12192000"/>
              <a:gd name="connsiteY179" fmla="*/ 2182346 h 2237474"/>
              <a:gd name="connsiteX180" fmla="*/ 550517 w 12192000"/>
              <a:gd name="connsiteY180" fmla="*/ 2182060 h 2237474"/>
              <a:gd name="connsiteX181" fmla="*/ 550309 w 12192000"/>
              <a:gd name="connsiteY181" fmla="*/ 2181825 h 2237474"/>
              <a:gd name="connsiteX182" fmla="*/ 541836 w 12192000"/>
              <a:gd name="connsiteY182" fmla="*/ 2181063 h 2237474"/>
              <a:gd name="connsiteX183" fmla="*/ 536057 w 12192000"/>
              <a:gd name="connsiteY183" fmla="*/ 2181537 h 2237474"/>
              <a:gd name="connsiteX184" fmla="*/ 520671 w 12192000"/>
              <a:gd name="connsiteY184" fmla="*/ 2180980 h 2237474"/>
              <a:gd name="connsiteX185" fmla="*/ 515024 w 12192000"/>
              <a:gd name="connsiteY185" fmla="*/ 2179258 h 2237474"/>
              <a:gd name="connsiteX186" fmla="*/ 512278 w 12192000"/>
              <a:gd name="connsiteY186" fmla="*/ 2176369 h 2237474"/>
              <a:gd name="connsiteX187" fmla="*/ 480419 w 12192000"/>
              <a:gd name="connsiteY187" fmla="*/ 2167807 h 2237474"/>
              <a:gd name="connsiteX188" fmla="*/ 413835 w 12192000"/>
              <a:gd name="connsiteY188" fmla="*/ 2156783 h 2237474"/>
              <a:gd name="connsiteX189" fmla="*/ 376513 w 12192000"/>
              <a:gd name="connsiteY189" fmla="*/ 2154014 h 2237474"/>
              <a:gd name="connsiteX190" fmla="*/ 273386 w 12192000"/>
              <a:gd name="connsiteY190" fmla="*/ 2142551 h 2237474"/>
              <a:gd name="connsiteX191" fmla="*/ 169207 w 12192000"/>
              <a:gd name="connsiteY191" fmla="*/ 2128100 h 2237474"/>
              <a:gd name="connsiteX192" fmla="*/ 93149 w 12192000"/>
              <a:gd name="connsiteY192" fmla="*/ 2105324 h 2237474"/>
              <a:gd name="connsiteX193" fmla="*/ 88109 w 12192000"/>
              <a:gd name="connsiteY193" fmla="*/ 2106704 h 2237474"/>
              <a:gd name="connsiteX194" fmla="*/ 80022 w 12192000"/>
              <a:gd name="connsiteY194" fmla="*/ 2107254 h 2237474"/>
              <a:gd name="connsiteX195" fmla="*/ 79717 w 12192000"/>
              <a:gd name="connsiteY195" fmla="*/ 2107046 h 2237474"/>
              <a:gd name="connsiteX196" fmla="*/ 72352 w 12192000"/>
              <a:gd name="connsiteY196" fmla="*/ 2107991 h 2237474"/>
              <a:gd name="connsiteX197" fmla="*/ 37645 w 12192000"/>
              <a:gd name="connsiteY197" fmla="*/ 2115401 h 2237474"/>
              <a:gd name="connsiteX198" fmla="*/ 4572 w 12192000"/>
              <a:gd name="connsiteY198" fmla="*/ 2111091 h 2237474"/>
              <a:gd name="connsiteX199" fmla="*/ 0 w 12192000"/>
              <a:gd name="connsiteY199" fmla="*/ 2110468 h 2237474"/>
              <a:gd name="connsiteX200" fmla="*/ 0 w 12192000"/>
              <a:gd name="connsiteY20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364192 w 12192000"/>
              <a:gd name="connsiteY85" fmla="*/ 1826074 h 2237474"/>
              <a:gd name="connsiteX86" fmla="*/ 5259633 w 12192000"/>
              <a:gd name="connsiteY86" fmla="*/ 1837160 h 2237474"/>
              <a:gd name="connsiteX87" fmla="*/ 5149802 w 12192000"/>
              <a:gd name="connsiteY87" fmla="*/ 1844846 h 2237474"/>
              <a:gd name="connsiteX88" fmla="*/ 5114927 w 12192000"/>
              <a:gd name="connsiteY88" fmla="*/ 1847827 h 2237474"/>
              <a:gd name="connsiteX89" fmla="*/ 5108970 w 12192000"/>
              <a:gd name="connsiteY89" fmla="*/ 1847935 h 2237474"/>
              <a:gd name="connsiteX90" fmla="*/ 5067961 w 12192000"/>
              <a:gd name="connsiteY90" fmla="*/ 1845917 h 2237474"/>
              <a:gd name="connsiteX91" fmla="*/ 5007075 w 12192000"/>
              <a:gd name="connsiteY91" fmla="*/ 1838626 h 2237474"/>
              <a:gd name="connsiteX92" fmla="*/ 4944087 w 12192000"/>
              <a:gd name="connsiteY92" fmla="*/ 1823332 h 2237474"/>
              <a:gd name="connsiteX93" fmla="*/ 4907662 w 12192000"/>
              <a:gd name="connsiteY93" fmla="*/ 1816900 h 2237474"/>
              <a:gd name="connsiteX94" fmla="*/ 4882386 w 12192000"/>
              <a:gd name="connsiteY94" fmla="*/ 1809844 h 2237474"/>
              <a:gd name="connsiteX95" fmla="*/ 4811440 w 12192000"/>
              <a:gd name="connsiteY95" fmla="*/ 1804655 h 2237474"/>
              <a:gd name="connsiteX96" fmla="*/ 4691075 w 12192000"/>
              <a:gd name="connsiteY96" fmla="*/ 1801389 h 2237474"/>
              <a:gd name="connsiteX97" fmla="*/ 4611738 w 12192000"/>
              <a:gd name="connsiteY97" fmla="*/ 1776964 h 2237474"/>
              <a:gd name="connsiteX98" fmla="*/ 4560070 w 12192000"/>
              <a:gd name="connsiteY98" fmla="*/ 1785640 h 2237474"/>
              <a:gd name="connsiteX99" fmla="*/ 4536503 w 12192000"/>
              <a:gd name="connsiteY99" fmla="*/ 1785334 h 2237474"/>
              <a:gd name="connsiteX100" fmla="*/ 4513724 w 12192000"/>
              <a:gd name="connsiteY100" fmla="*/ 1791996 h 2237474"/>
              <a:gd name="connsiteX101" fmla="*/ 4459810 w 12192000"/>
              <a:gd name="connsiteY101" fmla="*/ 1797886 h 2237474"/>
              <a:gd name="connsiteX102" fmla="*/ 4379064 w 12192000"/>
              <a:gd name="connsiteY102" fmla="*/ 1817177 h 2237474"/>
              <a:gd name="connsiteX103" fmla="*/ 4319209 w 12192000"/>
              <a:gd name="connsiteY103" fmla="*/ 1834833 h 2237474"/>
              <a:gd name="connsiteX104" fmla="*/ 4290981 w 12192000"/>
              <a:gd name="connsiteY104" fmla="*/ 1839677 h 2237474"/>
              <a:gd name="connsiteX105" fmla="*/ 4285792 w 12192000"/>
              <a:gd name="connsiteY105" fmla="*/ 1836231 h 2237474"/>
              <a:gd name="connsiteX106" fmla="*/ 4238372 w 12192000"/>
              <a:gd name="connsiteY106" fmla="*/ 1851480 h 2237474"/>
              <a:gd name="connsiteX107" fmla="*/ 4232517 w 12192000"/>
              <a:gd name="connsiteY107" fmla="*/ 1852567 h 2237474"/>
              <a:gd name="connsiteX108" fmla="*/ 4191732 w 12192000"/>
              <a:gd name="connsiteY108" fmla="*/ 1857328 h 2237474"/>
              <a:gd name="connsiteX109" fmla="*/ 4065532 w 12192000"/>
              <a:gd name="connsiteY109" fmla="*/ 1855477 h 2237474"/>
              <a:gd name="connsiteX110" fmla="*/ 4028460 w 12192000"/>
              <a:gd name="connsiteY110" fmla="*/ 1855137 h 2237474"/>
              <a:gd name="connsiteX111" fmla="*/ 4002267 w 12192000"/>
              <a:gd name="connsiteY111" fmla="*/ 1852352 h 2237474"/>
              <a:gd name="connsiteX112" fmla="*/ 3931396 w 12192000"/>
              <a:gd name="connsiteY112" fmla="*/ 1858915 h 2237474"/>
              <a:gd name="connsiteX113" fmla="*/ 3812162 w 12192000"/>
              <a:gd name="connsiteY113" fmla="*/ 1875501 h 2237474"/>
              <a:gd name="connsiteX114" fmla="*/ 3729530 w 12192000"/>
              <a:gd name="connsiteY114" fmla="*/ 1864513 h 2237474"/>
              <a:gd name="connsiteX115" fmla="*/ 3680177 w 12192000"/>
              <a:gd name="connsiteY115" fmla="*/ 1881552 h 2237474"/>
              <a:gd name="connsiteX116" fmla="*/ 3567259 w 12192000"/>
              <a:gd name="connsiteY116" fmla="*/ 1893482 h 2237474"/>
              <a:gd name="connsiteX117" fmla="*/ 3405770 w 12192000"/>
              <a:gd name="connsiteY117" fmla="*/ 1904591 h 2237474"/>
              <a:gd name="connsiteX118" fmla="*/ 3280097 w 12192000"/>
              <a:gd name="connsiteY118" fmla="*/ 1919610 h 2237474"/>
              <a:gd name="connsiteX119" fmla="*/ 3123424 w 12192000"/>
              <a:gd name="connsiteY119" fmla="*/ 1952930 h 2237474"/>
              <a:gd name="connsiteX120" fmla="*/ 3009910 w 12192000"/>
              <a:gd name="connsiteY120" fmla="*/ 1957866 h 2237474"/>
              <a:gd name="connsiteX121" fmla="*/ 2995934 w 12192000"/>
              <a:gd name="connsiteY121" fmla="*/ 1967085 h 2237474"/>
              <a:gd name="connsiteX122" fmla="*/ 2980071 w 12192000"/>
              <a:gd name="connsiteY122" fmla="*/ 1972988 h 2237474"/>
              <a:gd name="connsiteX123" fmla="*/ 2978094 w 12192000"/>
              <a:gd name="connsiteY123" fmla="*/ 1972369 h 2237474"/>
              <a:gd name="connsiteX124" fmla="*/ 2942858 w 12192000"/>
              <a:gd name="connsiteY124" fmla="*/ 1981367 h 2237474"/>
              <a:gd name="connsiteX125" fmla="*/ 2875436 w 12192000"/>
              <a:gd name="connsiteY125" fmla="*/ 1996977 h 2237474"/>
              <a:gd name="connsiteX126" fmla="*/ 2874892 w 12192000"/>
              <a:gd name="connsiteY126" fmla="*/ 1996085 h 2237474"/>
              <a:gd name="connsiteX127" fmla="*/ 2864145 w 12192000"/>
              <a:gd name="connsiteY127" fmla="*/ 1994061 h 2237474"/>
              <a:gd name="connsiteX128" fmla="*/ 2843662 w 12192000"/>
              <a:gd name="connsiteY128" fmla="*/ 1992498 h 2237474"/>
              <a:gd name="connsiteX129" fmla="*/ 2796128 w 12192000"/>
              <a:gd name="connsiteY129" fmla="*/ 1976403 h 2237474"/>
              <a:gd name="connsiteX130" fmla="*/ 2756784 w 12192000"/>
              <a:gd name="connsiteY130" fmla="*/ 1985116 h 2237474"/>
              <a:gd name="connsiteX131" fmla="*/ 2748833 w 12192000"/>
              <a:gd name="connsiteY131" fmla="*/ 1986323 h 2237474"/>
              <a:gd name="connsiteX132" fmla="*/ 2748661 w 12192000"/>
              <a:gd name="connsiteY132" fmla="*/ 1986122 h 2237474"/>
              <a:gd name="connsiteX133" fmla="*/ 2740251 w 12192000"/>
              <a:gd name="connsiteY133" fmla="*/ 1986946 h 2237474"/>
              <a:gd name="connsiteX134" fmla="*/ 2718916 w 12192000"/>
              <a:gd name="connsiteY134" fmla="*/ 1990867 h 2237474"/>
              <a:gd name="connsiteX135" fmla="*/ 2713522 w 12192000"/>
              <a:gd name="connsiteY135" fmla="*/ 1990173 h 2237474"/>
              <a:gd name="connsiteX136" fmla="*/ 2680597 w 12192000"/>
              <a:gd name="connsiteY136" fmla="*/ 1984996 h 2237474"/>
              <a:gd name="connsiteX137" fmla="*/ 2578178 w 12192000"/>
              <a:gd name="connsiteY137" fmla="*/ 1990531 h 2237474"/>
              <a:gd name="connsiteX138" fmla="*/ 2476147 w 12192000"/>
              <a:gd name="connsiteY138" fmla="*/ 1998305 h 2237474"/>
              <a:gd name="connsiteX139" fmla="*/ 2373568 w 12192000"/>
              <a:gd name="connsiteY139" fmla="*/ 2003219 h 2237474"/>
              <a:gd name="connsiteX140" fmla="*/ 2321399 w 12192000"/>
              <a:gd name="connsiteY140" fmla="*/ 1989467 h 2237474"/>
              <a:gd name="connsiteX141" fmla="*/ 2315525 w 12192000"/>
              <a:gd name="connsiteY141" fmla="*/ 1989708 h 2237474"/>
              <a:gd name="connsiteX142" fmla="*/ 2300792 w 12192000"/>
              <a:gd name="connsiteY142" fmla="*/ 1994290 h 2237474"/>
              <a:gd name="connsiteX143" fmla="*/ 2295469 w 12192000"/>
              <a:gd name="connsiteY143" fmla="*/ 1996659 h 2237474"/>
              <a:gd name="connsiteX144" fmla="*/ 2287219 w 12192000"/>
              <a:gd name="connsiteY144" fmla="*/ 1998750 h 2237474"/>
              <a:gd name="connsiteX145" fmla="*/ 2286948 w 12192000"/>
              <a:gd name="connsiteY145" fmla="*/ 1998596 h 2237474"/>
              <a:gd name="connsiteX146" fmla="*/ 2243069 w 12192000"/>
              <a:gd name="connsiteY146" fmla="*/ 2015111 h 2237474"/>
              <a:gd name="connsiteX147" fmla="*/ 2186609 w 12192000"/>
              <a:gd name="connsiteY147" fmla="*/ 2008263 h 2237474"/>
              <a:gd name="connsiteX148" fmla="*/ 2164831 w 12192000"/>
              <a:gd name="connsiteY148" fmla="*/ 2010143 h 2237474"/>
              <a:gd name="connsiteX149" fmla="*/ 2152836 w 12192000"/>
              <a:gd name="connsiteY149" fmla="*/ 2010048 h 2237474"/>
              <a:gd name="connsiteX150" fmla="*/ 2117102 w 12192000"/>
              <a:gd name="connsiteY150" fmla="*/ 2023004 h 2237474"/>
              <a:gd name="connsiteX151" fmla="*/ 2111935 w 12192000"/>
              <a:gd name="connsiteY151" fmla="*/ 2023163 h 2237474"/>
              <a:gd name="connsiteX152" fmla="*/ 2089991 w 12192000"/>
              <a:gd name="connsiteY152" fmla="*/ 2034193 h 2237474"/>
              <a:gd name="connsiteX153" fmla="*/ 2058061 w 12192000"/>
              <a:gd name="connsiteY153" fmla="*/ 2047942 h 2237474"/>
              <a:gd name="connsiteX154" fmla="*/ 2055737 w 12192000"/>
              <a:gd name="connsiteY154" fmla="*/ 2047704 h 2237474"/>
              <a:gd name="connsiteX155" fmla="*/ 2042244 w 12192000"/>
              <a:gd name="connsiteY155" fmla="*/ 2055560 h 2237474"/>
              <a:gd name="connsiteX156" fmla="*/ 1976224 w 12192000"/>
              <a:gd name="connsiteY156" fmla="*/ 2074257 h 2237474"/>
              <a:gd name="connsiteX157" fmla="*/ 1877728 w 12192000"/>
              <a:gd name="connsiteY157" fmla="*/ 2101004 h 2237474"/>
              <a:gd name="connsiteX158" fmla="*/ 1759056 w 12192000"/>
              <a:gd name="connsiteY158" fmla="*/ 2125608 h 2237474"/>
              <a:gd name="connsiteX159" fmla="*/ 1637948 w 12192000"/>
              <a:gd name="connsiteY159" fmla="*/ 2172597 h 2237474"/>
              <a:gd name="connsiteX160" fmla="*/ 1434549 w 12192000"/>
              <a:gd name="connsiteY160" fmla="*/ 2234522 h 2237474"/>
              <a:gd name="connsiteX161" fmla="*/ 1398481 w 12192000"/>
              <a:gd name="connsiteY161" fmla="*/ 2237074 h 2237474"/>
              <a:gd name="connsiteX162" fmla="*/ 1398407 w 12192000"/>
              <a:gd name="connsiteY162" fmla="*/ 2237095 h 2237474"/>
              <a:gd name="connsiteX163" fmla="*/ 1370962 w 12192000"/>
              <a:gd name="connsiteY163" fmla="*/ 2237474 h 2237474"/>
              <a:gd name="connsiteX164" fmla="*/ 1356367 w 12192000"/>
              <a:gd name="connsiteY164" fmla="*/ 2235089 h 2237474"/>
              <a:gd name="connsiteX165" fmla="*/ 1324828 w 12192000"/>
              <a:gd name="connsiteY165" fmla="*/ 2231968 h 2237474"/>
              <a:gd name="connsiteX166" fmla="*/ 1297744 w 12192000"/>
              <a:gd name="connsiteY166" fmla="*/ 2235849 h 2237474"/>
              <a:gd name="connsiteX167" fmla="*/ 1286236 w 12192000"/>
              <a:gd name="connsiteY167" fmla="*/ 2233135 h 2237474"/>
              <a:gd name="connsiteX168" fmla="*/ 1283504 w 12192000"/>
              <a:gd name="connsiteY168" fmla="*/ 2233797 h 2237474"/>
              <a:gd name="connsiteX169" fmla="*/ 1279765 w 12192000"/>
              <a:gd name="connsiteY169" fmla="*/ 2229639 h 2237474"/>
              <a:gd name="connsiteX170" fmla="*/ 1195347 w 12192000"/>
              <a:gd name="connsiteY170" fmla="*/ 2212354 h 2237474"/>
              <a:gd name="connsiteX171" fmla="*/ 970251 w 12192000"/>
              <a:gd name="connsiteY171" fmla="*/ 2221029 h 2237474"/>
              <a:gd name="connsiteX172" fmla="*/ 812914 w 12192000"/>
              <a:gd name="connsiteY172" fmla="*/ 2202752 h 2237474"/>
              <a:gd name="connsiteX173" fmla="*/ 800195 w 12192000"/>
              <a:gd name="connsiteY173" fmla="*/ 2209407 h 2237474"/>
              <a:gd name="connsiteX174" fmla="*/ 784978 w 12192000"/>
              <a:gd name="connsiteY174" fmla="*/ 2212360 h 2237474"/>
              <a:gd name="connsiteX175" fmla="*/ 681987 w 12192000"/>
              <a:gd name="connsiteY175" fmla="*/ 2216757 h 2237474"/>
              <a:gd name="connsiteX176" fmla="*/ 669923 w 12192000"/>
              <a:gd name="connsiteY176" fmla="*/ 2211682 h 2237474"/>
              <a:gd name="connsiteX177" fmla="*/ 648680 w 12192000"/>
              <a:gd name="connsiteY177" fmla="*/ 2206229 h 2237474"/>
              <a:gd name="connsiteX178" fmla="*/ 597225 w 12192000"/>
              <a:gd name="connsiteY178" fmla="*/ 2180999 h 2237474"/>
              <a:gd name="connsiteX179" fmla="*/ 558449 w 12192000"/>
              <a:gd name="connsiteY179" fmla="*/ 2182346 h 2237474"/>
              <a:gd name="connsiteX180" fmla="*/ 550517 w 12192000"/>
              <a:gd name="connsiteY180" fmla="*/ 2182060 h 2237474"/>
              <a:gd name="connsiteX181" fmla="*/ 550309 w 12192000"/>
              <a:gd name="connsiteY181" fmla="*/ 2181825 h 2237474"/>
              <a:gd name="connsiteX182" fmla="*/ 541836 w 12192000"/>
              <a:gd name="connsiteY182" fmla="*/ 2181063 h 2237474"/>
              <a:gd name="connsiteX183" fmla="*/ 536057 w 12192000"/>
              <a:gd name="connsiteY183" fmla="*/ 2181537 h 2237474"/>
              <a:gd name="connsiteX184" fmla="*/ 520671 w 12192000"/>
              <a:gd name="connsiteY184" fmla="*/ 2180980 h 2237474"/>
              <a:gd name="connsiteX185" fmla="*/ 515024 w 12192000"/>
              <a:gd name="connsiteY185" fmla="*/ 2179258 h 2237474"/>
              <a:gd name="connsiteX186" fmla="*/ 512278 w 12192000"/>
              <a:gd name="connsiteY186" fmla="*/ 2176369 h 2237474"/>
              <a:gd name="connsiteX187" fmla="*/ 480419 w 12192000"/>
              <a:gd name="connsiteY187" fmla="*/ 2167807 h 2237474"/>
              <a:gd name="connsiteX188" fmla="*/ 413835 w 12192000"/>
              <a:gd name="connsiteY188" fmla="*/ 2156783 h 2237474"/>
              <a:gd name="connsiteX189" fmla="*/ 376513 w 12192000"/>
              <a:gd name="connsiteY189" fmla="*/ 2154014 h 2237474"/>
              <a:gd name="connsiteX190" fmla="*/ 273386 w 12192000"/>
              <a:gd name="connsiteY190" fmla="*/ 2142551 h 2237474"/>
              <a:gd name="connsiteX191" fmla="*/ 169207 w 12192000"/>
              <a:gd name="connsiteY191" fmla="*/ 2128100 h 2237474"/>
              <a:gd name="connsiteX192" fmla="*/ 93149 w 12192000"/>
              <a:gd name="connsiteY192" fmla="*/ 2105324 h 2237474"/>
              <a:gd name="connsiteX193" fmla="*/ 88109 w 12192000"/>
              <a:gd name="connsiteY193" fmla="*/ 2106704 h 2237474"/>
              <a:gd name="connsiteX194" fmla="*/ 80022 w 12192000"/>
              <a:gd name="connsiteY194" fmla="*/ 2107254 h 2237474"/>
              <a:gd name="connsiteX195" fmla="*/ 79717 w 12192000"/>
              <a:gd name="connsiteY195" fmla="*/ 2107046 h 2237474"/>
              <a:gd name="connsiteX196" fmla="*/ 72352 w 12192000"/>
              <a:gd name="connsiteY196" fmla="*/ 2107991 h 2237474"/>
              <a:gd name="connsiteX197" fmla="*/ 37645 w 12192000"/>
              <a:gd name="connsiteY197" fmla="*/ 2115401 h 2237474"/>
              <a:gd name="connsiteX198" fmla="*/ 4572 w 12192000"/>
              <a:gd name="connsiteY198" fmla="*/ 2111091 h 2237474"/>
              <a:gd name="connsiteX199" fmla="*/ 0 w 12192000"/>
              <a:gd name="connsiteY199" fmla="*/ 2110468 h 2237474"/>
              <a:gd name="connsiteX200" fmla="*/ 0 w 12192000"/>
              <a:gd name="connsiteY20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259633 w 12192000"/>
              <a:gd name="connsiteY85" fmla="*/ 1837160 h 2237474"/>
              <a:gd name="connsiteX86" fmla="*/ 5149802 w 12192000"/>
              <a:gd name="connsiteY86" fmla="*/ 1844846 h 2237474"/>
              <a:gd name="connsiteX87" fmla="*/ 5114927 w 12192000"/>
              <a:gd name="connsiteY87" fmla="*/ 1847827 h 2237474"/>
              <a:gd name="connsiteX88" fmla="*/ 5108970 w 12192000"/>
              <a:gd name="connsiteY88" fmla="*/ 1847935 h 2237474"/>
              <a:gd name="connsiteX89" fmla="*/ 5067961 w 12192000"/>
              <a:gd name="connsiteY89" fmla="*/ 1845917 h 2237474"/>
              <a:gd name="connsiteX90" fmla="*/ 5007075 w 12192000"/>
              <a:gd name="connsiteY90" fmla="*/ 1838626 h 2237474"/>
              <a:gd name="connsiteX91" fmla="*/ 4944087 w 12192000"/>
              <a:gd name="connsiteY91" fmla="*/ 1823332 h 2237474"/>
              <a:gd name="connsiteX92" fmla="*/ 4907662 w 12192000"/>
              <a:gd name="connsiteY92" fmla="*/ 1816900 h 2237474"/>
              <a:gd name="connsiteX93" fmla="*/ 4882386 w 12192000"/>
              <a:gd name="connsiteY93" fmla="*/ 1809844 h 2237474"/>
              <a:gd name="connsiteX94" fmla="*/ 4811440 w 12192000"/>
              <a:gd name="connsiteY94" fmla="*/ 1804655 h 2237474"/>
              <a:gd name="connsiteX95" fmla="*/ 4691075 w 12192000"/>
              <a:gd name="connsiteY95" fmla="*/ 1801389 h 2237474"/>
              <a:gd name="connsiteX96" fmla="*/ 4611738 w 12192000"/>
              <a:gd name="connsiteY96" fmla="*/ 1776964 h 2237474"/>
              <a:gd name="connsiteX97" fmla="*/ 4560070 w 12192000"/>
              <a:gd name="connsiteY97" fmla="*/ 1785640 h 2237474"/>
              <a:gd name="connsiteX98" fmla="*/ 4536503 w 12192000"/>
              <a:gd name="connsiteY98" fmla="*/ 1785334 h 2237474"/>
              <a:gd name="connsiteX99" fmla="*/ 4513724 w 12192000"/>
              <a:gd name="connsiteY99" fmla="*/ 1791996 h 2237474"/>
              <a:gd name="connsiteX100" fmla="*/ 4459810 w 12192000"/>
              <a:gd name="connsiteY100" fmla="*/ 1797886 h 2237474"/>
              <a:gd name="connsiteX101" fmla="*/ 4379064 w 12192000"/>
              <a:gd name="connsiteY101" fmla="*/ 1817177 h 2237474"/>
              <a:gd name="connsiteX102" fmla="*/ 4319209 w 12192000"/>
              <a:gd name="connsiteY102" fmla="*/ 1834833 h 2237474"/>
              <a:gd name="connsiteX103" fmla="*/ 4290981 w 12192000"/>
              <a:gd name="connsiteY103" fmla="*/ 1839677 h 2237474"/>
              <a:gd name="connsiteX104" fmla="*/ 4285792 w 12192000"/>
              <a:gd name="connsiteY104" fmla="*/ 1836231 h 2237474"/>
              <a:gd name="connsiteX105" fmla="*/ 4238372 w 12192000"/>
              <a:gd name="connsiteY105" fmla="*/ 1851480 h 2237474"/>
              <a:gd name="connsiteX106" fmla="*/ 4232517 w 12192000"/>
              <a:gd name="connsiteY106" fmla="*/ 1852567 h 2237474"/>
              <a:gd name="connsiteX107" fmla="*/ 4191732 w 12192000"/>
              <a:gd name="connsiteY107" fmla="*/ 1857328 h 2237474"/>
              <a:gd name="connsiteX108" fmla="*/ 4065532 w 12192000"/>
              <a:gd name="connsiteY108" fmla="*/ 1855477 h 2237474"/>
              <a:gd name="connsiteX109" fmla="*/ 4028460 w 12192000"/>
              <a:gd name="connsiteY109" fmla="*/ 1855137 h 2237474"/>
              <a:gd name="connsiteX110" fmla="*/ 4002267 w 12192000"/>
              <a:gd name="connsiteY110" fmla="*/ 1852352 h 2237474"/>
              <a:gd name="connsiteX111" fmla="*/ 3931396 w 12192000"/>
              <a:gd name="connsiteY111" fmla="*/ 1858915 h 2237474"/>
              <a:gd name="connsiteX112" fmla="*/ 3812162 w 12192000"/>
              <a:gd name="connsiteY112" fmla="*/ 1875501 h 2237474"/>
              <a:gd name="connsiteX113" fmla="*/ 3729530 w 12192000"/>
              <a:gd name="connsiteY113" fmla="*/ 1864513 h 2237474"/>
              <a:gd name="connsiteX114" fmla="*/ 3680177 w 12192000"/>
              <a:gd name="connsiteY114" fmla="*/ 1881552 h 2237474"/>
              <a:gd name="connsiteX115" fmla="*/ 3567259 w 12192000"/>
              <a:gd name="connsiteY115" fmla="*/ 1893482 h 2237474"/>
              <a:gd name="connsiteX116" fmla="*/ 3405770 w 12192000"/>
              <a:gd name="connsiteY116" fmla="*/ 1904591 h 2237474"/>
              <a:gd name="connsiteX117" fmla="*/ 3280097 w 12192000"/>
              <a:gd name="connsiteY117" fmla="*/ 1919610 h 2237474"/>
              <a:gd name="connsiteX118" fmla="*/ 3123424 w 12192000"/>
              <a:gd name="connsiteY118" fmla="*/ 1952930 h 2237474"/>
              <a:gd name="connsiteX119" fmla="*/ 3009910 w 12192000"/>
              <a:gd name="connsiteY119" fmla="*/ 1957866 h 2237474"/>
              <a:gd name="connsiteX120" fmla="*/ 2995934 w 12192000"/>
              <a:gd name="connsiteY120" fmla="*/ 1967085 h 2237474"/>
              <a:gd name="connsiteX121" fmla="*/ 2980071 w 12192000"/>
              <a:gd name="connsiteY121" fmla="*/ 1972988 h 2237474"/>
              <a:gd name="connsiteX122" fmla="*/ 2978094 w 12192000"/>
              <a:gd name="connsiteY122" fmla="*/ 1972369 h 2237474"/>
              <a:gd name="connsiteX123" fmla="*/ 2942858 w 12192000"/>
              <a:gd name="connsiteY123" fmla="*/ 1981367 h 2237474"/>
              <a:gd name="connsiteX124" fmla="*/ 2875436 w 12192000"/>
              <a:gd name="connsiteY124" fmla="*/ 1996977 h 2237474"/>
              <a:gd name="connsiteX125" fmla="*/ 2874892 w 12192000"/>
              <a:gd name="connsiteY125" fmla="*/ 1996085 h 2237474"/>
              <a:gd name="connsiteX126" fmla="*/ 2864145 w 12192000"/>
              <a:gd name="connsiteY126" fmla="*/ 1994061 h 2237474"/>
              <a:gd name="connsiteX127" fmla="*/ 2843662 w 12192000"/>
              <a:gd name="connsiteY127" fmla="*/ 1992498 h 2237474"/>
              <a:gd name="connsiteX128" fmla="*/ 2796128 w 12192000"/>
              <a:gd name="connsiteY128" fmla="*/ 1976403 h 2237474"/>
              <a:gd name="connsiteX129" fmla="*/ 2756784 w 12192000"/>
              <a:gd name="connsiteY129" fmla="*/ 1985116 h 2237474"/>
              <a:gd name="connsiteX130" fmla="*/ 2748833 w 12192000"/>
              <a:gd name="connsiteY130" fmla="*/ 1986323 h 2237474"/>
              <a:gd name="connsiteX131" fmla="*/ 2748661 w 12192000"/>
              <a:gd name="connsiteY131" fmla="*/ 1986122 h 2237474"/>
              <a:gd name="connsiteX132" fmla="*/ 2740251 w 12192000"/>
              <a:gd name="connsiteY132" fmla="*/ 1986946 h 2237474"/>
              <a:gd name="connsiteX133" fmla="*/ 2718916 w 12192000"/>
              <a:gd name="connsiteY133" fmla="*/ 1990867 h 2237474"/>
              <a:gd name="connsiteX134" fmla="*/ 2713522 w 12192000"/>
              <a:gd name="connsiteY134" fmla="*/ 1990173 h 2237474"/>
              <a:gd name="connsiteX135" fmla="*/ 2680597 w 12192000"/>
              <a:gd name="connsiteY135" fmla="*/ 1984996 h 2237474"/>
              <a:gd name="connsiteX136" fmla="*/ 2578178 w 12192000"/>
              <a:gd name="connsiteY136" fmla="*/ 1990531 h 2237474"/>
              <a:gd name="connsiteX137" fmla="*/ 2476147 w 12192000"/>
              <a:gd name="connsiteY137" fmla="*/ 1998305 h 2237474"/>
              <a:gd name="connsiteX138" fmla="*/ 2373568 w 12192000"/>
              <a:gd name="connsiteY138" fmla="*/ 2003219 h 2237474"/>
              <a:gd name="connsiteX139" fmla="*/ 2321399 w 12192000"/>
              <a:gd name="connsiteY139" fmla="*/ 1989467 h 2237474"/>
              <a:gd name="connsiteX140" fmla="*/ 2315525 w 12192000"/>
              <a:gd name="connsiteY140" fmla="*/ 1989708 h 2237474"/>
              <a:gd name="connsiteX141" fmla="*/ 2300792 w 12192000"/>
              <a:gd name="connsiteY141" fmla="*/ 1994290 h 2237474"/>
              <a:gd name="connsiteX142" fmla="*/ 2295469 w 12192000"/>
              <a:gd name="connsiteY142" fmla="*/ 1996659 h 2237474"/>
              <a:gd name="connsiteX143" fmla="*/ 2287219 w 12192000"/>
              <a:gd name="connsiteY143" fmla="*/ 1998750 h 2237474"/>
              <a:gd name="connsiteX144" fmla="*/ 2286948 w 12192000"/>
              <a:gd name="connsiteY144" fmla="*/ 1998596 h 2237474"/>
              <a:gd name="connsiteX145" fmla="*/ 2243069 w 12192000"/>
              <a:gd name="connsiteY145" fmla="*/ 2015111 h 2237474"/>
              <a:gd name="connsiteX146" fmla="*/ 2186609 w 12192000"/>
              <a:gd name="connsiteY146" fmla="*/ 2008263 h 2237474"/>
              <a:gd name="connsiteX147" fmla="*/ 2164831 w 12192000"/>
              <a:gd name="connsiteY147" fmla="*/ 2010143 h 2237474"/>
              <a:gd name="connsiteX148" fmla="*/ 2152836 w 12192000"/>
              <a:gd name="connsiteY148" fmla="*/ 2010048 h 2237474"/>
              <a:gd name="connsiteX149" fmla="*/ 2117102 w 12192000"/>
              <a:gd name="connsiteY149" fmla="*/ 2023004 h 2237474"/>
              <a:gd name="connsiteX150" fmla="*/ 2111935 w 12192000"/>
              <a:gd name="connsiteY150" fmla="*/ 2023163 h 2237474"/>
              <a:gd name="connsiteX151" fmla="*/ 2089991 w 12192000"/>
              <a:gd name="connsiteY151" fmla="*/ 2034193 h 2237474"/>
              <a:gd name="connsiteX152" fmla="*/ 2058061 w 12192000"/>
              <a:gd name="connsiteY152" fmla="*/ 2047942 h 2237474"/>
              <a:gd name="connsiteX153" fmla="*/ 2055737 w 12192000"/>
              <a:gd name="connsiteY153" fmla="*/ 2047704 h 2237474"/>
              <a:gd name="connsiteX154" fmla="*/ 2042244 w 12192000"/>
              <a:gd name="connsiteY154" fmla="*/ 2055560 h 2237474"/>
              <a:gd name="connsiteX155" fmla="*/ 1976224 w 12192000"/>
              <a:gd name="connsiteY155" fmla="*/ 2074257 h 2237474"/>
              <a:gd name="connsiteX156" fmla="*/ 1877728 w 12192000"/>
              <a:gd name="connsiteY156" fmla="*/ 2101004 h 2237474"/>
              <a:gd name="connsiteX157" fmla="*/ 1759056 w 12192000"/>
              <a:gd name="connsiteY157" fmla="*/ 2125608 h 2237474"/>
              <a:gd name="connsiteX158" fmla="*/ 1637948 w 12192000"/>
              <a:gd name="connsiteY158" fmla="*/ 2172597 h 2237474"/>
              <a:gd name="connsiteX159" fmla="*/ 1434549 w 12192000"/>
              <a:gd name="connsiteY159" fmla="*/ 2234522 h 2237474"/>
              <a:gd name="connsiteX160" fmla="*/ 1398481 w 12192000"/>
              <a:gd name="connsiteY160" fmla="*/ 2237074 h 2237474"/>
              <a:gd name="connsiteX161" fmla="*/ 1398407 w 12192000"/>
              <a:gd name="connsiteY161" fmla="*/ 2237095 h 2237474"/>
              <a:gd name="connsiteX162" fmla="*/ 1370962 w 12192000"/>
              <a:gd name="connsiteY162" fmla="*/ 2237474 h 2237474"/>
              <a:gd name="connsiteX163" fmla="*/ 1356367 w 12192000"/>
              <a:gd name="connsiteY163" fmla="*/ 2235089 h 2237474"/>
              <a:gd name="connsiteX164" fmla="*/ 1324828 w 12192000"/>
              <a:gd name="connsiteY164" fmla="*/ 2231968 h 2237474"/>
              <a:gd name="connsiteX165" fmla="*/ 1297744 w 12192000"/>
              <a:gd name="connsiteY165" fmla="*/ 2235849 h 2237474"/>
              <a:gd name="connsiteX166" fmla="*/ 1286236 w 12192000"/>
              <a:gd name="connsiteY166" fmla="*/ 2233135 h 2237474"/>
              <a:gd name="connsiteX167" fmla="*/ 1283504 w 12192000"/>
              <a:gd name="connsiteY167" fmla="*/ 2233797 h 2237474"/>
              <a:gd name="connsiteX168" fmla="*/ 1279765 w 12192000"/>
              <a:gd name="connsiteY168" fmla="*/ 2229639 h 2237474"/>
              <a:gd name="connsiteX169" fmla="*/ 1195347 w 12192000"/>
              <a:gd name="connsiteY169" fmla="*/ 2212354 h 2237474"/>
              <a:gd name="connsiteX170" fmla="*/ 970251 w 12192000"/>
              <a:gd name="connsiteY170" fmla="*/ 2221029 h 2237474"/>
              <a:gd name="connsiteX171" fmla="*/ 812914 w 12192000"/>
              <a:gd name="connsiteY171" fmla="*/ 2202752 h 2237474"/>
              <a:gd name="connsiteX172" fmla="*/ 800195 w 12192000"/>
              <a:gd name="connsiteY172" fmla="*/ 2209407 h 2237474"/>
              <a:gd name="connsiteX173" fmla="*/ 784978 w 12192000"/>
              <a:gd name="connsiteY173" fmla="*/ 2212360 h 2237474"/>
              <a:gd name="connsiteX174" fmla="*/ 681987 w 12192000"/>
              <a:gd name="connsiteY174" fmla="*/ 2216757 h 2237474"/>
              <a:gd name="connsiteX175" fmla="*/ 669923 w 12192000"/>
              <a:gd name="connsiteY175" fmla="*/ 2211682 h 2237474"/>
              <a:gd name="connsiteX176" fmla="*/ 648680 w 12192000"/>
              <a:gd name="connsiteY176" fmla="*/ 2206229 h 2237474"/>
              <a:gd name="connsiteX177" fmla="*/ 597225 w 12192000"/>
              <a:gd name="connsiteY177" fmla="*/ 2180999 h 2237474"/>
              <a:gd name="connsiteX178" fmla="*/ 558449 w 12192000"/>
              <a:gd name="connsiteY178" fmla="*/ 2182346 h 2237474"/>
              <a:gd name="connsiteX179" fmla="*/ 550517 w 12192000"/>
              <a:gd name="connsiteY179" fmla="*/ 2182060 h 2237474"/>
              <a:gd name="connsiteX180" fmla="*/ 550309 w 12192000"/>
              <a:gd name="connsiteY180" fmla="*/ 2181825 h 2237474"/>
              <a:gd name="connsiteX181" fmla="*/ 541836 w 12192000"/>
              <a:gd name="connsiteY181" fmla="*/ 2181063 h 2237474"/>
              <a:gd name="connsiteX182" fmla="*/ 536057 w 12192000"/>
              <a:gd name="connsiteY182" fmla="*/ 2181537 h 2237474"/>
              <a:gd name="connsiteX183" fmla="*/ 520671 w 12192000"/>
              <a:gd name="connsiteY183" fmla="*/ 2180980 h 2237474"/>
              <a:gd name="connsiteX184" fmla="*/ 515024 w 12192000"/>
              <a:gd name="connsiteY184" fmla="*/ 2179258 h 2237474"/>
              <a:gd name="connsiteX185" fmla="*/ 512278 w 12192000"/>
              <a:gd name="connsiteY185" fmla="*/ 2176369 h 2237474"/>
              <a:gd name="connsiteX186" fmla="*/ 480419 w 12192000"/>
              <a:gd name="connsiteY186" fmla="*/ 2167807 h 2237474"/>
              <a:gd name="connsiteX187" fmla="*/ 413835 w 12192000"/>
              <a:gd name="connsiteY187" fmla="*/ 2156783 h 2237474"/>
              <a:gd name="connsiteX188" fmla="*/ 376513 w 12192000"/>
              <a:gd name="connsiteY188" fmla="*/ 2154014 h 2237474"/>
              <a:gd name="connsiteX189" fmla="*/ 273386 w 12192000"/>
              <a:gd name="connsiteY189" fmla="*/ 2142551 h 2237474"/>
              <a:gd name="connsiteX190" fmla="*/ 169207 w 12192000"/>
              <a:gd name="connsiteY190" fmla="*/ 2128100 h 2237474"/>
              <a:gd name="connsiteX191" fmla="*/ 93149 w 12192000"/>
              <a:gd name="connsiteY191" fmla="*/ 2105324 h 2237474"/>
              <a:gd name="connsiteX192" fmla="*/ 88109 w 12192000"/>
              <a:gd name="connsiteY192" fmla="*/ 2106704 h 2237474"/>
              <a:gd name="connsiteX193" fmla="*/ 80022 w 12192000"/>
              <a:gd name="connsiteY193" fmla="*/ 2107254 h 2237474"/>
              <a:gd name="connsiteX194" fmla="*/ 79717 w 12192000"/>
              <a:gd name="connsiteY194" fmla="*/ 2107046 h 2237474"/>
              <a:gd name="connsiteX195" fmla="*/ 72352 w 12192000"/>
              <a:gd name="connsiteY195" fmla="*/ 2107991 h 2237474"/>
              <a:gd name="connsiteX196" fmla="*/ 37645 w 12192000"/>
              <a:gd name="connsiteY196" fmla="*/ 2115401 h 2237474"/>
              <a:gd name="connsiteX197" fmla="*/ 4572 w 12192000"/>
              <a:gd name="connsiteY197" fmla="*/ 2111091 h 2237474"/>
              <a:gd name="connsiteX198" fmla="*/ 0 w 12192000"/>
              <a:gd name="connsiteY198" fmla="*/ 2110468 h 2237474"/>
              <a:gd name="connsiteX199" fmla="*/ 0 w 12192000"/>
              <a:gd name="connsiteY19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259633 w 12192000"/>
              <a:gd name="connsiteY85" fmla="*/ 1837160 h 2237474"/>
              <a:gd name="connsiteX86" fmla="*/ 5149802 w 12192000"/>
              <a:gd name="connsiteY86" fmla="*/ 1844846 h 2237474"/>
              <a:gd name="connsiteX87" fmla="*/ 5114927 w 12192000"/>
              <a:gd name="connsiteY87" fmla="*/ 1847827 h 2237474"/>
              <a:gd name="connsiteX88" fmla="*/ 5108970 w 12192000"/>
              <a:gd name="connsiteY88" fmla="*/ 1847935 h 2237474"/>
              <a:gd name="connsiteX89" fmla="*/ 5067961 w 12192000"/>
              <a:gd name="connsiteY89" fmla="*/ 1845917 h 2237474"/>
              <a:gd name="connsiteX90" fmla="*/ 5007075 w 12192000"/>
              <a:gd name="connsiteY90" fmla="*/ 1838626 h 2237474"/>
              <a:gd name="connsiteX91" fmla="*/ 4944087 w 12192000"/>
              <a:gd name="connsiteY91" fmla="*/ 1823332 h 2237474"/>
              <a:gd name="connsiteX92" fmla="*/ 4907662 w 12192000"/>
              <a:gd name="connsiteY92" fmla="*/ 1816900 h 2237474"/>
              <a:gd name="connsiteX93" fmla="*/ 4882386 w 12192000"/>
              <a:gd name="connsiteY93" fmla="*/ 1809844 h 2237474"/>
              <a:gd name="connsiteX94" fmla="*/ 4811440 w 12192000"/>
              <a:gd name="connsiteY94" fmla="*/ 1804655 h 2237474"/>
              <a:gd name="connsiteX95" fmla="*/ 4691075 w 12192000"/>
              <a:gd name="connsiteY95" fmla="*/ 1801389 h 2237474"/>
              <a:gd name="connsiteX96" fmla="*/ 4611738 w 12192000"/>
              <a:gd name="connsiteY96" fmla="*/ 1776964 h 2237474"/>
              <a:gd name="connsiteX97" fmla="*/ 4560070 w 12192000"/>
              <a:gd name="connsiteY97" fmla="*/ 1785640 h 2237474"/>
              <a:gd name="connsiteX98" fmla="*/ 4536503 w 12192000"/>
              <a:gd name="connsiteY98" fmla="*/ 1785334 h 2237474"/>
              <a:gd name="connsiteX99" fmla="*/ 4513724 w 12192000"/>
              <a:gd name="connsiteY99" fmla="*/ 1791996 h 2237474"/>
              <a:gd name="connsiteX100" fmla="*/ 4459810 w 12192000"/>
              <a:gd name="connsiteY100" fmla="*/ 1797886 h 2237474"/>
              <a:gd name="connsiteX101" fmla="*/ 4379064 w 12192000"/>
              <a:gd name="connsiteY101" fmla="*/ 1817177 h 2237474"/>
              <a:gd name="connsiteX102" fmla="*/ 4319209 w 12192000"/>
              <a:gd name="connsiteY102" fmla="*/ 1834833 h 2237474"/>
              <a:gd name="connsiteX103" fmla="*/ 4290981 w 12192000"/>
              <a:gd name="connsiteY103" fmla="*/ 1839677 h 2237474"/>
              <a:gd name="connsiteX104" fmla="*/ 4285792 w 12192000"/>
              <a:gd name="connsiteY104" fmla="*/ 1836231 h 2237474"/>
              <a:gd name="connsiteX105" fmla="*/ 4238372 w 12192000"/>
              <a:gd name="connsiteY105" fmla="*/ 1851480 h 2237474"/>
              <a:gd name="connsiteX106" fmla="*/ 4232517 w 12192000"/>
              <a:gd name="connsiteY106" fmla="*/ 1852567 h 2237474"/>
              <a:gd name="connsiteX107" fmla="*/ 4191732 w 12192000"/>
              <a:gd name="connsiteY107" fmla="*/ 1857328 h 2237474"/>
              <a:gd name="connsiteX108" fmla="*/ 4065532 w 12192000"/>
              <a:gd name="connsiteY108" fmla="*/ 1855477 h 2237474"/>
              <a:gd name="connsiteX109" fmla="*/ 4028460 w 12192000"/>
              <a:gd name="connsiteY109" fmla="*/ 1855137 h 2237474"/>
              <a:gd name="connsiteX110" fmla="*/ 4002267 w 12192000"/>
              <a:gd name="connsiteY110" fmla="*/ 1852352 h 2237474"/>
              <a:gd name="connsiteX111" fmla="*/ 3931396 w 12192000"/>
              <a:gd name="connsiteY111" fmla="*/ 1858915 h 2237474"/>
              <a:gd name="connsiteX112" fmla="*/ 3812162 w 12192000"/>
              <a:gd name="connsiteY112" fmla="*/ 1875501 h 2237474"/>
              <a:gd name="connsiteX113" fmla="*/ 3729530 w 12192000"/>
              <a:gd name="connsiteY113" fmla="*/ 1864513 h 2237474"/>
              <a:gd name="connsiteX114" fmla="*/ 3680177 w 12192000"/>
              <a:gd name="connsiteY114" fmla="*/ 1881552 h 2237474"/>
              <a:gd name="connsiteX115" fmla="*/ 3567259 w 12192000"/>
              <a:gd name="connsiteY115" fmla="*/ 1893482 h 2237474"/>
              <a:gd name="connsiteX116" fmla="*/ 3405770 w 12192000"/>
              <a:gd name="connsiteY116" fmla="*/ 1904591 h 2237474"/>
              <a:gd name="connsiteX117" fmla="*/ 3280097 w 12192000"/>
              <a:gd name="connsiteY117" fmla="*/ 1919610 h 2237474"/>
              <a:gd name="connsiteX118" fmla="*/ 3123424 w 12192000"/>
              <a:gd name="connsiteY118" fmla="*/ 1952930 h 2237474"/>
              <a:gd name="connsiteX119" fmla="*/ 3009910 w 12192000"/>
              <a:gd name="connsiteY119" fmla="*/ 1957866 h 2237474"/>
              <a:gd name="connsiteX120" fmla="*/ 2995934 w 12192000"/>
              <a:gd name="connsiteY120" fmla="*/ 1967085 h 2237474"/>
              <a:gd name="connsiteX121" fmla="*/ 2980071 w 12192000"/>
              <a:gd name="connsiteY121" fmla="*/ 1972988 h 2237474"/>
              <a:gd name="connsiteX122" fmla="*/ 2978094 w 12192000"/>
              <a:gd name="connsiteY122" fmla="*/ 1972369 h 2237474"/>
              <a:gd name="connsiteX123" fmla="*/ 2942858 w 12192000"/>
              <a:gd name="connsiteY123" fmla="*/ 1981367 h 2237474"/>
              <a:gd name="connsiteX124" fmla="*/ 2875436 w 12192000"/>
              <a:gd name="connsiteY124" fmla="*/ 1996977 h 2237474"/>
              <a:gd name="connsiteX125" fmla="*/ 2874892 w 12192000"/>
              <a:gd name="connsiteY125" fmla="*/ 1996085 h 2237474"/>
              <a:gd name="connsiteX126" fmla="*/ 2864145 w 12192000"/>
              <a:gd name="connsiteY126" fmla="*/ 1994061 h 2237474"/>
              <a:gd name="connsiteX127" fmla="*/ 2843662 w 12192000"/>
              <a:gd name="connsiteY127" fmla="*/ 1992498 h 2237474"/>
              <a:gd name="connsiteX128" fmla="*/ 2796128 w 12192000"/>
              <a:gd name="connsiteY128" fmla="*/ 1976403 h 2237474"/>
              <a:gd name="connsiteX129" fmla="*/ 2756784 w 12192000"/>
              <a:gd name="connsiteY129" fmla="*/ 1985116 h 2237474"/>
              <a:gd name="connsiteX130" fmla="*/ 2748833 w 12192000"/>
              <a:gd name="connsiteY130" fmla="*/ 1986323 h 2237474"/>
              <a:gd name="connsiteX131" fmla="*/ 2748661 w 12192000"/>
              <a:gd name="connsiteY131" fmla="*/ 1986122 h 2237474"/>
              <a:gd name="connsiteX132" fmla="*/ 2740251 w 12192000"/>
              <a:gd name="connsiteY132" fmla="*/ 1986946 h 2237474"/>
              <a:gd name="connsiteX133" fmla="*/ 2718916 w 12192000"/>
              <a:gd name="connsiteY133" fmla="*/ 1990867 h 2237474"/>
              <a:gd name="connsiteX134" fmla="*/ 2713522 w 12192000"/>
              <a:gd name="connsiteY134" fmla="*/ 1990173 h 2237474"/>
              <a:gd name="connsiteX135" fmla="*/ 2680597 w 12192000"/>
              <a:gd name="connsiteY135" fmla="*/ 1984996 h 2237474"/>
              <a:gd name="connsiteX136" fmla="*/ 2578178 w 12192000"/>
              <a:gd name="connsiteY136" fmla="*/ 1990531 h 2237474"/>
              <a:gd name="connsiteX137" fmla="*/ 2476147 w 12192000"/>
              <a:gd name="connsiteY137" fmla="*/ 1998305 h 2237474"/>
              <a:gd name="connsiteX138" fmla="*/ 2373568 w 12192000"/>
              <a:gd name="connsiteY138" fmla="*/ 2003219 h 2237474"/>
              <a:gd name="connsiteX139" fmla="*/ 2321399 w 12192000"/>
              <a:gd name="connsiteY139" fmla="*/ 1989467 h 2237474"/>
              <a:gd name="connsiteX140" fmla="*/ 2315525 w 12192000"/>
              <a:gd name="connsiteY140" fmla="*/ 1989708 h 2237474"/>
              <a:gd name="connsiteX141" fmla="*/ 2300792 w 12192000"/>
              <a:gd name="connsiteY141" fmla="*/ 1994290 h 2237474"/>
              <a:gd name="connsiteX142" fmla="*/ 2295469 w 12192000"/>
              <a:gd name="connsiteY142" fmla="*/ 1996659 h 2237474"/>
              <a:gd name="connsiteX143" fmla="*/ 2287219 w 12192000"/>
              <a:gd name="connsiteY143" fmla="*/ 1998750 h 2237474"/>
              <a:gd name="connsiteX144" fmla="*/ 2286948 w 12192000"/>
              <a:gd name="connsiteY144" fmla="*/ 1998596 h 2237474"/>
              <a:gd name="connsiteX145" fmla="*/ 2243069 w 12192000"/>
              <a:gd name="connsiteY145" fmla="*/ 2015111 h 2237474"/>
              <a:gd name="connsiteX146" fmla="*/ 2186609 w 12192000"/>
              <a:gd name="connsiteY146" fmla="*/ 2008263 h 2237474"/>
              <a:gd name="connsiteX147" fmla="*/ 2164831 w 12192000"/>
              <a:gd name="connsiteY147" fmla="*/ 2010143 h 2237474"/>
              <a:gd name="connsiteX148" fmla="*/ 2152836 w 12192000"/>
              <a:gd name="connsiteY148" fmla="*/ 2010048 h 2237474"/>
              <a:gd name="connsiteX149" fmla="*/ 2117102 w 12192000"/>
              <a:gd name="connsiteY149" fmla="*/ 2023004 h 2237474"/>
              <a:gd name="connsiteX150" fmla="*/ 2111935 w 12192000"/>
              <a:gd name="connsiteY150" fmla="*/ 2023163 h 2237474"/>
              <a:gd name="connsiteX151" fmla="*/ 2089991 w 12192000"/>
              <a:gd name="connsiteY151" fmla="*/ 2034193 h 2237474"/>
              <a:gd name="connsiteX152" fmla="*/ 2058061 w 12192000"/>
              <a:gd name="connsiteY152" fmla="*/ 2047942 h 2237474"/>
              <a:gd name="connsiteX153" fmla="*/ 2055737 w 12192000"/>
              <a:gd name="connsiteY153" fmla="*/ 2047704 h 2237474"/>
              <a:gd name="connsiteX154" fmla="*/ 2042244 w 12192000"/>
              <a:gd name="connsiteY154" fmla="*/ 2055560 h 2237474"/>
              <a:gd name="connsiteX155" fmla="*/ 1976224 w 12192000"/>
              <a:gd name="connsiteY155" fmla="*/ 2074257 h 2237474"/>
              <a:gd name="connsiteX156" fmla="*/ 1877728 w 12192000"/>
              <a:gd name="connsiteY156" fmla="*/ 2101004 h 2237474"/>
              <a:gd name="connsiteX157" fmla="*/ 1759056 w 12192000"/>
              <a:gd name="connsiteY157" fmla="*/ 2125608 h 2237474"/>
              <a:gd name="connsiteX158" fmla="*/ 1637948 w 12192000"/>
              <a:gd name="connsiteY158" fmla="*/ 2172597 h 2237474"/>
              <a:gd name="connsiteX159" fmla="*/ 1434549 w 12192000"/>
              <a:gd name="connsiteY159" fmla="*/ 2234522 h 2237474"/>
              <a:gd name="connsiteX160" fmla="*/ 1398481 w 12192000"/>
              <a:gd name="connsiteY160" fmla="*/ 2237074 h 2237474"/>
              <a:gd name="connsiteX161" fmla="*/ 1398407 w 12192000"/>
              <a:gd name="connsiteY161" fmla="*/ 2237095 h 2237474"/>
              <a:gd name="connsiteX162" fmla="*/ 1370962 w 12192000"/>
              <a:gd name="connsiteY162" fmla="*/ 2237474 h 2237474"/>
              <a:gd name="connsiteX163" fmla="*/ 1356367 w 12192000"/>
              <a:gd name="connsiteY163" fmla="*/ 2235089 h 2237474"/>
              <a:gd name="connsiteX164" fmla="*/ 1324828 w 12192000"/>
              <a:gd name="connsiteY164" fmla="*/ 2231968 h 2237474"/>
              <a:gd name="connsiteX165" fmla="*/ 1297744 w 12192000"/>
              <a:gd name="connsiteY165" fmla="*/ 2235849 h 2237474"/>
              <a:gd name="connsiteX166" fmla="*/ 1286236 w 12192000"/>
              <a:gd name="connsiteY166" fmla="*/ 2233135 h 2237474"/>
              <a:gd name="connsiteX167" fmla="*/ 1283504 w 12192000"/>
              <a:gd name="connsiteY167" fmla="*/ 2233797 h 2237474"/>
              <a:gd name="connsiteX168" fmla="*/ 1279765 w 12192000"/>
              <a:gd name="connsiteY168" fmla="*/ 2229639 h 2237474"/>
              <a:gd name="connsiteX169" fmla="*/ 1195347 w 12192000"/>
              <a:gd name="connsiteY169" fmla="*/ 2212354 h 2237474"/>
              <a:gd name="connsiteX170" fmla="*/ 970251 w 12192000"/>
              <a:gd name="connsiteY170" fmla="*/ 2221029 h 2237474"/>
              <a:gd name="connsiteX171" fmla="*/ 812914 w 12192000"/>
              <a:gd name="connsiteY171" fmla="*/ 2202752 h 2237474"/>
              <a:gd name="connsiteX172" fmla="*/ 800195 w 12192000"/>
              <a:gd name="connsiteY172" fmla="*/ 2209407 h 2237474"/>
              <a:gd name="connsiteX173" fmla="*/ 784978 w 12192000"/>
              <a:gd name="connsiteY173" fmla="*/ 2212360 h 2237474"/>
              <a:gd name="connsiteX174" fmla="*/ 681987 w 12192000"/>
              <a:gd name="connsiteY174" fmla="*/ 2216757 h 2237474"/>
              <a:gd name="connsiteX175" fmla="*/ 669923 w 12192000"/>
              <a:gd name="connsiteY175" fmla="*/ 2211682 h 2237474"/>
              <a:gd name="connsiteX176" fmla="*/ 648680 w 12192000"/>
              <a:gd name="connsiteY176" fmla="*/ 2206229 h 2237474"/>
              <a:gd name="connsiteX177" fmla="*/ 597225 w 12192000"/>
              <a:gd name="connsiteY177" fmla="*/ 2180999 h 2237474"/>
              <a:gd name="connsiteX178" fmla="*/ 558449 w 12192000"/>
              <a:gd name="connsiteY178" fmla="*/ 2182346 h 2237474"/>
              <a:gd name="connsiteX179" fmla="*/ 550517 w 12192000"/>
              <a:gd name="connsiteY179" fmla="*/ 2182060 h 2237474"/>
              <a:gd name="connsiteX180" fmla="*/ 550309 w 12192000"/>
              <a:gd name="connsiteY180" fmla="*/ 2181825 h 2237474"/>
              <a:gd name="connsiteX181" fmla="*/ 541836 w 12192000"/>
              <a:gd name="connsiteY181" fmla="*/ 2181063 h 2237474"/>
              <a:gd name="connsiteX182" fmla="*/ 536057 w 12192000"/>
              <a:gd name="connsiteY182" fmla="*/ 2181537 h 2237474"/>
              <a:gd name="connsiteX183" fmla="*/ 520671 w 12192000"/>
              <a:gd name="connsiteY183" fmla="*/ 2180980 h 2237474"/>
              <a:gd name="connsiteX184" fmla="*/ 515024 w 12192000"/>
              <a:gd name="connsiteY184" fmla="*/ 2179258 h 2237474"/>
              <a:gd name="connsiteX185" fmla="*/ 512278 w 12192000"/>
              <a:gd name="connsiteY185" fmla="*/ 2176369 h 2237474"/>
              <a:gd name="connsiteX186" fmla="*/ 480419 w 12192000"/>
              <a:gd name="connsiteY186" fmla="*/ 2167807 h 2237474"/>
              <a:gd name="connsiteX187" fmla="*/ 413835 w 12192000"/>
              <a:gd name="connsiteY187" fmla="*/ 2156783 h 2237474"/>
              <a:gd name="connsiteX188" fmla="*/ 376513 w 12192000"/>
              <a:gd name="connsiteY188" fmla="*/ 2154014 h 2237474"/>
              <a:gd name="connsiteX189" fmla="*/ 273386 w 12192000"/>
              <a:gd name="connsiteY189" fmla="*/ 2142551 h 2237474"/>
              <a:gd name="connsiteX190" fmla="*/ 169207 w 12192000"/>
              <a:gd name="connsiteY190" fmla="*/ 2128100 h 2237474"/>
              <a:gd name="connsiteX191" fmla="*/ 93149 w 12192000"/>
              <a:gd name="connsiteY191" fmla="*/ 2105324 h 2237474"/>
              <a:gd name="connsiteX192" fmla="*/ 88109 w 12192000"/>
              <a:gd name="connsiteY192" fmla="*/ 2106704 h 2237474"/>
              <a:gd name="connsiteX193" fmla="*/ 80022 w 12192000"/>
              <a:gd name="connsiteY193" fmla="*/ 2107254 h 2237474"/>
              <a:gd name="connsiteX194" fmla="*/ 79717 w 12192000"/>
              <a:gd name="connsiteY194" fmla="*/ 2107046 h 2237474"/>
              <a:gd name="connsiteX195" fmla="*/ 72352 w 12192000"/>
              <a:gd name="connsiteY195" fmla="*/ 2107991 h 2237474"/>
              <a:gd name="connsiteX196" fmla="*/ 37645 w 12192000"/>
              <a:gd name="connsiteY196" fmla="*/ 2115401 h 2237474"/>
              <a:gd name="connsiteX197" fmla="*/ 4572 w 12192000"/>
              <a:gd name="connsiteY197" fmla="*/ 2111091 h 2237474"/>
              <a:gd name="connsiteX198" fmla="*/ 0 w 12192000"/>
              <a:gd name="connsiteY198" fmla="*/ 2110468 h 2237474"/>
              <a:gd name="connsiteX199" fmla="*/ 0 w 12192000"/>
              <a:gd name="connsiteY19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221533 w 12192000"/>
              <a:gd name="connsiteY85" fmla="*/ 1846950 h 2237474"/>
              <a:gd name="connsiteX86" fmla="*/ 5149802 w 12192000"/>
              <a:gd name="connsiteY86" fmla="*/ 1844846 h 2237474"/>
              <a:gd name="connsiteX87" fmla="*/ 5114927 w 12192000"/>
              <a:gd name="connsiteY87" fmla="*/ 1847827 h 2237474"/>
              <a:gd name="connsiteX88" fmla="*/ 5108970 w 12192000"/>
              <a:gd name="connsiteY88" fmla="*/ 1847935 h 2237474"/>
              <a:gd name="connsiteX89" fmla="*/ 5067961 w 12192000"/>
              <a:gd name="connsiteY89" fmla="*/ 1845917 h 2237474"/>
              <a:gd name="connsiteX90" fmla="*/ 5007075 w 12192000"/>
              <a:gd name="connsiteY90" fmla="*/ 1838626 h 2237474"/>
              <a:gd name="connsiteX91" fmla="*/ 4944087 w 12192000"/>
              <a:gd name="connsiteY91" fmla="*/ 1823332 h 2237474"/>
              <a:gd name="connsiteX92" fmla="*/ 4907662 w 12192000"/>
              <a:gd name="connsiteY92" fmla="*/ 1816900 h 2237474"/>
              <a:gd name="connsiteX93" fmla="*/ 4882386 w 12192000"/>
              <a:gd name="connsiteY93" fmla="*/ 1809844 h 2237474"/>
              <a:gd name="connsiteX94" fmla="*/ 4811440 w 12192000"/>
              <a:gd name="connsiteY94" fmla="*/ 1804655 h 2237474"/>
              <a:gd name="connsiteX95" fmla="*/ 4691075 w 12192000"/>
              <a:gd name="connsiteY95" fmla="*/ 1801389 h 2237474"/>
              <a:gd name="connsiteX96" fmla="*/ 4611738 w 12192000"/>
              <a:gd name="connsiteY96" fmla="*/ 1776964 h 2237474"/>
              <a:gd name="connsiteX97" fmla="*/ 4560070 w 12192000"/>
              <a:gd name="connsiteY97" fmla="*/ 1785640 h 2237474"/>
              <a:gd name="connsiteX98" fmla="*/ 4536503 w 12192000"/>
              <a:gd name="connsiteY98" fmla="*/ 1785334 h 2237474"/>
              <a:gd name="connsiteX99" fmla="*/ 4513724 w 12192000"/>
              <a:gd name="connsiteY99" fmla="*/ 1791996 h 2237474"/>
              <a:gd name="connsiteX100" fmla="*/ 4459810 w 12192000"/>
              <a:gd name="connsiteY100" fmla="*/ 1797886 h 2237474"/>
              <a:gd name="connsiteX101" fmla="*/ 4379064 w 12192000"/>
              <a:gd name="connsiteY101" fmla="*/ 1817177 h 2237474"/>
              <a:gd name="connsiteX102" fmla="*/ 4319209 w 12192000"/>
              <a:gd name="connsiteY102" fmla="*/ 1834833 h 2237474"/>
              <a:gd name="connsiteX103" fmla="*/ 4290981 w 12192000"/>
              <a:gd name="connsiteY103" fmla="*/ 1839677 h 2237474"/>
              <a:gd name="connsiteX104" fmla="*/ 4285792 w 12192000"/>
              <a:gd name="connsiteY104" fmla="*/ 1836231 h 2237474"/>
              <a:gd name="connsiteX105" fmla="*/ 4238372 w 12192000"/>
              <a:gd name="connsiteY105" fmla="*/ 1851480 h 2237474"/>
              <a:gd name="connsiteX106" fmla="*/ 4232517 w 12192000"/>
              <a:gd name="connsiteY106" fmla="*/ 1852567 h 2237474"/>
              <a:gd name="connsiteX107" fmla="*/ 4191732 w 12192000"/>
              <a:gd name="connsiteY107" fmla="*/ 1857328 h 2237474"/>
              <a:gd name="connsiteX108" fmla="*/ 4065532 w 12192000"/>
              <a:gd name="connsiteY108" fmla="*/ 1855477 h 2237474"/>
              <a:gd name="connsiteX109" fmla="*/ 4028460 w 12192000"/>
              <a:gd name="connsiteY109" fmla="*/ 1855137 h 2237474"/>
              <a:gd name="connsiteX110" fmla="*/ 4002267 w 12192000"/>
              <a:gd name="connsiteY110" fmla="*/ 1852352 h 2237474"/>
              <a:gd name="connsiteX111" fmla="*/ 3931396 w 12192000"/>
              <a:gd name="connsiteY111" fmla="*/ 1858915 h 2237474"/>
              <a:gd name="connsiteX112" fmla="*/ 3812162 w 12192000"/>
              <a:gd name="connsiteY112" fmla="*/ 1875501 h 2237474"/>
              <a:gd name="connsiteX113" fmla="*/ 3729530 w 12192000"/>
              <a:gd name="connsiteY113" fmla="*/ 1864513 h 2237474"/>
              <a:gd name="connsiteX114" fmla="*/ 3680177 w 12192000"/>
              <a:gd name="connsiteY114" fmla="*/ 1881552 h 2237474"/>
              <a:gd name="connsiteX115" fmla="*/ 3567259 w 12192000"/>
              <a:gd name="connsiteY115" fmla="*/ 1893482 h 2237474"/>
              <a:gd name="connsiteX116" fmla="*/ 3405770 w 12192000"/>
              <a:gd name="connsiteY116" fmla="*/ 1904591 h 2237474"/>
              <a:gd name="connsiteX117" fmla="*/ 3280097 w 12192000"/>
              <a:gd name="connsiteY117" fmla="*/ 1919610 h 2237474"/>
              <a:gd name="connsiteX118" fmla="*/ 3123424 w 12192000"/>
              <a:gd name="connsiteY118" fmla="*/ 1952930 h 2237474"/>
              <a:gd name="connsiteX119" fmla="*/ 3009910 w 12192000"/>
              <a:gd name="connsiteY119" fmla="*/ 1957866 h 2237474"/>
              <a:gd name="connsiteX120" fmla="*/ 2995934 w 12192000"/>
              <a:gd name="connsiteY120" fmla="*/ 1967085 h 2237474"/>
              <a:gd name="connsiteX121" fmla="*/ 2980071 w 12192000"/>
              <a:gd name="connsiteY121" fmla="*/ 1972988 h 2237474"/>
              <a:gd name="connsiteX122" fmla="*/ 2978094 w 12192000"/>
              <a:gd name="connsiteY122" fmla="*/ 1972369 h 2237474"/>
              <a:gd name="connsiteX123" fmla="*/ 2942858 w 12192000"/>
              <a:gd name="connsiteY123" fmla="*/ 1981367 h 2237474"/>
              <a:gd name="connsiteX124" fmla="*/ 2875436 w 12192000"/>
              <a:gd name="connsiteY124" fmla="*/ 1996977 h 2237474"/>
              <a:gd name="connsiteX125" fmla="*/ 2874892 w 12192000"/>
              <a:gd name="connsiteY125" fmla="*/ 1996085 h 2237474"/>
              <a:gd name="connsiteX126" fmla="*/ 2864145 w 12192000"/>
              <a:gd name="connsiteY126" fmla="*/ 1994061 h 2237474"/>
              <a:gd name="connsiteX127" fmla="*/ 2843662 w 12192000"/>
              <a:gd name="connsiteY127" fmla="*/ 1992498 h 2237474"/>
              <a:gd name="connsiteX128" fmla="*/ 2796128 w 12192000"/>
              <a:gd name="connsiteY128" fmla="*/ 1976403 h 2237474"/>
              <a:gd name="connsiteX129" fmla="*/ 2756784 w 12192000"/>
              <a:gd name="connsiteY129" fmla="*/ 1985116 h 2237474"/>
              <a:gd name="connsiteX130" fmla="*/ 2748833 w 12192000"/>
              <a:gd name="connsiteY130" fmla="*/ 1986323 h 2237474"/>
              <a:gd name="connsiteX131" fmla="*/ 2748661 w 12192000"/>
              <a:gd name="connsiteY131" fmla="*/ 1986122 h 2237474"/>
              <a:gd name="connsiteX132" fmla="*/ 2740251 w 12192000"/>
              <a:gd name="connsiteY132" fmla="*/ 1986946 h 2237474"/>
              <a:gd name="connsiteX133" fmla="*/ 2718916 w 12192000"/>
              <a:gd name="connsiteY133" fmla="*/ 1990867 h 2237474"/>
              <a:gd name="connsiteX134" fmla="*/ 2713522 w 12192000"/>
              <a:gd name="connsiteY134" fmla="*/ 1990173 h 2237474"/>
              <a:gd name="connsiteX135" fmla="*/ 2680597 w 12192000"/>
              <a:gd name="connsiteY135" fmla="*/ 1984996 h 2237474"/>
              <a:gd name="connsiteX136" fmla="*/ 2578178 w 12192000"/>
              <a:gd name="connsiteY136" fmla="*/ 1990531 h 2237474"/>
              <a:gd name="connsiteX137" fmla="*/ 2476147 w 12192000"/>
              <a:gd name="connsiteY137" fmla="*/ 1998305 h 2237474"/>
              <a:gd name="connsiteX138" fmla="*/ 2373568 w 12192000"/>
              <a:gd name="connsiteY138" fmla="*/ 2003219 h 2237474"/>
              <a:gd name="connsiteX139" fmla="*/ 2321399 w 12192000"/>
              <a:gd name="connsiteY139" fmla="*/ 1989467 h 2237474"/>
              <a:gd name="connsiteX140" fmla="*/ 2315525 w 12192000"/>
              <a:gd name="connsiteY140" fmla="*/ 1989708 h 2237474"/>
              <a:gd name="connsiteX141" fmla="*/ 2300792 w 12192000"/>
              <a:gd name="connsiteY141" fmla="*/ 1994290 h 2237474"/>
              <a:gd name="connsiteX142" fmla="*/ 2295469 w 12192000"/>
              <a:gd name="connsiteY142" fmla="*/ 1996659 h 2237474"/>
              <a:gd name="connsiteX143" fmla="*/ 2287219 w 12192000"/>
              <a:gd name="connsiteY143" fmla="*/ 1998750 h 2237474"/>
              <a:gd name="connsiteX144" fmla="*/ 2286948 w 12192000"/>
              <a:gd name="connsiteY144" fmla="*/ 1998596 h 2237474"/>
              <a:gd name="connsiteX145" fmla="*/ 2243069 w 12192000"/>
              <a:gd name="connsiteY145" fmla="*/ 2015111 h 2237474"/>
              <a:gd name="connsiteX146" fmla="*/ 2186609 w 12192000"/>
              <a:gd name="connsiteY146" fmla="*/ 2008263 h 2237474"/>
              <a:gd name="connsiteX147" fmla="*/ 2164831 w 12192000"/>
              <a:gd name="connsiteY147" fmla="*/ 2010143 h 2237474"/>
              <a:gd name="connsiteX148" fmla="*/ 2152836 w 12192000"/>
              <a:gd name="connsiteY148" fmla="*/ 2010048 h 2237474"/>
              <a:gd name="connsiteX149" fmla="*/ 2117102 w 12192000"/>
              <a:gd name="connsiteY149" fmla="*/ 2023004 h 2237474"/>
              <a:gd name="connsiteX150" fmla="*/ 2111935 w 12192000"/>
              <a:gd name="connsiteY150" fmla="*/ 2023163 h 2237474"/>
              <a:gd name="connsiteX151" fmla="*/ 2089991 w 12192000"/>
              <a:gd name="connsiteY151" fmla="*/ 2034193 h 2237474"/>
              <a:gd name="connsiteX152" fmla="*/ 2058061 w 12192000"/>
              <a:gd name="connsiteY152" fmla="*/ 2047942 h 2237474"/>
              <a:gd name="connsiteX153" fmla="*/ 2055737 w 12192000"/>
              <a:gd name="connsiteY153" fmla="*/ 2047704 h 2237474"/>
              <a:gd name="connsiteX154" fmla="*/ 2042244 w 12192000"/>
              <a:gd name="connsiteY154" fmla="*/ 2055560 h 2237474"/>
              <a:gd name="connsiteX155" fmla="*/ 1976224 w 12192000"/>
              <a:gd name="connsiteY155" fmla="*/ 2074257 h 2237474"/>
              <a:gd name="connsiteX156" fmla="*/ 1877728 w 12192000"/>
              <a:gd name="connsiteY156" fmla="*/ 2101004 h 2237474"/>
              <a:gd name="connsiteX157" fmla="*/ 1759056 w 12192000"/>
              <a:gd name="connsiteY157" fmla="*/ 2125608 h 2237474"/>
              <a:gd name="connsiteX158" fmla="*/ 1637948 w 12192000"/>
              <a:gd name="connsiteY158" fmla="*/ 2172597 h 2237474"/>
              <a:gd name="connsiteX159" fmla="*/ 1434549 w 12192000"/>
              <a:gd name="connsiteY159" fmla="*/ 2234522 h 2237474"/>
              <a:gd name="connsiteX160" fmla="*/ 1398481 w 12192000"/>
              <a:gd name="connsiteY160" fmla="*/ 2237074 h 2237474"/>
              <a:gd name="connsiteX161" fmla="*/ 1398407 w 12192000"/>
              <a:gd name="connsiteY161" fmla="*/ 2237095 h 2237474"/>
              <a:gd name="connsiteX162" fmla="*/ 1370962 w 12192000"/>
              <a:gd name="connsiteY162" fmla="*/ 2237474 h 2237474"/>
              <a:gd name="connsiteX163" fmla="*/ 1356367 w 12192000"/>
              <a:gd name="connsiteY163" fmla="*/ 2235089 h 2237474"/>
              <a:gd name="connsiteX164" fmla="*/ 1324828 w 12192000"/>
              <a:gd name="connsiteY164" fmla="*/ 2231968 h 2237474"/>
              <a:gd name="connsiteX165" fmla="*/ 1297744 w 12192000"/>
              <a:gd name="connsiteY165" fmla="*/ 2235849 h 2237474"/>
              <a:gd name="connsiteX166" fmla="*/ 1286236 w 12192000"/>
              <a:gd name="connsiteY166" fmla="*/ 2233135 h 2237474"/>
              <a:gd name="connsiteX167" fmla="*/ 1283504 w 12192000"/>
              <a:gd name="connsiteY167" fmla="*/ 2233797 h 2237474"/>
              <a:gd name="connsiteX168" fmla="*/ 1279765 w 12192000"/>
              <a:gd name="connsiteY168" fmla="*/ 2229639 h 2237474"/>
              <a:gd name="connsiteX169" fmla="*/ 1195347 w 12192000"/>
              <a:gd name="connsiteY169" fmla="*/ 2212354 h 2237474"/>
              <a:gd name="connsiteX170" fmla="*/ 970251 w 12192000"/>
              <a:gd name="connsiteY170" fmla="*/ 2221029 h 2237474"/>
              <a:gd name="connsiteX171" fmla="*/ 812914 w 12192000"/>
              <a:gd name="connsiteY171" fmla="*/ 2202752 h 2237474"/>
              <a:gd name="connsiteX172" fmla="*/ 800195 w 12192000"/>
              <a:gd name="connsiteY172" fmla="*/ 2209407 h 2237474"/>
              <a:gd name="connsiteX173" fmla="*/ 784978 w 12192000"/>
              <a:gd name="connsiteY173" fmla="*/ 2212360 h 2237474"/>
              <a:gd name="connsiteX174" fmla="*/ 681987 w 12192000"/>
              <a:gd name="connsiteY174" fmla="*/ 2216757 h 2237474"/>
              <a:gd name="connsiteX175" fmla="*/ 669923 w 12192000"/>
              <a:gd name="connsiteY175" fmla="*/ 2211682 h 2237474"/>
              <a:gd name="connsiteX176" fmla="*/ 648680 w 12192000"/>
              <a:gd name="connsiteY176" fmla="*/ 2206229 h 2237474"/>
              <a:gd name="connsiteX177" fmla="*/ 597225 w 12192000"/>
              <a:gd name="connsiteY177" fmla="*/ 2180999 h 2237474"/>
              <a:gd name="connsiteX178" fmla="*/ 558449 w 12192000"/>
              <a:gd name="connsiteY178" fmla="*/ 2182346 h 2237474"/>
              <a:gd name="connsiteX179" fmla="*/ 550517 w 12192000"/>
              <a:gd name="connsiteY179" fmla="*/ 2182060 h 2237474"/>
              <a:gd name="connsiteX180" fmla="*/ 550309 w 12192000"/>
              <a:gd name="connsiteY180" fmla="*/ 2181825 h 2237474"/>
              <a:gd name="connsiteX181" fmla="*/ 541836 w 12192000"/>
              <a:gd name="connsiteY181" fmla="*/ 2181063 h 2237474"/>
              <a:gd name="connsiteX182" fmla="*/ 536057 w 12192000"/>
              <a:gd name="connsiteY182" fmla="*/ 2181537 h 2237474"/>
              <a:gd name="connsiteX183" fmla="*/ 520671 w 12192000"/>
              <a:gd name="connsiteY183" fmla="*/ 2180980 h 2237474"/>
              <a:gd name="connsiteX184" fmla="*/ 515024 w 12192000"/>
              <a:gd name="connsiteY184" fmla="*/ 2179258 h 2237474"/>
              <a:gd name="connsiteX185" fmla="*/ 512278 w 12192000"/>
              <a:gd name="connsiteY185" fmla="*/ 2176369 h 2237474"/>
              <a:gd name="connsiteX186" fmla="*/ 480419 w 12192000"/>
              <a:gd name="connsiteY186" fmla="*/ 2167807 h 2237474"/>
              <a:gd name="connsiteX187" fmla="*/ 413835 w 12192000"/>
              <a:gd name="connsiteY187" fmla="*/ 2156783 h 2237474"/>
              <a:gd name="connsiteX188" fmla="*/ 376513 w 12192000"/>
              <a:gd name="connsiteY188" fmla="*/ 2154014 h 2237474"/>
              <a:gd name="connsiteX189" fmla="*/ 273386 w 12192000"/>
              <a:gd name="connsiteY189" fmla="*/ 2142551 h 2237474"/>
              <a:gd name="connsiteX190" fmla="*/ 169207 w 12192000"/>
              <a:gd name="connsiteY190" fmla="*/ 2128100 h 2237474"/>
              <a:gd name="connsiteX191" fmla="*/ 93149 w 12192000"/>
              <a:gd name="connsiteY191" fmla="*/ 2105324 h 2237474"/>
              <a:gd name="connsiteX192" fmla="*/ 88109 w 12192000"/>
              <a:gd name="connsiteY192" fmla="*/ 2106704 h 2237474"/>
              <a:gd name="connsiteX193" fmla="*/ 80022 w 12192000"/>
              <a:gd name="connsiteY193" fmla="*/ 2107254 h 2237474"/>
              <a:gd name="connsiteX194" fmla="*/ 79717 w 12192000"/>
              <a:gd name="connsiteY194" fmla="*/ 2107046 h 2237474"/>
              <a:gd name="connsiteX195" fmla="*/ 72352 w 12192000"/>
              <a:gd name="connsiteY195" fmla="*/ 2107991 h 2237474"/>
              <a:gd name="connsiteX196" fmla="*/ 37645 w 12192000"/>
              <a:gd name="connsiteY196" fmla="*/ 2115401 h 2237474"/>
              <a:gd name="connsiteX197" fmla="*/ 4572 w 12192000"/>
              <a:gd name="connsiteY197" fmla="*/ 2111091 h 2237474"/>
              <a:gd name="connsiteX198" fmla="*/ 0 w 12192000"/>
              <a:gd name="connsiteY198" fmla="*/ 2110468 h 2237474"/>
              <a:gd name="connsiteX199" fmla="*/ 0 w 12192000"/>
              <a:gd name="connsiteY19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221533 w 12192000"/>
              <a:gd name="connsiteY85" fmla="*/ 1846950 h 2237474"/>
              <a:gd name="connsiteX86" fmla="*/ 5149802 w 12192000"/>
              <a:gd name="connsiteY86" fmla="*/ 1844846 h 2237474"/>
              <a:gd name="connsiteX87" fmla="*/ 5114927 w 12192000"/>
              <a:gd name="connsiteY87" fmla="*/ 1847827 h 2237474"/>
              <a:gd name="connsiteX88" fmla="*/ 5108970 w 12192000"/>
              <a:gd name="connsiteY88" fmla="*/ 1847935 h 2237474"/>
              <a:gd name="connsiteX89" fmla="*/ 5067961 w 12192000"/>
              <a:gd name="connsiteY89" fmla="*/ 1845917 h 2237474"/>
              <a:gd name="connsiteX90" fmla="*/ 5007075 w 12192000"/>
              <a:gd name="connsiteY90" fmla="*/ 1838626 h 2237474"/>
              <a:gd name="connsiteX91" fmla="*/ 4944087 w 12192000"/>
              <a:gd name="connsiteY91" fmla="*/ 1823332 h 2237474"/>
              <a:gd name="connsiteX92" fmla="*/ 4907662 w 12192000"/>
              <a:gd name="connsiteY92" fmla="*/ 1816900 h 2237474"/>
              <a:gd name="connsiteX93" fmla="*/ 4882386 w 12192000"/>
              <a:gd name="connsiteY93" fmla="*/ 1809844 h 2237474"/>
              <a:gd name="connsiteX94" fmla="*/ 4811440 w 12192000"/>
              <a:gd name="connsiteY94" fmla="*/ 1804655 h 2237474"/>
              <a:gd name="connsiteX95" fmla="*/ 4691075 w 12192000"/>
              <a:gd name="connsiteY95" fmla="*/ 1801389 h 2237474"/>
              <a:gd name="connsiteX96" fmla="*/ 4611738 w 12192000"/>
              <a:gd name="connsiteY96" fmla="*/ 1776964 h 2237474"/>
              <a:gd name="connsiteX97" fmla="*/ 4560070 w 12192000"/>
              <a:gd name="connsiteY97" fmla="*/ 1785640 h 2237474"/>
              <a:gd name="connsiteX98" fmla="*/ 4536503 w 12192000"/>
              <a:gd name="connsiteY98" fmla="*/ 1785334 h 2237474"/>
              <a:gd name="connsiteX99" fmla="*/ 4513724 w 12192000"/>
              <a:gd name="connsiteY99" fmla="*/ 1791996 h 2237474"/>
              <a:gd name="connsiteX100" fmla="*/ 4459810 w 12192000"/>
              <a:gd name="connsiteY100" fmla="*/ 1797886 h 2237474"/>
              <a:gd name="connsiteX101" fmla="*/ 4379064 w 12192000"/>
              <a:gd name="connsiteY101" fmla="*/ 1817177 h 2237474"/>
              <a:gd name="connsiteX102" fmla="*/ 4319209 w 12192000"/>
              <a:gd name="connsiteY102" fmla="*/ 1834833 h 2237474"/>
              <a:gd name="connsiteX103" fmla="*/ 4290981 w 12192000"/>
              <a:gd name="connsiteY103" fmla="*/ 1839677 h 2237474"/>
              <a:gd name="connsiteX104" fmla="*/ 4238372 w 12192000"/>
              <a:gd name="connsiteY104" fmla="*/ 1851480 h 2237474"/>
              <a:gd name="connsiteX105" fmla="*/ 4232517 w 12192000"/>
              <a:gd name="connsiteY105" fmla="*/ 1852567 h 2237474"/>
              <a:gd name="connsiteX106" fmla="*/ 4191732 w 12192000"/>
              <a:gd name="connsiteY106" fmla="*/ 1857328 h 2237474"/>
              <a:gd name="connsiteX107" fmla="*/ 4065532 w 12192000"/>
              <a:gd name="connsiteY107" fmla="*/ 1855477 h 2237474"/>
              <a:gd name="connsiteX108" fmla="*/ 4028460 w 12192000"/>
              <a:gd name="connsiteY108" fmla="*/ 1855137 h 2237474"/>
              <a:gd name="connsiteX109" fmla="*/ 4002267 w 12192000"/>
              <a:gd name="connsiteY109" fmla="*/ 1852352 h 2237474"/>
              <a:gd name="connsiteX110" fmla="*/ 3931396 w 12192000"/>
              <a:gd name="connsiteY110" fmla="*/ 1858915 h 2237474"/>
              <a:gd name="connsiteX111" fmla="*/ 3812162 w 12192000"/>
              <a:gd name="connsiteY111" fmla="*/ 1875501 h 2237474"/>
              <a:gd name="connsiteX112" fmla="*/ 3729530 w 12192000"/>
              <a:gd name="connsiteY112" fmla="*/ 1864513 h 2237474"/>
              <a:gd name="connsiteX113" fmla="*/ 3680177 w 12192000"/>
              <a:gd name="connsiteY113" fmla="*/ 1881552 h 2237474"/>
              <a:gd name="connsiteX114" fmla="*/ 3567259 w 12192000"/>
              <a:gd name="connsiteY114" fmla="*/ 1893482 h 2237474"/>
              <a:gd name="connsiteX115" fmla="*/ 3405770 w 12192000"/>
              <a:gd name="connsiteY115" fmla="*/ 1904591 h 2237474"/>
              <a:gd name="connsiteX116" fmla="*/ 3280097 w 12192000"/>
              <a:gd name="connsiteY116" fmla="*/ 1919610 h 2237474"/>
              <a:gd name="connsiteX117" fmla="*/ 3123424 w 12192000"/>
              <a:gd name="connsiteY117" fmla="*/ 1952930 h 2237474"/>
              <a:gd name="connsiteX118" fmla="*/ 3009910 w 12192000"/>
              <a:gd name="connsiteY118" fmla="*/ 1957866 h 2237474"/>
              <a:gd name="connsiteX119" fmla="*/ 2995934 w 12192000"/>
              <a:gd name="connsiteY119" fmla="*/ 1967085 h 2237474"/>
              <a:gd name="connsiteX120" fmla="*/ 2980071 w 12192000"/>
              <a:gd name="connsiteY120" fmla="*/ 1972988 h 2237474"/>
              <a:gd name="connsiteX121" fmla="*/ 2978094 w 12192000"/>
              <a:gd name="connsiteY121" fmla="*/ 1972369 h 2237474"/>
              <a:gd name="connsiteX122" fmla="*/ 2942858 w 12192000"/>
              <a:gd name="connsiteY122" fmla="*/ 1981367 h 2237474"/>
              <a:gd name="connsiteX123" fmla="*/ 2875436 w 12192000"/>
              <a:gd name="connsiteY123" fmla="*/ 1996977 h 2237474"/>
              <a:gd name="connsiteX124" fmla="*/ 2874892 w 12192000"/>
              <a:gd name="connsiteY124" fmla="*/ 1996085 h 2237474"/>
              <a:gd name="connsiteX125" fmla="*/ 2864145 w 12192000"/>
              <a:gd name="connsiteY125" fmla="*/ 1994061 h 2237474"/>
              <a:gd name="connsiteX126" fmla="*/ 2843662 w 12192000"/>
              <a:gd name="connsiteY126" fmla="*/ 1992498 h 2237474"/>
              <a:gd name="connsiteX127" fmla="*/ 2796128 w 12192000"/>
              <a:gd name="connsiteY127" fmla="*/ 1976403 h 2237474"/>
              <a:gd name="connsiteX128" fmla="*/ 2756784 w 12192000"/>
              <a:gd name="connsiteY128" fmla="*/ 1985116 h 2237474"/>
              <a:gd name="connsiteX129" fmla="*/ 2748833 w 12192000"/>
              <a:gd name="connsiteY129" fmla="*/ 1986323 h 2237474"/>
              <a:gd name="connsiteX130" fmla="*/ 2748661 w 12192000"/>
              <a:gd name="connsiteY130" fmla="*/ 1986122 h 2237474"/>
              <a:gd name="connsiteX131" fmla="*/ 2740251 w 12192000"/>
              <a:gd name="connsiteY131" fmla="*/ 1986946 h 2237474"/>
              <a:gd name="connsiteX132" fmla="*/ 2718916 w 12192000"/>
              <a:gd name="connsiteY132" fmla="*/ 1990867 h 2237474"/>
              <a:gd name="connsiteX133" fmla="*/ 2713522 w 12192000"/>
              <a:gd name="connsiteY133" fmla="*/ 1990173 h 2237474"/>
              <a:gd name="connsiteX134" fmla="*/ 2680597 w 12192000"/>
              <a:gd name="connsiteY134" fmla="*/ 1984996 h 2237474"/>
              <a:gd name="connsiteX135" fmla="*/ 2578178 w 12192000"/>
              <a:gd name="connsiteY135" fmla="*/ 1990531 h 2237474"/>
              <a:gd name="connsiteX136" fmla="*/ 2476147 w 12192000"/>
              <a:gd name="connsiteY136" fmla="*/ 1998305 h 2237474"/>
              <a:gd name="connsiteX137" fmla="*/ 2373568 w 12192000"/>
              <a:gd name="connsiteY137" fmla="*/ 2003219 h 2237474"/>
              <a:gd name="connsiteX138" fmla="*/ 2321399 w 12192000"/>
              <a:gd name="connsiteY138" fmla="*/ 1989467 h 2237474"/>
              <a:gd name="connsiteX139" fmla="*/ 2315525 w 12192000"/>
              <a:gd name="connsiteY139" fmla="*/ 1989708 h 2237474"/>
              <a:gd name="connsiteX140" fmla="*/ 2300792 w 12192000"/>
              <a:gd name="connsiteY140" fmla="*/ 1994290 h 2237474"/>
              <a:gd name="connsiteX141" fmla="*/ 2295469 w 12192000"/>
              <a:gd name="connsiteY141" fmla="*/ 1996659 h 2237474"/>
              <a:gd name="connsiteX142" fmla="*/ 2287219 w 12192000"/>
              <a:gd name="connsiteY142" fmla="*/ 1998750 h 2237474"/>
              <a:gd name="connsiteX143" fmla="*/ 2286948 w 12192000"/>
              <a:gd name="connsiteY143" fmla="*/ 1998596 h 2237474"/>
              <a:gd name="connsiteX144" fmla="*/ 2243069 w 12192000"/>
              <a:gd name="connsiteY144" fmla="*/ 2015111 h 2237474"/>
              <a:gd name="connsiteX145" fmla="*/ 2186609 w 12192000"/>
              <a:gd name="connsiteY145" fmla="*/ 2008263 h 2237474"/>
              <a:gd name="connsiteX146" fmla="*/ 2164831 w 12192000"/>
              <a:gd name="connsiteY146" fmla="*/ 2010143 h 2237474"/>
              <a:gd name="connsiteX147" fmla="*/ 2152836 w 12192000"/>
              <a:gd name="connsiteY147" fmla="*/ 2010048 h 2237474"/>
              <a:gd name="connsiteX148" fmla="*/ 2117102 w 12192000"/>
              <a:gd name="connsiteY148" fmla="*/ 2023004 h 2237474"/>
              <a:gd name="connsiteX149" fmla="*/ 2111935 w 12192000"/>
              <a:gd name="connsiteY149" fmla="*/ 2023163 h 2237474"/>
              <a:gd name="connsiteX150" fmla="*/ 2089991 w 12192000"/>
              <a:gd name="connsiteY150" fmla="*/ 2034193 h 2237474"/>
              <a:gd name="connsiteX151" fmla="*/ 2058061 w 12192000"/>
              <a:gd name="connsiteY151" fmla="*/ 2047942 h 2237474"/>
              <a:gd name="connsiteX152" fmla="*/ 2055737 w 12192000"/>
              <a:gd name="connsiteY152" fmla="*/ 2047704 h 2237474"/>
              <a:gd name="connsiteX153" fmla="*/ 2042244 w 12192000"/>
              <a:gd name="connsiteY153" fmla="*/ 2055560 h 2237474"/>
              <a:gd name="connsiteX154" fmla="*/ 1976224 w 12192000"/>
              <a:gd name="connsiteY154" fmla="*/ 2074257 h 2237474"/>
              <a:gd name="connsiteX155" fmla="*/ 1877728 w 12192000"/>
              <a:gd name="connsiteY155" fmla="*/ 2101004 h 2237474"/>
              <a:gd name="connsiteX156" fmla="*/ 1759056 w 12192000"/>
              <a:gd name="connsiteY156" fmla="*/ 2125608 h 2237474"/>
              <a:gd name="connsiteX157" fmla="*/ 1637948 w 12192000"/>
              <a:gd name="connsiteY157" fmla="*/ 2172597 h 2237474"/>
              <a:gd name="connsiteX158" fmla="*/ 1434549 w 12192000"/>
              <a:gd name="connsiteY158" fmla="*/ 2234522 h 2237474"/>
              <a:gd name="connsiteX159" fmla="*/ 1398481 w 12192000"/>
              <a:gd name="connsiteY159" fmla="*/ 2237074 h 2237474"/>
              <a:gd name="connsiteX160" fmla="*/ 1398407 w 12192000"/>
              <a:gd name="connsiteY160" fmla="*/ 2237095 h 2237474"/>
              <a:gd name="connsiteX161" fmla="*/ 1370962 w 12192000"/>
              <a:gd name="connsiteY161" fmla="*/ 2237474 h 2237474"/>
              <a:gd name="connsiteX162" fmla="*/ 1356367 w 12192000"/>
              <a:gd name="connsiteY162" fmla="*/ 2235089 h 2237474"/>
              <a:gd name="connsiteX163" fmla="*/ 1324828 w 12192000"/>
              <a:gd name="connsiteY163" fmla="*/ 2231968 h 2237474"/>
              <a:gd name="connsiteX164" fmla="*/ 1297744 w 12192000"/>
              <a:gd name="connsiteY164" fmla="*/ 2235849 h 2237474"/>
              <a:gd name="connsiteX165" fmla="*/ 1286236 w 12192000"/>
              <a:gd name="connsiteY165" fmla="*/ 2233135 h 2237474"/>
              <a:gd name="connsiteX166" fmla="*/ 1283504 w 12192000"/>
              <a:gd name="connsiteY166" fmla="*/ 2233797 h 2237474"/>
              <a:gd name="connsiteX167" fmla="*/ 1279765 w 12192000"/>
              <a:gd name="connsiteY167" fmla="*/ 2229639 h 2237474"/>
              <a:gd name="connsiteX168" fmla="*/ 1195347 w 12192000"/>
              <a:gd name="connsiteY168" fmla="*/ 2212354 h 2237474"/>
              <a:gd name="connsiteX169" fmla="*/ 970251 w 12192000"/>
              <a:gd name="connsiteY169" fmla="*/ 2221029 h 2237474"/>
              <a:gd name="connsiteX170" fmla="*/ 812914 w 12192000"/>
              <a:gd name="connsiteY170" fmla="*/ 2202752 h 2237474"/>
              <a:gd name="connsiteX171" fmla="*/ 800195 w 12192000"/>
              <a:gd name="connsiteY171" fmla="*/ 2209407 h 2237474"/>
              <a:gd name="connsiteX172" fmla="*/ 784978 w 12192000"/>
              <a:gd name="connsiteY172" fmla="*/ 2212360 h 2237474"/>
              <a:gd name="connsiteX173" fmla="*/ 681987 w 12192000"/>
              <a:gd name="connsiteY173" fmla="*/ 2216757 h 2237474"/>
              <a:gd name="connsiteX174" fmla="*/ 669923 w 12192000"/>
              <a:gd name="connsiteY174" fmla="*/ 2211682 h 2237474"/>
              <a:gd name="connsiteX175" fmla="*/ 648680 w 12192000"/>
              <a:gd name="connsiteY175" fmla="*/ 2206229 h 2237474"/>
              <a:gd name="connsiteX176" fmla="*/ 597225 w 12192000"/>
              <a:gd name="connsiteY176" fmla="*/ 2180999 h 2237474"/>
              <a:gd name="connsiteX177" fmla="*/ 558449 w 12192000"/>
              <a:gd name="connsiteY177" fmla="*/ 2182346 h 2237474"/>
              <a:gd name="connsiteX178" fmla="*/ 550517 w 12192000"/>
              <a:gd name="connsiteY178" fmla="*/ 2182060 h 2237474"/>
              <a:gd name="connsiteX179" fmla="*/ 550309 w 12192000"/>
              <a:gd name="connsiteY179" fmla="*/ 2181825 h 2237474"/>
              <a:gd name="connsiteX180" fmla="*/ 541836 w 12192000"/>
              <a:gd name="connsiteY180" fmla="*/ 2181063 h 2237474"/>
              <a:gd name="connsiteX181" fmla="*/ 536057 w 12192000"/>
              <a:gd name="connsiteY181" fmla="*/ 2181537 h 2237474"/>
              <a:gd name="connsiteX182" fmla="*/ 520671 w 12192000"/>
              <a:gd name="connsiteY182" fmla="*/ 2180980 h 2237474"/>
              <a:gd name="connsiteX183" fmla="*/ 515024 w 12192000"/>
              <a:gd name="connsiteY183" fmla="*/ 2179258 h 2237474"/>
              <a:gd name="connsiteX184" fmla="*/ 512278 w 12192000"/>
              <a:gd name="connsiteY184" fmla="*/ 2176369 h 2237474"/>
              <a:gd name="connsiteX185" fmla="*/ 480419 w 12192000"/>
              <a:gd name="connsiteY185" fmla="*/ 2167807 h 2237474"/>
              <a:gd name="connsiteX186" fmla="*/ 413835 w 12192000"/>
              <a:gd name="connsiteY186" fmla="*/ 2156783 h 2237474"/>
              <a:gd name="connsiteX187" fmla="*/ 376513 w 12192000"/>
              <a:gd name="connsiteY187" fmla="*/ 2154014 h 2237474"/>
              <a:gd name="connsiteX188" fmla="*/ 273386 w 12192000"/>
              <a:gd name="connsiteY188" fmla="*/ 2142551 h 2237474"/>
              <a:gd name="connsiteX189" fmla="*/ 169207 w 12192000"/>
              <a:gd name="connsiteY189" fmla="*/ 2128100 h 2237474"/>
              <a:gd name="connsiteX190" fmla="*/ 93149 w 12192000"/>
              <a:gd name="connsiteY190" fmla="*/ 2105324 h 2237474"/>
              <a:gd name="connsiteX191" fmla="*/ 88109 w 12192000"/>
              <a:gd name="connsiteY191" fmla="*/ 2106704 h 2237474"/>
              <a:gd name="connsiteX192" fmla="*/ 80022 w 12192000"/>
              <a:gd name="connsiteY192" fmla="*/ 2107254 h 2237474"/>
              <a:gd name="connsiteX193" fmla="*/ 79717 w 12192000"/>
              <a:gd name="connsiteY193" fmla="*/ 2107046 h 2237474"/>
              <a:gd name="connsiteX194" fmla="*/ 72352 w 12192000"/>
              <a:gd name="connsiteY194" fmla="*/ 2107991 h 2237474"/>
              <a:gd name="connsiteX195" fmla="*/ 37645 w 12192000"/>
              <a:gd name="connsiteY195" fmla="*/ 2115401 h 2237474"/>
              <a:gd name="connsiteX196" fmla="*/ 4572 w 12192000"/>
              <a:gd name="connsiteY196" fmla="*/ 2111091 h 2237474"/>
              <a:gd name="connsiteX197" fmla="*/ 0 w 12192000"/>
              <a:gd name="connsiteY197" fmla="*/ 2110468 h 2237474"/>
              <a:gd name="connsiteX198" fmla="*/ 0 w 12192000"/>
              <a:gd name="connsiteY19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221533 w 12192000"/>
              <a:gd name="connsiteY85" fmla="*/ 1846950 h 2237474"/>
              <a:gd name="connsiteX86" fmla="*/ 5149802 w 12192000"/>
              <a:gd name="connsiteY86" fmla="*/ 1844846 h 2237474"/>
              <a:gd name="connsiteX87" fmla="*/ 5114927 w 12192000"/>
              <a:gd name="connsiteY87" fmla="*/ 1847827 h 2237474"/>
              <a:gd name="connsiteX88" fmla="*/ 5108970 w 12192000"/>
              <a:gd name="connsiteY88" fmla="*/ 1847935 h 2237474"/>
              <a:gd name="connsiteX89" fmla="*/ 5067961 w 12192000"/>
              <a:gd name="connsiteY89" fmla="*/ 1845917 h 2237474"/>
              <a:gd name="connsiteX90" fmla="*/ 5007075 w 12192000"/>
              <a:gd name="connsiteY90" fmla="*/ 1838626 h 2237474"/>
              <a:gd name="connsiteX91" fmla="*/ 4944087 w 12192000"/>
              <a:gd name="connsiteY91" fmla="*/ 1823332 h 2237474"/>
              <a:gd name="connsiteX92" fmla="*/ 4907662 w 12192000"/>
              <a:gd name="connsiteY92" fmla="*/ 1816900 h 2237474"/>
              <a:gd name="connsiteX93" fmla="*/ 4882386 w 12192000"/>
              <a:gd name="connsiteY93" fmla="*/ 1809844 h 2237474"/>
              <a:gd name="connsiteX94" fmla="*/ 4811440 w 12192000"/>
              <a:gd name="connsiteY94" fmla="*/ 1804655 h 2237474"/>
              <a:gd name="connsiteX95" fmla="*/ 4691075 w 12192000"/>
              <a:gd name="connsiteY95" fmla="*/ 1801389 h 2237474"/>
              <a:gd name="connsiteX96" fmla="*/ 4611738 w 12192000"/>
              <a:gd name="connsiteY96" fmla="*/ 1776964 h 2237474"/>
              <a:gd name="connsiteX97" fmla="*/ 4560070 w 12192000"/>
              <a:gd name="connsiteY97" fmla="*/ 1785640 h 2237474"/>
              <a:gd name="connsiteX98" fmla="*/ 4536503 w 12192000"/>
              <a:gd name="connsiteY98" fmla="*/ 1785334 h 2237474"/>
              <a:gd name="connsiteX99" fmla="*/ 4513724 w 12192000"/>
              <a:gd name="connsiteY99" fmla="*/ 1791996 h 2237474"/>
              <a:gd name="connsiteX100" fmla="*/ 4459810 w 12192000"/>
              <a:gd name="connsiteY100" fmla="*/ 1797886 h 2237474"/>
              <a:gd name="connsiteX101" fmla="*/ 4379064 w 12192000"/>
              <a:gd name="connsiteY101" fmla="*/ 1817177 h 2237474"/>
              <a:gd name="connsiteX102" fmla="*/ 4290981 w 12192000"/>
              <a:gd name="connsiteY102" fmla="*/ 1839677 h 2237474"/>
              <a:gd name="connsiteX103" fmla="*/ 4238372 w 12192000"/>
              <a:gd name="connsiteY103" fmla="*/ 1851480 h 2237474"/>
              <a:gd name="connsiteX104" fmla="*/ 4232517 w 12192000"/>
              <a:gd name="connsiteY104" fmla="*/ 1852567 h 2237474"/>
              <a:gd name="connsiteX105" fmla="*/ 4191732 w 12192000"/>
              <a:gd name="connsiteY105" fmla="*/ 1857328 h 2237474"/>
              <a:gd name="connsiteX106" fmla="*/ 4065532 w 12192000"/>
              <a:gd name="connsiteY106" fmla="*/ 1855477 h 2237474"/>
              <a:gd name="connsiteX107" fmla="*/ 4028460 w 12192000"/>
              <a:gd name="connsiteY107" fmla="*/ 1855137 h 2237474"/>
              <a:gd name="connsiteX108" fmla="*/ 4002267 w 12192000"/>
              <a:gd name="connsiteY108" fmla="*/ 1852352 h 2237474"/>
              <a:gd name="connsiteX109" fmla="*/ 3931396 w 12192000"/>
              <a:gd name="connsiteY109" fmla="*/ 1858915 h 2237474"/>
              <a:gd name="connsiteX110" fmla="*/ 3812162 w 12192000"/>
              <a:gd name="connsiteY110" fmla="*/ 1875501 h 2237474"/>
              <a:gd name="connsiteX111" fmla="*/ 3729530 w 12192000"/>
              <a:gd name="connsiteY111" fmla="*/ 1864513 h 2237474"/>
              <a:gd name="connsiteX112" fmla="*/ 3680177 w 12192000"/>
              <a:gd name="connsiteY112" fmla="*/ 1881552 h 2237474"/>
              <a:gd name="connsiteX113" fmla="*/ 3567259 w 12192000"/>
              <a:gd name="connsiteY113" fmla="*/ 1893482 h 2237474"/>
              <a:gd name="connsiteX114" fmla="*/ 3405770 w 12192000"/>
              <a:gd name="connsiteY114" fmla="*/ 1904591 h 2237474"/>
              <a:gd name="connsiteX115" fmla="*/ 3280097 w 12192000"/>
              <a:gd name="connsiteY115" fmla="*/ 1919610 h 2237474"/>
              <a:gd name="connsiteX116" fmla="*/ 3123424 w 12192000"/>
              <a:gd name="connsiteY116" fmla="*/ 1952930 h 2237474"/>
              <a:gd name="connsiteX117" fmla="*/ 3009910 w 12192000"/>
              <a:gd name="connsiteY117" fmla="*/ 1957866 h 2237474"/>
              <a:gd name="connsiteX118" fmla="*/ 2995934 w 12192000"/>
              <a:gd name="connsiteY118" fmla="*/ 1967085 h 2237474"/>
              <a:gd name="connsiteX119" fmla="*/ 2980071 w 12192000"/>
              <a:gd name="connsiteY119" fmla="*/ 1972988 h 2237474"/>
              <a:gd name="connsiteX120" fmla="*/ 2978094 w 12192000"/>
              <a:gd name="connsiteY120" fmla="*/ 1972369 h 2237474"/>
              <a:gd name="connsiteX121" fmla="*/ 2942858 w 12192000"/>
              <a:gd name="connsiteY121" fmla="*/ 1981367 h 2237474"/>
              <a:gd name="connsiteX122" fmla="*/ 2875436 w 12192000"/>
              <a:gd name="connsiteY122" fmla="*/ 1996977 h 2237474"/>
              <a:gd name="connsiteX123" fmla="*/ 2874892 w 12192000"/>
              <a:gd name="connsiteY123" fmla="*/ 1996085 h 2237474"/>
              <a:gd name="connsiteX124" fmla="*/ 2864145 w 12192000"/>
              <a:gd name="connsiteY124" fmla="*/ 1994061 h 2237474"/>
              <a:gd name="connsiteX125" fmla="*/ 2843662 w 12192000"/>
              <a:gd name="connsiteY125" fmla="*/ 1992498 h 2237474"/>
              <a:gd name="connsiteX126" fmla="*/ 2796128 w 12192000"/>
              <a:gd name="connsiteY126" fmla="*/ 1976403 h 2237474"/>
              <a:gd name="connsiteX127" fmla="*/ 2756784 w 12192000"/>
              <a:gd name="connsiteY127" fmla="*/ 1985116 h 2237474"/>
              <a:gd name="connsiteX128" fmla="*/ 2748833 w 12192000"/>
              <a:gd name="connsiteY128" fmla="*/ 1986323 h 2237474"/>
              <a:gd name="connsiteX129" fmla="*/ 2748661 w 12192000"/>
              <a:gd name="connsiteY129" fmla="*/ 1986122 h 2237474"/>
              <a:gd name="connsiteX130" fmla="*/ 2740251 w 12192000"/>
              <a:gd name="connsiteY130" fmla="*/ 1986946 h 2237474"/>
              <a:gd name="connsiteX131" fmla="*/ 2718916 w 12192000"/>
              <a:gd name="connsiteY131" fmla="*/ 1990867 h 2237474"/>
              <a:gd name="connsiteX132" fmla="*/ 2713522 w 12192000"/>
              <a:gd name="connsiteY132" fmla="*/ 1990173 h 2237474"/>
              <a:gd name="connsiteX133" fmla="*/ 2680597 w 12192000"/>
              <a:gd name="connsiteY133" fmla="*/ 1984996 h 2237474"/>
              <a:gd name="connsiteX134" fmla="*/ 2578178 w 12192000"/>
              <a:gd name="connsiteY134" fmla="*/ 1990531 h 2237474"/>
              <a:gd name="connsiteX135" fmla="*/ 2476147 w 12192000"/>
              <a:gd name="connsiteY135" fmla="*/ 1998305 h 2237474"/>
              <a:gd name="connsiteX136" fmla="*/ 2373568 w 12192000"/>
              <a:gd name="connsiteY136" fmla="*/ 2003219 h 2237474"/>
              <a:gd name="connsiteX137" fmla="*/ 2321399 w 12192000"/>
              <a:gd name="connsiteY137" fmla="*/ 1989467 h 2237474"/>
              <a:gd name="connsiteX138" fmla="*/ 2315525 w 12192000"/>
              <a:gd name="connsiteY138" fmla="*/ 1989708 h 2237474"/>
              <a:gd name="connsiteX139" fmla="*/ 2300792 w 12192000"/>
              <a:gd name="connsiteY139" fmla="*/ 1994290 h 2237474"/>
              <a:gd name="connsiteX140" fmla="*/ 2295469 w 12192000"/>
              <a:gd name="connsiteY140" fmla="*/ 1996659 h 2237474"/>
              <a:gd name="connsiteX141" fmla="*/ 2287219 w 12192000"/>
              <a:gd name="connsiteY141" fmla="*/ 1998750 h 2237474"/>
              <a:gd name="connsiteX142" fmla="*/ 2286948 w 12192000"/>
              <a:gd name="connsiteY142" fmla="*/ 1998596 h 2237474"/>
              <a:gd name="connsiteX143" fmla="*/ 2243069 w 12192000"/>
              <a:gd name="connsiteY143" fmla="*/ 2015111 h 2237474"/>
              <a:gd name="connsiteX144" fmla="*/ 2186609 w 12192000"/>
              <a:gd name="connsiteY144" fmla="*/ 2008263 h 2237474"/>
              <a:gd name="connsiteX145" fmla="*/ 2164831 w 12192000"/>
              <a:gd name="connsiteY145" fmla="*/ 2010143 h 2237474"/>
              <a:gd name="connsiteX146" fmla="*/ 2152836 w 12192000"/>
              <a:gd name="connsiteY146" fmla="*/ 2010048 h 2237474"/>
              <a:gd name="connsiteX147" fmla="*/ 2117102 w 12192000"/>
              <a:gd name="connsiteY147" fmla="*/ 2023004 h 2237474"/>
              <a:gd name="connsiteX148" fmla="*/ 2111935 w 12192000"/>
              <a:gd name="connsiteY148" fmla="*/ 2023163 h 2237474"/>
              <a:gd name="connsiteX149" fmla="*/ 2089991 w 12192000"/>
              <a:gd name="connsiteY149" fmla="*/ 2034193 h 2237474"/>
              <a:gd name="connsiteX150" fmla="*/ 2058061 w 12192000"/>
              <a:gd name="connsiteY150" fmla="*/ 2047942 h 2237474"/>
              <a:gd name="connsiteX151" fmla="*/ 2055737 w 12192000"/>
              <a:gd name="connsiteY151" fmla="*/ 2047704 h 2237474"/>
              <a:gd name="connsiteX152" fmla="*/ 2042244 w 12192000"/>
              <a:gd name="connsiteY152" fmla="*/ 2055560 h 2237474"/>
              <a:gd name="connsiteX153" fmla="*/ 1976224 w 12192000"/>
              <a:gd name="connsiteY153" fmla="*/ 2074257 h 2237474"/>
              <a:gd name="connsiteX154" fmla="*/ 1877728 w 12192000"/>
              <a:gd name="connsiteY154" fmla="*/ 2101004 h 2237474"/>
              <a:gd name="connsiteX155" fmla="*/ 1759056 w 12192000"/>
              <a:gd name="connsiteY155" fmla="*/ 2125608 h 2237474"/>
              <a:gd name="connsiteX156" fmla="*/ 1637948 w 12192000"/>
              <a:gd name="connsiteY156" fmla="*/ 2172597 h 2237474"/>
              <a:gd name="connsiteX157" fmla="*/ 1434549 w 12192000"/>
              <a:gd name="connsiteY157" fmla="*/ 2234522 h 2237474"/>
              <a:gd name="connsiteX158" fmla="*/ 1398481 w 12192000"/>
              <a:gd name="connsiteY158" fmla="*/ 2237074 h 2237474"/>
              <a:gd name="connsiteX159" fmla="*/ 1398407 w 12192000"/>
              <a:gd name="connsiteY159" fmla="*/ 2237095 h 2237474"/>
              <a:gd name="connsiteX160" fmla="*/ 1370962 w 12192000"/>
              <a:gd name="connsiteY160" fmla="*/ 2237474 h 2237474"/>
              <a:gd name="connsiteX161" fmla="*/ 1356367 w 12192000"/>
              <a:gd name="connsiteY161" fmla="*/ 2235089 h 2237474"/>
              <a:gd name="connsiteX162" fmla="*/ 1324828 w 12192000"/>
              <a:gd name="connsiteY162" fmla="*/ 2231968 h 2237474"/>
              <a:gd name="connsiteX163" fmla="*/ 1297744 w 12192000"/>
              <a:gd name="connsiteY163" fmla="*/ 2235849 h 2237474"/>
              <a:gd name="connsiteX164" fmla="*/ 1286236 w 12192000"/>
              <a:gd name="connsiteY164" fmla="*/ 2233135 h 2237474"/>
              <a:gd name="connsiteX165" fmla="*/ 1283504 w 12192000"/>
              <a:gd name="connsiteY165" fmla="*/ 2233797 h 2237474"/>
              <a:gd name="connsiteX166" fmla="*/ 1279765 w 12192000"/>
              <a:gd name="connsiteY166" fmla="*/ 2229639 h 2237474"/>
              <a:gd name="connsiteX167" fmla="*/ 1195347 w 12192000"/>
              <a:gd name="connsiteY167" fmla="*/ 2212354 h 2237474"/>
              <a:gd name="connsiteX168" fmla="*/ 970251 w 12192000"/>
              <a:gd name="connsiteY168" fmla="*/ 2221029 h 2237474"/>
              <a:gd name="connsiteX169" fmla="*/ 812914 w 12192000"/>
              <a:gd name="connsiteY169" fmla="*/ 2202752 h 2237474"/>
              <a:gd name="connsiteX170" fmla="*/ 800195 w 12192000"/>
              <a:gd name="connsiteY170" fmla="*/ 2209407 h 2237474"/>
              <a:gd name="connsiteX171" fmla="*/ 784978 w 12192000"/>
              <a:gd name="connsiteY171" fmla="*/ 2212360 h 2237474"/>
              <a:gd name="connsiteX172" fmla="*/ 681987 w 12192000"/>
              <a:gd name="connsiteY172" fmla="*/ 2216757 h 2237474"/>
              <a:gd name="connsiteX173" fmla="*/ 669923 w 12192000"/>
              <a:gd name="connsiteY173" fmla="*/ 2211682 h 2237474"/>
              <a:gd name="connsiteX174" fmla="*/ 648680 w 12192000"/>
              <a:gd name="connsiteY174" fmla="*/ 2206229 h 2237474"/>
              <a:gd name="connsiteX175" fmla="*/ 597225 w 12192000"/>
              <a:gd name="connsiteY175" fmla="*/ 2180999 h 2237474"/>
              <a:gd name="connsiteX176" fmla="*/ 558449 w 12192000"/>
              <a:gd name="connsiteY176" fmla="*/ 2182346 h 2237474"/>
              <a:gd name="connsiteX177" fmla="*/ 550517 w 12192000"/>
              <a:gd name="connsiteY177" fmla="*/ 2182060 h 2237474"/>
              <a:gd name="connsiteX178" fmla="*/ 550309 w 12192000"/>
              <a:gd name="connsiteY178" fmla="*/ 2181825 h 2237474"/>
              <a:gd name="connsiteX179" fmla="*/ 541836 w 12192000"/>
              <a:gd name="connsiteY179" fmla="*/ 2181063 h 2237474"/>
              <a:gd name="connsiteX180" fmla="*/ 536057 w 12192000"/>
              <a:gd name="connsiteY180" fmla="*/ 2181537 h 2237474"/>
              <a:gd name="connsiteX181" fmla="*/ 520671 w 12192000"/>
              <a:gd name="connsiteY181" fmla="*/ 2180980 h 2237474"/>
              <a:gd name="connsiteX182" fmla="*/ 515024 w 12192000"/>
              <a:gd name="connsiteY182" fmla="*/ 2179258 h 2237474"/>
              <a:gd name="connsiteX183" fmla="*/ 512278 w 12192000"/>
              <a:gd name="connsiteY183" fmla="*/ 2176369 h 2237474"/>
              <a:gd name="connsiteX184" fmla="*/ 480419 w 12192000"/>
              <a:gd name="connsiteY184" fmla="*/ 2167807 h 2237474"/>
              <a:gd name="connsiteX185" fmla="*/ 413835 w 12192000"/>
              <a:gd name="connsiteY185" fmla="*/ 2156783 h 2237474"/>
              <a:gd name="connsiteX186" fmla="*/ 376513 w 12192000"/>
              <a:gd name="connsiteY186" fmla="*/ 2154014 h 2237474"/>
              <a:gd name="connsiteX187" fmla="*/ 273386 w 12192000"/>
              <a:gd name="connsiteY187" fmla="*/ 2142551 h 2237474"/>
              <a:gd name="connsiteX188" fmla="*/ 169207 w 12192000"/>
              <a:gd name="connsiteY188" fmla="*/ 2128100 h 2237474"/>
              <a:gd name="connsiteX189" fmla="*/ 93149 w 12192000"/>
              <a:gd name="connsiteY189" fmla="*/ 2105324 h 2237474"/>
              <a:gd name="connsiteX190" fmla="*/ 88109 w 12192000"/>
              <a:gd name="connsiteY190" fmla="*/ 2106704 h 2237474"/>
              <a:gd name="connsiteX191" fmla="*/ 80022 w 12192000"/>
              <a:gd name="connsiteY191" fmla="*/ 2107254 h 2237474"/>
              <a:gd name="connsiteX192" fmla="*/ 79717 w 12192000"/>
              <a:gd name="connsiteY192" fmla="*/ 2107046 h 2237474"/>
              <a:gd name="connsiteX193" fmla="*/ 72352 w 12192000"/>
              <a:gd name="connsiteY193" fmla="*/ 2107991 h 2237474"/>
              <a:gd name="connsiteX194" fmla="*/ 37645 w 12192000"/>
              <a:gd name="connsiteY194" fmla="*/ 2115401 h 2237474"/>
              <a:gd name="connsiteX195" fmla="*/ 4572 w 12192000"/>
              <a:gd name="connsiteY195" fmla="*/ 2111091 h 2237474"/>
              <a:gd name="connsiteX196" fmla="*/ 0 w 12192000"/>
              <a:gd name="connsiteY196" fmla="*/ 2110468 h 2237474"/>
              <a:gd name="connsiteX197" fmla="*/ 0 w 12192000"/>
              <a:gd name="connsiteY19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221533 w 12192000"/>
              <a:gd name="connsiteY85" fmla="*/ 1846950 h 2237474"/>
              <a:gd name="connsiteX86" fmla="*/ 5149802 w 12192000"/>
              <a:gd name="connsiteY86" fmla="*/ 1844846 h 2237474"/>
              <a:gd name="connsiteX87" fmla="*/ 5114927 w 12192000"/>
              <a:gd name="connsiteY87" fmla="*/ 1847827 h 2237474"/>
              <a:gd name="connsiteX88" fmla="*/ 5108970 w 12192000"/>
              <a:gd name="connsiteY88" fmla="*/ 1847935 h 2237474"/>
              <a:gd name="connsiteX89" fmla="*/ 5067961 w 12192000"/>
              <a:gd name="connsiteY89" fmla="*/ 1845917 h 2237474"/>
              <a:gd name="connsiteX90" fmla="*/ 5007075 w 12192000"/>
              <a:gd name="connsiteY90" fmla="*/ 1838626 h 2237474"/>
              <a:gd name="connsiteX91" fmla="*/ 4944087 w 12192000"/>
              <a:gd name="connsiteY91" fmla="*/ 1823332 h 2237474"/>
              <a:gd name="connsiteX92" fmla="*/ 4907662 w 12192000"/>
              <a:gd name="connsiteY92" fmla="*/ 1816900 h 2237474"/>
              <a:gd name="connsiteX93" fmla="*/ 4882386 w 12192000"/>
              <a:gd name="connsiteY93" fmla="*/ 1809844 h 2237474"/>
              <a:gd name="connsiteX94" fmla="*/ 4811440 w 12192000"/>
              <a:gd name="connsiteY94" fmla="*/ 1804655 h 2237474"/>
              <a:gd name="connsiteX95" fmla="*/ 4691075 w 12192000"/>
              <a:gd name="connsiteY95" fmla="*/ 1801389 h 2237474"/>
              <a:gd name="connsiteX96" fmla="*/ 4611738 w 12192000"/>
              <a:gd name="connsiteY96" fmla="*/ 1776964 h 2237474"/>
              <a:gd name="connsiteX97" fmla="*/ 4560070 w 12192000"/>
              <a:gd name="connsiteY97" fmla="*/ 1785640 h 2237474"/>
              <a:gd name="connsiteX98" fmla="*/ 4536503 w 12192000"/>
              <a:gd name="connsiteY98" fmla="*/ 1785334 h 2237474"/>
              <a:gd name="connsiteX99" fmla="*/ 4513724 w 12192000"/>
              <a:gd name="connsiteY99" fmla="*/ 1791996 h 2237474"/>
              <a:gd name="connsiteX100" fmla="*/ 4459810 w 12192000"/>
              <a:gd name="connsiteY100" fmla="*/ 1797886 h 2237474"/>
              <a:gd name="connsiteX101" fmla="*/ 4379064 w 12192000"/>
              <a:gd name="connsiteY101" fmla="*/ 1817177 h 2237474"/>
              <a:gd name="connsiteX102" fmla="*/ 4290981 w 12192000"/>
              <a:gd name="connsiteY102" fmla="*/ 1839677 h 2237474"/>
              <a:gd name="connsiteX103" fmla="*/ 4238372 w 12192000"/>
              <a:gd name="connsiteY103" fmla="*/ 1851480 h 2237474"/>
              <a:gd name="connsiteX104" fmla="*/ 4232517 w 12192000"/>
              <a:gd name="connsiteY104" fmla="*/ 1852567 h 2237474"/>
              <a:gd name="connsiteX105" fmla="*/ 4191732 w 12192000"/>
              <a:gd name="connsiteY105" fmla="*/ 1857328 h 2237474"/>
              <a:gd name="connsiteX106" fmla="*/ 4065532 w 12192000"/>
              <a:gd name="connsiteY106" fmla="*/ 1855477 h 2237474"/>
              <a:gd name="connsiteX107" fmla="*/ 4028460 w 12192000"/>
              <a:gd name="connsiteY107" fmla="*/ 1855137 h 2237474"/>
              <a:gd name="connsiteX108" fmla="*/ 4002267 w 12192000"/>
              <a:gd name="connsiteY108" fmla="*/ 1852352 h 2237474"/>
              <a:gd name="connsiteX109" fmla="*/ 3931396 w 12192000"/>
              <a:gd name="connsiteY109" fmla="*/ 1858915 h 2237474"/>
              <a:gd name="connsiteX110" fmla="*/ 3812162 w 12192000"/>
              <a:gd name="connsiteY110" fmla="*/ 1875501 h 2237474"/>
              <a:gd name="connsiteX111" fmla="*/ 3729530 w 12192000"/>
              <a:gd name="connsiteY111" fmla="*/ 1864513 h 2237474"/>
              <a:gd name="connsiteX112" fmla="*/ 3680177 w 12192000"/>
              <a:gd name="connsiteY112" fmla="*/ 1881552 h 2237474"/>
              <a:gd name="connsiteX113" fmla="*/ 3567259 w 12192000"/>
              <a:gd name="connsiteY113" fmla="*/ 1893482 h 2237474"/>
              <a:gd name="connsiteX114" fmla="*/ 3405770 w 12192000"/>
              <a:gd name="connsiteY114" fmla="*/ 1904591 h 2237474"/>
              <a:gd name="connsiteX115" fmla="*/ 3280097 w 12192000"/>
              <a:gd name="connsiteY115" fmla="*/ 1919610 h 2237474"/>
              <a:gd name="connsiteX116" fmla="*/ 3123424 w 12192000"/>
              <a:gd name="connsiteY116" fmla="*/ 1952930 h 2237474"/>
              <a:gd name="connsiteX117" fmla="*/ 3009910 w 12192000"/>
              <a:gd name="connsiteY117" fmla="*/ 1957866 h 2237474"/>
              <a:gd name="connsiteX118" fmla="*/ 2995934 w 12192000"/>
              <a:gd name="connsiteY118" fmla="*/ 1967085 h 2237474"/>
              <a:gd name="connsiteX119" fmla="*/ 2980071 w 12192000"/>
              <a:gd name="connsiteY119" fmla="*/ 1972988 h 2237474"/>
              <a:gd name="connsiteX120" fmla="*/ 2978094 w 12192000"/>
              <a:gd name="connsiteY120" fmla="*/ 1972369 h 2237474"/>
              <a:gd name="connsiteX121" fmla="*/ 2942858 w 12192000"/>
              <a:gd name="connsiteY121" fmla="*/ 1981367 h 2237474"/>
              <a:gd name="connsiteX122" fmla="*/ 2875436 w 12192000"/>
              <a:gd name="connsiteY122" fmla="*/ 1996977 h 2237474"/>
              <a:gd name="connsiteX123" fmla="*/ 2874892 w 12192000"/>
              <a:gd name="connsiteY123" fmla="*/ 1996085 h 2237474"/>
              <a:gd name="connsiteX124" fmla="*/ 2864145 w 12192000"/>
              <a:gd name="connsiteY124" fmla="*/ 1994061 h 2237474"/>
              <a:gd name="connsiteX125" fmla="*/ 2843662 w 12192000"/>
              <a:gd name="connsiteY125" fmla="*/ 1992498 h 2237474"/>
              <a:gd name="connsiteX126" fmla="*/ 2796128 w 12192000"/>
              <a:gd name="connsiteY126" fmla="*/ 1976403 h 2237474"/>
              <a:gd name="connsiteX127" fmla="*/ 2756784 w 12192000"/>
              <a:gd name="connsiteY127" fmla="*/ 1985116 h 2237474"/>
              <a:gd name="connsiteX128" fmla="*/ 2748833 w 12192000"/>
              <a:gd name="connsiteY128" fmla="*/ 1986323 h 2237474"/>
              <a:gd name="connsiteX129" fmla="*/ 2748661 w 12192000"/>
              <a:gd name="connsiteY129" fmla="*/ 1986122 h 2237474"/>
              <a:gd name="connsiteX130" fmla="*/ 2740251 w 12192000"/>
              <a:gd name="connsiteY130" fmla="*/ 1986946 h 2237474"/>
              <a:gd name="connsiteX131" fmla="*/ 2718916 w 12192000"/>
              <a:gd name="connsiteY131" fmla="*/ 1990867 h 2237474"/>
              <a:gd name="connsiteX132" fmla="*/ 2713522 w 12192000"/>
              <a:gd name="connsiteY132" fmla="*/ 1990173 h 2237474"/>
              <a:gd name="connsiteX133" fmla="*/ 2680597 w 12192000"/>
              <a:gd name="connsiteY133" fmla="*/ 1984996 h 2237474"/>
              <a:gd name="connsiteX134" fmla="*/ 2578178 w 12192000"/>
              <a:gd name="connsiteY134" fmla="*/ 1990531 h 2237474"/>
              <a:gd name="connsiteX135" fmla="*/ 2476147 w 12192000"/>
              <a:gd name="connsiteY135" fmla="*/ 1998305 h 2237474"/>
              <a:gd name="connsiteX136" fmla="*/ 2373568 w 12192000"/>
              <a:gd name="connsiteY136" fmla="*/ 2003219 h 2237474"/>
              <a:gd name="connsiteX137" fmla="*/ 2321399 w 12192000"/>
              <a:gd name="connsiteY137" fmla="*/ 1989467 h 2237474"/>
              <a:gd name="connsiteX138" fmla="*/ 2315525 w 12192000"/>
              <a:gd name="connsiteY138" fmla="*/ 1989708 h 2237474"/>
              <a:gd name="connsiteX139" fmla="*/ 2300792 w 12192000"/>
              <a:gd name="connsiteY139" fmla="*/ 1994290 h 2237474"/>
              <a:gd name="connsiteX140" fmla="*/ 2295469 w 12192000"/>
              <a:gd name="connsiteY140" fmla="*/ 1996659 h 2237474"/>
              <a:gd name="connsiteX141" fmla="*/ 2287219 w 12192000"/>
              <a:gd name="connsiteY141" fmla="*/ 1998750 h 2237474"/>
              <a:gd name="connsiteX142" fmla="*/ 2286948 w 12192000"/>
              <a:gd name="connsiteY142" fmla="*/ 1998596 h 2237474"/>
              <a:gd name="connsiteX143" fmla="*/ 2243069 w 12192000"/>
              <a:gd name="connsiteY143" fmla="*/ 2015111 h 2237474"/>
              <a:gd name="connsiteX144" fmla="*/ 2186609 w 12192000"/>
              <a:gd name="connsiteY144" fmla="*/ 2008263 h 2237474"/>
              <a:gd name="connsiteX145" fmla="*/ 2164831 w 12192000"/>
              <a:gd name="connsiteY145" fmla="*/ 2010143 h 2237474"/>
              <a:gd name="connsiteX146" fmla="*/ 2152836 w 12192000"/>
              <a:gd name="connsiteY146" fmla="*/ 2010048 h 2237474"/>
              <a:gd name="connsiteX147" fmla="*/ 2117102 w 12192000"/>
              <a:gd name="connsiteY147" fmla="*/ 2023004 h 2237474"/>
              <a:gd name="connsiteX148" fmla="*/ 2111935 w 12192000"/>
              <a:gd name="connsiteY148" fmla="*/ 2023163 h 2237474"/>
              <a:gd name="connsiteX149" fmla="*/ 2089991 w 12192000"/>
              <a:gd name="connsiteY149" fmla="*/ 2034193 h 2237474"/>
              <a:gd name="connsiteX150" fmla="*/ 2058061 w 12192000"/>
              <a:gd name="connsiteY150" fmla="*/ 2047942 h 2237474"/>
              <a:gd name="connsiteX151" fmla="*/ 2055737 w 12192000"/>
              <a:gd name="connsiteY151" fmla="*/ 2047704 h 2237474"/>
              <a:gd name="connsiteX152" fmla="*/ 2042244 w 12192000"/>
              <a:gd name="connsiteY152" fmla="*/ 2055560 h 2237474"/>
              <a:gd name="connsiteX153" fmla="*/ 1976224 w 12192000"/>
              <a:gd name="connsiteY153" fmla="*/ 2074257 h 2237474"/>
              <a:gd name="connsiteX154" fmla="*/ 1877728 w 12192000"/>
              <a:gd name="connsiteY154" fmla="*/ 2101004 h 2237474"/>
              <a:gd name="connsiteX155" fmla="*/ 1759056 w 12192000"/>
              <a:gd name="connsiteY155" fmla="*/ 2125608 h 2237474"/>
              <a:gd name="connsiteX156" fmla="*/ 1637948 w 12192000"/>
              <a:gd name="connsiteY156" fmla="*/ 2172597 h 2237474"/>
              <a:gd name="connsiteX157" fmla="*/ 1434549 w 12192000"/>
              <a:gd name="connsiteY157" fmla="*/ 2234522 h 2237474"/>
              <a:gd name="connsiteX158" fmla="*/ 1398481 w 12192000"/>
              <a:gd name="connsiteY158" fmla="*/ 2237074 h 2237474"/>
              <a:gd name="connsiteX159" fmla="*/ 1398407 w 12192000"/>
              <a:gd name="connsiteY159" fmla="*/ 2237095 h 2237474"/>
              <a:gd name="connsiteX160" fmla="*/ 1370962 w 12192000"/>
              <a:gd name="connsiteY160" fmla="*/ 2237474 h 2237474"/>
              <a:gd name="connsiteX161" fmla="*/ 1356367 w 12192000"/>
              <a:gd name="connsiteY161" fmla="*/ 2235089 h 2237474"/>
              <a:gd name="connsiteX162" fmla="*/ 1324828 w 12192000"/>
              <a:gd name="connsiteY162" fmla="*/ 2231968 h 2237474"/>
              <a:gd name="connsiteX163" fmla="*/ 1297744 w 12192000"/>
              <a:gd name="connsiteY163" fmla="*/ 2235849 h 2237474"/>
              <a:gd name="connsiteX164" fmla="*/ 1286236 w 12192000"/>
              <a:gd name="connsiteY164" fmla="*/ 2233135 h 2237474"/>
              <a:gd name="connsiteX165" fmla="*/ 1283504 w 12192000"/>
              <a:gd name="connsiteY165" fmla="*/ 2233797 h 2237474"/>
              <a:gd name="connsiteX166" fmla="*/ 1279765 w 12192000"/>
              <a:gd name="connsiteY166" fmla="*/ 2229639 h 2237474"/>
              <a:gd name="connsiteX167" fmla="*/ 1195347 w 12192000"/>
              <a:gd name="connsiteY167" fmla="*/ 2212354 h 2237474"/>
              <a:gd name="connsiteX168" fmla="*/ 970251 w 12192000"/>
              <a:gd name="connsiteY168" fmla="*/ 2221029 h 2237474"/>
              <a:gd name="connsiteX169" fmla="*/ 812914 w 12192000"/>
              <a:gd name="connsiteY169" fmla="*/ 2202752 h 2237474"/>
              <a:gd name="connsiteX170" fmla="*/ 800195 w 12192000"/>
              <a:gd name="connsiteY170" fmla="*/ 2209407 h 2237474"/>
              <a:gd name="connsiteX171" fmla="*/ 784978 w 12192000"/>
              <a:gd name="connsiteY171" fmla="*/ 2212360 h 2237474"/>
              <a:gd name="connsiteX172" fmla="*/ 681987 w 12192000"/>
              <a:gd name="connsiteY172" fmla="*/ 2216757 h 2237474"/>
              <a:gd name="connsiteX173" fmla="*/ 669923 w 12192000"/>
              <a:gd name="connsiteY173" fmla="*/ 2211682 h 2237474"/>
              <a:gd name="connsiteX174" fmla="*/ 648680 w 12192000"/>
              <a:gd name="connsiteY174" fmla="*/ 2206229 h 2237474"/>
              <a:gd name="connsiteX175" fmla="*/ 597225 w 12192000"/>
              <a:gd name="connsiteY175" fmla="*/ 2180999 h 2237474"/>
              <a:gd name="connsiteX176" fmla="*/ 558449 w 12192000"/>
              <a:gd name="connsiteY176" fmla="*/ 2182346 h 2237474"/>
              <a:gd name="connsiteX177" fmla="*/ 550517 w 12192000"/>
              <a:gd name="connsiteY177" fmla="*/ 2182060 h 2237474"/>
              <a:gd name="connsiteX178" fmla="*/ 550309 w 12192000"/>
              <a:gd name="connsiteY178" fmla="*/ 2181825 h 2237474"/>
              <a:gd name="connsiteX179" fmla="*/ 541836 w 12192000"/>
              <a:gd name="connsiteY179" fmla="*/ 2181063 h 2237474"/>
              <a:gd name="connsiteX180" fmla="*/ 536057 w 12192000"/>
              <a:gd name="connsiteY180" fmla="*/ 2181537 h 2237474"/>
              <a:gd name="connsiteX181" fmla="*/ 520671 w 12192000"/>
              <a:gd name="connsiteY181" fmla="*/ 2180980 h 2237474"/>
              <a:gd name="connsiteX182" fmla="*/ 515024 w 12192000"/>
              <a:gd name="connsiteY182" fmla="*/ 2179258 h 2237474"/>
              <a:gd name="connsiteX183" fmla="*/ 512278 w 12192000"/>
              <a:gd name="connsiteY183" fmla="*/ 2176369 h 2237474"/>
              <a:gd name="connsiteX184" fmla="*/ 480419 w 12192000"/>
              <a:gd name="connsiteY184" fmla="*/ 2167807 h 2237474"/>
              <a:gd name="connsiteX185" fmla="*/ 413835 w 12192000"/>
              <a:gd name="connsiteY185" fmla="*/ 2156783 h 2237474"/>
              <a:gd name="connsiteX186" fmla="*/ 376513 w 12192000"/>
              <a:gd name="connsiteY186" fmla="*/ 2154014 h 2237474"/>
              <a:gd name="connsiteX187" fmla="*/ 273386 w 12192000"/>
              <a:gd name="connsiteY187" fmla="*/ 2142551 h 2237474"/>
              <a:gd name="connsiteX188" fmla="*/ 169207 w 12192000"/>
              <a:gd name="connsiteY188" fmla="*/ 2128100 h 2237474"/>
              <a:gd name="connsiteX189" fmla="*/ 93149 w 12192000"/>
              <a:gd name="connsiteY189" fmla="*/ 2105324 h 2237474"/>
              <a:gd name="connsiteX190" fmla="*/ 88109 w 12192000"/>
              <a:gd name="connsiteY190" fmla="*/ 2106704 h 2237474"/>
              <a:gd name="connsiteX191" fmla="*/ 80022 w 12192000"/>
              <a:gd name="connsiteY191" fmla="*/ 2107254 h 2237474"/>
              <a:gd name="connsiteX192" fmla="*/ 79717 w 12192000"/>
              <a:gd name="connsiteY192" fmla="*/ 2107046 h 2237474"/>
              <a:gd name="connsiteX193" fmla="*/ 72352 w 12192000"/>
              <a:gd name="connsiteY193" fmla="*/ 2107991 h 2237474"/>
              <a:gd name="connsiteX194" fmla="*/ 37645 w 12192000"/>
              <a:gd name="connsiteY194" fmla="*/ 2115401 h 2237474"/>
              <a:gd name="connsiteX195" fmla="*/ 4572 w 12192000"/>
              <a:gd name="connsiteY195" fmla="*/ 2111091 h 2237474"/>
              <a:gd name="connsiteX196" fmla="*/ 0 w 12192000"/>
              <a:gd name="connsiteY196" fmla="*/ 2110468 h 2237474"/>
              <a:gd name="connsiteX197" fmla="*/ 0 w 12192000"/>
              <a:gd name="connsiteY19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31309 w 12192000"/>
              <a:gd name="connsiteY65" fmla="*/ 1619451 h 2237474"/>
              <a:gd name="connsiteX66" fmla="*/ 6900177 w 12192000"/>
              <a:gd name="connsiteY66" fmla="*/ 1636016 h 2237474"/>
              <a:gd name="connsiteX67" fmla="*/ 6795372 w 12192000"/>
              <a:gd name="connsiteY67" fmla="*/ 1644845 h 2237474"/>
              <a:gd name="connsiteX68" fmla="*/ 6692251 w 12192000"/>
              <a:gd name="connsiteY68" fmla="*/ 1656357 h 2237474"/>
              <a:gd name="connsiteX69" fmla="*/ 6655235 w 12192000"/>
              <a:gd name="connsiteY69" fmla="*/ 1661869 h 2237474"/>
              <a:gd name="connsiteX70" fmla="*/ 6554894 w 12192000"/>
              <a:gd name="connsiteY70" fmla="*/ 1664428 h 2237474"/>
              <a:gd name="connsiteX71" fmla="*/ 6516595 w 12192000"/>
              <a:gd name="connsiteY71" fmla="*/ 1667475 h 2237474"/>
              <a:gd name="connsiteX72" fmla="*/ 6508541 w 12192000"/>
              <a:gd name="connsiteY72" fmla="*/ 1668757 h 2237474"/>
              <a:gd name="connsiteX73" fmla="*/ 6471012 w 12192000"/>
              <a:gd name="connsiteY73" fmla="*/ 1678604 h 2237474"/>
              <a:gd name="connsiteX74" fmla="*/ 6364035 w 12192000"/>
              <a:gd name="connsiteY74" fmla="*/ 1667683 h 2237474"/>
              <a:gd name="connsiteX75" fmla="*/ 6280959 w 12192000"/>
              <a:gd name="connsiteY75" fmla="*/ 1689329 h 2237474"/>
              <a:gd name="connsiteX76" fmla="*/ 6243319 w 12192000"/>
              <a:gd name="connsiteY76" fmla="*/ 1695560 h 2237474"/>
              <a:gd name="connsiteX77" fmla="*/ 6098321 w 12192000"/>
              <a:gd name="connsiteY77" fmla="*/ 1721646 h 2237474"/>
              <a:gd name="connsiteX78" fmla="*/ 5880652 w 12192000"/>
              <a:gd name="connsiteY78" fmla="*/ 1779643 h 2237474"/>
              <a:gd name="connsiteX79" fmla="*/ 5785959 w 12192000"/>
              <a:gd name="connsiteY79" fmla="*/ 1775307 h 2237474"/>
              <a:gd name="connsiteX80" fmla="*/ 5643534 w 12192000"/>
              <a:gd name="connsiteY80" fmla="*/ 1802919 h 2237474"/>
              <a:gd name="connsiteX81" fmla="*/ 5518799 w 12192000"/>
              <a:gd name="connsiteY81" fmla="*/ 1818312 h 2237474"/>
              <a:gd name="connsiteX82" fmla="*/ 5505014 w 12192000"/>
              <a:gd name="connsiteY82" fmla="*/ 1819259 h 2237474"/>
              <a:gd name="connsiteX83" fmla="*/ 5453307 w 12192000"/>
              <a:gd name="connsiteY83" fmla="*/ 1815450 h 2237474"/>
              <a:gd name="connsiteX84" fmla="*/ 5221533 w 12192000"/>
              <a:gd name="connsiteY84" fmla="*/ 1846950 h 2237474"/>
              <a:gd name="connsiteX85" fmla="*/ 5149802 w 12192000"/>
              <a:gd name="connsiteY85" fmla="*/ 1844846 h 2237474"/>
              <a:gd name="connsiteX86" fmla="*/ 5114927 w 12192000"/>
              <a:gd name="connsiteY86" fmla="*/ 1847827 h 2237474"/>
              <a:gd name="connsiteX87" fmla="*/ 5108970 w 12192000"/>
              <a:gd name="connsiteY87" fmla="*/ 1847935 h 2237474"/>
              <a:gd name="connsiteX88" fmla="*/ 5067961 w 12192000"/>
              <a:gd name="connsiteY88" fmla="*/ 1845917 h 2237474"/>
              <a:gd name="connsiteX89" fmla="*/ 5007075 w 12192000"/>
              <a:gd name="connsiteY89" fmla="*/ 1838626 h 2237474"/>
              <a:gd name="connsiteX90" fmla="*/ 4944087 w 12192000"/>
              <a:gd name="connsiteY90" fmla="*/ 1823332 h 2237474"/>
              <a:gd name="connsiteX91" fmla="*/ 4907662 w 12192000"/>
              <a:gd name="connsiteY91" fmla="*/ 1816900 h 2237474"/>
              <a:gd name="connsiteX92" fmla="*/ 4882386 w 12192000"/>
              <a:gd name="connsiteY92" fmla="*/ 1809844 h 2237474"/>
              <a:gd name="connsiteX93" fmla="*/ 4811440 w 12192000"/>
              <a:gd name="connsiteY93" fmla="*/ 1804655 h 2237474"/>
              <a:gd name="connsiteX94" fmla="*/ 4691075 w 12192000"/>
              <a:gd name="connsiteY94" fmla="*/ 1801389 h 2237474"/>
              <a:gd name="connsiteX95" fmla="*/ 4611738 w 12192000"/>
              <a:gd name="connsiteY95" fmla="*/ 1776964 h 2237474"/>
              <a:gd name="connsiteX96" fmla="*/ 4560070 w 12192000"/>
              <a:gd name="connsiteY96" fmla="*/ 1785640 h 2237474"/>
              <a:gd name="connsiteX97" fmla="*/ 4536503 w 12192000"/>
              <a:gd name="connsiteY97" fmla="*/ 1785334 h 2237474"/>
              <a:gd name="connsiteX98" fmla="*/ 4513724 w 12192000"/>
              <a:gd name="connsiteY98" fmla="*/ 1791996 h 2237474"/>
              <a:gd name="connsiteX99" fmla="*/ 4459810 w 12192000"/>
              <a:gd name="connsiteY99" fmla="*/ 1797886 h 2237474"/>
              <a:gd name="connsiteX100" fmla="*/ 4379064 w 12192000"/>
              <a:gd name="connsiteY100" fmla="*/ 1817177 h 2237474"/>
              <a:gd name="connsiteX101" fmla="*/ 4290981 w 12192000"/>
              <a:gd name="connsiteY101" fmla="*/ 1839677 h 2237474"/>
              <a:gd name="connsiteX102" fmla="*/ 4238372 w 12192000"/>
              <a:gd name="connsiteY102" fmla="*/ 1851480 h 2237474"/>
              <a:gd name="connsiteX103" fmla="*/ 4232517 w 12192000"/>
              <a:gd name="connsiteY103" fmla="*/ 1852567 h 2237474"/>
              <a:gd name="connsiteX104" fmla="*/ 4191732 w 12192000"/>
              <a:gd name="connsiteY104" fmla="*/ 1857328 h 2237474"/>
              <a:gd name="connsiteX105" fmla="*/ 4065532 w 12192000"/>
              <a:gd name="connsiteY105" fmla="*/ 1855477 h 2237474"/>
              <a:gd name="connsiteX106" fmla="*/ 4028460 w 12192000"/>
              <a:gd name="connsiteY106" fmla="*/ 1855137 h 2237474"/>
              <a:gd name="connsiteX107" fmla="*/ 4002267 w 12192000"/>
              <a:gd name="connsiteY107" fmla="*/ 1852352 h 2237474"/>
              <a:gd name="connsiteX108" fmla="*/ 3931396 w 12192000"/>
              <a:gd name="connsiteY108" fmla="*/ 1858915 h 2237474"/>
              <a:gd name="connsiteX109" fmla="*/ 3812162 w 12192000"/>
              <a:gd name="connsiteY109" fmla="*/ 1875501 h 2237474"/>
              <a:gd name="connsiteX110" fmla="*/ 3729530 w 12192000"/>
              <a:gd name="connsiteY110" fmla="*/ 1864513 h 2237474"/>
              <a:gd name="connsiteX111" fmla="*/ 3680177 w 12192000"/>
              <a:gd name="connsiteY111" fmla="*/ 1881552 h 2237474"/>
              <a:gd name="connsiteX112" fmla="*/ 3567259 w 12192000"/>
              <a:gd name="connsiteY112" fmla="*/ 1893482 h 2237474"/>
              <a:gd name="connsiteX113" fmla="*/ 3405770 w 12192000"/>
              <a:gd name="connsiteY113" fmla="*/ 1904591 h 2237474"/>
              <a:gd name="connsiteX114" fmla="*/ 3280097 w 12192000"/>
              <a:gd name="connsiteY114" fmla="*/ 1919610 h 2237474"/>
              <a:gd name="connsiteX115" fmla="*/ 3123424 w 12192000"/>
              <a:gd name="connsiteY115" fmla="*/ 1952930 h 2237474"/>
              <a:gd name="connsiteX116" fmla="*/ 3009910 w 12192000"/>
              <a:gd name="connsiteY116" fmla="*/ 1957866 h 2237474"/>
              <a:gd name="connsiteX117" fmla="*/ 2995934 w 12192000"/>
              <a:gd name="connsiteY117" fmla="*/ 1967085 h 2237474"/>
              <a:gd name="connsiteX118" fmla="*/ 2980071 w 12192000"/>
              <a:gd name="connsiteY118" fmla="*/ 1972988 h 2237474"/>
              <a:gd name="connsiteX119" fmla="*/ 2978094 w 12192000"/>
              <a:gd name="connsiteY119" fmla="*/ 1972369 h 2237474"/>
              <a:gd name="connsiteX120" fmla="*/ 2942858 w 12192000"/>
              <a:gd name="connsiteY120" fmla="*/ 1981367 h 2237474"/>
              <a:gd name="connsiteX121" fmla="*/ 2875436 w 12192000"/>
              <a:gd name="connsiteY121" fmla="*/ 1996977 h 2237474"/>
              <a:gd name="connsiteX122" fmla="*/ 2874892 w 12192000"/>
              <a:gd name="connsiteY122" fmla="*/ 1996085 h 2237474"/>
              <a:gd name="connsiteX123" fmla="*/ 2864145 w 12192000"/>
              <a:gd name="connsiteY123" fmla="*/ 1994061 h 2237474"/>
              <a:gd name="connsiteX124" fmla="*/ 2843662 w 12192000"/>
              <a:gd name="connsiteY124" fmla="*/ 1992498 h 2237474"/>
              <a:gd name="connsiteX125" fmla="*/ 2796128 w 12192000"/>
              <a:gd name="connsiteY125" fmla="*/ 1976403 h 2237474"/>
              <a:gd name="connsiteX126" fmla="*/ 2756784 w 12192000"/>
              <a:gd name="connsiteY126" fmla="*/ 1985116 h 2237474"/>
              <a:gd name="connsiteX127" fmla="*/ 2748833 w 12192000"/>
              <a:gd name="connsiteY127" fmla="*/ 1986323 h 2237474"/>
              <a:gd name="connsiteX128" fmla="*/ 2748661 w 12192000"/>
              <a:gd name="connsiteY128" fmla="*/ 1986122 h 2237474"/>
              <a:gd name="connsiteX129" fmla="*/ 2740251 w 12192000"/>
              <a:gd name="connsiteY129" fmla="*/ 1986946 h 2237474"/>
              <a:gd name="connsiteX130" fmla="*/ 2718916 w 12192000"/>
              <a:gd name="connsiteY130" fmla="*/ 1990867 h 2237474"/>
              <a:gd name="connsiteX131" fmla="*/ 2713522 w 12192000"/>
              <a:gd name="connsiteY131" fmla="*/ 1990173 h 2237474"/>
              <a:gd name="connsiteX132" fmla="*/ 2680597 w 12192000"/>
              <a:gd name="connsiteY132" fmla="*/ 1984996 h 2237474"/>
              <a:gd name="connsiteX133" fmla="*/ 2578178 w 12192000"/>
              <a:gd name="connsiteY133" fmla="*/ 1990531 h 2237474"/>
              <a:gd name="connsiteX134" fmla="*/ 2476147 w 12192000"/>
              <a:gd name="connsiteY134" fmla="*/ 1998305 h 2237474"/>
              <a:gd name="connsiteX135" fmla="*/ 2373568 w 12192000"/>
              <a:gd name="connsiteY135" fmla="*/ 2003219 h 2237474"/>
              <a:gd name="connsiteX136" fmla="*/ 2321399 w 12192000"/>
              <a:gd name="connsiteY136" fmla="*/ 1989467 h 2237474"/>
              <a:gd name="connsiteX137" fmla="*/ 2315525 w 12192000"/>
              <a:gd name="connsiteY137" fmla="*/ 1989708 h 2237474"/>
              <a:gd name="connsiteX138" fmla="*/ 2300792 w 12192000"/>
              <a:gd name="connsiteY138" fmla="*/ 1994290 h 2237474"/>
              <a:gd name="connsiteX139" fmla="*/ 2295469 w 12192000"/>
              <a:gd name="connsiteY139" fmla="*/ 1996659 h 2237474"/>
              <a:gd name="connsiteX140" fmla="*/ 2287219 w 12192000"/>
              <a:gd name="connsiteY140" fmla="*/ 1998750 h 2237474"/>
              <a:gd name="connsiteX141" fmla="*/ 2286948 w 12192000"/>
              <a:gd name="connsiteY141" fmla="*/ 1998596 h 2237474"/>
              <a:gd name="connsiteX142" fmla="*/ 2243069 w 12192000"/>
              <a:gd name="connsiteY142" fmla="*/ 2015111 h 2237474"/>
              <a:gd name="connsiteX143" fmla="*/ 2186609 w 12192000"/>
              <a:gd name="connsiteY143" fmla="*/ 2008263 h 2237474"/>
              <a:gd name="connsiteX144" fmla="*/ 2164831 w 12192000"/>
              <a:gd name="connsiteY144" fmla="*/ 2010143 h 2237474"/>
              <a:gd name="connsiteX145" fmla="*/ 2152836 w 12192000"/>
              <a:gd name="connsiteY145" fmla="*/ 2010048 h 2237474"/>
              <a:gd name="connsiteX146" fmla="*/ 2117102 w 12192000"/>
              <a:gd name="connsiteY146" fmla="*/ 2023004 h 2237474"/>
              <a:gd name="connsiteX147" fmla="*/ 2111935 w 12192000"/>
              <a:gd name="connsiteY147" fmla="*/ 2023163 h 2237474"/>
              <a:gd name="connsiteX148" fmla="*/ 2089991 w 12192000"/>
              <a:gd name="connsiteY148" fmla="*/ 2034193 h 2237474"/>
              <a:gd name="connsiteX149" fmla="*/ 2058061 w 12192000"/>
              <a:gd name="connsiteY149" fmla="*/ 2047942 h 2237474"/>
              <a:gd name="connsiteX150" fmla="*/ 2055737 w 12192000"/>
              <a:gd name="connsiteY150" fmla="*/ 2047704 h 2237474"/>
              <a:gd name="connsiteX151" fmla="*/ 2042244 w 12192000"/>
              <a:gd name="connsiteY151" fmla="*/ 2055560 h 2237474"/>
              <a:gd name="connsiteX152" fmla="*/ 1976224 w 12192000"/>
              <a:gd name="connsiteY152" fmla="*/ 2074257 h 2237474"/>
              <a:gd name="connsiteX153" fmla="*/ 1877728 w 12192000"/>
              <a:gd name="connsiteY153" fmla="*/ 2101004 h 2237474"/>
              <a:gd name="connsiteX154" fmla="*/ 1759056 w 12192000"/>
              <a:gd name="connsiteY154" fmla="*/ 2125608 h 2237474"/>
              <a:gd name="connsiteX155" fmla="*/ 1637948 w 12192000"/>
              <a:gd name="connsiteY155" fmla="*/ 2172597 h 2237474"/>
              <a:gd name="connsiteX156" fmla="*/ 1434549 w 12192000"/>
              <a:gd name="connsiteY156" fmla="*/ 2234522 h 2237474"/>
              <a:gd name="connsiteX157" fmla="*/ 1398481 w 12192000"/>
              <a:gd name="connsiteY157" fmla="*/ 2237074 h 2237474"/>
              <a:gd name="connsiteX158" fmla="*/ 1398407 w 12192000"/>
              <a:gd name="connsiteY158" fmla="*/ 2237095 h 2237474"/>
              <a:gd name="connsiteX159" fmla="*/ 1370962 w 12192000"/>
              <a:gd name="connsiteY159" fmla="*/ 2237474 h 2237474"/>
              <a:gd name="connsiteX160" fmla="*/ 1356367 w 12192000"/>
              <a:gd name="connsiteY160" fmla="*/ 2235089 h 2237474"/>
              <a:gd name="connsiteX161" fmla="*/ 1324828 w 12192000"/>
              <a:gd name="connsiteY161" fmla="*/ 2231968 h 2237474"/>
              <a:gd name="connsiteX162" fmla="*/ 1297744 w 12192000"/>
              <a:gd name="connsiteY162" fmla="*/ 2235849 h 2237474"/>
              <a:gd name="connsiteX163" fmla="*/ 1286236 w 12192000"/>
              <a:gd name="connsiteY163" fmla="*/ 2233135 h 2237474"/>
              <a:gd name="connsiteX164" fmla="*/ 1283504 w 12192000"/>
              <a:gd name="connsiteY164" fmla="*/ 2233797 h 2237474"/>
              <a:gd name="connsiteX165" fmla="*/ 1279765 w 12192000"/>
              <a:gd name="connsiteY165" fmla="*/ 2229639 h 2237474"/>
              <a:gd name="connsiteX166" fmla="*/ 1195347 w 12192000"/>
              <a:gd name="connsiteY166" fmla="*/ 2212354 h 2237474"/>
              <a:gd name="connsiteX167" fmla="*/ 970251 w 12192000"/>
              <a:gd name="connsiteY167" fmla="*/ 2221029 h 2237474"/>
              <a:gd name="connsiteX168" fmla="*/ 812914 w 12192000"/>
              <a:gd name="connsiteY168" fmla="*/ 2202752 h 2237474"/>
              <a:gd name="connsiteX169" fmla="*/ 800195 w 12192000"/>
              <a:gd name="connsiteY169" fmla="*/ 2209407 h 2237474"/>
              <a:gd name="connsiteX170" fmla="*/ 784978 w 12192000"/>
              <a:gd name="connsiteY170" fmla="*/ 2212360 h 2237474"/>
              <a:gd name="connsiteX171" fmla="*/ 681987 w 12192000"/>
              <a:gd name="connsiteY171" fmla="*/ 2216757 h 2237474"/>
              <a:gd name="connsiteX172" fmla="*/ 669923 w 12192000"/>
              <a:gd name="connsiteY172" fmla="*/ 2211682 h 2237474"/>
              <a:gd name="connsiteX173" fmla="*/ 648680 w 12192000"/>
              <a:gd name="connsiteY173" fmla="*/ 2206229 h 2237474"/>
              <a:gd name="connsiteX174" fmla="*/ 597225 w 12192000"/>
              <a:gd name="connsiteY174" fmla="*/ 2180999 h 2237474"/>
              <a:gd name="connsiteX175" fmla="*/ 558449 w 12192000"/>
              <a:gd name="connsiteY175" fmla="*/ 2182346 h 2237474"/>
              <a:gd name="connsiteX176" fmla="*/ 550517 w 12192000"/>
              <a:gd name="connsiteY176" fmla="*/ 2182060 h 2237474"/>
              <a:gd name="connsiteX177" fmla="*/ 550309 w 12192000"/>
              <a:gd name="connsiteY177" fmla="*/ 2181825 h 2237474"/>
              <a:gd name="connsiteX178" fmla="*/ 541836 w 12192000"/>
              <a:gd name="connsiteY178" fmla="*/ 2181063 h 2237474"/>
              <a:gd name="connsiteX179" fmla="*/ 536057 w 12192000"/>
              <a:gd name="connsiteY179" fmla="*/ 2181537 h 2237474"/>
              <a:gd name="connsiteX180" fmla="*/ 520671 w 12192000"/>
              <a:gd name="connsiteY180" fmla="*/ 2180980 h 2237474"/>
              <a:gd name="connsiteX181" fmla="*/ 515024 w 12192000"/>
              <a:gd name="connsiteY181" fmla="*/ 2179258 h 2237474"/>
              <a:gd name="connsiteX182" fmla="*/ 512278 w 12192000"/>
              <a:gd name="connsiteY182" fmla="*/ 2176369 h 2237474"/>
              <a:gd name="connsiteX183" fmla="*/ 480419 w 12192000"/>
              <a:gd name="connsiteY183" fmla="*/ 2167807 h 2237474"/>
              <a:gd name="connsiteX184" fmla="*/ 413835 w 12192000"/>
              <a:gd name="connsiteY184" fmla="*/ 2156783 h 2237474"/>
              <a:gd name="connsiteX185" fmla="*/ 376513 w 12192000"/>
              <a:gd name="connsiteY185" fmla="*/ 2154014 h 2237474"/>
              <a:gd name="connsiteX186" fmla="*/ 273386 w 12192000"/>
              <a:gd name="connsiteY186" fmla="*/ 2142551 h 2237474"/>
              <a:gd name="connsiteX187" fmla="*/ 169207 w 12192000"/>
              <a:gd name="connsiteY187" fmla="*/ 2128100 h 2237474"/>
              <a:gd name="connsiteX188" fmla="*/ 93149 w 12192000"/>
              <a:gd name="connsiteY188" fmla="*/ 2105324 h 2237474"/>
              <a:gd name="connsiteX189" fmla="*/ 88109 w 12192000"/>
              <a:gd name="connsiteY189" fmla="*/ 2106704 h 2237474"/>
              <a:gd name="connsiteX190" fmla="*/ 80022 w 12192000"/>
              <a:gd name="connsiteY190" fmla="*/ 2107254 h 2237474"/>
              <a:gd name="connsiteX191" fmla="*/ 79717 w 12192000"/>
              <a:gd name="connsiteY191" fmla="*/ 2107046 h 2237474"/>
              <a:gd name="connsiteX192" fmla="*/ 72352 w 12192000"/>
              <a:gd name="connsiteY192" fmla="*/ 2107991 h 2237474"/>
              <a:gd name="connsiteX193" fmla="*/ 37645 w 12192000"/>
              <a:gd name="connsiteY193" fmla="*/ 2115401 h 2237474"/>
              <a:gd name="connsiteX194" fmla="*/ 4572 w 12192000"/>
              <a:gd name="connsiteY194" fmla="*/ 2111091 h 2237474"/>
              <a:gd name="connsiteX195" fmla="*/ 0 w 12192000"/>
              <a:gd name="connsiteY195" fmla="*/ 2110468 h 2237474"/>
              <a:gd name="connsiteX196" fmla="*/ 0 w 12192000"/>
              <a:gd name="connsiteY19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31309 w 12192000"/>
              <a:gd name="connsiteY65" fmla="*/ 1619451 h 2237474"/>
              <a:gd name="connsiteX66" fmla="*/ 6900177 w 12192000"/>
              <a:gd name="connsiteY66" fmla="*/ 1636016 h 2237474"/>
              <a:gd name="connsiteX67" fmla="*/ 6795372 w 12192000"/>
              <a:gd name="connsiteY67" fmla="*/ 1644845 h 2237474"/>
              <a:gd name="connsiteX68" fmla="*/ 6692251 w 12192000"/>
              <a:gd name="connsiteY68" fmla="*/ 1656357 h 2237474"/>
              <a:gd name="connsiteX69" fmla="*/ 6655235 w 12192000"/>
              <a:gd name="connsiteY69" fmla="*/ 1661869 h 2237474"/>
              <a:gd name="connsiteX70" fmla="*/ 6554894 w 12192000"/>
              <a:gd name="connsiteY70" fmla="*/ 1664428 h 2237474"/>
              <a:gd name="connsiteX71" fmla="*/ 6516595 w 12192000"/>
              <a:gd name="connsiteY71" fmla="*/ 1667475 h 2237474"/>
              <a:gd name="connsiteX72" fmla="*/ 6508541 w 12192000"/>
              <a:gd name="connsiteY72" fmla="*/ 1668757 h 2237474"/>
              <a:gd name="connsiteX73" fmla="*/ 6471012 w 12192000"/>
              <a:gd name="connsiteY73" fmla="*/ 1678604 h 2237474"/>
              <a:gd name="connsiteX74" fmla="*/ 6364035 w 12192000"/>
              <a:gd name="connsiteY74" fmla="*/ 1667683 h 2237474"/>
              <a:gd name="connsiteX75" fmla="*/ 6280959 w 12192000"/>
              <a:gd name="connsiteY75" fmla="*/ 1689329 h 2237474"/>
              <a:gd name="connsiteX76" fmla="*/ 6243319 w 12192000"/>
              <a:gd name="connsiteY76" fmla="*/ 1695560 h 2237474"/>
              <a:gd name="connsiteX77" fmla="*/ 6098321 w 12192000"/>
              <a:gd name="connsiteY77" fmla="*/ 1721646 h 2237474"/>
              <a:gd name="connsiteX78" fmla="*/ 5880652 w 12192000"/>
              <a:gd name="connsiteY78" fmla="*/ 1779643 h 2237474"/>
              <a:gd name="connsiteX79" fmla="*/ 5785959 w 12192000"/>
              <a:gd name="connsiteY79" fmla="*/ 1775307 h 2237474"/>
              <a:gd name="connsiteX80" fmla="*/ 5643534 w 12192000"/>
              <a:gd name="connsiteY80" fmla="*/ 1802919 h 2237474"/>
              <a:gd name="connsiteX81" fmla="*/ 5518799 w 12192000"/>
              <a:gd name="connsiteY81" fmla="*/ 1818312 h 2237474"/>
              <a:gd name="connsiteX82" fmla="*/ 5505014 w 12192000"/>
              <a:gd name="connsiteY82" fmla="*/ 1819259 h 2237474"/>
              <a:gd name="connsiteX83" fmla="*/ 5453307 w 12192000"/>
              <a:gd name="connsiteY83" fmla="*/ 1815450 h 2237474"/>
              <a:gd name="connsiteX84" fmla="*/ 5221533 w 12192000"/>
              <a:gd name="connsiteY84" fmla="*/ 1846950 h 2237474"/>
              <a:gd name="connsiteX85" fmla="*/ 5149802 w 12192000"/>
              <a:gd name="connsiteY85" fmla="*/ 1844846 h 2237474"/>
              <a:gd name="connsiteX86" fmla="*/ 5114927 w 12192000"/>
              <a:gd name="connsiteY86" fmla="*/ 1847827 h 2237474"/>
              <a:gd name="connsiteX87" fmla="*/ 5108970 w 12192000"/>
              <a:gd name="connsiteY87" fmla="*/ 1847935 h 2237474"/>
              <a:gd name="connsiteX88" fmla="*/ 5067961 w 12192000"/>
              <a:gd name="connsiteY88" fmla="*/ 1845917 h 2237474"/>
              <a:gd name="connsiteX89" fmla="*/ 5007075 w 12192000"/>
              <a:gd name="connsiteY89" fmla="*/ 1838626 h 2237474"/>
              <a:gd name="connsiteX90" fmla="*/ 4944087 w 12192000"/>
              <a:gd name="connsiteY90" fmla="*/ 1823332 h 2237474"/>
              <a:gd name="connsiteX91" fmla="*/ 4907662 w 12192000"/>
              <a:gd name="connsiteY91" fmla="*/ 1816900 h 2237474"/>
              <a:gd name="connsiteX92" fmla="*/ 4882386 w 12192000"/>
              <a:gd name="connsiteY92" fmla="*/ 1809844 h 2237474"/>
              <a:gd name="connsiteX93" fmla="*/ 4811440 w 12192000"/>
              <a:gd name="connsiteY93" fmla="*/ 1804655 h 2237474"/>
              <a:gd name="connsiteX94" fmla="*/ 4691075 w 12192000"/>
              <a:gd name="connsiteY94" fmla="*/ 1801389 h 2237474"/>
              <a:gd name="connsiteX95" fmla="*/ 4611738 w 12192000"/>
              <a:gd name="connsiteY95" fmla="*/ 1776964 h 2237474"/>
              <a:gd name="connsiteX96" fmla="*/ 4560070 w 12192000"/>
              <a:gd name="connsiteY96" fmla="*/ 1785640 h 2237474"/>
              <a:gd name="connsiteX97" fmla="*/ 4536503 w 12192000"/>
              <a:gd name="connsiteY97" fmla="*/ 1785334 h 2237474"/>
              <a:gd name="connsiteX98" fmla="*/ 4513724 w 12192000"/>
              <a:gd name="connsiteY98" fmla="*/ 1791996 h 2237474"/>
              <a:gd name="connsiteX99" fmla="*/ 4459810 w 12192000"/>
              <a:gd name="connsiteY99" fmla="*/ 1797886 h 2237474"/>
              <a:gd name="connsiteX100" fmla="*/ 4379064 w 12192000"/>
              <a:gd name="connsiteY100" fmla="*/ 1817177 h 2237474"/>
              <a:gd name="connsiteX101" fmla="*/ 4290981 w 12192000"/>
              <a:gd name="connsiteY101" fmla="*/ 1839677 h 2237474"/>
              <a:gd name="connsiteX102" fmla="*/ 4238372 w 12192000"/>
              <a:gd name="connsiteY102" fmla="*/ 1851480 h 2237474"/>
              <a:gd name="connsiteX103" fmla="*/ 4232517 w 12192000"/>
              <a:gd name="connsiteY103" fmla="*/ 1852567 h 2237474"/>
              <a:gd name="connsiteX104" fmla="*/ 4191732 w 12192000"/>
              <a:gd name="connsiteY104" fmla="*/ 1857328 h 2237474"/>
              <a:gd name="connsiteX105" fmla="*/ 4065532 w 12192000"/>
              <a:gd name="connsiteY105" fmla="*/ 1855477 h 2237474"/>
              <a:gd name="connsiteX106" fmla="*/ 4028460 w 12192000"/>
              <a:gd name="connsiteY106" fmla="*/ 1855137 h 2237474"/>
              <a:gd name="connsiteX107" fmla="*/ 4002267 w 12192000"/>
              <a:gd name="connsiteY107" fmla="*/ 1852352 h 2237474"/>
              <a:gd name="connsiteX108" fmla="*/ 3931396 w 12192000"/>
              <a:gd name="connsiteY108" fmla="*/ 1858915 h 2237474"/>
              <a:gd name="connsiteX109" fmla="*/ 3812162 w 12192000"/>
              <a:gd name="connsiteY109" fmla="*/ 1875501 h 2237474"/>
              <a:gd name="connsiteX110" fmla="*/ 3729530 w 12192000"/>
              <a:gd name="connsiteY110" fmla="*/ 1864513 h 2237474"/>
              <a:gd name="connsiteX111" fmla="*/ 3680177 w 12192000"/>
              <a:gd name="connsiteY111" fmla="*/ 1881552 h 2237474"/>
              <a:gd name="connsiteX112" fmla="*/ 3567259 w 12192000"/>
              <a:gd name="connsiteY112" fmla="*/ 1893482 h 2237474"/>
              <a:gd name="connsiteX113" fmla="*/ 3405770 w 12192000"/>
              <a:gd name="connsiteY113" fmla="*/ 1904591 h 2237474"/>
              <a:gd name="connsiteX114" fmla="*/ 3280097 w 12192000"/>
              <a:gd name="connsiteY114" fmla="*/ 1919610 h 2237474"/>
              <a:gd name="connsiteX115" fmla="*/ 3123424 w 12192000"/>
              <a:gd name="connsiteY115" fmla="*/ 1952930 h 2237474"/>
              <a:gd name="connsiteX116" fmla="*/ 3009910 w 12192000"/>
              <a:gd name="connsiteY116" fmla="*/ 1957866 h 2237474"/>
              <a:gd name="connsiteX117" fmla="*/ 2995934 w 12192000"/>
              <a:gd name="connsiteY117" fmla="*/ 1967085 h 2237474"/>
              <a:gd name="connsiteX118" fmla="*/ 2980071 w 12192000"/>
              <a:gd name="connsiteY118" fmla="*/ 1972988 h 2237474"/>
              <a:gd name="connsiteX119" fmla="*/ 2978094 w 12192000"/>
              <a:gd name="connsiteY119" fmla="*/ 1972369 h 2237474"/>
              <a:gd name="connsiteX120" fmla="*/ 2942858 w 12192000"/>
              <a:gd name="connsiteY120" fmla="*/ 1981367 h 2237474"/>
              <a:gd name="connsiteX121" fmla="*/ 2875436 w 12192000"/>
              <a:gd name="connsiteY121" fmla="*/ 1996977 h 2237474"/>
              <a:gd name="connsiteX122" fmla="*/ 2874892 w 12192000"/>
              <a:gd name="connsiteY122" fmla="*/ 1996085 h 2237474"/>
              <a:gd name="connsiteX123" fmla="*/ 2864145 w 12192000"/>
              <a:gd name="connsiteY123" fmla="*/ 1994061 h 2237474"/>
              <a:gd name="connsiteX124" fmla="*/ 2843662 w 12192000"/>
              <a:gd name="connsiteY124" fmla="*/ 1992498 h 2237474"/>
              <a:gd name="connsiteX125" fmla="*/ 2796128 w 12192000"/>
              <a:gd name="connsiteY125" fmla="*/ 1976403 h 2237474"/>
              <a:gd name="connsiteX126" fmla="*/ 2756784 w 12192000"/>
              <a:gd name="connsiteY126" fmla="*/ 1985116 h 2237474"/>
              <a:gd name="connsiteX127" fmla="*/ 2748833 w 12192000"/>
              <a:gd name="connsiteY127" fmla="*/ 1986323 h 2237474"/>
              <a:gd name="connsiteX128" fmla="*/ 2748661 w 12192000"/>
              <a:gd name="connsiteY128" fmla="*/ 1986122 h 2237474"/>
              <a:gd name="connsiteX129" fmla="*/ 2740251 w 12192000"/>
              <a:gd name="connsiteY129" fmla="*/ 1986946 h 2237474"/>
              <a:gd name="connsiteX130" fmla="*/ 2718916 w 12192000"/>
              <a:gd name="connsiteY130" fmla="*/ 1990867 h 2237474"/>
              <a:gd name="connsiteX131" fmla="*/ 2713522 w 12192000"/>
              <a:gd name="connsiteY131" fmla="*/ 1990173 h 2237474"/>
              <a:gd name="connsiteX132" fmla="*/ 2680597 w 12192000"/>
              <a:gd name="connsiteY132" fmla="*/ 1984996 h 2237474"/>
              <a:gd name="connsiteX133" fmla="*/ 2578178 w 12192000"/>
              <a:gd name="connsiteY133" fmla="*/ 1990531 h 2237474"/>
              <a:gd name="connsiteX134" fmla="*/ 2476147 w 12192000"/>
              <a:gd name="connsiteY134" fmla="*/ 1998305 h 2237474"/>
              <a:gd name="connsiteX135" fmla="*/ 2373568 w 12192000"/>
              <a:gd name="connsiteY135" fmla="*/ 2003219 h 2237474"/>
              <a:gd name="connsiteX136" fmla="*/ 2321399 w 12192000"/>
              <a:gd name="connsiteY136" fmla="*/ 1989467 h 2237474"/>
              <a:gd name="connsiteX137" fmla="*/ 2315525 w 12192000"/>
              <a:gd name="connsiteY137" fmla="*/ 1989708 h 2237474"/>
              <a:gd name="connsiteX138" fmla="*/ 2300792 w 12192000"/>
              <a:gd name="connsiteY138" fmla="*/ 1994290 h 2237474"/>
              <a:gd name="connsiteX139" fmla="*/ 2295469 w 12192000"/>
              <a:gd name="connsiteY139" fmla="*/ 1996659 h 2237474"/>
              <a:gd name="connsiteX140" fmla="*/ 2287219 w 12192000"/>
              <a:gd name="connsiteY140" fmla="*/ 1998750 h 2237474"/>
              <a:gd name="connsiteX141" fmla="*/ 2286948 w 12192000"/>
              <a:gd name="connsiteY141" fmla="*/ 1998596 h 2237474"/>
              <a:gd name="connsiteX142" fmla="*/ 2243069 w 12192000"/>
              <a:gd name="connsiteY142" fmla="*/ 2015111 h 2237474"/>
              <a:gd name="connsiteX143" fmla="*/ 2186609 w 12192000"/>
              <a:gd name="connsiteY143" fmla="*/ 2008263 h 2237474"/>
              <a:gd name="connsiteX144" fmla="*/ 2164831 w 12192000"/>
              <a:gd name="connsiteY144" fmla="*/ 2010143 h 2237474"/>
              <a:gd name="connsiteX145" fmla="*/ 2152836 w 12192000"/>
              <a:gd name="connsiteY145" fmla="*/ 2010048 h 2237474"/>
              <a:gd name="connsiteX146" fmla="*/ 2117102 w 12192000"/>
              <a:gd name="connsiteY146" fmla="*/ 2023004 h 2237474"/>
              <a:gd name="connsiteX147" fmla="*/ 2111935 w 12192000"/>
              <a:gd name="connsiteY147" fmla="*/ 2023163 h 2237474"/>
              <a:gd name="connsiteX148" fmla="*/ 2089991 w 12192000"/>
              <a:gd name="connsiteY148" fmla="*/ 2034193 h 2237474"/>
              <a:gd name="connsiteX149" fmla="*/ 2058061 w 12192000"/>
              <a:gd name="connsiteY149" fmla="*/ 2047942 h 2237474"/>
              <a:gd name="connsiteX150" fmla="*/ 2055737 w 12192000"/>
              <a:gd name="connsiteY150" fmla="*/ 2047704 h 2237474"/>
              <a:gd name="connsiteX151" fmla="*/ 2042244 w 12192000"/>
              <a:gd name="connsiteY151" fmla="*/ 2055560 h 2237474"/>
              <a:gd name="connsiteX152" fmla="*/ 1976224 w 12192000"/>
              <a:gd name="connsiteY152" fmla="*/ 2074257 h 2237474"/>
              <a:gd name="connsiteX153" fmla="*/ 1877728 w 12192000"/>
              <a:gd name="connsiteY153" fmla="*/ 2101004 h 2237474"/>
              <a:gd name="connsiteX154" fmla="*/ 1759056 w 12192000"/>
              <a:gd name="connsiteY154" fmla="*/ 2125608 h 2237474"/>
              <a:gd name="connsiteX155" fmla="*/ 1637948 w 12192000"/>
              <a:gd name="connsiteY155" fmla="*/ 2172597 h 2237474"/>
              <a:gd name="connsiteX156" fmla="*/ 1434549 w 12192000"/>
              <a:gd name="connsiteY156" fmla="*/ 2234522 h 2237474"/>
              <a:gd name="connsiteX157" fmla="*/ 1398481 w 12192000"/>
              <a:gd name="connsiteY157" fmla="*/ 2237074 h 2237474"/>
              <a:gd name="connsiteX158" fmla="*/ 1398407 w 12192000"/>
              <a:gd name="connsiteY158" fmla="*/ 2237095 h 2237474"/>
              <a:gd name="connsiteX159" fmla="*/ 1370962 w 12192000"/>
              <a:gd name="connsiteY159" fmla="*/ 2237474 h 2237474"/>
              <a:gd name="connsiteX160" fmla="*/ 1356367 w 12192000"/>
              <a:gd name="connsiteY160" fmla="*/ 2235089 h 2237474"/>
              <a:gd name="connsiteX161" fmla="*/ 1324828 w 12192000"/>
              <a:gd name="connsiteY161" fmla="*/ 2231968 h 2237474"/>
              <a:gd name="connsiteX162" fmla="*/ 1297744 w 12192000"/>
              <a:gd name="connsiteY162" fmla="*/ 2235849 h 2237474"/>
              <a:gd name="connsiteX163" fmla="*/ 1286236 w 12192000"/>
              <a:gd name="connsiteY163" fmla="*/ 2233135 h 2237474"/>
              <a:gd name="connsiteX164" fmla="*/ 1283504 w 12192000"/>
              <a:gd name="connsiteY164" fmla="*/ 2233797 h 2237474"/>
              <a:gd name="connsiteX165" fmla="*/ 1279765 w 12192000"/>
              <a:gd name="connsiteY165" fmla="*/ 2229639 h 2237474"/>
              <a:gd name="connsiteX166" fmla="*/ 1195347 w 12192000"/>
              <a:gd name="connsiteY166" fmla="*/ 2212354 h 2237474"/>
              <a:gd name="connsiteX167" fmla="*/ 970251 w 12192000"/>
              <a:gd name="connsiteY167" fmla="*/ 2221029 h 2237474"/>
              <a:gd name="connsiteX168" fmla="*/ 812914 w 12192000"/>
              <a:gd name="connsiteY168" fmla="*/ 2202752 h 2237474"/>
              <a:gd name="connsiteX169" fmla="*/ 800195 w 12192000"/>
              <a:gd name="connsiteY169" fmla="*/ 2209407 h 2237474"/>
              <a:gd name="connsiteX170" fmla="*/ 784978 w 12192000"/>
              <a:gd name="connsiteY170" fmla="*/ 2212360 h 2237474"/>
              <a:gd name="connsiteX171" fmla="*/ 681987 w 12192000"/>
              <a:gd name="connsiteY171" fmla="*/ 2216757 h 2237474"/>
              <a:gd name="connsiteX172" fmla="*/ 669923 w 12192000"/>
              <a:gd name="connsiteY172" fmla="*/ 2211682 h 2237474"/>
              <a:gd name="connsiteX173" fmla="*/ 648680 w 12192000"/>
              <a:gd name="connsiteY173" fmla="*/ 2206229 h 2237474"/>
              <a:gd name="connsiteX174" fmla="*/ 597225 w 12192000"/>
              <a:gd name="connsiteY174" fmla="*/ 2180999 h 2237474"/>
              <a:gd name="connsiteX175" fmla="*/ 558449 w 12192000"/>
              <a:gd name="connsiteY175" fmla="*/ 2182346 h 2237474"/>
              <a:gd name="connsiteX176" fmla="*/ 550517 w 12192000"/>
              <a:gd name="connsiteY176" fmla="*/ 2182060 h 2237474"/>
              <a:gd name="connsiteX177" fmla="*/ 550309 w 12192000"/>
              <a:gd name="connsiteY177" fmla="*/ 2181825 h 2237474"/>
              <a:gd name="connsiteX178" fmla="*/ 541836 w 12192000"/>
              <a:gd name="connsiteY178" fmla="*/ 2181063 h 2237474"/>
              <a:gd name="connsiteX179" fmla="*/ 536057 w 12192000"/>
              <a:gd name="connsiteY179" fmla="*/ 2181537 h 2237474"/>
              <a:gd name="connsiteX180" fmla="*/ 520671 w 12192000"/>
              <a:gd name="connsiteY180" fmla="*/ 2180980 h 2237474"/>
              <a:gd name="connsiteX181" fmla="*/ 515024 w 12192000"/>
              <a:gd name="connsiteY181" fmla="*/ 2179258 h 2237474"/>
              <a:gd name="connsiteX182" fmla="*/ 512278 w 12192000"/>
              <a:gd name="connsiteY182" fmla="*/ 2176369 h 2237474"/>
              <a:gd name="connsiteX183" fmla="*/ 480419 w 12192000"/>
              <a:gd name="connsiteY183" fmla="*/ 2167807 h 2237474"/>
              <a:gd name="connsiteX184" fmla="*/ 413835 w 12192000"/>
              <a:gd name="connsiteY184" fmla="*/ 2156783 h 2237474"/>
              <a:gd name="connsiteX185" fmla="*/ 376513 w 12192000"/>
              <a:gd name="connsiteY185" fmla="*/ 2154014 h 2237474"/>
              <a:gd name="connsiteX186" fmla="*/ 273386 w 12192000"/>
              <a:gd name="connsiteY186" fmla="*/ 2142551 h 2237474"/>
              <a:gd name="connsiteX187" fmla="*/ 169207 w 12192000"/>
              <a:gd name="connsiteY187" fmla="*/ 2128100 h 2237474"/>
              <a:gd name="connsiteX188" fmla="*/ 93149 w 12192000"/>
              <a:gd name="connsiteY188" fmla="*/ 2105324 h 2237474"/>
              <a:gd name="connsiteX189" fmla="*/ 88109 w 12192000"/>
              <a:gd name="connsiteY189" fmla="*/ 2106704 h 2237474"/>
              <a:gd name="connsiteX190" fmla="*/ 80022 w 12192000"/>
              <a:gd name="connsiteY190" fmla="*/ 2107254 h 2237474"/>
              <a:gd name="connsiteX191" fmla="*/ 79717 w 12192000"/>
              <a:gd name="connsiteY191" fmla="*/ 2107046 h 2237474"/>
              <a:gd name="connsiteX192" fmla="*/ 72352 w 12192000"/>
              <a:gd name="connsiteY192" fmla="*/ 2107991 h 2237474"/>
              <a:gd name="connsiteX193" fmla="*/ 37645 w 12192000"/>
              <a:gd name="connsiteY193" fmla="*/ 2115401 h 2237474"/>
              <a:gd name="connsiteX194" fmla="*/ 4572 w 12192000"/>
              <a:gd name="connsiteY194" fmla="*/ 2111091 h 2237474"/>
              <a:gd name="connsiteX195" fmla="*/ 0 w 12192000"/>
              <a:gd name="connsiteY195" fmla="*/ 2110468 h 2237474"/>
              <a:gd name="connsiteX196" fmla="*/ 0 w 12192000"/>
              <a:gd name="connsiteY19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31309 w 12192000"/>
              <a:gd name="connsiteY65" fmla="*/ 1619451 h 2237474"/>
              <a:gd name="connsiteX66" fmla="*/ 6900177 w 12192000"/>
              <a:gd name="connsiteY66" fmla="*/ 1636016 h 2237474"/>
              <a:gd name="connsiteX67" fmla="*/ 6795372 w 12192000"/>
              <a:gd name="connsiteY67" fmla="*/ 1644845 h 2237474"/>
              <a:gd name="connsiteX68" fmla="*/ 6692251 w 12192000"/>
              <a:gd name="connsiteY68" fmla="*/ 1656357 h 2237474"/>
              <a:gd name="connsiteX69" fmla="*/ 6655235 w 12192000"/>
              <a:gd name="connsiteY69" fmla="*/ 1661869 h 2237474"/>
              <a:gd name="connsiteX70" fmla="*/ 6554894 w 12192000"/>
              <a:gd name="connsiteY70" fmla="*/ 1664428 h 2237474"/>
              <a:gd name="connsiteX71" fmla="*/ 6516595 w 12192000"/>
              <a:gd name="connsiteY71" fmla="*/ 1667475 h 2237474"/>
              <a:gd name="connsiteX72" fmla="*/ 6508541 w 12192000"/>
              <a:gd name="connsiteY72" fmla="*/ 1668757 h 2237474"/>
              <a:gd name="connsiteX73" fmla="*/ 6471012 w 12192000"/>
              <a:gd name="connsiteY73" fmla="*/ 1678604 h 2237474"/>
              <a:gd name="connsiteX74" fmla="*/ 6364035 w 12192000"/>
              <a:gd name="connsiteY74" fmla="*/ 1667683 h 2237474"/>
              <a:gd name="connsiteX75" fmla="*/ 6280959 w 12192000"/>
              <a:gd name="connsiteY75" fmla="*/ 1689329 h 2237474"/>
              <a:gd name="connsiteX76" fmla="*/ 6243319 w 12192000"/>
              <a:gd name="connsiteY76" fmla="*/ 1695560 h 2237474"/>
              <a:gd name="connsiteX77" fmla="*/ 6098321 w 12192000"/>
              <a:gd name="connsiteY77" fmla="*/ 1721646 h 2237474"/>
              <a:gd name="connsiteX78" fmla="*/ 5880652 w 12192000"/>
              <a:gd name="connsiteY78" fmla="*/ 1779643 h 2237474"/>
              <a:gd name="connsiteX79" fmla="*/ 5785959 w 12192000"/>
              <a:gd name="connsiteY79" fmla="*/ 1775307 h 2237474"/>
              <a:gd name="connsiteX80" fmla="*/ 5643534 w 12192000"/>
              <a:gd name="connsiteY80" fmla="*/ 1802919 h 2237474"/>
              <a:gd name="connsiteX81" fmla="*/ 5518799 w 12192000"/>
              <a:gd name="connsiteY81" fmla="*/ 1818312 h 2237474"/>
              <a:gd name="connsiteX82" fmla="*/ 5505014 w 12192000"/>
              <a:gd name="connsiteY82" fmla="*/ 1819259 h 2237474"/>
              <a:gd name="connsiteX83" fmla="*/ 5453307 w 12192000"/>
              <a:gd name="connsiteY83" fmla="*/ 1815450 h 2237474"/>
              <a:gd name="connsiteX84" fmla="*/ 5221533 w 12192000"/>
              <a:gd name="connsiteY84" fmla="*/ 1846950 h 2237474"/>
              <a:gd name="connsiteX85" fmla="*/ 5149802 w 12192000"/>
              <a:gd name="connsiteY85" fmla="*/ 1844846 h 2237474"/>
              <a:gd name="connsiteX86" fmla="*/ 5114927 w 12192000"/>
              <a:gd name="connsiteY86" fmla="*/ 1847827 h 2237474"/>
              <a:gd name="connsiteX87" fmla="*/ 5108970 w 12192000"/>
              <a:gd name="connsiteY87" fmla="*/ 1847935 h 2237474"/>
              <a:gd name="connsiteX88" fmla="*/ 5067961 w 12192000"/>
              <a:gd name="connsiteY88" fmla="*/ 1845917 h 2237474"/>
              <a:gd name="connsiteX89" fmla="*/ 5007075 w 12192000"/>
              <a:gd name="connsiteY89" fmla="*/ 1838626 h 2237474"/>
              <a:gd name="connsiteX90" fmla="*/ 4944087 w 12192000"/>
              <a:gd name="connsiteY90" fmla="*/ 1823332 h 2237474"/>
              <a:gd name="connsiteX91" fmla="*/ 4907662 w 12192000"/>
              <a:gd name="connsiteY91" fmla="*/ 1816900 h 2237474"/>
              <a:gd name="connsiteX92" fmla="*/ 4882386 w 12192000"/>
              <a:gd name="connsiteY92" fmla="*/ 1809844 h 2237474"/>
              <a:gd name="connsiteX93" fmla="*/ 4811440 w 12192000"/>
              <a:gd name="connsiteY93" fmla="*/ 1804655 h 2237474"/>
              <a:gd name="connsiteX94" fmla="*/ 4691075 w 12192000"/>
              <a:gd name="connsiteY94" fmla="*/ 1801389 h 2237474"/>
              <a:gd name="connsiteX95" fmla="*/ 4611738 w 12192000"/>
              <a:gd name="connsiteY95" fmla="*/ 1776964 h 2237474"/>
              <a:gd name="connsiteX96" fmla="*/ 4560070 w 12192000"/>
              <a:gd name="connsiteY96" fmla="*/ 1785640 h 2237474"/>
              <a:gd name="connsiteX97" fmla="*/ 4536503 w 12192000"/>
              <a:gd name="connsiteY97" fmla="*/ 1785334 h 2237474"/>
              <a:gd name="connsiteX98" fmla="*/ 4513724 w 12192000"/>
              <a:gd name="connsiteY98" fmla="*/ 1791996 h 2237474"/>
              <a:gd name="connsiteX99" fmla="*/ 4459810 w 12192000"/>
              <a:gd name="connsiteY99" fmla="*/ 1797886 h 2237474"/>
              <a:gd name="connsiteX100" fmla="*/ 4379064 w 12192000"/>
              <a:gd name="connsiteY100" fmla="*/ 1817177 h 2237474"/>
              <a:gd name="connsiteX101" fmla="*/ 4290981 w 12192000"/>
              <a:gd name="connsiteY101" fmla="*/ 1839677 h 2237474"/>
              <a:gd name="connsiteX102" fmla="*/ 4238372 w 12192000"/>
              <a:gd name="connsiteY102" fmla="*/ 1851480 h 2237474"/>
              <a:gd name="connsiteX103" fmla="*/ 4232517 w 12192000"/>
              <a:gd name="connsiteY103" fmla="*/ 1852567 h 2237474"/>
              <a:gd name="connsiteX104" fmla="*/ 4191732 w 12192000"/>
              <a:gd name="connsiteY104" fmla="*/ 1857328 h 2237474"/>
              <a:gd name="connsiteX105" fmla="*/ 4065532 w 12192000"/>
              <a:gd name="connsiteY105" fmla="*/ 1855477 h 2237474"/>
              <a:gd name="connsiteX106" fmla="*/ 4028460 w 12192000"/>
              <a:gd name="connsiteY106" fmla="*/ 1855137 h 2237474"/>
              <a:gd name="connsiteX107" fmla="*/ 4002267 w 12192000"/>
              <a:gd name="connsiteY107" fmla="*/ 1852352 h 2237474"/>
              <a:gd name="connsiteX108" fmla="*/ 3931396 w 12192000"/>
              <a:gd name="connsiteY108" fmla="*/ 1858915 h 2237474"/>
              <a:gd name="connsiteX109" fmla="*/ 3812162 w 12192000"/>
              <a:gd name="connsiteY109" fmla="*/ 1875501 h 2237474"/>
              <a:gd name="connsiteX110" fmla="*/ 3729530 w 12192000"/>
              <a:gd name="connsiteY110" fmla="*/ 1864513 h 2237474"/>
              <a:gd name="connsiteX111" fmla="*/ 3680177 w 12192000"/>
              <a:gd name="connsiteY111" fmla="*/ 1881552 h 2237474"/>
              <a:gd name="connsiteX112" fmla="*/ 3567259 w 12192000"/>
              <a:gd name="connsiteY112" fmla="*/ 1893482 h 2237474"/>
              <a:gd name="connsiteX113" fmla="*/ 3405770 w 12192000"/>
              <a:gd name="connsiteY113" fmla="*/ 1904591 h 2237474"/>
              <a:gd name="connsiteX114" fmla="*/ 3280097 w 12192000"/>
              <a:gd name="connsiteY114" fmla="*/ 1919610 h 2237474"/>
              <a:gd name="connsiteX115" fmla="*/ 3123424 w 12192000"/>
              <a:gd name="connsiteY115" fmla="*/ 1952930 h 2237474"/>
              <a:gd name="connsiteX116" fmla="*/ 3009910 w 12192000"/>
              <a:gd name="connsiteY116" fmla="*/ 1957866 h 2237474"/>
              <a:gd name="connsiteX117" fmla="*/ 2995934 w 12192000"/>
              <a:gd name="connsiteY117" fmla="*/ 1967085 h 2237474"/>
              <a:gd name="connsiteX118" fmla="*/ 2980071 w 12192000"/>
              <a:gd name="connsiteY118" fmla="*/ 1972988 h 2237474"/>
              <a:gd name="connsiteX119" fmla="*/ 2978094 w 12192000"/>
              <a:gd name="connsiteY119" fmla="*/ 1972369 h 2237474"/>
              <a:gd name="connsiteX120" fmla="*/ 2942858 w 12192000"/>
              <a:gd name="connsiteY120" fmla="*/ 1981367 h 2237474"/>
              <a:gd name="connsiteX121" fmla="*/ 2875436 w 12192000"/>
              <a:gd name="connsiteY121" fmla="*/ 1996977 h 2237474"/>
              <a:gd name="connsiteX122" fmla="*/ 2874892 w 12192000"/>
              <a:gd name="connsiteY122" fmla="*/ 1996085 h 2237474"/>
              <a:gd name="connsiteX123" fmla="*/ 2864145 w 12192000"/>
              <a:gd name="connsiteY123" fmla="*/ 1994061 h 2237474"/>
              <a:gd name="connsiteX124" fmla="*/ 2843662 w 12192000"/>
              <a:gd name="connsiteY124" fmla="*/ 1992498 h 2237474"/>
              <a:gd name="connsiteX125" fmla="*/ 2796128 w 12192000"/>
              <a:gd name="connsiteY125" fmla="*/ 1976403 h 2237474"/>
              <a:gd name="connsiteX126" fmla="*/ 2756784 w 12192000"/>
              <a:gd name="connsiteY126" fmla="*/ 1985116 h 2237474"/>
              <a:gd name="connsiteX127" fmla="*/ 2748833 w 12192000"/>
              <a:gd name="connsiteY127" fmla="*/ 1986323 h 2237474"/>
              <a:gd name="connsiteX128" fmla="*/ 2748661 w 12192000"/>
              <a:gd name="connsiteY128" fmla="*/ 1986122 h 2237474"/>
              <a:gd name="connsiteX129" fmla="*/ 2740251 w 12192000"/>
              <a:gd name="connsiteY129" fmla="*/ 1986946 h 2237474"/>
              <a:gd name="connsiteX130" fmla="*/ 2718916 w 12192000"/>
              <a:gd name="connsiteY130" fmla="*/ 1990867 h 2237474"/>
              <a:gd name="connsiteX131" fmla="*/ 2713522 w 12192000"/>
              <a:gd name="connsiteY131" fmla="*/ 1990173 h 2237474"/>
              <a:gd name="connsiteX132" fmla="*/ 2680597 w 12192000"/>
              <a:gd name="connsiteY132" fmla="*/ 1984996 h 2237474"/>
              <a:gd name="connsiteX133" fmla="*/ 2578178 w 12192000"/>
              <a:gd name="connsiteY133" fmla="*/ 1990531 h 2237474"/>
              <a:gd name="connsiteX134" fmla="*/ 2476147 w 12192000"/>
              <a:gd name="connsiteY134" fmla="*/ 1998305 h 2237474"/>
              <a:gd name="connsiteX135" fmla="*/ 2373568 w 12192000"/>
              <a:gd name="connsiteY135" fmla="*/ 2003219 h 2237474"/>
              <a:gd name="connsiteX136" fmla="*/ 2321399 w 12192000"/>
              <a:gd name="connsiteY136" fmla="*/ 1989467 h 2237474"/>
              <a:gd name="connsiteX137" fmla="*/ 2315525 w 12192000"/>
              <a:gd name="connsiteY137" fmla="*/ 1989708 h 2237474"/>
              <a:gd name="connsiteX138" fmla="*/ 2300792 w 12192000"/>
              <a:gd name="connsiteY138" fmla="*/ 1994290 h 2237474"/>
              <a:gd name="connsiteX139" fmla="*/ 2295469 w 12192000"/>
              <a:gd name="connsiteY139" fmla="*/ 1996659 h 2237474"/>
              <a:gd name="connsiteX140" fmla="*/ 2287219 w 12192000"/>
              <a:gd name="connsiteY140" fmla="*/ 1998750 h 2237474"/>
              <a:gd name="connsiteX141" fmla="*/ 2286948 w 12192000"/>
              <a:gd name="connsiteY141" fmla="*/ 1998596 h 2237474"/>
              <a:gd name="connsiteX142" fmla="*/ 2243069 w 12192000"/>
              <a:gd name="connsiteY142" fmla="*/ 2015111 h 2237474"/>
              <a:gd name="connsiteX143" fmla="*/ 2186609 w 12192000"/>
              <a:gd name="connsiteY143" fmla="*/ 2008263 h 2237474"/>
              <a:gd name="connsiteX144" fmla="*/ 2164831 w 12192000"/>
              <a:gd name="connsiteY144" fmla="*/ 2010143 h 2237474"/>
              <a:gd name="connsiteX145" fmla="*/ 2152836 w 12192000"/>
              <a:gd name="connsiteY145" fmla="*/ 2010048 h 2237474"/>
              <a:gd name="connsiteX146" fmla="*/ 2117102 w 12192000"/>
              <a:gd name="connsiteY146" fmla="*/ 2023004 h 2237474"/>
              <a:gd name="connsiteX147" fmla="*/ 2111935 w 12192000"/>
              <a:gd name="connsiteY147" fmla="*/ 2023163 h 2237474"/>
              <a:gd name="connsiteX148" fmla="*/ 2089991 w 12192000"/>
              <a:gd name="connsiteY148" fmla="*/ 2034193 h 2237474"/>
              <a:gd name="connsiteX149" fmla="*/ 2058061 w 12192000"/>
              <a:gd name="connsiteY149" fmla="*/ 2047942 h 2237474"/>
              <a:gd name="connsiteX150" fmla="*/ 2055737 w 12192000"/>
              <a:gd name="connsiteY150" fmla="*/ 2047704 h 2237474"/>
              <a:gd name="connsiteX151" fmla="*/ 2042244 w 12192000"/>
              <a:gd name="connsiteY151" fmla="*/ 2055560 h 2237474"/>
              <a:gd name="connsiteX152" fmla="*/ 1976224 w 12192000"/>
              <a:gd name="connsiteY152" fmla="*/ 2074257 h 2237474"/>
              <a:gd name="connsiteX153" fmla="*/ 1877728 w 12192000"/>
              <a:gd name="connsiteY153" fmla="*/ 2101004 h 2237474"/>
              <a:gd name="connsiteX154" fmla="*/ 1759056 w 12192000"/>
              <a:gd name="connsiteY154" fmla="*/ 2125608 h 2237474"/>
              <a:gd name="connsiteX155" fmla="*/ 1637948 w 12192000"/>
              <a:gd name="connsiteY155" fmla="*/ 2172597 h 2237474"/>
              <a:gd name="connsiteX156" fmla="*/ 1434549 w 12192000"/>
              <a:gd name="connsiteY156" fmla="*/ 2234522 h 2237474"/>
              <a:gd name="connsiteX157" fmla="*/ 1398481 w 12192000"/>
              <a:gd name="connsiteY157" fmla="*/ 2237074 h 2237474"/>
              <a:gd name="connsiteX158" fmla="*/ 1398407 w 12192000"/>
              <a:gd name="connsiteY158" fmla="*/ 2237095 h 2237474"/>
              <a:gd name="connsiteX159" fmla="*/ 1370962 w 12192000"/>
              <a:gd name="connsiteY159" fmla="*/ 2237474 h 2237474"/>
              <a:gd name="connsiteX160" fmla="*/ 1356367 w 12192000"/>
              <a:gd name="connsiteY160" fmla="*/ 2235089 h 2237474"/>
              <a:gd name="connsiteX161" fmla="*/ 1324828 w 12192000"/>
              <a:gd name="connsiteY161" fmla="*/ 2231968 h 2237474"/>
              <a:gd name="connsiteX162" fmla="*/ 1297744 w 12192000"/>
              <a:gd name="connsiteY162" fmla="*/ 2235849 h 2237474"/>
              <a:gd name="connsiteX163" fmla="*/ 1286236 w 12192000"/>
              <a:gd name="connsiteY163" fmla="*/ 2233135 h 2237474"/>
              <a:gd name="connsiteX164" fmla="*/ 1283504 w 12192000"/>
              <a:gd name="connsiteY164" fmla="*/ 2233797 h 2237474"/>
              <a:gd name="connsiteX165" fmla="*/ 1279765 w 12192000"/>
              <a:gd name="connsiteY165" fmla="*/ 2229639 h 2237474"/>
              <a:gd name="connsiteX166" fmla="*/ 1195347 w 12192000"/>
              <a:gd name="connsiteY166" fmla="*/ 2212354 h 2237474"/>
              <a:gd name="connsiteX167" fmla="*/ 970251 w 12192000"/>
              <a:gd name="connsiteY167" fmla="*/ 2221029 h 2237474"/>
              <a:gd name="connsiteX168" fmla="*/ 812914 w 12192000"/>
              <a:gd name="connsiteY168" fmla="*/ 2202752 h 2237474"/>
              <a:gd name="connsiteX169" fmla="*/ 800195 w 12192000"/>
              <a:gd name="connsiteY169" fmla="*/ 2209407 h 2237474"/>
              <a:gd name="connsiteX170" fmla="*/ 784978 w 12192000"/>
              <a:gd name="connsiteY170" fmla="*/ 2212360 h 2237474"/>
              <a:gd name="connsiteX171" fmla="*/ 681987 w 12192000"/>
              <a:gd name="connsiteY171" fmla="*/ 2216757 h 2237474"/>
              <a:gd name="connsiteX172" fmla="*/ 669923 w 12192000"/>
              <a:gd name="connsiteY172" fmla="*/ 2211682 h 2237474"/>
              <a:gd name="connsiteX173" fmla="*/ 648680 w 12192000"/>
              <a:gd name="connsiteY173" fmla="*/ 2206229 h 2237474"/>
              <a:gd name="connsiteX174" fmla="*/ 597225 w 12192000"/>
              <a:gd name="connsiteY174" fmla="*/ 2180999 h 2237474"/>
              <a:gd name="connsiteX175" fmla="*/ 558449 w 12192000"/>
              <a:gd name="connsiteY175" fmla="*/ 2182346 h 2237474"/>
              <a:gd name="connsiteX176" fmla="*/ 550517 w 12192000"/>
              <a:gd name="connsiteY176" fmla="*/ 2182060 h 2237474"/>
              <a:gd name="connsiteX177" fmla="*/ 550309 w 12192000"/>
              <a:gd name="connsiteY177" fmla="*/ 2181825 h 2237474"/>
              <a:gd name="connsiteX178" fmla="*/ 541836 w 12192000"/>
              <a:gd name="connsiteY178" fmla="*/ 2181063 h 2237474"/>
              <a:gd name="connsiteX179" fmla="*/ 536057 w 12192000"/>
              <a:gd name="connsiteY179" fmla="*/ 2181537 h 2237474"/>
              <a:gd name="connsiteX180" fmla="*/ 520671 w 12192000"/>
              <a:gd name="connsiteY180" fmla="*/ 2180980 h 2237474"/>
              <a:gd name="connsiteX181" fmla="*/ 515024 w 12192000"/>
              <a:gd name="connsiteY181" fmla="*/ 2179258 h 2237474"/>
              <a:gd name="connsiteX182" fmla="*/ 512278 w 12192000"/>
              <a:gd name="connsiteY182" fmla="*/ 2176369 h 2237474"/>
              <a:gd name="connsiteX183" fmla="*/ 480419 w 12192000"/>
              <a:gd name="connsiteY183" fmla="*/ 2167807 h 2237474"/>
              <a:gd name="connsiteX184" fmla="*/ 413835 w 12192000"/>
              <a:gd name="connsiteY184" fmla="*/ 2156783 h 2237474"/>
              <a:gd name="connsiteX185" fmla="*/ 376513 w 12192000"/>
              <a:gd name="connsiteY185" fmla="*/ 2154014 h 2237474"/>
              <a:gd name="connsiteX186" fmla="*/ 273386 w 12192000"/>
              <a:gd name="connsiteY186" fmla="*/ 2142551 h 2237474"/>
              <a:gd name="connsiteX187" fmla="*/ 169207 w 12192000"/>
              <a:gd name="connsiteY187" fmla="*/ 2128100 h 2237474"/>
              <a:gd name="connsiteX188" fmla="*/ 93149 w 12192000"/>
              <a:gd name="connsiteY188" fmla="*/ 2105324 h 2237474"/>
              <a:gd name="connsiteX189" fmla="*/ 88109 w 12192000"/>
              <a:gd name="connsiteY189" fmla="*/ 2106704 h 2237474"/>
              <a:gd name="connsiteX190" fmla="*/ 80022 w 12192000"/>
              <a:gd name="connsiteY190" fmla="*/ 2107254 h 2237474"/>
              <a:gd name="connsiteX191" fmla="*/ 79717 w 12192000"/>
              <a:gd name="connsiteY191" fmla="*/ 2107046 h 2237474"/>
              <a:gd name="connsiteX192" fmla="*/ 72352 w 12192000"/>
              <a:gd name="connsiteY192" fmla="*/ 2107991 h 2237474"/>
              <a:gd name="connsiteX193" fmla="*/ 37645 w 12192000"/>
              <a:gd name="connsiteY193" fmla="*/ 2115401 h 2237474"/>
              <a:gd name="connsiteX194" fmla="*/ 4572 w 12192000"/>
              <a:gd name="connsiteY194" fmla="*/ 2111091 h 2237474"/>
              <a:gd name="connsiteX195" fmla="*/ 0 w 12192000"/>
              <a:gd name="connsiteY195" fmla="*/ 2110468 h 2237474"/>
              <a:gd name="connsiteX196" fmla="*/ 0 w 12192000"/>
              <a:gd name="connsiteY19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40612 w 12192000"/>
              <a:gd name="connsiteY55" fmla="*/ 1369373 h 2237474"/>
              <a:gd name="connsiteX56" fmla="*/ 7786819 w 12192000"/>
              <a:gd name="connsiteY56" fmla="*/ 1378970 h 2237474"/>
              <a:gd name="connsiteX57" fmla="*/ 7548172 w 12192000"/>
              <a:gd name="connsiteY57" fmla="*/ 1417460 h 2237474"/>
              <a:gd name="connsiteX58" fmla="*/ 7483437 w 12192000"/>
              <a:gd name="connsiteY58" fmla="*/ 1478152 h 2237474"/>
              <a:gd name="connsiteX59" fmla="*/ 7377870 w 12192000"/>
              <a:gd name="connsiteY59" fmla="*/ 1523319 h 2237474"/>
              <a:gd name="connsiteX60" fmla="*/ 7230737 w 12192000"/>
              <a:gd name="connsiteY60" fmla="*/ 1562633 h 2237474"/>
              <a:gd name="connsiteX61" fmla="*/ 7224458 w 12192000"/>
              <a:gd name="connsiteY61" fmla="*/ 1573008 h 2237474"/>
              <a:gd name="connsiteX62" fmla="*/ 7183121 w 12192000"/>
              <a:gd name="connsiteY62" fmla="*/ 1595162 h 2237474"/>
              <a:gd name="connsiteX63" fmla="*/ 7164601 w 12192000"/>
              <a:gd name="connsiteY63" fmla="*/ 1606490 h 2237474"/>
              <a:gd name="connsiteX64" fmla="*/ 7031309 w 12192000"/>
              <a:gd name="connsiteY64" fmla="*/ 1619451 h 2237474"/>
              <a:gd name="connsiteX65" fmla="*/ 6900177 w 12192000"/>
              <a:gd name="connsiteY65" fmla="*/ 1636016 h 2237474"/>
              <a:gd name="connsiteX66" fmla="*/ 6795372 w 12192000"/>
              <a:gd name="connsiteY66" fmla="*/ 1644845 h 2237474"/>
              <a:gd name="connsiteX67" fmla="*/ 6692251 w 12192000"/>
              <a:gd name="connsiteY67" fmla="*/ 1656357 h 2237474"/>
              <a:gd name="connsiteX68" fmla="*/ 6655235 w 12192000"/>
              <a:gd name="connsiteY68" fmla="*/ 1661869 h 2237474"/>
              <a:gd name="connsiteX69" fmla="*/ 6554894 w 12192000"/>
              <a:gd name="connsiteY69" fmla="*/ 1664428 h 2237474"/>
              <a:gd name="connsiteX70" fmla="*/ 6516595 w 12192000"/>
              <a:gd name="connsiteY70" fmla="*/ 1667475 h 2237474"/>
              <a:gd name="connsiteX71" fmla="*/ 6508541 w 12192000"/>
              <a:gd name="connsiteY71" fmla="*/ 1668757 h 2237474"/>
              <a:gd name="connsiteX72" fmla="*/ 6471012 w 12192000"/>
              <a:gd name="connsiteY72" fmla="*/ 1678604 h 2237474"/>
              <a:gd name="connsiteX73" fmla="*/ 6364035 w 12192000"/>
              <a:gd name="connsiteY73" fmla="*/ 1667683 h 2237474"/>
              <a:gd name="connsiteX74" fmla="*/ 6280959 w 12192000"/>
              <a:gd name="connsiteY74" fmla="*/ 1689329 h 2237474"/>
              <a:gd name="connsiteX75" fmla="*/ 6243319 w 12192000"/>
              <a:gd name="connsiteY75" fmla="*/ 1695560 h 2237474"/>
              <a:gd name="connsiteX76" fmla="*/ 6098321 w 12192000"/>
              <a:gd name="connsiteY76" fmla="*/ 1721646 h 2237474"/>
              <a:gd name="connsiteX77" fmla="*/ 5880652 w 12192000"/>
              <a:gd name="connsiteY77" fmla="*/ 1779643 h 2237474"/>
              <a:gd name="connsiteX78" fmla="*/ 5785959 w 12192000"/>
              <a:gd name="connsiteY78" fmla="*/ 1775307 h 2237474"/>
              <a:gd name="connsiteX79" fmla="*/ 5643534 w 12192000"/>
              <a:gd name="connsiteY79" fmla="*/ 1802919 h 2237474"/>
              <a:gd name="connsiteX80" fmla="*/ 5518799 w 12192000"/>
              <a:gd name="connsiteY80" fmla="*/ 1818312 h 2237474"/>
              <a:gd name="connsiteX81" fmla="*/ 5505014 w 12192000"/>
              <a:gd name="connsiteY81" fmla="*/ 1819259 h 2237474"/>
              <a:gd name="connsiteX82" fmla="*/ 5453307 w 12192000"/>
              <a:gd name="connsiteY82" fmla="*/ 1815450 h 2237474"/>
              <a:gd name="connsiteX83" fmla="*/ 5221533 w 12192000"/>
              <a:gd name="connsiteY83" fmla="*/ 1846950 h 2237474"/>
              <a:gd name="connsiteX84" fmla="*/ 5149802 w 12192000"/>
              <a:gd name="connsiteY84" fmla="*/ 1844846 h 2237474"/>
              <a:gd name="connsiteX85" fmla="*/ 5114927 w 12192000"/>
              <a:gd name="connsiteY85" fmla="*/ 1847827 h 2237474"/>
              <a:gd name="connsiteX86" fmla="*/ 5108970 w 12192000"/>
              <a:gd name="connsiteY86" fmla="*/ 1847935 h 2237474"/>
              <a:gd name="connsiteX87" fmla="*/ 5067961 w 12192000"/>
              <a:gd name="connsiteY87" fmla="*/ 1845917 h 2237474"/>
              <a:gd name="connsiteX88" fmla="*/ 5007075 w 12192000"/>
              <a:gd name="connsiteY88" fmla="*/ 1838626 h 2237474"/>
              <a:gd name="connsiteX89" fmla="*/ 4944087 w 12192000"/>
              <a:gd name="connsiteY89" fmla="*/ 1823332 h 2237474"/>
              <a:gd name="connsiteX90" fmla="*/ 4907662 w 12192000"/>
              <a:gd name="connsiteY90" fmla="*/ 1816900 h 2237474"/>
              <a:gd name="connsiteX91" fmla="*/ 4882386 w 12192000"/>
              <a:gd name="connsiteY91" fmla="*/ 1809844 h 2237474"/>
              <a:gd name="connsiteX92" fmla="*/ 4811440 w 12192000"/>
              <a:gd name="connsiteY92" fmla="*/ 1804655 h 2237474"/>
              <a:gd name="connsiteX93" fmla="*/ 4691075 w 12192000"/>
              <a:gd name="connsiteY93" fmla="*/ 1801389 h 2237474"/>
              <a:gd name="connsiteX94" fmla="*/ 4611738 w 12192000"/>
              <a:gd name="connsiteY94" fmla="*/ 1776964 h 2237474"/>
              <a:gd name="connsiteX95" fmla="*/ 4560070 w 12192000"/>
              <a:gd name="connsiteY95" fmla="*/ 1785640 h 2237474"/>
              <a:gd name="connsiteX96" fmla="*/ 4536503 w 12192000"/>
              <a:gd name="connsiteY96" fmla="*/ 1785334 h 2237474"/>
              <a:gd name="connsiteX97" fmla="*/ 4513724 w 12192000"/>
              <a:gd name="connsiteY97" fmla="*/ 1791996 h 2237474"/>
              <a:gd name="connsiteX98" fmla="*/ 4459810 w 12192000"/>
              <a:gd name="connsiteY98" fmla="*/ 1797886 h 2237474"/>
              <a:gd name="connsiteX99" fmla="*/ 4379064 w 12192000"/>
              <a:gd name="connsiteY99" fmla="*/ 1817177 h 2237474"/>
              <a:gd name="connsiteX100" fmla="*/ 4290981 w 12192000"/>
              <a:gd name="connsiteY100" fmla="*/ 1839677 h 2237474"/>
              <a:gd name="connsiteX101" fmla="*/ 4238372 w 12192000"/>
              <a:gd name="connsiteY101" fmla="*/ 1851480 h 2237474"/>
              <a:gd name="connsiteX102" fmla="*/ 4232517 w 12192000"/>
              <a:gd name="connsiteY102" fmla="*/ 1852567 h 2237474"/>
              <a:gd name="connsiteX103" fmla="*/ 4191732 w 12192000"/>
              <a:gd name="connsiteY103" fmla="*/ 1857328 h 2237474"/>
              <a:gd name="connsiteX104" fmla="*/ 4065532 w 12192000"/>
              <a:gd name="connsiteY104" fmla="*/ 1855477 h 2237474"/>
              <a:gd name="connsiteX105" fmla="*/ 4028460 w 12192000"/>
              <a:gd name="connsiteY105" fmla="*/ 1855137 h 2237474"/>
              <a:gd name="connsiteX106" fmla="*/ 4002267 w 12192000"/>
              <a:gd name="connsiteY106" fmla="*/ 1852352 h 2237474"/>
              <a:gd name="connsiteX107" fmla="*/ 3931396 w 12192000"/>
              <a:gd name="connsiteY107" fmla="*/ 1858915 h 2237474"/>
              <a:gd name="connsiteX108" fmla="*/ 3812162 w 12192000"/>
              <a:gd name="connsiteY108" fmla="*/ 1875501 h 2237474"/>
              <a:gd name="connsiteX109" fmla="*/ 3729530 w 12192000"/>
              <a:gd name="connsiteY109" fmla="*/ 1864513 h 2237474"/>
              <a:gd name="connsiteX110" fmla="*/ 3680177 w 12192000"/>
              <a:gd name="connsiteY110" fmla="*/ 1881552 h 2237474"/>
              <a:gd name="connsiteX111" fmla="*/ 3567259 w 12192000"/>
              <a:gd name="connsiteY111" fmla="*/ 1893482 h 2237474"/>
              <a:gd name="connsiteX112" fmla="*/ 3405770 w 12192000"/>
              <a:gd name="connsiteY112" fmla="*/ 1904591 h 2237474"/>
              <a:gd name="connsiteX113" fmla="*/ 3280097 w 12192000"/>
              <a:gd name="connsiteY113" fmla="*/ 1919610 h 2237474"/>
              <a:gd name="connsiteX114" fmla="*/ 3123424 w 12192000"/>
              <a:gd name="connsiteY114" fmla="*/ 1952930 h 2237474"/>
              <a:gd name="connsiteX115" fmla="*/ 3009910 w 12192000"/>
              <a:gd name="connsiteY115" fmla="*/ 1957866 h 2237474"/>
              <a:gd name="connsiteX116" fmla="*/ 2995934 w 12192000"/>
              <a:gd name="connsiteY116" fmla="*/ 1967085 h 2237474"/>
              <a:gd name="connsiteX117" fmla="*/ 2980071 w 12192000"/>
              <a:gd name="connsiteY117" fmla="*/ 1972988 h 2237474"/>
              <a:gd name="connsiteX118" fmla="*/ 2978094 w 12192000"/>
              <a:gd name="connsiteY118" fmla="*/ 1972369 h 2237474"/>
              <a:gd name="connsiteX119" fmla="*/ 2942858 w 12192000"/>
              <a:gd name="connsiteY119" fmla="*/ 1981367 h 2237474"/>
              <a:gd name="connsiteX120" fmla="*/ 2875436 w 12192000"/>
              <a:gd name="connsiteY120" fmla="*/ 1996977 h 2237474"/>
              <a:gd name="connsiteX121" fmla="*/ 2874892 w 12192000"/>
              <a:gd name="connsiteY121" fmla="*/ 1996085 h 2237474"/>
              <a:gd name="connsiteX122" fmla="*/ 2864145 w 12192000"/>
              <a:gd name="connsiteY122" fmla="*/ 1994061 h 2237474"/>
              <a:gd name="connsiteX123" fmla="*/ 2843662 w 12192000"/>
              <a:gd name="connsiteY123" fmla="*/ 1992498 h 2237474"/>
              <a:gd name="connsiteX124" fmla="*/ 2796128 w 12192000"/>
              <a:gd name="connsiteY124" fmla="*/ 1976403 h 2237474"/>
              <a:gd name="connsiteX125" fmla="*/ 2756784 w 12192000"/>
              <a:gd name="connsiteY125" fmla="*/ 1985116 h 2237474"/>
              <a:gd name="connsiteX126" fmla="*/ 2748833 w 12192000"/>
              <a:gd name="connsiteY126" fmla="*/ 1986323 h 2237474"/>
              <a:gd name="connsiteX127" fmla="*/ 2748661 w 12192000"/>
              <a:gd name="connsiteY127" fmla="*/ 1986122 h 2237474"/>
              <a:gd name="connsiteX128" fmla="*/ 2740251 w 12192000"/>
              <a:gd name="connsiteY128" fmla="*/ 1986946 h 2237474"/>
              <a:gd name="connsiteX129" fmla="*/ 2718916 w 12192000"/>
              <a:gd name="connsiteY129" fmla="*/ 1990867 h 2237474"/>
              <a:gd name="connsiteX130" fmla="*/ 2713522 w 12192000"/>
              <a:gd name="connsiteY130" fmla="*/ 1990173 h 2237474"/>
              <a:gd name="connsiteX131" fmla="*/ 2680597 w 12192000"/>
              <a:gd name="connsiteY131" fmla="*/ 1984996 h 2237474"/>
              <a:gd name="connsiteX132" fmla="*/ 2578178 w 12192000"/>
              <a:gd name="connsiteY132" fmla="*/ 1990531 h 2237474"/>
              <a:gd name="connsiteX133" fmla="*/ 2476147 w 12192000"/>
              <a:gd name="connsiteY133" fmla="*/ 1998305 h 2237474"/>
              <a:gd name="connsiteX134" fmla="*/ 2373568 w 12192000"/>
              <a:gd name="connsiteY134" fmla="*/ 2003219 h 2237474"/>
              <a:gd name="connsiteX135" fmla="*/ 2321399 w 12192000"/>
              <a:gd name="connsiteY135" fmla="*/ 1989467 h 2237474"/>
              <a:gd name="connsiteX136" fmla="*/ 2315525 w 12192000"/>
              <a:gd name="connsiteY136" fmla="*/ 1989708 h 2237474"/>
              <a:gd name="connsiteX137" fmla="*/ 2300792 w 12192000"/>
              <a:gd name="connsiteY137" fmla="*/ 1994290 h 2237474"/>
              <a:gd name="connsiteX138" fmla="*/ 2295469 w 12192000"/>
              <a:gd name="connsiteY138" fmla="*/ 1996659 h 2237474"/>
              <a:gd name="connsiteX139" fmla="*/ 2287219 w 12192000"/>
              <a:gd name="connsiteY139" fmla="*/ 1998750 h 2237474"/>
              <a:gd name="connsiteX140" fmla="*/ 2286948 w 12192000"/>
              <a:gd name="connsiteY140" fmla="*/ 1998596 h 2237474"/>
              <a:gd name="connsiteX141" fmla="*/ 2243069 w 12192000"/>
              <a:gd name="connsiteY141" fmla="*/ 2015111 h 2237474"/>
              <a:gd name="connsiteX142" fmla="*/ 2186609 w 12192000"/>
              <a:gd name="connsiteY142" fmla="*/ 2008263 h 2237474"/>
              <a:gd name="connsiteX143" fmla="*/ 2164831 w 12192000"/>
              <a:gd name="connsiteY143" fmla="*/ 2010143 h 2237474"/>
              <a:gd name="connsiteX144" fmla="*/ 2152836 w 12192000"/>
              <a:gd name="connsiteY144" fmla="*/ 2010048 h 2237474"/>
              <a:gd name="connsiteX145" fmla="*/ 2117102 w 12192000"/>
              <a:gd name="connsiteY145" fmla="*/ 2023004 h 2237474"/>
              <a:gd name="connsiteX146" fmla="*/ 2111935 w 12192000"/>
              <a:gd name="connsiteY146" fmla="*/ 2023163 h 2237474"/>
              <a:gd name="connsiteX147" fmla="*/ 2089991 w 12192000"/>
              <a:gd name="connsiteY147" fmla="*/ 2034193 h 2237474"/>
              <a:gd name="connsiteX148" fmla="*/ 2058061 w 12192000"/>
              <a:gd name="connsiteY148" fmla="*/ 2047942 h 2237474"/>
              <a:gd name="connsiteX149" fmla="*/ 2055737 w 12192000"/>
              <a:gd name="connsiteY149" fmla="*/ 2047704 h 2237474"/>
              <a:gd name="connsiteX150" fmla="*/ 2042244 w 12192000"/>
              <a:gd name="connsiteY150" fmla="*/ 2055560 h 2237474"/>
              <a:gd name="connsiteX151" fmla="*/ 1976224 w 12192000"/>
              <a:gd name="connsiteY151" fmla="*/ 2074257 h 2237474"/>
              <a:gd name="connsiteX152" fmla="*/ 1877728 w 12192000"/>
              <a:gd name="connsiteY152" fmla="*/ 2101004 h 2237474"/>
              <a:gd name="connsiteX153" fmla="*/ 1759056 w 12192000"/>
              <a:gd name="connsiteY153" fmla="*/ 2125608 h 2237474"/>
              <a:gd name="connsiteX154" fmla="*/ 1637948 w 12192000"/>
              <a:gd name="connsiteY154" fmla="*/ 2172597 h 2237474"/>
              <a:gd name="connsiteX155" fmla="*/ 1434549 w 12192000"/>
              <a:gd name="connsiteY155" fmla="*/ 2234522 h 2237474"/>
              <a:gd name="connsiteX156" fmla="*/ 1398481 w 12192000"/>
              <a:gd name="connsiteY156" fmla="*/ 2237074 h 2237474"/>
              <a:gd name="connsiteX157" fmla="*/ 1398407 w 12192000"/>
              <a:gd name="connsiteY157" fmla="*/ 2237095 h 2237474"/>
              <a:gd name="connsiteX158" fmla="*/ 1370962 w 12192000"/>
              <a:gd name="connsiteY158" fmla="*/ 2237474 h 2237474"/>
              <a:gd name="connsiteX159" fmla="*/ 1356367 w 12192000"/>
              <a:gd name="connsiteY159" fmla="*/ 2235089 h 2237474"/>
              <a:gd name="connsiteX160" fmla="*/ 1324828 w 12192000"/>
              <a:gd name="connsiteY160" fmla="*/ 2231968 h 2237474"/>
              <a:gd name="connsiteX161" fmla="*/ 1297744 w 12192000"/>
              <a:gd name="connsiteY161" fmla="*/ 2235849 h 2237474"/>
              <a:gd name="connsiteX162" fmla="*/ 1286236 w 12192000"/>
              <a:gd name="connsiteY162" fmla="*/ 2233135 h 2237474"/>
              <a:gd name="connsiteX163" fmla="*/ 1283504 w 12192000"/>
              <a:gd name="connsiteY163" fmla="*/ 2233797 h 2237474"/>
              <a:gd name="connsiteX164" fmla="*/ 1279765 w 12192000"/>
              <a:gd name="connsiteY164" fmla="*/ 2229639 h 2237474"/>
              <a:gd name="connsiteX165" fmla="*/ 1195347 w 12192000"/>
              <a:gd name="connsiteY165" fmla="*/ 2212354 h 2237474"/>
              <a:gd name="connsiteX166" fmla="*/ 970251 w 12192000"/>
              <a:gd name="connsiteY166" fmla="*/ 2221029 h 2237474"/>
              <a:gd name="connsiteX167" fmla="*/ 812914 w 12192000"/>
              <a:gd name="connsiteY167" fmla="*/ 2202752 h 2237474"/>
              <a:gd name="connsiteX168" fmla="*/ 800195 w 12192000"/>
              <a:gd name="connsiteY168" fmla="*/ 2209407 h 2237474"/>
              <a:gd name="connsiteX169" fmla="*/ 784978 w 12192000"/>
              <a:gd name="connsiteY169" fmla="*/ 2212360 h 2237474"/>
              <a:gd name="connsiteX170" fmla="*/ 681987 w 12192000"/>
              <a:gd name="connsiteY170" fmla="*/ 2216757 h 2237474"/>
              <a:gd name="connsiteX171" fmla="*/ 669923 w 12192000"/>
              <a:gd name="connsiteY171" fmla="*/ 2211682 h 2237474"/>
              <a:gd name="connsiteX172" fmla="*/ 648680 w 12192000"/>
              <a:gd name="connsiteY172" fmla="*/ 2206229 h 2237474"/>
              <a:gd name="connsiteX173" fmla="*/ 597225 w 12192000"/>
              <a:gd name="connsiteY173" fmla="*/ 2180999 h 2237474"/>
              <a:gd name="connsiteX174" fmla="*/ 558449 w 12192000"/>
              <a:gd name="connsiteY174" fmla="*/ 2182346 h 2237474"/>
              <a:gd name="connsiteX175" fmla="*/ 550517 w 12192000"/>
              <a:gd name="connsiteY175" fmla="*/ 2182060 h 2237474"/>
              <a:gd name="connsiteX176" fmla="*/ 550309 w 12192000"/>
              <a:gd name="connsiteY176" fmla="*/ 2181825 h 2237474"/>
              <a:gd name="connsiteX177" fmla="*/ 541836 w 12192000"/>
              <a:gd name="connsiteY177" fmla="*/ 2181063 h 2237474"/>
              <a:gd name="connsiteX178" fmla="*/ 536057 w 12192000"/>
              <a:gd name="connsiteY178" fmla="*/ 2181537 h 2237474"/>
              <a:gd name="connsiteX179" fmla="*/ 520671 w 12192000"/>
              <a:gd name="connsiteY179" fmla="*/ 2180980 h 2237474"/>
              <a:gd name="connsiteX180" fmla="*/ 515024 w 12192000"/>
              <a:gd name="connsiteY180" fmla="*/ 2179258 h 2237474"/>
              <a:gd name="connsiteX181" fmla="*/ 512278 w 12192000"/>
              <a:gd name="connsiteY181" fmla="*/ 2176369 h 2237474"/>
              <a:gd name="connsiteX182" fmla="*/ 480419 w 12192000"/>
              <a:gd name="connsiteY182" fmla="*/ 2167807 h 2237474"/>
              <a:gd name="connsiteX183" fmla="*/ 413835 w 12192000"/>
              <a:gd name="connsiteY183" fmla="*/ 2156783 h 2237474"/>
              <a:gd name="connsiteX184" fmla="*/ 376513 w 12192000"/>
              <a:gd name="connsiteY184" fmla="*/ 2154014 h 2237474"/>
              <a:gd name="connsiteX185" fmla="*/ 273386 w 12192000"/>
              <a:gd name="connsiteY185" fmla="*/ 2142551 h 2237474"/>
              <a:gd name="connsiteX186" fmla="*/ 169207 w 12192000"/>
              <a:gd name="connsiteY186" fmla="*/ 2128100 h 2237474"/>
              <a:gd name="connsiteX187" fmla="*/ 93149 w 12192000"/>
              <a:gd name="connsiteY187" fmla="*/ 2105324 h 2237474"/>
              <a:gd name="connsiteX188" fmla="*/ 88109 w 12192000"/>
              <a:gd name="connsiteY188" fmla="*/ 2106704 h 2237474"/>
              <a:gd name="connsiteX189" fmla="*/ 80022 w 12192000"/>
              <a:gd name="connsiteY189" fmla="*/ 2107254 h 2237474"/>
              <a:gd name="connsiteX190" fmla="*/ 79717 w 12192000"/>
              <a:gd name="connsiteY190" fmla="*/ 2107046 h 2237474"/>
              <a:gd name="connsiteX191" fmla="*/ 72352 w 12192000"/>
              <a:gd name="connsiteY191" fmla="*/ 2107991 h 2237474"/>
              <a:gd name="connsiteX192" fmla="*/ 37645 w 12192000"/>
              <a:gd name="connsiteY192" fmla="*/ 2115401 h 2237474"/>
              <a:gd name="connsiteX193" fmla="*/ 4572 w 12192000"/>
              <a:gd name="connsiteY193" fmla="*/ 2111091 h 2237474"/>
              <a:gd name="connsiteX194" fmla="*/ 0 w 12192000"/>
              <a:gd name="connsiteY194" fmla="*/ 2110468 h 2237474"/>
              <a:gd name="connsiteX195" fmla="*/ 0 w 12192000"/>
              <a:gd name="connsiteY19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40612 w 12192000"/>
              <a:gd name="connsiteY55" fmla="*/ 1369373 h 2237474"/>
              <a:gd name="connsiteX56" fmla="*/ 7786819 w 12192000"/>
              <a:gd name="connsiteY56" fmla="*/ 1378970 h 2237474"/>
              <a:gd name="connsiteX57" fmla="*/ 7548172 w 12192000"/>
              <a:gd name="connsiteY57" fmla="*/ 1417460 h 2237474"/>
              <a:gd name="connsiteX58" fmla="*/ 7483437 w 12192000"/>
              <a:gd name="connsiteY58" fmla="*/ 1478152 h 2237474"/>
              <a:gd name="connsiteX59" fmla="*/ 7377870 w 12192000"/>
              <a:gd name="connsiteY59" fmla="*/ 1523319 h 2237474"/>
              <a:gd name="connsiteX60" fmla="*/ 7230737 w 12192000"/>
              <a:gd name="connsiteY60" fmla="*/ 1562633 h 2237474"/>
              <a:gd name="connsiteX61" fmla="*/ 7224458 w 12192000"/>
              <a:gd name="connsiteY61" fmla="*/ 1573008 h 2237474"/>
              <a:gd name="connsiteX62" fmla="*/ 7183121 w 12192000"/>
              <a:gd name="connsiteY62" fmla="*/ 1595162 h 2237474"/>
              <a:gd name="connsiteX63" fmla="*/ 7164601 w 12192000"/>
              <a:gd name="connsiteY63" fmla="*/ 1606490 h 2237474"/>
              <a:gd name="connsiteX64" fmla="*/ 7031309 w 12192000"/>
              <a:gd name="connsiteY64" fmla="*/ 1619451 h 2237474"/>
              <a:gd name="connsiteX65" fmla="*/ 6900177 w 12192000"/>
              <a:gd name="connsiteY65" fmla="*/ 1636016 h 2237474"/>
              <a:gd name="connsiteX66" fmla="*/ 6795372 w 12192000"/>
              <a:gd name="connsiteY66" fmla="*/ 1644845 h 2237474"/>
              <a:gd name="connsiteX67" fmla="*/ 6692251 w 12192000"/>
              <a:gd name="connsiteY67" fmla="*/ 1656357 h 2237474"/>
              <a:gd name="connsiteX68" fmla="*/ 6655235 w 12192000"/>
              <a:gd name="connsiteY68" fmla="*/ 1661869 h 2237474"/>
              <a:gd name="connsiteX69" fmla="*/ 6554894 w 12192000"/>
              <a:gd name="connsiteY69" fmla="*/ 1664428 h 2237474"/>
              <a:gd name="connsiteX70" fmla="*/ 6516595 w 12192000"/>
              <a:gd name="connsiteY70" fmla="*/ 1667475 h 2237474"/>
              <a:gd name="connsiteX71" fmla="*/ 6508541 w 12192000"/>
              <a:gd name="connsiteY71" fmla="*/ 1668757 h 2237474"/>
              <a:gd name="connsiteX72" fmla="*/ 6471012 w 12192000"/>
              <a:gd name="connsiteY72" fmla="*/ 1678604 h 2237474"/>
              <a:gd name="connsiteX73" fmla="*/ 6364035 w 12192000"/>
              <a:gd name="connsiteY73" fmla="*/ 1667683 h 2237474"/>
              <a:gd name="connsiteX74" fmla="*/ 6280959 w 12192000"/>
              <a:gd name="connsiteY74" fmla="*/ 1689329 h 2237474"/>
              <a:gd name="connsiteX75" fmla="*/ 6243319 w 12192000"/>
              <a:gd name="connsiteY75" fmla="*/ 1695560 h 2237474"/>
              <a:gd name="connsiteX76" fmla="*/ 6098321 w 12192000"/>
              <a:gd name="connsiteY76" fmla="*/ 1721646 h 2237474"/>
              <a:gd name="connsiteX77" fmla="*/ 5880652 w 12192000"/>
              <a:gd name="connsiteY77" fmla="*/ 1779643 h 2237474"/>
              <a:gd name="connsiteX78" fmla="*/ 5785959 w 12192000"/>
              <a:gd name="connsiteY78" fmla="*/ 1775307 h 2237474"/>
              <a:gd name="connsiteX79" fmla="*/ 5643534 w 12192000"/>
              <a:gd name="connsiteY79" fmla="*/ 1802919 h 2237474"/>
              <a:gd name="connsiteX80" fmla="*/ 5518799 w 12192000"/>
              <a:gd name="connsiteY80" fmla="*/ 1818312 h 2237474"/>
              <a:gd name="connsiteX81" fmla="*/ 5505014 w 12192000"/>
              <a:gd name="connsiteY81" fmla="*/ 1819259 h 2237474"/>
              <a:gd name="connsiteX82" fmla="*/ 5453307 w 12192000"/>
              <a:gd name="connsiteY82" fmla="*/ 1815450 h 2237474"/>
              <a:gd name="connsiteX83" fmla="*/ 5221533 w 12192000"/>
              <a:gd name="connsiteY83" fmla="*/ 1846950 h 2237474"/>
              <a:gd name="connsiteX84" fmla="*/ 5149802 w 12192000"/>
              <a:gd name="connsiteY84" fmla="*/ 1844846 h 2237474"/>
              <a:gd name="connsiteX85" fmla="*/ 5114927 w 12192000"/>
              <a:gd name="connsiteY85" fmla="*/ 1847827 h 2237474"/>
              <a:gd name="connsiteX86" fmla="*/ 5108970 w 12192000"/>
              <a:gd name="connsiteY86" fmla="*/ 1847935 h 2237474"/>
              <a:gd name="connsiteX87" fmla="*/ 5067961 w 12192000"/>
              <a:gd name="connsiteY87" fmla="*/ 1845917 h 2237474"/>
              <a:gd name="connsiteX88" fmla="*/ 5007075 w 12192000"/>
              <a:gd name="connsiteY88" fmla="*/ 1838626 h 2237474"/>
              <a:gd name="connsiteX89" fmla="*/ 4944087 w 12192000"/>
              <a:gd name="connsiteY89" fmla="*/ 1823332 h 2237474"/>
              <a:gd name="connsiteX90" fmla="*/ 4907662 w 12192000"/>
              <a:gd name="connsiteY90" fmla="*/ 1816900 h 2237474"/>
              <a:gd name="connsiteX91" fmla="*/ 4882386 w 12192000"/>
              <a:gd name="connsiteY91" fmla="*/ 1809844 h 2237474"/>
              <a:gd name="connsiteX92" fmla="*/ 4811440 w 12192000"/>
              <a:gd name="connsiteY92" fmla="*/ 1804655 h 2237474"/>
              <a:gd name="connsiteX93" fmla="*/ 4691075 w 12192000"/>
              <a:gd name="connsiteY93" fmla="*/ 1801389 h 2237474"/>
              <a:gd name="connsiteX94" fmla="*/ 4611738 w 12192000"/>
              <a:gd name="connsiteY94" fmla="*/ 1776964 h 2237474"/>
              <a:gd name="connsiteX95" fmla="*/ 4560070 w 12192000"/>
              <a:gd name="connsiteY95" fmla="*/ 1785640 h 2237474"/>
              <a:gd name="connsiteX96" fmla="*/ 4536503 w 12192000"/>
              <a:gd name="connsiteY96" fmla="*/ 1785334 h 2237474"/>
              <a:gd name="connsiteX97" fmla="*/ 4513724 w 12192000"/>
              <a:gd name="connsiteY97" fmla="*/ 1791996 h 2237474"/>
              <a:gd name="connsiteX98" fmla="*/ 4459810 w 12192000"/>
              <a:gd name="connsiteY98" fmla="*/ 1797886 h 2237474"/>
              <a:gd name="connsiteX99" fmla="*/ 4379064 w 12192000"/>
              <a:gd name="connsiteY99" fmla="*/ 1817177 h 2237474"/>
              <a:gd name="connsiteX100" fmla="*/ 4290981 w 12192000"/>
              <a:gd name="connsiteY100" fmla="*/ 1839677 h 2237474"/>
              <a:gd name="connsiteX101" fmla="*/ 4238372 w 12192000"/>
              <a:gd name="connsiteY101" fmla="*/ 1851480 h 2237474"/>
              <a:gd name="connsiteX102" fmla="*/ 4232517 w 12192000"/>
              <a:gd name="connsiteY102" fmla="*/ 1852567 h 2237474"/>
              <a:gd name="connsiteX103" fmla="*/ 4191732 w 12192000"/>
              <a:gd name="connsiteY103" fmla="*/ 1857328 h 2237474"/>
              <a:gd name="connsiteX104" fmla="*/ 4065532 w 12192000"/>
              <a:gd name="connsiteY104" fmla="*/ 1855477 h 2237474"/>
              <a:gd name="connsiteX105" fmla="*/ 4028460 w 12192000"/>
              <a:gd name="connsiteY105" fmla="*/ 1855137 h 2237474"/>
              <a:gd name="connsiteX106" fmla="*/ 4002267 w 12192000"/>
              <a:gd name="connsiteY106" fmla="*/ 1852352 h 2237474"/>
              <a:gd name="connsiteX107" fmla="*/ 3931396 w 12192000"/>
              <a:gd name="connsiteY107" fmla="*/ 1858915 h 2237474"/>
              <a:gd name="connsiteX108" fmla="*/ 3812162 w 12192000"/>
              <a:gd name="connsiteY108" fmla="*/ 1875501 h 2237474"/>
              <a:gd name="connsiteX109" fmla="*/ 3729530 w 12192000"/>
              <a:gd name="connsiteY109" fmla="*/ 1864513 h 2237474"/>
              <a:gd name="connsiteX110" fmla="*/ 3680177 w 12192000"/>
              <a:gd name="connsiteY110" fmla="*/ 1881552 h 2237474"/>
              <a:gd name="connsiteX111" fmla="*/ 3567259 w 12192000"/>
              <a:gd name="connsiteY111" fmla="*/ 1893482 h 2237474"/>
              <a:gd name="connsiteX112" fmla="*/ 3405770 w 12192000"/>
              <a:gd name="connsiteY112" fmla="*/ 1904591 h 2237474"/>
              <a:gd name="connsiteX113" fmla="*/ 3280097 w 12192000"/>
              <a:gd name="connsiteY113" fmla="*/ 1919610 h 2237474"/>
              <a:gd name="connsiteX114" fmla="*/ 3123424 w 12192000"/>
              <a:gd name="connsiteY114" fmla="*/ 1952930 h 2237474"/>
              <a:gd name="connsiteX115" fmla="*/ 3009910 w 12192000"/>
              <a:gd name="connsiteY115" fmla="*/ 1957866 h 2237474"/>
              <a:gd name="connsiteX116" fmla="*/ 2995934 w 12192000"/>
              <a:gd name="connsiteY116" fmla="*/ 1967085 h 2237474"/>
              <a:gd name="connsiteX117" fmla="*/ 2980071 w 12192000"/>
              <a:gd name="connsiteY117" fmla="*/ 1972988 h 2237474"/>
              <a:gd name="connsiteX118" fmla="*/ 2978094 w 12192000"/>
              <a:gd name="connsiteY118" fmla="*/ 1972369 h 2237474"/>
              <a:gd name="connsiteX119" fmla="*/ 2942858 w 12192000"/>
              <a:gd name="connsiteY119" fmla="*/ 1981367 h 2237474"/>
              <a:gd name="connsiteX120" fmla="*/ 2875436 w 12192000"/>
              <a:gd name="connsiteY120" fmla="*/ 1996977 h 2237474"/>
              <a:gd name="connsiteX121" fmla="*/ 2874892 w 12192000"/>
              <a:gd name="connsiteY121" fmla="*/ 1996085 h 2237474"/>
              <a:gd name="connsiteX122" fmla="*/ 2864145 w 12192000"/>
              <a:gd name="connsiteY122" fmla="*/ 1994061 h 2237474"/>
              <a:gd name="connsiteX123" fmla="*/ 2843662 w 12192000"/>
              <a:gd name="connsiteY123" fmla="*/ 1992498 h 2237474"/>
              <a:gd name="connsiteX124" fmla="*/ 2796128 w 12192000"/>
              <a:gd name="connsiteY124" fmla="*/ 1976403 h 2237474"/>
              <a:gd name="connsiteX125" fmla="*/ 2756784 w 12192000"/>
              <a:gd name="connsiteY125" fmla="*/ 1985116 h 2237474"/>
              <a:gd name="connsiteX126" fmla="*/ 2748833 w 12192000"/>
              <a:gd name="connsiteY126" fmla="*/ 1986323 h 2237474"/>
              <a:gd name="connsiteX127" fmla="*/ 2748661 w 12192000"/>
              <a:gd name="connsiteY127" fmla="*/ 1986122 h 2237474"/>
              <a:gd name="connsiteX128" fmla="*/ 2740251 w 12192000"/>
              <a:gd name="connsiteY128" fmla="*/ 1986946 h 2237474"/>
              <a:gd name="connsiteX129" fmla="*/ 2718916 w 12192000"/>
              <a:gd name="connsiteY129" fmla="*/ 1990867 h 2237474"/>
              <a:gd name="connsiteX130" fmla="*/ 2713522 w 12192000"/>
              <a:gd name="connsiteY130" fmla="*/ 1990173 h 2237474"/>
              <a:gd name="connsiteX131" fmla="*/ 2680597 w 12192000"/>
              <a:gd name="connsiteY131" fmla="*/ 1984996 h 2237474"/>
              <a:gd name="connsiteX132" fmla="*/ 2578178 w 12192000"/>
              <a:gd name="connsiteY132" fmla="*/ 1990531 h 2237474"/>
              <a:gd name="connsiteX133" fmla="*/ 2476147 w 12192000"/>
              <a:gd name="connsiteY133" fmla="*/ 1998305 h 2237474"/>
              <a:gd name="connsiteX134" fmla="*/ 2373568 w 12192000"/>
              <a:gd name="connsiteY134" fmla="*/ 2003219 h 2237474"/>
              <a:gd name="connsiteX135" fmla="*/ 2321399 w 12192000"/>
              <a:gd name="connsiteY135" fmla="*/ 1989467 h 2237474"/>
              <a:gd name="connsiteX136" fmla="*/ 2315525 w 12192000"/>
              <a:gd name="connsiteY136" fmla="*/ 1989708 h 2237474"/>
              <a:gd name="connsiteX137" fmla="*/ 2300792 w 12192000"/>
              <a:gd name="connsiteY137" fmla="*/ 1994290 h 2237474"/>
              <a:gd name="connsiteX138" fmla="*/ 2295469 w 12192000"/>
              <a:gd name="connsiteY138" fmla="*/ 1996659 h 2237474"/>
              <a:gd name="connsiteX139" fmla="*/ 2287219 w 12192000"/>
              <a:gd name="connsiteY139" fmla="*/ 1998750 h 2237474"/>
              <a:gd name="connsiteX140" fmla="*/ 2286948 w 12192000"/>
              <a:gd name="connsiteY140" fmla="*/ 1998596 h 2237474"/>
              <a:gd name="connsiteX141" fmla="*/ 2243069 w 12192000"/>
              <a:gd name="connsiteY141" fmla="*/ 2015111 h 2237474"/>
              <a:gd name="connsiteX142" fmla="*/ 2186609 w 12192000"/>
              <a:gd name="connsiteY142" fmla="*/ 2008263 h 2237474"/>
              <a:gd name="connsiteX143" fmla="*/ 2164831 w 12192000"/>
              <a:gd name="connsiteY143" fmla="*/ 2010143 h 2237474"/>
              <a:gd name="connsiteX144" fmla="*/ 2152836 w 12192000"/>
              <a:gd name="connsiteY144" fmla="*/ 2010048 h 2237474"/>
              <a:gd name="connsiteX145" fmla="*/ 2117102 w 12192000"/>
              <a:gd name="connsiteY145" fmla="*/ 2023004 h 2237474"/>
              <a:gd name="connsiteX146" fmla="*/ 2111935 w 12192000"/>
              <a:gd name="connsiteY146" fmla="*/ 2023163 h 2237474"/>
              <a:gd name="connsiteX147" fmla="*/ 2089991 w 12192000"/>
              <a:gd name="connsiteY147" fmla="*/ 2034193 h 2237474"/>
              <a:gd name="connsiteX148" fmla="*/ 2058061 w 12192000"/>
              <a:gd name="connsiteY148" fmla="*/ 2047942 h 2237474"/>
              <a:gd name="connsiteX149" fmla="*/ 2055737 w 12192000"/>
              <a:gd name="connsiteY149" fmla="*/ 2047704 h 2237474"/>
              <a:gd name="connsiteX150" fmla="*/ 2042244 w 12192000"/>
              <a:gd name="connsiteY150" fmla="*/ 2055560 h 2237474"/>
              <a:gd name="connsiteX151" fmla="*/ 1976224 w 12192000"/>
              <a:gd name="connsiteY151" fmla="*/ 2074257 h 2237474"/>
              <a:gd name="connsiteX152" fmla="*/ 1877728 w 12192000"/>
              <a:gd name="connsiteY152" fmla="*/ 2101004 h 2237474"/>
              <a:gd name="connsiteX153" fmla="*/ 1759056 w 12192000"/>
              <a:gd name="connsiteY153" fmla="*/ 2125608 h 2237474"/>
              <a:gd name="connsiteX154" fmla="*/ 1637948 w 12192000"/>
              <a:gd name="connsiteY154" fmla="*/ 2172597 h 2237474"/>
              <a:gd name="connsiteX155" fmla="*/ 1434549 w 12192000"/>
              <a:gd name="connsiteY155" fmla="*/ 2234522 h 2237474"/>
              <a:gd name="connsiteX156" fmla="*/ 1398481 w 12192000"/>
              <a:gd name="connsiteY156" fmla="*/ 2237074 h 2237474"/>
              <a:gd name="connsiteX157" fmla="*/ 1398407 w 12192000"/>
              <a:gd name="connsiteY157" fmla="*/ 2237095 h 2237474"/>
              <a:gd name="connsiteX158" fmla="*/ 1370962 w 12192000"/>
              <a:gd name="connsiteY158" fmla="*/ 2237474 h 2237474"/>
              <a:gd name="connsiteX159" fmla="*/ 1356367 w 12192000"/>
              <a:gd name="connsiteY159" fmla="*/ 2235089 h 2237474"/>
              <a:gd name="connsiteX160" fmla="*/ 1324828 w 12192000"/>
              <a:gd name="connsiteY160" fmla="*/ 2231968 h 2237474"/>
              <a:gd name="connsiteX161" fmla="*/ 1297744 w 12192000"/>
              <a:gd name="connsiteY161" fmla="*/ 2235849 h 2237474"/>
              <a:gd name="connsiteX162" fmla="*/ 1286236 w 12192000"/>
              <a:gd name="connsiteY162" fmla="*/ 2233135 h 2237474"/>
              <a:gd name="connsiteX163" fmla="*/ 1283504 w 12192000"/>
              <a:gd name="connsiteY163" fmla="*/ 2233797 h 2237474"/>
              <a:gd name="connsiteX164" fmla="*/ 1279765 w 12192000"/>
              <a:gd name="connsiteY164" fmla="*/ 2229639 h 2237474"/>
              <a:gd name="connsiteX165" fmla="*/ 1195347 w 12192000"/>
              <a:gd name="connsiteY165" fmla="*/ 2212354 h 2237474"/>
              <a:gd name="connsiteX166" fmla="*/ 970251 w 12192000"/>
              <a:gd name="connsiteY166" fmla="*/ 2221029 h 2237474"/>
              <a:gd name="connsiteX167" fmla="*/ 812914 w 12192000"/>
              <a:gd name="connsiteY167" fmla="*/ 2202752 h 2237474"/>
              <a:gd name="connsiteX168" fmla="*/ 800195 w 12192000"/>
              <a:gd name="connsiteY168" fmla="*/ 2209407 h 2237474"/>
              <a:gd name="connsiteX169" fmla="*/ 784978 w 12192000"/>
              <a:gd name="connsiteY169" fmla="*/ 2212360 h 2237474"/>
              <a:gd name="connsiteX170" fmla="*/ 681987 w 12192000"/>
              <a:gd name="connsiteY170" fmla="*/ 2216757 h 2237474"/>
              <a:gd name="connsiteX171" fmla="*/ 669923 w 12192000"/>
              <a:gd name="connsiteY171" fmla="*/ 2211682 h 2237474"/>
              <a:gd name="connsiteX172" fmla="*/ 648680 w 12192000"/>
              <a:gd name="connsiteY172" fmla="*/ 2206229 h 2237474"/>
              <a:gd name="connsiteX173" fmla="*/ 597225 w 12192000"/>
              <a:gd name="connsiteY173" fmla="*/ 2180999 h 2237474"/>
              <a:gd name="connsiteX174" fmla="*/ 558449 w 12192000"/>
              <a:gd name="connsiteY174" fmla="*/ 2182346 h 2237474"/>
              <a:gd name="connsiteX175" fmla="*/ 550517 w 12192000"/>
              <a:gd name="connsiteY175" fmla="*/ 2182060 h 2237474"/>
              <a:gd name="connsiteX176" fmla="*/ 550309 w 12192000"/>
              <a:gd name="connsiteY176" fmla="*/ 2181825 h 2237474"/>
              <a:gd name="connsiteX177" fmla="*/ 541836 w 12192000"/>
              <a:gd name="connsiteY177" fmla="*/ 2181063 h 2237474"/>
              <a:gd name="connsiteX178" fmla="*/ 536057 w 12192000"/>
              <a:gd name="connsiteY178" fmla="*/ 2181537 h 2237474"/>
              <a:gd name="connsiteX179" fmla="*/ 520671 w 12192000"/>
              <a:gd name="connsiteY179" fmla="*/ 2180980 h 2237474"/>
              <a:gd name="connsiteX180" fmla="*/ 515024 w 12192000"/>
              <a:gd name="connsiteY180" fmla="*/ 2179258 h 2237474"/>
              <a:gd name="connsiteX181" fmla="*/ 512278 w 12192000"/>
              <a:gd name="connsiteY181" fmla="*/ 2176369 h 2237474"/>
              <a:gd name="connsiteX182" fmla="*/ 480419 w 12192000"/>
              <a:gd name="connsiteY182" fmla="*/ 2167807 h 2237474"/>
              <a:gd name="connsiteX183" fmla="*/ 413835 w 12192000"/>
              <a:gd name="connsiteY183" fmla="*/ 2156783 h 2237474"/>
              <a:gd name="connsiteX184" fmla="*/ 376513 w 12192000"/>
              <a:gd name="connsiteY184" fmla="*/ 2154014 h 2237474"/>
              <a:gd name="connsiteX185" fmla="*/ 273386 w 12192000"/>
              <a:gd name="connsiteY185" fmla="*/ 2142551 h 2237474"/>
              <a:gd name="connsiteX186" fmla="*/ 169207 w 12192000"/>
              <a:gd name="connsiteY186" fmla="*/ 2128100 h 2237474"/>
              <a:gd name="connsiteX187" fmla="*/ 93149 w 12192000"/>
              <a:gd name="connsiteY187" fmla="*/ 2105324 h 2237474"/>
              <a:gd name="connsiteX188" fmla="*/ 88109 w 12192000"/>
              <a:gd name="connsiteY188" fmla="*/ 2106704 h 2237474"/>
              <a:gd name="connsiteX189" fmla="*/ 80022 w 12192000"/>
              <a:gd name="connsiteY189" fmla="*/ 2107254 h 2237474"/>
              <a:gd name="connsiteX190" fmla="*/ 79717 w 12192000"/>
              <a:gd name="connsiteY190" fmla="*/ 2107046 h 2237474"/>
              <a:gd name="connsiteX191" fmla="*/ 72352 w 12192000"/>
              <a:gd name="connsiteY191" fmla="*/ 2107991 h 2237474"/>
              <a:gd name="connsiteX192" fmla="*/ 37645 w 12192000"/>
              <a:gd name="connsiteY192" fmla="*/ 2115401 h 2237474"/>
              <a:gd name="connsiteX193" fmla="*/ 4572 w 12192000"/>
              <a:gd name="connsiteY193" fmla="*/ 2111091 h 2237474"/>
              <a:gd name="connsiteX194" fmla="*/ 0 w 12192000"/>
              <a:gd name="connsiteY194" fmla="*/ 2110468 h 2237474"/>
              <a:gd name="connsiteX195" fmla="*/ 0 w 12192000"/>
              <a:gd name="connsiteY19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42099 w 12192000"/>
              <a:gd name="connsiteY53" fmla="*/ 1336332 h 2237474"/>
              <a:gd name="connsiteX54" fmla="*/ 7902328 w 12192000"/>
              <a:gd name="connsiteY54" fmla="*/ 1345865 h 2237474"/>
              <a:gd name="connsiteX55" fmla="*/ 7840612 w 12192000"/>
              <a:gd name="connsiteY55" fmla="*/ 1369373 h 2237474"/>
              <a:gd name="connsiteX56" fmla="*/ 7786819 w 12192000"/>
              <a:gd name="connsiteY56" fmla="*/ 1378970 h 2237474"/>
              <a:gd name="connsiteX57" fmla="*/ 7548172 w 12192000"/>
              <a:gd name="connsiteY57" fmla="*/ 1417460 h 2237474"/>
              <a:gd name="connsiteX58" fmla="*/ 7483437 w 12192000"/>
              <a:gd name="connsiteY58" fmla="*/ 1478152 h 2237474"/>
              <a:gd name="connsiteX59" fmla="*/ 7377870 w 12192000"/>
              <a:gd name="connsiteY59" fmla="*/ 1523319 h 2237474"/>
              <a:gd name="connsiteX60" fmla="*/ 7230737 w 12192000"/>
              <a:gd name="connsiteY60" fmla="*/ 1562633 h 2237474"/>
              <a:gd name="connsiteX61" fmla="*/ 7224458 w 12192000"/>
              <a:gd name="connsiteY61" fmla="*/ 1573008 h 2237474"/>
              <a:gd name="connsiteX62" fmla="*/ 7183121 w 12192000"/>
              <a:gd name="connsiteY62" fmla="*/ 1595162 h 2237474"/>
              <a:gd name="connsiteX63" fmla="*/ 7164601 w 12192000"/>
              <a:gd name="connsiteY63" fmla="*/ 1606490 h 2237474"/>
              <a:gd name="connsiteX64" fmla="*/ 7031309 w 12192000"/>
              <a:gd name="connsiteY64" fmla="*/ 1619451 h 2237474"/>
              <a:gd name="connsiteX65" fmla="*/ 6900177 w 12192000"/>
              <a:gd name="connsiteY65" fmla="*/ 1636016 h 2237474"/>
              <a:gd name="connsiteX66" fmla="*/ 6795372 w 12192000"/>
              <a:gd name="connsiteY66" fmla="*/ 1644845 h 2237474"/>
              <a:gd name="connsiteX67" fmla="*/ 6692251 w 12192000"/>
              <a:gd name="connsiteY67" fmla="*/ 1656357 h 2237474"/>
              <a:gd name="connsiteX68" fmla="*/ 6655235 w 12192000"/>
              <a:gd name="connsiteY68" fmla="*/ 1661869 h 2237474"/>
              <a:gd name="connsiteX69" fmla="*/ 6554894 w 12192000"/>
              <a:gd name="connsiteY69" fmla="*/ 1664428 h 2237474"/>
              <a:gd name="connsiteX70" fmla="*/ 6516595 w 12192000"/>
              <a:gd name="connsiteY70" fmla="*/ 1667475 h 2237474"/>
              <a:gd name="connsiteX71" fmla="*/ 6508541 w 12192000"/>
              <a:gd name="connsiteY71" fmla="*/ 1668757 h 2237474"/>
              <a:gd name="connsiteX72" fmla="*/ 6471012 w 12192000"/>
              <a:gd name="connsiteY72" fmla="*/ 1678604 h 2237474"/>
              <a:gd name="connsiteX73" fmla="*/ 6364035 w 12192000"/>
              <a:gd name="connsiteY73" fmla="*/ 1667683 h 2237474"/>
              <a:gd name="connsiteX74" fmla="*/ 6280959 w 12192000"/>
              <a:gd name="connsiteY74" fmla="*/ 1689329 h 2237474"/>
              <a:gd name="connsiteX75" fmla="*/ 6243319 w 12192000"/>
              <a:gd name="connsiteY75" fmla="*/ 1695560 h 2237474"/>
              <a:gd name="connsiteX76" fmla="*/ 6098321 w 12192000"/>
              <a:gd name="connsiteY76" fmla="*/ 1721646 h 2237474"/>
              <a:gd name="connsiteX77" fmla="*/ 5880652 w 12192000"/>
              <a:gd name="connsiteY77" fmla="*/ 1779643 h 2237474"/>
              <a:gd name="connsiteX78" fmla="*/ 5785959 w 12192000"/>
              <a:gd name="connsiteY78" fmla="*/ 1775307 h 2237474"/>
              <a:gd name="connsiteX79" fmla="*/ 5643534 w 12192000"/>
              <a:gd name="connsiteY79" fmla="*/ 1802919 h 2237474"/>
              <a:gd name="connsiteX80" fmla="*/ 5518799 w 12192000"/>
              <a:gd name="connsiteY80" fmla="*/ 1818312 h 2237474"/>
              <a:gd name="connsiteX81" fmla="*/ 5505014 w 12192000"/>
              <a:gd name="connsiteY81" fmla="*/ 1819259 h 2237474"/>
              <a:gd name="connsiteX82" fmla="*/ 5453307 w 12192000"/>
              <a:gd name="connsiteY82" fmla="*/ 1815450 h 2237474"/>
              <a:gd name="connsiteX83" fmla="*/ 5221533 w 12192000"/>
              <a:gd name="connsiteY83" fmla="*/ 1846950 h 2237474"/>
              <a:gd name="connsiteX84" fmla="*/ 5149802 w 12192000"/>
              <a:gd name="connsiteY84" fmla="*/ 1844846 h 2237474"/>
              <a:gd name="connsiteX85" fmla="*/ 5114927 w 12192000"/>
              <a:gd name="connsiteY85" fmla="*/ 1847827 h 2237474"/>
              <a:gd name="connsiteX86" fmla="*/ 5108970 w 12192000"/>
              <a:gd name="connsiteY86" fmla="*/ 1847935 h 2237474"/>
              <a:gd name="connsiteX87" fmla="*/ 5067961 w 12192000"/>
              <a:gd name="connsiteY87" fmla="*/ 1845917 h 2237474"/>
              <a:gd name="connsiteX88" fmla="*/ 5007075 w 12192000"/>
              <a:gd name="connsiteY88" fmla="*/ 1838626 h 2237474"/>
              <a:gd name="connsiteX89" fmla="*/ 4944087 w 12192000"/>
              <a:gd name="connsiteY89" fmla="*/ 1823332 h 2237474"/>
              <a:gd name="connsiteX90" fmla="*/ 4907662 w 12192000"/>
              <a:gd name="connsiteY90" fmla="*/ 1816900 h 2237474"/>
              <a:gd name="connsiteX91" fmla="*/ 4882386 w 12192000"/>
              <a:gd name="connsiteY91" fmla="*/ 1809844 h 2237474"/>
              <a:gd name="connsiteX92" fmla="*/ 4811440 w 12192000"/>
              <a:gd name="connsiteY92" fmla="*/ 1804655 h 2237474"/>
              <a:gd name="connsiteX93" fmla="*/ 4691075 w 12192000"/>
              <a:gd name="connsiteY93" fmla="*/ 1801389 h 2237474"/>
              <a:gd name="connsiteX94" fmla="*/ 4611738 w 12192000"/>
              <a:gd name="connsiteY94" fmla="*/ 1776964 h 2237474"/>
              <a:gd name="connsiteX95" fmla="*/ 4560070 w 12192000"/>
              <a:gd name="connsiteY95" fmla="*/ 1785640 h 2237474"/>
              <a:gd name="connsiteX96" fmla="*/ 4536503 w 12192000"/>
              <a:gd name="connsiteY96" fmla="*/ 1785334 h 2237474"/>
              <a:gd name="connsiteX97" fmla="*/ 4513724 w 12192000"/>
              <a:gd name="connsiteY97" fmla="*/ 1791996 h 2237474"/>
              <a:gd name="connsiteX98" fmla="*/ 4459810 w 12192000"/>
              <a:gd name="connsiteY98" fmla="*/ 1797886 h 2237474"/>
              <a:gd name="connsiteX99" fmla="*/ 4379064 w 12192000"/>
              <a:gd name="connsiteY99" fmla="*/ 1817177 h 2237474"/>
              <a:gd name="connsiteX100" fmla="*/ 4290981 w 12192000"/>
              <a:gd name="connsiteY100" fmla="*/ 1839677 h 2237474"/>
              <a:gd name="connsiteX101" fmla="*/ 4238372 w 12192000"/>
              <a:gd name="connsiteY101" fmla="*/ 1851480 h 2237474"/>
              <a:gd name="connsiteX102" fmla="*/ 4232517 w 12192000"/>
              <a:gd name="connsiteY102" fmla="*/ 1852567 h 2237474"/>
              <a:gd name="connsiteX103" fmla="*/ 4191732 w 12192000"/>
              <a:gd name="connsiteY103" fmla="*/ 1857328 h 2237474"/>
              <a:gd name="connsiteX104" fmla="*/ 4065532 w 12192000"/>
              <a:gd name="connsiteY104" fmla="*/ 1855477 h 2237474"/>
              <a:gd name="connsiteX105" fmla="*/ 4028460 w 12192000"/>
              <a:gd name="connsiteY105" fmla="*/ 1855137 h 2237474"/>
              <a:gd name="connsiteX106" fmla="*/ 4002267 w 12192000"/>
              <a:gd name="connsiteY106" fmla="*/ 1852352 h 2237474"/>
              <a:gd name="connsiteX107" fmla="*/ 3931396 w 12192000"/>
              <a:gd name="connsiteY107" fmla="*/ 1858915 h 2237474"/>
              <a:gd name="connsiteX108" fmla="*/ 3812162 w 12192000"/>
              <a:gd name="connsiteY108" fmla="*/ 1875501 h 2237474"/>
              <a:gd name="connsiteX109" fmla="*/ 3729530 w 12192000"/>
              <a:gd name="connsiteY109" fmla="*/ 1864513 h 2237474"/>
              <a:gd name="connsiteX110" fmla="*/ 3680177 w 12192000"/>
              <a:gd name="connsiteY110" fmla="*/ 1881552 h 2237474"/>
              <a:gd name="connsiteX111" fmla="*/ 3567259 w 12192000"/>
              <a:gd name="connsiteY111" fmla="*/ 1893482 h 2237474"/>
              <a:gd name="connsiteX112" fmla="*/ 3405770 w 12192000"/>
              <a:gd name="connsiteY112" fmla="*/ 1904591 h 2237474"/>
              <a:gd name="connsiteX113" fmla="*/ 3280097 w 12192000"/>
              <a:gd name="connsiteY113" fmla="*/ 1919610 h 2237474"/>
              <a:gd name="connsiteX114" fmla="*/ 3123424 w 12192000"/>
              <a:gd name="connsiteY114" fmla="*/ 1952930 h 2237474"/>
              <a:gd name="connsiteX115" fmla="*/ 3009910 w 12192000"/>
              <a:gd name="connsiteY115" fmla="*/ 1957866 h 2237474"/>
              <a:gd name="connsiteX116" fmla="*/ 2995934 w 12192000"/>
              <a:gd name="connsiteY116" fmla="*/ 1967085 h 2237474"/>
              <a:gd name="connsiteX117" fmla="*/ 2980071 w 12192000"/>
              <a:gd name="connsiteY117" fmla="*/ 1972988 h 2237474"/>
              <a:gd name="connsiteX118" fmla="*/ 2978094 w 12192000"/>
              <a:gd name="connsiteY118" fmla="*/ 1972369 h 2237474"/>
              <a:gd name="connsiteX119" fmla="*/ 2942858 w 12192000"/>
              <a:gd name="connsiteY119" fmla="*/ 1981367 h 2237474"/>
              <a:gd name="connsiteX120" fmla="*/ 2875436 w 12192000"/>
              <a:gd name="connsiteY120" fmla="*/ 1996977 h 2237474"/>
              <a:gd name="connsiteX121" fmla="*/ 2874892 w 12192000"/>
              <a:gd name="connsiteY121" fmla="*/ 1996085 h 2237474"/>
              <a:gd name="connsiteX122" fmla="*/ 2864145 w 12192000"/>
              <a:gd name="connsiteY122" fmla="*/ 1994061 h 2237474"/>
              <a:gd name="connsiteX123" fmla="*/ 2843662 w 12192000"/>
              <a:gd name="connsiteY123" fmla="*/ 1992498 h 2237474"/>
              <a:gd name="connsiteX124" fmla="*/ 2796128 w 12192000"/>
              <a:gd name="connsiteY124" fmla="*/ 1976403 h 2237474"/>
              <a:gd name="connsiteX125" fmla="*/ 2756784 w 12192000"/>
              <a:gd name="connsiteY125" fmla="*/ 1985116 h 2237474"/>
              <a:gd name="connsiteX126" fmla="*/ 2748833 w 12192000"/>
              <a:gd name="connsiteY126" fmla="*/ 1986323 h 2237474"/>
              <a:gd name="connsiteX127" fmla="*/ 2748661 w 12192000"/>
              <a:gd name="connsiteY127" fmla="*/ 1986122 h 2237474"/>
              <a:gd name="connsiteX128" fmla="*/ 2740251 w 12192000"/>
              <a:gd name="connsiteY128" fmla="*/ 1986946 h 2237474"/>
              <a:gd name="connsiteX129" fmla="*/ 2718916 w 12192000"/>
              <a:gd name="connsiteY129" fmla="*/ 1990867 h 2237474"/>
              <a:gd name="connsiteX130" fmla="*/ 2713522 w 12192000"/>
              <a:gd name="connsiteY130" fmla="*/ 1990173 h 2237474"/>
              <a:gd name="connsiteX131" fmla="*/ 2680597 w 12192000"/>
              <a:gd name="connsiteY131" fmla="*/ 1984996 h 2237474"/>
              <a:gd name="connsiteX132" fmla="*/ 2578178 w 12192000"/>
              <a:gd name="connsiteY132" fmla="*/ 1990531 h 2237474"/>
              <a:gd name="connsiteX133" fmla="*/ 2476147 w 12192000"/>
              <a:gd name="connsiteY133" fmla="*/ 1998305 h 2237474"/>
              <a:gd name="connsiteX134" fmla="*/ 2373568 w 12192000"/>
              <a:gd name="connsiteY134" fmla="*/ 2003219 h 2237474"/>
              <a:gd name="connsiteX135" fmla="*/ 2321399 w 12192000"/>
              <a:gd name="connsiteY135" fmla="*/ 1989467 h 2237474"/>
              <a:gd name="connsiteX136" fmla="*/ 2315525 w 12192000"/>
              <a:gd name="connsiteY136" fmla="*/ 1989708 h 2237474"/>
              <a:gd name="connsiteX137" fmla="*/ 2300792 w 12192000"/>
              <a:gd name="connsiteY137" fmla="*/ 1994290 h 2237474"/>
              <a:gd name="connsiteX138" fmla="*/ 2295469 w 12192000"/>
              <a:gd name="connsiteY138" fmla="*/ 1996659 h 2237474"/>
              <a:gd name="connsiteX139" fmla="*/ 2287219 w 12192000"/>
              <a:gd name="connsiteY139" fmla="*/ 1998750 h 2237474"/>
              <a:gd name="connsiteX140" fmla="*/ 2286948 w 12192000"/>
              <a:gd name="connsiteY140" fmla="*/ 1998596 h 2237474"/>
              <a:gd name="connsiteX141" fmla="*/ 2243069 w 12192000"/>
              <a:gd name="connsiteY141" fmla="*/ 2015111 h 2237474"/>
              <a:gd name="connsiteX142" fmla="*/ 2186609 w 12192000"/>
              <a:gd name="connsiteY142" fmla="*/ 2008263 h 2237474"/>
              <a:gd name="connsiteX143" fmla="*/ 2164831 w 12192000"/>
              <a:gd name="connsiteY143" fmla="*/ 2010143 h 2237474"/>
              <a:gd name="connsiteX144" fmla="*/ 2152836 w 12192000"/>
              <a:gd name="connsiteY144" fmla="*/ 2010048 h 2237474"/>
              <a:gd name="connsiteX145" fmla="*/ 2117102 w 12192000"/>
              <a:gd name="connsiteY145" fmla="*/ 2023004 h 2237474"/>
              <a:gd name="connsiteX146" fmla="*/ 2111935 w 12192000"/>
              <a:gd name="connsiteY146" fmla="*/ 2023163 h 2237474"/>
              <a:gd name="connsiteX147" fmla="*/ 2089991 w 12192000"/>
              <a:gd name="connsiteY147" fmla="*/ 2034193 h 2237474"/>
              <a:gd name="connsiteX148" fmla="*/ 2058061 w 12192000"/>
              <a:gd name="connsiteY148" fmla="*/ 2047942 h 2237474"/>
              <a:gd name="connsiteX149" fmla="*/ 2055737 w 12192000"/>
              <a:gd name="connsiteY149" fmla="*/ 2047704 h 2237474"/>
              <a:gd name="connsiteX150" fmla="*/ 2042244 w 12192000"/>
              <a:gd name="connsiteY150" fmla="*/ 2055560 h 2237474"/>
              <a:gd name="connsiteX151" fmla="*/ 1976224 w 12192000"/>
              <a:gd name="connsiteY151" fmla="*/ 2074257 h 2237474"/>
              <a:gd name="connsiteX152" fmla="*/ 1877728 w 12192000"/>
              <a:gd name="connsiteY152" fmla="*/ 2101004 h 2237474"/>
              <a:gd name="connsiteX153" fmla="*/ 1759056 w 12192000"/>
              <a:gd name="connsiteY153" fmla="*/ 2125608 h 2237474"/>
              <a:gd name="connsiteX154" fmla="*/ 1637948 w 12192000"/>
              <a:gd name="connsiteY154" fmla="*/ 2172597 h 2237474"/>
              <a:gd name="connsiteX155" fmla="*/ 1434549 w 12192000"/>
              <a:gd name="connsiteY155" fmla="*/ 2234522 h 2237474"/>
              <a:gd name="connsiteX156" fmla="*/ 1398481 w 12192000"/>
              <a:gd name="connsiteY156" fmla="*/ 2237074 h 2237474"/>
              <a:gd name="connsiteX157" fmla="*/ 1398407 w 12192000"/>
              <a:gd name="connsiteY157" fmla="*/ 2237095 h 2237474"/>
              <a:gd name="connsiteX158" fmla="*/ 1370962 w 12192000"/>
              <a:gd name="connsiteY158" fmla="*/ 2237474 h 2237474"/>
              <a:gd name="connsiteX159" fmla="*/ 1356367 w 12192000"/>
              <a:gd name="connsiteY159" fmla="*/ 2235089 h 2237474"/>
              <a:gd name="connsiteX160" fmla="*/ 1324828 w 12192000"/>
              <a:gd name="connsiteY160" fmla="*/ 2231968 h 2237474"/>
              <a:gd name="connsiteX161" fmla="*/ 1297744 w 12192000"/>
              <a:gd name="connsiteY161" fmla="*/ 2235849 h 2237474"/>
              <a:gd name="connsiteX162" fmla="*/ 1286236 w 12192000"/>
              <a:gd name="connsiteY162" fmla="*/ 2233135 h 2237474"/>
              <a:gd name="connsiteX163" fmla="*/ 1283504 w 12192000"/>
              <a:gd name="connsiteY163" fmla="*/ 2233797 h 2237474"/>
              <a:gd name="connsiteX164" fmla="*/ 1279765 w 12192000"/>
              <a:gd name="connsiteY164" fmla="*/ 2229639 h 2237474"/>
              <a:gd name="connsiteX165" fmla="*/ 1195347 w 12192000"/>
              <a:gd name="connsiteY165" fmla="*/ 2212354 h 2237474"/>
              <a:gd name="connsiteX166" fmla="*/ 970251 w 12192000"/>
              <a:gd name="connsiteY166" fmla="*/ 2221029 h 2237474"/>
              <a:gd name="connsiteX167" fmla="*/ 812914 w 12192000"/>
              <a:gd name="connsiteY167" fmla="*/ 2202752 h 2237474"/>
              <a:gd name="connsiteX168" fmla="*/ 800195 w 12192000"/>
              <a:gd name="connsiteY168" fmla="*/ 2209407 h 2237474"/>
              <a:gd name="connsiteX169" fmla="*/ 784978 w 12192000"/>
              <a:gd name="connsiteY169" fmla="*/ 2212360 h 2237474"/>
              <a:gd name="connsiteX170" fmla="*/ 681987 w 12192000"/>
              <a:gd name="connsiteY170" fmla="*/ 2216757 h 2237474"/>
              <a:gd name="connsiteX171" fmla="*/ 669923 w 12192000"/>
              <a:gd name="connsiteY171" fmla="*/ 2211682 h 2237474"/>
              <a:gd name="connsiteX172" fmla="*/ 648680 w 12192000"/>
              <a:gd name="connsiteY172" fmla="*/ 2206229 h 2237474"/>
              <a:gd name="connsiteX173" fmla="*/ 597225 w 12192000"/>
              <a:gd name="connsiteY173" fmla="*/ 2180999 h 2237474"/>
              <a:gd name="connsiteX174" fmla="*/ 558449 w 12192000"/>
              <a:gd name="connsiteY174" fmla="*/ 2182346 h 2237474"/>
              <a:gd name="connsiteX175" fmla="*/ 550517 w 12192000"/>
              <a:gd name="connsiteY175" fmla="*/ 2182060 h 2237474"/>
              <a:gd name="connsiteX176" fmla="*/ 550309 w 12192000"/>
              <a:gd name="connsiteY176" fmla="*/ 2181825 h 2237474"/>
              <a:gd name="connsiteX177" fmla="*/ 541836 w 12192000"/>
              <a:gd name="connsiteY177" fmla="*/ 2181063 h 2237474"/>
              <a:gd name="connsiteX178" fmla="*/ 536057 w 12192000"/>
              <a:gd name="connsiteY178" fmla="*/ 2181537 h 2237474"/>
              <a:gd name="connsiteX179" fmla="*/ 520671 w 12192000"/>
              <a:gd name="connsiteY179" fmla="*/ 2180980 h 2237474"/>
              <a:gd name="connsiteX180" fmla="*/ 515024 w 12192000"/>
              <a:gd name="connsiteY180" fmla="*/ 2179258 h 2237474"/>
              <a:gd name="connsiteX181" fmla="*/ 512278 w 12192000"/>
              <a:gd name="connsiteY181" fmla="*/ 2176369 h 2237474"/>
              <a:gd name="connsiteX182" fmla="*/ 480419 w 12192000"/>
              <a:gd name="connsiteY182" fmla="*/ 2167807 h 2237474"/>
              <a:gd name="connsiteX183" fmla="*/ 413835 w 12192000"/>
              <a:gd name="connsiteY183" fmla="*/ 2156783 h 2237474"/>
              <a:gd name="connsiteX184" fmla="*/ 376513 w 12192000"/>
              <a:gd name="connsiteY184" fmla="*/ 2154014 h 2237474"/>
              <a:gd name="connsiteX185" fmla="*/ 273386 w 12192000"/>
              <a:gd name="connsiteY185" fmla="*/ 2142551 h 2237474"/>
              <a:gd name="connsiteX186" fmla="*/ 169207 w 12192000"/>
              <a:gd name="connsiteY186" fmla="*/ 2128100 h 2237474"/>
              <a:gd name="connsiteX187" fmla="*/ 93149 w 12192000"/>
              <a:gd name="connsiteY187" fmla="*/ 2105324 h 2237474"/>
              <a:gd name="connsiteX188" fmla="*/ 88109 w 12192000"/>
              <a:gd name="connsiteY188" fmla="*/ 2106704 h 2237474"/>
              <a:gd name="connsiteX189" fmla="*/ 80022 w 12192000"/>
              <a:gd name="connsiteY189" fmla="*/ 2107254 h 2237474"/>
              <a:gd name="connsiteX190" fmla="*/ 79717 w 12192000"/>
              <a:gd name="connsiteY190" fmla="*/ 2107046 h 2237474"/>
              <a:gd name="connsiteX191" fmla="*/ 72352 w 12192000"/>
              <a:gd name="connsiteY191" fmla="*/ 2107991 h 2237474"/>
              <a:gd name="connsiteX192" fmla="*/ 37645 w 12192000"/>
              <a:gd name="connsiteY192" fmla="*/ 2115401 h 2237474"/>
              <a:gd name="connsiteX193" fmla="*/ 4572 w 12192000"/>
              <a:gd name="connsiteY193" fmla="*/ 2111091 h 2237474"/>
              <a:gd name="connsiteX194" fmla="*/ 0 w 12192000"/>
              <a:gd name="connsiteY194" fmla="*/ 2110468 h 2237474"/>
              <a:gd name="connsiteX195" fmla="*/ 0 w 12192000"/>
              <a:gd name="connsiteY19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39997 w 12192000"/>
              <a:gd name="connsiteY50" fmla="*/ 1282713 h 2237474"/>
              <a:gd name="connsiteX51" fmla="*/ 8074238 w 12192000"/>
              <a:gd name="connsiteY51" fmla="*/ 1301895 h 2237474"/>
              <a:gd name="connsiteX52" fmla="*/ 7942099 w 12192000"/>
              <a:gd name="connsiteY52" fmla="*/ 1336332 h 2237474"/>
              <a:gd name="connsiteX53" fmla="*/ 7902328 w 12192000"/>
              <a:gd name="connsiteY53" fmla="*/ 1345865 h 2237474"/>
              <a:gd name="connsiteX54" fmla="*/ 7840612 w 12192000"/>
              <a:gd name="connsiteY54" fmla="*/ 1369373 h 2237474"/>
              <a:gd name="connsiteX55" fmla="*/ 7786819 w 12192000"/>
              <a:gd name="connsiteY55" fmla="*/ 1378970 h 2237474"/>
              <a:gd name="connsiteX56" fmla="*/ 7548172 w 12192000"/>
              <a:gd name="connsiteY56" fmla="*/ 1417460 h 2237474"/>
              <a:gd name="connsiteX57" fmla="*/ 7483437 w 12192000"/>
              <a:gd name="connsiteY57" fmla="*/ 1478152 h 2237474"/>
              <a:gd name="connsiteX58" fmla="*/ 7377870 w 12192000"/>
              <a:gd name="connsiteY58" fmla="*/ 1523319 h 2237474"/>
              <a:gd name="connsiteX59" fmla="*/ 7230737 w 12192000"/>
              <a:gd name="connsiteY59" fmla="*/ 1562633 h 2237474"/>
              <a:gd name="connsiteX60" fmla="*/ 7224458 w 12192000"/>
              <a:gd name="connsiteY60" fmla="*/ 1573008 h 2237474"/>
              <a:gd name="connsiteX61" fmla="*/ 7183121 w 12192000"/>
              <a:gd name="connsiteY61" fmla="*/ 1595162 h 2237474"/>
              <a:gd name="connsiteX62" fmla="*/ 7164601 w 12192000"/>
              <a:gd name="connsiteY62" fmla="*/ 1606490 h 2237474"/>
              <a:gd name="connsiteX63" fmla="*/ 7031309 w 12192000"/>
              <a:gd name="connsiteY63" fmla="*/ 1619451 h 2237474"/>
              <a:gd name="connsiteX64" fmla="*/ 6900177 w 12192000"/>
              <a:gd name="connsiteY64" fmla="*/ 1636016 h 2237474"/>
              <a:gd name="connsiteX65" fmla="*/ 6795372 w 12192000"/>
              <a:gd name="connsiteY65" fmla="*/ 1644845 h 2237474"/>
              <a:gd name="connsiteX66" fmla="*/ 6692251 w 12192000"/>
              <a:gd name="connsiteY66" fmla="*/ 1656357 h 2237474"/>
              <a:gd name="connsiteX67" fmla="*/ 6655235 w 12192000"/>
              <a:gd name="connsiteY67" fmla="*/ 1661869 h 2237474"/>
              <a:gd name="connsiteX68" fmla="*/ 6554894 w 12192000"/>
              <a:gd name="connsiteY68" fmla="*/ 1664428 h 2237474"/>
              <a:gd name="connsiteX69" fmla="*/ 6516595 w 12192000"/>
              <a:gd name="connsiteY69" fmla="*/ 1667475 h 2237474"/>
              <a:gd name="connsiteX70" fmla="*/ 6508541 w 12192000"/>
              <a:gd name="connsiteY70" fmla="*/ 1668757 h 2237474"/>
              <a:gd name="connsiteX71" fmla="*/ 6471012 w 12192000"/>
              <a:gd name="connsiteY71" fmla="*/ 1678604 h 2237474"/>
              <a:gd name="connsiteX72" fmla="*/ 6364035 w 12192000"/>
              <a:gd name="connsiteY72" fmla="*/ 1667683 h 2237474"/>
              <a:gd name="connsiteX73" fmla="*/ 6280959 w 12192000"/>
              <a:gd name="connsiteY73" fmla="*/ 1689329 h 2237474"/>
              <a:gd name="connsiteX74" fmla="*/ 6243319 w 12192000"/>
              <a:gd name="connsiteY74" fmla="*/ 1695560 h 2237474"/>
              <a:gd name="connsiteX75" fmla="*/ 6098321 w 12192000"/>
              <a:gd name="connsiteY75" fmla="*/ 1721646 h 2237474"/>
              <a:gd name="connsiteX76" fmla="*/ 5880652 w 12192000"/>
              <a:gd name="connsiteY76" fmla="*/ 1779643 h 2237474"/>
              <a:gd name="connsiteX77" fmla="*/ 5785959 w 12192000"/>
              <a:gd name="connsiteY77" fmla="*/ 1775307 h 2237474"/>
              <a:gd name="connsiteX78" fmla="*/ 5643534 w 12192000"/>
              <a:gd name="connsiteY78" fmla="*/ 1802919 h 2237474"/>
              <a:gd name="connsiteX79" fmla="*/ 5518799 w 12192000"/>
              <a:gd name="connsiteY79" fmla="*/ 1818312 h 2237474"/>
              <a:gd name="connsiteX80" fmla="*/ 5505014 w 12192000"/>
              <a:gd name="connsiteY80" fmla="*/ 1819259 h 2237474"/>
              <a:gd name="connsiteX81" fmla="*/ 5453307 w 12192000"/>
              <a:gd name="connsiteY81" fmla="*/ 1815450 h 2237474"/>
              <a:gd name="connsiteX82" fmla="*/ 5221533 w 12192000"/>
              <a:gd name="connsiteY82" fmla="*/ 1846950 h 2237474"/>
              <a:gd name="connsiteX83" fmla="*/ 5149802 w 12192000"/>
              <a:gd name="connsiteY83" fmla="*/ 1844846 h 2237474"/>
              <a:gd name="connsiteX84" fmla="*/ 5114927 w 12192000"/>
              <a:gd name="connsiteY84" fmla="*/ 1847827 h 2237474"/>
              <a:gd name="connsiteX85" fmla="*/ 5108970 w 12192000"/>
              <a:gd name="connsiteY85" fmla="*/ 1847935 h 2237474"/>
              <a:gd name="connsiteX86" fmla="*/ 5067961 w 12192000"/>
              <a:gd name="connsiteY86" fmla="*/ 1845917 h 2237474"/>
              <a:gd name="connsiteX87" fmla="*/ 5007075 w 12192000"/>
              <a:gd name="connsiteY87" fmla="*/ 1838626 h 2237474"/>
              <a:gd name="connsiteX88" fmla="*/ 4944087 w 12192000"/>
              <a:gd name="connsiteY88" fmla="*/ 1823332 h 2237474"/>
              <a:gd name="connsiteX89" fmla="*/ 4907662 w 12192000"/>
              <a:gd name="connsiteY89" fmla="*/ 1816900 h 2237474"/>
              <a:gd name="connsiteX90" fmla="*/ 4882386 w 12192000"/>
              <a:gd name="connsiteY90" fmla="*/ 1809844 h 2237474"/>
              <a:gd name="connsiteX91" fmla="*/ 4811440 w 12192000"/>
              <a:gd name="connsiteY91" fmla="*/ 1804655 h 2237474"/>
              <a:gd name="connsiteX92" fmla="*/ 4691075 w 12192000"/>
              <a:gd name="connsiteY92" fmla="*/ 1801389 h 2237474"/>
              <a:gd name="connsiteX93" fmla="*/ 4611738 w 12192000"/>
              <a:gd name="connsiteY93" fmla="*/ 1776964 h 2237474"/>
              <a:gd name="connsiteX94" fmla="*/ 4560070 w 12192000"/>
              <a:gd name="connsiteY94" fmla="*/ 1785640 h 2237474"/>
              <a:gd name="connsiteX95" fmla="*/ 4536503 w 12192000"/>
              <a:gd name="connsiteY95" fmla="*/ 1785334 h 2237474"/>
              <a:gd name="connsiteX96" fmla="*/ 4513724 w 12192000"/>
              <a:gd name="connsiteY96" fmla="*/ 1791996 h 2237474"/>
              <a:gd name="connsiteX97" fmla="*/ 4459810 w 12192000"/>
              <a:gd name="connsiteY97" fmla="*/ 1797886 h 2237474"/>
              <a:gd name="connsiteX98" fmla="*/ 4379064 w 12192000"/>
              <a:gd name="connsiteY98" fmla="*/ 1817177 h 2237474"/>
              <a:gd name="connsiteX99" fmla="*/ 4290981 w 12192000"/>
              <a:gd name="connsiteY99" fmla="*/ 1839677 h 2237474"/>
              <a:gd name="connsiteX100" fmla="*/ 4238372 w 12192000"/>
              <a:gd name="connsiteY100" fmla="*/ 1851480 h 2237474"/>
              <a:gd name="connsiteX101" fmla="*/ 4232517 w 12192000"/>
              <a:gd name="connsiteY101" fmla="*/ 1852567 h 2237474"/>
              <a:gd name="connsiteX102" fmla="*/ 4191732 w 12192000"/>
              <a:gd name="connsiteY102" fmla="*/ 1857328 h 2237474"/>
              <a:gd name="connsiteX103" fmla="*/ 4065532 w 12192000"/>
              <a:gd name="connsiteY103" fmla="*/ 1855477 h 2237474"/>
              <a:gd name="connsiteX104" fmla="*/ 4028460 w 12192000"/>
              <a:gd name="connsiteY104" fmla="*/ 1855137 h 2237474"/>
              <a:gd name="connsiteX105" fmla="*/ 4002267 w 12192000"/>
              <a:gd name="connsiteY105" fmla="*/ 1852352 h 2237474"/>
              <a:gd name="connsiteX106" fmla="*/ 3931396 w 12192000"/>
              <a:gd name="connsiteY106" fmla="*/ 1858915 h 2237474"/>
              <a:gd name="connsiteX107" fmla="*/ 3812162 w 12192000"/>
              <a:gd name="connsiteY107" fmla="*/ 1875501 h 2237474"/>
              <a:gd name="connsiteX108" fmla="*/ 3729530 w 12192000"/>
              <a:gd name="connsiteY108" fmla="*/ 1864513 h 2237474"/>
              <a:gd name="connsiteX109" fmla="*/ 3680177 w 12192000"/>
              <a:gd name="connsiteY109" fmla="*/ 1881552 h 2237474"/>
              <a:gd name="connsiteX110" fmla="*/ 3567259 w 12192000"/>
              <a:gd name="connsiteY110" fmla="*/ 1893482 h 2237474"/>
              <a:gd name="connsiteX111" fmla="*/ 3405770 w 12192000"/>
              <a:gd name="connsiteY111" fmla="*/ 1904591 h 2237474"/>
              <a:gd name="connsiteX112" fmla="*/ 3280097 w 12192000"/>
              <a:gd name="connsiteY112" fmla="*/ 1919610 h 2237474"/>
              <a:gd name="connsiteX113" fmla="*/ 3123424 w 12192000"/>
              <a:gd name="connsiteY113" fmla="*/ 1952930 h 2237474"/>
              <a:gd name="connsiteX114" fmla="*/ 3009910 w 12192000"/>
              <a:gd name="connsiteY114" fmla="*/ 1957866 h 2237474"/>
              <a:gd name="connsiteX115" fmla="*/ 2995934 w 12192000"/>
              <a:gd name="connsiteY115" fmla="*/ 1967085 h 2237474"/>
              <a:gd name="connsiteX116" fmla="*/ 2980071 w 12192000"/>
              <a:gd name="connsiteY116" fmla="*/ 1972988 h 2237474"/>
              <a:gd name="connsiteX117" fmla="*/ 2978094 w 12192000"/>
              <a:gd name="connsiteY117" fmla="*/ 1972369 h 2237474"/>
              <a:gd name="connsiteX118" fmla="*/ 2942858 w 12192000"/>
              <a:gd name="connsiteY118" fmla="*/ 1981367 h 2237474"/>
              <a:gd name="connsiteX119" fmla="*/ 2875436 w 12192000"/>
              <a:gd name="connsiteY119" fmla="*/ 1996977 h 2237474"/>
              <a:gd name="connsiteX120" fmla="*/ 2874892 w 12192000"/>
              <a:gd name="connsiteY120" fmla="*/ 1996085 h 2237474"/>
              <a:gd name="connsiteX121" fmla="*/ 2864145 w 12192000"/>
              <a:gd name="connsiteY121" fmla="*/ 1994061 h 2237474"/>
              <a:gd name="connsiteX122" fmla="*/ 2843662 w 12192000"/>
              <a:gd name="connsiteY122" fmla="*/ 1992498 h 2237474"/>
              <a:gd name="connsiteX123" fmla="*/ 2796128 w 12192000"/>
              <a:gd name="connsiteY123" fmla="*/ 1976403 h 2237474"/>
              <a:gd name="connsiteX124" fmla="*/ 2756784 w 12192000"/>
              <a:gd name="connsiteY124" fmla="*/ 1985116 h 2237474"/>
              <a:gd name="connsiteX125" fmla="*/ 2748833 w 12192000"/>
              <a:gd name="connsiteY125" fmla="*/ 1986323 h 2237474"/>
              <a:gd name="connsiteX126" fmla="*/ 2748661 w 12192000"/>
              <a:gd name="connsiteY126" fmla="*/ 1986122 h 2237474"/>
              <a:gd name="connsiteX127" fmla="*/ 2740251 w 12192000"/>
              <a:gd name="connsiteY127" fmla="*/ 1986946 h 2237474"/>
              <a:gd name="connsiteX128" fmla="*/ 2718916 w 12192000"/>
              <a:gd name="connsiteY128" fmla="*/ 1990867 h 2237474"/>
              <a:gd name="connsiteX129" fmla="*/ 2713522 w 12192000"/>
              <a:gd name="connsiteY129" fmla="*/ 1990173 h 2237474"/>
              <a:gd name="connsiteX130" fmla="*/ 2680597 w 12192000"/>
              <a:gd name="connsiteY130" fmla="*/ 1984996 h 2237474"/>
              <a:gd name="connsiteX131" fmla="*/ 2578178 w 12192000"/>
              <a:gd name="connsiteY131" fmla="*/ 1990531 h 2237474"/>
              <a:gd name="connsiteX132" fmla="*/ 2476147 w 12192000"/>
              <a:gd name="connsiteY132" fmla="*/ 1998305 h 2237474"/>
              <a:gd name="connsiteX133" fmla="*/ 2373568 w 12192000"/>
              <a:gd name="connsiteY133" fmla="*/ 2003219 h 2237474"/>
              <a:gd name="connsiteX134" fmla="*/ 2321399 w 12192000"/>
              <a:gd name="connsiteY134" fmla="*/ 1989467 h 2237474"/>
              <a:gd name="connsiteX135" fmla="*/ 2315525 w 12192000"/>
              <a:gd name="connsiteY135" fmla="*/ 1989708 h 2237474"/>
              <a:gd name="connsiteX136" fmla="*/ 2300792 w 12192000"/>
              <a:gd name="connsiteY136" fmla="*/ 1994290 h 2237474"/>
              <a:gd name="connsiteX137" fmla="*/ 2295469 w 12192000"/>
              <a:gd name="connsiteY137" fmla="*/ 1996659 h 2237474"/>
              <a:gd name="connsiteX138" fmla="*/ 2287219 w 12192000"/>
              <a:gd name="connsiteY138" fmla="*/ 1998750 h 2237474"/>
              <a:gd name="connsiteX139" fmla="*/ 2286948 w 12192000"/>
              <a:gd name="connsiteY139" fmla="*/ 1998596 h 2237474"/>
              <a:gd name="connsiteX140" fmla="*/ 2243069 w 12192000"/>
              <a:gd name="connsiteY140" fmla="*/ 2015111 h 2237474"/>
              <a:gd name="connsiteX141" fmla="*/ 2186609 w 12192000"/>
              <a:gd name="connsiteY141" fmla="*/ 2008263 h 2237474"/>
              <a:gd name="connsiteX142" fmla="*/ 2164831 w 12192000"/>
              <a:gd name="connsiteY142" fmla="*/ 2010143 h 2237474"/>
              <a:gd name="connsiteX143" fmla="*/ 2152836 w 12192000"/>
              <a:gd name="connsiteY143" fmla="*/ 2010048 h 2237474"/>
              <a:gd name="connsiteX144" fmla="*/ 2117102 w 12192000"/>
              <a:gd name="connsiteY144" fmla="*/ 2023004 h 2237474"/>
              <a:gd name="connsiteX145" fmla="*/ 2111935 w 12192000"/>
              <a:gd name="connsiteY145" fmla="*/ 2023163 h 2237474"/>
              <a:gd name="connsiteX146" fmla="*/ 2089991 w 12192000"/>
              <a:gd name="connsiteY146" fmla="*/ 2034193 h 2237474"/>
              <a:gd name="connsiteX147" fmla="*/ 2058061 w 12192000"/>
              <a:gd name="connsiteY147" fmla="*/ 2047942 h 2237474"/>
              <a:gd name="connsiteX148" fmla="*/ 2055737 w 12192000"/>
              <a:gd name="connsiteY148" fmla="*/ 2047704 h 2237474"/>
              <a:gd name="connsiteX149" fmla="*/ 2042244 w 12192000"/>
              <a:gd name="connsiteY149" fmla="*/ 2055560 h 2237474"/>
              <a:gd name="connsiteX150" fmla="*/ 1976224 w 12192000"/>
              <a:gd name="connsiteY150" fmla="*/ 2074257 h 2237474"/>
              <a:gd name="connsiteX151" fmla="*/ 1877728 w 12192000"/>
              <a:gd name="connsiteY151" fmla="*/ 2101004 h 2237474"/>
              <a:gd name="connsiteX152" fmla="*/ 1759056 w 12192000"/>
              <a:gd name="connsiteY152" fmla="*/ 2125608 h 2237474"/>
              <a:gd name="connsiteX153" fmla="*/ 1637948 w 12192000"/>
              <a:gd name="connsiteY153" fmla="*/ 2172597 h 2237474"/>
              <a:gd name="connsiteX154" fmla="*/ 1434549 w 12192000"/>
              <a:gd name="connsiteY154" fmla="*/ 2234522 h 2237474"/>
              <a:gd name="connsiteX155" fmla="*/ 1398481 w 12192000"/>
              <a:gd name="connsiteY155" fmla="*/ 2237074 h 2237474"/>
              <a:gd name="connsiteX156" fmla="*/ 1398407 w 12192000"/>
              <a:gd name="connsiteY156" fmla="*/ 2237095 h 2237474"/>
              <a:gd name="connsiteX157" fmla="*/ 1370962 w 12192000"/>
              <a:gd name="connsiteY157" fmla="*/ 2237474 h 2237474"/>
              <a:gd name="connsiteX158" fmla="*/ 1356367 w 12192000"/>
              <a:gd name="connsiteY158" fmla="*/ 2235089 h 2237474"/>
              <a:gd name="connsiteX159" fmla="*/ 1324828 w 12192000"/>
              <a:gd name="connsiteY159" fmla="*/ 2231968 h 2237474"/>
              <a:gd name="connsiteX160" fmla="*/ 1297744 w 12192000"/>
              <a:gd name="connsiteY160" fmla="*/ 2235849 h 2237474"/>
              <a:gd name="connsiteX161" fmla="*/ 1286236 w 12192000"/>
              <a:gd name="connsiteY161" fmla="*/ 2233135 h 2237474"/>
              <a:gd name="connsiteX162" fmla="*/ 1283504 w 12192000"/>
              <a:gd name="connsiteY162" fmla="*/ 2233797 h 2237474"/>
              <a:gd name="connsiteX163" fmla="*/ 1279765 w 12192000"/>
              <a:gd name="connsiteY163" fmla="*/ 2229639 h 2237474"/>
              <a:gd name="connsiteX164" fmla="*/ 1195347 w 12192000"/>
              <a:gd name="connsiteY164" fmla="*/ 2212354 h 2237474"/>
              <a:gd name="connsiteX165" fmla="*/ 970251 w 12192000"/>
              <a:gd name="connsiteY165" fmla="*/ 2221029 h 2237474"/>
              <a:gd name="connsiteX166" fmla="*/ 812914 w 12192000"/>
              <a:gd name="connsiteY166" fmla="*/ 2202752 h 2237474"/>
              <a:gd name="connsiteX167" fmla="*/ 800195 w 12192000"/>
              <a:gd name="connsiteY167" fmla="*/ 2209407 h 2237474"/>
              <a:gd name="connsiteX168" fmla="*/ 784978 w 12192000"/>
              <a:gd name="connsiteY168" fmla="*/ 2212360 h 2237474"/>
              <a:gd name="connsiteX169" fmla="*/ 681987 w 12192000"/>
              <a:gd name="connsiteY169" fmla="*/ 2216757 h 2237474"/>
              <a:gd name="connsiteX170" fmla="*/ 669923 w 12192000"/>
              <a:gd name="connsiteY170" fmla="*/ 2211682 h 2237474"/>
              <a:gd name="connsiteX171" fmla="*/ 648680 w 12192000"/>
              <a:gd name="connsiteY171" fmla="*/ 2206229 h 2237474"/>
              <a:gd name="connsiteX172" fmla="*/ 597225 w 12192000"/>
              <a:gd name="connsiteY172" fmla="*/ 2180999 h 2237474"/>
              <a:gd name="connsiteX173" fmla="*/ 558449 w 12192000"/>
              <a:gd name="connsiteY173" fmla="*/ 2182346 h 2237474"/>
              <a:gd name="connsiteX174" fmla="*/ 550517 w 12192000"/>
              <a:gd name="connsiteY174" fmla="*/ 2182060 h 2237474"/>
              <a:gd name="connsiteX175" fmla="*/ 550309 w 12192000"/>
              <a:gd name="connsiteY175" fmla="*/ 2181825 h 2237474"/>
              <a:gd name="connsiteX176" fmla="*/ 541836 w 12192000"/>
              <a:gd name="connsiteY176" fmla="*/ 2181063 h 2237474"/>
              <a:gd name="connsiteX177" fmla="*/ 536057 w 12192000"/>
              <a:gd name="connsiteY177" fmla="*/ 2181537 h 2237474"/>
              <a:gd name="connsiteX178" fmla="*/ 520671 w 12192000"/>
              <a:gd name="connsiteY178" fmla="*/ 2180980 h 2237474"/>
              <a:gd name="connsiteX179" fmla="*/ 515024 w 12192000"/>
              <a:gd name="connsiteY179" fmla="*/ 2179258 h 2237474"/>
              <a:gd name="connsiteX180" fmla="*/ 512278 w 12192000"/>
              <a:gd name="connsiteY180" fmla="*/ 2176369 h 2237474"/>
              <a:gd name="connsiteX181" fmla="*/ 480419 w 12192000"/>
              <a:gd name="connsiteY181" fmla="*/ 2167807 h 2237474"/>
              <a:gd name="connsiteX182" fmla="*/ 413835 w 12192000"/>
              <a:gd name="connsiteY182" fmla="*/ 2156783 h 2237474"/>
              <a:gd name="connsiteX183" fmla="*/ 376513 w 12192000"/>
              <a:gd name="connsiteY183" fmla="*/ 2154014 h 2237474"/>
              <a:gd name="connsiteX184" fmla="*/ 273386 w 12192000"/>
              <a:gd name="connsiteY184" fmla="*/ 2142551 h 2237474"/>
              <a:gd name="connsiteX185" fmla="*/ 169207 w 12192000"/>
              <a:gd name="connsiteY185" fmla="*/ 2128100 h 2237474"/>
              <a:gd name="connsiteX186" fmla="*/ 93149 w 12192000"/>
              <a:gd name="connsiteY186" fmla="*/ 2105324 h 2237474"/>
              <a:gd name="connsiteX187" fmla="*/ 88109 w 12192000"/>
              <a:gd name="connsiteY187" fmla="*/ 2106704 h 2237474"/>
              <a:gd name="connsiteX188" fmla="*/ 80022 w 12192000"/>
              <a:gd name="connsiteY188" fmla="*/ 2107254 h 2237474"/>
              <a:gd name="connsiteX189" fmla="*/ 79717 w 12192000"/>
              <a:gd name="connsiteY189" fmla="*/ 2107046 h 2237474"/>
              <a:gd name="connsiteX190" fmla="*/ 72352 w 12192000"/>
              <a:gd name="connsiteY190" fmla="*/ 2107991 h 2237474"/>
              <a:gd name="connsiteX191" fmla="*/ 37645 w 12192000"/>
              <a:gd name="connsiteY191" fmla="*/ 2115401 h 2237474"/>
              <a:gd name="connsiteX192" fmla="*/ 4572 w 12192000"/>
              <a:gd name="connsiteY192" fmla="*/ 2111091 h 2237474"/>
              <a:gd name="connsiteX193" fmla="*/ 0 w 12192000"/>
              <a:gd name="connsiteY193" fmla="*/ 2110468 h 2237474"/>
              <a:gd name="connsiteX194" fmla="*/ 0 w 12192000"/>
              <a:gd name="connsiteY19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886001 w 12192000"/>
              <a:gd name="connsiteY38" fmla="*/ 1067468 h 2237474"/>
              <a:gd name="connsiteX39" fmla="*/ 8838610 w 12192000"/>
              <a:gd name="connsiteY39" fmla="*/ 1075091 h 2237474"/>
              <a:gd name="connsiteX40" fmla="*/ 8750383 w 12192000"/>
              <a:gd name="connsiteY40" fmla="*/ 1097387 h 2237474"/>
              <a:gd name="connsiteX41" fmla="*/ 8665605 w 12192000"/>
              <a:gd name="connsiteY41" fmla="*/ 1110791 h 2237474"/>
              <a:gd name="connsiteX42" fmla="*/ 8584946 w 12192000"/>
              <a:gd name="connsiteY42" fmla="*/ 1135226 h 2237474"/>
              <a:gd name="connsiteX43" fmla="*/ 8460755 w 12192000"/>
              <a:gd name="connsiteY43" fmla="*/ 1203427 h 2237474"/>
              <a:gd name="connsiteX44" fmla="*/ 8419755 w 12192000"/>
              <a:gd name="connsiteY44" fmla="*/ 1216260 h 2237474"/>
              <a:gd name="connsiteX45" fmla="*/ 8411626 w 12192000"/>
              <a:gd name="connsiteY45" fmla="*/ 1214397 h 2237474"/>
              <a:gd name="connsiteX46" fmla="*/ 8363469 w 12192000"/>
              <a:gd name="connsiteY46" fmla="*/ 1246658 h 2237474"/>
              <a:gd name="connsiteX47" fmla="*/ 8275497 w 12192000"/>
              <a:gd name="connsiteY47" fmla="*/ 1264396 h 2237474"/>
              <a:gd name="connsiteX48" fmla="*/ 8206287 w 12192000"/>
              <a:gd name="connsiteY48" fmla="*/ 1273060 h 2237474"/>
              <a:gd name="connsiteX49" fmla="*/ 8139997 w 12192000"/>
              <a:gd name="connsiteY49" fmla="*/ 1282713 h 2237474"/>
              <a:gd name="connsiteX50" fmla="*/ 8074238 w 12192000"/>
              <a:gd name="connsiteY50" fmla="*/ 1301895 h 2237474"/>
              <a:gd name="connsiteX51" fmla="*/ 7942099 w 12192000"/>
              <a:gd name="connsiteY51" fmla="*/ 1336332 h 2237474"/>
              <a:gd name="connsiteX52" fmla="*/ 7902328 w 12192000"/>
              <a:gd name="connsiteY52" fmla="*/ 1345865 h 2237474"/>
              <a:gd name="connsiteX53" fmla="*/ 7840612 w 12192000"/>
              <a:gd name="connsiteY53" fmla="*/ 1369373 h 2237474"/>
              <a:gd name="connsiteX54" fmla="*/ 7786819 w 12192000"/>
              <a:gd name="connsiteY54" fmla="*/ 1378970 h 2237474"/>
              <a:gd name="connsiteX55" fmla="*/ 7548172 w 12192000"/>
              <a:gd name="connsiteY55" fmla="*/ 1417460 h 2237474"/>
              <a:gd name="connsiteX56" fmla="*/ 7483437 w 12192000"/>
              <a:gd name="connsiteY56" fmla="*/ 1478152 h 2237474"/>
              <a:gd name="connsiteX57" fmla="*/ 7377870 w 12192000"/>
              <a:gd name="connsiteY57" fmla="*/ 1523319 h 2237474"/>
              <a:gd name="connsiteX58" fmla="*/ 7230737 w 12192000"/>
              <a:gd name="connsiteY58" fmla="*/ 1562633 h 2237474"/>
              <a:gd name="connsiteX59" fmla="*/ 7224458 w 12192000"/>
              <a:gd name="connsiteY59" fmla="*/ 1573008 h 2237474"/>
              <a:gd name="connsiteX60" fmla="*/ 7183121 w 12192000"/>
              <a:gd name="connsiteY60" fmla="*/ 1595162 h 2237474"/>
              <a:gd name="connsiteX61" fmla="*/ 7164601 w 12192000"/>
              <a:gd name="connsiteY61" fmla="*/ 1606490 h 2237474"/>
              <a:gd name="connsiteX62" fmla="*/ 7031309 w 12192000"/>
              <a:gd name="connsiteY62" fmla="*/ 1619451 h 2237474"/>
              <a:gd name="connsiteX63" fmla="*/ 6900177 w 12192000"/>
              <a:gd name="connsiteY63" fmla="*/ 1636016 h 2237474"/>
              <a:gd name="connsiteX64" fmla="*/ 6795372 w 12192000"/>
              <a:gd name="connsiteY64" fmla="*/ 1644845 h 2237474"/>
              <a:gd name="connsiteX65" fmla="*/ 6692251 w 12192000"/>
              <a:gd name="connsiteY65" fmla="*/ 1656357 h 2237474"/>
              <a:gd name="connsiteX66" fmla="*/ 6655235 w 12192000"/>
              <a:gd name="connsiteY66" fmla="*/ 1661869 h 2237474"/>
              <a:gd name="connsiteX67" fmla="*/ 6554894 w 12192000"/>
              <a:gd name="connsiteY67" fmla="*/ 1664428 h 2237474"/>
              <a:gd name="connsiteX68" fmla="*/ 6516595 w 12192000"/>
              <a:gd name="connsiteY68" fmla="*/ 1667475 h 2237474"/>
              <a:gd name="connsiteX69" fmla="*/ 6508541 w 12192000"/>
              <a:gd name="connsiteY69" fmla="*/ 1668757 h 2237474"/>
              <a:gd name="connsiteX70" fmla="*/ 6471012 w 12192000"/>
              <a:gd name="connsiteY70" fmla="*/ 1678604 h 2237474"/>
              <a:gd name="connsiteX71" fmla="*/ 6364035 w 12192000"/>
              <a:gd name="connsiteY71" fmla="*/ 1667683 h 2237474"/>
              <a:gd name="connsiteX72" fmla="*/ 6280959 w 12192000"/>
              <a:gd name="connsiteY72" fmla="*/ 1689329 h 2237474"/>
              <a:gd name="connsiteX73" fmla="*/ 6243319 w 12192000"/>
              <a:gd name="connsiteY73" fmla="*/ 1695560 h 2237474"/>
              <a:gd name="connsiteX74" fmla="*/ 6098321 w 12192000"/>
              <a:gd name="connsiteY74" fmla="*/ 1721646 h 2237474"/>
              <a:gd name="connsiteX75" fmla="*/ 5880652 w 12192000"/>
              <a:gd name="connsiteY75" fmla="*/ 1779643 h 2237474"/>
              <a:gd name="connsiteX76" fmla="*/ 5785959 w 12192000"/>
              <a:gd name="connsiteY76" fmla="*/ 1775307 h 2237474"/>
              <a:gd name="connsiteX77" fmla="*/ 5643534 w 12192000"/>
              <a:gd name="connsiteY77" fmla="*/ 1802919 h 2237474"/>
              <a:gd name="connsiteX78" fmla="*/ 5518799 w 12192000"/>
              <a:gd name="connsiteY78" fmla="*/ 1818312 h 2237474"/>
              <a:gd name="connsiteX79" fmla="*/ 5505014 w 12192000"/>
              <a:gd name="connsiteY79" fmla="*/ 1819259 h 2237474"/>
              <a:gd name="connsiteX80" fmla="*/ 5453307 w 12192000"/>
              <a:gd name="connsiteY80" fmla="*/ 1815450 h 2237474"/>
              <a:gd name="connsiteX81" fmla="*/ 5221533 w 12192000"/>
              <a:gd name="connsiteY81" fmla="*/ 1846950 h 2237474"/>
              <a:gd name="connsiteX82" fmla="*/ 5149802 w 12192000"/>
              <a:gd name="connsiteY82" fmla="*/ 1844846 h 2237474"/>
              <a:gd name="connsiteX83" fmla="*/ 5114927 w 12192000"/>
              <a:gd name="connsiteY83" fmla="*/ 1847827 h 2237474"/>
              <a:gd name="connsiteX84" fmla="*/ 5108970 w 12192000"/>
              <a:gd name="connsiteY84" fmla="*/ 1847935 h 2237474"/>
              <a:gd name="connsiteX85" fmla="*/ 5067961 w 12192000"/>
              <a:gd name="connsiteY85" fmla="*/ 1845917 h 2237474"/>
              <a:gd name="connsiteX86" fmla="*/ 5007075 w 12192000"/>
              <a:gd name="connsiteY86" fmla="*/ 1838626 h 2237474"/>
              <a:gd name="connsiteX87" fmla="*/ 4944087 w 12192000"/>
              <a:gd name="connsiteY87" fmla="*/ 1823332 h 2237474"/>
              <a:gd name="connsiteX88" fmla="*/ 4907662 w 12192000"/>
              <a:gd name="connsiteY88" fmla="*/ 1816900 h 2237474"/>
              <a:gd name="connsiteX89" fmla="*/ 4882386 w 12192000"/>
              <a:gd name="connsiteY89" fmla="*/ 1809844 h 2237474"/>
              <a:gd name="connsiteX90" fmla="*/ 4811440 w 12192000"/>
              <a:gd name="connsiteY90" fmla="*/ 1804655 h 2237474"/>
              <a:gd name="connsiteX91" fmla="*/ 4691075 w 12192000"/>
              <a:gd name="connsiteY91" fmla="*/ 1801389 h 2237474"/>
              <a:gd name="connsiteX92" fmla="*/ 4611738 w 12192000"/>
              <a:gd name="connsiteY92" fmla="*/ 1776964 h 2237474"/>
              <a:gd name="connsiteX93" fmla="*/ 4560070 w 12192000"/>
              <a:gd name="connsiteY93" fmla="*/ 1785640 h 2237474"/>
              <a:gd name="connsiteX94" fmla="*/ 4536503 w 12192000"/>
              <a:gd name="connsiteY94" fmla="*/ 1785334 h 2237474"/>
              <a:gd name="connsiteX95" fmla="*/ 4513724 w 12192000"/>
              <a:gd name="connsiteY95" fmla="*/ 1791996 h 2237474"/>
              <a:gd name="connsiteX96" fmla="*/ 4459810 w 12192000"/>
              <a:gd name="connsiteY96" fmla="*/ 1797886 h 2237474"/>
              <a:gd name="connsiteX97" fmla="*/ 4379064 w 12192000"/>
              <a:gd name="connsiteY97" fmla="*/ 1817177 h 2237474"/>
              <a:gd name="connsiteX98" fmla="*/ 4290981 w 12192000"/>
              <a:gd name="connsiteY98" fmla="*/ 1839677 h 2237474"/>
              <a:gd name="connsiteX99" fmla="*/ 4238372 w 12192000"/>
              <a:gd name="connsiteY99" fmla="*/ 1851480 h 2237474"/>
              <a:gd name="connsiteX100" fmla="*/ 4232517 w 12192000"/>
              <a:gd name="connsiteY100" fmla="*/ 1852567 h 2237474"/>
              <a:gd name="connsiteX101" fmla="*/ 4191732 w 12192000"/>
              <a:gd name="connsiteY101" fmla="*/ 1857328 h 2237474"/>
              <a:gd name="connsiteX102" fmla="*/ 4065532 w 12192000"/>
              <a:gd name="connsiteY102" fmla="*/ 1855477 h 2237474"/>
              <a:gd name="connsiteX103" fmla="*/ 4028460 w 12192000"/>
              <a:gd name="connsiteY103" fmla="*/ 1855137 h 2237474"/>
              <a:gd name="connsiteX104" fmla="*/ 4002267 w 12192000"/>
              <a:gd name="connsiteY104" fmla="*/ 1852352 h 2237474"/>
              <a:gd name="connsiteX105" fmla="*/ 3931396 w 12192000"/>
              <a:gd name="connsiteY105" fmla="*/ 1858915 h 2237474"/>
              <a:gd name="connsiteX106" fmla="*/ 3812162 w 12192000"/>
              <a:gd name="connsiteY106" fmla="*/ 1875501 h 2237474"/>
              <a:gd name="connsiteX107" fmla="*/ 3729530 w 12192000"/>
              <a:gd name="connsiteY107" fmla="*/ 1864513 h 2237474"/>
              <a:gd name="connsiteX108" fmla="*/ 3680177 w 12192000"/>
              <a:gd name="connsiteY108" fmla="*/ 1881552 h 2237474"/>
              <a:gd name="connsiteX109" fmla="*/ 3567259 w 12192000"/>
              <a:gd name="connsiteY109" fmla="*/ 1893482 h 2237474"/>
              <a:gd name="connsiteX110" fmla="*/ 3405770 w 12192000"/>
              <a:gd name="connsiteY110" fmla="*/ 1904591 h 2237474"/>
              <a:gd name="connsiteX111" fmla="*/ 3280097 w 12192000"/>
              <a:gd name="connsiteY111" fmla="*/ 1919610 h 2237474"/>
              <a:gd name="connsiteX112" fmla="*/ 3123424 w 12192000"/>
              <a:gd name="connsiteY112" fmla="*/ 1952930 h 2237474"/>
              <a:gd name="connsiteX113" fmla="*/ 3009910 w 12192000"/>
              <a:gd name="connsiteY113" fmla="*/ 1957866 h 2237474"/>
              <a:gd name="connsiteX114" fmla="*/ 2995934 w 12192000"/>
              <a:gd name="connsiteY114" fmla="*/ 1967085 h 2237474"/>
              <a:gd name="connsiteX115" fmla="*/ 2980071 w 12192000"/>
              <a:gd name="connsiteY115" fmla="*/ 1972988 h 2237474"/>
              <a:gd name="connsiteX116" fmla="*/ 2978094 w 12192000"/>
              <a:gd name="connsiteY116" fmla="*/ 1972369 h 2237474"/>
              <a:gd name="connsiteX117" fmla="*/ 2942858 w 12192000"/>
              <a:gd name="connsiteY117" fmla="*/ 1981367 h 2237474"/>
              <a:gd name="connsiteX118" fmla="*/ 2875436 w 12192000"/>
              <a:gd name="connsiteY118" fmla="*/ 1996977 h 2237474"/>
              <a:gd name="connsiteX119" fmla="*/ 2874892 w 12192000"/>
              <a:gd name="connsiteY119" fmla="*/ 1996085 h 2237474"/>
              <a:gd name="connsiteX120" fmla="*/ 2864145 w 12192000"/>
              <a:gd name="connsiteY120" fmla="*/ 1994061 h 2237474"/>
              <a:gd name="connsiteX121" fmla="*/ 2843662 w 12192000"/>
              <a:gd name="connsiteY121" fmla="*/ 1992498 h 2237474"/>
              <a:gd name="connsiteX122" fmla="*/ 2796128 w 12192000"/>
              <a:gd name="connsiteY122" fmla="*/ 1976403 h 2237474"/>
              <a:gd name="connsiteX123" fmla="*/ 2756784 w 12192000"/>
              <a:gd name="connsiteY123" fmla="*/ 1985116 h 2237474"/>
              <a:gd name="connsiteX124" fmla="*/ 2748833 w 12192000"/>
              <a:gd name="connsiteY124" fmla="*/ 1986323 h 2237474"/>
              <a:gd name="connsiteX125" fmla="*/ 2748661 w 12192000"/>
              <a:gd name="connsiteY125" fmla="*/ 1986122 h 2237474"/>
              <a:gd name="connsiteX126" fmla="*/ 2740251 w 12192000"/>
              <a:gd name="connsiteY126" fmla="*/ 1986946 h 2237474"/>
              <a:gd name="connsiteX127" fmla="*/ 2718916 w 12192000"/>
              <a:gd name="connsiteY127" fmla="*/ 1990867 h 2237474"/>
              <a:gd name="connsiteX128" fmla="*/ 2713522 w 12192000"/>
              <a:gd name="connsiteY128" fmla="*/ 1990173 h 2237474"/>
              <a:gd name="connsiteX129" fmla="*/ 2680597 w 12192000"/>
              <a:gd name="connsiteY129" fmla="*/ 1984996 h 2237474"/>
              <a:gd name="connsiteX130" fmla="*/ 2578178 w 12192000"/>
              <a:gd name="connsiteY130" fmla="*/ 1990531 h 2237474"/>
              <a:gd name="connsiteX131" fmla="*/ 2476147 w 12192000"/>
              <a:gd name="connsiteY131" fmla="*/ 1998305 h 2237474"/>
              <a:gd name="connsiteX132" fmla="*/ 2373568 w 12192000"/>
              <a:gd name="connsiteY132" fmla="*/ 2003219 h 2237474"/>
              <a:gd name="connsiteX133" fmla="*/ 2321399 w 12192000"/>
              <a:gd name="connsiteY133" fmla="*/ 1989467 h 2237474"/>
              <a:gd name="connsiteX134" fmla="*/ 2315525 w 12192000"/>
              <a:gd name="connsiteY134" fmla="*/ 1989708 h 2237474"/>
              <a:gd name="connsiteX135" fmla="*/ 2300792 w 12192000"/>
              <a:gd name="connsiteY135" fmla="*/ 1994290 h 2237474"/>
              <a:gd name="connsiteX136" fmla="*/ 2295469 w 12192000"/>
              <a:gd name="connsiteY136" fmla="*/ 1996659 h 2237474"/>
              <a:gd name="connsiteX137" fmla="*/ 2287219 w 12192000"/>
              <a:gd name="connsiteY137" fmla="*/ 1998750 h 2237474"/>
              <a:gd name="connsiteX138" fmla="*/ 2286948 w 12192000"/>
              <a:gd name="connsiteY138" fmla="*/ 1998596 h 2237474"/>
              <a:gd name="connsiteX139" fmla="*/ 2243069 w 12192000"/>
              <a:gd name="connsiteY139" fmla="*/ 2015111 h 2237474"/>
              <a:gd name="connsiteX140" fmla="*/ 2186609 w 12192000"/>
              <a:gd name="connsiteY140" fmla="*/ 2008263 h 2237474"/>
              <a:gd name="connsiteX141" fmla="*/ 2164831 w 12192000"/>
              <a:gd name="connsiteY141" fmla="*/ 2010143 h 2237474"/>
              <a:gd name="connsiteX142" fmla="*/ 2152836 w 12192000"/>
              <a:gd name="connsiteY142" fmla="*/ 2010048 h 2237474"/>
              <a:gd name="connsiteX143" fmla="*/ 2117102 w 12192000"/>
              <a:gd name="connsiteY143" fmla="*/ 2023004 h 2237474"/>
              <a:gd name="connsiteX144" fmla="*/ 2111935 w 12192000"/>
              <a:gd name="connsiteY144" fmla="*/ 2023163 h 2237474"/>
              <a:gd name="connsiteX145" fmla="*/ 2089991 w 12192000"/>
              <a:gd name="connsiteY145" fmla="*/ 2034193 h 2237474"/>
              <a:gd name="connsiteX146" fmla="*/ 2058061 w 12192000"/>
              <a:gd name="connsiteY146" fmla="*/ 2047942 h 2237474"/>
              <a:gd name="connsiteX147" fmla="*/ 2055737 w 12192000"/>
              <a:gd name="connsiteY147" fmla="*/ 2047704 h 2237474"/>
              <a:gd name="connsiteX148" fmla="*/ 2042244 w 12192000"/>
              <a:gd name="connsiteY148" fmla="*/ 2055560 h 2237474"/>
              <a:gd name="connsiteX149" fmla="*/ 1976224 w 12192000"/>
              <a:gd name="connsiteY149" fmla="*/ 2074257 h 2237474"/>
              <a:gd name="connsiteX150" fmla="*/ 1877728 w 12192000"/>
              <a:gd name="connsiteY150" fmla="*/ 2101004 h 2237474"/>
              <a:gd name="connsiteX151" fmla="*/ 1759056 w 12192000"/>
              <a:gd name="connsiteY151" fmla="*/ 2125608 h 2237474"/>
              <a:gd name="connsiteX152" fmla="*/ 1637948 w 12192000"/>
              <a:gd name="connsiteY152" fmla="*/ 2172597 h 2237474"/>
              <a:gd name="connsiteX153" fmla="*/ 1434549 w 12192000"/>
              <a:gd name="connsiteY153" fmla="*/ 2234522 h 2237474"/>
              <a:gd name="connsiteX154" fmla="*/ 1398481 w 12192000"/>
              <a:gd name="connsiteY154" fmla="*/ 2237074 h 2237474"/>
              <a:gd name="connsiteX155" fmla="*/ 1398407 w 12192000"/>
              <a:gd name="connsiteY155" fmla="*/ 2237095 h 2237474"/>
              <a:gd name="connsiteX156" fmla="*/ 1370962 w 12192000"/>
              <a:gd name="connsiteY156" fmla="*/ 2237474 h 2237474"/>
              <a:gd name="connsiteX157" fmla="*/ 1356367 w 12192000"/>
              <a:gd name="connsiteY157" fmla="*/ 2235089 h 2237474"/>
              <a:gd name="connsiteX158" fmla="*/ 1324828 w 12192000"/>
              <a:gd name="connsiteY158" fmla="*/ 2231968 h 2237474"/>
              <a:gd name="connsiteX159" fmla="*/ 1297744 w 12192000"/>
              <a:gd name="connsiteY159" fmla="*/ 2235849 h 2237474"/>
              <a:gd name="connsiteX160" fmla="*/ 1286236 w 12192000"/>
              <a:gd name="connsiteY160" fmla="*/ 2233135 h 2237474"/>
              <a:gd name="connsiteX161" fmla="*/ 1283504 w 12192000"/>
              <a:gd name="connsiteY161" fmla="*/ 2233797 h 2237474"/>
              <a:gd name="connsiteX162" fmla="*/ 1279765 w 12192000"/>
              <a:gd name="connsiteY162" fmla="*/ 2229639 h 2237474"/>
              <a:gd name="connsiteX163" fmla="*/ 1195347 w 12192000"/>
              <a:gd name="connsiteY163" fmla="*/ 2212354 h 2237474"/>
              <a:gd name="connsiteX164" fmla="*/ 970251 w 12192000"/>
              <a:gd name="connsiteY164" fmla="*/ 2221029 h 2237474"/>
              <a:gd name="connsiteX165" fmla="*/ 812914 w 12192000"/>
              <a:gd name="connsiteY165" fmla="*/ 2202752 h 2237474"/>
              <a:gd name="connsiteX166" fmla="*/ 800195 w 12192000"/>
              <a:gd name="connsiteY166" fmla="*/ 2209407 h 2237474"/>
              <a:gd name="connsiteX167" fmla="*/ 784978 w 12192000"/>
              <a:gd name="connsiteY167" fmla="*/ 2212360 h 2237474"/>
              <a:gd name="connsiteX168" fmla="*/ 681987 w 12192000"/>
              <a:gd name="connsiteY168" fmla="*/ 2216757 h 2237474"/>
              <a:gd name="connsiteX169" fmla="*/ 669923 w 12192000"/>
              <a:gd name="connsiteY169" fmla="*/ 2211682 h 2237474"/>
              <a:gd name="connsiteX170" fmla="*/ 648680 w 12192000"/>
              <a:gd name="connsiteY170" fmla="*/ 2206229 h 2237474"/>
              <a:gd name="connsiteX171" fmla="*/ 597225 w 12192000"/>
              <a:gd name="connsiteY171" fmla="*/ 2180999 h 2237474"/>
              <a:gd name="connsiteX172" fmla="*/ 558449 w 12192000"/>
              <a:gd name="connsiteY172" fmla="*/ 2182346 h 2237474"/>
              <a:gd name="connsiteX173" fmla="*/ 550517 w 12192000"/>
              <a:gd name="connsiteY173" fmla="*/ 2182060 h 2237474"/>
              <a:gd name="connsiteX174" fmla="*/ 550309 w 12192000"/>
              <a:gd name="connsiteY174" fmla="*/ 2181825 h 2237474"/>
              <a:gd name="connsiteX175" fmla="*/ 541836 w 12192000"/>
              <a:gd name="connsiteY175" fmla="*/ 2181063 h 2237474"/>
              <a:gd name="connsiteX176" fmla="*/ 536057 w 12192000"/>
              <a:gd name="connsiteY176" fmla="*/ 2181537 h 2237474"/>
              <a:gd name="connsiteX177" fmla="*/ 520671 w 12192000"/>
              <a:gd name="connsiteY177" fmla="*/ 2180980 h 2237474"/>
              <a:gd name="connsiteX178" fmla="*/ 515024 w 12192000"/>
              <a:gd name="connsiteY178" fmla="*/ 2179258 h 2237474"/>
              <a:gd name="connsiteX179" fmla="*/ 512278 w 12192000"/>
              <a:gd name="connsiteY179" fmla="*/ 2176369 h 2237474"/>
              <a:gd name="connsiteX180" fmla="*/ 480419 w 12192000"/>
              <a:gd name="connsiteY180" fmla="*/ 2167807 h 2237474"/>
              <a:gd name="connsiteX181" fmla="*/ 413835 w 12192000"/>
              <a:gd name="connsiteY181" fmla="*/ 2156783 h 2237474"/>
              <a:gd name="connsiteX182" fmla="*/ 376513 w 12192000"/>
              <a:gd name="connsiteY182" fmla="*/ 2154014 h 2237474"/>
              <a:gd name="connsiteX183" fmla="*/ 273386 w 12192000"/>
              <a:gd name="connsiteY183" fmla="*/ 2142551 h 2237474"/>
              <a:gd name="connsiteX184" fmla="*/ 169207 w 12192000"/>
              <a:gd name="connsiteY184" fmla="*/ 2128100 h 2237474"/>
              <a:gd name="connsiteX185" fmla="*/ 93149 w 12192000"/>
              <a:gd name="connsiteY185" fmla="*/ 2105324 h 2237474"/>
              <a:gd name="connsiteX186" fmla="*/ 88109 w 12192000"/>
              <a:gd name="connsiteY186" fmla="*/ 2106704 h 2237474"/>
              <a:gd name="connsiteX187" fmla="*/ 80022 w 12192000"/>
              <a:gd name="connsiteY187" fmla="*/ 2107254 h 2237474"/>
              <a:gd name="connsiteX188" fmla="*/ 79717 w 12192000"/>
              <a:gd name="connsiteY188" fmla="*/ 2107046 h 2237474"/>
              <a:gd name="connsiteX189" fmla="*/ 72352 w 12192000"/>
              <a:gd name="connsiteY189" fmla="*/ 2107991 h 2237474"/>
              <a:gd name="connsiteX190" fmla="*/ 37645 w 12192000"/>
              <a:gd name="connsiteY190" fmla="*/ 2115401 h 2237474"/>
              <a:gd name="connsiteX191" fmla="*/ 4572 w 12192000"/>
              <a:gd name="connsiteY191" fmla="*/ 2111091 h 2237474"/>
              <a:gd name="connsiteX192" fmla="*/ 0 w 12192000"/>
              <a:gd name="connsiteY192" fmla="*/ 2110468 h 2237474"/>
              <a:gd name="connsiteX193" fmla="*/ 0 w 12192000"/>
              <a:gd name="connsiteY19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03462 w 12192000"/>
              <a:gd name="connsiteY36" fmla="*/ 1042406 h 2237474"/>
              <a:gd name="connsiteX37" fmla="*/ 8968445 w 12192000"/>
              <a:gd name="connsiteY37" fmla="*/ 1052169 h 2237474"/>
              <a:gd name="connsiteX38" fmla="*/ 8886001 w 12192000"/>
              <a:gd name="connsiteY38" fmla="*/ 1067468 h 2237474"/>
              <a:gd name="connsiteX39" fmla="*/ 8838610 w 12192000"/>
              <a:gd name="connsiteY39" fmla="*/ 1075091 h 2237474"/>
              <a:gd name="connsiteX40" fmla="*/ 8750383 w 12192000"/>
              <a:gd name="connsiteY40" fmla="*/ 1097387 h 2237474"/>
              <a:gd name="connsiteX41" fmla="*/ 8665605 w 12192000"/>
              <a:gd name="connsiteY41" fmla="*/ 1110791 h 2237474"/>
              <a:gd name="connsiteX42" fmla="*/ 8584946 w 12192000"/>
              <a:gd name="connsiteY42" fmla="*/ 1135226 h 2237474"/>
              <a:gd name="connsiteX43" fmla="*/ 8460755 w 12192000"/>
              <a:gd name="connsiteY43" fmla="*/ 1203427 h 2237474"/>
              <a:gd name="connsiteX44" fmla="*/ 8419755 w 12192000"/>
              <a:gd name="connsiteY44" fmla="*/ 1216260 h 2237474"/>
              <a:gd name="connsiteX45" fmla="*/ 8411626 w 12192000"/>
              <a:gd name="connsiteY45" fmla="*/ 1214397 h 2237474"/>
              <a:gd name="connsiteX46" fmla="*/ 8363469 w 12192000"/>
              <a:gd name="connsiteY46" fmla="*/ 1246658 h 2237474"/>
              <a:gd name="connsiteX47" fmla="*/ 8275497 w 12192000"/>
              <a:gd name="connsiteY47" fmla="*/ 1264396 h 2237474"/>
              <a:gd name="connsiteX48" fmla="*/ 8206287 w 12192000"/>
              <a:gd name="connsiteY48" fmla="*/ 1273060 h 2237474"/>
              <a:gd name="connsiteX49" fmla="*/ 8139997 w 12192000"/>
              <a:gd name="connsiteY49" fmla="*/ 1282713 h 2237474"/>
              <a:gd name="connsiteX50" fmla="*/ 8074238 w 12192000"/>
              <a:gd name="connsiteY50" fmla="*/ 1301895 h 2237474"/>
              <a:gd name="connsiteX51" fmla="*/ 7942099 w 12192000"/>
              <a:gd name="connsiteY51" fmla="*/ 1336332 h 2237474"/>
              <a:gd name="connsiteX52" fmla="*/ 7902328 w 12192000"/>
              <a:gd name="connsiteY52" fmla="*/ 1345865 h 2237474"/>
              <a:gd name="connsiteX53" fmla="*/ 7840612 w 12192000"/>
              <a:gd name="connsiteY53" fmla="*/ 1369373 h 2237474"/>
              <a:gd name="connsiteX54" fmla="*/ 7786819 w 12192000"/>
              <a:gd name="connsiteY54" fmla="*/ 1378970 h 2237474"/>
              <a:gd name="connsiteX55" fmla="*/ 7548172 w 12192000"/>
              <a:gd name="connsiteY55" fmla="*/ 1417460 h 2237474"/>
              <a:gd name="connsiteX56" fmla="*/ 7483437 w 12192000"/>
              <a:gd name="connsiteY56" fmla="*/ 1478152 h 2237474"/>
              <a:gd name="connsiteX57" fmla="*/ 7377870 w 12192000"/>
              <a:gd name="connsiteY57" fmla="*/ 1523319 h 2237474"/>
              <a:gd name="connsiteX58" fmla="*/ 7230737 w 12192000"/>
              <a:gd name="connsiteY58" fmla="*/ 1562633 h 2237474"/>
              <a:gd name="connsiteX59" fmla="*/ 7224458 w 12192000"/>
              <a:gd name="connsiteY59" fmla="*/ 1573008 h 2237474"/>
              <a:gd name="connsiteX60" fmla="*/ 7183121 w 12192000"/>
              <a:gd name="connsiteY60" fmla="*/ 1595162 h 2237474"/>
              <a:gd name="connsiteX61" fmla="*/ 7164601 w 12192000"/>
              <a:gd name="connsiteY61" fmla="*/ 1606490 h 2237474"/>
              <a:gd name="connsiteX62" fmla="*/ 7031309 w 12192000"/>
              <a:gd name="connsiteY62" fmla="*/ 1619451 h 2237474"/>
              <a:gd name="connsiteX63" fmla="*/ 6900177 w 12192000"/>
              <a:gd name="connsiteY63" fmla="*/ 1636016 h 2237474"/>
              <a:gd name="connsiteX64" fmla="*/ 6795372 w 12192000"/>
              <a:gd name="connsiteY64" fmla="*/ 1644845 h 2237474"/>
              <a:gd name="connsiteX65" fmla="*/ 6692251 w 12192000"/>
              <a:gd name="connsiteY65" fmla="*/ 1656357 h 2237474"/>
              <a:gd name="connsiteX66" fmla="*/ 6655235 w 12192000"/>
              <a:gd name="connsiteY66" fmla="*/ 1661869 h 2237474"/>
              <a:gd name="connsiteX67" fmla="*/ 6554894 w 12192000"/>
              <a:gd name="connsiteY67" fmla="*/ 1664428 h 2237474"/>
              <a:gd name="connsiteX68" fmla="*/ 6516595 w 12192000"/>
              <a:gd name="connsiteY68" fmla="*/ 1667475 h 2237474"/>
              <a:gd name="connsiteX69" fmla="*/ 6508541 w 12192000"/>
              <a:gd name="connsiteY69" fmla="*/ 1668757 h 2237474"/>
              <a:gd name="connsiteX70" fmla="*/ 6471012 w 12192000"/>
              <a:gd name="connsiteY70" fmla="*/ 1678604 h 2237474"/>
              <a:gd name="connsiteX71" fmla="*/ 6364035 w 12192000"/>
              <a:gd name="connsiteY71" fmla="*/ 1667683 h 2237474"/>
              <a:gd name="connsiteX72" fmla="*/ 6280959 w 12192000"/>
              <a:gd name="connsiteY72" fmla="*/ 1689329 h 2237474"/>
              <a:gd name="connsiteX73" fmla="*/ 6243319 w 12192000"/>
              <a:gd name="connsiteY73" fmla="*/ 1695560 h 2237474"/>
              <a:gd name="connsiteX74" fmla="*/ 6098321 w 12192000"/>
              <a:gd name="connsiteY74" fmla="*/ 1721646 h 2237474"/>
              <a:gd name="connsiteX75" fmla="*/ 5880652 w 12192000"/>
              <a:gd name="connsiteY75" fmla="*/ 1779643 h 2237474"/>
              <a:gd name="connsiteX76" fmla="*/ 5785959 w 12192000"/>
              <a:gd name="connsiteY76" fmla="*/ 1775307 h 2237474"/>
              <a:gd name="connsiteX77" fmla="*/ 5643534 w 12192000"/>
              <a:gd name="connsiteY77" fmla="*/ 1802919 h 2237474"/>
              <a:gd name="connsiteX78" fmla="*/ 5518799 w 12192000"/>
              <a:gd name="connsiteY78" fmla="*/ 1818312 h 2237474"/>
              <a:gd name="connsiteX79" fmla="*/ 5505014 w 12192000"/>
              <a:gd name="connsiteY79" fmla="*/ 1819259 h 2237474"/>
              <a:gd name="connsiteX80" fmla="*/ 5453307 w 12192000"/>
              <a:gd name="connsiteY80" fmla="*/ 1815450 h 2237474"/>
              <a:gd name="connsiteX81" fmla="*/ 5221533 w 12192000"/>
              <a:gd name="connsiteY81" fmla="*/ 1846950 h 2237474"/>
              <a:gd name="connsiteX82" fmla="*/ 5149802 w 12192000"/>
              <a:gd name="connsiteY82" fmla="*/ 1844846 h 2237474"/>
              <a:gd name="connsiteX83" fmla="*/ 5114927 w 12192000"/>
              <a:gd name="connsiteY83" fmla="*/ 1847827 h 2237474"/>
              <a:gd name="connsiteX84" fmla="*/ 5108970 w 12192000"/>
              <a:gd name="connsiteY84" fmla="*/ 1847935 h 2237474"/>
              <a:gd name="connsiteX85" fmla="*/ 5067961 w 12192000"/>
              <a:gd name="connsiteY85" fmla="*/ 1845917 h 2237474"/>
              <a:gd name="connsiteX86" fmla="*/ 5007075 w 12192000"/>
              <a:gd name="connsiteY86" fmla="*/ 1838626 h 2237474"/>
              <a:gd name="connsiteX87" fmla="*/ 4944087 w 12192000"/>
              <a:gd name="connsiteY87" fmla="*/ 1823332 h 2237474"/>
              <a:gd name="connsiteX88" fmla="*/ 4907662 w 12192000"/>
              <a:gd name="connsiteY88" fmla="*/ 1816900 h 2237474"/>
              <a:gd name="connsiteX89" fmla="*/ 4882386 w 12192000"/>
              <a:gd name="connsiteY89" fmla="*/ 1809844 h 2237474"/>
              <a:gd name="connsiteX90" fmla="*/ 4811440 w 12192000"/>
              <a:gd name="connsiteY90" fmla="*/ 1804655 h 2237474"/>
              <a:gd name="connsiteX91" fmla="*/ 4691075 w 12192000"/>
              <a:gd name="connsiteY91" fmla="*/ 1801389 h 2237474"/>
              <a:gd name="connsiteX92" fmla="*/ 4611738 w 12192000"/>
              <a:gd name="connsiteY92" fmla="*/ 1776964 h 2237474"/>
              <a:gd name="connsiteX93" fmla="*/ 4560070 w 12192000"/>
              <a:gd name="connsiteY93" fmla="*/ 1785640 h 2237474"/>
              <a:gd name="connsiteX94" fmla="*/ 4536503 w 12192000"/>
              <a:gd name="connsiteY94" fmla="*/ 1785334 h 2237474"/>
              <a:gd name="connsiteX95" fmla="*/ 4513724 w 12192000"/>
              <a:gd name="connsiteY95" fmla="*/ 1791996 h 2237474"/>
              <a:gd name="connsiteX96" fmla="*/ 4459810 w 12192000"/>
              <a:gd name="connsiteY96" fmla="*/ 1797886 h 2237474"/>
              <a:gd name="connsiteX97" fmla="*/ 4379064 w 12192000"/>
              <a:gd name="connsiteY97" fmla="*/ 1817177 h 2237474"/>
              <a:gd name="connsiteX98" fmla="*/ 4290981 w 12192000"/>
              <a:gd name="connsiteY98" fmla="*/ 1839677 h 2237474"/>
              <a:gd name="connsiteX99" fmla="*/ 4238372 w 12192000"/>
              <a:gd name="connsiteY99" fmla="*/ 1851480 h 2237474"/>
              <a:gd name="connsiteX100" fmla="*/ 4232517 w 12192000"/>
              <a:gd name="connsiteY100" fmla="*/ 1852567 h 2237474"/>
              <a:gd name="connsiteX101" fmla="*/ 4191732 w 12192000"/>
              <a:gd name="connsiteY101" fmla="*/ 1857328 h 2237474"/>
              <a:gd name="connsiteX102" fmla="*/ 4065532 w 12192000"/>
              <a:gd name="connsiteY102" fmla="*/ 1855477 h 2237474"/>
              <a:gd name="connsiteX103" fmla="*/ 4028460 w 12192000"/>
              <a:gd name="connsiteY103" fmla="*/ 1855137 h 2237474"/>
              <a:gd name="connsiteX104" fmla="*/ 4002267 w 12192000"/>
              <a:gd name="connsiteY104" fmla="*/ 1852352 h 2237474"/>
              <a:gd name="connsiteX105" fmla="*/ 3931396 w 12192000"/>
              <a:gd name="connsiteY105" fmla="*/ 1858915 h 2237474"/>
              <a:gd name="connsiteX106" fmla="*/ 3812162 w 12192000"/>
              <a:gd name="connsiteY106" fmla="*/ 1875501 h 2237474"/>
              <a:gd name="connsiteX107" fmla="*/ 3729530 w 12192000"/>
              <a:gd name="connsiteY107" fmla="*/ 1864513 h 2237474"/>
              <a:gd name="connsiteX108" fmla="*/ 3680177 w 12192000"/>
              <a:gd name="connsiteY108" fmla="*/ 1881552 h 2237474"/>
              <a:gd name="connsiteX109" fmla="*/ 3567259 w 12192000"/>
              <a:gd name="connsiteY109" fmla="*/ 1893482 h 2237474"/>
              <a:gd name="connsiteX110" fmla="*/ 3405770 w 12192000"/>
              <a:gd name="connsiteY110" fmla="*/ 1904591 h 2237474"/>
              <a:gd name="connsiteX111" fmla="*/ 3280097 w 12192000"/>
              <a:gd name="connsiteY111" fmla="*/ 1919610 h 2237474"/>
              <a:gd name="connsiteX112" fmla="*/ 3123424 w 12192000"/>
              <a:gd name="connsiteY112" fmla="*/ 1952930 h 2237474"/>
              <a:gd name="connsiteX113" fmla="*/ 3009910 w 12192000"/>
              <a:gd name="connsiteY113" fmla="*/ 1957866 h 2237474"/>
              <a:gd name="connsiteX114" fmla="*/ 2995934 w 12192000"/>
              <a:gd name="connsiteY114" fmla="*/ 1967085 h 2237474"/>
              <a:gd name="connsiteX115" fmla="*/ 2980071 w 12192000"/>
              <a:gd name="connsiteY115" fmla="*/ 1972988 h 2237474"/>
              <a:gd name="connsiteX116" fmla="*/ 2978094 w 12192000"/>
              <a:gd name="connsiteY116" fmla="*/ 1972369 h 2237474"/>
              <a:gd name="connsiteX117" fmla="*/ 2942858 w 12192000"/>
              <a:gd name="connsiteY117" fmla="*/ 1981367 h 2237474"/>
              <a:gd name="connsiteX118" fmla="*/ 2875436 w 12192000"/>
              <a:gd name="connsiteY118" fmla="*/ 1996977 h 2237474"/>
              <a:gd name="connsiteX119" fmla="*/ 2874892 w 12192000"/>
              <a:gd name="connsiteY119" fmla="*/ 1996085 h 2237474"/>
              <a:gd name="connsiteX120" fmla="*/ 2864145 w 12192000"/>
              <a:gd name="connsiteY120" fmla="*/ 1994061 h 2237474"/>
              <a:gd name="connsiteX121" fmla="*/ 2843662 w 12192000"/>
              <a:gd name="connsiteY121" fmla="*/ 1992498 h 2237474"/>
              <a:gd name="connsiteX122" fmla="*/ 2796128 w 12192000"/>
              <a:gd name="connsiteY122" fmla="*/ 1976403 h 2237474"/>
              <a:gd name="connsiteX123" fmla="*/ 2756784 w 12192000"/>
              <a:gd name="connsiteY123" fmla="*/ 1985116 h 2237474"/>
              <a:gd name="connsiteX124" fmla="*/ 2748833 w 12192000"/>
              <a:gd name="connsiteY124" fmla="*/ 1986323 h 2237474"/>
              <a:gd name="connsiteX125" fmla="*/ 2748661 w 12192000"/>
              <a:gd name="connsiteY125" fmla="*/ 1986122 h 2237474"/>
              <a:gd name="connsiteX126" fmla="*/ 2740251 w 12192000"/>
              <a:gd name="connsiteY126" fmla="*/ 1986946 h 2237474"/>
              <a:gd name="connsiteX127" fmla="*/ 2718916 w 12192000"/>
              <a:gd name="connsiteY127" fmla="*/ 1990867 h 2237474"/>
              <a:gd name="connsiteX128" fmla="*/ 2713522 w 12192000"/>
              <a:gd name="connsiteY128" fmla="*/ 1990173 h 2237474"/>
              <a:gd name="connsiteX129" fmla="*/ 2680597 w 12192000"/>
              <a:gd name="connsiteY129" fmla="*/ 1984996 h 2237474"/>
              <a:gd name="connsiteX130" fmla="*/ 2578178 w 12192000"/>
              <a:gd name="connsiteY130" fmla="*/ 1990531 h 2237474"/>
              <a:gd name="connsiteX131" fmla="*/ 2476147 w 12192000"/>
              <a:gd name="connsiteY131" fmla="*/ 1998305 h 2237474"/>
              <a:gd name="connsiteX132" fmla="*/ 2373568 w 12192000"/>
              <a:gd name="connsiteY132" fmla="*/ 2003219 h 2237474"/>
              <a:gd name="connsiteX133" fmla="*/ 2321399 w 12192000"/>
              <a:gd name="connsiteY133" fmla="*/ 1989467 h 2237474"/>
              <a:gd name="connsiteX134" fmla="*/ 2315525 w 12192000"/>
              <a:gd name="connsiteY134" fmla="*/ 1989708 h 2237474"/>
              <a:gd name="connsiteX135" fmla="*/ 2300792 w 12192000"/>
              <a:gd name="connsiteY135" fmla="*/ 1994290 h 2237474"/>
              <a:gd name="connsiteX136" fmla="*/ 2295469 w 12192000"/>
              <a:gd name="connsiteY136" fmla="*/ 1996659 h 2237474"/>
              <a:gd name="connsiteX137" fmla="*/ 2287219 w 12192000"/>
              <a:gd name="connsiteY137" fmla="*/ 1998750 h 2237474"/>
              <a:gd name="connsiteX138" fmla="*/ 2286948 w 12192000"/>
              <a:gd name="connsiteY138" fmla="*/ 1998596 h 2237474"/>
              <a:gd name="connsiteX139" fmla="*/ 2243069 w 12192000"/>
              <a:gd name="connsiteY139" fmla="*/ 2015111 h 2237474"/>
              <a:gd name="connsiteX140" fmla="*/ 2186609 w 12192000"/>
              <a:gd name="connsiteY140" fmla="*/ 2008263 h 2237474"/>
              <a:gd name="connsiteX141" fmla="*/ 2164831 w 12192000"/>
              <a:gd name="connsiteY141" fmla="*/ 2010143 h 2237474"/>
              <a:gd name="connsiteX142" fmla="*/ 2152836 w 12192000"/>
              <a:gd name="connsiteY142" fmla="*/ 2010048 h 2237474"/>
              <a:gd name="connsiteX143" fmla="*/ 2117102 w 12192000"/>
              <a:gd name="connsiteY143" fmla="*/ 2023004 h 2237474"/>
              <a:gd name="connsiteX144" fmla="*/ 2111935 w 12192000"/>
              <a:gd name="connsiteY144" fmla="*/ 2023163 h 2237474"/>
              <a:gd name="connsiteX145" fmla="*/ 2089991 w 12192000"/>
              <a:gd name="connsiteY145" fmla="*/ 2034193 h 2237474"/>
              <a:gd name="connsiteX146" fmla="*/ 2058061 w 12192000"/>
              <a:gd name="connsiteY146" fmla="*/ 2047942 h 2237474"/>
              <a:gd name="connsiteX147" fmla="*/ 2055737 w 12192000"/>
              <a:gd name="connsiteY147" fmla="*/ 2047704 h 2237474"/>
              <a:gd name="connsiteX148" fmla="*/ 2042244 w 12192000"/>
              <a:gd name="connsiteY148" fmla="*/ 2055560 h 2237474"/>
              <a:gd name="connsiteX149" fmla="*/ 1976224 w 12192000"/>
              <a:gd name="connsiteY149" fmla="*/ 2074257 h 2237474"/>
              <a:gd name="connsiteX150" fmla="*/ 1877728 w 12192000"/>
              <a:gd name="connsiteY150" fmla="*/ 2101004 h 2237474"/>
              <a:gd name="connsiteX151" fmla="*/ 1759056 w 12192000"/>
              <a:gd name="connsiteY151" fmla="*/ 2125608 h 2237474"/>
              <a:gd name="connsiteX152" fmla="*/ 1637948 w 12192000"/>
              <a:gd name="connsiteY152" fmla="*/ 2172597 h 2237474"/>
              <a:gd name="connsiteX153" fmla="*/ 1434549 w 12192000"/>
              <a:gd name="connsiteY153" fmla="*/ 2234522 h 2237474"/>
              <a:gd name="connsiteX154" fmla="*/ 1398481 w 12192000"/>
              <a:gd name="connsiteY154" fmla="*/ 2237074 h 2237474"/>
              <a:gd name="connsiteX155" fmla="*/ 1398407 w 12192000"/>
              <a:gd name="connsiteY155" fmla="*/ 2237095 h 2237474"/>
              <a:gd name="connsiteX156" fmla="*/ 1370962 w 12192000"/>
              <a:gd name="connsiteY156" fmla="*/ 2237474 h 2237474"/>
              <a:gd name="connsiteX157" fmla="*/ 1356367 w 12192000"/>
              <a:gd name="connsiteY157" fmla="*/ 2235089 h 2237474"/>
              <a:gd name="connsiteX158" fmla="*/ 1324828 w 12192000"/>
              <a:gd name="connsiteY158" fmla="*/ 2231968 h 2237474"/>
              <a:gd name="connsiteX159" fmla="*/ 1297744 w 12192000"/>
              <a:gd name="connsiteY159" fmla="*/ 2235849 h 2237474"/>
              <a:gd name="connsiteX160" fmla="*/ 1286236 w 12192000"/>
              <a:gd name="connsiteY160" fmla="*/ 2233135 h 2237474"/>
              <a:gd name="connsiteX161" fmla="*/ 1283504 w 12192000"/>
              <a:gd name="connsiteY161" fmla="*/ 2233797 h 2237474"/>
              <a:gd name="connsiteX162" fmla="*/ 1279765 w 12192000"/>
              <a:gd name="connsiteY162" fmla="*/ 2229639 h 2237474"/>
              <a:gd name="connsiteX163" fmla="*/ 1195347 w 12192000"/>
              <a:gd name="connsiteY163" fmla="*/ 2212354 h 2237474"/>
              <a:gd name="connsiteX164" fmla="*/ 970251 w 12192000"/>
              <a:gd name="connsiteY164" fmla="*/ 2221029 h 2237474"/>
              <a:gd name="connsiteX165" fmla="*/ 812914 w 12192000"/>
              <a:gd name="connsiteY165" fmla="*/ 2202752 h 2237474"/>
              <a:gd name="connsiteX166" fmla="*/ 800195 w 12192000"/>
              <a:gd name="connsiteY166" fmla="*/ 2209407 h 2237474"/>
              <a:gd name="connsiteX167" fmla="*/ 784978 w 12192000"/>
              <a:gd name="connsiteY167" fmla="*/ 2212360 h 2237474"/>
              <a:gd name="connsiteX168" fmla="*/ 681987 w 12192000"/>
              <a:gd name="connsiteY168" fmla="*/ 2216757 h 2237474"/>
              <a:gd name="connsiteX169" fmla="*/ 669923 w 12192000"/>
              <a:gd name="connsiteY169" fmla="*/ 2211682 h 2237474"/>
              <a:gd name="connsiteX170" fmla="*/ 648680 w 12192000"/>
              <a:gd name="connsiteY170" fmla="*/ 2206229 h 2237474"/>
              <a:gd name="connsiteX171" fmla="*/ 597225 w 12192000"/>
              <a:gd name="connsiteY171" fmla="*/ 2180999 h 2237474"/>
              <a:gd name="connsiteX172" fmla="*/ 558449 w 12192000"/>
              <a:gd name="connsiteY172" fmla="*/ 2182346 h 2237474"/>
              <a:gd name="connsiteX173" fmla="*/ 550517 w 12192000"/>
              <a:gd name="connsiteY173" fmla="*/ 2182060 h 2237474"/>
              <a:gd name="connsiteX174" fmla="*/ 550309 w 12192000"/>
              <a:gd name="connsiteY174" fmla="*/ 2181825 h 2237474"/>
              <a:gd name="connsiteX175" fmla="*/ 541836 w 12192000"/>
              <a:gd name="connsiteY175" fmla="*/ 2181063 h 2237474"/>
              <a:gd name="connsiteX176" fmla="*/ 536057 w 12192000"/>
              <a:gd name="connsiteY176" fmla="*/ 2181537 h 2237474"/>
              <a:gd name="connsiteX177" fmla="*/ 520671 w 12192000"/>
              <a:gd name="connsiteY177" fmla="*/ 2180980 h 2237474"/>
              <a:gd name="connsiteX178" fmla="*/ 515024 w 12192000"/>
              <a:gd name="connsiteY178" fmla="*/ 2179258 h 2237474"/>
              <a:gd name="connsiteX179" fmla="*/ 512278 w 12192000"/>
              <a:gd name="connsiteY179" fmla="*/ 2176369 h 2237474"/>
              <a:gd name="connsiteX180" fmla="*/ 480419 w 12192000"/>
              <a:gd name="connsiteY180" fmla="*/ 2167807 h 2237474"/>
              <a:gd name="connsiteX181" fmla="*/ 413835 w 12192000"/>
              <a:gd name="connsiteY181" fmla="*/ 2156783 h 2237474"/>
              <a:gd name="connsiteX182" fmla="*/ 376513 w 12192000"/>
              <a:gd name="connsiteY182" fmla="*/ 2154014 h 2237474"/>
              <a:gd name="connsiteX183" fmla="*/ 273386 w 12192000"/>
              <a:gd name="connsiteY183" fmla="*/ 2142551 h 2237474"/>
              <a:gd name="connsiteX184" fmla="*/ 169207 w 12192000"/>
              <a:gd name="connsiteY184" fmla="*/ 2128100 h 2237474"/>
              <a:gd name="connsiteX185" fmla="*/ 93149 w 12192000"/>
              <a:gd name="connsiteY185" fmla="*/ 2105324 h 2237474"/>
              <a:gd name="connsiteX186" fmla="*/ 88109 w 12192000"/>
              <a:gd name="connsiteY186" fmla="*/ 2106704 h 2237474"/>
              <a:gd name="connsiteX187" fmla="*/ 80022 w 12192000"/>
              <a:gd name="connsiteY187" fmla="*/ 2107254 h 2237474"/>
              <a:gd name="connsiteX188" fmla="*/ 79717 w 12192000"/>
              <a:gd name="connsiteY188" fmla="*/ 2107046 h 2237474"/>
              <a:gd name="connsiteX189" fmla="*/ 72352 w 12192000"/>
              <a:gd name="connsiteY189" fmla="*/ 2107991 h 2237474"/>
              <a:gd name="connsiteX190" fmla="*/ 37645 w 12192000"/>
              <a:gd name="connsiteY190" fmla="*/ 2115401 h 2237474"/>
              <a:gd name="connsiteX191" fmla="*/ 4572 w 12192000"/>
              <a:gd name="connsiteY191" fmla="*/ 2111091 h 2237474"/>
              <a:gd name="connsiteX192" fmla="*/ 0 w 12192000"/>
              <a:gd name="connsiteY192" fmla="*/ 2110468 h 2237474"/>
              <a:gd name="connsiteX193" fmla="*/ 0 w 12192000"/>
              <a:gd name="connsiteY19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03462 w 12192000"/>
              <a:gd name="connsiteY36" fmla="*/ 1042406 h 2237474"/>
              <a:gd name="connsiteX37" fmla="*/ 8968445 w 12192000"/>
              <a:gd name="connsiteY37" fmla="*/ 1052169 h 2237474"/>
              <a:gd name="connsiteX38" fmla="*/ 8886001 w 12192000"/>
              <a:gd name="connsiteY38" fmla="*/ 1067468 h 2237474"/>
              <a:gd name="connsiteX39" fmla="*/ 8838610 w 12192000"/>
              <a:gd name="connsiteY39" fmla="*/ 1075091 h 2237474"/>
              <a:gd name="connsiteX40" fmla="*/ 8750383 w 12192000"/>
              <a:gd name="connsiteY40" fmla="*/ 1097387 h 2237474"/>
              <a:gd name="connsiteX41" fmla="*/ 8665605 w 12192000"/>
              <a:gd name="connsiteY41" fmla="*/ 1110791 h 2237474"/>
              <a:gd name="connsiteX42" fmla="*/ 8584946 w 12192000"/>
              <a:gd name="connsiteY42" fmla="*/ 1135226 h 2237474"/>
              <a:gd name="connsiteX43" fmla="*/ 8460755 w 12192000"/>
              <a:gd name="connsiteY43" fmla="*/ 1203427 h 2237474"/>
              <a:gd name="connsiteX44" fmla="*/ 8419755 w 12192000"/>
              <a:gd name="connsiteY44" fmla="*/ 1216260 h 2237474"/>
              <a:gd name="connsiteX45" fmla="*/ 8411626 w 12192000"/>
              <a:gd name="connsiteY45" fmla="*/ 1214397 h 2237474"/>
              <a:gd name="connsiteX46" fmla="*/ 8363469 w 12192000"/>
              <a:gd name="connsiteY46" fmla="*/ 1246658 h 2237474"/>
              <a:gd name="connsiteX47" fmla="*/ 8275497 w 12192000"/>
              <a:gd name="connsiteY47" fmla="*/ 1264396 h 2237474"/>
              <a:gd name="connsiteX48" fmla="*/ 8206287 w 12192000"/>
              <a:gd name="connsiteY48" fmla="*/ 1273060 h 2237474"/>
              <a:gd name="connsiteX49" fmla="*/ 8139997 w 12192000"/>
              <a:gd name="connsiteY49" fmla="*/ 1282713 h 2237474"/>
              <a:gd name="connsiteX50" fmla="*/ 8074238 w 12192000"/>
              <a:gd name="connsiteY50" fmla="*/ 1301895 h 2237474"/>
              <a:gd name="connsiteX51" fmla="*/ 7942099 w 12192000"/>
              <a:gd name="connsiteY51" fmla="*/ 1336332 h 2237474"/>
              <a:gd name="connsiteX52" fmla="*/ 7902328 w 12192000"/>
              <a:gd name="connsiteY52" fmla="*/ 1345865 h 2237474"/>
              <a:gd name="connsiteX53" fmla="*/ 7840612 w 12192000"/>
              <a:gd name="connsiteY53" fmla="*/ 1369373 h 2237474"/>
              <a:gd name="connsiteX54" fmla="*/ 7786819 w 12192000"/>
              <a:gd name="connsiteY54" fmla="*/ 1378970 h 2237474"/>
              <a:gd name="connsiteX55" fmla="*/ 7548172 w 12192000"/>
              <a:gd name="connsiteY55" fmla="*/ 1417460 h 2237474"/>
              <a:gd name="connsiteX56" fmla="*/ 7483437 w 12192000"/>
              <a:gd name="connsiteY56" fmla="*/ 1478152 h 2237474"/>
              <a:gd name="connsiteX57" fmla="*/ 7377870 w 12192000"/>
              <a:gd name="connsiteY57" fmla="*/ 1523319 h 2237474"/>
              <a:gd name="connsiteX58" fmla="*/ 7230737 w 12192000"/>
              <a:gd name="connsiteY58" fmla="*/ 1562633 h 2237474"/>
              <a:gd name="connsiteX59" fmla="*/ 7224458 w 12192000"/>
              <a:gd name="connsiteY59" fmla="*/ 1573008 h 2237474"/>
              <a:gd name="connsiteX60" fmla="*/ 7183121 w 12192000"/>
              <a:gd name="connsiteY60" fmla="*/ 1595162 h 2237474"/>
              <a:gd name="connsiteX61" fmla="*/ 7164601 w 12192000"/>
              <a:gd name="connsiteY61" fmla="*/ 1606490 h 2237474"/>
              <a:gd name="connsiteX62" fmla="*/ 7031309 w 12192000"/>
              <a:gd name="connsiteY62" fmla="*/ 1619451 h 2237474"/>
              <a:gd name="connsiteX63" fmla="*/ 6900177 w 12192000"/>
              <a:gd name="connsiteY63" fmla="*/ 1636016 h 2237474"/>
              <a:gd name="connsiteX64" fmla="*/ 6795372 w 12192000"/>
              <a:gd name="connsiteY64" fmla="*/ 1644845 h 2237474"/>
              <a:gd name="connsiteX65" fmla="*/ 6692251 w 12192000"/>
              <a:gd name="connsiteY65" fmla="*/ 1656357 h 2237474"/>
              <a:gd name="connsiteX66" fmla="*/ 6655235 w 12192000"/>
              <a:gd name="connsiteY66" fmla="*/ 1661869 h 2237474"/>
              <a:gd name="connsiteX67" fmla="*/ 6554894 w 12192000"/>
              <a:gd name="connsiteY67" fmla="*/ 1664428 h 2237474"/>
              <a:gd name="connsiteX68" fmla="*/ 6516595 w 12192000"/>
              <a:gd name="connsiteY68" fmla="*/ 1667475 h 2237474"/>
              <a:gd name="connsiteX69" fmla="*/ 6508541 w 12192000"/>
              <a:gd name="connsiteY69" fmla="*/ 1668757 h 2237474"/>
              <a:gd name="connsiteX70" fmla="*/ 6471012 w 12192000"/>
              <a:gd name="connsiteY70" fmla="*/ 1678604 h 2237474"/>
              <a:gd name="connsiteX71" fmla="*/ 6364035 w 12192000"/>
              <a:gd name="connsiteY71" fmla="*/ 1667683 h 2237474"/>
              <a:gd name="connsiteX72" fmla="*/ 6280959 w 12192000"/>
              <a:gd name="connsiteY72" fmla="*/ 1689329 h 2237474"/>
              <a:gd name="connsiteX73" fmla="*/ 6243319 w 12192000"/>
              <a:gd name="connsiteY73" fmla="*/ 1695560 h 2237474"/>
              <a:gd name="connsiteX74" fmla="*/ 6098321 w 12192000"/>
              <a:gd name="connsiteY74" fmla="*/ 1721646 h 2237474"/>
              <a:gd name="connsiteX75" fmla="*/ 5880652 w 12192000"/>
              <a:gd name="connsiteY75" fmla="*/ 1779643 h 2237474"/>
              <a:gd name="connsiteX76" fmla="*/ 5785959 w 12192000"/>
              <a:gd name="connsiteY76" fmla="*/ 1775307 h 2237474"/>
              <a:gd name="connsiteX77" fmla="*/ 5643534 w 12192000"/>
              <a:gd name="connsiteY77" fmla="*/ 1802919 h 2237474"/>
              <a:gd name="connsiteX78" fmla="*/ 5518799 w 12192000"/>
              <a:gd name="connsiteY78" fmla="*/ 1818312 h 2237474"/>
              <a:gd name="connsiteX79" fmla="*/ 5505014 w 12192000"/>
              <a:gd name="connsiteY79" fmla="*/ 1819259 h 2237474"/>
              <a:gd name="connsiteX80" fmla="*/ 5453307 w 12192000"/>
              <a:gd name="connsiteY80" fmla="*/ 1815450 h 2237474"/>
              <a:gd name="connsiteX81" fmla="*/ 5221533 w 12192000"/>
              <a:gd name="connsiteY81" fmla="*/ 1846950 h 2237474"/>
              <a:gd name="connsiteX82" fmla="*/ 5149802 w 12192000"/>
              <a:gd name="connsiteY82" fmla="*/ 1844846 h 2237474"/>
              <a:gd name="connsiteX83" fmla="*/ 5114927 w 12192000"/>
              <a:gd name="connsiteY83" fmla="*/ 1847827 h 2237474"/>
              <a:gd name="connsiteX84" fmla="*/ 5108970 w 12192000"/>
              <a:gd name="connsiteY84" fmla="*/ 1847935 h 2237474"/>
              <a:gd name="connsiteX85" fmla="*/ 5067961 w 12192000"/>
              <a:gd name="connsiteY85" fmla="*/ 1845917 h 2237474"/>
              <a:gd name="connsiteX86" fmla="*/ 5007075 w 12192000"/>
              <a:gd name="connsiteY86" fmla="*/ 1838626 h 2237474"/>
              <a:gd name="connsiteX87" fmla="*/ 4944087 w 12192000"/>
              <a:gd name="connsiteY87" fmla="*/ 1823332 h 2237474"/>
              <a:gd name="connsiteX88" fmla="*/ 4907662 w 12192000"/>
              <a:gd name="connsiteY88" fmla="*/ 1816900 h 2237474"/>
              <a:gd name="connsiteX89" fmla="*/ 4882386 w 12192000"/>
              <a:gd name="connsiteY89" fmla="*/ 1809844 h 2237474"/>
              <a:gd name="connsiteX90" fmla="*/ 4811440 w 12192000"/>
              <a:gd name="connsiteY90" fmla="*/ 1804655 h 2237474"/>
              <a:gd name="connsiteX91" fmla="*/ 4691075 w 12192000"/>
              <a:gd name="connsiteY91" fmla="*/ 1801389 h 2237474"/>
              <a:gd name="connsiteX92" fmla="*/ 4611738 w 12192000"/>
              <a:gd name="connsiteY92" fmla="*/ 1776964 h 2237474"/>
              <a:gd name="connsiteX93" fmla="*/ 4560070 w 12192000"/>
              <a:gd name="connsiteY93" fmla="*/ 1785640 h 2237474"/>
              <a:gd name="connsiteX94" fmla="*/ 4536503 w 12192000"/>
              <a:gd name="connsiteY94" fmla="*/ 1785334 h 2237474"/>
              <a:gd name="connsiteX95" fmla="*/ 4513724 w 12192000"/>
              <a:gd name="connsiteY95" fmla="*/ 1791996 h 2237474"/>
              <a:gd name="connsiteX96" fmla="*/ 4459810 w 12192000"/>
              <a:gd name="connsiteY96" fmla="*/ 1797886 h 2237474"/>
              <a:gd name="connsiteX97" fmla="*/ 4379064 w 12192000"/>
              <a:gd name="connsiteY97" fmla="*/ 1817177 h 2237474"/>
              <a:gd name="connsiteX98" fmla="*/ 4290981 w 12192000"/>
              <a:gd name="connsiteY98" fmla="*/ 1839677 h 2237474"/>
              <a:gd name="connsiteX99" fmla="*/ 4238372 w 12192000"/>
              <a:gd name="connsiteY99" fmla="*/ 1851480 h 2237474"/>
              <a:gd name="connsiteX100" fmla="*/ 4232517 w 12192000"/>
              <a:gd name="connsiteY100" fmla="*/ 1852567 h 2237474"/>
              <a:gd name="connsiteX101" fmla="*/ 4191732 w 12192000"/>
              <a:gd name="connsiteY101" fmla="*/ 1857328 h 2237474"/>
              <a:gd name="connsiteX102" fmla="*/ 4065532 w 12192000"/>
              <a:gd name="connsiteY102" fmla="*/ 1855477 h 2237474"/>
              <a:gd name="connsiteX103" fmla="*/ 4028460 w 12192000"/>
              <a:gd name="connsiteY103" fmla="*/ 1855137 h 2237474"/>
              <a:gd name="connsiteX104" fmla="*/ 4002267 w 12192000"/>
              <a:gd name="connsiteY104" fmla="*/ 1852352 h 2237474"/>
              <a:gd name="connsiteX105" fmla="*/ 3931396 w 12192000"/>
              <a:gd name="connsiteY105" fmla="*/ 1858915 h 2237474"/>
              <a:gd name="connsiteX106" fmla="*/ 3812162 w 12192000"/>
              <a:gd name="connsiteY106" fmla="*/ 1875501 h 2237474"/>
              <a:gd name="connsiteX107" fmla="*/ 3729530 w 12192000"/>
              <a:gd name="connsiteY107" fmla="*/ 1864513 h 2237474"/>
              <a:gd name="connsiteX108" fmla="*/ 3680177 w 12192000"/>
              <a:gd name="connsiteY108" fmla="*/ 1881552 h 2237474"/>
              <a:gd name="connsiteX109" fmla="*/ 3567259 w 12192000"/>
              <a:gd name="connsiteY109" fmla="*/ 1893482 h 2237474"/>
              <a:gd name="connsiteX110" fmla="*/ 3405770 w 12192000"/>
              <a:gd name="connsiteY110" fmla="*/ 1904591 h 2237474"/>
              <a:gd name="connsiteX111" fmla="*/ 3280097 w 12192000"/>
              <a:gd name="connsiteY111" fmla="*/ 1919610 h 2237474"/>
              <a:gd name="connsiteX112" fmla="*/ 3123424 w 12192000"/>
              <a:gd name="connsiteY112" fmla="*/ 1952930 h 2237474"/>
              <a:gd name="connsiteX113" fmla="*/ 3009910 w 12192000"/>
              <a:gd name="connsiteY113" fmla="*/ 1957866 h 2237474"/>
              <a:gd name="connsiteX114" fmla="*/ 2995934 w 12192000"/>
              <a:gd name="connsiteY114" fmla="*/ 1967085 h 2237474"/>
              <a:gd name="connsiteX115" fmla="*/ 2980071 w 12192000"/>
              <a:gd name="connsiteY115" fmla="*/ 1972988 h 2237474"/>
              <a:gd name="connsiteX116" fmla="*/ 2978094 w 12192000"/>
              <a:gd name="connsiteY116" fmla="*/ 1972369 h 2237474"/>
              <a:gd name="connsiteX117" fmla="*/ 2942858 w 12192000"/>
              <a:gd name="connsiteY117" fmla="*/ 1981367 h 2237474"/>
              <a:gd name="connsiteX118" fmla="*/ 2875436 w 12192000"/>
              <a:gd name="connsiteY118" fmla="*/ 1996977 h 2237474"/>
              <a:gd name="connsiteX119" fmla="*/ 2874892 w 12192000"/>
              <a:gd name="connsiteY119" fmla="*/ 1996085 h 2237474"/>
              <a:gd name="connsiteX120" fmla="*/ 2864145 w 12192000"/>
              <a:gd name="connsiteY120" fmla="*/ 1994061 h 2237474"/>
              <a:gd name="connsiteX121" fmla="*/ 2843662 w 12192000"/>
              <a:gd name="connsiteY121" fmla="*/ 1992498 h 2237474"/>
              <a:gd name="connsiteX122" fmla="*/ 2796128 w 12192000"/>
              <a:gd name="connsiteY122" fmla="*/ 1976403 h 2237474"/>
              <a:gd name="connsiteX123" fmla="*/ 2756784 w 12192000"/>
              <a:gd name="connsiteY123" fmla="*/ 1985116 h 2237474"/>
              <a:gd name="connsiteX124" fmla="*/ 2748833 w 12192000"/>
              <a:gd name="connsiteY124" fmla="*/ 1986323 h 2237474"/>
              <a:gd name="connsiteX125" fmla="*/ 2748661 w 12192000"/>
              <a:gd name="connsiteY125" fmla="*/ 1986122 h 2237474"/>
              <a:gd name="connsiteX126" fmla="*/ 2740251 w 12192000"/>
              <a:gd name="connsiteY126" fmla="*/ 1986946 h 2237474"/>
              <a:gd name="connsiteX127" fmla="*/ 2718916 w 12192000"/>
              <a:gd name="connsiteY127" fmla="*/ 1990867 h 2237474"/>
              <a:gd name="connsiteX128" fmla="*/ 2713522 w 12192000"/>
              <a:gd name="connsiteY128" fmla="*/ 1990173 h 2237474"/>
              <a:gd name="connsiteX129" fmla="*/ 2680597 w 12192000"/>
              <a:gd name="connsiteY129" fmla="*/ 1984996 h 2237474"/>
              <a:gd name="connsiteX130" fmla="*/ 2578178 w 12192000"/>
              <a:gd name="connsiteY130" fmla="*/ 1990531 h 2237474"/>
              <a:gd name="connsiteX131" fmla="*/ 2476147 w 12192000"/>
              <a:gd name="connsiteY131" fmla="*/ 1998305 h 2237474"/>
              <a:gd name="connsiteX132" fmla="*/ 2373568 w 12192000"/>
              <a:gd name="connsiteY132" fmla="*/ 2003219 h 2237474"/>
              <a:gd name="connsiteX133" fmla="*/ 2321399 w 12192000"/>
              <a:gd name="connsiteY133" fmla="*/ 1989467 h 2237474"/>
              <a:gd name="connsiteX134" fmla="*/ 2315525 w 12192000"/>
              <a:gd name="connsiteY134" fmla="*/ 1989708 h 2237474"/>
              <a:gd name="connsiteX135" fmla="*/ 2300792 w 12192000"/>
              <a:gd name="connsiteY135" fmla="*/ 1994290 h 2237474"/>
              <a:gd name="connsiteX136" fmla="*/ 2295469 w 12192000"/>
              <a:gd name="connsiteY136" fmla="*/ 1996659 h 2237474"/>
              <a:gd name="connsiteX137" fmla="*/ 2287219 w 12192000"/>
              <a:gd name="connsiteY137" fmla="*/ 1998750 h 2237474"/>
              <a:gd name="connsiteX138" fmla="*/ 2286948 w 12192000"/>
              <a:gd name="connsiteY138" fmla="*/ 1998596 h 2237474"/>
              <a:gd name="connsiteX139" fmla="*/ 2243069 w 12192000"/>
              <a:gd name="connsiteY139" fmla="*/ 2015111 h 2237474"/>
              <a:gd name="connsiteX140" fmla="*/ 2186609 w 12192000"/>
              <a:gd name="connsiteY140" fmla="*/ 2008263 h 2237474"/>
              <a:gd name="connsiteX141" fmla="*/ 2164831 w 12192000"/>
              <a:gd name="connsiteY141" fmla="*/ 2010143 h 2237474"/>
              <a:gd name="connsiteX142" fmla="*/ 2152836 w 12192000"/>
              <a:gd name="connsiteY142" fmla="*/ 2010048 h 2237474"/>
              <a:gd name="connsiteX143" fmla="*/ 2117102 w 12192000"/>
              <a:gd name="connsiteY143" fmla="*/ 2023004 h 2237474"/>
              <a:gd name="connsiteX144" fmla="*/ 2111935 w 12192000"/>
              <a:gd name="connsiteY144" fmla="*/ 2023163 h 2237474"/>
              <a:gd name="connsiteX145" fmla="*/ 2089991 w 12192000"/>
              <a:gd name="connsiteY145" fmla="*/ 2034193 h 2237474"/>
              <a:gd name="connsiteX146" fmla="*/ 2058061 w 12192000"/>
              <a:gd name="connsiteY146" fmla="*/ 2047942 h 2237474"/>
              <a:gd name="connsiteX147" fmla="*/ 2055737 w 12192000"/>
              <a:gd name="connsiteY147" fmla="*/ 2047704 h 2237474"/>
              <a:gd name="connsiteX148" fmla="*/ 2042244 w 12192000"/>
              <a:gd name="connsiteY148" fmla="*/ 2055560 h 2237474"/>
              <a:gd name="connsiteX149" fmla="*/ 1976224 w 12192000"/>
              <a:gd name="connsiteY149" fmla="*/ 2074257 h 2237474"/>
              <a:gd name="connsiteX150" fmla="*/ 1877728 w 12192000"/>
              <a:gd name="connsiteY150" fmla="*/ 2101004 h 2237474"/>
              <a:gd name="connsiteX151" fmla="*/ 1759056 w 12192000"/>
              <a:gd name="connsiteY151" fmla="*/ 2125608 h 2237474"/>
              <a:gd name="connsiteX152" fmla="*/ 1637948 w 12192000"/>
              <a:gd name="connsiteY152" fmla="*/ 2172597 h 2237474"/>
              <a:gd name="connsiteX153" fmla="*/ 1434549 w 12192000"/>
              <a:gd name="connsiteY153" fmla="*/ 2234522 h 2237474"/>
              <a:gd name="connsiteX154" fmla="*/ 1398481 w 12192000"/>
              <a:gd name="connsiteY154" fmla="*/ 2237074 h 2237474"/>
              <a:gd name="connsiteX155" fmla="*/ 1398407 w 12192000"/>
              <a:gd name="connsiteY155" fmla="*/ 2237095 h 2237474"/>
              <a:gd name="connsiteX156" fmla="*/ 1370962 w 12192000"/>
              <a:gd name="connsiteY156" fmla="*/ 2237474 h 2237474"/>
              <a:gd name="connsiteX157" fmla="*/ 1356367 w 12192000"/>
              <a:gd name="connsiteY157" fmla="*/ 2235089 h 2237474"/>
              <a:gd name="connsiteX158" fmla="*/ 1324828 w 12192000"/>
              <a:gd name="connsiteY158" fmla="*/ 2231968 h 2237474"/>
              <a:gd name="connsiteX159" fmla="*/ 1297744 w 12192000"/>
              <a:gd name="connsiteY159" fmla="*/ 2235849 h 2237474"/>
              <a:gd name="connsiteX160" fmla="*/ 1286236 w 12192000"/>
              <a:gd name="connsiteY160" fmla="*/ 2233135 h 2237474"/>
              <a:gd name="connsiteX161" fmla="*/ 1283504 w 12192000"/>
              <a:gd name="connsiteY161" fmla="*/ 2233797 h 2237474"/>
              <a:gd name="connsiteX162" fmla="*/ 1279765 w 12192000"/>
              <a:gd name="connsiteY162" fmla="*/ 2229639 h 2237474"/>
              <a:gd name="connsiteX163" fmla="*/ 1195347 w 12192000"/>
              <a:gd name="connsiteY163" fmla="*/ 2212354 h 2237474"/>
              <a:gd name="connsiteX164" fmla="*/ 970251 w 12192000"/>
              <a:gd name="connsiteY164" fmla="*/ 2221029 h 2237474"/>
              <a:gd name="connsiteX165" fmla="*/ 812914 w 12192000"/>
              <a:gd name="connsiteY165" fmla="*/ 2202752 h 2237474"/>
              <a:gd name="connsiteX166" fmla="*/ 800195 w 12192000"/>
              <a:gd name="connsiteY166" fmla="*/ 2209407 h 2237474"/>
              <a:gd name="connsiteX167" fmla="*/ 784978 w 12192000"/>
              <a:gd name="connsiteY167" fmla="*/ 2212360 h 2237474"/>
              <a:gd name="connsiteX168" fmla="*/ 681987 w 12192000"/>
              <a:gd name="connsiteY168" fmla="*/ 2216757 h 2237474"/>
              <a:gd name="connsiteX169" fmla="*/ 669923 w 12192000"/>
              <a:gd name="connsiteY169" fmla="*/ 2211682 h 2237474"/>
              <a:gd name="connsiteX170" fmla="*/ 648680 w 12192000"/>
              <a:gd name="connsiteY170" fmla="*/ 2206229 h 2237474"/>
              <a:gd name="connsiteX171" fmla="*/ 597225 w 12192000"/>
              <a:gd name="connsiteY171" fmla="*/ 2180999 h 2237474"/>
              <a:gd name="connsiteX172" fmla="*/ 558449 w 12192000"/>
              <a:gd name="connsiteY172" fmla="*/ 2182346 h 2237474"/>
              <a:gd name="connsiteX173" fmla="*/ 550517 w 12192000"/>
              <a:gd name="connsiteY173" fmla="*/ 2182060 h 2237474"/>
              <a:gd name="connsiteX174" fmla="*/ 550309 w 12192000"/>
              <a:gd name="connsiteY174" fmla="*/ 2181825 h 2237474"/>
              <a:gd name="connsiteX175" fmla="*/ 541836 w 12192000"/>
              <a:gd name="connsiteY175" fmla="*/ 2181063 h 2237474"/>
              <a:gd name="connsiteX176" fmla="*/ 536057 w 12192000"/>
              <a:gd name="connsiteY176" fmla="*/ 2181537 h 2237474"/>
              <a:gd name="connsiteX177" fmla="*/ 520671 w 12192000"/>
              <a:gd name="connsiteY177" fmla="*/ 2180980 h 2237474"/>
              <a:gd name="connsiteX178" fmla="*/ 515024 w 12192000"/>
              <a:gd name="connsiteY178" fmla="*/ 2179258 h 2237474"/>
              <a:gd name="connsiteX179" fmla="*/ 512278 w 12192000"/>
              <a:gd name="connsiteY179" fmla="*/ 2176369 h 2237474"/>
              <a:gd name="connsiteX180" fmla="*/ 480419 w 12192000"/>
              <a:gd name="connsiteY180" fmla="*/ 2167807 h 2237474"/>
              <a:gd name="connsiteX181" fmla="*/ 413835 w 12192000"/>
              <a:gd name="connsiteY181" fmla="*/ 2156783 h 2237474"/>
              <a:gd name="connsiteX182" fmla="*/ 376513 w 12192000"/>
              <a:gd name="connsiteY182" fmla="*/ 2154014 h 2237474"/>
              <a:gd name="connsiteX183" fmla="*/ 273386 w 12192000"/>
              <a:gd name="connsiteY183" fmla="*/ 2142551 h 2237474"/>
              <a:gd name="connsiteX184" fmla="*/ 169207 w 12192000"/>
              <a:gd name="connsiteY184" fmla="*/ 2128100 h 2237474"/>
              <a:gd name="connsiteX185" fmla="*/ 93149 w 12192000"/>
              <a:gd name="connsiteY185" fmla="*/ 2105324 h 2237474"/>
              <a:gd name="connsiteX186" fmla="*/ 88109 w 12192000"/>
              <a:gd name="connsiteY186" fmla="*/ 2106704 h 2237474"/>
              <a:gd name="connsiteX187" fmla="*/ 80022 w 12192000"/>
              <a:gd name="connsiteY187" fmla="*/ 2107254 h 2237474"/>
              <a:gd name="connsiteX188" fmla="*/ 79717 w 12192000"/>
              <a:gd name="connsiteY188" fmla="*/ 2107046 h 2237474"/>
              <a:gd name="connsiteX189" fmla="*/ 72352 w 12192000"/>
              <a:gd name="connsiteY189" fmla="*/ 2107991 h 2237474"/>
              <a:gd name="connsiteX190" fmla="*/ 37645 w 12192000"/>
              <a:gd name="connsiteY190" fmla="*/ 2115401 h 2237474"/>
              <a:gd name="connsiteX191" fmla="*/ 4572 w 12192000"/>
              <a:gd name="connsiteY191" fmla="*/ 2111091 h 2237474"/>
              <a:gd name="connsiteX192" fmla="*/ 0 w 12192000"/>
              <a:gd name="connsiteY192" fmla="*/ 2110468 h 2237474"/>
              <a:gd name="connsiteX193" fmla="*/ 0 w 12192000"/>
              <a:gd name="connsiteY19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03462 w 12192000"/>
              <a:gd name="connsiteY36" fmla="*/ 1042406 h 2237474"/>
              <a:gd name="connsiteX37" fmla="*/ 8968445 w 12192000"/>
              <a:gd name="connsiteY37" fmla="*/ 1052169 h 2237474"/>
              <a:gd name="connsiteX38" fmla="*/ 8886001 w 12192000"/>
              <a:gd name="connsiteY38" fmla="*/ 1067468 h 2237474"/>
              <a:gd name="connsiteX39" fmla="*/ 8838610 w 12192000"/>
              <a:gd name="connsiteY39" fmla="*/ 1075091 h 2237474"/>
              <a:gd name="connsiteX40" fmla="*/ 8750383 w 12192000"/>
              <a:gd name="connsiteY40" fmla="*/ 1097387 h 2237474"/>
              <a:gd name="connsiteX41" fmla="*/ 8665605 w 12192000"/>
              <a:gd name="connsiteY41" fmla="*/ 1110791 h 2237474"/>
              <a:gd name="connsiteX42" fmla="*/ 8584946 w 12192000"/>
              <a:gd name="connsiteY42" fmla="*/ 1135226 h 2237474"/>
              <a:gd name="connsiteX43" fmla="*/ 8460755 w 12192000"/>
              <a:gd name="connsiteY43" fmla="*/ 1203427 h 2237474"/>
              <a:gd name="connsiteX44" fmla="*/ 8419755 w 12192000"/>
              <a:gd name="connsiteY44" fmla="*/ 1216260 h 2237474"/>
              <a:gd name="connsiteX45" fmla="*/ 8411626 w 12192000"/>
              <a:gd name="connsiteY45" fmla="*/ 1214397 h 2237474"/>
              <a:gd name="connsiteX46" fmla="*/ 8363469 w 12192000"/>
              <a:gd name="connsiteY46" fmla="*/ 1246658 h 2237474"/>
              <a:gd name="connsiteX47" fmla="*/ 8275497 w 12192000"/>
              <a:gd name="connsiteY47" fmla="*/ 1264396 h 2237474"/>
              <a:gd name="connsiteX48" fmla="*/ 8206287 w 12192000"/>
              <a:gd name="connsiteY48" fmla="*/ 1273060 h 2237474"/>
              <a:gd name="connsiteX49" fmla="*/ 8139997 w 12192000"/>
              <a:gd name="connsiteY49" fmla="*/ 1282713 h 2237474"/>
              <a:gd name="connsiteX50" fmla="*/ 8074238 w 12192000"/>
              <a:gd name="connsiteY50" fmla="*/ 1301895 h 2237474"/>
              <a:gd name="connsiteX51" fmla="*/ 7942099 w 12192000"/>
              <a:gd name="connsiteY51" fmla="*/ 1336332 h 2237474"/>
              <a:gd name="connsiteX52" fmla="*/ 7902328 w 12192000"/>
              <a:gd name="connsiteY52" fmla="*/ 1345865 h 2237474"/>
              <a:gd name="connsiteX53" fmla="*/ 7840612 w 12192000"/>
              <a:gd name="connsiteY53" fmla="*/ 1369373 h 2237474"/>
              <a:gd name="connsiteX54" fmla="*/ 7786819 w 12192000"/>
              <a:gd name="connsiteY54" fmla="*/ 1378970 h 2237474"/>
              <a:gd name="connsiteX55" fmla="*/ 7548172 w 12192000"/>
              <a:gd name="connsiteY55" fmla="*/ 1417460 h 2237474"/>
              <a:gd name="connsiteX56" fmla="*/ 7483437 w 12192000"/>
              <a:gd name="connsiteY56" fmla="*/ 1478152 h 2237474"/>
              <a:gd name="connsiteX57" fmla="*/ 7377870 w 12192000"/>
              <a:gd name="connsiteY57" fmla="*/ 1523319 h 2237474"/>
              <a:gd name="connsiteX58" fmla="*/ 7230737 w 12192000"/>
              <a:gd name="connsiteY58" fmla="*/ 1562633 h 2237474"/>
              <a:gd name="connsiteX59" fmla="*/ 7224458 w 12192000"/>
              <a:gd name="connsiteY59" fmla="*/ 1573008 h 2237474"/>
              <a:gd name="connsiteX60" fmla="*/ 7183121 w 12192000"/>
              <a:gd name="connsiteY60" fmla="*/ 1595162 h 2237474"/>
              <a:gd name="connsiteX61" fmla="*/ 7164601 w 12192000"/>
              <a:gd name="connsiteY61" fmla="*/ 1606490 h 2237474"/>
              <a:gd name="connsiteX62" fmla="*/ 7031309 w 12192000"/>
              <a:gd name="connsiteY62" fmla="*/ 1619451 h 2237474"/>
              <a:gd name="connsiteX63" fmla="*/ 6900177 w 12192000"/>
              <a:gd name="connsiteY63" fmla="*/ 1636016 h 2237474"/>
              <a:gd name="connsiteX64" fmla="*/ 6795372 w 12192000"/>
              <a:gd name="connsiteY64" fmla="*/ 1644845 h 2237474"/>
              <a:gd name="connsiteX65" fmla="*/ 6692251 w 12192000"/>
              <a:gd name="connsiteY65" fmla="*/ 1656357 h 2237474"/>
              <a:gd name="connsiteX66" fmla="*/ 6655235 w 12192000"/>
              <a:gd name="connsiteY66" fmla="*/ 1661869 h 2237474"/>
              <a:gd name="connsiteX67" fmla="*/ 6554894 w 12192000"/>
              <a:gd name="connsiteY67" fmla="*/ 1664428 h 2237474"/>
              <a:gd name="connsiteX68" fmla="*/ 6516595 w 12192000"/>
              <a:gd name="connsiteY68" fmla="*/ 1667475 h 2237474"/>
              <a:gd name="connsiteX69" fmla="*/ 6508541 w 12192000"/>
              <a:gd name="connsiteY69" fmla="*/ 1668757 h 2237474"/>
              <a:gd name="connsiteX70" fmla="*/ 6471012 w 12192000"/>
              <a:gd name="connsiteY70" fmla="*/ 1678604 h 2237474"/>
              <a:gd name="connsiteX71" fmla="*/ 6364035 w 12192000"/>
              <a:gd name="connsiteY71" fmla="*/ 1667683 h 2237474"/>
              <a:gd name="connsiteX72" fmla="*/ 6280959 w 12192000"/>
              <a:gd name="connsiteY72" fmla="*/ 1689329 h 2237474"/>
              <a:gd name="connsiteX73" fmla="*/ 6243319 w 12192000"/>
              <a:gd name="connsiteY73" fmla="*/ 1695560 h 2237474"/>
              <a:gd name="connsiteX74" fmla="*/ 6098321 w 12192000"/>
              <a:gd name="connsiteY74" fmla="*/ 1721646 h 2237474"/>
              <a:gd name="connsiteX75" fmla="*/ 5880652 w 12192000"/>
              <a:gd name="connsiteY75" fmla="*/ 1779643 h 2237474"/>
              <a:gd name="connsiteX76" fmla="*/ 5785959 w 12192000"/>
              <a:gd name="connsiteY76" fmla="*/ 1775307 h 2237474"/>
              <a:gd name="connsiteX77" fmla="*/ 5643534 w 12192000"/>
              <a:gd name="connsiteY77" fmla="*/ 1802919 h 2237474"/>
              <a:gd name="connsiteX78" fmla="*/ 5518799 w 12192000"/>
              <a:gd name="connsiteY78" fmla="*/ 1818312 h 2237474"/>
              <a:gd name="connsiteX79" fmla="*/ 5505014 w 12192000"/>
              <a:gd name="connsiteY79" fmla="*/ 1819259 h 2237474"/>
              <a:gd name="connsiteX80" fmla="*/ 5453307 w 12192000"/>
              <a:gd name="connsiteY80" fmla="*/ 1815450 h 2237474"/>
              <a:gd name="connsiteX81" fmla="*/ 5221533 w 12192000"/>
              <a:gd name="connsiteY81" fmla="*/ 1846950 h 2237474"/>
              <a:gd name="connsiteX82" fmla="*/ 5149802 w 12192000"/>
              <a:gd name="connsiteY82" fmla="*/ 1844846 h 2237474"/>
              <a:gd name="connsiteX83" fmla="*/ 5114927 w 12192000"/>
              <a:gd name="connsiteY83" fmla="*/ 1847827 h 2237474"/>
              <a:gd name="connsiteX84" fmla="*/ 5108970 w 12192000"/>
              <a:gd name="connsiteY84" fmla="*/ 1847935 h 2237474"/>
              <a:gd name="connsiteX85" fmla="*/ 5067961 w 12192000"/>
              <a:gd name="connsiteY85" fmla="*/ 1845917 h 2237474"/>
              <a:gd name="connsiteX86" fmla="*/ 5007075 w 12192000"/>
              <a:gd name="connsiteY86" fmla="*/ 1838626 h 2237474"/>
              <a:gd name="connsiteX87" fmla="*/ 4944087 w 12192000"/>
              <a:gd name="connsiteY87" fmla="*/ 1823332 h 2237474"/>
              <a:gd name="connsiteX88" fmla="*/ 4907662 w 12192000"/>
              <a:gd name="connsiteY88" fmla="*/ 1816900 h 2237474"/>
              <a:gd name="connsiteX89" fmla="*/ 4882386 w 12192000"/>
              <a:gd name="connsiteY89" fmla="*/ 1809844 h 2237474"/>
              <a:gd name="connsiteX90" fmla="*/ 4811440 w 12192000"/>
              <a:gd name="connsiteY90" fmla="*/ 1804655 h 2237474"/>
              <a:gd name="connsiteX91" fmla="*/ 4691075 w 12192000"/>
              <a:gd name="connsiteY91" fmla="*/ 1801389 h 2237474"/>
              <a:gd name="connsiteX92" fmla="*/ 4611738 w 12192000"/>
              <a:gd name="connsiteY92" fmla="*/ 1776964 h 2237474"/>
              <a:gd name="connsiteX93" fmla="*/ 4560070 w 12192000"/>
              <a:gd name="connsiteY93" fmla="*/ 1785640 h 2237474"/>
              <a:gd name="connsiteX94" fmla="*/ 4536503 w 12192000"/>
              <a:gd name="connsiteY94" fmla="*/ 1785334 h 2237474"/>
              <a:gd name="connsiteX95" fmla="*/ 4513724 w 12192000"/>
              <a:gd name="connsiteY95" fmla="*/ 1791996 h 2237474"/>
              <a:gd name="connsiteX96" fmla="*/ 4459810 w 12192000"/>
              <a:gd name="connsiteY96" fmla="*/ 1797886 h 2237474"/>
              <a:gd name="connsiteX97" fmla="*/ 4379064 w 12192000"/>
              <a:gd name="connsiteY97" fmla="*/ 1817177 h 2237474"/>
              <a:gd name="connsiteX98" fmla="*/ 4290981 w 12192000"/>
              <a:gd name="connsiteY98" fmla="*/ 1839677 h 2237474"/>
              <a:gd name="connsiteX99" fmla="*/ 4238372 w 12192000"/>
              <a:gd name="connsiteY99" fmla="*/ 1851480 h 2237474"/>
              <a:gd name="connsiteX100" fmla="*/ 4232517 w 12192000"/>
              <a:gd name="connsiteY100" fmla="*/ 1852567 h 2237474"/>
              <a:gd name="connsiteX101" fmla="*/ 4191732 w 12192000"/>
              <a:gd name="connsiteY101" fmla="*/ 1857328 h 2237474"/>
              <a:gd name="connsiteX102" fmla="*/ 4065532 w 12192000"/>
              <a:gd name="connsiteY102" fmla="*/ 1855477 h 2237474"/>
              <a:gd name="connsiteX103" fmla="*/ 4028460 w 12192000"/>
              <a:gd name="connsiteY103" fmla="*/ 1855137 h 2237474"/>
              <a:gd name="connsiteX104" fmla="*/ 4002267 w 12192000"/>
              <a:gd name="connsiteY104" fmla="*/ 1852352 h 2237474"/>
              <a:gd name="connsiteX105" fmla="*/ 3931396 w 12192000"/>
              <a:gd name="connsiteY105" fmla="*/ 1858915 h 2237474"/>
              <a:gd name="connsiteX106" fmla="*/ 3812162 w 12192000"/>
              <a:gd name="connsiteY106" fmla="*/ 1875501 h 2237474"/>
              <a:gd name="connsiteX107" fmla="*/ 3729530 w 12192000"/>
              <a:gd name="connsiteY107" fmla="*/ 1864513 h 2237474"/>
              <a:gd name="connsiteX108" fmla="*/ 3680177 w 12192000"/>
              <a:gd name="connsiteY108" fmla="*/ 1881552 h 2237474"/>
              <a:gd name="connsiteX109" fmla="*/ 3567259 w 12192000"/>
              <a:gd name="connsiteY109" fmla="*/ 1893482 h 2237474"/>
              <a:gd name="connsiteX110" fmla="*/ 3405770 w 12192000"/>
              <a:gd name="connsiteY110" fmla="*/ 1904591 h 2237474"/>
              <a:gd name="connsiteX111" fmla="*/ 3280097 w 12192000"/>
              <a:gd name="connsiteY111" fmla="*/ 1919610 h 2237474"/>
              <a:gd name="connsiteX112" fmla="*/ 3123424 w 12192000"/>
              <a:gd name="connsiteY112" fmla="*/ 1952930 h 2237474"/>
              <a:gd name="connsiteX113" fmla="*/ 3009910 w 12192000"/>
              <a:gd name="connsiteY113" fmla="*/ 1957866 h 2237474"/>
              <a:gd name="connsiteX114" fmla="*/ 2995934 w 12192000"/>
              <a:gd name="connsiteY114" fmla="*/ 1967085 h 2237474"/>
              <a:gd name="connsiteX115" fmla="*/ 2980071 w 12192000"/>
              <a:gd name="connsiteY115" fmla="*/ 1972988 h 2237474"/>
              <a:gd name="connsiteX116" fmla="*/ 2978094 w 12192000"/>
              <a:gd name="connsiteY116" fmla="*/ 1972369 h 2237474"/>
              <a:gd name="connsiteX117" fmla="*/ 2942858 w 12192000"/>
              <a:gd name="connsiteY117" fmla="*/ 1981367 h 2237474"/>
              <a:gd name="connsiteX118" fmla="*/ 2875436 w 12192000"/>
              <a:gd name="connsiteY118" fmla="*/ 1996977 h 2237474"/>
              <a:gd name="connsiteX119" fmla="*/ 2874892 w 12192000"/>
              <a:gd name="connsiteY119" fmla="*/ 1996085 h 2237474"/>
              <a:gd name="connsiteX120" fmla="*/ 2864145 w 12192000"/>
              <a:gd name="connsiteY120" fmla="*/ 1994061 h 2237474"/>
              <a:gd name="connsiteX121" fmla="*/ 2843662 w 12192000"/>
              <a:gd name="connsiteY121" fmla="*/ 1992498 h 2237474"/>
              <a:gd name="connsiteX122" fmla="*/ 2796128 w 12192000"/>
              <a:gd name="connsiteY122" fmla="*/ 1976403 h 2237474"/>
              <a:gd name="connsiteX123" fmla="*/ 2756784 w 12192000"/>
              <a:gd name="connsiteY123" fmla="*/ 1985116 h 2237474"/>
              <a:gd name="connsiteX124" fmla="*/ 2748833 w 12192000"/>
              <a:gd name="connsiteY124" fmla="*/ 1986323 h 2237474"/>
              <a:gd name="connsiteX125" fmla="*/ 2748661 w 12192000"/>
              <a:gd name="connsiteY125" fmla="*/ 1986122 h 2237474"/>
              <a:gd name="connsiteX126" fmla="*/ 2740251 w 12192000"/>
              <a:gd name="connsiteY126" fmla="*/ 1986946 h 2237474"/>
              <a:gd name="connsiteX127" fmla="*/ 2718916 w 12192000"/>
              <a:gd name="connsiteY127" fmla="*/ 1990867 h 2237474"/>
              <a:gd name="connsiteX128" fmla="*/ 2713522 w 12192000"/>
              <a:gd name="connsiteY128" fmla="*/ 1990173 h 2237474"/>
              <a:gd name="connsiteX129" fmla="*/ 2680597 w 12192000"/>
              <a:gd name="connsiteY129" fmla="*/ 1984996 h 2237474"/>
              <a:gd name="connsiteX130" fmla="*/ 2578178 w 12192000"/>
              <a:gd name="connsiteY130" fmla="*/ 1990531 h 2237474"/>
              <a:gd name="connsiteX131" fmla="*/ 2476147 w 12192000"/>
              <a:gd name="connsiteY131" fmla="*/ 1998305 h 2237474"/>
              <a:gd name="connsiteX132" fmla="*/ 2373568 w 12192000"/>
              <a:gd name="connsiteY132" fmla="*/ 2003219 h 2237474"/>
              <a:gd name="connsiteX133" fmla="*/ 2321399 w 12192000"/>
              <a:gd name="connsiteY133" fmla="*/ 1989467 h 2237474"/>
              <a:gd name="connsiteX134" fmla="*/ 2315525 w 12192000"/>
              <a:gd name="connsiteY134" fmla="*/ 1989708 h 2237474"/>
              <a:gd name="connsiteX135" fmla="*/ 2300792 w 12192000"/>
              <a:gd name="connsiteY135" fmla="*/ 1994290 h 2237474"/>
              <a:gd name="connsiteX136" fmla="*/ 2295469 w 12192000"/>
              <a:gd name="connsiteY136" fmla="*/ 1996659 h 2237474"/>
              <a:gd name="connsiteX137" fmla="*/ 2287219 w 12192000"/>
              <a:gd name="connsiteY137" fmla="*/ 1998750 h 2237474"/>
              <a:gd name="connsiteX138" fmla="*/ 2286948 w 12192000"/>
              <a:gd name="connsiteY138" fmla="*/ 1998596 h 2237474"/>
              <a:gd name="connsiteX139" fmla="*/ 2243069 w 12192000"/>
              <a:gd name="connsiteY139" fmla="*/ 2015111 h 2237474"/>
              <a:gd name="connsiteX140" fmla="*/ 2186609 w 12192000"/>
              <a:gd name="connsiteY140" fmla="*/ 2008263 h 2237474"/>
              <a:gd name="connsiteX141" fmla="*/ 2164831 w 12192000"/>
              <a:gd name="connsiteY141" fmla="*/ 2010143 h 2237474"/>
              <a:gd name="connsiteX142" fmla="*/ 2152836 w 12192000"/>
              <a:gd name="connsiteY142" fmla="*/ 2010048 h 2237474"/>
              <a:gd name="connsiteX143" fmla="*/ 2117102 w 12192000"/>
              <a:gd name="connsiteY143" fmla="*/ 2023004 h 2237474"/>
              <a:gd name="connsiteX144" fmla="*/ 2111935 w 12192000"/>
              <a:gd name="connsiteY144" fmla="*/ 2023163 h 2237474"/>
              <a:gd name="connsiteX145" fmla="*/ 2089991 w 12192000"/>
              <a:gd name="connsiteY145" fmla="*/ 2034193 h 2237474"/>
              <a:gd name="connsiteX146" fmla="*/ 2058061 w 12192000"/>
              <a:gd name="connsiteY146" fmla="*/ 2047942 h 2237474"/>
              <a:gd name="connsiteX147" fmla="*/ 2055737 w 12192000"/>
              <a:gd name="connsiteY147" fmla="*/ 2047704 h 2237474"/>
              <a:gd name="connsiteX148" fmla="*/ 2042244 w 12192000"/>
              <a:gd name="connsiteY148" fmla="*/ 2055560 h 2237474"/>
              <a:gd name="connsiteX149" fmla="*/ 1976224 w 12192000"/>
              <a:gd name="connsiteY149" fmla="*/ 2074257 h 2237474"/>
              <a:gd name="connsiteX150" fmla="*/ 1877728 w 12192000"/>
              <a:gd name="connsiteY150" fmla="*/ 2101004 h 2237474"/>
              <a:gd name="connsiteX151" fmla="*/ 1759056 w 12192000"/>
              <a:gd name="connsiteY151" fmla="*/ 2125608 h 2237474"/>
              <a:gd name="connsiteX152" fmla="*/ 1637948 w 12192000"/>
              <a:gd name="connsiteY152" fmla="*/ 2172597 h 2237474"/>
              <a:gd name="connsiteX153" fmla="*/ 1434549 w 12192000"/>
              <a:gd name="connsiteY153" fmla="*/ 2234522 h 2237474"/>
              <a:gd name="connsiteX154" fmla="*/ 1398481 w 12192000"/>
              <a:gd name="connsiteY154" fmla="*/ 2237074 h 2237474"/>
              <a:gd name="connsiteX155" fmla="*/ 1398407 w 12192000"/>
              <a:gd name="connsiteY155" fmla="*/ 2237095 h 2237474"/>
              <a:gd name="connsiteX156" fmla="*/ 1370962 w 12192000"/>
              <a:gd name="connsiteY156" fmla="*/ 2237474 h 2237474"/>
              <a:gd name="connsiteX157" fmla="*/ 1356367 w 12192000"/>
              <a:gd name="connsiteY157" fmla="*/ 2235089 h 2237474"/>
              <a:gd name="connsiteX158" fmla="*/ 1324828 w 12192000"/>
              <a:gd name="connsiteY158" fmla="*/ 2231968 h 2237474"/>
              <a:gd name="connsiteX159" fmla="*/ 1297744 w 12192000"/>
              <a:gd name="connsiteY159" fmla="*/ 2235849 h 2237474"/>
              <a:gd name="connsiteX160" fmla="*/ 1286236 w 12192000"/>
              <a:gd name="connsiteY160" fmla="*/ 2233135 h 2237474"/>
              <a:gd name="connsiteX161" fmla="*/ 1283504 w 12192000"/>
              <a:gd name="connsiteY161" fmla="*/ 2233797 h 2237474"/>
              <a:gd name="connsiteX162" fmla="*/ 1279765 w 12192000"/>
              <a:gd name="connsiteY162" fmla="*/ 2229639 h 2237474"/>
              <a:gd name="connsiteX163" fmla="*/ 1195347 w 12192000"/>
              <a:gd name="connsiteY163" fmla="*/ 2212354 h 2237474"/>
              <a:gd name="connsiteX164" fmla="*/ 970251 w 12192000"/>
              <a:gd name="connsiteY164" fmla="*/ 2221029 h 2237474"/>
              <a:gd name="connsiteX165" fmla="*/ 812914 w 12192000"/>
              <a:gd name="connsiteY165" fmla="*/ 2202752 h 2237474"/>
              <a:gd name="connsiteX166" fmla="*/ 800195 w 12192000"/>
              <a:gd name="connsiteY166" fmla="*/ 2209407 h 2237474"/>
              <a:gd name="connsiteX167" fmla="*/ 784978 w 12192000"/>
              <a:gd name="connsiteY167" fmla="*/ 2212360 h 2237474"/>
              <a:gd name="connsiteX168" fmla="*/ 681987 w 12192000"/>
              <a:gd name="connsiteY168" fmla="*/ 2216757 h 2237474"/>
              <a:gd name="connsiteX169" fmla="*/ 669923 w 12192000"/>
              <a:gd name="connsiteY169" fmla="*/ 2211682 h 2237474"/>
              <a:gd name="connsiteX170" fmla="*/ 648680 w 12192000"/>
              <a:gd name="connsiteY170" fmla="*/ 2206229 h 2237474"/>
              <a:gd name="connsiteX171" fmla="*/ 597225 w 12192000"/>
              <a:gd name="connsiteY171" fmla="*/ 2180999 h 2237474"/>
              <a:gd name="connsiteX172" fmla="*/ 558449 w 12192000"/>
              <a:gd name="connsiteY172" fmla="*/ 2182346 h 2237474"/>
              <a:gd name="connsiteX173" fmla="*/ 550517 w 12192000"/>
              <a:gd name="connsiteY173" fmla="*/ 2182060 h 2237474"/>
              <a:gd name="connsiteX174" fmla="*/ 550309 w 12192000"/>
              <a:gd name="connsiteY174" fmla="*/ 2181825 h 2237474"/>
              <a:gd name="connsiteX175" fmla="*/ 541836 w 12192000"/>
              <a:gd name="connsiteY175" fmla="*/ 2181063 h 2237474"/>
              <a:gd name="connsiteX176" fmla="*/ 536057 w 12192000"/>
              <a:gd name="connsiteY176" fmla="*/ 2181537 h 2237474"/>
              <a:gd name="connsiteX177" fmla="*/ 520671 w 12192000"/>
              <a:gd name="connsiteY177" fmla="*/ 2180980 h 2237474"/>
              <a:gd name="connsiteX178" fmla="*/ 515024 w 12192000"/>
              <a:gd name="connsiteY178" fmla="*/ 2179258 h 2237474"/>
              <a:gd name="connsiteX179" fmla="*/ 512278 w 12192000"/>
              <a:gd name="connsiteY179" fmla="*/ 2176369 h 2237474"/>
              <a:gd name="connsiteX180" fmla="*/ 480419 w 12192000"/>
              <a:gd name="connsiteY180" fmla="*/ 2167807 h 2237474"/>
              <a:gd name="connsiteX181" fmla="*/ 413835 w 12192000"/>
              <a:gd name="connsiteY181" fmla="*/ 2156783 h 2237474"/>
              <a:gd name="connsiteX182" fmla="*/ 376513 w 12192000"/>
              <a:gd name="connsiteY182" fmla="*/ 2154014 h 2237474"/>
              <a:gd name="connsiteX183" fmla="*/ 273386 w 12192000"/>
              <a:gd name="connsiteY183" fmla="*/ 2142551 h 2237474"/>
              <a:gd name="connsiteX184" fmla="*/ 169207 w 12192000"/>
              <a:gd name="connsiteY184" fmla="*/ 2128100 h 2237474"/>
              <a:gd name="connsiteX185" fmla="*/ 93149 w 12192000"/>
              <a:gd name="connsiteY185" fmla="*/ 2105324 h 2237474"/>
              <a:gd name="connsiteX186" fmla="*/ 88109 w 12192000"/>
              <a:gd name="connsiteY186" fmla="*/ 2106704 h 2237474"/>
              <a:gd name="connsiteX187" fmla="*/ 80022 w 12192000"/>
              <a:gd name="connsiteY187" fmla="*/ 2107254 h 2237474"/>
              <a:gd name="connsiteX188" fmla="*/ 79717 w 12192000"/>
              <a:gd name="connsiteY188" fmla="*/ 2107046 h 2237474"/>
              <a:gd name="connsiteX189" fmla="*/ 72352 w 12192000"/>
              <a:gd name="connsiteY189" fmla="*/ 2107991 h 2237474"/>
              <a:gd name="connsiteX190" fmla="*/ 37645 w 12192000"/>
              <a:gd name="connsiteY190" fmla="*/ 2115401 h 2237474"/>
              <a:gd name="connsiteX191" fmla="*/ 4572 w 12192000"/>
              <a:gd name="connsiteY191" fmla="*/ 2111091 h 2237474"/>
              <a:gd name="connsiteX192" fmla="*/ 0 w 12192000"/>
              <a:gd name="connsiteY192" fmla="*/ 2110468 h 2237474"/>
              <a:gd name="connsiteX193" fmla="*/ 0 w 12192000"/>
              <a:gd name="connsiteY19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8975 w 12192000"/>
              <a:gd name="connsiteY12" fmla="*/ 75527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36503 w 12192000"/>
              <a:gd name="connsiteY92" fmla="*/ 1785334 h 2237474"/>
              <a:gd name="connsiteX93" fmla="*/ 4513724 w 12192000"/>
              <a:gd name="connsiteY93" fmla="*/ 1791996 h 2237474"/>
              <a:gd name="connsiteX94" fmla="*/ 4459810 w 12192000"/>
              <a:gd name="connsiteY94" fmla="*/ 1797886 h 2237474"/>
              <a:gd name="connsiteX95" fmla="*/ 4379064 w 12192000"/>
              <a:gd name="connsiteY95" fmla="*/ 1817177 h 2237474"/>
              <a:gd name="connsiteX96" fmla="*/ 4290981 w 12192000"/>
              <a:gd name="connsiteY96" fmla="*/ 1839677 h 2237474"/>
              <a:gd name="connsiteX97" fmla="*/ 4238372 w 12192000"/>
              <a:gd name="connsiteY97" fmla="*/ 1851480 h 2237474"/>
              <a:gd name="connsiteX98" fmla="*/ 4232517 w 12192000"/>
              <a:gd name="connsiteY98" fmla="*/ 1852567 h 2237474"/>
              <a:gd name="connsiteX99" fmla="*/ 4191732 w 12192000"/>
              <a:gd name="connsiteY99" fmla="*/ 1857328 h 2237474"/>
              <a:gd name="connsiteX100" fmla="*/ 4065532 w 12192000"/>
              <a:gd name="connsiteY100" fmla="*/ 1855477 h 2237474"/>
              <a:gd name="connsiteX101" fmla="*/ 4028460 w 12192000"/>
              <a:gd name="connsiteY101" fmla="*/ 1855137 h 2237474"/>
              <a:gd name="connsiteX102" fmla="*/ 4002267 w 12192000"/>
              <a:gd name="connsiteY102" fmla="*/ 1852352 h 2237474"/>
              <a:gd name="connsiteX103" fmla="*/ 3931396 w 12192000"/>
              <a:gd name="connsiteY103" fmla="*/ 1858915 h 2237474"/>
              <a:gd name="connsiteX104" fmla="*/ 3812162 w 12192000"/>
              <a:gd name="connsiteY104" fmla="*/ 1875501 h 2237474"/>
              <a:gd name="connsiteX105" fmla="*/ 3729530 w 12192000"/>
              <a:gd name="connsiteY105" fmla="*/ 1864513 h 2237474"/>
              <a:gd name="connsiteX106" fmla="*/ 3680177 w 12192000"/>
              <a:gd name="connsiteY106" fmla="*/ 1881552 h 2237474"/>
              <a:gd name="connsiteX107" fmla="*/ 3567259 w 12192000"/>
              <a:gd name="connsiteY107" fmla="*/ 1893482 h 2237474"/>
              <a:gd name="connsiteX108" fmla="*/ 3405770 w 12192000"/>
              <a:gd name="connsiteY108" fmla="*/ 1904591 h 2237474"/>
              <a:gd name="connsiteX109" fmla="*/ 3280097 w 12192000"/>
              <a:gd name="connsiteY109" fmla="*/ 1919610 h 2237474"/>
              <a:gd name="connsiteX110" fmla="*/ 3123424 w 12192000"/>
              <a:gd name="connsiteY110" fmla="*/ 1952930 h 2237474"/>
              <a:gd name="connsiteX111" fmla="*/ 3009910 w 12192000"/>
              <a:gd name="connsiteY111" fmla="*/ 1957866 h 2237474"/>
              <a:gd name="connsiteX112" fmla="*/ 2995934 w 12192000"/>
              <a:gd name="connsiteY112" fmla="*/ 1967085 h 2237474"/>
              <a:gd name="connsiteX113" fmla="*/ 2980071 w 12192000"/>
              <a:gd name="connsiteY113" fmla="*/ 1972988 h 2237474"/>
              <a:gd name="connsiteX114" fmla="*/ 2978094 w 12192000"/>
              <a:gd name="connsiteY114" fmla="*/ 1972369 h 2237474"/>
              <a:gd name="connsiteX115" fmla="*/ 2942858 w 12192000"/>
              <a:gd name="connsiteY115" fmla="*/ 1981367 h 2237474"/>
              <a:gd name="connsiteX116" fmla="*/ 2875436 w 12192000"/>
              <a:gd name="connsiteY116" fmla="*/ 1996977 h 2237474"/>
              <a:gd name="connsiteX117" fmla="*/ 2874892 w 12192000"/>
              <a:gd name="connsiteY117" fmla="*/ 1996085 h 2237474"/>
              <a:gd name="connsiteX118" fmla="*/ 2864145 w 12192000"/>
              <a:gd name="connsiteY118" fmla="*/ 1994061 h 2237474"/>
              <a:gd name="connsiteX119" fmla="*/ 2843662 w 12192000"/>
              <a:gd name="connsiteY119" fmla="*/ 1992498 h 2237474"/>
              <a:gd name="connsiteX120" fmla="*/ 2796128 w 12192000"/>
              <a:gd name="connsiteY120" fmla="*/ 1976403 h 2237474"/>
              <a:gd name="connsiteX121" fmla="*/ 2756784 w 12192000"/>
              <a:gd name="connsiteY121" fmla="*/ 1985116 h 2237474"/>
              <a:gd name="connsiteX122" fmla="*/ 2748833 w 12192000"/>
              <a:gd name="connsiteY122" fmla="*/ 1986323 h 2237474"/>
              <a:gd name="connsiteX123" fmla="*/ 2748661 w 12192000"/>
              <a:gd name="connsiteY123" fmla="*/ 1986122 h 2237474"/>
              <a:gd name="connsiteX124" fmla="*/ 2740251 w 12192000"/>
              <a:gd name="connsiteY124" fmla="*/ 1986946 h 2237474"/>
              <a:gd name="connsiteX125" fmla="*/ 2718916 w 12192000"/>
              <a:gd name="connsiteY125" fmla="*/ 1990867 h 2237474"/>
              <a:gd name="connsiteX126" fmla="*/ 2713522 w 12192000"/>
              <a:gd name="connsiteY126" fmla="*/ 1990173 h 2237474"/>
              <a:gd name="connsiteX127" fmla="*/ 2680597 w 12192000"/>
              <a:gd name="connsiteY127" fmla="*/ 1984996 h 2237474"/>
              <a:gd name="connsiteX128" fmla="*/ 2578178 w 12192000"/>
              <a:gd name="connsiteY128" fmla="*/ 1990531 h 2237474"/>
              <a:gd name="connsiteX129" fmla="*/ 2476147 w 12192000"/>
              <a:gd name="connsiteY129" fmla="*/ 1998305 h 2237474"/>
              <a:gd name="connsiteX130" fmla="*/ 2373568 w 12192000"/>
              <a:gd name="connsiteY130" fmla="*/ 2003219 h 2237474"/>
              <a:gd name="connsiteX131" fmla="*/ 2321399 w 12192000"/>
              <a:gd name="connsiteY131" fmla="*/ 1989467 h 2237474"/>
              <a:gd name="connsiteX132" fmla="*/ 2315525 w 12192000"/>
              <a:gd name="connsiteY132" fmla="*/ 1989708 h 2237474"/>
              <a:gd name="connsiteX133" fmla="*/ 2300792 w 12192000"/>
              <a:gd name="connsiteY133" fmla="*/ 1994290 h 2237474"/>
              <a:gd name="connsiteX134" fmla="*/ 2295469 w 12192000"/>
              <a:gd name="connsiteY134" fmla="*/ 1996659 h 2237474"/>
              <a:gd name="connsiteX135" fmla="*/ 2287219 w 12192000"/>
              <a:gd name="connsiteY135" fmla="*/ 1998750 h 2237474"/>
              <a:gd name="connsiteX136" fmla="*/ 2286948 w 12192000"/>
              <a:gd name="connsiteY136" fmla="*/ 1998596 h 2237474"/>
              <a:gd name="connsiteX137" fmla="*/ 2243069 w 12192000"/>
              <a:gd name="connsiteY137" fmla="*/ 2015111 h 2237474"/>
              <a:gd name="connsiteX138" fmla="*/ 2186609 w 12192000"/>
              <a:gd name="connsiteY138" fmla="*/ 2008263 h 2237474"/>
              <a:gd name="connsiteX139" fmla="*/ 2164831 w 12192000"/>
              <a:gd name="connsiteY139" fmla="*/ 2010143 h 2237474"/>
              <a:gd name="connsiteX140" fmla="*/ 2152836 w 12192000"/>
              <a:gd name="connsiteY140" fmla="*/ 2010048 h 2237474"/>
              <a:gd name="connsiteX141" fmla="*/ 2117102 w 12192000"/>
              <a:gd name="connsiteY141" fmla="*/ 2023004 h 2237474"/>
              <a:gd name="connsiteX142" fmla="*/ 2111935 w 12192000"/>
              <a:gd name="connsiteY142" fmla="*/ 2023163 h 2237474"/>
              <a:gd name="connsiteX143" fmla="*/ 2089991 w 12192000"/>
              <a:gd name="connsiteY143" fmla="*/ 2034193 h 2237474"/>
              <a:gd name="connsiteX144" fmla="*/ 2058061 w 12192000"/>
              <a:gd name="connsiteY144" fmla="*/ 2047942 h 2237474"/>
              <a:gd name="connsiteX145" fmla="*/ 2055737 w 12192000"/>
              <a:gd name="connsiteY145" fmla="*/ 2047704 h 2237474"/>
              <a:gd name="connsiteX146" fmla="*/ 2042244 w 12192000"/>
              <a:gd name="connsiteY146" fmla="*/ 2055560 h 2237474"/>
              <a:gd name="connsiteX147" fmla="*/ 1976224 w 12192000"/>
              <a:gd name="connsiteY147" fmla="*/ 2074257 h 2237474"/>
              <a:gd name="connsiteX148" fmla="*/ 1877728 w 12192000"/>
              <a:gd name="connsiteY148" fmla="*/ 2101004 h 2237474"/>
              <a:gd name="connsiteX149" fmla="*/ 1759056 w 12192000"/>
              <a:gd name="connsiteY149" fmla="*/ 2125608 h 2237474"/>
              <a:gd name="connsiteX150" fmla="*/ 1637948 w 12192000"/>
              <a:gd name="connsiteY150" fmla="*/ 2172597 h 2237474"/>
              <a:gd name="connsiteX151" fmla="*/ 1434549 w 12192000"/>
              <a:gd name="connsiteY151" fmla="*/ 2234522 h 2237474"/>
              <a:gd name="connsiteX152" fmla="*/ 1398481 w 12192000"/>
              <a:gd name="connsiteY152" fmla="*/ 2237074 h 2237474"/>
              <a:gd name="connsiteX153" fmla="*/ 1398407 w 12192000"/>
              <a:gd name="connsiteY153" fmla="*/ 2237095 h 2237474"/>
              <a:gd name="connsiteX154" fmla="*/ 1370962 w 12192000"/>
              <a:gd name="connsiteY154" fmla="*/ 2237474 h 2237474"/>
              <a:gd name="connsiteX155" fmla="*/ 1356367 w 12192000"/>
              <a:gd name="connsiteY155" fmla="*/ 2235089 h 2237474"/>
              <a:gd name="connsiteX156" fmla="*/ 1324828 w 12192000"/>
              <a:gd name="connsiteY156" fmla="*/ 2231968 h 2237474"/>
              <a:gd name="connsiteX157" fmla="*/ 1297744 w 12192000"/>
              <a:gd name="connsiteY157" fmla="*/ 2235849 h 2237474"/>
              <a:gd name="connsiteX158" fmla="*/ 1286236 w 12192000"/>
              <a:gd name="connsiteY158" fmla="*/ 2233135 h 2237474"/>
              <a:gd name="connsiteX159" fmla="*/ 1283504 w 12192000"/>
              <a:gd name="connsiteY159" fmla="*/ 2233797 h 2237474"/>
              <a:gd name="connsiteX160" fmla="*/ 1279765 w 12192000"/>
              <a:gd name="connsiteY160" fmla="*/ 2229639 h 2237474"/>
              <a:gd name="connsiteX161" fmla="*/ 1195347 w 12192000"/>
              <a:gd name="connsiteY161" fmla="*/ 2212354 h 2237474"/>
              <a:gd name="connsiteX162" fmla="*/ 970251 w 12192000"/>
              <a:gd name="connsiteY162" fmla="*/ 2221029 h 2237474"/>
              <a:gd name="connsiteX163" fmla="*/ 812914 w 12192000"/>
              <a:gd name="connsiteY163" fmla="*/ 2202752 h 2237474"/>
              <a:gd name="connsiteX164" fmla="*/ 800195 w 12192000"/>
              <a:gd name="connsiteY164" fmla="*/ 2209407 h 2237474"/>
              <a:gd name="connsiteX165" fmla="*/ 784978 w 12192000"/>
              <a:gd name="connsiteY165" fmla="*/ 2212360 h 2237474"/>
              <a:gd name="connsiteX166" fmla="*/ 681987 w 12192000"/>
              <a:gd name="connsiteY166" fmla="*/ 2216757 h 2237474"/>
              <a:gd name="connsiteX167" fmla="*/ 669923 w 12192000"/>
              <a:gd name="connsiteY167" fmla="*/ 2211682 h 2237474"/>
              <a:gd name="connsiteX168" fmla="*/ 648680 w 12192000"/>
              <a:gd name="connsiteY168" fmla="*/ 2206229 h 2237474"/>
              <a:gd name="connsiteX169" fmla="*/ 597225 w 12192000"/>
              <a:gd name="connsiteY169" fmla="*/ 2180999 h 2237474"/>
              <a:gd name="connsiteX170" fmla="*/ 558449 w 12192000"/>
              <a:gd name="connsiteY170" fmla="*/ 2182346 h 2237474"/>
              <a:gd name="connsiteX171" fmla="*/ 550517 w 12192000"/>
              <a:gd name="connsiteY171" fmla="*/ 2182060 h 2237474"/>
              <a:gd name="connsiteX172" fmla="*/ 550309 w 12192000"/>
              <a:gd name="connsiteY172" fmla="*/ 2181825 h 2237474"/>
              <a:gd name="connsiteX173" fmla="*/ 541836 w 12192000"/>
              <a:gd name="connsiteY173" fmla="*/ 2181063 h 2237474"/>
              <a:gd name="connsiteX174" fmla="*/ 536057 w 12192000"/>
              <a:gd name="connsiteY174" fmla="*/ 2181537 h 2237474"/>
              <a:gd name="connsiteX175" fmla="*/ 520671 w 12192000"/>
              <a:gd name="connsiteY175" fmla="*/ 2180980 h 2237474"/>
              <a:gd name="connsiteX176" fmla="*/ 515024 w 12192000"/>
              <a:gd name="connsiteY176" fmla="*/ 2179258 h 2237474"/>
              <a:gd name="connsiteX177" fmla="*/ 512278 w 12192000"/>
              <a:gd name="connsiteY177" fmla="*/ 2176369 h 2237474"/>
              <a:gd name="connsiteX178" fmla="*/ 480419 w 12192000"/>
              <a:gd name="connsiteY178" fmla="*/ 2167807 h 2237474"/>
              <a:gd name="connsiteX179" fmla="*/ 413835 w 12192000"/>
              <a:gd name="connsiteY179" fmla="*/ 2156783 h 2237474"/>
              <a:gd name="connsiteX180" fmla="*/ 376513 w 12192000"/>
              <a:gd name="connsiteY180" fmla="*/ 2154014 h 2237474"/>
              <a:gd name="connsiteX181" fmla="*/ 273386 w 12192000"/>
              <a:gd name="connsiteY181" fmla="*/ 2142551 h 2237474"/>
              <a:gd name="connsiteX182" fmla="*/ 169207 w 12192000"/>
              <a:gd name="connsiteY182" fmla="*/ 2128100 h 2237474"/>
              <a:gd name="connsiteX183" fmla="*/ 93149 w 12192000"/>
              <a:gd name="connsiteY183" fmla="*/ 2105324 h 2237474"/>
              <a:gd name="connsiteX184" fmla="*/ 88109 w 12192000"/>
              <a:gd name="connsiteY184" fmla="*/ 2106704 h 2237474"/>
              <a:gd name="connsiteX185" fmla="*/ 80022 w 12192000"/>
              <a:gd name="connsiteY185" fmla="*/ 2107254 h 2237474"/>
              <a:gd name="connsiteX186" fmla="*/ 79717 w 12192000"/>
              <a:gd name="connsiteY186" fmla="*/ 2107046 h 2237474"/>
              <a:gd name="connsiteX187" fmla="*/ 72352 w 12192000"/>
              <a:gd name="connsiteY187" fmla="*/ 2107991 h 2237474"/>
              <a:gd name="connsiteX188" fmla="*/ 37645 w 12192000"/>
              <a:gd name="connsiteY188" fmla="*/ 2115401 h 2237474"/>
              <a:gd name="connsiteX189" fmla="*/ 4572 w 12192000"/>
              <a:gd name="connsiteY189" fmla="*/ 2111091 h 2237474"/>
              <a:gd name="connsiteX190" fmla="*/ 0 w 12192000"/>
              <a:gd name="connsiteY190" fmla="*/ 2110468 h 2237474"/>
              <a:gd name="connsiteX191" fmla="*/ 0 w 12192000"/>
              <a:gd name="connsiteY19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40313 w 12192000"/>
              <a:gd name="connsiteY91" fmla="*/ 1784307 h 2237474"/>
              <a:gd name="connsiteX92" fmla="*/ 4536503 w 12192000"/>
              <a:gd name="connsiteY92" fmla="*/ 1785334 h 2237474"/>
              <a:gd name="connsiteX93" fmla="*/ 4513724 w 12192000"/>
              <a:gd name="connsiteY93" fmla="*/ 1791996 h 2237474"/>
              <a:gd name="connsiteX94" fmla="*/ 4459810 w 12192000"/>
              <a:gd name="connsiteY94" fmla="*/ 1797886 h 2237474"/>
              <a:gd name="connsiteX95" fmla="*/ 4379064 w 12192000"/>
              <a:gd name="connsiteY95" fmla="*/ 1817177 h 2237474"/>
              <a:gd name="connsiteX96" fmla="*/ 4290981 w 12192000"/>
              <a:gd name="connsiteY96" fmla="*/ 1839677 h 2237474"/>
              <a:gd name="connsiteX97" fmla="*/ 4238372 w 12192000"/>
              <a:gd name="connsiteY97" fmla="*/ 1851480 h 2237474"/>
              <a:gd name="connsiteX98" fmla="*/ 4232517 w 12192000"/>
              <a:gd name="connsiteY98" fmla="*/ 1852567 h 2237474"/>
              <a:gd name="connsiteX99" fmla="*/ 4191732 w 12192000"/>
              <a:gd name="connsiteY99" fmla="*/ 1857328 h 2237474"/>
              <a:gd name="connsiteX100" fmla="*/ 4065532 w 12192000"/>
              <a:gd name="connsiteY100" fmla="*/ 1855477 h 2237474"/>
              <a:gd name="connsiteX101" fmla="*/ 4028460 w 12192000"/>
              <a:gd name="connsiteY101" fmla="*/ 1855137 h 2237474"/>
              <a:gd name="connsiteX102" fmla="*/ 4002267 w 12192000"/>
              <a:gd name="connsiteY102" fmla="*/ 1852352 h 2237474"/>
              <a:gd name="connsiteX103" fmla="*/ 3931396 w 12192000"/>
              <a:gd name="connsiteY103" fmla="*/ 1858915 h 2237474"/>
              <a:gd name="connsiteX104" fmla="*/ 3812162 w 12192000"/>
              <a:gd name="connsiteY104" fmla="*/ 1875501 h 2237474"/>
              <a:gd name="connsiteX105" fmla="*/ 3729530 w 12192000"/>
              <a:gd name="connsiteY105" fmla="*/ 1864513 h 2237474"/>
              <a:gd name="connsiteX106" fmla="*/ 3680177 w 12192000"/>
              <a:gd name="connsiteY106" fmla="*/ 1881552 h 2237474"/>
              <a:gd name="connsiteX107" fmla="*/ 3567259 w 12192000"/>
              <a:gd name="connsiteY107" fmla="*/ 1893482 h 2237474"/>
              <a:gd name="connsiteX108" fmla="*/ 3405770 w 12192000"/>
              <a:gd name="connsiteY108" fmla="*/ 1904591 h 2237474"/>
              <a:gd name="connsiteX109" fmla="*/ 3280097 w 12192000"/>
              <a:gd name="connsiteY109" fmla="*/ 1919610 h 2237474"/>
              <a:gd name="connsiteX110" fmla="*/ 3123424 w 12192000"/>
              <a:gd name="connsiteY110" fmla="*/ 1952930 h 2237474"/>
              <a:gd name="connsiteX111" fmla="*/ 3009910 w 12192000"/>
              <a:gd name="connsiteY111" fmla="*/ 1957866 h 2237474"/>
              <a:gd name="connsiteX112" fmla="*/ 2995934 w 12192000"/>
              <a:gd name="connsiteY112" fmla="*/ 1967085 h 2237474"/>
              <a:gd name="connsiteX113" fmla="*/ 2980071 w 12192000"/>
              <a:gd name="connsiteY113" fmla="*/ 1972988 h 2237474"/>
              <a:gd name="connsiteX114" fmla="*/ 2978094 w 12192000"/>
              <a:gd name="connsiteY114" fmla="*/ 1972369 h 2237474"/>
              <a:gd name="connsiteX115" fmla="*/ 2942858 w 12192000"/>
              <a:gd name="connsiteY115" fmla="*/ 1981367 h 2237474"/>
              <a:gd name="connsiteX116" fmla="*/ 2875436 w 12192000"/>
              <a:gd name="connsiteY116" fmla="*/ 1996977 h 2237474"/>
              <a:gd name="connsiteX117" fmla="*/ 2874892 w 12192000"/>
              <a:gd name="connsiteY117" fmla="*/ 1996085 h 2237474"/>
              <a:gd name="connsiteX118" fmla="*/ 2864145 w 12192000"/>
              <a:gd name="connsiteY118" fmla="*/ 1994061 h 2237474"/>
              <a:gd name="connsiteX119" fmla="*/ 2843662 w 12192000"/>
              <a:gd name="connsiteY119" fmla="*/ 1992498 h 2237474"/>
              <a:gd name="connsiteX120" fmla="*/ 2796128 w 12192000"/>
              <a:gd name="connsiteY120" fmla="*/ 1976403 h 2237474"/>
              <a:gd name="connsiteX121" fmla="*/ 2756784 w 12192000"/>
              <a:gd name="connsiteY121" fmla="*/ 1985116 h 2237474"/>
              <a:gd name="connsiteX122" fmla="*/ 2748833 w 12192000"/>
              <a:gd name="connsiteY122" fmla="*/ 1986323 h 2237474"/>
              <a:gd name="connsiteX123" fmla="*/ 2748661 w 12192000"/>
              <a:gd name="connsiteY123" fmla="*/ 1986122 h 2237474"/>
              <a:gd name="connsiteX124" fmla="*/ 2740251 w 12192000"/>
              <a:gd name="connsiteY124" fmla="*/ 1986946 h 2237474"/>
              <a:gd name="connsiteX125" fmla="*/ 2718916 w 12192000"/>
              <a:gd name="connsiteY125" fmla="*/ 1990867 h 2237474"/>
              <a:gd name="connsiteX126" fmla="*/ 2713522 w 12192000"/>
              <a:gd name="connsiteY126" fmla="*/ 1990173 h 2237474"/>
              <a:gd name="connsiteX127" fmla="*/ 2680597 w 12192000"/>
              <a:gd name="connsiteY127" fmla="*/ 1984996 h 2237474"/>
              <a:gd name="connsiteX128" fmla="*/ 2578178 w 12192000"/>
              <a:gd name="connsiteY128" fmla="*/ 1990531 h 2237474"/>
              <a:gd name="connsiteX129" fmla="*/ 2476147 w 12192000"/>
              <a:gd name="connsiteY129" fmla="*/ 1998305 h 2237474"/>
              <a:gd name="connsiteX130" fmla="*/ 2373568 w 12192000"/>
              <a:gd name="connsiteY130" fmla="*/ 2003219 h 2237474"/>
              <a:gd name="connsiteX131" fmla="*/ 2321399 w 12192000"/>
              <a:gd name="connsiteY131" fmla="*/ 1989467 h 2237474"/>
              <a:gd name="connsiteX132" fmla="*/ 2315525 w 12192000"/>
              <a:gd name="connsiteY132" fmla="*/ 1989708 h 2237474"/>
              <a:gd name="connsiteX133" fmla="*/ 2300792 w 12192000"/>
              <a:gd name="connsiteY133" fmla="*/ 1994290 h 2237474"/>
              <a:gd name="connsiteX134" fmla="*/ 2295469 w 12192000"/>
              <a:gd name="connsiteY134" fmla="*/ 1996659 h 2237474"/>
              <a:gd name="connsiteX135" fmla="*/ 2287219 w 12192000"/>
              <a:gd name="connsiteY135" fmla="*/ 1998750 h 2237474"/>
              <a:gd name="connsiteX136" fmla="*/ 2286948 w 12192000"/>
              <a:gd name="connsiteY136" fmla="*/ 1998596 h 2237474"/>
              <a:gd name="connsiteX137" fmla="*/ 2243069 w 12192000"/>
              <a:gd name="connsiteY137" fmla="*/ 2015111 h 2237474"/>
              <a:gd name="connsiteX138" fmla="*/ 2186609 w 12192000"/>
              <a:gd name="connsiteY138" fmla="*/ 2008263 h 2237474"/>
              <a:gd name="connsiteX139" fmla="*/ 2164831 w 12192000"/>
              <a:gd name="connsiteY139" fmla="*/ 2010143 h 2237474"/>
              <a:gd name="connsiteX140" fmla="*/ 2152836 w 12192000"/>
              <a:gd name="connsiteY140" fmla="*/ 2010048 h 2237474"/>
              <a:gd name="connsiteX141" fmla="*/ 2117102 w 12192000"/>
              <a:gd name="connsiteY141" fmla="*/ 2023004 h 2237474"/>
              <a:gd name="connsiteX142" fmla="*/ 2111935 w 12192000"/>
              <a:gd name="connsiteY142" fmla="*/ 2023163 h 2237474"/>
              <a:gd name="connsiteX143" fmla="*/ 2089991 w 12192000"/>
              <a:gd name="connsiteY143" fmla="*/ 2034193 h 2237474"/>
              <a:gd name="connsiteX144" fmla="*/ 2058061 w 12192000"/>
              <a:gd name="connsiteY144" fmla="*/ 2047942 h 2237474"/>
              <a:gd name="connsiteX145" fmla="*/ 2055737 w 12192000"/>
              <a:gd name="connsiteY145" fmla="*/ 2047704 h 2237474"/>
              <a:gd name="connsiteX146" fmla="*/ 2042244 w 12192000"/>
              <a:gd name="connsiteY146" fmla="*/ 2055560 h 2237474"/>
              <a:gd name="connsiteX147" fmla="*/ 1976224 w 12192000"/>
              <a:gd name="connsiteY147" fmla="*/ 2074257 h 2237474"/>
              <a:gd name="connsiteX148" fmla="*/ 1877728 w 12192000"/>
              <a:gd name="connsiteY148" fmla="*/ 2101004 h 2237474"/>
              <a:gd name="connsiteX149" fmla="*/ 1759056 w 12192000"/>
              <a:gd name="connsiteY149" fmla="*/ 2125608 h 2237474"/>
              <a:gd name="connsiteX150" fmla="*/ 1637948 w 12192000"/>
              <a:gd name="connsiteY150" fmla="*/ 2172597 h 2237474"/>
              <a:gd name="connsiteX151" fmla="*/ 1434549 w 12192000"/>
              <a:gd name="connsiteY151" fmla="*/ 2234522 h 2237474"/>
              <a:gd name="connsiteX152" fmla="*/ 1398481 w 12192000"/>
              <a:gd name="connsiteY152" fmla="*/ 2237074 h 2237474"/>
              <a:gd name="connsiteX153" fmla="*/ 1398407 w 12192000"/>
              <a:gd name="connsiteY153" fmla="*/ 2237095 h 2237474"/>
              <a:gd name="connsiteX154" fmla="*/ 1370962 w 12192000"/>
              <a:gd name="connsiteY154" fmla="*/ 2237474 h 2237474"/>
              <a:gd name="connsiteX155" fmla="*/ 1356367 w 12192000"/>
              <a:gd name="connsiteY155" fmla="*/ 2235089 h 2237474"/>
              <a:gd name="connsiteX156" fmla="*/ 1324828 w 12192000"/>
              <a:gd name="connsiteY156" fmla="*/ 2231968 h 2237474"/>
              <a:gd name="connsiteX157" fmla="*/ 1297744 w 12192000"/>
              <a:gd name="connsiteY157" fmla="*/ 2235849 h 2237474"/>
              <a:gd name="connsiteX158" fmla="*/ 1286236 w 12192000"/>
              <a:gd name="connsiteY158" fmla="*/ 2233135 h 2237474"/>
              <a:gd name="connsiteX159" fmla="*/ 1283504 w 12192000"/>
              <a:gd name="connsiteY159" fmla="*/ 2233797 h 2237474"/>
              <a:gd name="connsiteX160" fmla="*/ 1279765 w 12192000"/>
              <a:gd name="connsiteY160" fmla="*/ 2229639 h 2237474"/>
              <a:gd name="connsiteX161" fmla="*/ 1195347 w 12192000"/>
              <a:gd name="connsiteY161" fmla="*/ 2212354 h 2237474"/>
              <a:gd name="connsiteX162" fmla="*/ 970251 w 12192000"/>
              <a:gd name="connsiteY162" fmla="*/ 2221029 h 2237474"/>
              <a:gd name="connsiteX163" fmla="*/ 812914 w 12192000"/>
              <a:gd name="connsiteY163" fmla="*/ 2202752 h 2237474"/>
              <a:gd name="connsiteX164" fmla="*/ 800195 w 12192000"/>
              <a:gd name="connsiteY164" fmla="*/ 2209407 h 2237474"/>
              <a:gd name="connsiteX165" fmla="*/ 784978 w 12192000"/>
              <a:gd name="connsiteY165" fmla="*/ 2212360 h 2237474"/>
              <a:gd name="connsiteX166" fmla="*/ 681987 w 12192000"/>
              <a:gd name="connsiteY166" fmla="*/ 2216757 h 2237474"/>
              <a:gd name="connsiteX167" fmla="*/ 669923 w 12192000"/>
              <a:gd name="connsiteY167" fmla="*/ 2211682 h 2237474"/>
              <a:gd name="connsiteX168" fmla="*/ 648680 w 12192000"/>
              <a:gd name="connsiteY168" fmla="*/ 2206229 h 2237474"/>
              <a:gd name="connsiteX169" fmla="*/ 597225 w 12192000"/>
              <a:gd name="connsiteY169" fmla="*/ 2180999 h 2237474"/>
              <a:gd name="connsiteX170" fmla="*/ 558449 w 12192000"/>
              <a:gd name="connsiteY170" fmla="*/ 2182346 h 2237474"/>
              <a:gd name="connsiteX171" fmla="*/ 550517 w 12192000"/>
              <a:gd name="connsiteY171" fmla="*/ 2182060 h 2237474"/>
              <a:gd name="connsiteX172" fmla="*/ 550309 w 12192000"/>
              <a:gd name="connsiteY172" fmla="*/ 2181825 h 2237474"/>
              <a:gd name="connsiteX173" fmla="*/ 541836 w 12192000"/>
              <a:gd name="connsiteY173" fmla="*/ 2181063 h 2237474"/>
              <a:gd name="connsiteX174" fmla="*/ 536057 w 12192000"/>
              <a:gd name="connsiteY174" fmla="*/ 2181537 h 2237474"/>
              <a:gd name="connsiteX175" fmla="*/ 520671 w 12192000"/>
              <a:gd name="connsiteY175" fmla="*/ 2180980 h 2237474"/>
              <a:gd name="connsiteX176" fmla="*/ 515024 w 12192000"/>
              <a:gd name="connsiteY176" fmla="*/ 2179258 h 2237474"/>
              <a:gd name="connsiteX177" fmla="*/ 512278 w 12192000"/>
              <a:gd name="connsiteY177" fmla="*/ 2176369 h 2237474"/>
              <a:gd name="connsiteX178" fmla="*/ 480419 w 12192000"/>
              <a:gd name="connsiteY178" fmla="*/ 2167807 h 2237474"/>
              <a:gd name="connsiteX179" fmla="*/ 413835 w 12192000"/>
              <a:gd name="connsiteY179" fmla="*/ 2156783 h 2237474"/>
              <a:gd name="connsiteX180" fmla="*/ 376513 w 12192000"/>
              <a:gd name="connsiteY180" fmla="*/ 2154014 h 2237474"/>
              <a:gd name="connsiteX181" fmla="*/ 273386 w 12192000"/>
              <a:gd name="connsiteY181" fmla="*/ 2142551 h 2237474"/>
              <a:gd name="connsiteX182" fmla="*/ 169207 w 12192000"/>
              <a:gd name="connsiteY182" fmla="*/ 2128100 h 2237474"/>
              <a:gd name="connsiteX183" fmla="*/ 93149 w 12192000"/>
              <a:gd name="connsiteY183" fmla="*/ 2105324 h 2237474"/>
              <a:gd name="connsiteX184" fmla="*/ 88109 w 12192000"/>
              <a:gd name="connsiteY184" fmla="*/ 2106704 h 2237474"/>
              <a:gd name="connsiteX185" fmla="*/ 80022 w 12192000"/>
              <a:gd name="connsiteY185" fmla="*/ 2107254 h 2237474"/>
              <a:gd name="connsiteX186" fmla="*/ 79717 w 12192000"/>
              <a:gd name="connsiteY186" fmla="*/ 2107046 h 2237474"/>
              <a:gd name="connsiteX187" fmla="*/ 72352 w 12192000"/>
              <a:gd name="connsiteY187" fmla="*/ 2107991 h 2237474"/>
              <a:gd name="connsiteX188" fmla="*/ 37645 w 12192000"/>
              <a:gd name="connsiteY188" fmla="*/ 2115401 h 2237474"/>
              <a:gd name="connsiteX189" fmla="*/ 4572 w 12192000"/>
              <a:gd name="connsiteY189" fmla="*/ 2111091 h 2237474"/>
              <a:gd name="connsiteX190" fmla="*/ 0 w 12192000"/>
              <a:gd name="connsiteY190" fmla="*/ 2110468 h 2237474"/>
              <a:gd name="connsiteX191" fmla="*/ 0 w 12192000"/>
              <a:gd name="connsiteY19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40313 w 12192000"/>
              <a:gd name="connsiteY91" fmla="*/ 1784307 h 2237474"/>
              <a:gd name="connsiteX92" fmla="*/ 4536503 w 12192000"/>
              <a:gd name="connsiteY92" fmla="*/ 1785334 h 2237474"/>
              <a:gd name="connsiteX93" fmla="*/ 4513724 w 12192000"/>
              <a:gd name="connsiteY93" fmla="*/ 1791996 h 2237474"/>
              <a:gd name="connsiteX94" fmla="*/ 4459810 w 12192000"/>
              <a:gd name="connsiteY94" fmla="*/ 1797886 h 2237474"/>
              <a:gd name="connsiteX95" fmla="*/ 4379064 w 12192000"/>
              <a:gd name="connsiteY95" fmla="*/ 1817177 h 2237474"/>
              <a:gd name="connsiteX96" fmla="*/ 4290981 w 12192000"/>
              <a:gd name="connsiteY96" fmla="*/ 1839677 h 2237474"/>
              <a:gd name="connsiteX97" fmla="*/ 4238372 w 12192000"/>
              <a:gd name="connsiteY97" fmla="*/ 1851480 h 2237474"/>
              <a:gd name="connsiteX98" fmla="*/ 4232517 w 12192000"/>
              <a:gd name="connsiteY98" fmla="*/ 1852567 h 2237474"/>
              <a:gd name="connsiteX99" fmla="*/ 4191732 w 12192000"/>
              <a:gd name="connsiteY99" fmla="*/ 1857328 h 2237474"/>
              <a:gd name="connsiteX100" fmla="*/ 4065532 w 12192000"/>
              <a:gd name="connsiteY100" fmla="*/ 1855477 h 2237474"/>
              <a:gd name="connsiteX101" fmla="*/ 4028460 w 12192000"/>
              <a:gd name="connsiteY101" fmla="*/ 1855137 h 2237474"/>
              <a:gd name="connsiteX102" fmla="*/ 4002267 w 12192000"/>
              <a:gd name="connsiteY102" fmla="*/ 1852352 h 2237474"/>
              <a:gd name="connsiteX103" fmla="*/ 3931396 w 12192000"/>
              <a:gd name="connsiteY103" fmla="*/ 1858915 h 2237474"/>
              <a:gd name="connsiteX104" fmla="*/ 3812162 w 12192000"/>
              <a:gd name="connsiteY104" fmla="*/ 1875501 h 2237474"/>
              <a:gd name="connsiteX105" fmla="*/ 3729530 w 12192000"/>
              <a:gd name="connsiteY105" fmla="*/ 1864513 h 2237474"/>
              <a:gd name="connsiteX106" fmla="*/ 3680177 w 12192000"/>
              <a:gd name="connsiteY106" fmla="*/ 1881552 h 2237474"/>
              <a:gd name="connsiteX107" fmla="*/ 3567259 w 12192000"/>
              <a:gd name="connsiteY107" fmla="*/ 1893482 h 2237474"/>
              <a:gd name="connsiteX108" fmla="*/ 3405770 w 12192000"/>
              <a:gd name="connsiteY108" fmla="*/ 1904591 h 2237474"/>
              <a:gd name="connsiteX109" fmla="*/ 3280097 w 12192000"/>
              <a:gd name="connsiteY109" fmla="*/ 1919610 h 2237474"/>
              <a:gd name="connsiteX110" fmla="*/ 3123424 w 12192000"/>
              <a:gd name="connsiteY110" fmla="*/ 1952930 h 2237474"/>
              <a:gd name="connsiteX111" fmla="*/ 3009910 w 12192000"/>
              <a:gd name="connsiteY111" fmla="*/ 1957866 h 2237474"/>
              <a:gd name="connsiteX112" fmla="*/ 2995934 w 12192000"/>
              <a:gd name="connsiteY112" fmla="*/ 1967085 h 2237474"/>
              <a:gd name="connsiteX113" fmla="*/ 2980071 w 12192000"/>
              <a:gd name="connsiteY113" fmla="*/ 1972988 h 2237474"/>
              <a:gd name="connsiteX114" fmla="*/ 2942858 w 12192000"/>
              <a:gd name="connsiteY114" fmla="*/ 1981367 h 2237474"/>
              <a:gd name="connsiteX115" fmla="*/ 2875436 w 12192000"/>
              <a:gd name="connsiteY115" fmla="*/ 1996977 h 2237474"/>
              <a:gd name="connsiteX116" fmla="*/ 2874892 w 12192000"/>
              <a:gd name="connsiteY116" fmla="*/ 1996085 h 2237474"/>
              <a:gd name="connsiteX117" fmla="*/ 2864145 w 12192000"/>
              <a:gd name="connsiteY117" fmla="*/ 1994061 h 2237474"/>
              <a:gd name="connsiteX118" fmla="*/ 2843662 w 12192000"/>
              <a:gd name="connsiteY118" fmla="*/ 1992498 h 2237474"/>
              <a:gd name="connsiteX119" fmla="*/ 2796128 w 12192000"/>
              <a:gd name="connsiteY119" fmla="*/ 1976403 h 2237474"/>
              <a:gd name="connsiteX120" fmla="*/ 2756784 w 12192000"/>
              <a:gd name="connsiteY120" fmla="*/ 1985116 h 2237474"/>
              <a:gd name="connsiteX121" fmla="*/ 2748833 w 12192000"/>
              <a:gd name="connsiteY121" fmla="*/ 1986323 h 2237474"/>
              <a:gd name="connsiteX122" fmla="*/ 2748661 w 12192000"/>
              <a:gd name="connsiteY122" fmla="*/ 1986122 h 2237474"/>
              <a:gd name="connsiteX123" fmla="*/ 2740251 w 12192000"/>
              <a:gd name="connsiteY123" fmla="*/ 1986946 h 2237474"/>
              <a:gd name="connsiteX124" fmla="*/ 2718916 w 12192000"/>
              <a:gd name="connsiteY124" fmla="*/ 1990867 h 2237474"/>
              <a:gd name="connsiteX125" fmla="*/ 2713522 w 12192000"/>
              <a:gd name="connsiteY125" fmla="*/ 1990173 h 2237474"/>
              <a:gd name="connsiteX126" fmla="*/ 2680597 w 12192000"/>
              <a:gd name="connsiteY126" fmla="*/ 1984996 h 2237474"/>
              <a:gd name="connsiteX127" fmla="*/ 2578178 w 12192000"/>
              <a:gd name="connsiteY127" fmla="*/ 1990531 h 2237474"/>
              <a:gd name="connsiteX128" fmla="*/ 2476147 w 12192000"/>
              <a:gd name="connsiteY128" fmla="*/ 1998305 h 2237474"/>
              <a:gd name="connsiteX129" fmla="*/ 2373568 w 12192000"/>
              <a:gd name="connsiteY129" fmla="*/ 2003219 h 2237474"/>
              <a:gd name="connsiteX130" fmla="*/ 2321399 w 12192000"/>
              <a:gd name="connsiteY130" fmla="*/ 1989467 h 2237474"/>
              <a:gd name="connsiteX131" fmla="*/ 2315525 w 12192000"/>
              <a:gd name="connsiteY131" fmla="*/ 1989708 h 2237474"/>
              <a:gd name="connsiteX132" fmla="*/ 2300792 w 12192000"/>
              <a:gd name="connsiteY132" fmla="*/ 1994290 h 2237474"/>
              <a:gd name="connsiteX133" fmla="*/ 2295469 w 12192000"/>
              <a:gd name="connsiteY133" fmla="*/ 1996659 h 2237474"/>
              <a:gd name="connsiteX134" fmla="*/ 2287219 w 12192000"/>
              <a:gd name="connsiteY134" fmla="*/ 1998750 h 2237474"/>
              <a:gd name="connsiteX135" fmla="*/ 2286948 w 12192000"/>
              <a:gd name="connsiteY135" fmla="*/ 1998596 h 2237474"/>
              <a:gd name="connsiteX136" fmla="*/ 2243069 w 12192000"/>
              <a:gd name="connsiteY136" fmla="*/ 2015111 h 2237474"/>
              <a:gd name="connsiteX137" fmla="*/ 2186609 w 12192000"/>
              <a:gd name="connsiteY137" fmla="*/ 2008263 h 2237474"/>
              <a:gd name="connsiteX138" fmla="*/ 2164831 w 12192000"/>
              <a:gd name="connsiteY138" fmla="*/ 2010143 h 2237474"/>
              <a:gd name="connsiteX139" fmla="*/ 2152836 w 12192000"/>
              <a:gd name="connsiteY139" fmla="*/ 2010048 h 2237474"/>
              <a:gd name="connsiteX140" fmla="*/ 2117102 w 12192000"/>
              <a:gd name="connsiteY140" fmla="*/ 2023004 h 2237474"/>
              <a:gd name="connsiteX141" fmla="*/ 2111935 w 12192000"/>
              <a:gd name="connsiteY141" fmla="*/ 2023163 h 2237474"/>
              <a:gd name="connsiteX142" fmla="*/ 2089991 w 12192000"/>
              <a:gd name="connsiteY142" fmla="*/ 2034193 h 2237474"/>
              <a:gd name="connsiteX143" fmla="*/ 2058061 w 12192000"/>
              <a:gd name="connsiteY143" fmla="*/ 2047942 h 2237474"/>
              <a:gd name="connsiteX144" fmla="*/ 2055737 w 12192000"/>
              <a:gd name="connsiteY144" fmla="*/ 2047704 h 2237474"/>
              <a:gd name="connsiteX145" fmla="*/ 2042244 w 12192000"/>
              <a:gd name="connsiteY145" fmla="*/ 2055560 h 2237474"/>
              <a:gd name="connsiteX146" fmla="*/ 1976224 w 12192000"/>
              <a:gd name="connsiteY146" fmla="*/ 2074257 h 2237474"/>
              <a:gd name="connsiteX147" fmla="*/ 1877728 w 12192000"/>
              <a:gd name="connsiteY147" fmla="*/ 2101004 h 2237474"/>
              <a:gd name="connsiteX148" fmla="*/ 1759056 w 12192000"/>
              <a:gd name="connsiteY148" fmla="*/ 2125608 h 2237474"/>
              <a:gd name="connsiteX149" fmla="*/ 1637948 w 12192000"/>
              <a:gd name="connsiteY149" fmla="*/ 2172597 h 2237474"/>
              <a:gd name="connsiteX150" fmla="*/ 1434549 w 12192000"/>
              <a:gd name="connsiteY150" fmla="*/ 2234522 h 2237474"/>
              <a:gd name="connsiteX151" fmla="*/ 1398481 w 12192000"/>
              <a:gd name="connsiteY151" fmla="*/ 2237074 h 2237474"/>
              <a:gd name="connsiteX152" fmla="*/ 1398407 w 12192000"/>
              <a:gd name="connsiteY152" fmla="*/ 2237095 h 2237474"/>
              <a:gd name="connsiteX153" fmla="*/ 1370962 w 12192000"/>
              <a:gd name="connsiteY153" fmla="*/ 2237474 h 2237474"/>
              <a:gd name="connsiteX154" fmla="*/ 1356367 w 12192000"/>
              <a:gd name="connsiteY154" fmla="*/ 2235089 h 2237474"/>
              <a:gd name="connsiteX155" fmla="*/ 1324828 w 12192000"/>
              <a:gd name="connsiteY155" fmla="*/ 2231968 h 2237474"/>
              <a:gd name="connsiteX156" fmla="*/ 1297744 w 12192000"/>
              <a:gd name="connsiteY156" fmla="*/ 2235849 h 2237474"/>
              <a:gd name="connsiteX157" fmla="*/ 1286236 w 12192000"/>
              <a:gd name="connsiteY157" fmla="*/ 2233135 h 2237474"/>
              <a:gd name="connsiteX158" fmla="*/ 1283504 w 12192000"/>
              <a:gd name="connsiteY158" fmla="*/ 2233797 h 2237474"/>
              <a:gd name="connsiteX159" fmla="*/ 1279765 w 12192000"/>
              <a:gd name="connsiteY159" fmla="*/ 2229639 h 2237474"/>
              <a:gd name="connsiteX160" fmla="*/ 1195347 w 12192000"/>
              <a:gd name="connsiteY160" fmla="*/ 2212354 h 2237474"/>
              <a:gd name="connsiteX161" fmla="*/ 970251 w 12192000"/>
              <a:gd name="connsiteY161" fmla="*/ 2221029 h 2237474"/>
              <a:gd name="connsiteX162" fmla="*/ 812914 w 12192000"/>
              <a:gd name="connsiteY162" fmla="*/ 2202752 h 2237474"/>
              <a:gd name="connsiteX163" fmla="*/ 800195 w 12192000"/>
              <a:gd name="connsiteY163" fmla="*/ 2209407 h 2237474"/>
              <a:gd name="connsiteX164" fmla="*/ 784978 w 12192000"/>
              <a:gd name="connsiteY164" fmla="*/ 2212360 h 2237474"/>
              <a:gd name="connsiteX165" fmla="*/ 681987 w 12192000"/>
              <a:gd name="connsiteY165" fmla="*/ 2216757 h 2237474"/>
              <a:gd name="connsiteX166" fmla="*/ 669923 w 12192000"/>
              <a:gd name="connsiteY166" fmla="*/ 2211682 h 2237474"/>
              <a:gd name="connsiteX167" fmla="*/ 648680 w 12192000"/>
              <a:gd name="connsiteY167" fmla="*/ 2206229 h 2237474"/>
              <a:gd name="connsiteX168" fmla="*/ 597225 w 12192000"/>
              <a:gd name="connsiteY168" fmla="*/ 2180999 h 2237474"/>
              <a:gd name="connsiteX169" fmla="*/ 558449 w 12192000"/>
              <a:gd name="connsiteY169" fmla="*/ 2182346 h 2237474"/>
              <a:gd name="connsiteX170" fmla="*/ 550517 w 12192000"/>
              <a:gd name="connsiteY170" fmla="*/ 2182060 h 2237474"/>
              <a:gd name="connsiteX171" fmla="*/ 550309 w 12192000"/>
              <a:gd name="connsiteY171" fmla="*/ 2181825 h 2237474"/>
              <a:gd name="connsiteX172" fmla="*/ 541836 w 12192000"/>
              <a:gd name="connsiteY172" fmla="*/ 2181063 h 2237474"/>
              <a:gd name="connsiteX173" fmla="*/ 536057 w 12192000"/>
              <a:gd name="connsiteY173" fmla="*/ 2181537 h 2237474"/>
              <a:gd name="connsiteX174" fmla="*/ 520671 w 12192000"/>
              <a:gd name="connsiteY174" fmla="*/ 2180980 h 2237474"/>
              <a:gd name="connsiteX175" fmla="*/ 515024 w 12192000"/>
              <a:gd name="connsiteY175" fmla="*/ 2179258 h 2237474"/>
              <a:gd name="connsiteX176" fmla="*/ 512278 w 12192000"/>
              <a:gd name="connsiteY176" fmla="*/ 2176369 h 2237474"/>
              <a:gd name="connsiteX177" fmla="*/ 480419 w 12192000"/>
              <a:gd name="connsiteY177" fmla="*/ 2167807 h 2237474"/>
              <a:gd name="connsiteX178" fmla="*/ 413835 w 12192000"/>
              <a:gd name="connsiteY178" fmla="*/ 2156783 h 2237474"/>
              <a:gd name="connsiteX179" fmla="*/ 376513 w 12192000"/>
              <a:gd name="connsiteY179" fmla="*/ 2154014 h 2237474"/>
              <a:gd name="connsiteX180" fmla="*/ 273386 w 12192000"/>
              <a:gd name="connsiteY180" fmla="*/ 2142551 h 2237474"/>
              <a:gd name="connsiteX181" fmla="*/ 169207 w 12192000"/>
              <a:gd name="connsiteY181" fmla="*/ 2128100 h 2237474"/>
              <a:gd name="connsiteX182" fmla="*/ 93149 w 12192000"/>
              <a:gd name="connsiteY182" fmla="*/ 2105324 h 2237474"/>
              <a:gd name="connsiteX183" fmla="*/ 88109 w 12192000"/>
              <a:gd name="connsiteY183" fmla="*/ 2106704 h 2237474"/>
              <a:gd name="connsiteX184" fmla="*/ 80022 w 12192000"/>
              <a:gd name="connsiteY184" fmla="*/ 2107254 h 2237474"/>
              <a:gd name="connsiteX185" fmla="*/ 79717 w 12192000"/>
              <a:gd name="connsiteY185" fmla="*/ 2107046 h 2237474"/>
              <a:gd name="connsiteX186" fmla="*/ 72352 w 12192000"/>
              <a:gd name="connsiteY186" fmla="*/ 2107991 h 2237474"/>
              <a:gd name="connsiteX187" fmla="*/ 37645 w 12192000"/>
              <a:gd name="connsiteY187" fmla="*/ 2115401 h 2237474"/>
              <a:gd name="connsiteX188" fmla="*/ 4572 w 12192000"/>
              <a:gd name="connsiteY188" fmla="*/ 2111091 h 2237474"/>
              <a:gd name="connsiteX189" fmla="*/ 0 w 12192000"/>
              <a:gd name="connsiteY189" fmla="*/ 2110468 h 2237474"/>
              <a:gd name="connsiteX190" fmla="*/ 0 w 12192000"/>
              <a:gd name="connsiteY19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40313 w 12192000"/>
              <a:gd name="connsiteY91" fmla="*/ 1784307 h 2237474"/>
              <a:gd name="connsiteX92" fmla="*/ 4536503 w 12192000"/>
              <a:gd name="connsiteY92" fmla="*/ 1785334 h 2237474"/>
              <a:gd name="connsiteX93" fmla="*/ 4513724 w 12192000"/>
              <a:gd name="connsiteY93" fmla="*/ 1791996 h 2237474"/>
              <a:gd name="connsiteX94" fmla="*/ 4459810 w 12192000"/>
              <a:gd name="connsiteY94" fmla="*/ 1797886 h 2237474"/>
              <a:gd name="connsiteX95" fmla="*/ 4379064 w 12192000"/>
              <a:gd name="connsiteY95" fmla="*/ 1817177 h 2237474"/>
              <a:gd name="connsiteX96" fmla="*/ 4290981 w 12192000"/>
              <a:gd name="connsiteY96" fmla="*/ 1839677 h 2237474"/>
              <a:gd name="connsiteX97" fmla="*/ 4238372 w 12192000"/>
              <a:gd name="connsiteY97" fmla="*/ 1851480 h 2237474"/>
              <a:gd name="connsiteX98" fmla="*/ 4232517 w 12192000"/>
              <a:gd name="connsiteY98" fmla="*/ 1852567 h 2237474"/>
              <a:gd name="connsiteX99" fmla="*/ 4191732 w 12192000"/>
              <a:gd name="connsiteY99" fmla="*/ 1857328 h 2237474"/>
              <a:gd name="connsiteX100" fmla="*/ 4065532 w 12192000"/>
              <a:gd name="connsiteY100" fmla="*/ 1855477 h 2237474"/>
              <a:gd name="connsiteX101" fmla="*/ 4028460 w 12192000"/>
              <a:gd name="connsiteY101" fmla="*/ 1855137 h 2237474"/>
              <a:gd name="connsiteX102" fmla="*/ 4002267 w 12192000"/>
              <a:gd name="connsiteY102" fmla="*/ 1852352 h 2237474"/>
              <a:gd name="connsiteX103" fmla="*/ 3931396 w 12192000"/>
              <a:gd name="connsiteY103" fmla="*/ 1858915 h 2237474"/>
              <a:gd name="connsiteX104" fmla="*/ 3812162 w 12192000"/>
              <a:gd name="connsiteY104" fmla="*/ 1875501 h 2237474"/>
              <a:gd name="connsiteX105" fmla="*/ 3758105 w 12192000"/>
              <a:gd name="connsiteY105" fmla="*/ 1871856 h 2237474"/>
              <a:gd name="connsiteX106" fmla="*/ 3680177 w 12192000"/>
              <a:gd name="connsiteY106" fmla="*/ 1881552 h 2237474"/>
              <a:gd name="connsiteX107" fmla="*/ 3567259 w 12192000"/>
              <a:gd name="connsiteY107" fmla="*/ 1893482 h 2237474"/>
              <a:gd name="connsiteX108" fmla="*/ 3405770 w 12192000"/>
              <a:gd name="connsiteY108" fmla="*/ 1904591 h 2237474"/>
              <a:gd name="connsiteX109" fmla="*/ 3280097 w 12192000"/>
              <a:gd name="connsiteY109" fmla="*/ 1919610 h 2237474"/>
              <a:gd name="connsiteX110" fmla="*/ 3123424 w 12192000"/>
              <a:gd name="connsiteY110" fmla="*/ 1952930 h 2237474"/>
              <a:gd name="connsiteX111" fmla="*/ 3009910 w 12192000"/>
              <a:gd name="connsiteY111" fmla="*/ 1957866 h 2237474"/>
              <a:gd name="connsiteX112" fmla="*/ 2995934 w 12192000"/>
              <a:gd name="connsiteY112" fmla="*/ 1967085 h 2237474"/>
              <a:gd name="connsiteX113" fmla="*/ 2980071 w 12192000"/>
              <a:gd name="connsiteY113" fmla="*/ 1972988 h 2237474"/>
              <a:gd name="connsiteX114" fmla="*/ 2942858 w 12192000"/>
              <a:gd name="connsiteY114" fmla="*/ 1981367 h 2237474"/>
              <a:gd name="connsiteX115" fmla="*/ 2875436 w 12192000"/>
              <a:gd name="connsiteY115" fmla="*/ 1996977 h 2237474"/>
              <a:gd name="connsiteX116" fmla="*/ 2874892 w 12192000"/>
              <a:gd name="connsiteY116" fmla="*/ 1996085 h 2237474"/>
              <a:gd name="connsiteX117" fmla="*/ 2864145 w 12192000"/>
              <a:gd name="connsiteY117" fmla="*/ 1994061 h 2237474"/>
              <a:gd name="connsiteX118" fmla="*/ 2843662 w 12192000"/>
              <a:gd name="connsiteY118" fmla="*/ 1992498 h 2237474"/>
              <a:gd name="connsiteX119" fmla="*/ 2796128 w 12192000"/>
              <a:gd name="connsiteY119" fmla="*/ 1976403 h 2237474"/>
              <a:gd name="connsiteX120" fmla="*/ 2756784 w 12192000"/>
              <a:gd name="connsiteY120" fmla="*/ 1985116 h 2237474"/>
              <a:gd name="connsiteX121" fmla="*/ 2748833 w 12192000"/>
              <a:gd name="connsiteY121" fmla="*/ 1986323 h 2237474"/>
              <a:gd name="connsiteX122" fmla="*/ 2748661 w 12192000"/>
              <a:gd name="connsiteY122" fmla="*/ 1986122 h 2237474"/>
              <a:gd name="connsiteX123" fmla="*/ 2740251 w 12192000"/>
              <a:gd name="connsiteY123" fmla="*/ 1986946 h 2237474"/>
              <a:gd name="connsiteX124" fmla="*/ 2718916 w 12192000"/>
              <a:gd name="connsiteY124" fmla="*/ 1990867 h 2237474"/>
              <a:gd name="connsiteX125" fmla="*/ 2713522 w 12192000"/>
              <a:gd name="connsiteY125" fmla="*/ 1990173 h 2237474"/>
              <a:gd name="connsiteX126" fmla="*/ 2680597 w 12192000"/>
              <a:gd name="connsiteY126" fmla="*/ 1984996 h 2237474"/>
              <a:gd name="connsiteX127" fmla="*/ 2578178 w 12192000"/>
              <a:gd name="connsiteY127" fmla="*/ 1990531 h 2237474"/>
              <a:gd name="connsiteX128" fmla="*/ 2476147 w 12192000"/>
              <a:gd name="connsiteY128" fmla="*/ 1998305 h 2237474"/>
              <a:gd name="connsiteX129" fmla="*/ 2373568 w 12192000"/>
              <a:gd name="connsiteY129" fmla="*/ 2003219 h 2237474"/>
              <a:gd name="connsiteX130" fmla="*/ 2321399 w 12192000"/>
              <a:gd name="connsiteY130" fmla="*/ 1989467 h 2237474"/>
              <a:gd name="connsiteX131" fmla="*/ 2315525 w 12192000"/>
              <a:gd name="connsiteY131" fmla="*/ 1989708 h 2237474"/>
              <a:gd name="connsiteX132" fmla="*/ 2300792 w 12192000"/>
              <a:gd name="connsiteY132" fmla="*/ 1994290 h 2237474"/>
              <a:gd name="connsiteX133" fmla="*/ 2295469 w 12192000"/>
              <a:gd name="connsiteY133" fmla="*/ 1996659 h 2237474"/>
              <a:gd name="connsiteX134" fmla="*/ 2287219 w 12192000"/>
              <a:gd name="connsiteY134" fmla="*/ 1998750 h 2237474"/>
              <a:gd name="connsiteX135" fmla="*/ 2286948 w 12192000"/>
              <a:gd name="connsiteY135" fmla="*/ 1998596 h 2237474"/>
              <a:gd name="connsiteX136" fmla="*/ 2243069 w 12192000"/>
              <a:gd name="connsiteY136" fmla="*/ 2015111 h 2237474"/>
              <a:gd name="connsiteX137" fmla="*/ 2186609 w 12192000"/>
              <a:gd name="connsiteY137" fmla="*/ 2008263 h 2237474"/>
              <a:gd name="connsiteX138" fmla="*/ 2164831 w 12192000"/>
              <a:gd name="connsiteY138" fmla="*/ 2010143 h 2237474"/>
              <a:gd name="connsiteX139" fmla="*/ 2152836 w 12192000"/>
              <a:gd name="connsiteY139" fmla="*/ 2010048 h 2237474"/>
              <a:gd name="connsiteX140" fmla="*/ 2117102 w 12192000"/>
              <a:gd name="connsiteY140" fmla="*/ 2023004 h 2237474"/>
              <a:gd name="connsiteX141" fmla="*/ 2111935 w 12192000"/>
              <a:gd name="connsiteY141" fmla="*/ 2023163 h 2237474"/>
              <a:gd name="connsiteX142" fmla="*/ 2089991 w 12192000"/>
              <a:gd name="connsiteY142" fmla="*/ 2034193 h 2237474"/>
              <a:gd name="connsiteX143" fmla="*/ 2058061 w 12192000"/>
              <a:gd name="connsiteY143" fmla="*/ 2047942 h 2237474"/>
              <a:gd name="connsiteX144" fmla="*/ 2055737 w 12192000"/>
              <a:gd name="connsiteY144" fmla="*/ 2047704 h 2237474"/>
              <a:gd name="connsiteX145" fmla="*/ 2042244 w 12192000"/>
              <a:gd name="connsiteY145" fmla="*/ 2055560 h 2237474"/>
              <a:gd name="connsiteX146" fmla="*/ 1976224 w 12192000"/>
              <a:gd name="connsiteY146" fmla="*/ 2074257 h 2237474"/>
              <a:gd name="connsiteX147" fmla="*/ 1877728 w 12192000"/>
              <a:gd name="connsiteY147" fmla="*/ 2101004 h 2237474"/>
              <a:gd name="connsiteX148" fmla="*/ 1759056 w 12192000"/>
              <a:gd name="connsiteY148" fmla="*/ 2125608 h 2237474"/>
              <a:gd name="connsiteX149" fmla="*/ 1637948 w 12192000"/>
              <a:gd name="connsiteY149" fmla="*/ 2172597 h 2237474"/>
              <a:gd name="connsiteX150" fmla="*/ 1434549 w 12192000"/>
              <a:gd name="connsiteY150" fmla="*/ 2234522 h 2237474"/>
              <a:gd name="connsiteX151" fmla="*/ 1398481 w 12192000"/>
              <a:gd name="connsiteY151" fmla="*/ 2237074 h 2237474"/>
              <a:gd name="connsiteX152" fmla="*/ 1398407 w 12192000"/>
              <a:gd name="connsiteY152" fmla="*/ 2237095 h 2237474"/>
              <a:gd name="connsiteX153" fmla="*/ 1370962 w 12192000"/>
              <a:gd name="connsiteY153" fmla="*/ 2237474 h 2237474"/>
              <a:gd name="connsiteX154" fmla="*/ 1356367 w 12192000"/>
              <a:gd name="connsiteY154" fmla="*/ 2235089 h 2237474"/>
              <a:gd name="connsiteX155" fmla="*/ 1324828 w 12192000"/>
              <a:gd name="connsiteY155" fmla="*/ 2231968 h 2237474"/>
              <a:gd name="connsiteX156" fmla="*/ 1297744 w 12192000"/>
              <a:gd name="connsiteY156" fmla="*/ 2235849 h 2237474"/>
              <a:gd name="connsiteX157" fmla="*/ 1286236 w 12192000"/>
              <a:gd name="connsiteY157" fmla="*/ 2233135 h 2237474"/>
              <a:gd name="connsiteX158" fmla="*/ 1283504 w 12192000"/>
              <a:gd name="connsiteY158" fmla="*/ 2233797 h 2237474"/>
              <a:gd name="connsiteX159" fmla="*/ 1279765 w 12192000"/>
              <a:gd name="connsiteY159" fmla="*/ 2229639 h 2237474"/>
              <a:gd name="connsiteX160" fmla="*/ 1195347 w 12192000"/>
              <a:gd name="connsiteY160" fmla="*/ 2212354 h 2237474"/>
              <a:gd name="connsiteX161" fmla="*/ 970251 w 12192000"/>
              <a:gd name="connsiteY161" fmla="*/ 2221029 h 2237474"/>
              <a:gd name="connsiteX162" fmla="*/ 812914 w 12192000"/>
              <a:gd name="connsiteY162" fmla="*/ 2202752 h 2237474"/>
              <a:gd name="connsiteX163" fmla="*/ 800195 w 12192000"/>
              <a:gd name="connsiteY163" fmla="*/ 2209407 h 2237474"/>
              <a:gd name="connsiteX164" fmla="*/ 784978 w 12192000"/>
              <a:gd name="connsiteY164" fmla="*/ 2212360 h 2237474"/>
              <a:gd name="connsiteX165" fmla="*/ 681987 w 12192000"/>
              <a:gd name="connsiteY165" fmla="*/ 2216757 h 2237474"/>
              <a:gd name="connsiteX166" fmla="*/ 669923 w 12192000"/>
              <a:gd name="connsiteY166" fmla="*/ 2211682 h 2237474"/>
              <a:gd name="connsiteX167" fmla="*/ 648680 w 12192000"/>
              <a:gd name="connsiteY167" fmla="*/ 2206229 h 2237474"/>
              <a:gd name="connsiteX168" fmla="*/ 597225 w 12192000"/>
              <a:gd name="connsiteY168" fmla="*/ 2180999 h 2237474"/>
              <a:gd name="connsiteX169" fmla="*/ 558449 w 12192000"/>
              <a:gd name="connsiteY169" fmla="*/ 2182346 h 2237474"/>
              <a:gd name="connsiteX170" fmla="*/ 550517 w 12192000"/>
              <a:gd name="connsiteY170" fmla="*/ 2182060 h 2237474"/>
              <a:gd name="connsiteX171" fmla="*/ 550309 w 12192000"/>
              <a:gd name="connsiteY171" fmla="*/ 2181825 h 2237474"/>
              <a:gd name="connsiteX172" fmla="*/ 541836 w 12192000"/>
              <a:gd name="connsiteY172" fmla="*/ 2181063 h 2237474"/>
              <a:gd name="connsiteX173" fmla="*/ 536057 w 12192000"/>
              <a:gd name="connsiteY173" fmla="*/ 2181537 h 2237474"/>
              <a:gd name="connsiteX174" fmla="*/ 520671 w 12192000"/>
              <a:gd name="connsiteY174" fmla="*/ 2180980 h 2237474"/>
              <a:gd name="connsiteX175" fmla="*/ 515024 w 12192000"/>
              <a:gd name="connsiteY175" fmla="*/ 2179258 h 2237474"/>
              <a:gd name="connsiteX176" fmla="*/ 512278 w 12192000"/>
              <a:gd name="connsiteY176" fmla="*/ 2176369 h 2237474"/>
              <a:gd name="connsiteX177" fmla="*/ 480419 w 12192000"/>
              <a:gd name="connsiteY177" fmla="*/ 2167807 h 2237474"/>
              <a:gd name="connsiteX178" fmla="*/ 413835 w 12192000"/>
              <a:gd name="connsiteY178" fmla="*/ 2156783 h 2237474"/>
              <a:gd name="connsiteX179" fmla="*/ 376513 w 12192000"/>
              <a:gd name="connsiteY179" fmla="*/ 2154014 h 2237474"/>
              <a:gd name="connsiteX180" fmla="*/ 273386 w 12192000"/>
              <a:gd name="connsiteY180" fmla="*/ 2142551 h 2237474"/>
              <a:gd name="connsiteX181" fmla="*/ 169207 w 12192000"/>
              <a:gd name="connsiteY181" fmla="*/ 2128100 h 2237474"/>
              <a:gd name="connsiteX182" fmla="*/ 93149 w 12192000"/>
              <a:gd name="connsiteY182" fmla="*/ 2105324 h 2237474"/>
              <a:gd name="connsiteX183" fmla="*/ 88109 w 12192000"/>
              <a:gd name="connsiteY183" fmla="*/ 2106704 h 2237474"/>
              <a:gd name="connsiteX184" fmla="*/ 80022 w 12192000"/>
              <a:gd name="connsiteY184" fmla="*/ 2107254 h 2237474"/>
              <a:gd name="connsiteX185" fmla="*/ 79717 w 12192000"/>
              <a:gd name="connsiteY185" fmla="*/ 2107046 h 2237474"/>
              <a:gd name="connsiteX186" fmla="*/ 72352 w 12192000"/>
              <a:gd name="connsiteY186" fmla="*/ 2107991 h 2237474"/>
              <a:gd name="connsiteX187" fmla="*/ 37645 w 12192000"/>
              <a:gd name="connsiteY187" fmla="*/ 2115401 h 2237474"/>
              <a:gd name="connsiteX188" fmla="*/ 4572 w 12192000"/>
              <a:gd name="connsiteY188" fmla="*/ 2111091 h 2237474"/>
              <a:gd name="connsiteX189" fmla="*/ 0 w 12192000"/>
              <a:gd name="connsiteY189" fmla="*/ 2110468 h 2237474"/>
              <a:gd name="connsiteX190" fmla="*/ 0 w 12192000"/>
              <a:gd name="connsiteY19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40313 w 12192000"/>
              <a:gd name="connsiteY91" fmla="*/ 1784307 h 2237474"/>
              <a:gd name="connsiteX92" fmla="*/ 4536503 w 12192000"/>
              <a:gd name="connsiteY92" fmla="*/ 1785334 h 2237474"/>
              <a:gd name="connsiteX93" fmla="*/ 4513724 w 12192000"/>
              <a:gd name="connsiteY93" fmla="*/ 1791996 h 2237474"/>
              <a:gd name="connsiteX94" fmla="*/ 4459810 w 12192000"/>
              <a:gd name="connsiteY94" fmla="*/ 1797886 h 2237474"/>
              <a:gd name="connsiteX95" fmla="*/ 4379064 w 12192000"/>
              <a:gd name="connsiteY95" fmla="*/ 1817177 h 2237474"/>
              <a:gd name="connsiteX96" fmla="*/ 4290981 w 12192000"/>
              <a:gd name="connsiteY96" fmla="*/ 1839677 h 2237474"/>
              <a:gd name="connsiteX97" fmla="*/ 4238372 w 12192000"/>
              <a:gd name="connsiteY97" fmla="*/ 1851480 h 2237474"/>
              <a:gd name="connsiteX98" fmla="*/ 4232517 w 12192000"/>
              <a:gd name="connsiteY98" fmla="*/ 1852567 h 2237474"/>
              <a:gd name="connsiteX99" fmla="*/ 4191732 w 12192000"/>
              <a:gd name="connsiteY99" fmla="*/ 1857328 h 2237474"/>
              <a:gd name="connsiteX100" fmla="*/ 4065532 w 12192000"/>
              <a:gd name="connsiteY100" fmla="*/ 1855477 h 2237474"/>
              <a:gd name="connsiteX101" fmla="*/ 4028460 w 12192000"/>
              <a:gd name="connsiteY101" fmla="*/ 1855137 h 2237474"/>
              <a:gd name="connsiteX102" fmla="*/ 4002267 w 12192000"/>
              <a:gd name="connsiteY102" fmla="*/ 1852352 h 2237474"/>
              <a:gd name="connsiteX103" fmla="*/ 3931396 w 12192000"/>
              <a:gd name="connsiteY103" fmla="*/ 1858915 h 2237474"/>
              <a:gd name="connsiteX104" fmla="*/ 3812162 w 12192000"/>
              <a:gd name="connsiteY104" fmla="*/ 1875501 h 2237474"/>
              <a:gd name="connsiteX105" fmla="*/ 3758105 w 12192000"/>
              <a:gd name="connsiteY105" fmla="*/ 1871856 h 2237474"/>
              <a:gd name="connsiteX106" fmla="*/ 3680177 w 12192000"/>
              <a:gd name="connsiteY106" fmla="*/ 1881552 h 2237474"/>
              <a:gd name="connsiteX107" fmla="*/ 3567259 w 12192000"/>
              <a:gd name="connsiteY107" fmla="*/ 1893482 h 2237474"/>
              <a:gd name="connsiteX108" fmla="*/ 3405770 w 12192000"/>
              <a:gd name="connsiteY108" fmla="*/ 1904591 h 2237474"/>
              <a:gd name="connsiteX109" fmla="*/ 3280097 w 12192000"/>
              <a:gd name="connsiteY109" fmla="*/ 1919610 h 2237474"/>
              <a:gd name="connsiteX110" fmla="*/ 3123424 w 12192000"/>
              <a:gd name="connsiteY110" fmla="*/ 1952930 h 2237474"/>
              <a:gd name="connsiteX111" fmla="*/ 3009910 w 12192000"/>
              <a:gd name="connsiteY111" fmla="*/ 1957866 h 2237474"/>
              <a:gd name="connsiteX112" fmla="*/ 2995934 w 12192000"/>
              <a:gd name="connsiteY112" fmla="*/ 1967085 h 2237474"/>
              <a:gd name="connsiteX113" fmla="*/ 2980071 w 12192000"/>
              <a:gd name="connsiteY113" fmla="*/ 1972988 h 2237474"/>
              <a:gd name="connsiteX114" fmla="*/ 2942858 w 12192000"/>
              <a:gd name="connsiteY114" fmla="*/ 1981367 h 2237474"/>
              <a:gd name="connsiteX115" fmla="*/ 2875436 w 12192000"/>
              <a:gd name="connsiteY115" fmla="*/ 1996977 h 2237474"/>
              <a:gd name="connsiteX116" fmla="*/ 2874892 w 12192000"/>
              <a:gd name="connsiteY116" fmla="*/ 1996085 h 2237474"/>
              <a:gd name="connsiteX117" fmla="*/ 2864145 w 12192000"/>
              <a:gd name="connsiteY117" fmla="*/ 1994061 h 2237474"/>
              <a:gd name="connsiteX118" fmla="*/ 2843662 w 12192000"/>
              <a:gd name="connsiteY118" fmla="*/ 1992498 h 2237474"/>
              <a:gd name="connsiteX119" fmla="*/ 2796128 w 12192000"/>
              <a:gd name="connsiteY119" fmla="*/ 1976403 h 2237474"/>
              <a:gd name="connsiteX120" fmla="*/ 2756784 w 12192000"/>
              <a:gd name="connsiteY120" fmla="*/ 1985116 h 2237474"/>
              <a:gd name="connsiteX121" fmla="*/ 2748833 w 12192000"/>
              <a:gd name="connsiteY121" fmla="*/ 1986323 h 2237474"/>
              <a:gd name="connsiteX122" fmla="*/ 2748661 w 12192000"/>
              <a:gd name="connsiteY122" fmla="*/ 1986122 h 2237474"/>
              <a:gd name="connsiteX123" fmla="*/ 2740251 w 12192000"/>
              <a:gd name="connsiteY123" fmla="*/ 1986946 h 2237474"/>
              <a:gd name="connsiteX124" fmla="*/ 2718916 w 12192000"/>
              <a:gd name="connsiteY124" fmla="*/ 1990867 h 2237474"/>
              <a:gd name="connsiteX125" fmla="*/ 2713522 w 12192000"/>
              <a:gd name="connsiteY125" fmla="*/ 1990173 h 2237474"/>
              <a:gd name="connsiteX126" fmla="*/ 2680597 w 12192000"/>
              <a:gd name="connsiteY126" fmla="*/ 1984996 h 2237474"/>
              <a:gd name="connsiteX127" fmla="*/ 2578178 w 12192000"/>
              <a:gd name="connsiteY127" fmla="*/ 1990531 h 2237474"/>
              <a:gd name="connsiteX128" fmla="*/ 2476147 w 12192000"/>
              <a:gd name="connsiteY128" fmla="*/ 1998305 h 2237474"/>
              <a:gd name="connsiteX129" fmla="*/ 2373568 w 12192000"/>
              <a:gd name="connsiteY129" fmla="*/ 2003219 h 2237474"/>
              <a:gd name="connsiteX130" fmla="*/ 2321399 w 12192000"/>
              <a:gd name="connsiteY130" fmla="*/ 1989467 h 2237474"/>
              <a:gd name="connsiteX131" fmla="*/ 2315525 w 12192000"/>
              <a:gd name="connsiteY131" fmla="*/ 1989708 h 2237474"/>
              <a:gd name="connsiteX132" fmla="*/ 2300792 w 12192000"/>
              <a:gd name="connsiteY132" fmla="*/ 1994290 h 2237474"/>
              <a:gd name="connsiteX133" fmla="*/ 2295469 w 12192000"/>
              <a:gd name="connsiteY133" fmla="*/ 1996659 h 2237474"/>
              <a:gd name="connsiteX134" fmla="*/ 2287219 w 12192000"/>
              <a:gd name="connsiteY134" fmla="*/ 1998750 h 2237474"/>
              <a:gd name="connsiteX135" fmla="*/ 2286948 w 12192000"/>
              <a:gd name="connsiteY135" fmla="*/ 1998596 h 2237474"/>
              <a:gd name="connsiteX136" fmla="*/ 2243069 w 12192000"/>
              <a:gd name="connsiteY136" fmla="*/ 2015111 h 2237474"/>
              <a:gd name="connsiteX137" fmla="*/ 2186609 w 12192000"/>
              <a:gd name="connsiteY137" fmla="*/ 2008263 h 2237474"/>
              <a:gd name="connsiteX138" fmla="*/ 2164831 w 12192000"/>
              <a:gd name="connsiteY138" fmla="*/ 2010143 h 2237474"/>
              <a:gd name="connsiteX139" fmla="*/ 2152836 w 12192000"/>
              <a:gd name="connsiteY139" fmla="*/ 2010048 h 2237474"/>
              <a:gd name="connsiteX140" fmla="*/ 2117102 w 12192000"/>
              <a:gd name="connsiteY140" fmla="*/ 2023004 h 2237474"/>
              <a:gd name="connsiteX141" fmla="*/ 2111935 w 12192000"/>
              <a:gd name="connsiteY141" fmla="*/ 2023163 h 2237474"/>
              <a:gd name="connsiteX142" fmla="*/ 2089991 w 12192000"/>
              <a:gd name="connsiteY142" fmla="*/ 2034193 h 2237474"/>
              <a:gd name="connsiteX143" fmla="*/ 2058061 w 12192000"/>
              <a:gd name="connsiteY143" fmla="*/ 2047942 h 2237474"/>
              <a:gd name="connsiteX144" fmla="*/ 2055737 w 12192000"/>
              <a:gd name="connsiteY144" fmla="*/ 2047704 h 2237474"/>
              <a:gd name="connsiteX145" fmla="*/ 2042244 w 12192000"/>
              <a:gd name="connsiteY145" fmla="*/ 2055560 h 2237474"/>
              <a:gd name="connsiteX146" fmla="*/ 1976224 w 12192000"/>
              <a:gd name="connsiteY146" fmla="*/ 2074257 h 2237474"/>
              <a:gd name="connsiteX147" fmla="*/ 1877728 w 12192000"/>
              <a:gd name="connsiteY147" fmla="*/ 2101004 h 2237474"/>
              <a:gd name="connsiteX148" fmla="*/ 1759056 w 12192000"/>
              <a:gd name="connsiteY148" fmla="*/ 2125608 h 2237474"/>
              <a:gd name="connsiteX149" fmla="*/ 1637948 w 12192000"/>
              <a:gd name="connsiteY149" fmla="*/ 2172597 h 2237474"/>
              <a:gd name="connsiteX150" fmla="*/ 1434549 w 12192000"/>
              <a:gd name="connsiteY150" fmla="*/ 2234522 h 2237474"/>
              <a:gd name="connsiteX151" fmla="*/ 1398481 w 12192000"/>
              <a:gd name="connsiteY151" fmla="*/ 2237074 h 2237474"/>
              <a:gd name="connsiteX152" fmla="*/ 1398407 w 12192000"/>
              <a:gd name="connsiteY152" fmla="*/ 2237095 h 2237474"/>
              <a:gd name="connsiteX153" fmla="*/ 1370962 w 12192000"/>
              <a:gd name="connsiteY153" fmla="*/ 2237474 h 2237474"/>
              <a:gd name="connsiteX154" fmla="*/ 1356367 w 12192000"/>
              <a:gd name="connsiteY154" fmla="*/ 2235089 h 2237474"/>
              <a:gd name="connsiteX155" fmla="*/ 1324828 w 12192000"/>
              <a:gd name="connsiteY155" fmla="*/ 2231968 h 2237474"/>
              <a:gd name="connsiteX156" fmla="*/ 1297744 w 12192000"/>
              <a:gd name="connsiteY156" fmla="*/ 2235849 h 2237474"/>
              <a:gd name="connsiteX157" fmla="*/ 1286236 w 12192000"/>
              <a:gd name="connsiteY157" fmla="*/ 2233135 h 2237474"/>
              <a:gd name="connsiteX158" fmla="*/ 1283504 w 12192000"/>
              <a:gd name="connsiteY158" fmla="*/ 2233797 h 2237474"/>
              <a:gd name="connsiteX159" fmla="*/ 1279765 w 12192000"/>
              <a:gd name="connsiteY159" fmla="*/ 2229639 h 2237474"/>
              <a:gd name="connsiteX160" fmla="*/ 1195347 w 12192000"/>
              <a:gd name="connsiteY160" fmla="*/ 2212354 h 2237474"/>
              <a:gd name="connsiteX161" fmla="*/ 970251 w 12192000"/>
              <a:gd name="connsiteY161" fmla="*/ 2221029 h 2237474"/>
              <a:gd name="connsiteX162" fmla="*/ 812914 w 12192000"/>
              <a:gd name="connsiteY162" fmla="*/ 2202752 h 2237474"/>
              <a:gd name="connsiteX163" fmla="*/ 800195 w 12192000"/>
              <a:gd name="connsiteY163" fmla="*/ 2209407 h 2237474"/>
              <a:gd name="connsiteX164" fmla="*/ 784978 w 12192000"/>
              <a:gd name="connsiteY164" fmla="*/ 2212360 h 2237474"/>
              <a:gd name="connsiteX165" fmla="*/ 681987 w 12192000"/>
              <a:gd name="connsiteY165" fmla="*/ 2216757 h 2237474"/>
              <a:gd name="connsiteX166" fmla="*/ 669923 w 12192000"/>
              <a:gd name="connsiteY166" fmla="*/ 2211682 h 2237474"/>
              <a:gd name="connsiteX167" fmla="*/ 648680 w 12192000"/>
              <a:gd name="connsiteY167" fmla="*/ 2206229 h 2237474"/>
              <a:gd name="connsiteX168" fmla="*/ 597225 w 12192000"/>
              <a:gd name="connsiteY168" fmla="*/ 2180999 h 2237474"/>
              <a:gd name="connsiteX169" fmla="*/ 558449 w 12192000"/>
              <a:gd name="connsiteY169" fmla="*/ 2182346 h 2237474"/>
              <a:gd name="connsiteX170" fmla="*/ 550517 w 12192000"/>
              <a:gd name="connsiteY170" fmla="*/ 2182060 h 2237474"/>
              <a:gd name="connsiteX171" fmla="*/ 550309 w 12192000"/>
              <a:gd name="connsiteY171" fmla="*/ 2181825 h 2237474"/>
              <a:gd name="connsiteX172" fmla="*/ 541836 w 12192000"/>
              <a:gd name="connsiteY172" fmla="*/ 2181063 h 2237474"/>
              <a:gd name="connsiteX173" fmla="*/ 536057 w 12192000"/>
              <a:gd name="connsiteY173" fmla="*/ 2181537 h 2237474"/>
              <a:gd name="connsiteX174" fmla="*/ 520671 w 12192000"/>
              <a:gd name="connsiteY174" fmla="*/ 2180980 h 2237474"/>
              <a:gd name="connsiteX175" fmla="*/ 515024 w 12192000"/>
              <a:gd name="connsiteY175" fmla="*/ 2179258 h 2237474"/>
              <a:gd name="connsiteX176" fmla="*/ 512278 w 12192000"/>
              <a:gd name="connsiteY176" fmla="*/ 2176369 h 2237474"/>
              <a:gd name="connsiteX177" fmla="*/ 480419 w 12192000"/>
              <a:gd name="connsiteY177" fmla="*/ 2167807 h 2237474"/>
              <a:gd name="connsiteX178" fmla="*/ 413835 w 12192000"/>
              <a:gd name="connsiteY178" fmla="*/ 2156783 h 2237474"/>
              <a:gd name="connsiteX179" fmla="*/ 376513 w 12192000"/>
              <a:gd name="connsiteY179" fmla="*/ 2154014 h 2237474"/>
              <a:gd name="connsiteX180" fmla="*/ 273386 w 12192000"/>
              <a:gd name="connsiteY180" fmla="*/ 2142551 h 2237474"/>
              <a:gd name="connsiteX181" fmla="*/ 169207 w 12192000"/>
              <a:gd name="connsiteY181" fmla="*/ 2128100 h 2237474"/>
              <a:gd name="connsiteX182" fmla="*/ 93149 w 12192000"/>
              <a:gd name="connsiteY182" fmla="*/ 2105324 h 2237474"/>
              <a:gd name="connsiteX183" fmla="*/ 88109 w 12192000"/>
              <a:gd name="connsiteY183" fmla="*/ 2106704 h 2237474"/>
              <a:gd name="connsiteX184" fmla="*/ 80022 w 12192000"/>
              <a:gd name="connsiteY184" fmla="*/ 2107254 h 2237474"/>
              <a:gd name="connsiteX185" fmla="*/ 79717 w 12192000"/>
              <a:gd name="connsiteY185" fmla="*/ 2107046 h 2237474"/>
              <a:gd name="connsiteX186" fmla="*/ 72352 w 12192000"/>
              <a:gd name="connsiteY186" fmla="*/ 2107991 h 2237474"/>
              <a:gd name="connsiteX187" fmla="*/ 37645 w 12192000"/>
              <a:gd name="connsiteY187" fmla="*/ 2115401 h 2237474"/>
              <a:gd name="connsiteX188" fmla="*/ 4572 w 12192000"/>
              <a:gd name="connsiteY188" fmla="*/ 2111091 h 2237474"/>
              <a:gd name="connsiteX189" fmla="*/ 0 w 12192000"/>
              <a:gd name="connsiteY189" fmla="*/ 2110468 h 2237474"/>
              <a:gd name="connsiteX190" fmla="*/ 0 w 12192000"/>
              <a:gd name="connsiteY19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40313 w 12192000"/>
              <a:gd name="connsiteY91" fmla="*/ 1784307 h 2237474"/>
              <a:gd name="connsiteX92" fmla="*/ 4536503 w 12192000"/>
              <a:gd name="connsiteY92" fmla="*/ 1785334 h 2237474"/>
              <a:gd name="connsiteX93" fmla="*/ 4513724 w 12192000"/>
              <a:gd name="connsiteY93" fmla="*/ 1791996 h 2237474"/>
              <a:gd name="connsiteX94" fmla="*/ 4459810 w 12192000"/>
              <a:gd name="connsiteY94" fmla="*/ 1797886 h 2237474"/>
              <a:gd name="connsiteX95" fmla="*/ 4379064 w 12192000"/>
              <a:gd name="connsiteY95" fmla="*/ 1817177 h 2237474"/>
              <a:gd name="connsiteX96" fmla="*/ 4290981 w 12192000"/>
              <a:gd name="connsiteY96" fmla="*/ 1839677 h 2237474"/>
              <a:gd name="connsiteX97" fmla="*/ 4238372 w 12192000"/>
              <a:gd name="connsiteY97" fmla="*/ 1851480 h 2237474"/>
              <a:gd name="connsiteX98" fmla="*/ 4232517 w 12192000"/>
              <a:gd name="connsiteY98" fmla="*/ 1852567 h 2237474"/>
              <a:gd name="connsiteX99" fmla="*/ 4191732 w 12192000"/>
              <a:gd name="connsiteY99" fmla="*/ 1857328 h 2237474"/>
              <a:gd name="connsiteX100" fmla="*/ 4065532 w 12192000"/>
              <a:gd name="connsiteY100" fmla="*/ 1855477 h 2237474"/>
              <a:gd name="connsiteX101" fmla="*/ 4028460 w 12192000"/>
              <a:gd name="connsiteY101" fmla="*/ 1855137 h 2237474"/>
              <a:gd name="connsiteX102" fmla="*/ 4002267 w 12192000"/>
              <a:gd name="connsiteY102" fmla="*/ 1852352 h 2237474"/>
              <a:gd name="connsiteX103" fmla="*/ 3931396 w 12192000"/>
              <a:gd name="connsiteY103" fmla="*/ 1858915 h 2237474"/>
              <a:gd name="connsiteX104" fmla="*/ 3812162 w 12192000"/>
              <a:gd name="connsiteY104" fmla="*/ 1875501 h 2237474"/>
              <a:gd name="connsiteX105" fmla="*/ 3758105 w 12192000"/>
              <a:gd name="connsiteY105" fmla="*/ 1871856 h 2237474"/>
              <a:gd name="connsiteX106" fmla="*/ 3715896 w 12192000"/>
              <a:gd name="connsiteY106" fmla="*/ 1881552 h 2237474"/>
              <a:gd name="connsiteX107" fmla="*/ 3567259 w 12192000"/>
              <a:gd name="connsiteY107" fmla="*/ 1893482 h 2237474"/>
              <a:gd name="connsiteX108" fmla="*/ 3405770 w 12192000"/>
              <a:gd name="connsiteY108" fmla="*/ 1904591 h 2237474"/>
              <a:gd name="connsiteX109" fmla="*/ 3280097 w 12192000"/>
              <a:gd name="connsiteY109" fmla="*/ 1919610 h 2237474"/>
              <a:gd name="connsiteX110" fmla="*/ 3123424 w 12192000"/>
              <a:gd name="connsiteY110" fmla="*/ 1952930 h 2237474"/>
              <a:gd name="connsiteX111" fmla="*/ 3009910 w 12192000"/>
              <a:gd name="connsiteY111" fmla="*/ 1957866 h 2237474"/>
              <a:gd name="connsiteX112" fmla="*/ 2995934 w 12192000"/>
              <a:gd name="connsiteY112" fmla="*/ 1967085 h 2237474"/>
              <a:gd name="connsiteX113" fmla="*/ 2980071 w 12192000"/>
              <a:gd name="connsiteY113" fmla="*/ 1972988 h 2237474"/>
              <a:gd name="connsiteX114" fmla="*/ 2942858 w 12192000"/>
              <a:gd name="connsiteY114" fmla="*/ 1981367 h 2237474"/>
              <a:gd name="connsiteX115" fmla="*/ 2875436 w 12192000"/>
              <a:gd name="connsiteY115" fmla="*/ 1996977 h 2237474"/>
              <a:gd name="connsiteX116" fmla="*/ 2874892 w 12192000"/>
              <a:gd name="connsiteY116" fmla="*/ 1996085 h 2237474"/>
              <a:gd name="connsiteX117" fmla="*/ 2864145 w 12192000"/>
              <a:gd name="connsiteY117" fmla="*/ 1994061 h 2237474"/>
              <a:gd name="connsiteX118" fmla="*/ 2843662 w 12192000"/>
              <a:gd name="connsiteY118" fmla="*/ 1992498 h 2237474"/>
              <a:gd name="connsiteX119" fmla="*/ 2796128 w 12192000"/>
              <a:gd name="connsiteY119" fmla="*/ 1976403 h 2237474"/>
              <a:gd name="connsiteX120" fmla="*/ 2756784 w 12192000"/>
              <a:gd name="connsiteY120" fmla="*/ 1985116 h 2237474"/>
              <a:gd name="connsiteX121" fmla="*/ 2748833 w 12192000"/>
              <a:gd name="connsiteY121" fmla="*/ 1986323 h 2237474"/>
              <a:gd name="connsiteX122" fmla="*/ 2748661 w 12192000"/>
              <a:gd name="connsiteY122" fmla="*/ 1986122 h 2237474"/>
              <a:gd name="connsiteX123" fmla="*/ 2740251 w 12192000"/>
              <a:gd name="connsiteY123" fmla="*/ 1986946 h 2237474"/>
              <a:gd name="connsiteX124" fmla="*/ 2718916 w 12192000"/>
              <a:gd name="connsiteY124" fmla="*/ 1990867 h 2237474"/>
              <a:gd name="connsiteX125" fmla="*/ 2713522 w 12192000"/>
              <a:gd name="connsiteY125" fmla="*/ 1990173 h 2237474"/>
              <a:gd name="connsiteX126" fmla="*/ 2680597 w 12192000"/>
              <a:gd name="connsiteY126" fmla="*/ 1984996 h 2237474"/>
              <a:gd name="connsiteX127" fmla="*/ 2578178 w 12192000"/>
              <a:gd name="connsiteY127" fmla="*/ 1990531 h 2237474"/>
              <a:gd name="connsiteX128" fmla="*/ 2476147 w 12192000"/>
              <a:gd name="connsiteY128" fmla="*/ 1998305 h 2237474"/>
              <a:gd name="connsiteX129" fmla="*/ 2373568 w 12192000"/>
              <a:gd name="connsiteY129" fmla="*/ 2003219 h 2237474"/>
              <a:gd name="connsiteX130" fmla="*/ 2321399 w 12192000"/>
              <a:gd name="connsiteY130" fmla="*/ 1989467 h 2237474"/>
              <a:gd name="connsiteX131" fmla="*/ 2315525 w 12192000"/>
              <a:gd name="connsiteY131" fmla="*/ 1989708 h 2237474"/>
              <a:gd name="connsiteX132" fmla="*/ 2300792 w 12192000"/>
              <a:gd name="connsiteY132" fmla="*/ 1994290 h 2237474"/>
              <a:gd name="connsiteX133" fmla="*/ 2295469 w 12192000"/>
              <a:gd name="connsiteY133" fmla="*/ 1996659 h 2237474"/>
              <a:gd name="connsiteX134" fmla="*/ 2287219 w 12192000"/>
              <a:gd name="connsiteY134" fmla="*/ 1998750 h 2237474"/>
              <a:gd name="connsiteX135" fmla="*/ 2286948 w 12192000"/>
              <a:gd name="connsiteY135" fmla="*/ 1998596 h 2237474"/>
              <a:gd name="connsiteX136" fmla="*/ 2243069 w 12192000"/>
              <a:gd name="connsiteY136" fmla="*/ 2015111 h 2237474"/>
              <a:gd name="connsiteX137" fmla="*/ 2186609 w 12192000"/>
              <a:gd name="connsiteY137" fmla="*/ 2008263 h 2237474"/>
              <a:gd name="connsiteX138" fmla="*/ 2164831 w 12192000"/>
              <a:gd name="connsiteY138" fmla="*/ 2010143 h 2237474"/>
              <a:gd name="connsiteX139" fmla="*/ 2152836 w 12192000"/>
              <a:gd name="connsiteY139" fmla="*/ 2010048 h 2237474"/>
              <a:gd name="connsiteX140" fmla="*/ 2117102 w 12192000"/>
              <a:gd name="connsiteY140" fmla="*/ 2023004 h 2237474"/>
              <a:gd name="connsiteX141" fmla="*/ 2111935 w 12192000"/>
              <a:gd name="connsiteY141" fmla="*/ 2023163 h 2237474"/>
              <a:gd name="connsiteX142" fmla="*/ 2089991 w 12192000"/>
              <a:gd name="connsiteY142" fmla="*/ 2034193 h 2237474"/>
              <a:gd name="connsiteX143" fmla="*/ 2058061 w 12192000"/>
              <a:gd name="connsiteY143" fmla="*/ 2047942 h 2237474"/>
              <a:gd name="connsiteX144" fmla="*/ 2055737 w 12192000"/>
              <a:gd name="connsiteY144" fmla="*/ 2047704 h 2237474"/>
              <a:gd name="connsiteX145" fmla="*/ 2042244 w 12192000"/>
              <a:gd name="connsiteY145" fmla="*/ 2055560 h 2237474"/>
              <a:gd name="connsiteX146" fmla="*/ 1976224 w 12192000"/>
              <a:gd name="connsiteY146" fmla="*/ 2074257 h 2237474"/>
              <a:gd name="connsiteX147" fmla="*/ 1877728 w 12192000"/>
              <a:gd name="connsiteY147" fmla="*/ 2101004 h 2237474"/>
              <a:gd name="connsiteX148" fmla="*/ 1759056 w 12192000"/>
              <a:gd name="connsiteY148" fmla="*/ 2125608 h 2237474"/>
              <a:gd name="connsiteX149" fmla="*/ 1637948 w 12192000"/>
              <a:gd name="connsiteY149" fmla="*/ 2172597 h 2237474"/>
              <a:gd name="connsiteX150" fmla="*/ 1434549 w 12192000"/>
              <a:gd name="connsiteY150" fmla="*/ 2234522 h 2237474"/>
              <a:gd name="connsiteX151" fmla="*/ 1398481 w 12192000"/>
              <a:gd name="connsiteY151" fmla="*/ 2237074 h 2237474"/>
              <a:gd name="connsiteX152" fmla="*/ 1398407 w 12192000"/>
              <a:gd name="connsiteY152" fmla="*/ 2237095 h 2237474"/>
              <a:gd name="connsiteX153" fmla="*/ 1370962 w 12192000"/>
              <a:gd name="connsiteY153" fmla="*/ 2237474 h 2237474"/>
              <a:gd name="connsiteX154" fmla="*/ 1356367 w 12192000"/>
              <a:gd name="connsiteY154" fmla="*/ 2235089 h 2237474"/>
              <a:gd name="connsiteX155" fmla="*/ 1324828 w 12192000"/>
              <a:gd name="connsiteY155" fmla="*/ 2231968 h 2237474"/>
              <a:gd name="connsiteX156" fmla="*/ 1297744 w 12192000"/>
              <a:gd name="connsiteY156" fmla="*/ 2235849 h 2237474"/>
              <a:gd name="connsiteX157" fmla="*/ 1286236 w 12192000"/>
              <a:gd name="connsiteY157" fmla="*/ 2233135 h 2237474"/>
              <a:gd name="connsiteX158" fmla="*/ 1283504 w 12192000"/>
              <a:gd name="connsiteY158" fmla="*/ 2233797 h 2237474"/>
              <a:gd name="connsiteX159" fmla="*/ 1279765 w 12192000"/>
              <a:gd name="connsiteY159" fmla="*/ 2229639 h 2237474"/>
              <a:gd name="connsiteX160" fmla="*/ 1195347 w 12192000"/>
              <a:gd name="connsiteY160" fmla="*/ 2212354 h 2237474"/>
              <a:gd name="connsiteX161" fmla="*/ 970251 w 12192000"/>
              <a:gd name="connsiteY161" fmla="*/ 2221029 h 2237474"/>
              <a:gd name="connsiteX162" fmla="*/ 812914 w 12192000"/>
              <a:gd name="connsiteY162" fmla="*/ 2202752 h 2237474"/>
              <a:gd name="connsiteX163" fmla="*/ 800195 w 12192000"/>
              <a:gd name="connsiteY163" fmla="*/ 2209407 h 2237474"/>
              <a:gd name="connsiteX164" fmla="*/ 784978 w 12192000"/>
              <a:gd name="connsiteY164" fmla="*/ 2212360 h 2237474"/>
              <a:gd name="connsiteX165" fmla="*/ 681987 w 12192000"/>
              <a:gd name="connsiteY165" fmla="*/ 2216757 h 2237474"/>
              <a:gd name="connsiteX166" fmla="*/ 669923 w 12192000"/>
              <a:gd name="connsiteY166" fmla="*/ 2211682 h 2237474"/>
              <a:gd name="connsiteX167" fmla="*/ 648680 w 12192000"/>
              <a:gd name="connsiteY167" fmla="*/ 2206229 h 2237474"/>
              <a:gd name="connsiteX168" fmla="*/ 597225 w 12192000"/>
              <a:gd name="connsiteY168" fmla="*/ 2180999 h 2237474"/>
              <a:gd name="connsiteX169" fmla="*/ 558449 w 12192000"/>
              <a:gd name="connsiteY169" fmla="*/ 2182346 h 2237474"/>
              <a:gd name="connsiteX170" fmla="*/ 550517 w 12192000"/>
              <a:gd name="connsiteY170" fmla="*/ 2182060 h 2237474"/>
              <a:gd name="connsiteX171" fmla="*/ 550309 w 12192000"/>
              <a:gd name="connsiteY171" fmla="*/ 2181825 h 2237474"/>
              <a:gd name="connsiteX172" fmla="*/ 541836 w 12192000"/>
              <a:gd name="connsiteY172" fmla="*/ 2181063 h 2237474"/>
              <a:gd name="connsiteX173" fmla="*/ 536057 w 12192000"/>
              <a:gd name="connsiteY173" fmla="*/ 2181537 h 2237474"/>
              <a:gd name="connsiteX174" fmla="*/ 520671 w 12192000"/>
              <a:gd name="connsiteY174" fmla="*/ 2180980 h 2237474"/>
              <a:gd name="connsiteX175" fmla="*/ 515024 w 12192000"/>
              <a:gd name="connsiteY175" fmla="*/ 2179258 h 2237474"/>
              <a:gd name="connsiteX176" fmla="*/ 512278 w 12192000"/>
              <a:gd name="connsiteY176" fmla="*/ 2176369 h 2237474"/>
              <a:gd name="connsiteX177" fmla="*/ 480419 w 12192000"/>
              <a:gd name="connsiteY177" fmla="*/ 2167807 h 2237474"/>
              <a:gd name="connsiteX178" fmla="*/ 413835 w 12192000"/>
              <a:gd name="connsiteY178" fmla="*/ 2156783 h 2237474"/>
              <a:gd name="connsiteX179" fmla="*/ 376513 w 12192000"/>
              <a:gd name="connsiteY179" fmla="*/ 2154014 h 2237474"/>
              <a:gd name="connsiteX180" fmla="*/ 273386 w 12192000"/>
              <a:gd name="connsiteY180" fmla="*/ 2142551 h 2237474"/>
              <a:gd name="connsiteX181" fmla="*/ 169207 w 12192000"/>
              <a:gd name="connsiteY181" fmla="*/ 2128100 h 2237474"/>
              <a:gd name="connsiteX182" fmla="*/ 93149 w 12192000"/>
              <a:gd name="connsiteY182" fmla="*/ 2105324 h 2237474"/>
              <a:gd name="connsiteX183" fmla="*/ 88109 w 12192000"/>
              <a:gd name="connsiteY183" fmla="*/ 2106704 h 2237474"/>
              <a:gd name="connsiteX184" fmla="*/ 80022 w 12192000"/>
              <a:gd name="connsiteY184" fmla="*/ 2107254 h 2237474"/>
              <a:gd name="connsiteX185" fmla="*/ 79717 w 12192000"/>
              <a:gd name="connsiteY185" fmla="*/ 2107046 h 2237474"/>
              <a:gd name="connsiteX186" fmla="*/ 72352 w 12192000"/>
              <a:gd name="connsiteY186" fmla="*/ 2107991 h 2237474"/>
              <a:gd name="connsiteX187" fmla="*/ 37645 w 12192000"/>
              <a:gd name="connsiteY187" fmla="*/ 2115401 h 2237474"/>
              <a:gd name="connsiteX188" fmla="*/ 4572 w 12192000"/>
              <a:gd name="connsiteY188" fmla="*/ 2111091 h 2237474"/>
              <a:gd name="connsiteX189" fmla="*/ 0 w 12192000"/>
              <a:gd name="connsiteY189" fmla="*/ 2110468 h 2237474"/>
              <a:gd name="connsiteX190" fmla="*/ 0 w 12192000"/>
              <a:gd name="connsiteY19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78619 w 12192000"/>
              <a:gd name="connsiteY28" fmla="*/ 1011878 h 2237474"/>
              <a:gd name="connsiteX29" fmla="*/ 9268019 w 12192000"/>
              <a:gd name="connsiteY29" fmla="*/ 1007442 h 2237474"/>
              <a:gd name="connsiteX30" fmla="*/ 9234662 w 12192000"/>
              <a:gd name="connsiteY30" fmla="*/ 1023056 h 2237474"/>
              <a:gd name="connsiteX31" fmla="*/ 9181033 w 12192000"/>
              <a:gd name="connsiteY31" fmla="*/ 1037921 h 2237474"/>
              <a:gd name="connsiteX32" fmla="*/ 9155969 w 12192000"/>
              <a:gd name="connsiteY32" fmla="*/ 1046804 h 2237474"/>
              <a:gd name="connsiteX33" fmla="*/ 9133985 w 12192000"/>
              <a:gd name="connsiteY33" fmla="*/ 1046450 h 2237474"/>
              <a:gd name="connsiteX34" fmla="*/ 9003462 w 12192000"/>
              <a:gd name="connsiteY34" fmla="*/ 1042406 h 2237474"/>
              <a:gd name="connsiteX35" fmla="*/ 8968445 w 12192000"/>
              <a:gd name="connsiteY35" fmla="*/ 1052169 h 2237474"/>
              <a:gd name="connsiteX36" fmla="*/ 8886001 w 12192000"/>
              <a:gd name="connsiteY36" fmla="*/ 1067468 h 2237474"/>
              <a:gd name="connsiteX37" fmla="*/ 8838610 w 12192000"/>
              <a:gd name="connsiteY37" fmla="*/ 1075091 h 2237474"/>
              <a:gd name="connsiteX38" fmla="*/ 8750383 w 12192000"/>
              <a:gd name="connsiteY38" fmla="*/ 1097387 h 2237474"/>
              <a:gd name="connsiteX39" fmla="*/ 8665605 w 12192000"/>
              <a:gd name="connsiteY39" fmla="*/ 1110791 h 2237474"/>
              <a:gd name="connsiteX40" fmla="*/ 8584946 w 12192000"/>
              <a:gd name="connsiteY40" fmla="*/ 1135226 h 2237474"/>
              <a:gd name="connsiteX41" fmla="*/ 8460755 w 12192000"/>
              <a:gd name="connsiteY41" fmla="*/ 1203427 h 2237474"/>
              <a:gd name="connsiteX42" fmla="*/ 8419755 w 12192000"/>
              <a:gd name="connsiteY42" fmla="*/ 1216260 h 2237474"/>
              <a:gd name="connsiteX43" fmla="*/ 8411626 w 12192000"/>
              <a:gd name="connsiteY43" fmla="*/ 1214397 h 2237474"/>
              <a:gd name="connsiteX44" fmla="*/ 8363469 w 12192000"/>
              <a:gd name="connsiteY44" fmla="*/ 1246658 h 2237474"/>
              <a:gd name="connsiteX45" fmla="*/ 8275497 w 12192000"/>
              <a:gd name="connsiteY45" fmla="*/ 1264396 h 2237474"/>
              <a:gd name="connsiteX46" fmla="*/ 8206287 w 12192000"/>
              <a:gd name="connsiteY46" fmla="*/ 1273060 h 2237474"/>
              <a:gd name="connsiteX47" fmla="*/ 8139997 w 12192000"/>
              <a:gd name="connsiteY47" fmla="*/ 1282713 h 2237474"/>
              <a:gd name="connsiteX48" fmla="*/ 8074238 w 12192000"/>
              <a:gd name="connsiteY48" fmla="*/ 1301895 h 2237474"/>
              <a:gd name="connsiteX49" fmla="*/ 7942099 w 12192000"/>
              <a:gd name="connsiteY49" fmla="*/ 1336332 h 2237474"/>
              <a:gd name="connsiteX50" fmla="*/ 7902328 w 12192000"/>
              <a:gd name="connsiteY50" fmla="*/ 1345865 h 2237474"/>
              <a:gd name="connsiteX51" fmla="*/ 7840612 w 12192000"/>
              <a:gd name="connsiteY51" fmla="*/ 1369373 h 2237474"/>
              <a:gd name="connsiteX52" fmla="*/ 7786819 w 12192000"/>
              <a:gd name="connsiteY52" fmla="*/ 1378970 h 2237474"/>
              <a:gd name="connsiteX53" fmla="*/ 7548172 w 12192000"/>
              <a:gd name="connsiteY53" fmla="*/ 1417460 h 2237474"/>
              <a:gd name="connsiteX54" fmla="*/ 7483437 w 12192000"/>
              <a:gd name="connsiteY54" fmla="*/ 1478152 h 2237474"/>
              <a:gd name="connsiteX55" fmla="*/ 7377870 w 12192000"/>
              <a:gd name="connsiteY55" fmla="*/ 1523319 h 2237474"/>
              <a:gd name="connsiteX56" fmla="*/ 7230737 w 12192000"/>
              <a:gd name="connsiteY56" fmla="*/ 1562633 h 2237474"/>
              <a:gd name="connsiteX57" fmla="*/ 7224458 w 12192000"/>
              <a:gd name="connsiteY57" fmla="*/ 1573008 h 2237474"/>
              <a:gd name="connsiteX58" fmla="*/ 7183121 w 12192000"/>
              <a:gd name="connsiteY58" fmla="*/ 1595162 h 2237474"/>
              <a:gd name="connsiteX59" fmla="*/ 7164601 w 12192000"/>
              <a:gd name="connsiteY59" fmla="*/ 1606490 h 2237474"/>
              <a:gd name="connsiteX60" fmla="*/ 7031309 w 12192000"/>
              <a:gd name="connsiteY60" fmla="*/ 1619451 h 2237474"/>
              <a:gd name="connsiteX61" fmla="*/ 6900177 w 12192000"/>
              <a:gd name="connsiteY61" fmla="*/ 1636016 h 2237474"/>
              <a:gd name="connsiteX62" fmla="*/ 6795372 w 12192000"/>
              <a:gd name="connsiteY62" fmla="*/ 1644845 h 2237474"/>
              <a:gd name="connsiteX63" fmla="*/ 6692251 w 12192000"/>
              <a:gd name="connsiteY63" fmla="*/ 1656357 h 2237474"/>
              <a:gd name="connsiteX64" fmla="*/ 6655235 w 12192000"/>
              <a:gd name="connsiteY64" fmla="*/ 1661869 h 2237474"/>
              <a:gd name="connsiteX65" fmla="*/ 6554894 w 12192000"/>
              <a:gd name="connsiteY65" fmla="*/ 1664428 h 2237474"/>
              <a:gd name="connsiteX66" fmla="*/ 6516595 w 12192000"/>
              <a:gd name="connsiteY66" fmla="*/ 1667475 h 2237474"/>
              <a:gd name="connsiteX67" fmla="*/ 6508541 w 12192000"/>
              <a:gd name="connsiteY67" fmla="*/ 1668757 h 2237474"/>
              <a:gd name="connsiteX68" fmla="*/ 6471012 w 12192000"/>
              <a:gd name="connsiteY68" fmla="*/ 1678604 h 2237474"/>
              <a:gd name="connsiteX69" fmla="*/ 6364035 w 12192000"/>
              <a:gd name="connsiteY69" fmla="*/ 1667683 h 2237474"/>
              <a:gd name="connsiteX70" fmla="*/ 6280959 w 12192000"/>
              <a:gd name="connsiteY70" fmla="*/ 1689329 h 2237474"/>
              <a:gd name="connsiteX71" fmla="*/ 6243319 w 12192000"/>
              <a:gd name="connsiteY71" fmla="*/ 1695560 h 2237474"/>
              <a:gd name="connsiteX72" fmla="*/ 6098321 w 12192000"/>
              <a:gd name="connsiteY72" fmla="*/ 1721646 h 2237474"/>
              <a:gd name="connsiteX73" fmla="*/ 5880652 w 12192000"/>
              <a:gd name="connsiteY73" fmla="*/ 1779643 h 2237474"/>
              <a:gd name="connsiteX74" fmla="*/ 5785959 w 12192000"/>
              <a:gd name="connsiteY74" fmla="*/ 1775307 h 2237474"/>
              <a:gd name="connsiteX75" fmla="*/ 5643534 w 12192000"/>
              <a:gd name="connsiteY75" fmla="*/ 1802919 h 2237474"/>
              <a:gd name="connsiteX76" fmla="*/ 5518799 w 12192000"/>
              <a:gd name="connsiteY76" fmla="*/ 1818312 h 2237474"/>
              <a:gd name="connsiteX77" fmla="*/ 5505014 w 12192000"/>
              <a:gd name="connsiteY77" fmla="*/ 1819259 h 2237474"/>
              <a:gd name="connsiteX78" fmla="*/ 5453307 w 12192000"/>
              <a:gd name="connsiteY78" fmla="*/ 1815450 h 2237474"/>
              <a:gd name="connsiteX79" fmla="*/ 5221533 w 12192000"/>
              <a:gd name="connsiteY79" fmla="*/ 1846950 h 2237474"/>
              <a:gd name="connsiteX80" fmla="*/ 5149802 w 12192000"/>
              <a:gd name="connsiteY80" fmla="*/ 1844846 h 2237474"/>
              <a:gd name="connsiteX81" fmla="*/ 5114927 w 12192000"/>
              <a:gd name="connsiteY81" fmla="*/ 1847827 h 2237474"/>
              <a:gd name="connsiteX82" fmla="*/ 5108970 w 12192000"/>
              <a:gd name="connsiteY82" fmla="*/ 1847935 h 2237474"/>
              <a:gd name="connsiteX83" fmla="*/ 5067961 w 12192000"/>
              <a:gd name="connsiteY83" fmla="*/ 1845917 h 2237474"/>
              <a:gd name="connsiteX84" fmla="*/ 5007075 w 12192000"/>
              <a:gd name="connsiteY84" fmla="*/ 1838626 h 2237474"/>
              <a:gd name="connsiteX85" fmla="*/ 4944087 w 12192000"/>
              <a:gd name="connsiteY85" fmla="*/ 1823332 h 2237474"/>
              <a:gd name="connsiteX86" fmla="*/ 4907662 w 12192000"/>
              <a:gd name="connsiteY86" fmla="*/ 1816900 h 2237474"/>
              <a:gd name="connsiteX87" fmla="*/ 4882386 w 12192000"/>
              <a:gd name="connsiteY87" fmla="*/ 1809844 h 2237474"/>
              <a:gd name="connsiteX88" fmla="*/ 4811440 w 12192000"/>
              <a:gd name="connsiteY88" fmla="*/ 1804655 h 2237474"/>
              <a:gd name="connsiteX89" fmla="*/ 4691075 w 12192000"/>
              <a:gd name="connsiteY89" fmla="*/ 1801389 h 2237474"/>
              <a:gd name="connsiteX90" fmla="*/ 4640313 w 12192000"/>
              <a:gd name="connsiteY90" fmla="*/ 1784307 h 2237474"/>
              <a:gd name="connsiteX91" fmla="*/ 4536503 w 12192000"/>
              <a:gd name="connsiteY91" fmla="*/ 1785334 h 2237474"/>
              <a:gd name="connsiteX92" fmla="*/ 4513724 w 12192000"/>
              <a:gd name="connsiteY92" fmla="*/ 1791996 h 2237474"/>
              <a:gd name="connsiteX93" fmla="*/ 4459810 w 12192000"/>
              <a:gd name="connsiteY93" fmla="*/ 1797886 h 2237474"/>
              <a:gd name="connsiteX94" fmla="*/ 4379064 w 12192000"/>
              <a:gd name="connsiteY94" fmla="*/ 1817177 h 2237474"/>
              <a:gd name="connsiteX95" fmla="*/ 4290981 w 12192000"/>
              <a:gd name="connsiteY95" fmla="*/ 1839677 h 2237474"/>
              <a:gd name="connsiteX96" fmla="*/ 4238372 w 12192000"/>
              <a:gd name="connsiteY96" fmla="*/ 1851480 h 2237474"/>
              <a:gd name="connsiteX97" fmla="*/ 4232517 w 12192000"/>
              <a:gd name="connsiteY97" fmla="*/ 1852567 h 2237474"/>
              <a:gd name="connsiteX98" fmla="*/ 4191732 w 12192000"/>
              <a:gd name="connsiteY98" fmla="*/ 1857328 h 2237474"/>
              <a:gd name="connsiteX99" fmla="*/ 4065532 w 12192000"/>
              <a:gd name="connsiteY99" fmla="*/ 1855477 h 2237474"/>
              <a:gd name="connsiteX100" fmla="*/ 4028460 w 12192000"/>
              <a:gd name="connsiteY100" fmla="*/ 1855137 h 2237474"/>
              <a:gd name="connsiteX101" fmla="*/ 4002267 w 12192000"/>
              <a:gd name="connsiteY101" fmla="*/ 1852352 h 2237474"/>
              <a:gd name="connsiteX102" fmla="*/ 3931396 w 12192000"/>
              <a:gd name="connsiteY102" fmla="*/ 1858915 h 2237474"/>
              <a:gd name="connsiteX103" fmla="*/ 3812162 w 12192000"/>
              <a:gd name="connsiteY103" fmla="*/ 1875501 h 2237474"/>
              <a:gd name="connsiteX104" fmla="*/ 3758105 w 12192000"/>
              <a:gd name="connsiteY104" fmla="*/ 1871856 h 2237474"/>
              <a:gd name="connsiteX105" fmla="*/ 3715896 w 12192000"/>
              <a:gd name="connsiteY105" fmla="*/ 1881552 h 2237474"/>
              <a:gd name="connsiteX106" fmla="*/ 3567259 w 12192000"/>
              <a:gd name="connsiteY106" fmla="*/ 1893482 h 2237474"/>
              <a:gd name="connsiteX107" fmla="*/ 3405770 w 12192000"/>
              <a:gd name="connsiteY107" fmla="*/ 1904591 h 2237474"/>
              <a:gd name="connsiteX108" fmla="*/ 3280097 w 12192000"/>
              <a:gd name="connsiteY108" fmla="*/ 1919610 h 2237474"/>
              <a:gd name="connsiteX109" fmla="*/ 3123424 w 12192000"/>
              <a:gd name="connsiteY109" fmla="*/ 1952930 h 2237474"/>
              <a:gd name="connsiteX110" fmla="*/ 3009910 w 12192000"/>
              <a:gd name="connsiteY110" fmla="*/ 1957866 h 2237474"/>
              <a:gd name="connsiteX111" fmla="*/ 2995934 w 12192000"/>
              <a:gd name="connsiteY111" fmla="*/ 1967085 h 2237474"/>
              <a:gd name="connsiteX112" fmla="*/ 2980071 w 12192000"/>
              <a:gd name="connsiteY112" fmla="*/ 1972988 h 2237474"/>
              <a:gd name="connsiteX113" fmla="*/ 2942858 w 12192000"/>
              <a:gd name="connsiteY113" fmla="*/ 1981367 h 2237474"/>
              <a:gd name="connsiteX114" fmla="*/ 2875436 w 12192000"/>
              <a:gd name="connsiteY114" fmla="*/ 1996977 h 2237474"/>
              <a:gd name="connsiteX115" fmla="*/ 2874892 w 12192000"/>
              <a:gd name="connsiteY115" fmla="*/ 1996085 h 2237474"/>
              <a:gd name="connsiteX116" fmla="*/ 2864145 w 12192000"/>
              <a:gd name="connsiteY116" fmla="*/ 1994061 h 2237474"/>
              <a:gd name="connsiteX117" fmla="*/ 2843662 w 12192000"/>
              <a:gd name="connsiteY117" fmla="*/ 1992498 h 2237474"/>
              <a:gd name="connsiteX118" fmla="*/ 2796128 w 12192000"/>
              <a:gd name="connsiteY118" fmla="*/ 1976403 h 2237474"/>
              <a:gd name="connsiteX119" fmla="*/ 2756784 w 12192000"/>
              <a:gd name="connsiteY119" fmla="*/ 1985116 h 2237474"/>
              <a:gd name="connsiteX120" fmla="*/ 2748833 w 12192000"/>
              <a:gd name="connsiteY120" fmla="*/ 1986323 h 2237474"/>
              <a:gd name="connsiteX121" fmla="*/ 2748661 w 12192000"/>
              <a:gd name="connsiteY121" fmla="*/ 1986122 h 2237474"/>
              <a:gd name="connsiteX122" fmla="*/ 2740251 w 12192000"/>
              <a:gd name="connsiteY122" fmla="*/ 1986946 h 2237474"/>
              <a:gd name="connsiteX123" fmla="*/ 2718916 w 12192000"/>
              <a:gd name="connsiteY123" fmla="*/ 1990867 h 2237474"/>
              <a:gd name="connsiteX124" fmla="*/ 2713522 w 12192000"/>
              <a:gd name="connsiteY124" fmla="*/ 1990173 h 2237474"/>
              <a:gd name="connsiteX125" fmla="*/ 2680597 w 12192000"/>
              <a:gd name="connsiteY125" fmla="*/ 1984996 h 2237474"/>
              <a:gd name="connsiteX126" fmla="*/ 2578178 w 12192000"/>
              <a:gd name="connsiteY126" fmla="*/ 1990531 h 2237474"/>
              <a:gd name="connsiteX127" fmla="*/ 2476147 w 12192000"/>
              <a:gd name="connsiteY127" fmla="*/ 1998305 h 2237474"/>
              <a:gd name="connsiteX128" fmla="*/ 2373568 w 12192000"/>
              <a:gd name="connsiteY128" fmla="*/ 2003219 h 2237474"/>
              <a:gd name="connsiteX129" fmla="*/ 2321399 w 12192000"/>
              <a:gd name="connsiteY129" fmla="*/ 1989467 h 2237474"/>
              <a:gd name="connsiteX130" fmla="*/ 2315525 w 12192000"/>
              <a:gd name="connsiteY130" fmla="*/ 1989708 h 2237474"/>
              <a:gd name="connsiteX131" fmla="*/ 2300792 w 12192000"/>
              <a:gd name="connsiteY131" fmla="*/ 1994290 h 2237474"/>
              <a:gd name="connsiteX132" fmla="*/ 2295469 w 12192000"/>
              <a:gd name="connsiteY132" fmla="*/ 1996659 h 2237474"/>
              <a:gd name="connsiteX133" fmla="*/ 2287219 w 12192000"/>
              <a:gd name="connsiteY133" fmla="*/ 1998750 h 2237474"/>
              <a:gd name="connsiteX134" fmla="*/ 2286948 w 12192000"/>
              <a:gd name="connsiteY134" fmla="*/ 1998596 h 2237474"/>
              <a:gd name="connsiteX135" fmla="*/ 2243069 w 12192000"/>
              <a:gd name="connsiteY135" fmla="*/ 2015111 h 2237474"/>
              <a:gd name="connsiteX136" fmla="*/ 2186609 w 12192000"/>
              <a:gd name="connsiteY136" fmla="*/ 2008263 h 2237474"/>
              <a:gd name="connsiteX137" fmla="*/ 2164831 w 12192000"/>
              <a:gd name="connsiteY137" fmla="*/ 2010143 h 2237474"/>
              <a:gd name="connsiteX138" fmla="*/ 2152836 w 12192000"/>
              <a:gd name="connsiteY138" fmla="*/ 2010048 h 2237474"/>
              <a:gd name="connsiteX139" fmla="*/ 2117102 w 12192000"/>
              <a:gd name="connsiteY139" fmla="*/ 2023004 h 2237474"/>
              <a:gd name="connsiteX140" fmla="*/ 2111935 w 12192000"/>
              <a:gd name="connsiteY140" fmla="*/ 2023163 h 2237474"/>
              <a:gd name="connsiteX141" fmla="*/ 2089991 w 12192000"/>
              <a:gd name="connsiteY141" fmla="*/ 2034193 h 2237474"/>
              <a:gd name="connsiteX142" fmla="*/ 2058061 w 12192000"/>
              <a:gd name="connsiteY142" fmla="*/ 2047942 h 2237474"/>
              <a:gd name="connsiteX143" fmla="*/ 2055737 w 12192000"/>
              <a:gd name="connsiteY143" fmla="*/ 2047704 h 2237474"/>
              <a:gd name="connsiteX144" fmla="*/ 2042244 w 12192000"/>
              <a:gd name="connsiteY144" fmla="*/ 2055560 h 2237474"/>
              <a:gd name="connsiteX145" fmla="*/ 1976224 w 12192000"/>
              <a:gd name="connsiteY145" fmla="*/ 2074257 h 2237474"/>
              <a:gd name="connsiteX146" fmla="*/ 1877728 w 12192000"/>
              <a:gd name="connsiteY146" fmla="*/ 2101004 h 2237474"/>
              <a:gd name="connsiteX147" fmla="*/ 1759056 w 12192000"/>
              <a:gd name="connsiteY147" fmla="*/ 2125608 h 2237474"/>
              <a:gd name="connsiteX148" fmla="*/ 1637948 w 12192000"/>
              <a:gd name="connsiteY148" fmla="*/ 2172597 h 2237474"/>
              <a:gd name="connsiteX149" fmla="*/ 1434549 w 12192000"/>
              <a:gd name="connsiteY149" fmla="*/ 2234522 h 2237474"/>
              <a:gd name="connsiteX150" fmla="*/ 1398481 w 12192000"/>
              <a:gd name="connsiteY150" fmla="*/ 2237074 h 2237474"/>
              <a:gd name="connsiteX151" fmla="*/ 1398407 w 12192000"/>
              <a:gd name="connsiteY151" fmla="*/ 2237095 h 2237474"/>
              <a:gd name="connsiteX152" fmla="*/ 1370962 w 12192000"/>
              <a:gd name="connsiteY152" fmla="*/ 2237474 h 2237474"/>
              <a:gd name="connsiteX153" fmla="*/ 1356367 w 12192000"/>
              <a:gd name="connsiteY153" fmla="*/ 2235089 h 2237474"/>
              <a:gd name="connsiteX154" fmla="*/ 1324828 w 12192000"/>
              <a:gd name="connsiteY154" fmla="*/ 2231968 h 2237474"/>
              <a:gd name="connsiteX155" fmla="*/ 1297744 w 12192000"/>
              <a:gd name="connsiteY155" fmla="*/ 2235849 h 2237474"/>
              <a:gd name="connsiteX156" fmla="*/ 1286236 w 12192000"/>
              <a:gd name="connsiteY156" fmla="*/ 2233135 h 2237474"/>
              <a:gd name="connsiteX157" fmla="*/ 1283504 w 12192000"/>
              <a:gd name="connsiteY157" fmla="*/ 2233797 h 2237474"/>
              <a:gd name="connsiteX158" fmla="*/ 1279765 w 12192000"/>
              <a:gd name="connsiteY158" fmla="*/ 2229639 h 2237474"/>
              <a:gd name="connsiteX159" fmla="*/ 1195347 w 12192000"/>
              <a:gd name="connsiteY159" fmla="*/ 2212354 h 2237474"/>
              <a:gd name="connsiteX160" fmla="*/ 970251 w 12192000"/>
              <a:gd name="connsiteY160" fmla="*/ 2221029 h 2237474"/>
              <a:gd name="connsiteX161" fmla="*/ 812914 w 12192000"/>
              <a:gd name="connsiteY161" fmla="*/ 2202752 h 2237474"/>
              <a:gd name="connsiteX162" fmla="*/ 800195 w 12192000"/>
              <a:gd name="connsiteY162" fmla="*/ 2209407 h 2237474"/>
              <a:gd name="connsiteX163" fmla="*/ 784978 w 12192000"/>
              <a:gd name="connsiteY163" fmla="*/ 2212360 h 2237474"/>
              <a:gd name="connsiteX164" fmla="*/ 681987 w 12192000"/>
              <a:gd name="connsiteY164" fmla="*/ 2216757 h 2237474"/>
              <a:gd name="connsiteX165" fmla="*/ 669923 w 12192000"/>
              <a:gd name="connsiteY165" fmla="*/ 2211682 h 2237474"/>
              <a:gd name="connsiteX166" fmla="*/ 648680 w 12192000"/>
              <a:gd name="connsiteY166" fmla="*/ 2206229 h 2237474"/>
              <a:gd name="connsiteX167" fmla="*/ 597225 w 12192000"/>
              <a:gd name="connsiteY167" fmla="*/ 2180999 h 2237474"/>
              <a:gd name="connsiteX168" fmla="*/ 558449 w 12192000"/>
              <a:gd name="connsiteY168" fmla="*/ 2182346 h 2237474"/>
              <a:gd name="connsiteX169" fmla="*/ 550517 w 12192000"/>
              <a:gd name="connsiteY169" fmla="*/ 2182060 h 2237474"/>
              <a:gd name="connsiteX170" fmla="*/ 550309 w 12192000"/>
              <a:gd name="connsiteY170" fmla="*/ 2181825 h 2237474"/>
              <a:gd name="connsiteX171" fmla="*/ 541836 w 12192000"/>
              <a:gd name="connsiteY171" fmla="*/ 2181063 h 2237474"/>
              <a:gd name="connsiteX172" fmla="*/ 536057 w 12192000"/>
              <a:gd name="connsiteY172" fmla="*/ 2181537 h 2237474"/>
              <a:gd name="connsiteX173" fmla="*/ 520671 w 12192000"/>
              <a:gd name="connsiteY173" fmla="*/ 2180980 h 2237474"/>
              <a:gd name="connsiteX174" fmla="*/ 515024 w 12192000"/>
              <a:gd name="connsiteY174" fmla="*/ 2179258 h 2237474"/>
              <a:gd name="connsiteX175" fmla="*/ 512278 w 12192000"/>
              <a:gd name="connsiteY175" fmla="*/ 2176369 h 2237474"/>
              <a:gd name="connsiteX176" fmla="*/ 480419 w 12192000"/>
              <a:gd name="connsiteY176" fmla="*/ 2167807 h 2237474"/>
              <a:gd name="connsiteX177" fmla="*/ 413835 w 12192000"/>
              <a:gd name="connsiteY177" fmla="*/ 2156783 h 2237474"/>
              <a:gd name="connsiteX178" fmla="*/ 376513 w 12192000"/>
              <a:gd name="connsiteY178" fmla="*/ 2154014 h 2237474"/>
              <a:gd name="connsiteX179" fmla="*/ 273386 w 12192000"/>
              <a:gd name="connsiteY179" fmla="*/ 2142551 h 2237474"/>
              <a:gd name="connsiteX180" fmla="*/ 169207 w 12192000"/>
              <a:gd name="connsiteY180" fmla="*/ 2128100 h 2237474"/>
              <a:gd name="connsiteX181" fmla="*/ 93149 w 12192000"/>
              <a:gd name="connsiteY181" fmla="*/ 2105324 h 2237474"/>
              <a:gd name="connsiteX182" fmla="*/ 88109 w 12192000"/>
              <a:gd name="connsiteY182" fmla="*/ 2106704 h 2237474"/>
              <a:gd name="connsiteX183" fmla="*/ 80022 w 12192000"/>
              <a:gd name="connsiteY183" fmla="*/ 2107254 h 2237474"/>
              <a:gd name="connsiteX184" fmla="*/ 79717 w 12192000"/>
              <a:gd name="connsiteY184" fmla="*/ 2107046 h 2237474"/>
              <a:gd name="connsiteX185" fmla="*/ 72352 w 12192000"/>
              <a:gd name="connsiteY185" fmla="*/ 2107991 h 2237474"/>
              <a:gd name="connsiteX186" fmla="*/ 37645 w 12192000"/>
              <a:gd name="connsiteY186" fmla="*/ 2115401 h 2237474"/>
              <a:gd name="connsiteX187" fmla="*/ 4572 w 12192000"/>
              <a:gd name="connsiteY187" fmla="*/ 2111091 h 2237474"/>
              <a:gd name="connsiteX188" fmla="*/ 0 w 12192000"/>
              <a:gd name="connsiteY188" fmla="*/ 2110468 h 2237474"/>
              <a:gd name="connsiteX189" fmla="*/ 0 w 12192000"/>
              <a:gd name="connsiteY18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60755 w 12192000"/>
              <a:gd name="connsiteY40" fmla="*/ 1203427 h 2237474"/>
              <a:gd name="connsiteX41" fmla="*/ 8419755 w 12192000"/>
              <a:gd name="connsiteY41" fmla="*/ 1216260 h 2237474"/>
              <a:gd name="connsiteX42" fmla="*/ 8411626 w 12192000"/>
              <a:gd name="connsiteY42" fmla="*/ 1214397 h 2237474"/>
              <a:gd name="connsiteX43" fmla="*/ 8363469 w 12192000"/>
              <a:gd name="connsiteY43" fmla="*/ 1246658 h 2237474"/>
              <a:gd name="connsiteX44" fmla="*/ 8275497 w 12192000"/>
              <a:gd name="connsiteY44" fmla="*/ 1264396 h 2237474"/>
              <a:gd name="connsiteX45" fmla="*/ 8206287 w 12192000"/>
              <a:gd name="connsiteY45" fmla="*/ 1273060 h 2237474"/>
              <a:gd name="connsiteX46" fmla="*/ 8139997 w 12192000"/>
              <a:gd name="connsiteY46" fmla="*/ 1282713 h 2237474"/>
              <a:gd name="connsiteX47" fmla="*/ 8074238 w 12192000"/>
              <a:gd name="connsiteY47" fmla="*/ 1301895 h 2237474"/>
              <a:gd name="connsiteX48" fmla="*/ 7942099 w 12192000"/>
              <a:gd name="connsiteY48" fmla="*/ 1336332 h 2237474"/>
              <a:gd name="connsiteX49" fmla="*/ 7902328 w 12192000"/>
              <a:gd name="connsiteY49" fmla="*/ 1345865 h 2237474"/>
              <a:gd name="connsiteX50" fmla="*/ 7840612 w 12192000"/>
              <a:gd name="connsiteY50" fmla="*/ 1369373 h 2237474"/>
              <a:gd name="connsiteX51" fmla="*/ 7786819 w 12192000"/>
              <a:gd name="connsiteY51" fmla="*/ 1378970 h 2237474"/>
              <a:gd name="connsiteX52" fmla="*/ 7548172 w 12192000"/>
              <a:gd name="connsiteY52" fmla="*/ 1417460 h 2237474"/>
              <a:gd name="connsiteX53" fmla="*/ 7483437 w 12192000"/>
              <a:gd name="connsiteY53" fmla="*/ 1478152 h 2237474"/>
              <a:gd name="connsiteX54" fmla="*/ 7377870 w 12192000"/>
              <a:gd name="connsiteY54" fmla="*/ 1523319 h 2237474"/>
              <a:gd name="connsiteX55" fmla="*/ 7230737 w 12192000"/>
              <a:gd name="connsiteY55" fmla="*/ 1562633 h 2237474"/>
              <a:gd name="connsiteX56" fmla="*/ 7224458 w 12192000"/>
              <a:gd name="connsiteY56" fmla="*/ 1573008 h 2237474"/>
              <a:gd name="connsiteX57" fmla="*/ 7183121 w 12192000"/>
              <a:gd name="connsiteY57" fmla="*/ 1595162 h 2237474"/>
              <a:gd name="connsiteX58" fmla="*/ 7164601 w 12192000"/>
              <a:gd name="connsiteY58" fmla="*/ 1606490 h 2237474"/>
              <a:gd name="connsiteX59" fmla="*/ 7031309 w 12192000"/>
              <a:gd name="connsiteY59" fmla="*/ 1619451 h 2237474"/>
              <a:gd name="connsiteX60" fmla="*/ 6900177 w 12192000"/>
              <a:gd name="connsiteY60" fmla="*/ 1636016 h 2237474"/>
              <a:gd name="connsiteX61" fmla="*/ 6795372 w 12192000"/>
              <a:gd name="connsiteY61" fmla="*/ 1644845 h 2237474"/>
              <a:gd name="connsiteX62" fmla="*/ 6692251 w 12192000"/>
              <a:gd name="connsiteY62" fmla="*/ 1656357 h 2237474"/>
              <a:gd name="connsiteX63" fmla="*/ 6655235 w 12192000"/>
              <a:gd name="connsiteY63" fmla="*/ 1661869 h 2237474"/>
              <a:gd name="connsiteX64" fmla="*/ 6554894 w 12192000"/>
              <a:gd name="connsiteY64" fmla="*/ 1664428 h 2237474"/>
              <a:gd name="connsiteX65" fmla="*/ 6516595 w 12192000"/>
              <a:gd name="connsiteY65" fmla="*/ 1667475 h 2237474"/>
              <a:gd name="connsiteX66" fmla="*/ 6508541 w 12192000"/>
              <a:gd name="connsiteY66" fmla="*/ 1668757 h 2237474"/>
              <a:gd name="connsiteX67" fmla="*/ 6471012 w 12192000"/>
              <a:gd name="connsiteY67" fmla="*/ 1678604 h 2237474"/>
              <a:gd name="connsiteX68" fmla="*/ 6364035 w 12192000"/>
              <a:gd name="connsiteY68" fmla="*/ 1667683 h 2237474"/>
              <a:gd name="connsiteX69" fmla="*/ 6280959 w 12192000"/>
              <a:gd name="connsiteY69" fmla="*/ 1689329 h 2237474"/>
              <a:gd name="connsiteX70" fmla="*/ 6243319 w 12192000"/>
              <a:gd name="connsiteY70" fmla="*/ 1695560 h 2237474"/>
              <a:gd name="connsiteX71" fmla="*/ 6098321 w 12192000"/>
              <a:gd name="connsiteY71" fmla="*/ 1721646 h 2237474"/>
              <a:gd name="connsiteX72" fmla="*/ 5880652 w 12192000"/>
              <a:gd name="connsiteY72" fmla="*/ 1779643 h 2237474"/>
              <a:gd name="connsiteX73" fmla="*/ 5785959 w 12192000"/>
              <a:gd name="connsiteY73" fmla="*/ 1775307 h 2237474"/>
              <a:gd name="connsiteX74" fmla="*/ 5643534 w 12192000"/>
              <a:gd name="connsiteY74" fmla="*/ 1802919 h 2237474"/>
              <a:gd name="connsiteX75" fmla="*/ 5518799 w 12192000"/>
              <a:gd name="connsiteY75" fmla="*/ 1818312 h 2237474"/>
              <a:gd name="connsiteX76" fmla="*/ 5505014 w 12192000"/>
              <a:gd name="connsiteY76" fmla="*/ 1819259 h 2237474"/>
              <a:gd name="connsiteX77" fmla="*/ 5453307 w 12192000"/>
              <a:gd name="connsiteY77" fmla="*/ 1815450 h 2237474"/>
              <a:gd name="connsiteX78" fmla="*/ 5221533 w 12192000"/>
              <a:gd name="connsiteY78" fmla="*/ 1846950 h 2237474"/>
              <a:gd name="connsiteX79" fmla="*/ 5149802 w 12192000"/>
              <a:gd name="connsiteY79" fmla="*/ 1844846 h 2237474"/>
              <a:gd name="connsiteX80" fmla="*/ 5114927 w 12192000"/>
              <a:gd name="connsiteY80" fmla="*/ 1847827 h 2237474"/>
              <a:gd name="connsiteX81" fmla="*/ 5108970 w 12192000"/>
              <a:gd name="connsiteY81" fmla="*/ 1847935 h 2237474"/>
              <a:gd name="connsiteX82" fmla="*/ 5067961 w 12192000"/>
              <a:gd name="connsiteY82" fmla="*/ 1845917 h 2237474"/>
              <a:gd name="connsiteX83" fmla="*/ 5007075 w 12192000"/>
              <a:gd name="connsiteY83" fmla="*/ 1838626 h 2237474"/>
              <a:gd name="connsiteX84" fmla="*/ 4944087 w 12192000"/>
              <a:gd name="connsiteY84" fmla="*/ 1823332 h 2237474"/>
              <a:gd name="connsiteX85" fmla="*/ 4907662 w 12192000"/>
              <a:gd name="connsiteY85" fmla="*/ 1816900 h 2237474"/>
              <a:gd name="connsiteX86" fmla="*/ 4882386 w 12192000"/>
              <a:gd name="connsiteY86" fmla="*/ 1809844 h 2237474"/>
              <a:gd name="connsiteX87" fmla="*/ 4811440 w 12192000"/>
              <a:gd name="connsiteY87" fmla="*/ 1804655 h 2237474"/>
              <a:gd name="connsiteX88" fmla="*/ 4691075 w 12192000"/>
              <a:gd name="connsiteY88" fmla="*/ 1801389 h 2237474"/>
              <a:gd name="connsiteX89" fmla="*/ 4640313 w 12192000"/>
              <a:gd name="connsiteY89" fmla="*/ 1784307 h 2237474"/>
              <a:gd name="connsiteX90" fmla="*/ 4536503 w 12192000"/>
              <a:gd name="connsiteY90" fmla="*/ 1785334 h 2237474"/>
              <a:gd name="connsiteX91" fmla="*/ 4513724 w 12192000"/>
              <a:gd name="connsiteY91" fmla="*/ 1791996 h 2237474"/>
              <a:gd name="connsiteX92" fmla="*/ 4459810 w 12192000"/>
              <a:gd name="connsiteY92" fmla="*/ 1797886 h 2237474"/>
              <a:gd name="connsiteX93" fmla="*/ 4379064 w 12192000"/>
              <a:gd name="connsiteY93" fmla="*/ 1817177 h 2237474"/>
              <a:gd name="connsiteX94" fmla="*/ 4290981 w 12192000"/>
              <a:gd name="connsiteY94" fmla="*/ 1839677 h 2237474"/>
              <a:gd name="connsiteX95" fmla="*/ 4238372 w 12192000"/>
              <a:gd name="connsiteY95" fmla="*/ 1851480 h 2237474"/>
              <a:gd name="connsiteX96" fmla="*/ 4232517 w 12192000"/>
              <a:gd name="connsiteY96" fmla="*/ 1852567 h 2237474"/>
              <a:gd name="connsiteX97" fmla="*/ 4191732 w 12192000"/>
              <a:gd name="connsiteY97" fmla="*/ 1857328 h 2237474"/>
              <a:gd name="connsiteX98" fmla="*/ 4065532 w 12192000"/>
              <a:gd name="connsiteY98" fmla="*/ 1855477 h 2237474"/>
              <a:gd name="connsiteX99" fmla="*/ 4028460 w 12192000"/>
              <a:gd name="connsiteY99" fmla="*/ 1855137 h 2237474"/>
              <a:gd name="connsiteX100" fmla="*/ 4002267 w 12192000"/>
              <a:gd name="connsiteY100" fmla="*/ 1852352 h 2237474"/>
              <a:gd name="connsiteX101" fmla="*/ 3931396 w 12192000"/>
              <a:gd name="connsiteY101" fmla="*/ 1858915 h 2237474"/>
              <a:gd name="connsiteX102" fmla="*/ 3812162 w 12192000"/>
              <a:gd name="connsiteY102" fmla="*/ 1875501 h 2237474"/>
              <a:gd name="connsiteX103" fmla="*/ 3758105 w 12192000"/>
              <a:gd name="connsiteY103" fmla="*/ 1871856 h 2237474"/>
              <a:gd name="connsiteX104" fmla="*/ 3715896 w 12192000"/>
              <a:gd name="connsiteY104" fmla="*/ 1881552 h 2237474"/>
              <a:gd name="connsiteX105" fmla="*/ 3567259 w 12192000"/>
              <a:gd name="connsiteY105" fmla="*/ 1893482 h 2237474"/>
              <a:gd name="connsiteX106" fmla="*/ 3405770 w 12192000"/>
              <a:gd name="connsiteY106" fmla="*/ 1904591 h 2237474"/>
              <a:gd name="connsiteX107" fmla="*/ 3280097 w 12192000"/>
              <a:gd name="connsiteY107" fmla="*/ 1919610 h 2237474"/>
              <a:gd name="connsiteX108" fmla="*/ 3123424 w 12192000"/>
              <a:gd name="connsiteY108" fmla="*/ 1952930 h 2237474"/>
              <a:gd name="connsiteX109" fmla="*/ 3009910 w 12192000"/>
              <a:gd name="connsiteY109" fmla="*/ 1957866 h 2237474"/>
              <a:gd name="connsiteX110" fmla="*/ 2995934 w 12192000"/>
              <a:gd name="connsiteY110" fmla="*/ 1967085 h 2237474"/>
              <a:gd name="connsiteX111" fmla="*/ 2980071 w 12192000"/>
              <a:gd name="connsiteY111" fmla="*/ 1972988 h 2237474"/>
              <a:gd name="connsiteX112" fmla="*/ 2942858 w 12192000"/>
              <a:gd name="connsiteY112" fmla="*/ 1981367 h 2237474"/>
              <a:gd name="connsiteX113" fmla="*/ 2875436 w 12192000"/>
              <a:gd name="connsiteY113" fmla="*/ 1996977 h 2237474"/>
              <a:gd name="connsiteX114" fmla="*/ 2874892 w 12192000"/>
              <a:gd name="connsiteY114" fmla="*/ 1996085 h 2237474"/>
              <a:gd name="connsiteX115" fmla="*/ 2864145 w 12192000"/>
              <a:gd name="connsiteY115" fmla="*/ 1994061 h 2237474"/>
              <a:gd name="connsiteX116" fmla="*/ 2843662 w 12192000"/>
              <a:gd name="connsiteY116" fmla="*/ 1992498 h 2237474"/>
              <a:gd name="connsiteX117" fmla="*/ 2796128 w 12192000"/>
              <a:gd name="connsiteY117" fmla="*/ 1976403 h 2237474"/>
              <a:gd name="connsiteX118" fmla="*/ 2756784 w 12192000"/>
              <a:gd name="connsiteY118" fmla="*/ 1985116 h 2237474"/>
              <a:gd name="connsiteX119" fmla="*/ 2748833 w 12192000"/>
              <a:gd name="connsiteY119" fmla="*/ 1986323 h 2237474"/>
              <a:gd name="connsiteX120" fmla="*/ 2748661 w 12192000"/>
              <a:gd name="connsiteY120" fmla="*/ 1986122 h 2237474"/>
              <a:gd name="connsiteX121" fmla="*/ 2740251 w 12192000"/>
              <a:gd name="connsiteY121" fmla="*/ 1986946 h 2237474"/>
              <a:gd name="connsiteX122" fmla="*/ 2718916 w 12192000"/>
              <a:gd name="connsiteY122" fmla="*/ 1990867 h 2237474"/>
              <a:gd name="connsiteX123" fmla="*/ 2713522 w 12192000"/>
              <a:gd name="connsiteY123" fmla="*/ 1990173 h 2237474"/>
              <a:gd name="connsiteX124" fmla="*/ 2680597 w 12192000"/>
              <a:gd name="connsiteY124" fmla="*/ 1984996 h 2237474"/>
              <a:gd name="connsiteX125" fmla="*/ 2578178 w 12192000"/>
              <a:gd name="connsiteY125" fmla="*/ 1990531 h 2237474"/>
              <a:gd name="connsiteX126" fmla="*/ 2476147 w 12192000"/>
              <a:gd name="connsiteY126" fmla="*/ 1998305 h 2237474"/>
              <a:gd name="connsiteX127" fmla="*/ 2373568 w 12192000"/>
              <a:gd name="connsiteY127" fmla="*/ 2003219 h 2237474"/>
              <a:gd name="connsiteX128" fmla="*/ 2321399 w 12192000"/>
              <a:gd name="connsiteY128" fmla="*/ 1989467 h 2237474"/>
              <a:gd name="connsiteX129" fmla="*/ 2315525 w 12192000"/>
              <a:gd name="connsiteY129" fmla="*/ 1989708 h 2237474"/>
              <a:gd name="connsiteX130" fmla="*/ 2300792 w 12192000"/>
              <a:gd name="connsiteY130" fmla="*/ 1994290 h 2237474"/>
              <a:gd name="connsiteX131" fmla="*/ 2295469 w 12192000"/>
              <a:gd name="connsiteY131" fmla="*/ 1996659 h 2237474"/>
              <a:gd name="connsiteX132" fmla="*/ 2287219 w 12192000"/>
              <a:gd name="connsiteY132" fmla="*/ 1998750 h 2237474"/>
              <a:gd name="connsiteX133" fmla="*/ 2286948 w 12192000"/>
              <a:gd name="connsiteY133" fmla="*/ 1998596 h 2237474"/>
              <a:gd name="connsiteX134" fmla="*/ 2243069 w 12192000"/>
              <a:gd name="connsiteY134" fmla="*/ 2015111 h 2237474"/>
              <a:gd name="connsiteX135" fmla="*/ 2186609 w 12192000"/>
              <a:gd name="connsiteY135" fmla="*/ 2008263 h 2237474"/>
              <a:gd name="connsiteX136" fmla="*/ 2164831 w 12192000"/>
              <a:gd name="connsiteY136" fmla="*/ 2010143 h 2237474"/>
              <a:gd name="connsiteX137" fmla="*/ 2152836 w 12192000"/>
              <a:gd name="connsiteY137" fmla="*/ 2010048 h 2237474"/>
              <a:gd name="connsiteX138" fmla="*/ 2117102 w 12192000"/>
              <a:gd name="connsiteY138" fmla="*/ 2023004 h 2237474"/>
              <a:gd name="connsiteX139" fmla="*/ 2111935 w 12192000"/>
              <a:gd name="connsiteY139" fmla="*/ 2023163 h 2237474"/>
              <a:gd name="connsiteX140" fmla="*/ 2089991 w 12192000"/>
              <a:gd name="connsiteY140" fmla="*/ 2034193 h 2237474"/>
              <a:gd name="connsiteX141" fmla="*/ 2058061 w 12192000"/>
              <a:gd name="connsiteY141" fmla="*/ 2047942 h 2237474"/>
              <a:gd name="connsiteX142" fmla="*/ 2055737 w 12192000"/>
              <a:gd name="connsiteY142" fmla="*/ 2047704 h 2237474"/>
              <a:gd name="connsiteX143" fmla="*/ 2042244 w 12192000"/>
              <a:gd name="connsiteY143" fmla="*/ 2055560 h 2237474"/>
              <a:gd name="connsiteX144" fmla="*/ 1976224 w 12192000"/>
              <a:gd name="connsiteY144" fmla="*/ 2074257 h 2237474"/>
              <a:gd name="connsiteX145" fmla="*/ 1877728 w 12192000"/>
              <a:gd name="connsiteY145" fmla="*/ 2101004 h 2237474"/>
              <a:gd name="connsiteX146" fmla="*/ 1759056 w 12192000"/>
              <a:gd name="connsiteY146" fmla="*/ 2125608 h 2237474"/>
              <a:gd name="connsiteX147" fmla="*/ 1637948 w 12192000"/>
              <a:gd name="connsiteY147" fmla="*/ 2172597 h 2237474"/>
              <a:gd name="connsiteX148" fmla="*/ 1434549 w 12192000"/>
              <a:gd name="connsiteY148" fmla="*/ 2234522 h 2237474"/>
              <a:gd name="connsiteX149" fmla="*/ 1398481 w 12192000"/>
              <a:gd name="connsiteY149" fmla="*/ 2237074 h 2237474"/>
              <a:gd name="connsiteX150" fmla="*/ 1398407 w 12192000"/>
              <a:gd name="connsiteY150" fmla="*/ 2237095 h 2237474"/>
              <a:gd name="connsiteX151" fmla="*/ 1370962 w 12192000"/>
              <a:gd name="connsiteY151" fmla="*/ 2237474 h 2237474"/>
              <a:gd name="connsiteX152" fmla="*/ 1356367 w 12192000"/>
              <a:gd name="connsiteY152" fmla="*/ 2235089 h 2237474"/>
              <a:gd name="connsiteX153" fmla="*/ 1324828 w 12192000"/>
              <a:gd name="connsiteY153" fmla="*/ 2231968 h 2237474"/>
              <a:gd name="connsiteX154" fmla="*/ 1297744 w 12192000"/>
              <a:gd name="connsiteY154" fmla="*/ 2235849 h 2237474"/>
              <a:gd name="connsiteX155" fmla="*/ 1286236 w 12192000"/>
              <a:gd name="connsiteY155" fmla="*/ 2233135 h 2237474"/>
              <a:gd name="connsiteX156" fmla="*/ 1283504 w 12192000"/>
              <a:gd name="connsiteY156" fmla="*/ 2233797 h 2237474"/>
              <a:gd name="connsiteX157" fmla="*/ 1279765 w 12192000"/>
              <a:gd name="connsiteY157" fmla="*/ 2229639 h 2237474"/>
              <a:gd name="connsiteX158" fmla="*/ 1195347 w 12192000"/>
              <a:gd name="connsiteY158" fmla="*/ 2212354 h 2237474"/>
              <a:gd name="connsiteX159" fmla="*/ 970251 w 12192000"/>
              <a:gd name="connsiteY159" fmla="*/ 2221029 h 2237474"/>
              <a:gd name="connsiteX160" fmla="*/ 812914 w 12192000"/>
              <a:gd name="connsiteY160" fmla="*/ 2202752 h 2237474"/>
              <a:gd name="connsiteX161" fmla="*/ 800195 w 12192000"/>
              <a:gd name="connsiteY161" fmla="*/ 2209407 h 2237474"/>
              <a:gd name="connsiteX162" fmla="*/ 784978 w 12192000"/>
              <a:gd name="connsiteY162" fmla="*/ 2212360 h 2237474"/>
              <a:gd name="connsiteX163" fmla="*/ 681987 w 12192000"/>
              <a:gd name="connsiteY163" fmla="*/ 2216757 h 2237474"/>
              <a:gd name="connsiteX164" fmla="*/ 669923 w 12192000"/>
              <a:gd name="connsiteY164" fmla="*/ 2211682 h 2237474"/>
              <a:gd name="connsiteX165" fmla="*/ 648680 w 12192000"/>
              <a:gd name="connsiteY165" fmla="*/ 2206229 h 2237474"/>
              <a:gd name="connsiteX166" fmla="*/ 597225 w 12192000"/>
              <a:gd name="connsiteY166" fmla="*/ 2180999 h 2237474"/>
              <a:gd name="connsiteX167" fmla="*/ 558449 w 12192000"/>
              <a:gd name="connsiteY167" fmla="*/ 2182346 h 2237474"/>
              <a:gd name="connsiteX168" fmla="*/ 550517 w 12192000"/>
              <a:gd name="connsiteY168" fmla="*/ 2182060 h 2237474"/>
              <a:gd name="connsiteX169" fmla="*/ 550309 w 12192000"/>
              <a:gd name="connsiteY169" fmla="*/ 2181825 h 2237474"/>
              <a:gd name="connsiteX170" fmla="*/ 541836 w 12192000"/>
              <a:gd name="connsiteY170" fmla="*/ 2181063 h 2237474"/>
              <a:gd name="connsiteX171" fmla="*/ 536057 w 12192000"/>
              <a:gd name="connsiteY171" fmla="*/ 2181537 h 2237474"/>
              <a:gd name="connsiteX172" fmla="*/ 520671 w 12192000"/>
              <a:gd name="connsiteY172" fmla="*/ 2180980 h 2237474"/>
              <a:gd name="connsiteX173" fmla="*/ 515024 w 12192000"/>
              <a:gd name="connsiteY173" fmla="*/ 2179258 h 2237474"/>
              <a:gd name="connsiteX174" fmla="*/ 512278 w 12192000"/>
              <a:gd name="connsiteY174" fmla="*/ 2176369 h 2237474"/>
              <a:gd name="connsiteX175" fmla="*/ 480419 w 12192000"/>
              <a:gd name="connsiteY175" fmla="*/ 2167807 h 2237474"/>
              <a:gd name="connsiteX176" fmla="*/ 413835 w 12192000"/>
              <a:gd name="connsiteY176" fmla="*/ 2156783 h 2237474"/>
              <a:gd name="connsiteX177" fmla="*/ 376513 w 12192000"/>
              <a:gd name="connsiteY177" fmla="*/ 2154014 h 2237474"/>
              <a:gd name="connsiteX178" fmla="*/ 273386 w 12192000"/>
              <a:gd name="connsiteY178" fmla="*/ 2142551 h 2237474"/>
              <a:gd name="connsiteX179" fmla="*/ 169207 w 12192000"/>
              <a:gd name="connsiteY179" fmla="*/ 2128100 h 2237474"/>
              <a:gd name="connsiteX180" fmla="*/ 93149 w 12192000"/>
              <a:gd name="connsiteY180" fmla="*/ 2105324 h 2237474"/>
              <a:gd name="connsiteX181" fmla="*/ 88109 w 12192000"/>
              <a:gd name="connsiteY181" fmla="*/ 2106704 h 2237474"/>
              <a:gd name="connsiteX182" fmla="*/ 80022 w 12192000"/>
              <a:gd name="connsiteY182" fmla="*/ 2107254 h 2237474"/>
              <a:gd name="connsiteX183" fmla="*/ 79717 w 12192000"/>
              <a:gd name="connsiteY183" fmla="*/ 2107046 h 2237474"/>
              <a:gd name="connsiteX184" fmla="*/ 72352 w 12192000"/>
              <a:gd name="connsiteY184" fmla="*/ 2107991 h 2237474"/>
              <a:gd name="connsiteX185" fmla="*/ 37645 w 12192000"/>
              <a:gd name="connsiteY185" fmla="*/ 2115401 h 2237474"/>
              <a:gd name="connsiteX186" fmla="*/ 4572 w 12192000"/>
              <a:gd name="connsiteY186" fmla="*/ 2111091 h 2237474"/>
              <a:gd name="connsiteX187" fmla="*/ 0 w 12192000"/>
              <a:gd name="connsiteY187" fmla="*/ 2110468 h 2237474"/>
              <a:gd name="connsiteX188" fmla="*/ 0 w 12192000"/>
              <a:gd name="connsiteY18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80071 w 12192000"/>
              <a:gd name="connsiteY110" fmla="*/ 1972988 h 2237474"/>
              <a:gd name="connsiteX111" fmla="*/ 2942858 w 12192000"/>
              <a:gd name="connsiteY111" fmla="*/ 1981367 h 2237474"/>
              <a:gd name="connsiteX112" fmla="*/ 2875436 w 12192000"/>
              <a:gd name="connsiteY112" fmla="*/ 1996977 h 2237474"/>
              <a:gd name="connsiteX113" fmla="*/ 2874892 w 12192000"/>
              <a:gd name="connsiteY113" fmla="*/ 1996085 h 2237474"/>
              <a:gd name="connsiteX114" fmla="*/ 2864145 w 12192000"/>
              <a:gd name="connsiteY114" fmla="*/ 1994061 h 2237474"/>
              <a:gd name="connsiteX115" fmla="*/ 2843662 w 12192000"/>
              <a:gd name="connsiteY115" fmla="*/ 1992498 h 2237474"/>
              <a:gd name="connsiteX116" fmla="*/ 2796128 w 12192000"/>
              <a:gd name="connsiteY116" fmla="*/ 1976403 h 2237474"/>
              <a:gd name="connsiteX117" fmla="*/ 2756784 w 12192000"/>
              <a:gd name="connsiteY117" fmla="*/ 1985116 h 2237474"/>
              <a:gd name="connsiteX118" fmla="*/ 2748833 w 12192000"/>
              <a:gd name="connsiteY118" fmla="*/ 1986323 h 2237474"/>
              <a:gd name="connsiteX119" fmla="*/ 2748661 w 12192000"/>
              <a:gd name="connsiteY119" fmla="*/ 1986122 h 2237474"/>
              <a:gd name="connsiteX120" fmla="*/ 2740251 w 12192000"/>
              <a:gd name="connsiteY120" fmla="*/ 1986946 h 2237474"/>
              <a:gd name="connsiteX121" fmla="*/ 2718916 w 12192000"/>
              <a:gd name="connsiteY121" fmla="*/ 1990867 h 2237474"/>
              <a:gd name="connsiteX122" fmla="*/ 2713522 w 12192000"/>
              <a:gd name="connsiteY122" fmla="*/ 1990173 h 2237474"/>
              <a:gd name="connsiteX123" fmla="*/ 2680597 w 12192000"/>
              <a:gd name="connsiteY123" fmla="*/ 1984996 h 2237474"/>
              <a:gd name="connsiteX124" fmla="*/ 2578178 w 12192000"/>
              <a:gd name="connsiteY124" fmla="*/ 1990531 h 2237474"/>
              <a:gd name="connsiteX125" fmla="*/ 2476147 w 12192000"/>
              <a:gd name="connsiteY125" fmla="*/ 1998305 h 2237474"/>
              <a:gd name="connsiteX126" fmla="*/ 2373568 w 12192000"/>
              <a:gd name="connsiteY126" fmla="*/ 2003219 h 2237474"/>
              <a:gd name="connsiteX127" fmla="*/ 2321399 w 12192000"/>
              <a:gd name="connsiteY127" fmla="*/ 1989467 h 2237474"/>
              <a:gd name="connsiteX128" fmla="*/ 2315525 w 12192000"/>
              <a:gd name="connsiteY128" fmla="*/ 1989708 h 2237474"/>
              <a:gd name="connsiteX129" fmla="*/ 2300792 w 12192000"/>
              <a:gd name="connsiteY129" fmla="*/ 1994290 h 2237474"/>
              <a:gd name="connsiteX130" fmla="*/ 2295469 w 12192000"/>
              <a:gd name="connsiteY130" fmla="*/ 1996659 h 2237474"/>
              <a:gd name="connsiteX131" fmla="*/ 2287219 w 12192000"/>
              <a:gd name="connsiteY131" fmla="*/ 1998750 h 2237474"/>
              <a:gd name="connsiteX132" fmla="*/ 2286948 w 12192000"/>
              <a:gd name="connsiteY132" fmla="*/ 1998596 h 2237474"/>
              <a:gd name="connsiteX133" fmla="*/ 2243069 w 12192000"/>
              <a:gd name="connsiteY133" fmla="*/ 2015111 h 2237474"/>
              <a:gd name="connsiteX134" fmla="*/ 2186609 w 12192000"/>
              <a:gd name="connsiteY134" fmla="*/ 2008263 h 2237474"/>
              <a:gd name="connsiteX135" fmla="*/ 2164831 w 12192000"/>
              <a:gd name="connsiteY135" fmla="*/ 2010143 h 2237474"/>
              <a:gd name="connsiteX136" fmla="*/ 2152836 w 12192000"/>
              <a:gd name="connsiteY136" fmla="*/ 2010048 h 2237474"/>
              <a:gd name="connsiteX137" fmla="*/ 2117102 w 12192000"/>
              <a:gd name="connsiteY137" fmla="*/ 2023004 h 2237474"/>
              <a:gd name="connsiteX138" fmla="*/ 2111935 w 12192000"/>
              <a:gd name="connsiteY138" fmla="*/ 2023163 h 2237474"/>
              <a:gd name="connsiteX139" fmla="*/ 2089991 w 12192000"/>
              <a:gd name="connsiteY139" fmla="*/ 2034193 h 2237474"/>
              <a:gd name="connsiteX140" fmla="*/ 2058061 w 12192000"/>
              <a:gd name="connsiteY140" fmla="*/ 2047942 h 2237474"/>
              <a:gd name="connsiteX141" fmla="*/ 2055737 w 12192000"/>
              <a:gd name="connsiteY141" fmla="*/ 2047704 h 2237474"/>
              <a:gd name="connsiteX142" fmla="*/ 2042244 w 12192000"/>
              <a:gd name="connsiteY142" fmla="*/ 2055560 h 2237474"/>
              <a:gd name="connsiteX143" fmla="*/ 1976224 w 12192000"/>
              <a:gd name="connsiteY143" fmla="*/ 2074257 h 2237474"/>
              <a:gd name="connsiteX144" fmla="*/ 1877728 w 12192000"/>
              <a:gd name="connsiteY144" fmla="*/ 2101004 h 2237474"/>
              <a:gd name="connsiteX145" fmla="*/ 1759056 w 12192000"/>
              <a:gd name="connsiteY145" fmla="*/ 2125608 h 2237474"/>
              <a:gd name="connsiteX146" fmla="*/ 1637948 w 12192000"/>
              <a:gd name="connsiteY146" fmla="*/ 2172597 h 2237474"/>
              <a:gd name="connsiteX147" fmla="*/ 1434549 w 12192000"/>
              <a:gd name="connsiteY147" fmla="*/ 2234522 h 2237474"/>
              <a:gd name="connsiteX148" fmla="*/ 1398481 w 12192000"/>
              <a:gd name="connsiteY148" fmla="*/ 2237074 h 2237474"/>
              <a:gd name="connsiteX149" fmla="*/ 1398407 w 12192000"/>
              <a:gd name="connsiteY149" fmla="*/ 2237095 h 2237474"/>
              <a:gd name="connsiteX150" fmla="*/ 1370962 w 12192000"/>
              <a:gd name="connsiteY150" fmla="*/ 2237474 h 2237474"/>
              <a:gd name="connsiteX151" fmla="*/ 1356367 w 12192000"/>
              <a:gd name="connsiteY151" fmla="*/ 2235089 h 2237474"/>
              <a:gd name="connsiteX152" fmla="*/ 1324828 w 12192000"/>
              <a:gd name="connsiteY152" fmla="*/ 2231968 h 2237474"/>
              <a:gd name="connsiteX153" fmla="*/ 1297744 w 12192000"/>
              <a:gd name="connsiteY153" fmla="*/ 2235849 h 2237474"/>
              <a:gd name="connsiteX154" fmla="*/ 1286236 w 12192000"/>
              <a:gd name="connsiteY154" fmla="*/ 2233135 h 2237474"/>
              <a:gd name="connsiteX155" fmla="*/ 1283504 w 12192000"/>
              <a:gd name="connsiteY155" fmla="*/ 2233797 h 2237474"/>
              <a:gd name="connsiteX156" fmla="*/ 1279765 w 12192000"/>
              <a:gd name="connsiteY156" fmla="*/ 2229639 h 2237474"/>
              <a:gd name="connsiteX157" fmla="*/ 1195347 w 12192000"/>
              <a:gd name="connsiteY157" fmla="*/ 2212354 h 2237474"/>
              <a:gd name="connsiteX158" fmla="*/ 970251 w 12192000"/>
              <a:gd name="connsiteY158" fmla="*/ 2221029 h 2237474"/>
              <a:gd name="connsiteX159" fmla="*/ 812914 w 12192000"/>
              <a:gd name="connsiteY159" fmla="*/ 2202752 h 2237474"/>
              <a:gd name="connsiteX160" fmla="*/ 800195 w 12192000"/>
              <a:gd name="connsiteY160" fmla="*/ 2209407 h 2237474"/>
              <a:gd name="connsiteX161" fmla="*/ 784978 w 12192000"/>
              <a:gd name="connsiteY161" fmla="*/ 2212360 h 2237474"/>
              <a:gd name="connsiteX162" fmla="*/ 681987 w 12192000"/>
              <a:gd name="connsiteY162" fmla="*/ 2216757 h 2237474"/>
              <a:gd name="connsiteX163" fmla="*/ 669923 w 12192000"/>
              <a:gd name="connsiteY163" fmla="*/ 2211682 h 2237474"/>
              <a:gd name="connsiteX164" fmla="*/ 648680 w 12192000"/>
              <a:gd name="connsiteY164" fmla="*/ 2206229 h 2237474"/>
              <a:gd name="connsiteX165" fmla="*/ 597225 w 12192000"/>
              <a:gd name="connsiteY165" fmla="*/ 2180999 h 2237474"/>
              <a:gd name="connsiteX166" fmla="*/ 558449 w 12192000"/>
              <a:gd name="connsiteY166" fmla="*/ 2182346 h 2237474"/>
              <a:gd name="connsiteX167" fmla="*/ 550517 w 12192000"/>
              <a:gd name="connsiteY167" fmla="*/ 2182060 h 2237474"/>
              <a:gd name="connsiteX168" fmla="*/ 550309 w 12192000"/>
              <a:gd name="connsiteY168" fmla="*/ 2181825 h 2237474"/>
              <a:gd name="connsiteX169" fmla="*/ 541836 w 12192000"/>
              <a:gd name="connsiteY169" fmla="*/ 2181063 h 2237474"/>
              <a:gd name="connsiteX170" fmla="*/ 536057 w 12192000"/>
              <a:gd name="connsiteY170" fmla="*/ 2181537 h 2237474"/>
              <a:gd name="connsiteX171" fmla="*/ 520671 w 12192000"/>
              <a:gd name="connsiteY171" fmla="*/ 2180980 h 2237474"/>
              <a:gd name="connsiteX172" fmla="*/ 515024 w 12192000"/>
              <a:gd name="connsiteY172" fmla="*/ 2179258 h 2237474"/>
              <a:gd name="connsiteX173" fmla="*/ 512278 w 12192000"/>
              <a:gd name="connsiteY173" fmla="*/ 2176369 h 2237474"/>
              <a:gd name="connsiteX174" fmla="*/ 480419 w 12192000"/>
              <a:gd name="connsiteY174" fmla="*/ 2167807 h 2237474"/>
              <a:gd name="connsiteX175" fmla="*/ 413835 w 12192000"/>
              <a:gd name="connsiteY175" fmla="*/ 2156783 h 2237474"/>
              <a:gd name="connsiteX176" fmla="*/ 376513 w 12192000"/>
              <a:gd name="connsiteY176" fmla="*/ 2154014 h 2237474"/>
              <a:gd name="connsiteX177" fmla="*/ 273386 w 12192000"/>
              <a:gd name="connsiteY177" fmla="*/ 2142551 h 2237474"/>
              <a:gd name="connsiteX178" fmla="*/ 169207 w 12192000"/>
              <a:gd name="connsiteY178" fmla="*/ 2128100 h 2237474"/>
              <a:gd name="connsiteX179" fmla="*/ 93149 w 12192000"/>
              <a:gd name="connsiteY179" fmla="*/ 2105324 h 2237474"/>
              <a:gd name="connsiteX180" fmla="*/ 88109 w 12192000"/>
              <a:gd name="connsiteY180" fmla="*/ 2106704 h 2237474"/>
              <a:gd name="connsiteX181" fmla="*/ 80022 w 12192000"/>
              <a:gd name="connsiteY181" fmla="*/ 2107254 h 2237474"/>
              <a:gd name="connsiteX182" fmla="*/ 79717 w 12192000"/>
              <a:gd name="connsiteY182" fmla="*/ 2107046 h 2237474"/>
              <a:gd name="connsiteX183" fmla="*/ 72352 w 12192000"/>
              <a:gd name="connsiteY183" fmla="*/ 2107991 h 2237474"/>
              <a:gd name="connsiteX184" fmla="*/ 37645 w 12192000"/>
              <a:gd name="connsiteY184" fmla="*/ 2115401 h 2237474"/>
              <a:gd name="connsiteX185" fmla="*/ 4572 w 12192000"/>
              <a:gd name="connsiteY185" fmla="*/ 2111091 h 2237474"/>
              <a:gd name="connsiteX186" fmla="*/ 0 w 12192000"/>
              <a:gd name="connsiteY186" fmla="*/ 2110468 h 2237474"/>
              <a:gd name="connsiteX187" fmla="*/ 0 w 12192000"/>
              <a:gd name="connsiteY18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64145 w 12192000"/>
              <a:gd name="connsiteY113" fmla="*/ 1994061 h 2237474"/>
              <a:gd name="connsiteX114" fmla="*/ 2843662 w 12192000"/>
              <a:gd name="connsiteY114" fmla="*/ 1992498 h 2237474"/>
              <a:gd name="connsiteX115" fmla="*/ 2796128 w 12192000"/>
              <a:gd name="connsiteY115" fmla="*/ 1976403 h 2237474"/>
              <a:gd name="connsiteX116" fmla="*/ 2756784 w 12192000"/>
              <a:gd name="connsiteY116" fmla="*/ 1985116 h 2237474"/>
              <a:gd name="connsiteX117" fmla="*/ 2748833 w 12192000"/>
              <a:gd name="connsiteY117" fmla="*/ 1986323 h 2237474"/>
              <a:gd name="connsiteX118" fmla="*/ 2748661 w 12192000"/>
              <a:gd name="connsiteY118" fmla="*/ 1986122 h 2237474"/>
              <a:gd name="connsiteX119" fmla="*/ 2740251 w 12192000"/>
              <a:gd name="connsiteY119" fmla="*/ 1986946 h 2237474"/>
              <a:gd name="connsiteX120" fmla="*/ 2718916 w 12192000"/>
              <a:gd name="connsiteY120" fmla="*/ 1990867 h 2237474"/>
              <a:gd name="connsiteX121" fmla="*/ 2713522 w 12192000"/>
              <a:gd name="connsiteY121" fmla="*/ 1990173 h 2237474"/>
              <a:gd name="connsiteX122" fmla="*/ 2680597 w 12192000"/>
              <a:gd name="connsiteY122" fmla="*/ 1984996 h 2237474"/>
              <a:gd name="connsiteX123" fmla="*/ 2578178 w 12192000"/>
              <a:gd name="connsiteY123" fmla="*/ 1990531 h 2237474"/>
              <a:gd name="connsiteX124" fmla="*/ 2476147 w 12192000"/>
              <a:gd name="connsiteY124" fmla="*/ 1998305 h 2237474"/>
              <a:gd name="connsiteX125" fmla="*/ 2373568 w 12192000"/>
              <a:gd name="connsiteY125" fmla="*/ 2003219 h 2237474"/>
              <a:gd name="connsiteX126" fmla="*/ 2321399 w 12192000"/>
              <a:gd name="connsiteY126" fmla="*/ 1989467 h 2237474"/>
              <a:gd name="connsiteX127" fmla="*/ 2315525 w 12192000"/>
              <a:gd name="connsiteY127" fmla="*/ 1989708 h 2237474"/>
              <a:gd name="connsiteX128" fmla="*/ 2300792 w 12192000"/>
              <a:gd name="connsiteY128" fmla="*/ 1994290 h 2237474"/>
              <a:gd name="connsiteX129" fmla="*/ 2295469 w 12192000"/>
              <a:gd name="connsiteY129" fmla="*/ 1996659 h 2237474"/>
              <a:gd name="connsiteX130" fmla="*/ 2287219 w 12192000"/>
              <a:gd name="connsiteY130" fmla="*/ 1998750 h 2237474"/>
              <a:gd name="connsiteX131" fmla="*/ 2286948 w 12192000"/>
              <a:gd name="connsiteY131" fmla="*/ 1998596 h 2237474"/>
              <a:gd name="connsiteX132" fmla="*/ 2243069 w 12192000"/>
              <a:gd name="connsiteY132" fmla="*/ 2015111 h 2237474"/>
              <a:gd name="connsiteX133" fmla="*/ 2186609 w 12192000"/>
              <a:gd name="connsiteY133" fmla="*/ 2008263 h 2237474"/>
              <a:gd name="connsiteX134" fmla="*/ 2164831 w 12192000"/>
              <a:gd name="connsiteY134" fmla="*/ 2010143 h 2237474"/>
              <a:gd name="connsiteX135" fmla="*/ 2152836 w 12192000"/>
              <a:gd name="connsiteY135" fmla="*/ 2010048 h 2237474"/>
              <a:gd name="connsiteX136" fmla="*/ 2117102 w 12192000"/>
              <a:gd name="connsiteY136" fmla="*/ 2023004 h 2237474"/>
              <a:gd name="connsiteX137" fmla="*/ 2111935 w 12192000"/>
              <a:gd name="connsiteY137" fmla="*/ 2023163 h 2237474"/>
              <a:gd name="connsiteX138" fmla="*/ 2089991 w 12192000"/>
              <a:gd name="connsiteY138" fmla="*/ 2034193 h 2237474"/>
              <a:gd name="connsiteX139" fmla="*/ 2058061 w 12192000"/>
              <a:gd name="connsiteY139" fmla="*/ 2047942 h 2237474"/>
              <a:gd name="connsiteX140" fmla="*/ 2055737 w 12192000"/>
              <a:gd name="connsiteY140" fmla="*/ 2047704 h 2237474"/>
              <a:gd name="connsiteX141" fmla="*/ 2042244 w 12192000"/>
              <a:gd name="connsiteY141" fmla="*/ 2055560 h 2237474"/>
              <a:gd name="connsiteX142" fmla="*/ 1976224 w 12192000"/>
              <a:gd name="connsiteY142" fmla="*/ 2074257 h 2237474"/>
              <a:gd name="connsiteX143" fmla="*/ 1877728 w 12192000"/>
              <a:gd name="connsiteY143" fmla="*/ 2101004 h 2237474"/>
              <a:gd name="connsiteX144" fmla="*/ 1759056 w 12192000"/>
              <a:gd name="connsiteY144" fmla="*/ 2125608 h 2237474"/>
              <a:gd name="connsiteX145" fmla="*/ 1637948 w 12192000"/>
              <a:gd name="connsiteY145" fmla="*/ 2172597 h 2237474"/>
              <a:gd name="connsiteX146" fmla="*/ 1434549 w 12192000"/>
              <a:gd name="connsiteY146" fmla="*/ 2234522 h 2237474"/>
              <a:gd name="connsiteX147" fmla="*/ 1398481 w 12192000"/>
              <a:gd name="connsiteY147" fmla="*/ 2237074 h 2237474"/>
              <a:gd name="connsiteX148" fmla="*/ 1398407 w 12192000"/>
              <a:gd name="connsiteY148" fmla="*/ 2237095 h 2237474"/>
              <a:gd name="connsiteX149" fmla="*/ 1370962 w 12192000"/>
              <a:gd name="connsiteY149" fmla="*/ 2237474 h 2237474"/>
              <a:gd name="connsiteX150" fmla="*/ 1356367 w 12192000"/>
              <a:gd name="connsiteY150" fmla="*/ 2235089 h 2237474"/>
              <a:gd name="connsiteX151" fmla="*/ 1324828 w 12192000"/>
              <a:gd name="connsiteY151" fmla="*/ 2231968 h 2237474"/>
              <a:gd name="connsiteX152" fmla="*/ 1297744 w 12192000"/>
              <a:gd name="connsiteY152" fmla="*/ 2235849 h 2237474"/>
              <a:gd name="connsiteX153" fmla="*/ 1286236 w 12192000"/>
              <a:gd name="connsiteY153" fmla="*/ 2233135 h 2237474"/>
              <a:gd name="connsiteX154" fmla="*/ 1283504 w 12192000"/>
              <a:gd name="connsiteY154" fmla="*/ 2233797 h 2237474"/>
              <a:gd name="connsiteX155" fmla="*/ 1279765 w 12192000"/>
              <a:gd name="connsiteY155" fmla="*/ 2229639 h 2237474"/>
              <a:gd name="connsiteX156" fmla="*/ 1195347 w 12192000"/>
              <a:gd name="connsiteY156" fmla="*/ 2212354 h 2237474"/>
              <a:gd name="connsiteX157" fmla="*/ 970251 w 12192000"/>
              <a:gd name="connsiteY157" fmla="*/ 2221029 h 2237474"/>
              <a:gd name="connsiteX158" fmla="*/ 812914 w 12192000"/>
              <a:gd name="connsiteY158" fmla="*/ 2202752 h 2237474"/>
              <a:gd name="connsiteX159" fmla="*/ 800195 w 12192000"/>
              <a:gd name="connsiteY159" fmla="*/ 2209407 h 2237474"/>
              <a:gd name="connsiteX160" fmla="*/ 784978 w 12192000"/>
              <a:gd name="connsiteY160" fmla="*/ 2212360 h 2237474"/>
              <a:gd name="connsiteX161" fmla="*/ 681987 w 12192000"/>
              <a:gd name="connsiteY161" fmla="*/ 2216757 h 2237474"/>
              <a:gd name="connsiteX162" fmla="*/ 669923 w 12192000"/>
              <a:gd name="connsiteY162" fmla="*/ 2211682 h 2237474"/>
              <a:gd name="connsiteX163" fmla="*/ 648680 w 12192000"/>
              <a:gd name="connsiteY163" fmla="*/ 2206229 h 2237474"/>
              <a:gd name="connsiteX164" fmla="*/ 597225 w 12192000"/>
              <a:gd name="connsiteY164" fmla="*/ 2180999 h 2237474"/>
              <a:gd name="connsiteX165" fmla="*/ 558449 w 12192000"/>
              <a:gd name="connsiteY165" fmla="*/ 2182346 h 2237474"/>
              <a:gd name="connsiteX166" fmla="*/ 550517 w 12192000"/>
              <a:gd name="connsiteY166" fmla="*/ 2182060 h 2237474"/>
              <a:gd name="connsiteX167" fmla="*/ 550309 w 12192000"/>
              <a:gd name="connsiteY167" fmla="*/ 2181825 h 2237474"/>
              <a:gd name="connsiteX168" fmla="*/ 541836 w 12192000"/>
              <a:gd name="connsiteY168" fmla="*/ 2181063 h 2237474"/>
              <a:gd name="connsiteX169" fmla="*/ 536057 w 12192000"/>
              <a:gd name="connsiteY169" fmla="*/ 2181537 h 2237474"/>
              <a:gd name="connsiteX170" fmla="*/ 520671 w 12192000"/>
              <a:gd name="connsiteY170" fmla="*/ 2180980 h 2237474"/>
              <a:gd name="connsiteX171" fmla="*/ 515024 w 12192000"/>
              <a:gd name="connsiteY171" fmla="*/ 2179258 h 2237474"/>
              <a:gd name="connsiteX172" fmla="*/ 512278 w 12192000"/>
              <a:gd name="connsiteY172" fmla="*/ 2176369 h 2237474"/>
              <a:gd name="connsiteX173" fmla="*/ 480419 w 12192000"/>
              <a:gd name="connsiteY173" fmla="*/ 2167807 h 2237474"/>
              <a:gd name="connsiteX174" fmla="*/ 413835 w 12192000"/>
              <a:gd name="connsiteY174" fmla="*/ 2156783 h 2237474"/>
              <a:gd name="connsiteX175" fmla="*/ 376513 w 12192000"/>
              <a:gd name="connsiteY175" fmla="*/ 2154014 h 2237474"/>
              <a:gd name="connsiteX176" fmla="*/ 273386 w 12192000"/>
              <a:gd name="connsiteY176" fmla="*/ 2142551 h 2237474"/>
              <a:gd name="connsiteX177" fmla="*/ 169207 w 12192000"/>
              <a:gd name="connsiteY177" fmla="*/ 2128100 h 2237474"/>
              <a:gd name="connsiteX178" fmla="*/ 93149 w 12192000"/>
              <a:gd name="connsiteY178" fmla="*/ 2105324 h 2237474"/>
              <a:gd name="connsiteX179" fmla="*/ 88109 w 12192000"/>
              <a:gd name="connsiteY179" fmla="*/ 2106704 h 2237474"/>
              <a:gd name="connsiteX180" fmla="*/ 80022 w 12192000"/>
              <a:gd name="connsiteY180" fmla="*/ 2107254 h 2237474"/>
              <a:gd name="connsiteX181" fmla="*/ 79717 w 12192000"/>
              <a:gd name="connsiteY181" fmla="*/ 2107046 h 2237474"/>
              <a:gd name="connsiteX182" fmla="*/ 72352 w 12192000"/>
              <a:gd name="connsiteY182" fmla="*/ 2107991 h 2237474"/>
              <a:gd name="connsiteX183" fmla="*/ 37645 w 12192000"/>
              <a:gd name="connsiteY183" fmla="*/ 2115401 h 2237474"/>
              <a:gd name="connsiteX184" fmla="*/ 4572 w 12192000"/>
              <a:gd name="connsiteY184" fmla="*/ 2111091 h 2237474"/>
              <a:gd name="connsiteX185" fmla="*/ 0 w 12192000"/>
              <a:gd name="connsiteY185" fmla="*/ 2110468 h 2237474"/>
              <a:gd name="connsiteX186" fmla="*/ 0 w 12192000"/>
              <a:gd name="connsiteY18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64145 w 12192000"/>
              <a:gd name="connsiteY113" fmla="*/ 1994061 h 2237474"/>
              <a:gd name="connsiteX114" fmla="*/ 2843662 w 12192000"/>
              <a:gd name="connsiteY114" fmla="*/ 1992498 h 2237474"/>
              <a:gd name="connsiteX115" fmla="*/ 2796128 w 12192000"/>
              <a:gd name="connsiteY115" fmla="*/ 1976403 h 2237474"/>
              <a:gd name="connsiteX116" fmla="*/ 2756784 w 12192000"/>
              <a:gd name="connsiteY116" fmla="*/ 1985116 h 2237474"/>
              <a:gd name="connsiteX117" fmla="*/ 2748833 w 12192000"/>
              <a:gd name="connsiteY117" fmla="*/ 1986323 h 2237474"/>
              <a:gd name="connsiteX118" fmla="*/ 2748661 w 12192000"/>
              <a:gd name="connsiteY118" fmla="*/ 1986122 h 2237474"/>
              <a:gd name="connsiteX119" fmla="*/ 2718916 w 12192000"/>
              <a:gd name="connsiteY119" fmla="*/ 1990867 h 2237474"/>
              <a:gd name="connsiteX120" fmla="*/ 2713522 w 12192000"/>
              <a:gd name="connsiteY120" fmla="*/ 1990173 h 2237474"/>
              <a:gd name="connsiteX121" fmla="*/ 2680597 w 12192000"/>
              <a:gd name="connsiteY121" fmla="*/ 1984996 h 2237474"/>
              <a:gd name="connsiteX122" fmla="*/ 2578178 w 12192000"/>
              <a:gd name="connsiteY122" fmla="*/ 1990531 h 2237474"/>
              <a:gd name="connsiteX123" fmla="*/ 2476147 w 12192000"/>
              <a:gd name="connsiteY123" fmla="*/ 1998305 h 2237474"/>
              <a:gd name="connsiteX124" fmla="*/ 2373568 w 12192000"/>
              <a:gd name="connsiteY124" fmla="*/ 2003219 h 2237474"/>
              <a:gd name="connsiteX125" fmla="*/ 2321399 w 12192000"/>
              <a:gd name="connsiteY125" fmla="*/ 1989467 h 2237474"/>
              <a:gd name="connsiteX126" fmla="*/ 2315525 w 12192000"/>
              <a:gd name="connsiteY126" fmla="*/ 1989708 h 2237474"/>
              <a:gd name="connsiteX127" fmla="*/ 2300792 w 12192000"/>
              <a:gd name="connsiteY127" fmla="*/ 1994290 h 2237474"/>
              <a:gd name="connsiteX128" fmla="*/ 2295469 w 12192000"/>
              <a:gd name="connsiteY128" fmla="*/ 1996659 h 2237474"/>
              <a:gd name="connsiteX129" fmla="*/ 2287219 w 12192000"/>
              <a:gd name="connsiteY129" fmla="*/ 1998750 h 2237474"/>
              <a:gd name="connsiteX130" fmla="*/ 2286948 w 12192000"/>
              <a:gd name="connsiteY130" fmla="*/ 1998596 h 2237474"/>
              <a:gd name="connsiteX131" fmla="*/ 2243069 w 12192000"/>
              <a:gd name="connsiteY131" fmla="*/ 2015111 h 2237474"/>
              <a:gd name="connsiteX132" fmla="*/ 2186609 w 12192000"/>
              <a:gd name="connsiteY132" fmla="*/ 2008263 h 2237474"/>
              <a:gd name="connsiteX133" fmla="*/ 2164831 w 12192000"/>
              <a:gd name="connsiteY133" fmla="*/ 2010143 h 2237474"/>
              <a:gd name="connsiteX134" fmla="*/ 2152836 w 12192000"/>
              <a:gd name="connsiteY134" fmla="*/ 2010048 h 2237474"/>
              <a:gd name="connsiteX135" fmla="*/ 2117102 w 12192000"/>
              <a:gd name="connsiteY135" fmla="*/ 2023004 h 2237474"/>
              <a:gd name="connsiteX136" fmla="*/ 2111935 w 12192000"/>
              <a:gd name="connsiteY136" fmla="*/ 2023163 h 2237474"/>
              <a:gd name="connsiteX137" fmla="*/ 2089991 w 12192000"/>
              <a:gd name="connsiteY137" fmla="*/ 2034193 h 2237474"/>
              <a:gd name="connsiteX138" fmla="*/ 2058061 w 12192000"/>
              <a:gd name="connsiteY138" fmla="*/ 2047942 h 2237474"/>
              <a:gd name="connsiteX139" fmla="*/ 2055737 w 12192000"/>
              <a:gd name="connsiteY139" fmla="*/ 2047704 h 2237474"/>
              <a:gd name="connsiteX140" fmla="*/ 2042244 w 12192000"/>
              <a:gd name="connsiteY140" fmla="*/ 2055560 h 2237474"/>
              <a:gd name="connsiteX141" fmla="*/ 1976224 w 12192000"/>
              <a:gd name="connsiteY141" fmla="*/ 2074257 h 2237474"/>
              <a:gd name="connsiteX142" fmla="*/ 1877728 w 12192000"/>
              <a:gd name="connsiteY142" fmla="*/ 2101004 h 2237474"/>
              <a:gd name="connsiteX143" fmla="*/ 1759056 w 12192000"/>
              <a:gd name="connsiteY143" fmla="*/ 2125608 h 2237474"/>
              <a:gd name="connsiteX144" fmla="*/ 1637948 w 12192000"/>
              <a:gd name="connsiteY144" fmla="*/ 2172597 h 2237474"/>
              <a:gd name="connsiteX145" fmla="*/ 1434549 w 12192000"/>
              <a:gd name="connsiteY145" fmla="*/ 2234522 h 2237474"/>
              <a:gd name="connsiteX146" fmla="*/ 1398481 w 12192000"/>
              <a:gd name="connsiteY146" fmla="*/ 2237074 h 2237474"/>
              <a:gd name="connsiteX147" fmla="*/ 1398407 w 12192000"/>
              <a:gd name="connsiteY147" fmla="*/ 2237095 h 2237474"/>
              <a:gd name="connsiteX148" fmla="*/ 1370962 w 12192000"/>
              <a:gd name="connsiteY148" fmla="*/ 2237474 h 2237474"/>
              <a:gd name="connsiteX149" fmla="*/ 1356367 w 12192000"/>
              <a:gd name="connsiteY149" fmla="*/ 2235089 h 2237474"/>
              <a:gd name="connsiteX150" fmla="*/ 1324828 w 12192000"/>
              <a:gd name="connsiteY150" fmla="*/ 2231968 h 2237474"/>
              <a:gd name="connsiteX151" fmla="*/ 1297744 w 12192000"/>
              <a:gd name="connsiteY151" fmla="*/ 2235849 h 2237474"/>
              <a:gd name="connsiteX152" fmla="*/ 1286236 w 12192000"/>
              <a:gd name="connsiteY152" fmla="*/ 2233135 h 2237474"/>
              <a:gd name="connsiteX153" fmla="*/ 1283504 w 12192000"/>
              <a:gd name="connsiteY153" fmla="*/ 2233797 h 2237474"/>
              <a:gd name="connsiteX154" fmla="*/ 1279765 w 12192000"/>
              <a:gd name="connsiteY154" fmla="*/ 2229639 h 2237474"/>
              <a:gd name="connsiteX155" fmla="*/ 1195347 w 12192000"/>
              <a:gd name="connsiteY155" fmla="*/ 2212354 h 2237474"/>
              <a:gd name="connsiteX156" fmla="*/ 970251 w 12192000"/>
              <a:gd name="connsiteY156" fmla="*/ 2221029 h 2237474"/>
              <a:gd name="connsiteX157" fmla="*/ 812914 w 12192000"/>
              <a:gd name="connsiteY157" fmla="*/ 2202752 h 2237474"/>
              <a:gd name="connsiteX158" fmla="*/ 800195 w 12192000"/>
              <a:gd name="connsiteY158" fmla="*/ 2209407 h 2237474"/>
              <a:gd name="connsiteX159" fmla="*/ 784978 w 12192000"/>
              <a:gd name="connsiteY159" fmla="*/ 2212360 h 2237474"/>
              <a:gd name="connsiteX160" fmla="*/ 681987 w 12192000"/>
              <a:gd name="connsiteY160" fmla="*/ 2216757 h 2237474"/>
              <a:gd name="connsiteX161" fmla="*/ 669923 w 12192000"/>
              <a:gd name="connsiteY161" fmla="*/ 2211682 h 2237474"/>
              <a:gd name="connsiteX162" fmla="*/ 648680 w 12192000"/>
              <a:gd name="connsiteY162" fmla="*/ 2206229 h 2237474"/>
              <a:gd name="connsiteX163" fmla="*/ 597225 w 12192000"/>
              <a:gd name="connsiteY163" fmla="*/ 2180999 h 2237474"/>
              <a:gd name="connsiteX164" fmla="*/ 558449 w 12192000"/>
              <a:gd name="connsiteY164" fmla="*/ 2182346 h 2237474"/>
              <a:gd name="connsiteX165" fmla="*/ 550517 w 12192000"/>
              <a:gd name="connsiteY165" fmla="*/ 2182060 h 2237474"/>
              <a:gd name="connsiteX166" fmla="*/ 550309 w 12192000"/>
              <a:gd name="connsiteY166" fmla="*/ 2181825 h 2237474"/>
              <a:gd name="connsiteX167" fmla="*/ 541836 w 12192000"/>
              <a:gd name="connsiteY167" fmla="*/ 2181063 h 2237474"/>
              <a:gd name="connsiteX168" fmla="*/ 536057 w 12192000"/>
              <a:gd name="connsiteY168" fmla="*/ 2181537 h 2237474"/>
              <a:gd name="connsiteX169" fmla="*/ 520671 w 12192000"/>
              <a:gd name="connsiteY169" fmla="*/ 2180980 h 2237474"/>
              <a:gd name="connsiteX170" fmla="*/ 515024 w 12192000"/>
              <a:gd name="connsiteY170" fmla="*/ 2179258 h 2237474"/>
              <a:gd name="connsiteX171" fmla="*/ 512278 w 12192000"/>
              <a:gd name="connsiteY171" fmla="*/ 2176369 h 2237474"/>
              <a:gd name="connsiteX172" fmla="*/ 480419 w 12192000"/>
              <a:gd name="connsiteY172" fmla="*/ 2167807 h 2237474"/>
              <a:gd name="connsiteX173" fmla="*/ 413835 w 12192000"/>
              <a:gd name="connsiteY173" fmla="*/ 2156783 h 2237474"/>
              <a:gd name="connsiteX174" fmla="*/ 376513 w 12192000"/>
              <a:gd name="connsiteY174" fmla="*/ 2154014 h 2237474"/>
              <a:gd name="connsiteX175" fmla="*/ 273386 w 12192000"/>
              <a:gd name="connsiteY175" fmla="*/ 2142551 h 2237474"/>
              <a:gd name="connsiteX176" fmla="*/ 169207 w 12192000"/>
              <a:gd name="connsiteY176" fmla="*/ 2128100 h 2237474"/>
              <a:gd name="connsiteX177" fmla="*/ 93149 w 12192000"/>
              <a:gd name="connsiteY177" fmla="*/ 2105324 h 2237474"/>
              <a:gd name="connsiteX178" fmla="*/ 88109 w 12192000"/>
              <a:gd name="connsiteY178" fmla="*/ 2106704 h 2237474"/>
              <a:gd name="connsiteX179" fmla="*/ 80022 w 12192000"/>
              <a:gd name="connsiteY179" fmla="*/ 2107254 h 2237474"/>
              <a:gd name="connsiteX180" fmla="*/ 79717 w 12192000"/>
              <a:gd name="connsiteY180" fmla="*/ 2107046 h 2237474"/>
              <a:gd name="connsiteX181" fmla="*/ 72352 w 12192000"/>
              <a:gd name="connsiteY181" fmla="*/ 2107991 h 2237474"/>
              <a:gd name="connsiteX182" fmla="*/ 37645 w 12192000"/>
              <a:gd name="connsiteY182" fmla="*/ 2115401 h 2237474"/>
              <a:gd name="connsiteX183" fmla="*/ 4572 w 12192000"/>
              <a:gd name="connsiteY183" fmla="*/ 2111091 h 2237474"/>
              <a:gd name="connsiteX184" fmla="*/ 0 w 12192000"/>
              <a:gd name="connsiteY184" fmla="*/ 2110468 h 2237474"/>
              <a:gd name="connsiteX185" fmla="*/ 0 w 12192000"/>
              <a:gd name="connsiteY18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96128 w 12192000"/>
              <a:gd name="connsiteY114" fmla="*/ 1976403 h 2237474"/>
              <a:gd name="connsiteX115" fmla="*/ 2756784 w 12192000"/>
              <a:gd name="connsiteY115" fmla="*/ 1985116 h 2237474"/>
              <a:gd name="connsiteX116" fmla="*/ 2748833 w 12192000"/>
              <a:gd name="connsiteY116" fmla="*/ 1986323 h 2237474"/>
              <a:gd name="connsiteX117" fmla="*/ 2748661 w 12192000"/>
              <a:gd name="connsiteY117" fmla="*/ 1986122 h 2237474"/>
              <a:gd name="connsiteX118" fmla="*/ 2718916 w 12192000"/>
              <a:gd name="connsiteY118" fmla="*/ 1990867 h 2237474"/>
              <a:gd name="connsiteX119" fmla="*/ 2713522 w 12192000"/>
              <a:gd name="connsiteY119" fmla="*/ 1990173 h 2237474"/>
              <a:gd name="connsiteX120" fmla="*/ 2680597 w 12192000"/>
              <a:gd name="connsiteY120" fmla="*/ 1984996 h 2237474"/>
              <a:gd name="connsiteX121" fmla="*/ 2578178 w 12192000"/>
              <a:gd name="connsiteY121" fmla="*/ 1990531 h 2237474"/>
              <a:gd name="connsiteX122" fmla="*/ 2476147 w 12192000"/>
              <a:gd name="connsiteY122" fmla="*/ 1998305 h 2237474"/>
              <a:gd name="connsiteX123" fmla="*/ 2373568 w 12192000"/>
              <a:gd name="connsiteY123" fmla="*/ 2003219 h 2237474"/>
              <a:gd name="connsiteX124" fmla="*/ 2321399 w 12192000"/>
              <a:gd name="connsiteY124" fmla="*/ 1989467 h 2237474"/>
              <a:gd name="connsiteX125" fmla="*/ 2315525 w 12192000"/>
              <a:gd name="connsiteY125" fmla="*/ 1989708 h 2237474"/>
              <a:gd name="connsiteX126" fmla="*/ 2300792 w 12192000"/>
              <a:gd name="connsiteY126" fmla="*/ 1994290 h 2237474"/>
              <a:gd name="connsiteX127" fmla="*/ 2295469 w 12192000"/>
              <a:gd name="connsiteY127" fmla="*/ 1996659 h 2237474"/>
              <a:gd name="connsiteX128" fmla="*/ 2287219 w 12192000"/>
              <a:gd name="connsiteY128" fmla="*/ 1998750 h 2237474"/>
              <a:gd name="connsiteX129" fmla="*/ 2286948 w 12192000"/>
              <a:gd name="connsiteY129" fmla="*/ 1998596 h 2237474"/>
              <a:gd name="connsiteX130" fmla="*/ 2243069 w 12192000"/>
              <a:gd name="connsiteY130" fmla="*/ 2015111 h 2237474"/>
              <a:gd name="connsiteX131" fmla="*/ 2186609 w 12192000"/>
              <a:gd name="connsiteY131" fmla="*/ 2008263 h 2237474"/>
              <a:gd name="connsiteX132" fmla="*/ 2164831 w 12192000"/>
              <a:gd name="connsiteY132" fmla="*/ 2010143 h 2237474"/>
              <a:gd name="connsiteX133" fmla="*/ 2152836 w 12192000"/>
              <a:gd name="connsiteY133" fmla="*/ 2010048 h 2237474"/>
              <a:gd name="connsiteX134" fmla="*/ 2117102 w 12192000"/>
              <a:gd name="connsiteY134" fmla="*/ 2023004 h 2237474"/>
              <a:gd name="connsiteX135" fmla="*/ 2111935 w 12192000"/>
              <a:gd name="connsiteY135" fmla="*/ 2023163 h 2237474"/>
              <a:gd name="connsiteX136" fmla="*/ 2089991 w 12192000"/>
              <a:gd name="connsiteY136" fmla="*/ 2034193 h 2237474"/>
              <a:gd name="connsiteX137" fmla="*/ 2058061 w 12192000"/>
              <a:gd name="connsiteY137" fmla="*/ 2047942 h 2237474"/>
              <a:gd name="connsiteX138" fmla="*/ 2055737 w 12192000"/>
              <a:gd name="connsiteY138" fmla="*/ 2047704 h 2237474"/>
              <a:gd name="connsiteX139" fmla="*/ 2042244 w 12192000"/>
              <a:gd name="connsiteY139" fmla="*/ 2055560 h 2237474"/>
              <a:gd name="connsiteX140" fmla="*/ 1976224 w 12192000"/>
              <a:gd name="connsiteY140" fmla="*/ 2074257 h 2237474"/>
              <a:gd name="connsiteX141" fmla="*/ 1877728 w 12192000"/>
              <a:gd name="connsiteY141" fmla="*/ 2101004 h 2237474"/>
              <a:gd name="connsiteX142" fmla="*/ 1759056 w 12192000"/>
              <a:gd name="connsiteY142" fmla="*/ 2125608 h 2237474"/>
              <a:gd name="connsiteX143" fmla="*/ 1637948 w 12192000"/>
              <a:gd name="connsiteY143" fmla="*/ 2172597 h 2237474"/>
              <a:gd name="connsiteX144" fmla="*/ 1434549 w 12192000"/>
              <a:gd name="connsiteY144" fmla="*/ 2234522 h 2237474"/>
              <a:gd name="connsiteX145" fmla="*/ 1398481 w 12192000"/>
              <a:gd name="connsiteY145" fmla="*/ 2237074 h 2237474"/>
              <a:gd name="connsiteX146" fmla="*/ 1398407 w 12192000"/>
              <a:gd name="connsiteY146" fmla="*/ 2237095 h 2237474"/>
              <a:gd name="connsiteX147" fmla="*/ 1370962 w 12192000"/>
              <a:gd name="connsiteY147" fmla="*/ 2237474 h 2237474"/>
              <a:gd name="connsiteX148" fmla="*/ 1356367 w 12192000"/>
              <a:gd name="connsiteY148" fmla="*/ 2235089 h 2237474"/>
              <a:gd name="connsiteX149" fmla="*/ 1324828 w 12192000"/>
              <a:gd name="connsiteY149" fmla="*/ 2231968 h 2237474"/>
              <a:gd name="connsiteX150" fmla="*/ 1297744 w 12192000"/>
              <a:gd name="connsiteY150" fmla="*/ 2235849 h 2237474"/>
              <a:gd name="connsiteX151" fmla="*/ 1286236 w 12192000"/>
              <a:gd name="connsiteY151" fmla="*/ 2233135 h 2237474"/>
              <a:gd name="connsiteX152" fmla="*/ 1283504 w 12192000"/>
              <a:gd name="connsiteY152" fmla="*/ 2233797 h 2237474"/>
              <a:gd name="connsiteX153" fmla="*/ 1279765 w 12192000"/>
              <a:gd name="connsiteY153" fmla="*/ 2229639 h 2237474"/>
              <a:gd name="connsiteX154" fmla="*/ 1195347 w 12192000"/>
              <a:gd name="connsiteY154" fmla="*/ 2212354 h 2237474"/>
              <a:gd name="connsiteX155" fmla="*/ 970251 w 12192000"/>
              <a:gd name="connsiteY155" fmla="*/ 2221029 h 2237474"/>
              <a:gd name="connsiteX156" fmla="*/ 812914 w 12192000"/>
              <a:gd name="connsiteY156" fmla="*/ 2202752 h 2237474"/>
              <a:gd name="connsiteX157" fmla="*/ 800195 w 12192000"/>
              <a:gd name="connsiteY157" fmla="*/ 2209407 h 2237474"/>
              <a:gd name="connsiteX158" fmla="*/ 784978 w 12192000"/>
              <a:gd name="connsiteY158" fmla="*/ 2212360 h 2237474"/>
              <a:gd name="connsiteX159" fmla="*/ 681987 w 12192000"/>
              <a:gd name="connsiteY159" fmla="*/ 2216757 h 2237474"/>
              <a:gd name="connsiteX160" fmla="*/ 669923 w 12192000"/>
              <a:gd name="connsiteY160" fmla="*/ 2211682 h 2237474"/>
              <a:gd name="connsiteX161" fmla="*/ 648680 w 12192000"/>
              <a:gd name="connsiteY161" fmla="*/ 2206229 h 2237474"/>
              <a:gd name="connsiteX162" fmla="*/ 597225 w 12192000"/>
              <a:gd name="connsiteY162" fmla="*/ 2180999 h 2237474"/>
              <a:gd name="connsiteX163" fmla="*/ 558449 w 12192000"/>
              <a:gd name="connsiteY163" fmla="*/ 2182346 h 2237474"/>
              <a:gd name="connsiteX164" fmla="*/ 550517 w 12192000"/>
              <a:gd name="connsiteY164" fmla="*/ 2182060 h 2237474"/>
              <a:gd name="connsiteX165" fmla="*/ 550309 w 12192000"/>
              <a:gd name="connsiteY165" fmla="*/ 2181825 h 2237474"/>
              <a:gd name="connsiteX166" fmla="*/ 541836 w 12192000"/>
              <a:gd name="connsiteY166" fmla="*/ 2181063 h 2237474"/>
              <a:gd name="connsiteX167" fmla="*/ 536057 w 12192000"/>
              <a:gd name="connsiteY167" fmla="*/ 2181537 h 2237474"/>
              <a:gd name="connsiteX168" fmla="*/ 520671 w 12192000"/>
              <a:gd name="connsiteY168" fmla="*/ 2180980 h 2237474"/>
              <a:gd name="connsiteX169" fmla="*/ 515024 w 12192000"/>
              <a:gd name="connsiteY169" fmla="*/ 2179258 h 2237474"/>
              <a:gd name="connsiteX170" fmla="*/ 512278 w 12192000"/>
              <a:gd name="connsiteY170" fmla="*/ 2176369 h 2237474"/>
              <a:gd name="connsiteX171" fmla="*/ 480419 w 12192000"/>
              <a:gd name="connsiteY171" fmla="*/ 2167807 h 2237474"/>
              <a:gd name="connsiteX172" fmla="*/ 413835 w 12192000"/>
              <a:gd name="connsiteY172" fmla="*/ 2156783 h 2237474"/>
              <a:gd name="connsiteX173" fmla="*/ 376513 w 12192000"/>
              <a:gd name="connsiteY173" fmla="*/ 2154014 h 2237474"/>
              <a:gd name="connsiteX174" fmla="*/ 273386 w 12192000"/>
              <a:gd name="connsiteY174" fmla="*/ 2142551 h 2237474"/>
              <a:gd name="connsiteX175" fmla="*/ 169207 w 12192000"/>
              <a:gd name="connsiteY175" fmla="*/ 2128100 h 2237474"/>
              <a:gd name="connsiteX176" fmla="*/ 93149 w 12192000"/>
              <a:gd name="connsiteY176" fmla="*/ 2105324 h 2237474"/>
              <a:gd name="connsiteX177" fmla="*/ 88109 w 12192000"/>
              <a:gd name="connsiteY177" fmla="*/ 2106704 h 2237474"/>
              <a:gd name="connsiteX178" fmla="*/ 80022 w 12192000"/>
              <a:gd name="connsiteY178" fmla="*/ 2107254 h 2237474"/>
              <a:gd name="connsiteX179" fmla="*/ 79717 w 12192000"/>
              <a:gd name="connsiteY179" fmla="*/ 2107046 h 2237474"/>
              <a:gd name="connsiteX180" fmla="*/ 72352 w 12192000"/>
              <a:gd name="connsiteY180" fmla="*/ 2107991 h 2237474"/>
              <a:gd name="connsiteX181" fmla="*/ 37645 w 12192000"/>
              <a:gd name="connsiteY181" fmla="*/ 2115401 h 2237474"/>
              <a:gd name="connsiteX182" fmla="*/ 4572 w 12192000"/>
              <a:gd name="connsiteY182" fmla="*/ 2111091 h 2237474"/>
              <a:gd name="connsiteX183" fmla="*/ 0 w 12192000"/>
              <a:gd name="connsiteY183" fmla="*/ 2110468 h 2237474"/>
              <a:gd name="connsiteX184" fmla="*/ 0 w 12192000"/>
              <a:gd name="connsiteY18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96128 w 12192000"/>
              <a:gd name="connsiteY114" fmla="*/ 1976403 h 2237474"/>
              <a:gd name="connsiteX115" fmla="*/ 2756784 w 12192000"/>
              <a:gd name="connsiteY115" fmla="*/ 1985116 h 2237474"/>
              <a:gd name="connsiteX116" fmla="*/ 2748833 w 12192000"/>
              <a:gd name="connsiteY116" fmla="*/ 1986323 h 2237474"/>
              <a:gd name="connsiteX117" fmla="*/ 2748661 w 12192000"/>
              <a:gd name="connsiteY117" fmla="*/ 1986122 h 2237474"/>
              <a:gd name="connsiteX118" fmla="*/ 2718916 w 12192000"/>
              <a:gd name="connsiteY118" fmla="*/ 1990867 h 2237474"/>
              <a:gd name="connsiteX119" fmla="*/ 2713522 w 12192000"/>
              <a:gd name="connsiteY119" fmla="*/ 1990173 h 2237474"/>
              <a:gd name="connsiteX120" fmla="*/ 2680597 w 12192000"/>
              <a:gd name="connsiteY120" fmla="*/ 1984996 h 2237474"/>
              <a:gd name="connsiteX121" fmla="*/ 2578178 w 12192000"/>
              <a:gd name="connsiteY121" fmla="*/ 1990531 h 2237474"/>
              <a:gd name="connsiteX122" fmla="*/ 2476147 w 12192000"/>
              <a:gd name="connsiteY122" fmla="*/ 1998305 h 2237474"/>
              <a:gd name="connsiteX123" fmla="*/ 2373568 w 12192000"/>
              <a:gd name="connsiteY123" fmla="*/ 2003219 h 2237474"/>
              <a:gd name="connsiteX124" fmla="*/ 2321399 w 12192000"/>
              <a:gd name="connsiteY124" fmla="*/ 1989467 h 2237474"/>
              <a:gd name="connsiteX125" fmla="*/ 2315525 w 12192000"/>
              <a:gd name="connsiteY125" fmla="*/ 1989708 h 2237474"/>
              <a:gd name="connsiteX126" fmla="*/ 2300792 w 12192000"/>
              <a:gd name="connsiteY126" fmla="*/ 1994290 h 2237474"/>
              <a:gd name="connsiteX127" fmla="*/ 2295469 w 12192000"/>
              <a:gd name="connsiteY127" fmla="*/ 1996659 h 2237474"/>
              <a:gd name="connsiteX128" fmla="*/ 2287219 w 12192000"/>
              <a:gd name="connsiteY128" fmla="*/ 1998750 h 2237474"/>
              <a:gd name="connsiteX129" fmla="*/ 2243069 w 12192000"/>
              <a:gd name="connsiteY129" fmla="*/ 2015111 h 2237474"/>
              <a:gd name="connsiteX130" fmla="*/ 2186609 w 12192000"/>
              <a:gd name="connsiteY130" fmla="*/ 2008263 h 2237474"/>
              <a:gd name="connsiteX131" fmla="*/ 2164831 w 12192000"/>
              <a:gd name="connsiteY131" fmla="*/ 2010143 h 2237474"/>
              <a:gd name="connsiteX132" fmla="*/ 2152836 w 12192000"/>
              <a:gd name="connsiteY132" fmla="*/ 2010048 h 2237474"/>
              <a:gd name="connsiteX133" fmla="*/ 2117102 w 12192000"/>
              <a:gd name="connsiteY133" fmla="*/ 2023004 h 2237474"/>
              <a:gd name="connsiteX134" fmla="*/ 2111935 w 12192000"/>
              <a:gd name="connsiteY134" fmla="*/ 2023163 h 2237474"/>
              <a:gd name="connsiteX135" fmla="*/ 2089991 w 12192000"/>
              <a:gd name="connsiteY135" fmla="*/ 2034193 h 2237474"/>
              <a:gd name="connsiteX136" fmla="*/ 2058061 w 12192000"/>
              <a:gd name="connsiteY136" fmla="*/ 2047942 h 2237474"/>
              <a:gd name="connsiteX137" fmla="*/ 2055737 w 12192000"/>
              <a:gd name="connsiteY137" fmla="*/ 2047704 h 2237474"/>
              <a:gd name="connsiteX138" fmla="*/ 2042244 w 12192000"/>
              <a:gd name="connsiteY138" fmla="*/ 2055560 h 2237474"/>
              <a:gd name="connsiteX139" fmla="*/ 1976224 w 12192000"/>
              <a:gd name="connsiteY139" fmla="*/ 2074257 h 2237474"/>
              <a:gd name="connsiteX140" fmla="*/ 1877728 w 12192000"/>
              <a:gd name="connsiteY140" fmla="*/ 2101004 h 2237474"/>
              <a:gd name="connsiteX141" fmla="*/ 1759056 w 12192000"/>
              <a:gd name="connsiteY141" fmla="*/ 2125608 h 2237474"/>
              <a:gd name="connsiteX142" fmla="*/ 1637948 w 12192000"/>
              <a:gd name="connsiteY142" fmla="*/ 2172597 h 2237474"/>
              <a:gd name="connsiteX143" fmla="*/ 1434549 w 12192000"/>
              <a:gd name="connsiteY143" fmla="*/ 2234522 h 2237474"/>
              <a:gd name="connsiteX144" fmla="*/ 1398481 w 12192000"/>
              <a:gd name="connsiteY144" fmla="*/ 2237074 h 2237474"/>
              <a:gd name="connsiteX145" fmla="*/ 1398407 w 12192000"/>
              <a:gd name="connsiteY145" fmla="*/ 2237095 h 2237474"/>
              <a:gd name="connsiteX146" fmla="*/ 1370962 w 12192000"/>
              <a:gd name="connsiteY146" fmla="*/ 2237474 h 2237474"/>
              <a:gd name="connsiteX147" fmla="*/ 1356367 w 12192000"/>
              <a:gd name="connsiteY147" fmla="*/ 2235089 h 2237474"/>
              <a:gd name="connsiteX148" fmla="*/ 1324828 w 12192000"/>
              <a:gd name="connsiteY148" fmla="*/ 2231968 h 2237474"/>
              <a:gd name="connsiteX149" fmla="*/ 1297744 w 12192000"/>
              <a:gd name="connsiteY149" fmla="*/ 2235849 h 2237474"/>
              <a:gd name="connsiteX150" fmla="*/ 1286236 w 12192000"/>
              <a:gd name="connsiteY150" fmla="*/ 2233135 h 2237474"/>
              <a:gd name="connsiteX151" fmla="*/ 1283504 w 12192000"/>
              <a:gd name="connsiteY151" fmla="*/ 2233797 h 2237474"/>
              <a:gd name="connsiteX152" fmla="*/ 1279765 w 12192000"/>
              <a:gd name="connsiteY152" fmla="*/ 2229639 h 2237474"/>
              <a:gd name="connsiteX153" fmla="*/ 1195347 w 12192000"/>
              <a:gd name="connsiteY153" fmla="*/ 2212354 h 2237474"/>
              <a:gd name="connsiteX154" fmla="*/ 970251 w 12192000"/>
              <a:gd name="connsiteY154" fmla="*/ 2221029 h 2237474"/>
              <a:gd name="connsiteX155" fmla="*/ 812914 w 12192000"/>
              <a:gd name="connsiteY155" fmla="*/ 2202752 h 2237474"/>
              <a:gd name="connsiteX156" fmla="*/ 800195 w 12192000"/>
              <a:gd name="connsiteY156" fmla="*/ 2209407 h 2237474"/>
              <a:gd name="connsiteX157" fmla="*/ 784978 w 12192000"/>
              <a:gd name="connsiteY157" fmla="*/ 2212360 h 2237474"/>
              <a:gd name="connsiteX158" fmla="*/ 681987 w 12192000"/>
              <a:gd name="connsiteY158" fmla="*/ 2216757 h 2237474"/>
              <a:gd name="connsiteX159" fmla="*/ 669923 w 12192000"/>
              <a:gd name="connsiteY159" fmla="*/ 2211682 h 2237474"/>
              <a:gd name="connsiteX160" fmla="*/ 648680 w 12192000"/>
              <a:gd name="connsiteY160" fmla="*/ 2206229 h 2237474"/>
              <a:gd name="connsiteX161" fmla="*/ 597225 w 12192000"/>
              <a:gd name="connsiteY161" fmla="*/ 2180999 h 2237474"/>
              <a:gd name="connsiteX162" fmla="*/ 558449 w 12192000"/>
              <a:gd name="connsiteY162" fmla="*/ 2182346 h 2237474"/>
              <a:gd name="connsiteX163" fmla="*/ 550517 w 12192000"/>
              <a:gd name="connsiteY163" fmla="*/ 2182060 h 2237474"/>
              <a:gd name="connsiteX164" fmla="*/ 550309 w 12192000"/>
              <a:gd name="connsiteY164" fmla="*/ 2181825 h 2237474"/>
              <a:gd name="connsiteX165" fmla="*/ 541836 w 12192000"/>
              <a:gd name="connsiteY165" fmla="*/ 2181063 h 2237474"/>
              <a:gd name="connsiteX166" fmla="*/ 536057 w 12192000"/>
              <a:gd name="connsiteY166" fmla="*/ 2181537 h 2237474"/>
              <a:gd name="connsiteX167" fmla="*/ 520671 w 12192000"/>
              <a:gd name="connsiteY167" fmla="*/ 2180980 h 2237474"/>
              <a:gd name="connsiteX168" fmla="*/ 515024 w 12192000"/>
              <a:gd name="connsiteY168" fmla="*/ 2179258 h 2237474"/>
              <a:gd name="connsiteX169" fmla="*/ 512278 w 12192000"/>
              <a:gd name="connsiteY169" fmla="*/ 2176369 h 2237474"/>
              <a:gd name="connsiteX170" fmla="*/ 480419 w 12192000"/>
              <a:gd name="connsiteY170" fmla="*/ 2167807 h 2237474"/>
              <a:gd name="connsiteX171" fmla="*/ 413835 w 12192000"/>
              <a:gd name="connsiteY171" fmla="*/ 2156783 h 2237474"/>
              <a:gd name="connsiteX172" fmla="*/ 376513 w 12192000"/>
              <a:gd name="connsiteY172" fmla="*/ 2154014 h 2237474"/>
              <a:gd name="connsiteX173" fmla="*/ 273386 w 12192000"/>
              <a:gd name="connsiteY173" fmla="*/ 2142551 h 2237474"/>
              <a:gd name="connsiteX174" fmla="*/ 169207 w 12192000"/>
              <a:gd name="connsiteY174" fmla="*/ 2128100 h 2237474"/>
              <a:gd name="connsiteX175" fmla="*/ 93149 w 12192000"/>
              <a:gd name="connsiteY175" fmla="*/ 2105324 h 2237474"/>
              <a:gd name="connsiteX176" fmla="*/ 88109 w 12192000"/>
              <a:gd name="connsiteY176" fmla="*/ 2106704 h 2237474"/>
              <a:gd name="connsiteX177" fmla="*/ 80022 w 12192000"/>
              <a:gd name="connsiteY177" fmla="*/ 2107254 h 2237474"/>
              <a:gd name="connsiteX178" fmla="*/ 79717 w 12192000"/>
              <a:gd name="connsiteY178" fmla="*/ 2107046 h 2237474"/>
              <a:gd name="connsiteX179" fmla="*/ 72352 w 12192000"/>
              <a:gd name="connsiteY179" fmla="*/ 2107991 h 2237474"/>
              <a:gd name="connsiteX180" fmla="*/ 37645 w 12192000"/>
              <a:gd name="connsiteY180" fmla="*/ 2115401 h 2237474"/>
              <a:gd name="connsiteX181" fmla="*/ 4572 w 12192000"/>
              <a:gd name="connsiteY181" fmla="*/ 2111091 h 2237474"/>
              <a:gd name="connsiteX182" fmla="*/ 0 w 12192000"/>
              <a:gd name="connsiteY182" fmla="*/ 2110468 h 2237474"/>
              <a:gd name="connsiteX183" fmla="*/ 0 w 12192000"/>
              <a:gd name="connsiteY18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96128 w 12192000"/>
              <a:gd name="connsiteY114" fmla="*/ 1976403 h 2237474"/>
              <a:gd name="connsiteX115" fmla="*/ 2756784 w 12192000"/>
              <a:gd name="connsiteY115" fmla="*/ 1985116 h 2237474"/>
              <a:gd name="connsiteX116" fmla="*/ 2748833 w 12192000"/>
              <a:gd name="connsiteY116" fmla="*/ 1986323 h 2237474"/>
              <a:gd name="connsiteX117" fmla="*/ 2748661 w 12192000"/>
              <a:gd name="connsiteY117" fmla="*/ 1986122 h 2237474"/>
              <a:gd name="connsiteX118" fmla="*/ 2718916 w 12192000"/>
              <a:gd name="connsiteY118" fmla="*/ 1990867 h 2237474"/>
              <a:gd name="connsiteX119" fmla="*/ 2713522 w 12192000"/>
              <a:gd name="connsiteY119" fmla="*/ 1990173 h 2237474"/>
              <a:gd name="connsiteX120" fmla="*/ 2680597 w 12192000"/>
              <a:gd name="connsiteY120" fmla="*/ 1984996 h 2237474"/>
              <a:gd name="connsiteX121" fmla="*/ 2578178 w 12192000"/>
              <a:gd name="connsiteY121" fmla="*/ 1990531 h 2237474"/>
              <a:gd name="connsiteX122" fmla="*/ 2476147 w 12192000"/>
              <a:gd name="connsiteY122" fmla="*/ 1998305 h 2237474"/>
              <a:gd name="connsiteX123" fmla="*/ 2373568 w 12192000"/>
              <a:gd name="connsiteY123" fmla="*/ 2003219 h 2237474"/>
              <a:gd name="connsiteX124" fmla="*/ 2321399 w 12192000"/>
              <a:gd name="connsiteY124" fmla="*/ 1989467 h 2237474"/>
              <a:gd name="connsiteX125" fmla="*/ 2315525 w 12192000"/>
              <a:gd name="connsiteY125" fmla="*/ 1989708 h 2237474"/>
              <a:gd name="connsiteX126" fmla="*/ 2300792 w 12192000"/>
              <a:gd name="connsiteY126" fmla="*/ 1994290 h 2237474"/>
              <a:gd name="connsiteX127" fmla="*/ 2287219 w 12192000"/>
              <a:gd name="connsiteY127" fmla="*/ 1998750 h 2237474"/>
              <a:gd name="connsiteX128" fmla="*/ 2243069 w 12192000"/>
              <a:gd name="connsiteY128" fmla="*/ 2015111 h 2237474"/>
              <a:gd name="connsiteX129" fmla="*/ 2186609 w 12192000"/>
              <a:gd name="connsiteY129" fmla="*/ 2008263 h 2237474"/>
              <a:gd name="connsiteX130" fmla="*/ 2164831 w 12192000"/>
              <a:gd name="connsiteY130" fmla="*/ 2010143 h 2237474"/>
              <a:gd name="connsiteX131" fmla="*/ 2152836 w 12192000"/>
              <a:gd name="connsiteY131" fmla="*/ 2010048 h 2237474"/>
              <a:gd name="connsiteX132" fmla="*/ 2117102 w 12192000"/>
              <a:gd name="connsiteY132" fmla="*/ 2023004 h 2237474"/>
              <a:gd name="connsiteX133" fmla="*/ 2111935 w 12192000"/>
              <a:gd name="connsiteY133" fmla="*/ 2023163 h 2237474"/>
              <a:gd name="connsiteX134" fmla="*/ 2089991 w 12192000"/>
              <a:gd name="connsiteY134" fmla="*/ 2034193 h 2237474"/>
              <a:gd name="connsiteX135" fmla="*/ 2058061 w 12192000"/>
              <a:gd name="connsiteY135" fmla="*/ 2047942 h 2237474"/>
              <a:gd name="connsiteX136" fmla="*/ 2055737 w 12192000"/>
              <a:gd name="connsiteY136" fmla="*/ 2047704 h 2237474"/>
              <a:gd name="connsiteX137" fmla="*/ 2042244 w 12192000"/>
              <a:gd name="connsiteY137" fmla="*/ 2055560 h 2237474"/>
              <a:gd name="connsiteX138" fmla="*/ 1976224 w 12192000"/>
              <a:gd name="connsiteY138" fmla="*/ 2074257 h 2237474"/>
              <a:gd name="connsiteX139" fmla="*/ 1877728 w 12192000"/>
              <a:gd name="connsiteY139" fmla="*/ 2101004 h 2237474"/>
              <a:gd name="connsiteX140" fmla="*/ 1759056 w 12192000"/>
              <a:gd name="connsiteY140" fmla="*/ 2125608 h 2237474"/>
              <a:gd name="connsiteX141" fmla="*/ 1637948 w 12192000"/>
              <a:gd name="connsiteY141" fmla="*/ 2172597 h 2237474"/>
              <a:gd name="connsiteX142" fmla="*/ 1434549 w 12192000"/>
              <a:gd name="connsiteY142" fmla="*/ 2234522 h 2237474"/>
              <a:gd name="connsiteX143" fmla="*/ 1398481 w 12192000"/>
              <a:gd name="connsiteY143" fmla="*/ 2237074 h 2237474"/>
              <a:gd name="connsiteX144" fmla="*/ 1398407 w 12192000"/>
              <a:gd name="connsiteY144" fmla="*/ 2237095 h 2237474"/>
              <a:gd name="connsiteX145" fmla="*/ 1370962 w 12192000"/>
              <a:gd name="connsiteY145" fmla="*/ 2237474 h 2237474"/>
              <a:gd name="connsiteX146" fmla="*/ 1356367 w 12192000"/>
              <a:gd name="connsiteY146" fmla="*/ 2235089 h 2237474"/>
              <a:gd name="connsiteX147" fmla="*/ 1324828 w 12192000"/>
              <a:gd name="connsiteY147" fmla="*/ 2231968 h 2237474"/>
              <a:gd name="connsiteX148" fmla="*/ 1297744 w 12192000"/>
              <a:gd name="connsiteY148" fmla="*/ 2235849 h 2237474"/>
              <a:gd name="connsiteX149" fmla="*/ 1286236 w 12192000"/>
              <a:gd name="connsiteY149" fmla="*/ 2233135 h 2237474"/>
              <a:gd name="connsiteX150" fmla="*/ 1283504 w 12192000"/>
              <a:gd name="connsiteY150" fmla="*/ 2233797 h 2237474"/>
              <a:gd name="connsiteX151" fmla="*/ 1279765 w 12192000"/>
              <a:gd name="connsiteY151" fmla="*/ 2229639 h 2237474"/>
              <a:gd name="connsiteX152" fmla="*/ 1195347 w 12192000"/>
              <a:gd name="connsiteY152" fmla="*/ 2212354 h 2237474"/>
              <a:gd name="connsiteX153" fmla="*/ 970251 w 12192000"/>
              <a:gd name="connsiteY153" fmla="*/ 2221029 h 2237474"/>
              <a:gd name="connsiteX154" fmla="*/ 812914 w 12192000"/>
              <a:gd name="connsiteY154" fmla="*/ 2202752 h 2237474"/>
              <a:gd name="connsiteX155" fmla="*/ 800195 w 12192000"/>
              <a:gd name="connsiteY155" fmla="*/ 2209407 h 2237474"/>
              <a:gd name="connsiteX156" fmla="*/ 784978 w 12192000"/>
              <a:gd name="connsiteY156" fmla="*/ 2212360 h 2237474"/>
              <a:gd name="connsiteX157" fmla="*/ 681987 w 12192000"/>
              <a:gd name="connsiteY157" fmla="*/ 2216757 h 2237474"/>
              <a:gd name="connsiteX158" fmla="*/ 669923 w 12192000"/>
              <a:gd name="connsiteY158" fmla="*/ 2211682 h 2237474"/>
              <a:gd name="connsiteX159" fmla="*/ 648680 w 12192000"/>
              <a:gd name="connsiteY159" fmla="*/ 2206229 h 2237474"/>
              <a:gd name="connsiteX160" fmla="*/ 597225 w 12192000"/>
              <a:gd name="connsiteY160" fmla="*/ 2180999 h 2237474"/>
              <a:gd name="connsiteX161" fmla="*/ 558449 w 12192000"/>
              <a:gd name="connsiteY161" fmla="*/ 2182346 h 2237474"/>
              <a:gd name="connsiteX162" fmla="*/ 550517 w 12192000"/>
              <a:gd name="connsiteY162" fmla="*/ 2182060 h 2237474"/>
              <a:gd name="connsiteX163" fmla="*/ 550309 w 12192000"/>
              <a:gd name="connsiteY163" fmla="*/ 2181825 h 2237474"/>
              <a:gd name="connsiteX164" fmla="*/ 541836 w 12192000"/>
              <a:gd name="connsiteY164" fmla="*/ 2181063 h 2237474"/>
              <a:gd name="connsiteX165" fmla="*/ 536057 w 12192000"/>
              <a:gd name="connsiteY165" fmla="*/ 2181537 h 2237474"/>
              <a:gd name="connsiteX166" fmla="*/ 520671 w 12192000"/>
              <a:gd name="connsiteY166" fmla="*/ 2180980 h 2237474"/>
              <a:gd name="connsiteX167" fmla="*/ 515024 w 12192000"/>
              <a:gd name="connsiteY167" fmla="*/ 2179258 h 2237474"/>
              <a:gd name="connsiteX168" fmla="*/ 512278 w 12192000"/>
              <a:gd name="connsiteY168" fmla="*/ 2176369 h 2237474"/>
              <a:gd name="connsiteX169" fmla="*/ 480419 w 12192000"/>
              <a:gd name="connsiteY169" fmla="*/ 2167807 h 2237474"/>
              <a:gd name="connsiteX170" fmla="*/ 413835 w 12192000"/>
              <a:gd name="connsiteY170" fmla="*/ 2156783 h 2237474"/>
              <a:gd name="connsiteX171" fmla="*/ 376513 w 12192000"/>
              <a:gd name="connsiteY171" fmla="*/ 2154014 h 2237474"/>
              <a:gd name="connsiteX172" fmla="*/ 273386 w 12192000"/>
              <a:gd name="connsiteY172" fmla="*/ 2142551 h 2237474"/>
              <a:gd name="connsiteX173" fmla="*/ 169207 w 12192000"/>
              <a:gd name="connsiteY173" fmla="*/ 2128100 h 2237474"/>
              <a:gd name="connsiteX174" fmla="*/ 93149 w 12192000"/>
              <a:gd name="connsiteY174" fmla="*/ 2105324 h 2237474"/>
              <a:gd name="connsiteX175" fmla="*/ 88109 w 12192000"/>
              <a:gd name="connsiteY175" fmla="*/ 2106704 h 2237474"/>
              <a:gd name="connsiteX176" fmla="*/ 80022 w 12192000"/>
              <a:gd name="connsiteY176" fmla="*/ 2107254 h 2237474"/>
              <a:gd name="connsiteX177" fmla="*/ 79717 w 12192000"/>
              <a:gd name="connsiteY177" fmla="*/ 2107046 h 2237474"/>
              <a:gd name="connsiteX178" fmla="*/ 72352 w 12192000"/>
              <a:gd name="connsiteY178" fmla="*/ 2107991 h 2237474"/>
              <a:gd name="connsiteX179" fmla="*/ 37645 w 12192000"/>
              <a:gd name="connsiteY179" fmla="*/ 2115401 h 2237474"/>
              <a:gd name="connsiteX180" fmla="*/ 4572 w 12192000"/>
              <a:gd name="connsiteY180" fmla="*/ 2111091 h 2237474"/>
              <a:gd name="connsiteX181" fmla="*/ 0 w 12192000"/>
              <a:gd name="connsiteY181" fmla="*/ 2110468 h 2237474"/>
              <a:gd name="connsiteX182" fmla="*/ 0 w 12192000"/>
              <a:gd name="connsiteY18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96128 w 12192000"/>
              <a:gd name="connsiteY114" fmla="*/ 1976403 h 2237474"/>
              <a:gd name="connsiteX115" fmla="*/ 2756784 w 12192000"/>
              <a:gd name="connsiteY115" fmla="*/ 1985116 h 2237474"/>
              <a:gd name="connsiteX116" fmla="*/ 2748833 w 12192000"/>
              <a:gd name="connsiteY116" fmla="*/ 1986323 h 2237474"/>
              <a:gd name="connsiteX117" fmla="*/ 2748661 w 12192000"/>
              <a:gd name="connsiteY117" fmla="*/ 1986122 h 2237474"/>
              <a:gd name="connsiteX118" fmla="*/ 2718916 w 12192000"/>
              <a:gd name="connsiteY118" fmla="*/ 1990867 h 2237474"/>
              <a:gd name="connsiteX119" fmla="*/ 2713522 w 12192000"/>
              <a:gd name="connsiteY119" fmla="*/ 1990173 h 2237474"/>
              <a:gd name="connsiteX120" fmla="*/ 2680597 w 12192000"/>
              <a:gd name="connsiteY120" fmla="*/ 1984996 h 2237474"/>
              <a:gd name="connsiteX121" fmla="*/ 2578178 w 12192000"/>
              <a:gd name="connsiteY121" fmla="*/ 1990531 h 2237474"/>
              <a:gd name="connsiteX122" fmla="*/ 2476147 w 12192000"/>
              <a:gd name="connsiteY122" fmla="*/ 1998305 h 2237474"/>
              <a:gd name="connsiteX123" fmla="*/ 2373568 w 12192000"/>
              <a:gd name="connsiteY123" fmla="*/ 2003219 h 2237474"/>
              <a:gd name="connsiteX124" fmla="*/ 2315525 w 12192000"/>
              <a:gd name="connsiteY124" fmla="*/ 1989708 h 2237474"/>
              <a:gd name="connsiteX125" fmla="*/ 2300792 w 12192000"/>
              <a:gd name="connsiteY125" fmla="*/ 1994290 h 2237474"/>
              <a:gd name="connsiteX126" fmla="*/ 2287219 w 12192000"/>
              <a:gd name="connsiteY126" fmla="*/ 1998750 h 2237474"/>
              <a:gd name="connsiteX127" fmla="*/ 2243069 w 12192000"/>
              <a:gd name="connsiteY127" fmla="*/ 2015111 h 2237474"/>
              <a:gd name="connsiteX128" fmla="*/ 2186609 w 12192000"/>
              <a:gd name="connsiteY128" fmla="*/ 2008263 h 2237474"/>
              <a:gd name="connsiteX129" fmla="*/ 2164831 w 12192000"/>
              <a:gd name="connsiteY129" fmla="*/ 2010143 h 2237474"/>
              <a:gd name="connsiteX130" fmla="*/ 2152836 w 12192000"/>
              <a:gd name="connsiteY130" fmla="*/ 2010048 h 2237474"/>
              <a:gd name="connsiteX131" fmla="*/ 2117102 w 12192000"/>
              <a:gd name="connsiteY131" fmla="*/ 2023004 h 2237474"/>
              <a:gd name="connsiteX132" fmla="*/ 2111935 w 12192000"/>
              <a:gd name="connsiteY132" fmla="*/ 2023163 h 2237474"/>
              <a:gd name="connsiteX133" fmla="*/ 2089991 w 12192000"/>
              <a:gd name="connsiteY133" fmla="*/ 2034193 h 2237474"/>
              <a:gd name="connsiteX134" fmla="*/ 2058061 w 12192000"/>
              <a:gd name="connsiteY134" fmla="*/ 2047942 h 2237474"/>
              <a:gd name="connsiteX135" fmla="*/ 2055737 w 12192000"/>
              <a:gd name="connsiteY135" fmla="*/ 2047704 h 2237474"/>
              <a:gd name="connsiteX136" fmla="*/ 2042244 w 12192000"/>
              <a:gd name="connsiteY136" fmla="*/ 2055560 h 2237474"/>
              <a:gd name="connsiteX137" fmla="*/ 1976224 w 12192000"/>
              <a:gd name="connsiteY137" fmla="*/ 2074257 h 2237474"/>
              <a:gd name="connsiteX138" fmla="*/ 1877728 w 12192000"/>
              <a:gd name="connsiteY138" fmla="*/ 2101004 h 2237474"/>
              <a:gd name="connsiteX139" fmla="*/ 1759056 w 12192000"/>
              <a:gd name="connsiteY139" fmla="*/ 2125608 h 2237474"/>
              <a:gd name="connsiteX140" fmla="*/ 1637948 w 12192000"/>
              <a:gd name="connsiteY140" fmla="*/ 2172597 h 2237474"/>
              <a:gd name="connsiteX141" fmla="*/ 1434549 w 12192000"/>
              <a:gd name="connsiteY141" fmla="*/ 2234522 h 2237474"/>
              <a:gd name="connsiteX142" fmla="*/ 1398481 w 12192000"/>
              <a:gd name="connsiteY142" fmla="*/ 2237074 h 2237474"/>
              <a:gd name="connsiteX143" fmla="*/ 1398407 w 12192000"/>
              <a:gd name="connsiteY143" fmla="*/ 2237095 h 2237474"/>
              <a:gd name="connsiteX144" fmla="*/ 1370962 w 12192000"/>
              <a:gd name="connsiteY144" fmla="*/ 2237474 h 2237474"/>
              <a:gd name="connsiteX145" fmla="*/ 1356367 w 12192000"/>
              <a:gd name="connsiteY145" fmla="*/ 2235089 h 2237474"/>
              <a:gd name="connsiteX146" fmla="*/ 1324828 w 12192000"/>
              <a:gd name="connsiteY146" fmla="*/ 2231968 h 2237474"/>
              <a:gd name="connsiteX147" fmla="*/ 1297744 w 12192000"/>
              <a:gd name="connsiteY147" fmla="*/ 2235849 h 2237474"/>
              <a:gd name="connsiteX148" fmla="*/ 1286236 w 12192000"/>
              <a:gd name="connsiteY148" fmla="*/ 2233135 h 2237474"/>
              <a:gd name="connsiteX149" fmla="*/ 1283504 w 12192000"/>
              <a:gd name="connsiteY149" fmla="*/ 2233797 h 2237474"/>
              <a:gd name="connsiteX150" fmla="*/ 1279765 w 12192000"/>
              <a:gd name="connsiteY150" fmla="*/ 2229639 h 2237474"/>
              <a:gd name="connsiteX151" fmla="*/ 1195347 w 12192000"/>
              <a:gd name="connsiteY151" fmla="*/ 2212354 h 2237474"/>
              <a:gd name="connsiteX152" fmla="*/ 970251 w 12192000"/>
              <a:gd name="connsiteY152" fmla="*/ 2221029 h 2237474"/>
              <a:gd name="connsiteX153" fmla="*/ 812914 w 12192000"/>
              <a:gd name="connsiteY153" fmla="*/ 2202752 h 2237474"/>
              <a:gd name="connsiteX154" fmla="*/ 800195 w 12192000"/>
              <a:gd name="connsiteY154" fmla="*/ 2209407 h 2237474"/>
              <a:gd name="connsiteX155" fmla="*/ 784978 w 12192000"/>
              <a:gd name="connsiteY155" fmla="*/ 2212360 h 2237474"/>
              <a:gd name="connsiteX156" fmla="*/ 681987 w 12192000"/>
              <a:gd name="connsiteY156" fmla="*/ 2216757 h 2237474"/>
              <a:gd name="connsiteX157" fmla="*/ 669923 w 12192000"/>
              <a:gd name="connsiteY157" fmla="*/ 2211682 h 2237474"/>
              <a:gd name="connsiteX158" fmla="*/ 648680 w 12192000"/>
              <a:gd name="connsiteY158" fmla="*/ 2206229 h 2237474"/>
              <a:gd name="connsiteX159" fmla="*/ 597225 w 12192000"/>
              <a:gd name="connsiteY159" fmla="*/ 2180999 h 2237474"/>
              <a:gd name="connsiteX160" fmla="*/ 558449 w 12192000"/>
              <a:gd name="connsiteY160" fmla="*/ 2182346 h 2237474"/>
              <a:gd name="connsiteX161" fmla="*/ 550517 w 12192000"/>
              <a:gd name="connsiteY161" fmla="*/ 2182060 h 2237474"/>
              <a:gd name="connsiteX162" fmla="*/ 550309 w 12192000"/>
              <a:gd name="connsiteY162" fmla="*/ 2181825 h 2237474"/>
              <a:gd name="connsiteX163" fmla="*/ 541836 w 12192000"/>
              <a:gd name="connsiteY163" fmla="*/ 2181063 h 2237474"/>
              <a:gd name="connsiteX164" fmla="*/ 536057 w 12192000"/>
              <a:gd name="connsiteY164" fmla="*/ 2181537 h 2237474"/>
              <a:gd name="connsiteX165" fmla="*/ 520671 w 12192000"/>
              <a:gd name="connsiteY165" fmla="*/ 2180980 h 2237474"/>
              <a:gd name="connsiteX166" fmla="*/ 515024 w 12192000"/>
              <a:gd name="connsiteY166" fmla="*/ 2179258 h 2237474"/>
              <a:gd name="connsiteX167" fmla="*/ 512278 w 12192000"/>
              <a:gd name="connsiteY167" fmla="*/ 2176369 h 2237474"/>
              <a:gd name="connsiteX168" fmla="*/ 480419 w 12192000"/>
              <a:gd name="connsiteY168" fmla="*/ 2167807 h 2237474"/>
              <a:gd name="connsiteX169" fmla="*/ 413835 w 12192000"/>
              <a:gd name="connsiteY169" fmla="*/ 2156783 h 2237474"/>
              <a:gd name="connsiteX170" fmla="*/ 376513 w 12192000"/>
              <a:gd name="connsiteY170" fmla="*/ 2154014 h 2237474"/>
              <a:gd name="connsiteX171" fmla="*/ 273386 w 12192000"/>
              <a:gd name="connsiteY171" fmla="*/ 2142551 h 2237474"/>
              <a:gd name="connsiteX172" fmla="*/ 169207 w 12192000"/>
              <a:gd name="connsiteY172" fmla="*/ 2128100 h 2237474"/>
              <a:gd name="connsiteX173" fmla="*/ 93149 w 12192000"/>
              <a:gd name="connsiteY173" fmla="*/ 2105324 h 2237474"/>
              <a:gd name="connsiteX174" fmla="*/ 88109 w 12192000"/>
              <a:gd name="connsiteY174" fmla="*/ 2106704 h 2237474"/>
              <a:gd name="connsiteX175" fmla="*/ 80022 w 12192000"/>
              <a:gd name="connsiteY175" fmla="*/ 2107254 h 2237474"/>
              <a:gd name="connsiteX176" fmla="*/ 79717 w 12192000"/>
              <a:gd name="connsiteY176" fmla="*/ 2107046 h 2237474"/>
              <a:gd name="connsiteX177" fmla="*/ 72352 w 12192000"/>
              <a:gd name="connsiteY177" fmla="*/ 2107991 h 2237474"/>
              <a:gd name="connsiteX178" fmla="*/ 37645 w 12192000"/>
              <a:gd name="connsiteY178" fmla="*/ 2115401 h 2237474"/>
              <a:gd name="connsiteX179" fmla="*/ 4572 w 12192000"/>
              <a:gd name="connsiteY179" fmla="*/ 2111091 h 2237474"/>
              <a:gd name="connsiteX180" fmla="*/ 0 w 12192000"/>
              <a:gd name="connsiteY180" fmla="*/ 2110468 h 2237474"/>
              <a:gd name="connsiteX181" fmla="*/ 0 w 12192000"/>
              <a:gd name="connsiteY18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96128 w 12192000"/>
              <a:gd name="connsiteY114" fmla="*/ 1976403 h 2237474"/>
              <a:gd name="connsiteX115" fmla="*/ 2756784 w 12192000"/>
              <a:gd name="connsiteY115" fmla="*/ 1985116 h 2237474"/>
              <a:gd name="connsiteX116" fmla="*/ 2748833 w 12192000"/>
              <a:gd name="connsiteY116" fmla="*/ 1986323 h 2237474"/>
              <a:gd name="connsiteX117" fmla="*/ 2748661 w 12192000"/>
              <a:gd name="connsiteY117" fmla="*/ 1986122 h 2237474"/>
              <a:gd name="connsiteX118" fmla="*/ 2718916 w 12192000"/>
              <a:gd name="connsiteY118" fmla="*/ 1990867 h 2237474"/>
              <a:gd name="connsiteX119" fmla="*/ 2713522 w 12192000"/>
              <a:gd name="connsiteY119" fmla="*/ 1990173 h 2237474"/>
              <a:gd name="connsiteX120" fmla="*/ 2680597 w 12192000"/>
              <a:gd name="connsiteY120" fmla="*/ 1984996 h 2237474"/>
              <a:gd name="connsiteX121" fmla="*/ 2578178 w 12192000"/>
              <a:gd name="connsiteY121" fmla="*/ 1990531 h 2237474"/>
              <a:gd name="connsiteX122" fmla="*/ 2476147 w 12192000"/>
              <a:gd name="connsiteY122" fmla="*/ 1998305 h 2237474"/>
              <a:gd name="connsiteX123" fmla="*/ 2373568 w 12192000"/>
              <a:gd name="connsiteY123" fmla="*/ 2003219 h 2237474"/>
              <a:gd name="connsiteX124" fmla="*/ 2300792 w 12192000"/>
              <a:gd name="connsiteY124" fmla="*/ 1994290 h 2237474"/>
              <a:gd name="connsiteX125" fmla="*/ 2287219 w 12192000"/>
              <a:gd name="connsiteY125" fmla="*/ 1998750 h 2237474"/>
              <a:gd name="connsiteX126" fmla="*/ 2243069 w 12192000"/>
              <a:gd name="connsiteY126" fmla="*/ 2015111 h 2237474"/>
              <a:gd name="connsiteX127" fmla="*/ 2186609 w 12192000"/>
              <a:gd name="connsiteY127" fmla="*/ 2008263 h 2237474"/>
              <a:gd name="connsiteX128" fmla="*/ 2164831 w 12192000"/>
              <a:gd name="connsiteY128" fmla="*/ 2010143 h 2237474"/>
              <a:gd name="connsiteX129" fmla="*/ 2152836 w 12192000"/>
              <a:gd name="connsiteY129" fmla="*/ 2010048 h 2237474"/>
              <a:gd name="connsiteX130" fmla="*/ 2117102 w 12192000"/>
              <a:gd name="connsiteY130" fmla="*/ 2023004 h 2237474"/>
              <a:gd name="connsiteX131" fmla="*/ 2111935 w 12192000"/>
              <a:gd name="connsiteY131" fmla="*/ 2023163 h 2237474"/>
              <a:gd name="connsiteX132" fmla="*/ 2089991 w 12192000"/>
              <a:gd name="connsiteY132" fmla="*/ 2034193 h 2237474"/>
              <a:gd name="connsiteX133" fmla="*/ 2058061 w 12192000"/>
              <a:gd name="connsiteY133" fmla="*/ 2047942 h 2237474"/>
              <a:gd name="connsiteX134" fmla="*/ 2055737 w 12192000"/>
              <a:gd name="connsiteY134" fmla="*/ 2047704 h 2237474"/>
              <a:gd name="connsiteX135" fmla="*/ 2042244 w 12192000"/>
              <a:gd name="connsiteY135" fmla="*/ 2055560 h 2237474"/>
              <a:gd name="connsiteX136" fmla="*/ 1976224 w 12192000"/>
              <a:gd name="connsiteY136" fmla="*/ 2074257 h 2237474"/>
              <a:gd name="connsiteX137" fmla="*/ 1877728 w 12192000"/>
              <a:gd name="connsiteY137" fmla="*/ 2101004 h 2237474"/>
              <a:gd name="connsiteX138" fmla="*/ 1759056 w 12192000"/>
              <a:gd name="connsiteY138" fmla="*/ 2125608 h 2237474"/>
              <a:gd name="connsiteX139" fmla="*/ 1637948 w 12192000"/>
              <a:gd name="connsiteY139" fmla="*/ 2172597 h 2237474"/>
              <a:gd name="connsiteX140" fmla="*/ 1434549 w 12192000"/>
              <a:gd name="connsiteY140" fmla="*/ 2234522 h 2237474"/>
              <a:gd name="connsiteX141" fmla="*/ 1398481 w 12192000"/>
              <a:gd name="connsiteY141" fmla="*/ 2237074 h 2237474"/>
              <a:gd name="connsiteX142" fmla="*/ 1398407 w 12192000"/>
              <a:gd name="connsiteY142" fmla="*/ 2237095 h 2237474"/>
              <a:gd name="connsiteX143" fmla="*/ 1370962 w 12192000"/>
              <a:gd name="connsiteY143" fmla="*/ 2237474 h 2237474"/>
              <a:gd name="connsiteX144" fmla="*/ 1356367 w 12192000"/>
              <a:gd name="connsiteY144" fmla="*/ 2235089 h 2237474"/>
              <a:gd name="connsiteX145" fmla="*/ 1324828 w 12192000"/>
              <a:gd name="connsiteY145" fmla="*/ 2231968 h 2237474"/>
              <a:gd name="connsiteX146" fmla="*/ 1297744 w 12192000"/>
              <a:gd name="connsiteY146" fmla="*/ 2235849 h 2237474"/>
              <a:gd name="connsiteX147" fmla="*/ 1286236 w 12192000"/>
              <a:gd name="connsiteY147" fmla="*/ 2233135 h 2237474"/>
              <a:gd name="connsiteX148" fmla="*/ 1283504 w 12192000"/>
              <a:gd name="connsiteY148" fmla="*/ 2233797 h 2237474"/>
              <a:gd name="connsiteX149" fmla="*/ 1279765 w 12192000"/>
              <a:gd name="connsiteY149" fmla="*/ 2229639 h 2237474"/>
              <a:gd name="connsiteX150" fmla="*/ 1195347 w 12192000"/>
              <a:gd name="connsiteY150" fmla="*/ 2212354 h 2237474"/>
              <a:gd name="connsiteX151" fmla="*/ 970251 w 12192000"/>
              <a:gd name="connsiteY151" fmla="*/ 2221029 h 2237474"/>
              <a:gd name="connsiteX152" fmla="*/ 812914 w 12192000"/>
              <a:gd name="connsiteY152" fmla="*/ 2202752 h 2237474"/>
              <a:gd name="connsiteX153" fmla="*/ 800195 w 12192000"/>
              <a:gd name="connsiteY153" fmla="*/ 2209407 h 2237474"/>
              <a:gd name="connsiteX154" fmla="*/ 784978 w 12192000"/>
              <a:gd name="connsiteY154" fmla="*/ 2212360 h 2237474"/>
              <a:gd name="connsiteX155" fmla="*/ 681987 w 12192000"/>
              <a:gd name="connsiteY155" fmla="*/ 2216757 h 2237474"/>
              <a:gd name="connsiteX156" fmla="*/ 669923 w 12192000"/>
              <a:gd name="connsiteY156" fmla="*/ 2211682 h 2237474"/>
              <a:gd name="connsiteX157" fmla="*/ 648680 w 12192000"/>
              <a:gd name="connsiteY157" fmla="*/ 2206229 h 2237474"/>
              <a:gd name="connsiteX158" fmla="*/ 597225 w 12192000"/>
              <a:gd name="connsiteY158" fmla="*/ 2180999 h 2237474"/>
              <a:gd name="connsiteX159" fmla="*/ 558449 w 12192000"/>
              <a:gd name="connsiteY159" fmla="*/ 2182346 h 2237474"/>
              <a:gd name="connsiteX160" fmla="*/ 550517 w 12192000"/>
              <a:gd name="connsiteY160" fmla="*/ 2182060 h 2237474"/>
              <a:gd name="connsiteX161" fmla="*/ 550309 w 12192000"/>
              <a:gd name="connsiteY161" fmla="*/ 2181825 h 2237474"/>
              <a:gd name="connsiteX162" fmla="*/ 541836 w 12192000"/>
              <a:gd name="connsiteY162" fmla="*/ 2181063 h 2237474"/>
              <a:gd name="connsiteX163" fmla="*/ 536057 w 12192000"/>
              <a:gd name="connsiteY163" fmla="*/ 2181537 h 2237474"/>
              <a:gd name="connsiteX164" fmla="*/ 520671 w 12192000"/>
              <a:gd name="connsiteY164" fmla="*/ 2180980 h 2237474"/>
              <a:gd name="connsiteX165" fmla="*/ 515024 w 12192000"/>
              <a:gd name="connsiteY165" fmla="*/ 2179258 h 2237474"/>
              <a:gd name="connsiteX166" fmla="*/ 512278 w 12192000"/>
              <a:gd name="connsiteY166" fmla="*/ 2176369 h 2237474"/>
              <a:gd name="connsiteX167" fmla="*/ 480419 w 12192000"/>
              <a:gd name="connsiteY167" fmla="*/ 2167807 h 2237474"/>
              <a:gd name="connsiteX168" fmla="*/ 413835 w 12192000"/>
              <a:gd name="connsiteY168" fmla="*/ 2156783 h 2237474"/>
              <a:gd name="connsiteX169" fmla="*/ 376513 w 12192000"/>
              <a:gd name="connsiteY169" fmla="*/ 2154014 h 2237474"/>
              <a:gd name="connsiteX170" fmla="*/ 273386 w 12192000"/>
              <a:gd name="connsiteY170" fmla="*/ 2142551 h 2237474"/>
              <a:gd name="connsiteX171" fmla="*/ 169207 w 12192000"/>
              <a:gd name="connsiteY171" fmla="*/ 2128100 h 2237474"/>
              <a:gd name="connsiteX172" fmla="*/ 93149 w 12192000"/>
              <a:gd name="connsiteY172" fmla="*/ 2105324 h 2237474"/>
              <a:gd name="connsiteX173" fmla="*/ 88109 w 12192000"/>
              <a:gd name="connsiteY173" fmla="*/ 2106704 h 2237474"/>
              <a:gd name="connsiteX174" fmla="*/ 80022 w 12192000"/>
              <a:gd name="connsiteY174" fmla="*/ 2107254 h 2237474"/>
              <a:gd name="connsiteX175" fmla="*/ 79717 w 12192000"/>
              <a:gd name="connsiteY175" fmla="*/ 2107046 h 2237474"/>
              <a:gd name="connsiteX176" fmla="*/ 72352 w 12192000"/>
              <a:gd name="connsiteY176" fmla="*/ 2107991 h 2237474"/>
              <a:gd name="connsiteX177" fmla="*/ 37645 w 12192000"/>
              <a:gd name="connsiteY177" fmla="*/ 2115401 h 2237474"/>
              <a:gd name="connsiteX178" fmla="*/ 4572 w 12192000"/>
              <a:gd name="connsiteY178" fmla="*/ 2111091 h 2237474"/>
              <a:gd name="connsiteX179" fmla="*/ 0 w 12192000"/>
              <a:gd name="connsiteY179" fmla="*/ 2110468 h 2237474"/>
              <a:gd name="connsiteX180" fmla="*/ 0 w 12192000"/>
              <a:gd name="connsiteY18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96128 w 12192000"/>
              <a:gd name="connsiteY114" fmla="*/ 1976403 h 2237474"/>
              <a:gd name="connsiteX115" fmla="*/ 2756784 w 12192000"/>
              <a:gd name="connsiteY115" fmla="*/ 1985116 h 2237474"/>
              <a:gd name="connsiteX116" fmla="*/ 2748833 w 12192000"/>
              <a:gd name="connsiteY116" fmla="*/ 1986323 h 2237474"/>
              <a:gd name="connsiteX117" fmla="*/ 2748661 w 12192000"/>
              <a:gd name="connsiteY117" fmla="*/ 1986122 h 2237474"/>
              <a:gd name="connsiteX118" fmla="*/ 2718916 w 12192000"/>
              <a:gd name="connsiteY118" fmla="*/ 1990867 h 2237474"/>
              <a:gd name="connsiteX119" fmla="*/ 2713522 w 12192000"/>
              <a:gd name="connsiteY119" fmla="*/ 1990173 h 2237474"/>
              <a:gd name="connsiteX120" fmla="*/ 2680597 w 12192000"/>
              <a:gd name="connsiteY120" fmla="*/ 1984996 h 2237474"/>
              <a:gd name="connsiteX121" fmla="*/ 2578178 w 12192000"/>
              <a:gd name="connsiteY121" fmla="*/ 1990531 h 2237474"/>
              <a:gd name="connsiteX122" fmla="*/ 2476147 w 12192000"/>
              <a:gd name="connsiteY122" fmla="*/ 1998305 h 2237474"/>
              <a:gd name="connsiteX123" fmla="*/ 2373568 w 12192000"/>
              <a:gd name="connsiteY123" fmla="*/ 2003219 h 2237474"/>
              <a:gd name="connsiteX124" fmla="*/ 2287219 w 12192000"/>
              <a:gd name="connsiteY124" fmla="*/ 1998750 h 2237474"/>
              <a:gd name="connsiteX125" fmla="*/ 2243069 w 12192000"/>
              <a:gd name="connsiteY125" fmla="*/ 2015111 h 2237474"/>
              <a:gd name="connsiteX126" fmla="*/ 2186609 w 12192000"/>
              <a:gd name="connsiteY126" fmla="*/ 2008263 h 2237474"/>
              <a:gd name="connsiteX127" fmla="*/ 2164831 w 12192000"/>
              <a:gd name="connsiteY127" fmla="*/ 2010143 h 2237474"/>
              <a:gd name="connsiteX128" fmla="*/ 2152836 w 12192000"/>
              <a:gd name="connsiteY128" fmla="*/ 2010048 h 2237474"/>
              <a:gd name="connsiteX129" fmla="*/ 2117102 w 12192000"/>
              <a:gd name="connsiteY129" fmla="*/ 2023004 h 2237474"/>
              <a:gd name="connsiteX130" fmla="*/ 2111935 w 12192000"/>
              <a:gd name="connsiteY130" fmla="*/ 2023163 h 2237474"/>
              <a:gd name="connsiteX131" fmla="*/ 2089991 w 12192000"/>
              <a:gd name="connsiteY131" fmla="*/ 2034193 h 2237474"/>
              <a:gd name="connsiteX132" fmla="*/ 2058061 w 12192000"/>
              <a:gd name="connsiteY132" fmla="*/ 2047942 h 2237474"/>
              <a:gd name="connsiteX133" fmla="*/ 2055737 w 12192000"/>
              <a:gd name="connsiteY133" fmla="*/ 2047704 h 2237474"/>
              <a:gd name="connsiteX134" fmla="*/ 2042244 w 12192000"/>
              <a:gd name="connsiteY134" fmla="*/ 2055560 h 2237474"/>
              <a:gd name="connsiteX135" fmla="*/ 1976224 w 12192000"/>
              <a:gd name="connsiteY135" fmla="*/ 2074257 h 2237474"/>
              <a:gd name="connsiteX136" fmla="*/ 1877728 w 12192000"/>
              <a:gd name="connsiteY136" fmla="*/ 2101004 h 2237474"/>
              <a:gd name="connsiteX137" fmla="*/ 1759056 w 12192000"/>
              <a:gd name="connsiteY137" fmla="*/ 2125608 h 2237474"/>
              <a:gd name="connsiteX138" fmla="*/ 1637948 w 12192000"/>
              <a:gd name="connsiteY138" fmla="*/ 2172597 h 2237474"/>
              <a:gd name="connsiteX139" fmla="*/ 1434549 w 12192000"/>
              <a:gd name="connsiteY139" fmla="*/ 2234522 h 2237474"/>
              <a:gd name="connsiteX140" fmla="*/ 1398481 w 12192000"/>
              <a:gd name="connsiteY140" fmla="*/ 2237074 h 2237474"/>
              <a:gd name="connsiteX141" fmla="*/ 1398407 w 12192000"/>
              <a:gd name="connsiteY141" fmla="*/ 2237095 h 2237474"/>
              <a:gd name="connsiteX142" fmla="*/ 1370962 w 12192000"/>
              <a:gd name="connsiteY142" fmla="*/ 2237474 h 2237474"/>
              <a:gd name="connsiteX143" fmla="*/ 1356367 w 12192000"/>
              <a:gd name="connsiteY143" fmla="*/ 2235089 h 2237474"/>
              <a:gd name="connsiteX144" fmla="*/ 1324828 w 12192000"/>
              <a:gd name="connsiteY144" fmla="*/ 2231968 h 2237474"/>
              <a:gd name="connsiteX145" fmla="*/ 1297744 w 12192000"/>
              <a:gd name="connsiteY145" fmla="*/ 2235849 h 2237474"/>
              <a:gd name="connsiteX146" fmla="*/ 1286236 w 12192000"/>
              <a:gd name="connsiteY146" fmla="*/ 2233135 h 2237474"/>
              <a:gd name="connsiteX147" fmla="*/ 1283504 w 12192000"/>
              <a:gd name="connsiteY147" fmla="*/ 2233797 h 2237474"/>
              <a:gd name="connsiteX148" fmla="*/ 1279765 w 12192000"/>
              <a:gd name="connsiteY148" fmla="*/ 2229639 h 2237474"/>
              <a:gd name="connsiteX149" fmla="*/ 1195347 w 12192000"/>
              <a:gd name="connsiteY149" fmla="*/ 2212354 h 2237474"/>
              <a:gd name="connsiteX150" fmla="*/ 970251 w 12192000"/>
              <a:gd name="connsiteY150" fmla="*/ 2221029 h 2237474"/>
              <a:gd name="connsiteX151" fmla="*/ 812914 w 12192000"/>
              <a:gd name="connsiteY151" fmla="*/ 2202752 h 2237474"/>
              <a:gd name="connsiteX152" fmla="*/ 800195 w 12192000"/>
              <a:gd name="connsiteY152" fmla="*/ 2209407 h 2237474"/>
              <a:gd name="connsiteX153" fmla="*/ 784978 w 12192000"/>
              <a:gd name="connsiteY153" fmla="*/ 2212360 h 2237474"/>
              <a:gd name="connsiteX154" fmla="*/ 681987 w 12192000"/>
              <a:gd name="connsiteY154" fmla="*/ 2216757 h 2237474"/>
              <a:gd name="connsiteX155" fmla="*/ 669923 w 12192000"/>
              <a:gd name="connsiteY155" fmla="*/ 2211682 h 2237474"/>
              <a:gd name="connsiteX156" fmla="*/ 648680 w 12192000"/>
              <a:gd name="connsiteY156" fmla="*/ 2206229 h 2237474"/>
              <a:gd name="connsiteX157" fmla="*/ 597225 w 12192000"/>
              <a:gd name="connsiteY157" fmla="*/ 2180999 h 2237474"/>
              <a:gd name="connsiteX158" fmla="*/ 558449 w 12192000"/>
              <a:gd name="connsiteY158" fmla="*/ 2182346 h 2237474"/>
              <a:gd name="connsiteX159" fmla="*/ 550517 w 12192000"/>
              <a:gd name="connsiteY159" fmla="*/ 2182060 h 2237474"/>
              <a:gd name="connsiteX160" fmla="*/ 550309 w 12192000"/>
              <a:gd name="connsiteY160" fmla="*/ 2181825 h 2237474"/>
              <a:gd name="connsiteX161" fmla="*/ 541836 w 12192000"/>
              <a:gd name="connsiteY161" fmla="*/ 2181063 h 2237474"/>
              <a:gd name="connsiteX162" fmla="*/ 536057 w 12192000"/>
              <a:gd name="connsiteY162" fmla="*/ 2181537 h 2237474"/>
              <a:gd name="connsiteX163" fmla="*/ 520671 w 12192000"/>
              <a:gd name="connsiteY163" fmla="*/ 2180980 h 2237474"/>
              <a:gd name="connsiteX164" fmla="*/ 515024 w 12192000"/>
              <a:gd name="connsiteY164" fmla="*/ 2179258 h 2237474"/>
              <a:gd name="connsiteX165" fmla="*/ 512278 w 12192000"/>
              <a:gd name="connsiteY165" fmla="*/ 2176369 h 2237474"/>
              <a:gd name="connsiteX166" fmla="*/ 480419 w 12192000"/>
              <a:gd name="connsiteY166" fmla="*/ 2167807 h 2237474"/>
              <a:gd name="connsiteX167" fmla="*/ 413835 w 12192000"/>
              <a:gd name="connsiteY167" fmla="*/ 2156783 h 2237474"/>
              <a:gd name="connsiteX168" fmla="*/ 376513 w 12192000"/>
              <a:gd name="connsiteY168" fmla="*/ 2154014 h 2237474"/>
              <a:gd name="connsiteX169" fmla="*/ 273386 w 12192000"/>
              <a:gd name="connsiteY169" fmla="*/ 2142551 h 2237474"/>
              <a:gd name="connsiteX170" fmla="*/ 169207 w 12192000"/>
              <a:gd name="connsiteY170" fmla="*/ 2128100 h 2237474"/>
              <a:gd name="connsiteX171" fmla="*/ 93149 w 12192000"/>
              <a:gd name="connsiteY171" fmla="*/ 2105324 h 2237474"/>
              <a:gd name="connsiteX172" fmla="*/ 88109 w 12192000"/>
              <a:gd name="connsiteY172" fmla="*/ 2106704 h 2237474"/>
              <a:gd name="connsiteX173" fmla="*/ 80022 w 12192000"/>
              <a:gd name="connsiteY173" fmla="*/ 2107254 h 2237474"/>
              <a:gd name="connsiteX174" fmla="*/ 79717 w 12192000"/>
              <a:gd name="connsiteY174" fmla="*/ 2107046 h 2237474"/>
              <a:gd name="connsiteX175" fmla="*/ 72352 w 12192000"/>
              <a:gd name="connsiteY175" fmla="*/ 2107991 h 2237474"/>
              <a:gd name="connsiteX176" fmla="*/ 37645 w 12192000"/>
              <a:gd name="connsiteY176" fmla="*/ 2115401 h 2237474"/>
              <a:gd name="connsiteX177" fmla="*/ 4572 w 12192000"/>
              <a:gd name="connsiteY177" fmla="*/ 2111091 h 2237474"/>
              <a:gd name="connsiteX178" fmla="*/ 0 w 12192000"/>
              <a:gd name="connsiteY178" fmla="*/ 2110468 h 2237474"/>
              <a:gd name="connsiteX179" fmla="*/ 0 w 12192000"/>
              <a:gd name="connsiteY17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96128 w 12192000"/>
              <a:gd name="connsiteY114" fmla="*/ 1976403 h 2237474"/>
              <a:gd name="connsiteX115" fmla="*/ 2756784 w 12192000"/>
              <a:gd name="connsiteY115" fmla="*/ 1985116 h 2237474"/>
              <a:gd name="connsiteX116" fmla="*/ 2748833 w 12192000"/>
              <a:gd name="connsiteY116" fmla="*/ 1986323 h 2237474"/>
              <a:gd name="connsiteX117" fmla="*/ 2748661 w 12192000"/>
              <a:gd name="connsiteY117" fmla="*/ 1986122 h 2237474"/>
              <a:gd name="connsiteX118" fmla="*/ 2718916 w 12192000"/>
              <a:gd name="connsiteY118" fmla="*/ 1990867 h 2237474"/>
              <a:gd name="connsiteX119" fmla="*/ 2713522 w 12192000"/>
              <a:gd name="connsiteY119" fmla="*/ 1990173 h 2237474"/>
              <a:gd name="connsiteX120" fmla="*/ 2578178 w 12192000"/>
              <a:gd name="connsiteY120" fmla="*/ 1990531 h 2237474"/>
              <a:gd name="connsiteX121" fmla="*/ 2476147 w 12192000"/>
              <a:gd name="connsiteY121" fmla="*/ 1998305 h 2237474"/>
              <a:gd name="connsiteX122" fmla="*/ 2373568 w 12192000"/>
              <a:gd name="connsiteY122" fmla="*/ 2003219 h 2237474"/>
              <a:gd name="connsiteX123" fmla="*/ 2287219 w 12192000"/>
              <a:gd name="connsiteY123" fmla="*/ 1998750 h 2237474"/>
              <a:gd name="connsiteX124" fmla="*/ 2243069 w 12192000"/>
              <a:gd name="connsiteY124" fmla="*/ 2015111 h 2237474"/>
              <a:gd name="connsiteX125" fmla="*/ 2186609 w 12192000"/>
              <a:gd name="connsiteY125" fmla="*/ 2008263 h 2237474"/>
              <a:gd name="connsiteX126" fmla="*/ 2164831 w 12192000"/>
              <a:gd name="connsiteY126" fmla="*/ 2010143 h 2237474"/>
              <a:gd name="connsiteX127" fmla="*/ 2152836 w 12192000"/>
              <a:gd name="connsiteY127" fmla="*/ 2010048 h 2237474"/>
              <a:gd name="connsiteX128" fmla="*/ 2117102 w 12192000"/>
              <a:gd name="connsiteY128" fmla="*/ 2023004 h 2237474"/>
              <a:gd name="connsiteX129" fmla="*/ 2111935 w 12192000"/>
              <a:gd name="connsiteY129" fmla="*/ 2023163 h 2237474"/>
              <a:gd name="connsiteX130" fmla="*/ 2089991 w 12192000"/>
              <a:gd name="connsiteY130" fmla="*/ 2034193 h 2237474"/>
              <a:gd name="connsiteX131" fmla="*/ 2058061 w 12192000"/>
              <a:gd name="connsiteY131" fmla="*/ 2047942 h 2237474"/>
              <a:gd name="connsiteX132" fmla="*/ 2055737 w 12192000"/>
              <a:gd name="connsiteY132" fmla="*/ 2047704 h 2237474"/>
              <a:gd name="connsiteX133" fmla="*/ 2042244 w 12192000"/>
              <a:gd name="connsiteY133" fmla="*/ 2055560 h 2237474"/>
              <a:gd name="connsiteX134" fmla="*/ 1976224 w 12192000"/>
              <a:gd name="connsiteY134" fmla="*/ 2074257 h 2237474"/>
              <a:gd name="connsiteX135" fmla="*/ 1877728 w 12192000"/>
              <a:gd name="connsiteY135" fmla="*/ 2101004 h 2237474"/>
              <a:gd name="connsiteX136" fmla="*/ 1759056 w 12192000"/>
              <a:gd name="connsiteY136" fmla="*/ 2125608 h 2237474"/>
              <a:gd name="connsiteX137" fmla="*/ 1637948 w 12192000"/>
              <a:gd name="connsiteY137" fmla="*/ 2172597 h 2237474"/>
              <a:gd name="connsiteX138" fmla="*/ 1434549 w 12192000"/>
              <a:gd name="connsiteY138" fmla="*/ 2234522 h 2237474"/>
              <a:gd name="connsiteX139" fmla="*/ 1398481 w 12192000"/>
              <a:gd name="connsiteY139" fmla="*/ 2237074 h 2237474"/>
              <a:gd name="connsiteX140" fmla="*/ 1398407 w 12192000"/>
              <a:gd name="connsiteY140" fmla="*/ 2237095 h 2237474"/>
              <a:gd name="connsiteX141" fmla="*/ 1370962 w 12192000"/>
              <a:gd name="connsiteY141" fmla="*/ 2237474 h 2237474"/>
              <a:gd name="connsiteX142" fmla="*/ 1356367 w 12192000"/>
              <a:gd name="connsiteY142" fmla="*/ 2235089 h 2237474"/>
              <a:gd name="connsiteX143" fmla="*/ 1324828 w 12192000"/>
              <a:gd name="connsiteY143" fmla="*/ 2231968 h 2237474"/>
              <a:gd name="connsiteX144" fmla="*/ 1297744 w 12192000"/>
              <a:gd name="connsiteY144" fmla="*/ 2235849 h 2237474"/>
              <a:gd name="connsiteX145" fmla="*/ 1286236 w 12192000"/>
              <a:gd name="connsiteY145" fmla="*/ 2233135 h 2237474"/>
              <a:gd name="connsiteX146" fmla="*/ 1283504 w 12192000"/>
              <a:gd name="connsiteY146" fmla="*/ 2233797 h 2237474"/>
              <a:gd name="connsiteX147" fmla="*/ 1279765 w 12192000"/>
              <a:gd name="connsiteY147" fmla="*/ 2229639 h 2237474"/>
              <a:gd name="connsiteX148" fmla="*/ 1195347 w 12192000"/>
              <a:gd name="connsiteY148" fmla="*/ 2212354 h 2237474"/>
              <a:gd name="connsiteX149" fmla="*/ 970251 w 12192000"/>
              <a:gd name="connsiteY149" fmla="*/ 2221029 h 2237474"/>
              <a:gd name="connsiteX150" fmla="*/ 812914 w 12192000"/>
              <a:gd name="connsiteY150" fmla="*/ 2202752 h 2237474"/>
              <a:gd name="connsiteX151" fmla="*/ 800195 w 12192000"/>
              <a:gd name="connsiteY151" fmla="*/ 2209407 h 2237474"/>
              <a:gd name="connsiteX152" fmla="*/ 784978 w 12192000"/>
              <a:gd name="connsiteY152" fmla="*/ 2212360 h 2237474"/>
              <a:gd name="connsiteX153" fmla="*/ 681987 w 12192000"/>
              <a:gd name="connsiteY153" fmla="*/ 2216757 h 2237474"/>
              <a:gd name="connsiteX154" fmla="*/ 669923 w 12192000"/>
              <a:gd name="connsiteY154" fmla="*/ 2211682 h 2237474"/>
              <a:gd name="connsiteX155" fmla="*/ 648680 w 12192000"/>
              <a:gd name="connsiteY155" fmla="*/ 2206229 h 2237474"/>
              <a:gd name="connsiteX156" fmla="*/ 597225 w 12192000"/>
              <a:gd name="connsiteY156" fmla="*/ 2180999 h 2237474"/>
              <a:gd name="connsiteX157" fmla="*/ 558449 w 12192000"/>
              <a:gd name="connsiteY157" fmla="*/ 2182346 h 2237474"/>
              <a:gd name="connsiteX158" fmla="*/ 550517 w 12192000"/>
              <a:gd name="connsiteY158" fmla="*/ 2182060 h 2237474"/>
              <a:gd name="connsiteX159" fmla="*/ 550309 w 12192000"/>
              <a:gd name="connsiteY159" fmla="*/ 2181825 h 2237474"/>
              <a:gd name="connsiteX160" fmla="*/ 541836 w 12192000"/>
              <a:gd name="connsiteY160" fmla="*/ 2181063 h 2237474"/>
              <a:gd name="connsiteX161" fmla="*/ 536057 w 12192000"/>
              <a:gd name="connsiteY161" fmla="*/ 2181537 h 2237474"/>
              <a:gd name="connsiteX162" fmla="*/ 520671 w 12192000"/>
              <a:gd name="connsiteY162" fmla="*/ 2180980 h 2237474"/>
              <a:gd name="connsiteX163" fmla="*/ 515024 w 12192000"/>
              <a:gd name="connsiteY163" fmla="*/ 2179258 h 2237474"/>
              <a:gd name="connsiteX164" fmla="*/ 512278 w 12192000"/>
              <a:gd name="connsiteY164" fmla="*/ 2176369 h 2237474"/>
              <a:gd name="connsiteX165" fmla="*/ 480419 w 12192000"/>
              <a:gd name="connsiteY165" fmla="*/ 2167807 h 2237474"/>
              <a:gd name="connsiteX166" fmla="*/ 413835 w 12192000"/>
              <a:gd name="connsiteY166" fmla="*/ 2156783 h 2237474"/>
              <a:gd name="connsiteX167" fmla="*/ 376513 w 12192000"/>
              <a:gd name="connsiteY167" fmla="*/ 2154014 h 2237474"/>
              <a:gd name="connsiteX168" fmla="*/ 273386 w 12192000"/>
              <a:gd name="connsiteY168" fmla="*/ 2142551 h 2237474"/>
              <a:gd name="connsiteX169" fmla="*/ 169207 w 12192000"/>
              <a:gd name="connsiteY169" fmla="*/ 2128100 h 2237474"/>
              <a:gd name="connsiteX170" fmla="*/ 93149 w 12192000"/>
              <a:gd name="connsiteY170" fmla="*/ 2105324 h 2237474"/>
              <a:gd name="connsiteX171" fmla="*/ 88109 w 12192000"/>
              <a:gd name="connsiteY171" fmla="*/ 2106704 h 2237474"/>
              <a:gd name="connsiteX172" fmla="*/ 80022 w 12192000"/>
              <a:gd name="connsiteY172" fmla="*/ 2107254 h 2237474"/>
              <a:gd name="connsiteX173" fmla="*/ 79717 w 12192000"/>
              <a:gd name="connsiteY173" fmla="*/ 2107046 h 2237474"/>
              <a:gd name="connsiteX174" fmla="*/ 72352 w 12192000"/>
              <a:gd name="connsiteY174" fmla="*/ 2107991 h 2237474"/>
              <a:gd name="connsiteX175" fmla="*/ 37645 w 12192000"/>
              <a:gd name="connsiteY175" fmla="*/ 2115401 h 2237474"/>
              <a:gd name="connsiteX176" fmla="*/ 4572 w 12192000"/>
              <a:gd name="connsiteY176" fmla="*/ 2111091 h 2237474"/>
              <a:gd name="connsiteX177" fmla="*/ 0 w 12192000"/>
              <a:gd name="connsiteY177" fmla="*/ 2110468 h 2237474"/>
              <a:gd name="connsiteX178" fmla="*/ 0 w 12192000"/>
              <a:gd name="connsiteY17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56784 w 12192000"/>
              <a:gd name="connsiteY114" fmla="*/ 1985116 h 2237474"/>
              <a:gd name="connsiteX115" fmla="*/ 2748833 w 12192000"/>
              <a:gd name="connsiteY115" fmla="*/ 1986323 h 2237474"/>
              <a:gd name="connsiteX116" fmla="*/ 2748661 w 12192000"/>
              <a:gd name="connsiteY116" fmla="*/ 1986122 h 2237474"/>
              <a:gd name="connsiteX117" fmla="*/ 2718916 w 12192000"/>
              <a:gd name="connsiteY117" fmla="*/ 1990867 h 2237474"/>
              <a:gd name="connsiteX118" fmla="*/ 2713522 w 12192000"/>
              <a:gd name="connsiteY118" fmla="*/ 1990173 h 2237474"/>
              <a:gd name="connsiteX119" fmla="*/ 2578178 w 12192000"/>
              <a:gd name="connsiteY119" fmla="*/ 1990531 h 2237474"/>
              <a:gd name="connsiteX120" fmla="*/ 2476147 w 12192000"/>
              <a:gd name="connsiteY120" fmla="*/ 1998305 h 2237474"/>
              <a:gd name="connsiteX121" fmla="*/ 2373568 w 12192000"/>
              <a:gd name="connsiteY121" fmla="*/ 2003219 h 2237474"/>
              <a:gd name="connsiteX122" fmla="*/ 2287219 w 12192000"/>
              <a:gd name="connsiteY122" fmla="*/ 1998750 h 2237474"/>
              <a:gd name="connsiteX123" fmla="*/ 2243069 w 12192000"/>
              <a:gd name="connsiteY123" fmla="*/ 2015111 h 2237474"/>
              <a:gd name="connsiteX124" fmla="*/ 2186609 w 12192000"/>
              <a:gd name="connsiteY124" fmla="*/ 2008263 h 2237474"/>
              <a:gd name="connsiteX125" fmla="*/ 2164831 w 12192000"/>
              <a:gd name="connsiteY125" fmla="*/ 2010143 h 2237474"/>
              <a:gd name="connsiteX126" fmla="*/ 2152836 w 12192000"/>
              <a:gd name="connsiteY126" fmla="*/ 2010048 h 2237474"/>
              <a:gd name="connsiteX127" fmla="*/ 2117102 w 12192000"/>
              <a:gd name="connsiteY127" fmla="*/ 2023004 h 2237474"/>
              <a:gd name="connsiteX128" fmla="*/ 2111935 w 12192000"/>
              <a:gd name="connsiteY128" fmla="*/ 2023163 h 2237474"/>
              <a:gd name="connsiteX129" fmla="*/ 2089991 w 12192000"/>
              <a:gd name="connsiteY129" fmla="*/ 2034193 h 2237474"/>
              <a:gd name="connsiteX130" fmla="*/ 2058061 w 12192000"/>
              <a:gd name="connsiteY130" fmla="*/ 2047942 h 2237474"/>
              <a:gd name="connsiteX131" fmla="*/ 2055737 w 12192000"/>
              <a:gd name="connsiteY131" fmla="*/ 2047704 h 2237474"/>
              <a:gd name="connsiteX132" fmla="*/ 2042244 w 12192000"/>
              <a:gd name="connsiteY132" fmla="*/ 2055560 h 2237474"/>
              <a:gd name="connsiteX133" fmla="*/ 1976224 w 12192000"/>
              <a:gd name="connsiteY133" fmla="*/ 2074257 h 2237474"/>
              <a:gd name="connsiteX134" fmla="*/ 1877728 w 12192000"/>
              <a:gd name="connsiteY134" fmla="*/ 2101004 h 2237474"/>
              <a:gd name="connsiteX135" fmla="*/ 1759056 w 12192000"/>
              <a:gd name="connsiteY135" fmla="*/ 2125608 h 2237474"/>
              <a:gd name="connsiteX136" fmla="*/ 1637948 w 12192000"/>
              <a:gd name="connsiteY136" fmla="*/ 2172597 h 2237474"/>
              <a:gd name="connsiteX137" fmla="*/ 1434549 w 12192000"/>
              <a:gd name="connsiteY137" fmla="*/ 2234522 h 2237474"/>
              <a:gd name="connsiteX138" fmla="*/ 1398481 w 12192000"/>
              <a:gd name="connsiteY138" fmla="*/ 2237074 h 2237474"/>
              <a:gd name="connsiteX139" fmla="*/ 1398407 w 12192000"/>
              <a:gd name="connsiteY139" fmla="*/ 2237095 h 2237474"/>
              <a:gd name="connsiteX140" fmla="*/ 1370962 w 12192000"/>
              <a:gd name="connsiteY140" fmla="*/ 2237474 h 2237474"/>
              <a:gd name="connsiteX141" fmla="*/ 1356367 w 12192000"/>
              <a:gd name="connsiteY141" fmla="*/ 2235089 h 2237474"/>
              <a:gd name="connsiteX142" fmla="*/ 1324828 w 12192000"/>
              <a:gd name="connsiteY142" fmla="*/ 2231968 h 2237474"/>
              <a:gd name="connsiteX143" fmla="*/ 1297744 w 12192000"/>
              <a:gd name="connsiteY143" fmla="*/ 2235849 h 2237474"/>
              <a:gd name="connsiteX144" fmla="*/ 1286236 w 12192000"/>
              <a:gd name="connsiteY144" fmla="*/ 2233135 h 2237474"/>
              <a:gd name="connsiteX145" fmla="*/ 1283504 w 12192000"/>
              <a:gd name="connsiteY145" fmla="*/ 2233797 h 2237474"/>
              <a:gd name="connsiteX146" fmla="*/ 1279765 w 12192000"/>
              <a:gd name="connsiteY146" fmla="*/ 2229639 h 2237474"/>
              <a:gd name="connsiteX147" fmla="*/ 1195347 w 12192000"/>
              <a:gd name="connsiteY147" fmla="*/ 2212354 h 2237474"/>
              <a:gd name="connsiteX148" fmla="*/ 970251 w 12192000"/>
              <a:gd name="connsiteY148" fmla="*/ 2221029 h 2237474"/>
              <a:gd name="connsiteX149" fmla="*/ 812914 w 12192000"/>
              <a:gd name="connsiteY149" fmla="*/ 2202752 h 2237474"/>
              <a:gd name="connsiteX150" fmla="*/ 800195 w 12192000"/>
              <a:gd name="connsiteY150" fmla="*/ 2209407 h 2237474"/>
              <a:gd name="connsiteX151" fmla="*/ 784978 w 12192000"/>
              <a:gd name="connsiteY151" fmla="*/ 2212360 h 2237474"/>
              <a:gd name="connsiteX152" fmla="*/ 681987 w 12192000"/>
              <a:gd name="connsiteY152" fmla="*/ 2216757 h 2237474"/>
              <a:gd name="connsiteX153" fmla="*/ 669923 w 12192000"/>
              <a:gd name="connsiteY153" fmla="*/ 2211682 h 2237474"/>
              <a:gd name="connsiteX154" fmla="*/ 648680 w 12192000"/>
              <a:gd name="connsiteY154" fmla="*/ 2206229 h 2237474"/>
              <a:gd name="connsiteX155" fmla="*/ 597225 w 12192000"/>
              <a:gd name="connsiteY155" fmla="*/ 2180999 h 2237474"/>
              <a:gd name="connsiteX156" fmla="*/ 558449 w 12192000"/>
              <a:gd name="connsiteY156" fmla="*/ 2182346 h 2237474"/>
              <a:gd name="connsiteX157" fmla="*/ 550517 w 12192000"/>
              <a:gd name="connsiteY157" fmla="*/ 2182060 h 2237474"/>
              <a:gd name="connsiteX158" fmla="*/ 550309 w 12192000"/>
              <a:gd name="connsiteY158" fmla="*/ 2181825 h 2237474"/>
              <a:gd name="connsiteX159" fmla="*/ 541836 w 12192000"/>
              <a:gd name="connsiteY159" fmla="*/ 2181063 h 2237474"/>
              <a:gd name="connsiteX160" fmla="*/ 536057 w 12192000"/>
              <a:gd name="connsiteY160" fmla="*/ 2181537 h 2237474"/>
              <a:gd name="connsiteX161" fmla="*/ 520671 w 12192000"/>
              <a:gd name="connsiteY161" fmla="*/ 2180980 h 2237474"/>
              <a:gd name="connsiteX162" fmla="*/ 515024 w 12192000"/>
              <a:gd name="connsiteY162" fmla="*/ 2179258 h 2237474"/>
              <a:gd name="connsiteX163" fmla="*/ 512278 w 12192000"/>
              <a:gd name="connsiteY163" fmla="*/ 2176369 h 2237474"/>
              <a:gd name="connsiteX164" fmla="*/ 480419 w 12192000"/>
              <a:gd name="connsiteY164" fmla="*/ 2167807 h 2237474"/>
              <a:gd name="connsiteX165" fmla="*/ 413835 w 12192000"/>
              <a:gd name="connsiteY165" fmla="*/ 2156783 h 2237474"/>
              <a:gd name="connsiteX166" fmla="*/ 376513 w 12192000"/>
              <a:gd name="connsiteY166" fmla="*/ 2154014 h 2237474"/>
              <a:gd name="connsiteX167" fmla="*/ 273386 w 12192000"/>
              <a:gd name="connsiteY167" fmla="*/ 2142551 h 2237474"/>
              <a:gd name="connsiteX168" fmla="*/ 169207 w 12192000"/>
              <a:gd name="connsiteY168" fmla="*/ 2128100 h 2237474"/>
              <a:gd name="connsiteX169" fmla="*/ 93149 w 12192000"/>
              <a:gd name="connsiteY169" fmla="*/ 2105324 h 2237474"/>
              <a:gd name="connsiteX170" fmla="*/ 88109 w 12192000"/>
              <a:gd name="connsiteY170" fmla="*/ 2106704 h 2237474"/>
              <a:gd name="connsiteX171" fmla="*/ 80022 w 12192000"/>
              <a:gd name="connsiteY171" fmla="*/ 2107254 h 2237474"/>
              <a:gd name="connsiteX172" fmla="*/ 79717 w 12192000"/>
              <a:gd name="connsiteY172" fmla="*/ 2107046 h 2237474"/>
              <a:gd name="connsiteX173" fmla="*/ 72352 w 12192000"/>
              <a:gd name="connsiteY173" fmla="*/ 2107991 h 2237474"/>
              <a:gd name="connsiteX174" fmla="*/ 37645 w 12192000"/>
              <a:gd name="connsiteY174" fmla="*/ 2115401 h 2237474"/>
              <a:gd name="connsiteX175" fmla="*/ 4572 w 12192000"/>
              <a:gd name="connsiteY175" fmla="*/ 2111091 h 2237474"/>
              <a:gd name="connsiteX176" fmla="*/ 0 w 12192000"/>
              <a:gd name="connsiteY176" fmla="*/ 2110468 h 2237474"/>
              <a:gd name="connsiteX177" fmla="*/ 0 w 12192000"/>
              <a:gd name="connsiteY17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56784 w 12192000"/>
              <a:gd name="connsiteY114" fmla="*/ 1985116 h 2237474"/>
              <a:gd name="connsiteX115" fmla="*/ 2748833 w 12192000"/>
              <a:gd name="connsiteY115" fmla="*/ 1986323 h 2237474"/>
              <a:gd name="connsiteX116" fmla="*/ 2718916 w 12192000"/>
              <a:gd name="connsiteY116" fmla="*/ 1990867 h 2237474"/>
              <a:gd name="connsiteX117" fmla="*/ 2713522 w 12192000"/>
              <a:gd name="connsiteY117" fmla="*/ 1990173 h 2237474"/>
              <a:gd name="connsiteX118" fmla="*/ 2578178 w 12192000"/>
              <a:gd name="connsiteY118" fmla="*/ 1990531 h 2237474"/>
              <a:gd name="connsiteX119" fmla="*/ 2476147 w 12192000"/>
              <a:gd name="connsiteY119" fmla="*/ 1998305 h 2237474"/>
              <a:gd name="connsiteX120" fmla="*/ 2373568 w 12192000"/>
              <a:gd name="connsiteY120" fmla="*/ 2003219 h 2237474"/>
              <a:gd name="connsiteX121" fmla="*/ 2287219 w 12192000"/>
              <a:gd name="connsiteY121" fmla="*/ 1998750 h 2237474"/>
              <a:gd name="connsiteX122" fmla="*/ 2243069 w 12192000"/>
              <a:gd name="connsiteY122" fmla="*/ 2015111 h 2237474"/>
              <a:gd name="connsiteX123" fmla="*/ 2186609 w 12192000"/>
              <a:gd name="connsiteY123" fmla="*/ 2008263 h 2237474"/>
              <a:gd name="connsiteX124" fmla="*/ 2164831 w 12192000"/>
              <a:gd name="connsiteY124" fmla="*/ 2010143 h 2237474"/>
              <a:gd name="connsiteX125" fmla="*/ 2152836 w 12192000"/>
              <a:gd name="connsiteY125" fmla="*/ 2010048 h 2237474"/>
              <a:gd name="connsiteX126" fmla="*/ 2117102 w 12192000"/>
              <a:gd name="connsiteY126" fmla="*/ 2023004 h 2237474"/>
              <a:gd name="connsiteX127" fmla="*/ 2111935 w 12192000"/>
              <a:gd name="connsiteY127" fmla="*/ 2023163 h 2237474"/>
              <a:gd name="connsiteX128" fmla="*/ 2089991 w 12192000"/>
              <a:gd name="connsiteY128" fmla="*/ 2034193 h 2237474"/>
              <a:gd name="connsiteX129" fmla="*/ 2058061 w 12192000"/>
              <a:gd name="connsiteY129" fmla="*/ 2047942 h 2237474"/>
              <a:gd name="connsiteX130" fmla="*/ 2055737 w 12192000"/>
              <a:gd name="connsiteY130" fmla="*/ 2047704 h 2237474"/>
              <a:gd name="connsiteX131" fmla="*/ 2042244 w 12192000"/>
              <a:gd name="connsiteY131" fmla="*/ 2055560 h 2237474"/>
              <a:gd name="connsiteX132" fmla="*/ 1976224 w 12192000"/>
              <a:gd name="connsiteY132" fmla="*/ 2074257 h 2237474"/>
              <a:gd name="connsiteX133" fmla="*/ 1877728 w 12192000"/>
              <a:gd name="connsiteY133" fmla="*/ 2101004 h 2237474"/>
              <a:gd name="connsiteX134" fmla="*/ 1759056 w 12192000"/>
              <a:gd name="connsiteY134" fmla="*/ 2125608 h 2237474"/>
              <a:gd name="connsiteX135" fmla="*/ 1637948 w 12192000"/>
              <a:gd name="connsiteY135" fmla="*/ 2172597 h 2237474"/>
              <a:gd name="connsiteX136" fmla="*/ 1434549 w 12192000"/>
              <a:gd name="connsiteY136" fmla="*/ 2234522 h 2237474"/>
              <a:gd name="connsiteX137" fmla="*/ 1398481 w 12192000"/>
              <a:gd name="connsiteY137" fmla="*/ 2237074 h 2237474"/>
              <a:gd name="connsiteX138" fmla="*/ 1398407 w 12192000"/>
              <a:gd name="connsiteY138" fmla="*/ 2237095 h 2237474"/>
              <a:gd name="connsiteX139" fmla="*/ 1370962 w 12192000"/>
              <a:gd name="connsiteY139" fmla="*/ 2237474 h 2237474"/>
              <a:gd name="connsiteX140" fmla="*/ 1356367 w 12192000"/>
              <a:gd name="connsiteY140" fmla="*/ 2235089 h 2237474"/>
              <a:gd name="connsiteX141" fmla="*/ 1324828 w 12192000"/>
              <a:gd name="connsiteY141" fmla="*/ 2231968 h 2237474"/>
              <a:gd name="connsiteX142" fmla="*/ 1297744 w 12192000"/>
              <a:gd name="connsiteY142" fmla="*/ 2235849 h 2237474"/>
              <a:gd name="connsiteX143" fmla="*/ 1286236 w 12192000"/>
              <a:gd name="connsiteY143" fmla="*/ 2233135 h 2237474"/>
              <a:gd name="connsiteX144" fmla="*/ 1283504 w 12192000"/>
              <a:gd name="connsiteY144" fmla="*/ 2233797 h 2237474"/>
              <a:gd name="connsiteX145" fmla="*/ 1279765 w 12192000"/>
              <a:gd name="connsiteY145" fmla="*/ 2229639 h 2237474"/>
              <a:gd name="connsiteX146" fmla="*/ 1195347 w 12192000"/>
              <a:gd name="connsiteY146" fmla="*/ 2212354 h 2237474"/>
              <a:gd name="connsiteX147" fmla="*/ 970251 w 12192000"/>
              <a:gd name="connsiteY147" fmla="*/ 2221029 h 2237474"/>
              <a:gd name="connsiteX148" fmla="*/ 812914 w 12192000"/>
              <a:gd name="connsiteY148" fmla="*/ 2202752 h 2237474"/>
              <a:gd name="connsiteX149" fmla="*/ 800195 w 12192000"/>
              <a:gd name="connsiteY149" fmla="*/ 2209407 h 2237474"/>
              <a:gd name="connsiteX150" fmla="*/ 784978 w 12192000"/>
              <a:gd name="connsiteY150" fmla="*/ 2212360 h 2237474"/>
              <a:gd name="connsiteX151" fmla="*/ 681987 w 12192000"/>
              <a:gd name="connsiteY151" fmla="*/ 2216757 h 2237474"/>
              <a:gd name="connsiteX152" fmla="*/ 669923 w 12192000"/>
              <a:gd name="connsiteY152" fmla="*/ 2211682 h 2237474"/>
              <a:gd name="connsiteX153" fmla="*/ 648680 w 12192000"/>
              <a:gd name="connsiteY153" fmla="*/ 2206229 h 2237474"/>
              <a:gd name="connsiteX154" fmla="*/ 597225 w 12192000"/>
              <a:gd name="connsiteY154" fmla="*/ 2180999 h 2237474"/>
              <a:gd name="connsiteX155" fmla="*/ 558449 w 12192000"/>
              <a:gd name="connsiteY155" fmla="*/ 2182346 h 2237474"/>
              <a:gd name="connsiteX156" fmla="*/ 550517 w 12192000"/>
              <a:gd name="connsiteY156" fmla="*/ 2182060 h 2237474"/>
              <a:gd name="connsiteX157" fmla="*/ 550309 w 12192000"/>
              <a:gd name="connsiteY157" fmla="*/ 2181825 h 2237474"/>
              <a:gd name="connsiteX158" fmla="*/ 541836 w 12192000"/>
              <a:gd name="connsiteY158" fmla="*/ 2181063 h 2237474"/>
              <a:gd name="connsiteX159" fmla="*/ 536057 w 12192000"/>
              <a:gd name="connsiteY159" fmla="*/ 2181537 h 2237474"/>
              <a:gd name="connsiteX160" fmla="*/ 520671 w 12192000"/>
              <a:gd name="connsiteY160" fmla="*/ 2180980 h 2237474"/>
              <a:gd name="connsiteX161" fmla="*/ 515024 w 12192000"/>
              <a:gd name="connsiteY161" fmla="*/ 2179258 h 2237474"/>
              <a:gd name="connsiteX162" fmla="*/ 512278 w 12192000"/>
              <a:gd name="connsiteY162" fmla="*/ 2176369 h 2237474"/>
              <a:gd name="connsiteX163" fmla="*/ 480419 w 12192000"/>
              <a:gd name="connsiteY163" fmla="*/ 2167807 h 2237474"/>
              <a:gd name="connsiteX164" fmla="*/ 413835 w 12192000"/>
              <a:gd name="connsiteY164" fmla="*/ 2156783 h 2237474"/>
              <a:gd name="connsiteX165" fmla="*/ 376513 w 12192000"/>
              <a:gd name="connsiteY165" fmla="*/ 2154014 h 2237474"/>
              <a:gd name="connsiteX166" fmla="*/ 273386 w 12192000"/>
              <a:gd name="connsiteY166" fmla="*/ 2142551 h 2237474"/>
              <a:gd name="connsiteX167" fmla="*/ 169207 w 12192000"/>
              <a:gd name="connsiteY167" fmla="*/ 2128100 h 2237474"/>
              <a:gd name="connsiteX168" fmla="*/ 93149 w 12192000"/>
              <a:gd name="connsiteY168" fmla="*/ 2105324 h 2237474"/>
              <a:gd name="connsiteX169" fmla="*/ 88109 w 12192000"/>
              <a:gd name="connsiteY169" fmla="*/ 2106704 h 2237474"/>
              <a:gd name="connsiteX170" fmla="*/ 80022 w 12192000"/>
              <a:gd name="connsiteY170" fmla="*/ 2107254 h 2237474"/>
              <a:gd name="connsiteX171" fmla="*/ 79717 w 12192000"/>
              <a:gd name="connsiteY171" fmla="*/ 2107046 h 2237474"/>
              <a:gd name="connsiteX172" fmla="*/ 72352 w 12192000"/>
              <a:gd name="connsiteY172" fmla="*/ 2107991 h 2237474"/>
              <a:gd name="connsiteX173" fmla="*/ 37645 w 12192000"/>
              <a:gd name="connsiteY173" fmla="*/ 2115401 h 2237474"/>
              <a:gd name="connsiteX174" fmla="*/ 4572 w 12192000"/>
              <a:gd name="connsiteY174" fmla="*/ 2111091 h 2237474"/>
              <a:gd name="connsiteX175" fmla="*/ 0 w 12192000"/>
              <a:gd name="connsiteY175" fmla="*/ 2110468 h 2237474"/>
              <a:gd name="connsiteX176" fmla="*/ 0 w 12192000"/>
              <a:gd name="connsiteY17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56784 w 12192000"/>
              <a:gd name="connsiteY114" fmla="*/ 1985116 h 2237474"/>
              <a:gd name="connsiteX115" fmla="*/ 2718916 w 12192000"/>
              <a:gd name="connsiteY115" fmla="*/ 1990867 h 2237474"/>
              <a:gd name="connsiteX116" fmla="*/ 2713522 w 12192000"/>
              <a:gd name="connsiteY116" fmla="*/ 1990173 h 2237474"/>
              <a:gd name="connsiteX117" fmla="*/ 2578178 w 12192000"/>
              <a:gd name="connsiteY117" fmla="*/ 1990531 h 2237474"/>
              <a:gd name="connsiteX118" fmla="*/ 2476147 w 12192000"/>
              <a:gd name="connsiteY118" fmla="*/ 1998305 h 2237474"/>
              <a:gd name="connsiteX119" fmla="*/ 2373568 w 12192000"/>
              <a:gd name="connsiteY119" fmla="*/ 2003219 h 2237474"/>
              <a:gd name="connsiteX120" fmla="*/ 2287219 w 12192000"/>
              <a:gd name="connsiteY120" fmla="*/ 1998750 h 2237474"/>
              <a:gd name="connsiteX121" fmla="*/ 2243069 w 12192000"/>
              <a:gd name="connsiteY121" fmla="*/ 2015111 h 2237474"/>
              <a:gd name="connsiteX122" fmla="*/ 2186609 w 12192000"/>
              <a:gd name="connsiteY122" fmla="*/ 2008263 h 2237474"/>
              <a:gd name="connsiteX123" fmla="*/ 2164831 w 12192000"/>
              <a:gd name="connsiteY123" fmla="*/ 2010143 h 2237474"/>
              <a:gd name="connsiteX124" fmla="*/ 2152836 w 12192000"/>
              <a:gd name="connsiteY124" fmla="*/ 2010048 h 2237474"/>
              <a:gd name="connsiteX125" fmla="*/ 2117102 w 12192000"/>
              <a:gd name="connsiteY125" fmla="*/ 2023004 h 2237474"/>
              <a:gd name="connsiteX126" fmla="*/ 2111935 w 12192000"/>
              <a:gd name="connsiteY126" fmla="*/ 2023163 h 2237474"/>
              <a:gd name="connsiteX127" fmla="*/ 2089991 w 12192000"/>
              <a:gd name="connsiteY127" fmla="*/ 2034193 h 2237474"/>
              <a:gd name="connsiteX128" fmla="*/ 2058061 w 12192000"/>
              <a:gd name="connsiteY128" fmla="*/ 2047942 h 2237474"/>
              <a:gd name="connsiteX129" fmla="*/ 2055737 w 12192000"/>
              <a:gd name="connsiteY129" fmla="*/ 2047704 h 2237474"/>
              <a:gd name="connsiteX130" fmla="*/ 2042244 w 12192000"/>
              <a:gd name="connsiteY130" fmla="*/ 2055560 h 2237474"/>
              <a:gd name="connsiteX131" fmla="*/ 1976224 w 12192000"/>
              <a:gd name="connsiteY131" fmla="*/ 2074257 h 2237474"/>
              <a:gd name="connsiteX132" fmla="*/ 1877728 w 12192000"/>
              <a:gd name="connsiteY132" fmla="*/ 2101004 h 2237474"/>
              <a:gd name="connsiteX133" fmla="*/ 1759056 w 12192000"/>
              <a:gd name="connsiteY133" fmla="*/ 2125608 h 2237474"/>
              <a:gd name="connsiteX134" fmla="*/ 1637948 w 12192000"/>
              <a:gd name="connsiteY134" fmla="*/ 2172597 h 2237474"/>
              <a:gd name="connsiteX135" fmla="*/ 1434549 w 12192000"/>
              <a:gd name="connsiteY135" fmla="*/ 2234522 h 2237474"/>
              <a:gd name="connsiteX136" fmla="*/ 1398481 w 12192000"/>
              <a:gd name="connsiteY136" fmla="*/ 2237074 h 2237474"/>
              <a:gd name="connsiteX137" fmla="*/ 1398407 w 12192000"/>
              <a:gd name="connsiteY137" fmla="*/ 2237095 h 2237474"/>
              <a:gd name="connsiteX138" fmla="*/ 1370962 w 12192000"/>
              <a:gd name="connsiteY138" fmla="*/ 2237474 h 2237474"/>
              <a:gd name="connsiteX139" fmla="*/ 1356367 w 12192000"/>
              <a:gd name="connsiteY139" fmla="*/ 2235089 h 2237474"/>
              <a:gd name="connsiteX140" fmla="*/ 1324828 w 12192000"/>
              <a:gd name="connsiteY140" fmla="*/ 2231968 h 2237474"/>
              <a:gd name="connsiteX141" fmla="*/ 1297744 w 12192000"/>
              <a:gd name="connsiteY141" fmla="*/ 2235849 h 2237474"/>
              <a:gd name="connsiteX142" fmla="*/ 1286236 w 12192000"/>
              <a:gd name="connsiteY142" fmla="*/ 2233135 h 2237474"/>
              <a:gd name="connsiteX143" fmla="*/ 1283504 w 12192000"/>
              <a:gd name="connsiteY143" fmla="*/ 2233797 h 2237474"/>
              <a:gd name="connsiteX144" fmla="*/ 1279765 w 12192000"/>
              <a:gd name="connsiteY144" fmla="*/ 2229639 h 2237474"/>
              <a:gd name="connsiteX145" fmla="*/ 1195347 w 12192000"/>
              <a:gd name="connsiteY145" fmla="*/ 2212354 h 2237474"/>
              <a:gd name="connsiteX146" fmla="*/ 970251 w 12192000"/>
              <a:gd name="connsiteY146" fmla="*/ 2221029 h 2237474"/>
              <a:gd name="connsiteX147" fmla="*/ 812914 w 12192000"/>
              <a:gd name="connsiteY147" fmla="*/ 2202752 h 2237474"/>
              <a:gd name="connsiteX148" fmla="*/ 800195 w 12192000"/>
              <a:gd name="connsiteY148" fmla="*/ 2209407 h 2237474"/>
              <a:gd name="connsiteX149" fmla="*/ 784978 w 12192000"/>
              <a:gd name="connsiteY149" fmla="*/ 2212360 h 2237474"/>
              <a:gd name="connsiteX150" fmla="*/ 681987 w 12192000"/>
              <a:gd name="connsiteY150" fmla="*/ 2216757 h 2237474"/>
              <a:gd name="connsiteX151" fmla="*/ 669923 w 12192000"/>
              <a:gd name="connsiteY151" fmla="*/ 2211682 h 2237474"/>
              <a:gd name="connsiteX152" fmla="*/ 648680 w 12192000"/>
              <a:gd name="connsiteY152" fmla="*/ 2206229 h 2237474"/>
              <a:gd name="connsiteX153" fmla="*/ 597225 w 12192000"/>
              <a:gd name="connsiteY153" fmla="*/ 2180999 h 2237474"/>
              <a:gd name="connsiteX154" fmla="*/ 558449 w 12192000"/>
              <a:gd name="connsiteY154" fmla="*/ 2182346 h 2237474"/>
              <a:gd name="connsiteX155" fmla="*/ 550517 w 12192000"/>
              <a:gd name="connsiteY155" fmla="*/ 2182060 h 2237474"/>
              <a:gd name="connsiteX156" fmla="*/ 550309 w 12192000"/>
              <a:gd name="connsiteY156" fmla="*/ 2181825 h 2237474"/>
              <a:gd name="connsiteX157" fmla="*/ 541836 w 12192000"/>
              <a:gd name="connsiteY157" fmla="*/ 2181063 h 2237474"/>
              <a:gd name="connsiteX158" fmla="*/ 536057 w 12192000"/>
              <a:gd name="connsiteY158" fmla="*/ 2181537 h 2237474"/>
              <a:gd name="connsiteX159" fmla="*/ 520671 w 12192000"/>
              <a:gd name="connsiteY159" fmla="*/ 2180980 h 2237474"/>
              <a:gd name="connsiteX160" fmla="*/ 515024 w 12192000"/>
              <a:gd name="connsiteY160" fmla="*/ 2179258 h 2237474"/>
              <a:gd name="connsiteX161" fmla="*/ 512278 w 12192000"/>
              <a:gd name="connsiteY161" fmla="*/ 2176369 h 2237474"/>
              <a:gd name="connsiteX162" fmla="*/ 480419 w 12192000"/>
              <a:gd name="connsiteY162" fmla="*/ 2167807 h 2237474"/>
              <a:gd name="connsiteX163" fmla="*/ 413835 w 12192000"/>
              <a:gd name="connsiteY163" fmla="*/ 2156783 h 2237474"/>
              <a:gd name="connsiteX164" fmla="*/ 376513 w 12192000"/>
              <a:gd name="connsiteY164" fmla="*/ 2154014 h 2237474"/>
              <a:gd name="connsiteX165" fmla="*/ 273386 w 12192000"/>
              <a:gd name="connsiteY165" fmla="*/ 2142551 h 2237474"/>
              <a:gd name="connsiteX166" fmla="*/ 169207 w 12192000"/>
              <a:gd name="connsiteY166" fmla="*/ 2128100 h 2237474"/>
              <a:gd name="connsiteX167" fmla="*/ 93149 w 12192000"/>
              <a:gd name="connsiteY167" fmla="*/ 2105324 h 2237474"/>
              <a:gd name="connsiteX168" fmla="*/ 88109 w 12192000"/>
              <a:gd name="connsiteY168" fmla="*/ 2106704 h 2237474"/>
              <a:gd name="connsiteX169" fmla="*/ 80022 w 12192000"/>
              <a:gd name="connsiteY169" fmla="*/ 2107254 h 2237474"/>
              <a:gd name="connsiteX170" fmla="*/ 79717 w 12192000"/>
              <a:gd name="connsiteY170" fmla="*/ 2107046 h 2237474"/>
              <a:gd name="connsiteX171" fmla="*/ 72352 w 12192000"/>
              <a:gd name="connsiteY171" fmla="*/ 2107991 h 2237474"/>
              <a:gd name="connsiteX172" fmla="*/ 37645 w 12192000"/>
              <a:gd name="connsiteY172" fmla="*/ 2115401 h 2237474"/>
              <a:gd name="connsiteX173" fmla="*/ 4572 w 12192000"/>
              <a:gd name="connsiteY173" fmla="*/ 2111091 h 2237474"/>
              <a:gd name="connsiteX174" fmla="*/ 0 w 12192000"/>
              <a:gd name="connsiteY174" fmla="*/ 2110468 h 2237474"/>
              <a:gd name="connsiteX175" fmla="*/ 0 w 12192000"/>
              <a:gd name="connsiteY17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152836 w 12192000"/>
              <a:gd name="connsiteY123" fmla="*/ 2010048 h 2237474"/>
              <a:gd name="connsiteX124" fmla="*/ 2117102 w 12192000"/>
              <a:gd name="connsiteY124" fmla="*/ 2023004 h 2237474"/>
              <a:gd name="connsiteX125" fmla="*/ 2111935 w 12192000"/>
              <a:gd name="connsiteY125" fmla="*/ 2023163 h 2237474"/>
              <a:gd name="connsiteX126" fmla="*/ 2089991 w 12192000"/>
              <a:gd name="connsiteY126" fmla="*/ 2034193 h 2237474"/>
              <a:gd name="connsiteX127" fmla="*/ 2058061 w 12192000"/>
              <a:gd name="connsiteY127" fmla="*/ 2047942 h 2237474"/>
              <a:gd name="connsiteX128" fmla="*/ 2055737 w 12192000"/>
              <a:gd name="connsiteY128" fmla="*/ 2047704 h 2237474"/>
              <a:gd name="connsiteX129" fmla="*/ 2042244 w 12192000"/>
              <a:gd name="connsiteY129" fmla="*/ 2055560 h 2237474"/>
              <a:gd name="connsiteX130" fmla="*/ 1976224 w 12192000"/>
              <a:gd name="connsiteY130" fmla="*/ 2074257 h 2237474"/>
              <a:gd name="connsiteX131" fmla="*/ 1877728 w 12192000"/>
              <a:gd name="connsiteY131" fmla="*/ 2101004 h 2237474"/>
              <a:gd name="connsiteX132" fmla="*/ 1759056 w 12192000"/>
              <a:gd name="connsiteY132" fmla="*/ 2125608 h 2237474"/>
              <a:gd name="connsiteX133" fmla="*/ 1637948 w 12192000"/>
              <a:gd name="connsiteY133" fmla="*/ 2172597 h 2237474"/>
              <a:gd name="connsiteX134" fmla="*/ 1434549 w 12192000"/>
              <a:gd name="connsiteY134" fmla="*/ 2234522 h 2237474"/>
              <a:gd name="connsiteX135" fmla="*/ 1398481 w 12192000"/>
              <a:gd name="connsiteY135" fmla="*/ 2237074 h 2237474"/>
              <a:gd name="connsiteX136" fmla="*/ 1398407 w 12192000"/>
              <a:gd name="connsiteY136" fmla="*/ 2237095 h 2237474"/>
              <a:gd name="connsiteX137" fmla="*/ 1370962 w 12192000"/>
              <a:gd name="connsiteY137" fmla="*/ 2237474 h 2237474"/>
              <a:gd name="connsiteX138" fmla="*/ 1356367 w 12192000"/>
              <a:gd name="connsiteY138" fmla="*/ 2235089 h 2237474"/>
              <a:gd name="connsiteX139" fmla="*/ 1324828 w 12192000"/>
              <a:gd name="connsiteY139" fmla="*/ 2231968 h 2237474"/>
              <a:gd name="connsiteX140" fmla="*/ 1297744 w 12192000"/>
              <a:gd name="connsiteY140" fmla="*/ 2235849 h 2237474"/>
              <a:gd name="connsiteX141" fmla="*/ 1286236 w 12192000"/>
              <a:gd name="connsiteY141" fmla="*/ 2233135 h 2237474"/>
              <a:gd name="connsiteX142" fmla="*/ 1283504 w 12192000"/>
              <a:gd name="connsiteY142" fmla="*/ 2233797 h 2237474"/>
              <a:gd name="connsiteX143" fmla="*/ 1279765 w 12192000"/>
              <a:gd name="connsiteY143" fmla="*/ 2229639 h 2237474"/>
              <a:gd name="connsiteX144" fmla="*/ 1195347 w 12192000"/>
              <a:gd name="connsiteY144" fmla="*/ 2212354 h 2237474"/>
              <a:gd name="connsiteX145" fmla="*/ 970251 w 12192000"/>
              <a:gd name="connsiteY145" fmla="*/ 2221029 h 2237474"/>
              <a:gd name="connsiteX146" fmla="*/ 812914 w 12192000"/>
              <a:gd name="connsiteY146" fmla="*/ 2202752 h 2237474"/>
              <a:gd name="connsiteX147" fmla="*/ 800195 w 12192000"/>
              <a:gd name="connsiteY147" fmla="*/ 2209407 h 2237474"/>
              <a:gd name="connsiteX148" fmla="*/ 784978 w 12192000"/>
              <a:gd name="connsiteY148" fmla="*/ 2212360 h 2237474"/>
              <a:gd name="connsiteX149" fmla="*/ 681987 w 12192000"/>
              <a:gd name="connsiteY149" fmla="*/ 2216757 h 2237474"/>
              <a:gd name="connsiteX150" fmla="*/ 669923 w 12192000"/>
              <a:gd name="connsiteY150" fmla="*/ 2211682 h 2237474"/>
              <a:gd name="connsiteX151" fmla="*/ 648680 w 12192000"/>
              <a:gd name="connsiteY151" fmla="*/ 2206229 h 2237474"/>
              <a:gd name="connsiteX152" fmla="*/ 597225 w 12192000"/>
              <a:gd name="connsiteY152" fmla="*/ 2180999 h 2237474"/>
              <a:gd name="connsiteX153" fmla="*/ 558449 w 12192000"/>
              <a:gd name="connsiteY153" fmla="*/ 2182346 h 2237474"/>
              <a:gd name="connsiteX154" fmla="*/ 550517 w 12192000"/>
              <a:gd name="connsiteY154" fmla="*/ 2182060 h 2237474"/>
              <a:gd name="connsiteX155" fmla="*/ 550309 w 12192000"/>
              <a:gd name="connsiteY155" fmla="*/ 2181825 h 2237474"/>
              <a:gd name="connsiteX156" fmla="*/ 541836 w 12192000"/>
              <a:gd name="connsiteY156" fmla="*/ 2181063 h 2237474"/>
              <a:gd name="connsiteX157" fmla="*/ 536057 w 12192000"/>
              <a:gd name="connsiteY157" fmla="*/ 2181537 h 2237474"/>
              <a:gd name="connsiteX158" fmla="*/ 520671 w 12192000"/>
              <a:gd name="connsiteY158" fmla="*/ 2180980 h 2237474"/>
              <a:gd name="connsiteX159" fmla="*/ 515024 w 12192000"/>
              <a:gd name="connsiteY159" fmla="*/ 2179258 h 2237474"/>
              <a:gd name="connsiteX160" fmla="*/ 512278 w 12192000"/>
              <a:gd name="connsiteY160" fmla="*/ 2176369 h 2237474"/>
              <a:gd name="connsiteX161" fmla="*/ 480419 w 12192000"/>
              <a:gd name="connsiteY161" fmla="*/ 2167807 h 2237474"/>
              <a:gd name="connsiteX162" fmla="*/ 413835 w 12192000"/>
              <a:gd name="connsiteY162" fmla="*/ 2156783 h 2237474"/>
              <a:gd name="connsiteX163" fmla="*/ 376513 w 12192000"/>
              <a:gd name="connsiteY163" fmla="*/ 2154014 h 2237474"/>
              <a:gd name="connsiteX164" fmla="*/ 273386 w 12192000"/>
              <a:gd name="connsiteY164" fmla="*/ 2142551 h 2237474"/>
              <a:gd name="connsiteX165" fmla="*/ 169207 w 12192000"/>
              <a:gd name="connsiteY165" fmla="*/ 2128100 h 2237474"/>
              <a:gd name="connsiteX166" fmla="*/ 93149 w 12192000"/>
              <a:gd name="connsiteY166" fmla="*/ 2105324 h 2237474"/>
              <a:gd name="connsiteX167" fmla="*/ 88109 w 12192000"/>
              <a:gd name="connsiteY167" fmla="*/ 2106704 h 2237474"/>
              <a:gd name="connsiteX168" fmla="*/ 80022 w 12192000"/>
              <a:gd name="connsiteY168" fmla="*/ 2107254 h 2237474"/>
              <a:gd name="connsiteX169" fmla="*/ 79717 w 12192000"/>
              <a:gd name="connsiteY169" fmla="*/ 2107046 h 2237474"/>
              <a:gd name="connsiteX170" fmla="*/ 72352 w 12192000"/>
              <a:gd name="connsiteY170" fmla="*/ 2107991 h 2237474"/>
              <a:gd name="connsiteX171" fmla="*/ 37645 w 12192000"/>
              <a:gd name="connsiteY171" fmla="*/ 2115401 h 2237474"/>
              <a:gd name="connsiteX172" fmla="*/ 4572 w 12192000"/>
              <a:gd name="connsiteY172" fmla="*/ 2111091 h 2237474"/>
              <a:gd name="connsiteX173" fmla="*/ 0 w 12192000"/>
              <a:gd name="connsiteY173" fmla="*/ 2110468 h 2237474"/>
              <a:gd name="connsiteX174" fmla="*/ 0 w 12192000"/>
              <a:gd name="connsiteY17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152836 w 12192000"/>
              <a:gd name="connsiteY123" fmla="*/ 2010048 h 2237474"/>
              <a:gd name="connsiteX124" fmla="*/ 2117102 w 12192000"/>
              <a:gd name="connsiteY124" fmla="*/ 2023004 h 2237474"/>
              <a:gd name="connsiteX125" fmla="*/ 2111935 w 12192000"/>
              <a:gd name="connsiteY125" fmla="*/ 2023163 h 2237474"/>
              <a:gd name="connsiteX126" fmla="*/ 2089991 w 12192000"/>
              <a:gd name="connsiteY126" fmla="*/ 2034193 h 2237474"/>
              <a:gd name="connsiteX127" fmla="*/ 2058061 w 12192000"/>
              <a:gd name="connsiteY127" fmla="*/ 2047942 h 2237474"/>
              <a:gd name="connsiteX128" fmla="*/ 2055737 w 12192000"/>
              <a:gd name="connsiteY128" fmla="*/ 2047704 h 2237474"/>
              <a:gd name="connsiteX129" fmla="*/ 2042244 w 12192000"/>
              <a:gd name="connsiteY129" fmla="*/ 2055560 h 2237474"/>
              <a:gd name="connsiteX130" fmla="*/ 1976224 w 12192000"/>
              <a:gd name="connsiteY130" fmla="*/ 2074257 h 2237474"/>
              <a:gd name="connsiteX131" fmla="*/ 1877728 w 12192000"/>
              <a:gd name="connsiteY131" fmla="*/ 2101004 h 2237474"/>
              <a:gd name="connsiteX132" fmla="*/ 1759056 w 12192000"/>
              <a:gd name="connsiteY132" fmla="*/ 2125608 h 2237474"/>
              <a:gd name="connsiteX133" fmla="*/ 1637948 w 12192000"/>
              <a:gd name="connsiteY133" fmla="*/ 2172597 h 2237474"/>
              <a:gd name="connsiteX134" fmla="*/ 1434549 w 12192000"/>
              <a:gd name="connsiteY134" fmla="*/ 2234522 h 2237474"/>
              <a:gd name="connsiteX135" fmla="*/ 1398481 w 12192000"/>
              <a:gd name="connsiteY135" fmla="*/ 2237074 h 2237474"/>
              <a:gd name="connsiteX136" fmla="*/ 1398407 w 12192000"/>
              <a:gd name="connsiteY136" fmla="*/ 2237095 h 2237474"/>
              <a:gd name="connsiteX137" fmla="*/ 1370962 w 12192000"/>
              <a:gd name="connsiteY137" fmla="*/ 2237474 h 2237474"/>
              <a:gd name="connsiteX138" fmla="*/ 1356367 w 12192000"/>
              <a:gd name="connsiteY138" fmla="*/ 2235089 h 2237474"/>
              <a:gd name="connsiteX139" fmla="*/ 1324828 w 12192000"/>
              <a:gd name="connsiteY139" fmla="*/ 2231968 h 2237474"/>
              <a:gd name="connsiteX140" fmla="*/ 1297744 w 12192000"/>
              <a:gd name="connsiteY140" fmla="*/ 2235849 h 2237474"/>
              <a:gd name="connsiteX141" fmla="*/ 1286236 w 12192000"/>
              <a:gd name="connsiteY141" fmla="*/ 2233135 h 2237474"/>
              <a:gd name="connsiteX142" fmla="*/ 1279765 w 12192000"/>
              <a:gd name="connsiteY142" fmla="*/ 2229639 h 2237474"/>
              <a:gd name="connsiteX143" fmla="*/ 1195347 w 12192000"/>
              <a:gd name="connsiteY143" fmla="*/ 2212354 h 2237474"/>
              <a:gd name="connsiteX144" fmla="*/ 970251 w 12192000"/>
              <a:gd name="connsiteY144" fmla="*/ 2221029 h 2237474"/>
              <a:gd name="connsiteX145" fmla="*/ 812914 w 12192000"/>
              <a:gd name="connsiteY145" fmla="*/ 2202752 h 2237474"/>
              <a:gd name="connsiteX146" fmla="*/ 800195 w 12192000"/>
              <a:gd name="connsiteY146" fmla="*/ 2209407 h 2237474"/>
              <a:gd name="connsiteX147" fmla="*/ 784978 w 12192000"/>
              <a:gd name="connsiteY147" fmla="*/ 2212360 h 2237474"/>
              <a:gd name="connsiteX148" fmla="*/ 681987 w 12192000"/>
              <a:gd name="connsiteY148" fmla="*/ 2216757 h 2237474"/>
              <a:gd name="connsiteX149" fmla="*/ 669923 w 12192000"/>
              <a:gd name="connsiteY149" fmla="*/ 2211682 h 2237474"/>
              <a:gd name="connsiteX150" fmla="*/ 648680 w 12192000"/>
              <a:gd name="connsiteY150" fmla="*/ 2206229 h 2237474"/>
              <a:gd name="connsiteX151" fmla="*/ 597225 w 12192000"/>
              <a:gd name="connsiteY151" fmla="*/ 2180999 h 2237474"/>
              <a:gd name="connsiteX152" fmla="*/ 558449 w 12192000"/>
              <a:gd name="connsiteY152" fmla="*/ 2182346 h 2237474"/>
              <a:gd name="connsiteX153" fmla="*/ 550517 w 12192000"/>
              <a:gd name="connsiteY153" fmla="*/ 2182060 h 2237474"/>
              <a:gd name="connsiteX154" fmla="*/ 550309 w 12192000"/>
              <a:gd name="connsiteY154" fmla="*/ 2181825 h 2237474"/>
              <a:gd name="connsiteX155" fmla="*/ 541836 w 12192000"/>
              <a:gd name="connsiteY155" fmla="*/ 2181063 h 2237474"/>
              <a:gd name="connsiteX156" fmla="*/ 536057 w 12192000"/>
              <a:gd name="connsiteY156" fmla="*/ 2181537 h 2237474"/>
              <a:gd name="connsiteX157" fmla="*/ 520671 w 12192000"/>
              <a:gd name="connsiteY157" fmla="*/ 2180980 h 2237474"/>
              <a:gd name="connsiteX158" fmla="*/ 515024 w 12192000"/>
              <a:gd name="connsiteY158" fmla="*/ 2179258 h 2237474"/>
              <a:gd name="connsiteX159" fmla="*/ 512278 w 12192000"/>
              <a:gd name="connsiteY159" fmla="*/ 2176369 h 2237474"/>
              <a:gd name="connsiteX160" fmla="*/ 480419 w 12192000"/>
              <a:gd name="connsiteY160" fmla="*/ 2167807 h 2237474"/>
              <a:gd name="connsiteX161" fmla="*/ 413835 w 12192000"/>
              <a:gd name="connsiteY161" fmla="*/ 2156783 h 2237474"/>
              <a:gd name="connsiteX162" fmla="*/ 376513 w 12192000"/>
              <a:gd name="connsiteY162" fmla="*/ 2154014 h 2237474"/>
              <a:gd name="connsiteX163" fmla="*/ 273386 w 12192000"/>
              <a:gd name="connsiteY163" fmla="*/ 2142551 h 2237474"/>
              <a:gd name="connsiteX164" fmla="*/ 169207 w 12192000"/>
              <a:gd name="connsiteY164" fmla="*/ 2128100 h 2237474"/>
              <a:gd name="connsiteX165" fmla="*/ 93149 w 12192000"/>
              <a:gd name="connsiteY165" fmla="*/ 2105324 h 2237474"/>
              <a:gd name="connsiteX166" fmla="*/ 88109 w 12192000"/>
              <a:gd name="connsiteY166" fmla="*/ 2106704 h 2237474"/>
              <a:gd name="connsiteX167" fmla="*/ 80022 w 12192000"/>
              <a:gd name="connsiteY167" fmla="*/ 2107254 h 2237474"/>
              <a:gd name="connsiteX168" fmla="*/ 79717 w 12192000"/>
              <a:gd name="connsiteY168" fmla="*/ 2107046 h 2237474"/>
              <a:gd name="connsiteX169" fmla="*/ 72352 w 12192000"/>
              <a:gd name="connsiteY169" fmla="*/ 2107991 h 2237474"/>
              <a:gd name="connsiteX170" fmla="*/ 37645 w 12192000"/>
              <a:gd name="connsiteY170" fmla="*/ 2115401 h 2237474"/>
              <a:gd name="connsiteX171" fmla="*/ 4572 w 12192000"/>
              <a:gd name="connsiteY171" fmla="*/ 2111091 h 2237474"/>
              <a:gd name="connsiteX172" fmla="*/ 0 w 12192000"/>
              <a:gd name="connsiteY172" fmla="*/ 2110468 h 2237474"/>
              <a:gd name="connsiteX173" fmla="*/ 0 w 12192000"/>
              <a:gd name="connsiteY17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152836 w 12192000"/>
              <a:gd name="connsiteY123" fmla="*/ 2010048 h 2237474"/>
              <a:gd name="connsiteX124" fmla="*/ 2117102 w 12192000"/>
              <a:gd name="connsiteY124" fmla="*/ 2023004 h 2237474"/>
              <a:gd name="connsiteX125" fmla="*/ 2111935 w 12192000"/>
              <a:gd name="connsiteY125" fmla="*/ 2023163 h 2237474"/>
              <a:gd name="connsiteX126" fmla="*/ 2089991 w 12192000"/>
              <a:gd name="connsiteY126" fmla="*/ 2034193 h 2237474"/>
              <a:gd name="connsiteX127" fmla="*/ 2058061 w 12192000"/>
              <a:gd name="connsiteY127" fmla="*/ 2047942 h 2237474"/>
              <a:gd name="connsiteX128" fmla="*/ 2055737 w 12192000"/>
              <a:gd name="connsiteY128" fmla="*/ 2047704 h 2237474"/>
              <a:gd name="connsiteX129" fmla="*/ 2042244 w 12192000"/>
              <a:gd name="connsiteY129" fmla="*/ 2055560 h 2237474"/>
              <a:gd name="connsiteX130" fmla="*/ 1976224 w 12192000"/>
              <a:gd name="connsiteY130" fmla="*/ 2074257 h 2237474"/>
              <a:gd name="connsiteX131" fmla="*/ 1877728 w 12192000"/>
              <a:gd name="connsiteY131" fmla="*/ 2101004 h 2237474"/>
              <a:gd name="connsiteX132" fmla="*/ 1759056 w 12192000"/>
              <a:gd name="connsiteY132" fmla="*/ 2125608 h 2237474"/>
              <a:gd name="connsiteX133" fmla="*/ 1637948 w 12192000"/>
              <a:gd name="connsiteY133" fmla="*/ 2172597 h 2237474"/>
              <a:gd name="connsiteX134" fmla="*/ 1434549 w 12192000"/>
              <a:gd name="connsiteY134" fmla="*/ 2234522 h 2237474"/>
              <a:gd name="connsiteX135" fmla="*/ 1398481 w 12192000"/>
              <a:gd name="connsiteY135" fmla="*/ 2237074 h 2237474"/>
              <a:gd name="connsiteX136" fmla="*/ 1398407 w 12192000"/>
              <a:gd name="connsiteY136" fmla="*/ 2237095 h 2237474"/>
              <a:gd name="connsiteX137" fmla="*/ 1370962 w 12192000"/>
              <a:gd name="connsiteY137" fmla="*/ 2237474 h 2237474"/>
              <a:gd name="connsiteX138" fmla="*/ 1356367 w 12192000"/>
              <a:gd name="connsiteY138" fmla="*/ 2235089 h 2237474"/>
              <a:gd name="connsiteX139" fmla="*/ 1324828 w 12192000"/>
              <a:gd name="connsiteY139" fmla="*/ 2231968 h 2237474"/>
              <a:gd name="connsiteX140" fmla="*/ 1297744 w 12192000"/>
              <a:gd name="connsiteY140" fmla="*/ 2235849 h 2237474"/>
              <a:gd name="connsiteX141" fmla="*/ 1279765 w 12192000"/>
              <a:gd name="connsiteY141" fmla="*/ 2229639 h 2237474"/>
              <a:gd name="connsiteX142" fmla="*/ 1195347 w 12192000"/>
              <a:gd name="connsiteY142" fmla="*/ 2212354 h 2237474"/>
              <a:gd name="connsiteX143" fmla="*/ 970251 w 12192000"/>
              <a:gd name="connsiteY143" fmla="*/ 2221029 h 2237474"/>
              <a:gd name="connsiteX144" fmla="*/ 812914 w 12192000"/>
              <a:gd name="connsiteY144" fmla="*/ 2202752 h 2237474"/>
              <a:gd name="connsiteX145" fmla="*/ 800195 w 12192000"/>
              <a:gd name="connsiteY145" fmla="*/ 2209407 h 2237474"/>
              <a:gd name="connsiteX146" fmla="*/ 784978 w 12192000"/>
              <a:gd name="connsiteY146" fmla="*/ 2212360 h 2237474"/>
              <a:gd name="connsiteX147" fmla="*/ 681987 w 12192000"/>
              <a:gd name="connsiteY147" fmla="*/ 2216757 h 2237474"/>
              <a:gd name="connsiteX148" fmla="*/ 669923 w 12192000"/>
              <a:gd name="connsiteY148" fmla="*/ 2211682 h 2237474"/>
              <a:gd name="connsiteX149" fmla="*/ 648680 w 12192000"/>
              <a:gd name="connsiteY149" fmla="*/ 2206229 h 2237474"/>
              <a:gd name="connsiteX150" fmla="*/ 597225 w 12192000"/>
              <a:gd name="connsiteY150" fmla="*/ 2180999 h 2237474"/>
              <a:gd name="connsiteX151" fmla="*/ 558449 w 12192000"/>
              <a:gd name="connsiteY151" fmla="*/ 2182346 h 2237474"/>
              <a:gd name="connsiteX152" fmla="*/ 550517 w 12192000"/>
              <a:gd name="connsiteY152" fmla="*/ 2182060 h 2237474"/>
              <a:gd name="connsiteX153" fmla="*/ 550309 w 12192000"/>
              <a:gd name="connsiteY153" fmla="*/ 2181825 h 2237474"/>
              <a:gd name="connsiteX154" fmla="*/ 541836 w 12192000"/>
              <a:gd name="connsiteY154" fmla="*/ 2181063 h 2237474"/>
              <a:gd name="connsiteX155" fmla="*/ 536057 w 12192000"/>
              <a:gd name="connsiteY155" fmla="*/ 2181537 h 2237474"/>
              <a:gd name="connsiteX156" fmla="*/ 520671 w 12192000"/>
              <a:gd name="connsiteY156" fmla="*/ 2180980 h 2237474"/>
              <a:gd name="connsiteX157" fmla="*/ 515024 w 12192000"/>
              <a:gd name="connsiteY157" fmla="*/ 2179258 h 2237474"/>
              <a:gd name="connsiteX158" fmla="*/ 512278 w 12192000"/>
              <a:gd name="connsiteY158" fmla="*/ 2176369 h 2237474"/>
              <a:gd name="connsiteX159" fmla="*/ 480419 w 12192000"/>
              <a:gd name="connsiteY159" fmla="*/ 2167807 h 2237474"/>
              <a:gd name="connsiteX160" fmla="*/ 413835 w 12192000"/>
              <a:gd name="connsiteY160" fmla="*/ 2156783 h 2237474"/>
              <a:gd name="connsiteX161" fmla="*/ 376513 w 12192000"/>
              <a:gd name="connsiteY161" fmla="*/ 2154014 h 2237474"/>
              <a:gd name="connsiteX162" fmla="*/ 273386 w 12192000"/>
              <a:gd name="connsiteY162" fmla="*/ 2142551 h 2237474"/>
              <a:gd name="connsiteX163" fmla="*/ 169207 w 12192000"/>
              <a:gd name="connsiteY163" fmla="*/ 2128100 h 2237474"/>
              <a:gd name="connsiteX164" fmla="*/ 93149 w 12192000"/>
              <a:gd name="connsiteY164" fmla="*/ 2105324 h 2237474"/>
              <a:gd name="connsiteX165" fmla="*/ 88109 w 12192000"/>
              <a:gd name="connsiteY165" fmla="*/ 2106704 h 2237474"/>
              <a:gd name="connsiteX166" fmla="*/ 80022 w 12192000"/>
              <a:gd name="connsiteY166" fmla="*/ 2107254 h 2237474"/>
              <a:gd name="connsiteX167" fmla="*/ 79717 w 12192000"/>
              <a:gd name="connsiteY167" fmla="*/ 2107046 h 2237474"/>
              <a:gd name="connsiteX168" fmla="*/ 72352 w 12192000"/>
              <a:gd name="connsiteY168" fmla="*/ 2107991 h 2237474"/>
              <a:gd name="connsiteX169" fmla="*/ 37645 w 12192000"/>
              <a:gd name="connsiteY169" fmla="*/ 2115401 h 2237474"/>
              <a:gd name="connsiteX170" fmla="*/ 4572 w 12192000"/>
              <a:gd name="connsiteY170" fmla="*/ 2111091 h 2237474"/>
              <a:gd name="connsiteX171" fmla="*/ 0 w 12192000"/>
              <a:gd name="connsiteY171" fmla="*/ 2110468 h 2237474"/>
              <a:gd name="connsiteX172" fmla="*/ 0 w 12192000"/>
              <a:gd name="connsiteY17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152836 w 12192000"/>
              <a:gd name="connsiteY123" fmla="*/ 2010048 h 2237474"/>
              <a:gd name="connsiteX124" fmla="*/ 2117102 w 12192000"/>
              <a:gd name="connsiteY124" fmla="*/ 2023004 h 2237474"/>
              <a:gd name="connsiteX125" fmla="*/ 2111935 w 12192000"/>
              <a:gd name="connsiteY125" fmla="*/ 2023163 h 2237474"/>
              <a:gd name="connsiteX126" fmla="*/ 2089991 w 12192000"/>
              <a:gd name="connsiteY126" fmla="*/ 2034193 h 2237474"/>
              <a:gd name="connsiteX127" fmla="*/ 2058061 w 12192000"/>
              <a:gd name="connsiteY127" fmla="*/ 2047942 h 2237474"/>
              <a:gd name="connsiteX128" fmla="*/ 2055737 w 12192000"/>
              <a:gd name="connsiteY128" fmla="*/ 2047704 h 2237474"/>
              <a:gd name="connsiteX129" fmla="*/ 2042244 w 12192000"/>
              <a:gd name="connsiteY129" fmla="*/ 2055560 h 2237474"/>
              <a:gd name="connsiteX130" fmla="*/ 1976224 w 12192000"/>
              <a:gd name="connsiteY130" fmla="*/ 2074257 h 2237474"/>
              <a:gd name="connsiteX131" fmla="*/ 1877728 w 12192000"/>
              <a:gd name="connsiteY131" fmla="*/ 2101004 h 2237474"/>
              <a:gd name="connsiteX132" fmla="*/ 1759056 w 12192000"/>
              <a:gd name="connsiteY132" fmla="*/ 2125608 h 2237474"/>
              <a:gd name="connsiteX133" fmla="*/ 1637948 w 12192000"/>
              <a:gd name="connsiteY133" fmla="*/ 2172597 h 2237474"/>
              <a:gd name="connsiteX134" fmla="*/ 1434549 w 12192000"/>
              <a:gd name="connsiteY134" fmla="*/ 2234522 h 2237474"/>
              <a:gd name="connsiteX135" fmla="*/ 1398481 w 12192000"/>
              <a:gd name="connsiteY135" fmla="*/ 2237074 h 2237474"/>
              <a:gd name="connsiteX136" fmla="*/ 1398407 w 12192000"/>
              <a:gd name="connsiteY136" fmla="*/ 2237095 h 2237474"/>
              <a:gd name="connsiteX137" fmla="*/ 1370962 w 12192000"/>
              <a:gd name="connsiteY137" fmla="*/ 2237474 h 2237474"/>
              <a:gd name="connsiteX138" fmla="*/ 1356367 w 12192000"/>
              <a:gd name="connsiteY138" fmla="*/ 2235089 h 2237474"/>
              <a:gd name="connsiteX139" fmla="*/ 1324828 w 12192000"/>
              <a:gd name="connsiteY139" fmla="*/ 2231968 h 2237474"/>
              <a:gd name="connsiteX140" fmla="*/ 1279765 w 12192000"/>
              <a:gd name="connsiteY140" fmla="*/ 2229639 h 2237474"/>
              <a:gd name="connsiteX141" fmla="*/ 1195347 w 12192000"/>
              <a:gd name="connsiteY141" fmla="*/ 2212354 h 2237474"/>
              <a:gd name="connsiteX142" fmla="*/ 970251 w 12192000"/>
              <a:gd name="connsiteY142" fmla="*/ 2221029 h 2237474"/>
              <a:gd name="connsiteX143" fmla="*/ 812914 w 12192000"/>
              <a:gd name="connsiteY143" fmla="*/ 2202752 h 2237474"/>
              <a:gd name="connsiteX144" fmla="*/ 800195 w 12192000"/>
              <a:gd name="connsiteY144" fmla="*/ 2209407 h 2237474"/>
              <a:gd name="connsiteX145" fmla="*/ 784978 w 12192000"/>
              <a:gd name="connsiteY145" fmla="*/ 2212360 h 2237474"/>
              <a:gd name="connsiteX146" fmla="*/ 681987 w 12192000"/>
              <a:gd name="connsiteY146" fmla="*/ 2216757 h 2237474"/>
              <a:gd name="connsiteX147" fmla="*/ 669923 w 12192000"/>
              <a:gd name="connsiteY147" fmla="*/ 2211682 h 2237474"/>
              <a:gd name="connsiteX148" fmla="*/ 648680 w 12192000"/>
              <a:gd name="connsiteY148" fmla="*/ 2206229 h 2237474"/>
              <a:gd name="connsiteX149" fmla="*/ 597225 w 12192000"/>
              <a:gd name="connsiteY149" fmla="*/ 2180999 h 2237474"/>
              <a:gd name="connsiteX150" fmla="*/ 558449 w 12192000"/>
              <a:gd name="connsiteY150" fmla="*/ 2182346 h 2237474"/>
              <a:gd name="connsiteX151" fmla="*/ 550517 w 12192000"/>
              <a:gd name="connsiteY151" fmla="*/ 2182060 h 2237474"/>
              <a:gd name="connsiteX152" fmla="*/ 550309 w 12192000"/>
              <a:gd name="connsiteY152" fmla="*/ 2181825 h 2237474"/>
              <a:gd name="connsiteX153" fmla="*/ 541836 w 12192000"/>
              <a:gd name="connsiteY153" fmla="*/ 2181063 h 2237474"/>
              <a:gd name="connsiteX154" fmla="*/ 536057 w 12192000"/>
              <a:gd name="connsiteY154" fmla="*/ 2181537 h 2237474"/>
              <a:gd name="connsiteX155" fmla="*/ 520671 w 12192000"/>
              <a:gd name="connsiteY155" fmla="*/ 2180980 h 2237474"/>
              <a:gd name="connsiteX156" fmla="*/ 515024 w 12192000"/>
              <a:gd name="connsiteY156" fmla="*/ 2179258 h 2237474"/>
              <a:gd name="connsiteX157" fmla="*/ 512278 w 12192000"/>
              <a:gd name="connsiteY157" fmla="*/ 2176369 h 2237474"/>
              <a:gd name="connsiteX158" fmla="*/ 480419 w 12192000"/>
              <a:gd name="connsiteY158" fmla="*/ 2167807 h 2237474"/>
              <a:gd name="connsiteX159" fmla="*/ 413835 w 12192000"/>
              <a:gd name="connsiteY159" fmla="*/ 2156783 h 2237474"/>
              <a:gd name="connsiteX160" fmla="*/ 376513 w 12192000"/>
              <a:gd name="connsiteY160" fmla="*/ 2154014 h 2237474"/>
              <a:gd name="connsiteX161" fmla="*/ 273386 w 12192000"/>
              <a:gd name="connsiteY161" fmla="*/ 2142551 h 2237474"/>
              <a:gd name="connsiteX162" fmla="*/ 169207 w 12192000"/>
              <a:gd name="connsiteY162" fmla="*/ 2128100 h 2237474"/>
              <a:gd name="connsiteX163" fmla="*/ 93149 w 12192000"/>
              <a:gd name="connsiteY163" fmla="*/ 2105324 h 2237474"/>
              <a:gd name="connsiteX164" fmla="*/ 88109 w 12192000"/>
              <a:gd name="connsiteY164" fmla="*/ 2106704 h 2237474"/>
              <a:gd name="connsiteX165" fmla="*/ 80022 w 12192000"/>
              <a:gd name="connsiteY165" fmla="*/ 2107254 h 2237474"/>
              <a:gd name="connsiteX166" fmla="*/ 79717 w 12192000"/>
              <a:gd name="connsiteY166" fmla="*/ 2107046 h 2237474"/>
              <a:gd name="connsiteX167" fmla="*/ 72352 w 12192000"/>
              <a:gd name="connsiteY167" fmla="*/ 2107991 h 2237474"/>
              <a:gd name="connsiteX168" fmla="*/ 37645 w 12192000"/>
              <a:gd name="connsiteY168" fmla="*/ 2115401 h 2237474"/>
              <a:gd name="connsiteX169" fmla="*/ 4572 w 12192000"/>
              <a:gd name="connsiteY169" fmla="*/ 2111091 h 2237474"/>
              <a:gd name="connsiteX170" fmla="*/ 0 w 12192000"/>
              <a:gd name="connsiteY170" fmla="*/ 2110468 h 2237474"/>
              <a:gd name="connsiteX171" fmla="*/ 0 w 12192000"/>
              <a:gd name="connsiteY17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152836 w 12192000"/>
              <a:gd name="connsiteY123" fmla="*/ 2010048 h 2237474"/>
              <a:gd name="connsiteX124" fmla="*/ 2117102 w 12192000"/>
              <a:gd name="connsiteY124" fmla="*/ 2023004 h 2237474"/>
              <a:gd name="connsiteX125" fmla="*/ 2111935 w 12192000"/>
              <a:gd name="connsiteY125" fmla="*/ 2023163 h 2237474"/>
              <a:gd name="connsiteX126" fmla="*/ 2089991 w 12192000"/>
              <a:gd name="connsiteY126" fmla="*/ 2034193 h 2237474"/>
              <a:gd name="connsiteX127" fmla="*/ 2058061 w 12192000"/>
              <a:gd name="connsiteY127" fmla="*/ 2047942 h 2237474"/>
              <a:gd name="connsiteX128" fmla="*/ 2055737 w 12192000"/>
              <a:gd name="connsiteY128" fmla="*/ 2047704 h 2237474"/>
              <a:gd name="connsiteX129" fmla="*/ 2042244 w 12192000"/>
              <a:gd name="connsiteY129" fmla="*/ 2055560 h 2237474"/>
              <a:gd name="connsiteX130" fmla="*/ 1877728 w 12192000"/>
              <a:gd name="connsiteY130" fmla="*/ 2101004 h 2237474"/>
              <a:gd name="connsiteX131" fmla="*/ 1759056 w 12192000"/>
              <a:gd name="connsiteY131" fmla="*/ 2125608 h 2237474"/>
              <a:gd name="connsiteX132" fmla="*/ 1637948 w 12192000"/>
              <a:gd name="connsiteY132" fmla="*/ 2172597 h 2237474"/>
              <a:gd name="connsiteX133" fmla="*/ 1434549 w 12192000"/>
              <a:gd name="connsiteY133" fmla="*/ 2234522 h 2237474"/>
              <a:gd name="connsiteX134" fmla="*/ 1398481 w 12192000"/>
              <a:gd name="connsiteY134" fmla="*/ 2237074 h 2237474"/>
              <a:gd name="connsiteX135" fmla="*/ 1398407 w 12192000"/>
              <a:gd name="connsiteY135" fmla="*/ 2237095 h 2237474"/>
              <a:gd name="connsiteX136" fmla="*/ 1370962 w 12192000"/>
              <a:gd name="connsiteY136" fmla="*/ 2237474 h 2237474"/>
              <a:gd name="connsiteX137" fmla="*/ 1356367 w 12192000"/>
              <a:gd name="connsiteY137" fmla="*/ 2235089 h 2237474"/>
              <a:gd name="connsiteX138" fmla="*/ 1324828 w 12192000"/>
              <a:gd name="connsiteY138" fmla="*/ 2231968 h 2237474"/>
              <a:gd name="connsiteX139" fmla="*/ 1279765 w 12192000"/>
              <a:gd name="connsiteY139" fmla="*/ 2229639 h 2237474"/>
              <a:gd name="connsiteX140" fmla="*/ 1195347 w 12192000"/>
              <a:gd name="connsiteY140" fmla="*/ 2212354 h 2237474"/>
              <a:gd name="connsiteX141" fmla="*/ 970251 w 12192000"/>
              <a:gd name="connsiteY141" fmla="*/ 2221029 h 2237474"/>
              <a:gd name="connsiteX142" fmla="*/ 812914 w 12192000"/>
              <a:gd name="connsiteY142" fmla="*/ 2202752 h 2237474"/>
              <a:gd name="connsiteX143" fmla="*/ 800195 w 12192000"/>
              <a:gd name="connsiteY143" fmla="*/ 2209407 h 2237474"/>
              <a:gd name="connsiteX144" fmla="*/ 784978 w 12192000"/>
              <a:gd name="connsiteY144" fmla="*/ 2212360 h 2237474"/>
              <a:gd name="connsiteX145" fmla="*/ 681987 w 12192000"/>
              <a:gd name="connsiteY145" fmla="*/ 2216757 h 2237474"/>
              <a:gd name="connsiteX146" fmla="*/ 669923 w 12192000"/>
              <a:gd name="connsiteY146" fmla="*/ 2211682 h 2237474"/>
              <a:gd name="connsiteX147" fmla="*/ 648680 w 12192000"/>
              <a:gd name="connsiteY147" fmla="*/ 2206229 h 2237474"/>
              <a:gd name="connsiteX148" fmla="*/ 597225 w 12192000"/>
              <a:gd name="connsiteY148" fmla="*/ 2180999 h 2237474"/>
              <a:gd name="connsiteX149" fmla="*/ 558449 w 12192000"/>
              <a:gd name="connsiteY149" fmla="*/ 2182346 h 2237474"/>
              <a:gd name="connsiteX150" fmla="*/ 550517 w 12192000"/>
              <a:gd name="connsiteY150" fmla="*/ 2182060 h 2237474"/>
              <a:gd name="connsiteX151" fmla="*/ 550309 w 12192000"/>
              <a:gd name="connsiteY151" fmla="*/ 2181825 h 2237474"/>
              <a:gd name="connsiteX152" fmla="*/ 541836 w 12192000"/>
              <a:gd name="connsiteY152" fmla="*/ 2181063 h 2237474"/>
              <a:gd name="connsiteX153" fmla="*/ 536057 w 12192000"/>
              <a:gd name="connsiteY153" fmla="*/ 2181537 h 2237474"/>
              <a:gd name="connsiteX154" fmla="*/ 520671 w 12192000"/>
              <a:gd name="connsiteY154" fmla="*/ 2180980 h 2237474"/>
              <a:gd name="connsiteX155" fmla="*/ 515024 w 12192000"/>
              <a:gd name="connsiteY155" fmla="*/ 2179258 h 2237474"/>
              <a:gd name="connsiteX156" fmla="*/ 512278 w 12192000"/>
              <a:gd name="connsiteY156" fmla="*/ 2176369 h 2237474"/>
              <a:gd name="connsiteX157" fmla="*/ 480419 w 12192000"/>
              <a:gd name="connsiteY157" fmla="*/ 2167807 h 2237474"/>
              <a:gd name="connsiteX158" fmla="*/ 413835 w 12192000"/>
              <a:gd name="connsiteY158" fmla="*/ 2156783 h 2237474"/>
              <a:gd name="connsiteX159" fmla="*/ 376513 w 12192000"/>
              <a:gd name="connsiteY159" fmla="*/ 2154014 h 2237474"/>
              <a:gd name="connsiteX160" fmla="*/ 273386 w 12192000"/>
              <a:gd name="connsiteY160" fmla="*/ 2142551 h 2237474"/>
              <a:gd name="connsiteX161" fmla="*/ 169207 w 12192000"/>
              <a:gd name="connsiteY161" fmla="*/ 2128100 h 2237474"/>
              <a:gd name="connsiteX162" fmla="*/ 93149 w 12192000"/>
              <a:gd name="connsiteY162" fmla="*/ 2105324 h 2237474"/>
              <a:gd name="connsiteX163" fmla="*/ 88109 w 12192000"/>
              <a:gd name="connsiteY163" fmla="*/ 2106704 h 2237474"/>
              <a:gd name="connsiteX164" fmla="*/ 80022 w 12192000"/>
              <a:gd name="connsiteY164" fmla="*/ 2107254 h 2237474"/>
              <a:gd name="connsiteX165" fmla="*/ 79717 w 12192000"/>
              <a:gd name="connsiteY165" fmla="*/ 2107046 h 2237474"/>
              <a:gd name="connsiteX166" fmla="*/ 72352 w 12192000"/>
              <a:gd name="connsiteY166" fmla="*/ 2107991 h 2237474"/>
              <a:gd name="connsiteX167" fmla="*/ 37645 w 12192000"/>
              <a:gd name="connsiteY167" fmla="*/ 2115401 h 2237474"/>
              <a:gd name="connsiteX168" fmla="*/ 4572 w 12192000"/>
              <a:gd name="connsiteY168" fmla="*/ 2111091 h 2237474"/>
              <a:gd name="connsiteX169" fmla="*/ 0 w 12192000"/>
              <a:gd name="connsiteY169" fmla="*/ 2110468 h 2237474"/>
              <a:gd name="connsiteX170" fmla="*/ 0 w 12192000"/>
              <a:gd name="connsiteY17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152836 w 12192000"/>
              <a:gd name="connsiteY123" fmla="*/ 2010048 h 2237474"/>
              <a:gd name="connsiteX124" fmla="*/ 2117102 w 12192000"/>
              <a:gd name="connsiteY124" fmla="*/ 2023004 h 2237474"/>
              <a:gd name="connsiteX125" fmla="*/ 2111935 w 12192000"/>
              <a:gd name="connsiteY125" fmla="*/ 2023163 h 2237474"/>
              <a:gd name="connsiteX126" fmla="*/ 2089991 w 12192000"/>
              <a:gd name="connsiteY126" fmla="*/ 2034193 h 2237474"/>
              <a:gd name="connsiteX127" fmla="*/ 2058061 w 12192000"/>
              <a:gd name="connsiteY127" fmla="*/ 2047942 h 2237474"/>
              <a:gd name="connsiteX128" fmla="*/ 2055737 w 12192000"/>
              <a:gd name="connsiteY128" fmla="*/ 2047704 h 2237474"/>
              <a:gd name="connsiteX129" fmla="*/ 2042244 w 12192000"/>
              <a:gd name="connsiteY129" fmla="*/ 2055560 h 2237474"/>
              <a:gd name="connsiteX130" fmla="*/ 1877728 w 12192000"/>
              <a:gd name="connsiteY130" fmla="*/ 2101004 h 2237474"/>
              <a:gd name="connsiteX131" fmla="*/ 1759056 w 12192000"/>
              <a:gd name="connsiteY131" fmla="*/ 2125608 h 2237474"/>
              <a:gd name="connsiteX132" fmla="*/ 1637948 w 12192000"/>
              <a:gd name="connsiteY132" fmla="*/ 2172597 h 2237474"/>
              <a:gd name="connsiteX133" fmla="*/ 1434549 w 12192000"/>
              <a:gd name="connsiteY133" fmla="*/ 2234522 h 2237474"/>
              <a:gd name="connsiteX134" fmla="*/ 1398481 w 12192000"/>
              <a:gd name="connsiteY134" fmla="*/ 2237074 h 2237474"/>
              <a:gd name="connsiteX135" fmla="*/ 1398407 w 12192000"/>
              <a:gd name="connsiteY135" fmla="*/ 2237095 h 2237474"/>
              <a:gd name="connsiteX136" fmla="*/ 1370962 w 12192000"/>
              <a:gd name="connsiteY136" fmla="*/ 2237474 h 2237474"/>
              <a:gd name="connsiteX137" fmla="*/ 1356367 w 12192000"/>
              <a:gd name="connsiteY137" fmla="*/ 2235089 h 2237474"/>
              <a:gd name="connsiteX138" fmla="*/ 1324828 w 12192000"/>
              <a:gd name="connsiteY138" fmla="*/ 2231968 h 2237474"/>
              <a:gd name="connsiteX139" fmla="*/ 1279765 w 12192000"/>
              <a:gd name="connsiteY139" fmla="*/ 2229639 h 2237474"/>
              <a:gd name="connsiteX140" fmla="*/ 1195347 w 12192000"/>
              <a:gd name="connsiteY140" fmla="*/ 2212354 h 2237474"/>
              <a:gd name="connsiteX141" fmla="*/ 970251 w 12192000"/>
              <a:gd name="connsiteY141" fmla="*/ 2221029 h 2237474"/>
              <a:gd name="connsiteX142" fmla="*/ 812914 w 12192000"/>
              <a:gd name="connsiteY142" fmla="*/ 2202752 h 2237474"/>
              <a:gd name="connsiteX143" fmla="*/ 800195 w 12192000"/>
              <a:gd name="connsiteY143" fmla="*/ 2209407 h 2237474"/>
              <a:gd name="connsiteX144" fmla="*/ 784978 w 12192000"/>
              <a:gd name="connsiteY144" fmla="*/ 2212360 h 2237474"/>
              <a:gd name="connsiteX145" fmla="*/ 681987 w 12192000"/>
              <a:gd name="connsiteY145" fmla="*/ 2216757 h 2237474"/>
              <a:gd name="connsiteX146" fmla="*/ 669923 w 12192000"/>
              <a:gd name="connsiteY146" fmla="*/ 2211682 h 2237474"/>
              <a:gd name="connsiteX147" fmla="*/ 648680 w 12192000"/>
              <a:gd name="connsiteY147" fmla="*/ 2206229 h 2237474"/>
              <a:gd name="connsiteX148" fmla="*/ 597225 w 12192000"/>
              <a:gd name="connsiteY148" fmla="*/ 2180999 h 2237474"/>
              <a:gd name="connsiteX149" fmla="*/ 558449 w 12192000"/>
              <a:gd name="connsiteY149" fmla="*/ 2182346 h 2237474"/>
              <a:gd name="connsiteX150" fmla="*/ 550517 w 12192000"/>
              <a:gd name="connsiteY150" fmla="*/ 2182060 h 2237474"/>
              <a:gd name="connsiteX151" fmla="*/ 550309 w 12192000"/>
              <a:gd name="connsiteY151" fmla="*/ 2181825 h 2237474"/>
              <a:gd name="connsiteX152" fmla="*/ 541836 w 12192000"/>
              <a:gd name="connsiteY152" fmla="*/ 2181063 h 2237474"/>
              <a:gd name="connsiteX153" fmla="*/ 536057 w 12192000"/>
              <a:gd name="connsiteY153" fmla="*/ 2181537 h 2237474"/>
              <a:gd name="connsiteX154" fmla="*/ 520671 w 12192000"/>
              <a:gd name="connsiteY154" fmla="*/ 2180980 h 2237474"/>
              <a:gd name="connsiteX155" fmla="*/ 515024 w 12192000"/>
              <a:gd name="connsiteY155" fmla="*/ 2179258 h 2237474"/>
              <a:gd name="connsiteX156" fmla="*/ 512278 w 12192000"/>
              <a:gd name="connsiteY156" fmla="*/ 2176369 h 2237474"/>
              <a:gd name="connsiteX157" fmla="*/ 480419 w 12192000"/>
              <a:gd name="connsiteY157" fmla="*/ 2167807 h 2237474"/>
              <a:gd name="connsiteX158" fmla="*/ 413835 w 12192000"/>
              <a:gd name="connsiteY158" fmla="*/ 2156783 h 2237474"/>
              <a:gd name="connsiteX159" fmla="*/ 376513 w 12192000"/>
              <a:gd name="connsiteY159" fmla="*/ 2154014 h 2237474"/>
              <a:gd name="connsiteX160" fmla="*/ 273386 w 12192000"/>
              <a:gd name="connsiteY160" fmla="*/ 2142551 h 2237474"/>
              <a:gd name="connsiteX161" fmla="*/ 169207 w 12192000"/>
              <a:gd name="connsiteY161" fmla="*/ 2128100 h 2237474"/>
              <a:gd name="connsiteX162" fmla="*/ 93149 w 12192000"/>
              <a:gd name="connsiteY162" fmla="*/ 2105324 h 2237474"/>
              <a:gd name="connsiteX163" fmla="*/ 88109 w 12192000"/>
              <a:gd name="connsiteY163" fmla="*/ 2106704 h 2237474"/>
              <a:gd name="connsiteX164" fmla="*/ 80022 w 12192000"/>
              <a:gd name="connsiteY164" fmla="*/ 2107254 h 2237474"/>
              <a:gd name="connsiteX165" fmla="*/ 79717 w 12192000"/>
              <a:gd name="connsiteY165" fmla="*/ 2107046 h 2237474"/>
              <a:gd name="connsiteX166" fmla="*/ 72352 w 12192000"/>
              <a:gd name="connsiteY166" fmla="*/ 2107991 h 2237474"/>
              <a:gd name="connsiteX167" fmla="*/ 37645 w 12192000"/>
              <a:gd name="connsiteY167" fmla="*/ 2115401 h 2237474"/>
              <a:gd name="connsiteX168" fmla="*/ 4572 w 12192000"/>
              <a:gd name="connsiteY168" fmla="*/ 2111091 h 2237474"/>
              <a:gd name="connsiteX169" fmla="*/ 0 w 12192000"/>
              <a:gd name="connsiteY169" fmla="*/ 2110468 h 2237474"/>
              <a:gd name="connsiteX170" fmla="*/ 0 w 12192000"/>
              <a:gd name="connsiteY17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152836 w 12192000"/>
              <a:gd name="connsiteY123" fmla="*/ 2010048 h 2237474"/>
              <a:gd name="connsiteX124" fmla="*/ 2117102 w 12192000"/>
              <a:gd name="connsiteY124" fmla="*/ 2023004 h 2237474"/>
              <a:gd name="connsiteX125" fmla="*/ 2111935 w 12192000"/>
              <a:gd name="connsiteY125" fmla="*/ 2023163 h 2237474"/>
              <a:gd name="connsiteX126" fmla="*/ 2089991 w 12192000"/>
              <a:gd name="connsiteY126" fmla="*/ 2034193 h 2237474"/>
              <a:gd name="connsiteX127" fmla="*/ 2058061 w 12192000"/>
              <a:gd name="connsiteY127" fmla="*/ 2047942 h 2237474"/>
              <a:gd name="connsiteX128" fmla="*/ 2042244 w 12192000"/>
              <a:gd name="connsiteY128" fmla="*/ 2055560 h 2237474"/>
              <a:gd name="connsiteX129" fmla="*/ 1877728 w 12192000"/>
              <a:gd name="connsiteY129" fmla="*/ 2101004 h 2237474"/>
              <a:gd name="connsiteX130" fmla="*/ 1759056 w 12192000"/>
              <a:gd name="connsiteY130" fmla="*/ 2125608 h 2237474"/>
              <a:gd name="connsiteX131" fmla="*/ 1637948 w 12192000"/>
              <a:gd name="connsiteY131" fmla="*/ 2172597 h 2237474"/>
              <a:gd name="connsiteX132" fmla="*/ 1434549 w 12192000"/>
              <a:gd name="connsiteY132" fmla="*/ 2234522 h 2237474"/>
              <a:gd name="connsiteX133" fmla="*/ 1398481 w 12192000"/>
              <a:gd name="connsiteY133" fmla="*/ 2237074 h 2237474"/>
              <a:gd name="connsiteX134" fmla="*/ 1398407 w 12192000"/>
              <a:gd name="connsiteY134" fmla="*/ 2237095 h 2237474"/>
              <a:gd name="connsiteX135" fmla="*/ 1370962 w 12192000"/>
              <a:gd name="connsiteY135" fmla="*/ 2237474 h 2237474"/>
              <a:gd name="connsiteX136" fmla="*/ 1356367 w 12192000"/>
              <a:gd name="connsiteY136" fmla="*/ 2235089 h 2237474"/>
              <a:gd name="connsiteX137" fmla="*/ 1324828 w 12192000"/>
              <a:gd name="connsiteY137" fmla="*/ 2231968 h 2237474"/>
              <a:gd name="connsiteX138" fmla="*/ 1279765 w 12192000"/>
              <a:gd name="connsiteY138" fmla="*/ 2229639 h 2237474"/>
              <a:gd name="connsiteX139" fmla="*/ 1195347 w 12192000"/>
              <a:gd name="connsiteY139" fmla="*/ 2212354 h 2237474"/>
              <a:gd name="connsiteX140" fmla="*/ 970251 w 12192000"/>
              <a:gd name="connsiteY140" fmla="*/ 2221029 h 2237474"/>
              <a:gd name="connsiteX141" fmla="*/ 812914 w 12192000"/>
              <a:gd name="connsiteY141" fmla="*/ 2202752 h 2237474"/>
              <a:gd name="connsiteX142" fmla="*/ 800195 w 12192000"/>
              <a:gd name="connsiteY142" fmla="*/ 2209407 h 2237474"/>
              <a:gd name="connsiteX143" fmla="*/ 784978 w 12192000"/>
              <a:gd name="connsiteY143" fmla="*/ 2212360 h 2237474"/>
              <a:gd name="connsiteX144" fmla="*/ 681987 w 12192000"/>
              <a:gd name="connsiteY144" fmla="*/ 2216757 h 2237474"/>
              <a:gd name="connsiteX145" fmla="*/ 669923 w 12192000"/>
              <a:gd name="connsiteY145" fmla="*/ 2211682 h 2237474"/>
              <a:gd name="connsiteX146" fmla="*/ 648680 w 12192000"/>
              <a:gd name="connsiteY146" fmla="*/ 2206229 h 2237474"/>
              <a:gd name="connsiteX147" fmla="*/ 597225 w 12192000"/>
              <a:gd name="connsiteY147" fmla="*/ 2180999 h 2237474"/>
              <a:gd name="connsiteX148" fmla="*/ 558449 w 12192000"/>
              <a:gd name="connsiteY148" fmla="*/ 2182346 h 2237474"/>
              <a:gd name="connsiteX149" fmla="*/ 550517 w 12192000"/>
              <a:gd name="connsiteY149" fmla="*/ 2182060 h 2237474"/>
              <a:gd name="connsiteX150" fmla="*/ 550309 w 12192000"/>
              <a:gd name="connsiteY150" fmla="*/ 2181825 h 2237474"/>
              <a:gd name="connsiteX151" fmla="*/ 541836 w 12192000"/>
              <a:gd name="connsiteY151" fmla="*/ 2181063 h 2237474"/>
              <a:gd name="connsiteX152" fmla="*/ 536057 w 12192000"/>
              <a:gd name="connsiteY152" fmla="*/ 2181537 h 2237474"/>
              <a:gd name="connsiteX153" fmla="*/ 520671 w 12192000"/>
              <a:gd name="connsiteY153" fmla="*/ 2180980 h 2237474"/>
              <a:gd name="connsiteX154" fmla="*/ 515024 w 12192000"/>
              <a:gd name="connsiteY154" fmla="*/ 2179258 h 2237474"/>
              <a:gd name="connsiteX155" fmla="*/ 512278 w 12192000"/>
              <a:gd name="connsiteY155" fmla="*/ 2176369 h 2237474"/>
              <a:gd name="connsiteX156" fmla="*/ 480419 w 12192000"/>
              <a:gd name="connsiteY156" fmla="*/ 2167807 h 2237474"/>
              <a:gd name="connsiteX157" fmla="*/ 413835 w 12192000"/>
              <a:gd name="connsiteY157" fmla="*/ 2156783 h 2237474"/>
              <a:gd name="connsiteX158" fmla="*/ 376513 w 12192000"/>
              <a:gd name="connsiteY158" fmla="*/ 2154014 h 2237474"/>
              <a:gd name="connsiteX159" fmla="*/ 273386 w 12192000"/>
              <a:gd name="connsiteY159" fmla="*/ 2142551 h 2237474"/>
              <a:gd name="connsiteX160" fmla="*/ 169207 w 12192000"/>
              <a:gd name="connsiteY160" fmla="*/ 2128100 h 2237474"/>
              <a:gd name="connsiteX161" fmla="*/ 93149 w 12192000"/>
              <a:gd name="connsiteY161" fmla="*/ 2105324 h 2237474"/>
              <a:gd name="connsiteX162" fmla="*/ 88109 w 12192000"/>
              <a:gd name="connsiteY162" fmla="*/ 2106704 h 2237474"/>
              <a:gd name="connsiteX163" fmla="*/ 80022 w 12192000"/>
              <a:gd name="connsiteY163" fmla="*/ 2107254 h 2237474"/>
              <a:gd name="connsiteX164" fmla="*/ 79717 w 12192000"/>
              <a:gd name="connsiteY164" fmla="*/ 2107046 h 2237474"/>
              <a:gd name="connsiteX165" fmla="*/ 72352 w 12192000"/>
              <a:gd name="connsiteY165" fmla="*/ 2107991 h 2237474"/>
              <a:gd name="connsiteX166" fmla="*/ 37645 w 12192000"/>
              <a:gd name="connsiteY166" fmla="*/ 2115401 h 2237474"/>
              <a:gd name="connsiteX167" fmla="*/ 4572 w 12192000"/>
              <a:gd name="connsiteY167" fmla="*/ 2111091 h 2237474"/>
              <a:gd name="connsiteX168" fmla="*/ 0 w 12192000"/>
              <a:gd name="connsiteY168" fmla="*/ 2110468 h 2237474"/>
              <a:gd name="connsiteX169" fmla="*/ 0 w 12192000"/>
              <a:gd name="connsiteY16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117102 w 12192000"/>
              <a:gd name="connsiteY123" fmla="*/ 2023004 h 2237474"/>
              <a:gd name="connsiteX124" fmla="*/ 2111935 w 12192000"/>
              <a:gd name="connsiteY124" fmla="*/ 2023163 h 2237474"/>
              <a:gd name="connsiteX125" fmla="*/ 2089991 w 12192000"/>
              <a:gd name="connsiteY125" fmla="*/ 2034193 h 2237474"/>
              <a:gd name="connsiteX126" fmla="*/ 2058061 w 12192000"/>
              <a:gd name="connsiteY126" fmla="*/ 2047942 h 2237474"/>
              <a:gd name="connsiteX127" fmla="*/ 2042244 w 12192000"/>
              <a:gd name="connsiteY127" fmla="*/ 2055560 h 2237474"/>
              <a:gd name="connsiteX128" fmla="*/ 1877728 w 12192000"/>
              <a:gd name="connsiteY128" fmla="*/ 2101004 h 2237474"/>
              <a:gd name="connsiteX129" fmla="*/ 1759056 w 12192000"/>
              <a:gd name="connsiteY129" fmla="*/ 2125608 h 2237474"/>
              <a:gd name="connsiteX130" fmla="*/ 1637948 w 12192000"/>
              <a:gd name="connsiteY130" fmla="*/ 2172597 h 2237474"/>
              <a:gd name="connsiteX131" fmla="*/ 1434549 w 12192000"/>
              <a:gd name="connsiteY131" fmla="*/ 2234522 h 2237474"/>
              <a:gd name="connsiteX132" fmla="*/ 1398481 w 12192000"/>
              <a:gd name="connsiteY132" fmla="*/ 2237074 h 2237474"/>
              <a:gd name="connsiteX133" fmla="*/ 1398407 w 12192000"/>
              <a:gd name="connsiteY133" fmla="*/ 2237095 h 2237474"/>
              <a:gd name="connsiteX134" fmla="*/ 1370962 w 12192000"/>
              <a:gd name="connsiteY134" fmla="*/ 2237474 h 2237474"/>
              <a:gd name="connsiteX135" fmla="*/ 1356367 w 12192000"/>
              <a:gd name="connsiteY135" fmla="*/ 2235089 h 2237474"/>
              <a:gd name="connsiteX136" fmla="*/ 1324828 w 12192000"/>
              <a:gd name="connsiteY136" fmla="*/ 2231968 h 2237474"/>
              <a:gd name="connsiteX137" fmla="*/ 1279765 w 12192000"/>
              <a:gd name="connsiteY137" fmla="*/ 2229639 h 2237474"/>
              <a:gd name="connsiteX138" fmla="*/ 1195347 w 12192000"/>
              <a:gd name="connsiteY138" fmla="*/ 2212354 h 2237474"/>
              <a:gd name="connsiteX139" fmla="*/ 970251 w 12192000"/>
              <a:gd name="connsiteY139" fmla="*/ 2221029 h 2237474"/>
              <a:gd name="connsiteX140" fmla="*/ 812914 w 12192000"/>
              <a:gd name="connsiteY140" fmla="*/ 2202752 h 2237474"/>
              <a:gd name="connsiteX141" fmla="*/ 800195 w 12192000"/>
              <a:gd name="connsiteY141" fmla="*/ 2209407 h 2237474"/>
              <a:gd name="connsiteX142" fmla="*/ 784978 w 12192000"/>
              <a:gd name="connsiteY142" fmla="*/ 2212360 h 2237474"/>
              <a:gd name="connsiteX143" fmla="*/ 681987 w 12192000"/>
              <a:gd name="connsiteY143" fmla="*/ 2216757 h 2237474"/>
              <a:gd name="connsiteX144" fmla="*/ 669923 w 12192000"/>
              <a:gd name="connsiteY144" fmla="*/ 2211682 h 2237474"/>
              <a:gd name="connsiteX145" fmla="*/ 648680 w 12192000"/>
              <a:gd name="connsiteY145" fmla="*/ 2206229 h 2237474"/>
              <a:gd name="connsiteX146" fmla="*/ 597225 w 12192000"/>
              <a:gd name="connsiteY146" fmla="*/ 2180999 h 2237474"/>
              <a:gd name="connsiteX147" fmla="*/ 558449 w 12192000"/>
              <a:gd name="connsiteY147" fmla="*/ 2182346 h 2237474"/>
              <a:gd name="connsiteX148" fmla="*/ 550517 w 12192000"/>
              <a:gd name="connsiteY148" fmla="*/ 2182060 h 2237474"/>
              <a:gd name="connsiteX149" fmla="*/ 550309 w 12192000"/>
              <a:gd name="connsiteY149" fmla="*/ 2181825 h 2237474"/>
              <a:gd name="connsiteX150" fmla="*/ 541836 w 12192000"/>
              <a:gd name="connsiteY150" fmla="*/ 2181063 h 2237474"/>
              <a:gd name="connsiteX151" fmla="*/ 536057 w 12192000"/>
              <a:gd name="connsiteY151" fmla="*/ 2181537 h 2237474"/>
              <a:gd name="connsiteX152" fmla="*/ 520671 w 12192000"/>
              <a:gd name="connsiteY152" fmla="*/ 2180980 h 2237474"/>
              <a:gd name="connsiteX153" fmla="*/ 515024 w 12192000"/>
              <a:gd name="connsiteY153" fmla="*/ 2179258 h 2237474"/>
              <a:gd name="connsiteX154" fmla="*/ 512278 w 12192000"/>
              <a:gd name="connsiteY154" fmla="*/ 2176369 h 2237474"/>
              <a:gd name="connsiteX155" fmla="*/ 480419 w 12192000"/>
              <a:gd name="connsiteY155" fmla="*/ 2167807 h 2237474"/>
              <a:gd name="connsiteX156" fmla="*/ 413835 w 12192000"/>
              <a:gd name="connsiteY156" fmla="*/ 2156783 h 2237474"/>
              <a:gd name="connsiteX157" fmla="*/ 376513 w 12192000"/>
              <a:gd name="connsiteY157" fmla="*/ 2154014 h 2237474"/>
              <a:gd name="connsiteX158" fmla="*/ 273386 w 12192000"/>
              <a:gd name="connsiteY158" fmla="*/ 2142551 h 2237474"/>
              <a:gd name="connsiteX159" fmla="*/ 169207 w 12192000"/>
              <a:gd name="connsiteY159" fmla="*/ 2128100 h 2237474"/>
              <a:gd name="connsiteX160" fmla="*/ 93149 w 12192000"/>
              <a:gd name="connsiteY160" fmla="*/ 2105324 h 2237474"/>
              <a:gd name="connsiteX161" fmla="*/ 88109 w 12192000"/>
              <a:gd name="connsiteY161" fmla="*/ 2106704 h 2237474"/>
              <a:gd name="connsiteX162" fmla="*/ 80022 w 12192000"/>
              <a:gd name="connsiteY162" fmla="*/ 2107254 h 2237474"/>
              <a:gd name="connsiteX163" fmla="*/ 79717 w 12192000"/>
              <a:gd name="connsiteY163" fmla="*/ 2107046 h 2237474"/>
              <a:gd name="connsiteX164" fmla="*/ 72352 w 12192000"/>
              <a:gd name="connsiteY164" fmla="*/ 2107991 h 2237474"/>
              <a:gd name="connsiteX165" fmla="*/ 37645 w 12192000"/>
              <a:gd name="connsiteY165" fmla="*/ 2115401 h 2237474"/>
              <a:gd name="connsiteX166" fmla="*/ 4572 w 12192000"/>
              <a:gd name="connsiteY166" fmla="*/ 2111091 h 2237474"/>
              <a:gd name="connsiteX167" fmla="*/ 0 w 12192000"/>
              <a:gd name="connsiteY167" fmla="*/ 2110468 h 2237474"/>
              <a:gd name="connsiteX168" fmla="*/ 0 w 12192000"/>
              <a:gd name="connsiteY16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117102 w 12192000"/>
              <a:gd name="connsiteY123" fmla="*/ 2023004 h 2237474"/>
              <a:gd name="connsiteX124" fmla="*/ 2089991 w 12192000"/>
              <a:gd name="connsiteY124" fmla="*/ 2034193 h 2237474"/>
              <a:gd name="connsiteX125" fmla="*/ 2058061 w 12192000"/>
              <a:gd name="connsiteY125" fmla="*/ 2047942 h 2237474"/>
              <a:gd name="connsiteX126" fmla="*/ 2042244 w 12192000"/>
              <a:gd name="connsiteY126" fmla="*/ 2055560 h 2237474"/>
              <a:gd name="connsiteX127" fmla="*/ 1877728 w 12192000"/>
              <a:gd name="connsiteY127" fmla="*/ 2101004 h 2237474"/>
              <a:gd name="connsiteX128" fmla="*/ 1759056 w 12192000"/>
              <a:gd name="connsiteY128" fmla="*/ 2125608 h 2237474"/>
              <a:gd name="connsiteX129" fmla="*/ 1637948 w 12192000"/>
              <a:gd name="connsiteY129" fmla="*/ 2172597 h 2237474"/>
              <a:gd name="connsiteX130" fmla="*/ 1434549 w 12192000"/>
              <a:gd name="connsiteY130" fmla="*/ 2234522 h 2237474"/>
              <a:gd name="connsiteX131" fmla="*/ 1398481 w 12192000"/>
              <a:gd name="connsiteY131" fmla="*/ 2237074 h 2237474"/>
              <a:gd name="connsiteX132" fmla="*/ 1398407 w 12192000"/>
              <a:gd name="connsiteY132" fmla="*/ 2237095 h 2237474"/>
              <a:gd name="connsiteX133" fmla="*/ 1370962 w 12192000"/>
              <a:gd name="connsiteY133" fmla="*/ 2237474 h 2237474"/>
              <a:gd name="connsiteX134" fmla="*/ 1356367 w 12192000"/>
              <a:gd name="connsiteY134" fmla="*/ 2235089 h 2237474"/>
              <a:gd name="connsiteX135" fmla="*/ 1324828 w 12192000"/>
              <a:gd name="connsiteY135" fmla="*/ 2231968 h 2237474"/>
              <a:gd name="connsiteX136" fmla="*/ 1279765 w 12192000"/>
              <a:gd name="connsiteY136" fmla="*/ 2229639 h 2237474"/>
              <a:gd name="connsiteX137" fmla="*/ 1195347 w 12192000"/>
              <a:gd name="connsiteY137" fmla="*/ 2212354 h 2237474"/>
              <a:gd name="connsiteX138" fmla="*/ 970251 w 12192000"/>
              <a:gd name="connsiteY138" fmla="*/ 2221029 h 2237474"/>
              <a:gd name="connsiteX139" fmla="*/ 812914 w 12192000"/>
              <a:gd name="connsiteY139" fmla="*/ 2202752 h 2237474"/>
              <a:gd name="connsiteX140" fmla="*/ 800195 w 12192000"/>
              <a:gd name="connsiteY140" fmla="*/ 2209407 h 2237474"/>
              <a:gd name="connsiteX141" fmla="*/ 784978 w 12192000"/>
              <a:gd name="connsiteY141" fmla="*/ 2212360 h 2237474"/>
              <a:gd name="connsiteX142" fmla="*/ 681987 w 12192000"/>
              <a:gd name="connsiteY142" fmla="*/ 2216757 h 2237474"/>
              <a:gd name="connsiteX143" fmla="*/ 669923 w 12192000"/>
              <a:gd name="connsiteY143" fmla="*/ 2211682 h 2237474"/>
              <a:gd name="connsiteX144" fmla="*/ 648680 w 12192000"/>
              <a:gd name="connsiteY144" fmla="*/ 2206229 h 2237474"/>
              <a:gd name="connsiteX145" fmla="*/ 597225 w 12192000"/>
              <a:gd name="connsiteY145" fmla="*/ 2180999 h 2237474"/>
              <a:gd name="connsiteX146" fmla="*/ 558449 w 12192000"/>
              <a:gd name="connsiteY146" fmla="*/ 2182346 h 2237474"/>
              <a:gd name="connsiteX147" fmla="*/ 550517 w 12192000"/>
              <a:gd name="connsiteY147" fmla="*/ 2182060 h 2237474"/>
              <a:gd name="connsiteX148" fmla="*/ 550309 w 12192000"/>
              <a:gd name="connsiteY148" fmla="*/ 2181825 h 2237474"/>
              <a:gd name="connsiteX149" fmla="*/ 541836 w 12192000"/>
              <a:gd name="connsiteY149" fmla="*/ 2181063 h 2237474"/>
              <a:gd name="connsiteX150" fmla="*/ 536057 w 12192000"/>
              <a:gd name="connsiteY150" fmla="*/ 2181537 h 2237474"/>
              <a:gd name="connsiteX151" fmla="*/ 520671 w 12192000"/>
              <a:gd name="connsiteY151" fmla="*/ 2180980 h 2237474"/>
              <a:gd name="connsiteX152" fmla="*/ 515024 w 12192000"/>
              <a:gd name="connsiteY152" fmla="*/ 2179258 h 2237474"/>
              <a:gd name="connsiteX153" fmla="*/ 512278 w 12192000"/>
              <a:gd name="connsiteY153" fmla="*/ 2176369 h 2237474"/>
              <a:gd name="connsiteX154" fmla="*/ 480419 w 12192000"/>
              <a:gd name="connsiteY154" fmla="*/ 2167807 h 2237474"/>
              <a:gd name="connsiteX155" fmla="*/ 413835 w 12192000"/>
              <a:gd name="connsiteY155" fmla="*/ 2156783 h 2237474"/>
              <a:gd name="connsiteX156" fmla="*/ 376513 w 12192000"/>
              <a:gd name="connsiteY156" fmla="*/ 2154014 h 2237474"/>
              <a:gd name="connsiteX157" fmla="*/ 273386 w 12192000"/>
              <a:gd name="connsiteY157" fmla="*/ 2142551 h 2237474"/>
              <a:gd name="connsiteX158" fmla="*/ 169207 w 12192000"/>
              <a:gd name="connsiteY158" fmla="*/ 2128100 h 2237474"/>
              <a:gd name="connsiteX159" fmla="*/ 93149 w 12192000"/>
              <a:gd name="connsiteY159" fmla="*/ 2105324 h 2237474"/>
              <a:gd name="connsiteX160" fmla="*/ 88109 w 12192000"/>
              <a:gd name="connsiteY160" fmla="*/ 2106704 h 2237474"/>
              <a:gd name="connsiteX161" fmla="*/ 80022 w 12192000"/>
              <a:gd name="connsiteY161" fmla="*/ 2107254 h 2237474"/>
              <a:gd name="connsiteX162" fmla="*/ 79717 w 12192000"/>
              <a:gd name="connsiteY162" fmla="*/ 2107046 h 2237474"/>
              <a:gd name="connsiteX163" fmla="*/ 72352 w 12192000"/>
              <a:gd name="connsiteY163" fmla="*/ 2107991 h 2237474"/>
              <a:gd name="connsiteX164" fmla="*/ 37645 w 12192000"/>
              <a:gd name="connsiteY164" fmla="*/ 2115401 h 2237474"/>
              <a:gd name="connsiteX165" fmla="*/ 4572 w 12192000"/>
              <a:gd name="connsiteY165" fmla="*/ 2111091 h 2237474"/>
              <a:gd name="connsiteX166" fmla="*/ 0 w 12192000"/>
              <a:gd name="connsiteY166" fmla="*/ 2110468 h 2237474"/>
              <a:gd name="connsiteX167" fmla="*/ 0 w 12192000"/>
              <a:gd name="connsiteY16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089991 w 12192000"/>
              <a:gd name="connsiteY123" fmla="*/ 2034193 h 2237474"/>
              <a:gd name="connsiteX124" fmla="*/ 2058061 w 12192000"/>
              <a:gd name="connsiteY124" fmla="*/ 2047942 h 2237474"/>
              <a:gd name="connsiteX125" fmla="*/ 2042244 w 12192000"/>
              <a:gd name="connsiteY125" fmla="*/ 2055560 h 2237474"/>
              <a:gd name="connsiteX126" fmla="*/ 1877728 w 12192000"/>
              <a:gd name="connsiteY126" fmla="*/ 2101004 h 2237474"/>
              <a:gd name="connsiteX127" fmla="*/ 1759056 w 12192000"/>
              <a:gd name="connsiteY127" fmla="*/ 2125608 h 2237474"/>
              <a:gd name="connsiteX128" fmla="*/ 1637948 w 12192000"/>
              <a:gd name="connsiteY128" fmla="*/ 2172597 h 2237474"/>
              <a:gd name="connsiteX129" fmla="*/ 1434549 w 12192000"/>
              <a:gd name="connsiteY129" fmla="*/ 2234522 h 2237474"/>
              <a:gd name="connsiteX130" fmla="*/ 1398481 w 12192000"/>
              <a:gd name="connsiteY130" fmla="*/ 2237074 h 2237474"/>
              <a:gd name="connsiteX131" fmla="*/ 1398407 w 12192000"/>
              <a:gd name="connsiteY131" fmla="*/ 2237095 h 2237474"/>
              <a:gd name="connsiteX132" fmla="*/ 1370962 w 12192000"/>
              <a:gd name="connsiteY132" fmla="*/ 2237474 h 2237474"/>
              <a:gd name="connsiteX133" fmla="*/ 1356367 w 12192000"/>
              <a:gd name="connsiteY133" fmla="*/ 2235089 h 2237474"/>
              <a:gd name="connsiteX134" fmla="*/ 1324828 w 12192000"/>
              <a:gd name="connsiteY134" fmla="*/ 2231968 h 2237474"/>
              <a:gd name="connsiteX135" fmla="*/ 1279765 w 12192000"/>
              <a:gd name="connsiteY135" fmla="*/ 2229639 h 2237474"/>
              <a:gd name="connsiteX136" fmla="*/ 1195347 w 12192000"/>
              <a:gd name="connsiteY136" fmla="*/ 2212354 h 2237474"/>
              <a:gd name="connsiteX137" fmla="*/ 970251 w 12192000"/>
              <a:gd name="connsiteY137" fmla="*/ 2221029 h 2237474"/>
              <a:gd name="connsiteX138" fmla="*/ 812914 w 12192000"/>
              <a:gd name="connsiteY138" fmla="*/ 2202752 h 2237474"/>
              <a:gd name="connsiteX139" fmla="*/ 800195 w 12192000"/>
              <a:gd name="connsiteY139" fmla="*/ 2209407 h 2237474"/>
              <a:gd name="connsiteX140" fmla="*/ 784978 w 12192000"/>
              <a:gd name="connsiteY140" fmla="*/ 2212360 h 2237474"/>
              <a:gd name="connsiteX141" fmla="*/ 681987 w 12192000"/>
              <a:gd name="connsiteY141" fmla="*/ 2216757 h 2237474"/>
              <a:gd name="connsiteX142" fmla="*/ 669923 w 12192000"/>
              <a:gd name="connsiteY142" fmla="*/ 2211682 h 2237474"/>
              <a:gd name="connsiteX143" fmla="*/ 648680 w 12192000"/>
              <a:gd name="connsiteY143" fmla="*/ 2206229 h 2237474"/>
              <a:gd name="connsiteX144" fmla="*/ 597225 w 12192000"/>
              <a:gd name="connsiteY144" fmla="*/ 2180999 h 2237474"/>
              <a:gd name="connsiteX145" fmla="*/ 558449 w 12192000"/>
              <a:gd name="connsiteY145" fmla="*/ 2182346 h 2237474"/>
              <a:gd name="connsiteX146" fmla="*/ 550517 w 12192000"/>
              <a:gd name="connsiteY146" fmla="*/ 2182060 h 2237474"/>
              <a:gd name="connsiteX147" fmla="*/ 550309 w 12192000"/>
              <a:gd name="connsiteY147" fmla="*/ 2181825 h 2237474"/>
              <a:gd name="connsiteX148" fmla="*/ 541836 w 12192000"/>
              <a:gd name="connsiteY148" fmla="*/ 2181063 h 2237474"/>
              <a:gd name="connsiteX149" fmla="*/ 536057 w 12192000"/>
              <a:gd name="connsiteY149" fmla="*/ 2181537 h 2237474"/>
              <a:gd name="connsiteX150" fmla="*/ 520671 w 12192000"/>
              <a:gd name="connsiteY150" fmla="*/ 2180980 h 2237474"/>
              <a:gd name="connsiteX151" fmla="*/ 515024 w 12192000"/>
              <a:gd name="connsiteY151" fmla="*/ 2179258 h 2237474"/>
              <a:gd name="connsiteX152" fmla="*/ 512278 w 12192000"/>
              <a:gd name="connsiteY152" fmla="*/ 2176369 h 2237474"/>
              <a:gd name="connsiteX153" fmla="*/ 480419 w 12192000"/>
              <a:gd name="connsiteY153" fmla="*/ 2167807 h 2237474"/>
              <a:gd name="connsiteX154" fmla="*/ 413835 w 12192000"/>
              <a:gd name="connsiteY154" fmla="*/ 2156783 h 2237474"/>
              <a:gd name="connsiteX155" fmla="*/ 376513 w 12192000"/>
              <a:gd name="connsiteY155" fmla="*/ 2154014 h 2237474"/>
              <a:gd name="connsiteX156" fmla="*/ 273386 w 12192000"/>
              <a:gd name="connsiteY156" fmla="*/ 2142551 h 2237474"/>
              <a:gd name="connsiteX157" fmla="*/ 169207 w 12192000"/>
              <a:gd name="connsiteY157" fmla="*/ 2128100 h 2237474"/>
              <a:gd name="connsiteX158" fmla="*/ 93149 w 12192000"/>
              <a:gd name="connsiteY158" fmla="*/ 2105324 h 2237474"/>
              <a:gd name="connsiteX159" fmla="*/ 88109 w 12192000"/>
              <a:gd name="connsiteY159" fmla="*/ 2106704 h 2237474"/>
              <a:gd name="connsiteX160" fmla="*/ 80022 w 12192000"/>
              <a:gd name="connsiteY160" fmla="*/ 2107254 h 2237474"/>
              <a:gd name="connsiteX161" fmla="*/ 79717 w 12192000"/>
              <a:gd name="connsiteY161" fmla="*/ 2107046 h 2237474"/>
              <a:gd name="connsiteX162" fmla="*/ 72352 w 12192000"/>
              <a:gd name="connsiteY162" fmla="*/ 2107991 h 2237474"/>
              <a:gd name="connsiteX163" fmla="*/ 37645 w 12192000"/>
              <a:gd name="connsiteY163" fmla="*/ 2115401 h 2237474"/>
              <a:gd name="connsiteX164" fmla="*/ 4572 w 12192000"/>
              <a:gd name="connsiteY164" fmla="*/ 2111091 h 2237474"/>
              <a:gd name="connsiteX165" fmla="*/ 0 w 12192000"/>
              <a:gd name="connsiteY165" fmla="*/ 2110468 h 2237474"/>
              <a:gd name="connsiteX166" fmla="*/ 0 w 12192000"/>
              <a:gd name="connsiteY16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085228 w 12192000"/>
              <a:gd name="connsiteY123" fmla="*/ 2046431 h 2237474"/>
              <a:gd name="connsiteX124" fmla="*/ 2058061 w 12192000"/>
              <a:gd name="connsiteY124" fmla="*/ 2047942 h 2237474"/>
              <a:gd name="connsiteX125" fmla="*/ 2042244 w 12192000"/>
              <a:gd name="connsiteY125" fmla="*/ 2055560 h 2237474"/>
              <a:gd name="connsiteX126" fmla="*/ 1877728 w 12192000"/>
              <a:gd name="connsiteY126" fmla="*/ 2101004 h 2237474"/>
              <a:gd name="connsiteX127" fmla="*/ 1759056 w 12192000"/>
              <a:gd name="connsiteY127" fmla="*/ 2125608 h 2237474"/>
              <a:gd name="connsiteX128" fmla="*/ 1637948 w 12192000"/>
              <a:gd name="connsiteY128" fmla="*/ 2172597 h 2237474"/>
              <a:gd name="connsiteX129" fmla="*/ 1434549 w 12192000"/>
              <a:gd name="connsiteY129" fmla="*/ 2234522 h 2237474"/>
              <a:gd name="connsiteX130" fmla="*/ 1398481 w 12192000"/>
              <a:gd name="connsiteY130" fmla="*/ 2237074 h 2237474"/>
              <a:gd name="connsiteX131" fmla="*/ 1398407 w 12192000"/>
              <a:gd name="connsiteY131" fmla="*/ 2237095 h 2237474"/>
              <a:gd name="connsiteX132" fmla="*/ 1370962 w 12192000"/>
              <a:gd name="connsiteY132" fmla="*/ 2237474 h 2237474"/>
              <a:gd name="connsiteX133" fmla="*/ 1356367 w 12192000"/>
              <a:gd name="connsiteY133" fmla="*/ 2235089 h 2237474"/>
              <a:gd name="connsiteX134" fmla="*/ 1324828 w 12192000"/>
              <a:gd name="connsiteY134" fmla="*/ 2231968 h 2237474"/>
              <a:gd name="connsiteX135" fmla="*/ 1279765 w 12192000"/>
              <a:gd name="connsiteY135" fmla="*/ 2229639 h 2237474"/>
              <a:gd name="connsiteX136" fmla="*/ 1195347 w 12192000"/>
              <a:gd name="connsiteY136" fmla="*/ 2212354 h 2237474"/>
              <a:gd name="connsiteX137" fmla="*/ 970251 w 12192000"/>
              <a:gd name="connsiteY137" fmla="*/ 2221029 h 2237474"/>
              <a:gd name="connsiteX138" fmla="*/ 812914 w 12192000"/>
              <a:gd name="connsiteY138" fmla="*/ 2202752 h 2237474"/>
              <a:gd name="connsiteX139" fmla="*/ 800195 w 12192000"/>
              <a:gd name="connsiteY139" fmla="*/ 2209407 h 2237474"/>
              <a:gd name="connsiteX140" fmla="*/ 784978 w 12192000"/>
              <a:gd name="connsiteY140" fmla="*/ 2212360 h 2237474"/>
              <a:gd name="connsiteX141" fmla="*/ 681987 w 12192000"/>
              <a:gd name="connsiteY141" fmla="*/ 2216757 h 2237474"/>
              <a:gd name="connsiteX142" fmla="*/ 669923 w 12192000"/>
              <a:gd name="connsiteY142" fmla="*/ 2211682 h 2237474"/>
              <a:gd name="connsiteX143" fmla="*/ 648680 w 12192000"/>
              <a:gd name="connsiteY143" fmla="*/ 2206229 h 2237474"/>
              <a:gd name="connsiteX144" fmla="*/ 597225 w 12192000"/>
              <a:gd name="connsiteY144" fmla="*/ 2180999 h 2237474"/>
              <a:gd name="connsiteX145" fmla="*/ 558449 w 12192000"/>
              <a:gd name="connsiteY145" fmla="*/ 2182346 h 2237474"/>
              <a:gd name="connsiteX146" fmla="*/ 550517 w 12192000"/>
              <a:gd name="connsiteY146" fmla="*/ 2182060 h 2237474"/>
              <a:gd name="connsiteX147" fmla="*/ 550309 w 12192000"/>
              <a:gd name="connsiteY147" fmla="*/ 2181825 h 2237474"/>
              <a:gd name="connsiteX148" fmla="*/ 541836 w 12192000"/>
              <a:gd name="connsiteY148" fmla="*/ 2181063 h 2237474"/>
              <a:gd name="connsiteX149" fmla="*/ 536057 w 12192000"/>
              <a:gd name="connsiteY149" fmla="*/ 2181537 h 2237474"/>
              <a:gd name="connsiteX150" fmla="*/ 520671 w 12192000"/>
              <a:gd name="connsiteY150" fmla="*/ 2180980 h 2237474"/>
              <a:gd name="connsiteX151" fmla="*/ 515024 w 12192000"/>
              <a:gd name="connsiteY151" fmla="*/ 2179258 h 2237474"/>
              <a:gd name="connsiteX152" fmla="*/ 512278 w 12192000"/>
              <a:gd name="connsiteY152" fmla="*/ 2176369 h 2237474"/>
              <a:gd name="connsiteX153" fmla="*/ 480419 w 12192000"/>
              <a:gd name="connsiteY153" fmla="*/ 2167807 h 2237474"/>
              <a:gd name="connsiteX154" fmla="*/ 413835 w 12192000"/>
              <a:gd name="connsiteY154" fmla="*/ 2156783 h 2237474"/>
              <a:gd name="connsiteX155" fmla="*/ 376513 w 12192000"/>
              <a:gd name="connsiteY155" fmla="*/ 2154014 h 2237474"/>
              <a:gd name="connsiteX156" fmla="*/ 273386 w 12192000"/>
              <a:gd name="connsiteY156" fmla="*/ 2142551 h 2237474"/>
              <a:gd name="connsiteX157" fmla="*/ 169207 w 12192000"/>
              <a:gd name="connsiteY157" fmla="*/ 2128100 h 2237474"/>
              <a:gd name="connsiteX158" fmla="*/ 93149 w 12192000"/>
              <a:gd name="connsiteY158" fmla="*/ 2105324 h 2237474"/>
              <a:gd name="connsiteX159" fmla="*/ 88109 w 12192000"/>
              <a:gd name="connsiteY159" fmla="*/ 2106704 h 2237474"/>
              <a:gd name="connsiteX160" fmla="*/ 80022 w 12192000"/>
              <a:gd name="connsiteY160" fmla="*/ 2107254 h 2237474"/>
              <a:gd name="connsiteX161" fmla="*/ 79717 w 12192000"/>
              <a:gd name="connsiteY161" fmla="*/ 2107046 h 2237474"/>
              <a:gd name="connsiteX162" fmla="*/ 72352 w 12192000"/>
              <a:gd name="connsiteY162" fmla="*/ 2107991 h 2237474"/>
              <a:gd name="connsiteX163" fmla="*/ 37645 w 12192000"/>
              <a:gd name="connsiteY163" fmla="*/ 2115401 h 2237474"/>
              <a:gd name="connsiteX164" fmla="*/ 4572 w 12192000"/>
              <a:gd name="connsiteY164" fmla="*/ 2111091 h 2237474"/>
              <a:gd name="connsiteX165" fmla="*/ 0 w 12192000"/>
              <a:gd name="connsiteY165" fmla="*/ 2110468 h 2237474"/>
              <a:gd name="connsiteX166" fmla="*/ 0 w 12192000"/>
              <a:gd name="connsiteY16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81987 w 12192000"/>
              <a:gd name="connsiteY140" fmla="*/ 2216757 h 2237474"/>
              <a:gd name="connsiteX141" fmla="*/ 669923 w 12192000"/>
              <a:gd name="connsiteY141" fmla="*/ 2211682 h 2237474"/>
              <a:gd name="connsiteX142" fmla="*/ 648680 w 12192000"/>
              <a:gd name="connsiteY142" fmla="*/ 2206229 h 2237474"/>
              <a:gd name="connsiteX143" fmla="*/ 597225 w 12192000"/>
              <a:gd name="connsiteY143" fmla="*/ 2180999 h 2237474"/>
              <a:gd name="connsiteX144" fmla="*/ 558449 w 12192000"/>
              <a:gd name="connsiteY144" fmla="*/ 2182346 h 2237474"/>
              <a:gd name="connsiteX145" fmla="*/ 550517 w 12192000"/>
              <a:gd name="connsiteY145" fmla="*/ 2182060 h 2237474"/>
              <a:gd name="connsiteX146" fmla="*/ 550309 w 12192000"/>
              <a:gd name="connsiteY146" fmla="*/ 2181825 h 2237474"/>
              <a:gd name="connsiteX147" fmla="*/ 541836 w 12192000"/>
              <a:gd name="connsiteY147" fmla="*/ 2181063 h 2237474"/>
              <a:gd name="connsiteX148" fmla="*/ 536057 w 12192000"/>
              <a:gd name="connsiteY148" fmla="*/ 2181537 h 2237474"/>
              <a:gd name="connsiteX149" fmla="*/ 520671 w 12192000"/>
              <a:gd name="connsiteY149" fmla="*/ 2180980 h 2237474"/>
              <a:gd name="connsiteX150" fmla="*/ 515024 w 12192000"/>
              <a:gd name="connsiteY150" fmla="*/ 2179258 h 2237474"/>
              <a:gd name="connsiteX151" fmla="*/ 512278 w 12192000"/>
              <a:gd name="connsiteY151" fmla="*/ 2176369 h 2237474"/>
              <a:gd name="connsiteX152" fmla="*/ 480419 w 12192000"/>
              <a:gd name="connsiteY152" fmla="*/ 2167807 h 2237474"/>
              <a:gd name="connsiteX153" fmla="*/ 413835 w 12192000"/>
              <a:gd name="connsiteY153" fmla="*/ 2156783 h 2237474"/>
              <a:gd name="connsiteX154" fmla="*/ 376513 w 12192000"/>
              <a:gd name="connsiteY154" fmla="*/ 2154014 h 2237474"/>
              <a:gd name="connsiteX155" fmla="*/ 273386 w 12192000"/>
              <a:gd name="connsiteY155" fmla="*/ 2142551 h 2237474"/>
              <a:gd name="connsiteX156" fmla="*/ 169207 w 12192000"/>
              <a:gd name="connsiteY156" fmla="*/ 2128100 h 2237474"/>
              <a:gd name="connsiteX157" fmla="*/ 93149 w 12192000"/>
              <a:gd name="connsiteY157" fmla="*/ 2105324 h 2237474"/>
              <a:gd name="connsiteX158" fmla="*/ 88109 w 12192000"/>
              <a:gd name="connsiteY158" fmla="*/ 2106704 h 2237474"/>
              <a:gd name="connsiteX159" fmla="*/ 80022 w 12192000"/>
              <a:gd name="connsiteY159" fmla="*/ 2107254 h 2237474"/>
              <a:gd name="connsiteX160" fmla="*/ 79717 w 12192000"/>
              <a:gd name="connsiteY160" fmla="*/ 2107046 h 2237474"/>
              <a:gd name="connsiteX161" fmla="*/ 72352 w 12192000"/>
              <a:gd name="connsiteY161" fmla="*/ 2107991 h 2237474"/>
              <a:gd name="connsiteX162" fmla="*/ 37645 w 12192000"/>
              <a:gd name="connsiteY162" fmla="*/ 2115401 h 2237474"/>
              <a:gd name="connsiteX163" fmla="*/ 4572 w 12192000"/>
              <a:gd name="connsiteY163" fmla="*/ 2111091 h 2237474"/>
              <a:gd name="connsiteX164" fmla="*/ 0 w 12192000"/>
              <a:gd name="connsiteY164" fmla="*/ 2110468 h 2237474"/>
              <a:gd name="connsiteX165" fmla="*/ 0 w 12192000"/>
              <a:gd name="connsiteY16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81987 w 12192000"/>
              <a:gd name="connsiteY140" fmla="*/ 2216757 h 2237474"/>
              <a:gd name="connsiteX141" fmla="*/ 669923 w 12192000"/>
              <a:gd name="connsiteY141" fmla="*/ 2211682 h 2237474"/>
              <a:gd name="connsiteX142" fmla="*/ 648680 w 12192000"/>
              <a:gd name="connsiteY142" fmla="*/ 2206229 h 2237474"/>
              <a:gd name="connsiteX143" fmla="*/ 597225 w 12192000"/>
              <a:gd name="connsiteY143" fmla="*/ 2180999 h 2237474"/>
              <a:gd name="connsiteX144" fmla="*/ 558449 w 12192000"/>
              <a:gd name="connsiteY144" fmla="*/ 2182346 h 2237474"/>
              <a:gd name="connsiteX145" fmla="*/ 550517 w 12192000"/>
              <a:gd name="connsiteY145" fmla="*/ 2182060 h 2237474"/>
              <a:gd name="connsiteX146" fmla="*/ 550309 w 12192000"/>
              <a:gd name="connsiteY146" fmla="*/ 2181825 h 2237474"/>
              <a:gd name="connsiteX147" fmla="*/ 541836 w 12192000"/>
              <a:gd name="connsiteY147" fmla="*/ 2181063 h 2237474"/>
              <a:gd name="connsiteX148" fmla="*/ 536057 w 12192000"/>
              <a:gd name="connsiteY148" fmla="*/ 2181537 h 2237474"/>
              <a:gd name="connsiteX149" fmla="*/ 520671 w 12192000"/>
              <a:gd name="connsiteY149" fmla="*/ 2180980 h 2237474"/>
              <a:gd name="connsiteX150" fmla="*/ 515024 w 12192000"/>
              <a:gd name="connsiteY150" fmla="*/ 2179258 h 2237474"/>
              <a:gd name="connsiteX151" fmla="*/ 512278 w 12192000"/>
              <a:gd name="connsiteY151" fmla="*/ 2176369 h 2237474"/>
              <a:gd name="connsiteX152" fmla="*/ 480419 w 12192000"/>
              <a:gd name="connsiteY152" fmla="*/ 2167807 h 2237474"/>
              <a:gd name="connsiteX153" fmla="*/ 413835 w 12192000"/>
              <a:gd name="connsiteY153" fmla="*/ 2156783 h 2237474"/>
              <a:gd name="connsiteX154" fmla="*/ 376513 w 12192000"/>
              <a:gd name="connsiteY154" fmla="*/ 2154014 h 2237474"/>
              <a:gd name="connsiteX155" fmla="*/ 273386 w 12192000"/>
              <a:gd name="connsiteY155" fmla="*/ 2142551 h 2237474"/>
              <a:gd name="connsiteX156" fmla="*/ 169207 w 12192000"/>
              <a:gd name="connsiteY156" fmla="*/ 2128100 h 2237474"/>
              <a:gd name="connsiteX157" fmla="*/ 93149 w 12192000"/>
              <a:gd name="connsiteY157" fmla="*/ 2105324 h 2237474"/>
              <a:gd name="connsiteX158" fmla="*/ 88109 w 12192000"/>
              <a:gd name="connsiteY158" fmla="*/ 2106704 h 2237474"/>
              <a:gd name="connsiteX159" fmla="*/ 80022 w 12192000"/>
              <a:gd name="connsiteY159" fmla="*/ 2107254 h 2237474"/>
              <a:gd name="connsiteX160" fmla="*/ 79717 w 12192000"/>
              <a:gd name="connsiteY160" fmla="*/ 2107046 h 2237474"/>
              <a:gd name="connsiteX161" fmla="*/ 72352 w 12192000"/>
              <a:gd name="connsiteY161" fmla="*/ 2107991 h 2237474"/>
              <a:gd name="connsiteX162" fmla="*/ 37645 w 12192000"/>
              <a:gd name="connsiteY162" fmla="*/ 2115401 h 2237474"/>
              <a:gd name="connsiteX163" fmla="*/ 4572 w 12192000"/>
              <a:gd name="connsiteY163" fmla="*/ 2111091 h 2237474"/>
              <a:gd name="connsiteX164" fmla="*/ 0 w 12192000"/>
              <a:gd name="connsiteY164" fmla="*/ 2110468 h 2237474"/>
              <a:gd name="connsiteX165" fmla="*/ 0 w 12192000"/>
              <a:gd name="connsiteY16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50517 w 12192000"/>
              <a:gd name="connsiteY144" fmla="*/ 2182060 h 2237474"/>
              <a:gd name="connsiteX145" fmla="*/ 550309 w 12192000"/>
              <a:gd name="connsiteY145" fmla="*/ 2181825 h 2237474"/>
              <a:gd name="connsiteX146" fmla="*/ 541836 w 12192000"/>
              <a:gd name="connsiteY146" fmla="*/ 2181063 h 2237474"/>
              <a:gd name="connsiteX147" fmla="*/ 536057 w 12192000"/>
              <a:gd name="connsiteY147" fmla="*/ 2181537 h 2237474"/>
              <a:gd name="connsiteX148" fmla="*/ 520671 w 12192000"/>
              <a:gd name="connsiteY148" fmla="*/ 2180980 h 2237474"/>
              <a:gd name="connsiteX149" fmla="*/ 515024 w 12192000"/>
              <a:gd name="connsiteY149" fmla="*/ 2179258 h 2237474"/>
              <a:gd name="connsiteX150" fmla="*/ 512278 w 12192000"/>
              <a:gd name="connsiteY150" fmla="*/ 2176369 h 2237474"/>
              <a:gd name="connsiteX151" fmla="*/ 480419 w 12192000"/>
              <a:gd name="connsiteY151" fmla="*/ 2167807 h 2237474"/>
              <a:gd name="connsiteX152" fmla="*/ 413835 w 12192000"/>
              <a:gd name="connsiteY152" fmla="*/ 2156783 h 2237474"/>
              <a:gd name="connsiteX153" fmla="*/ 376513 w 12192000"/>
              <a:gd name="connsiteY153" fmla="*/ 2154014 h 2237474"/>
              <a:gd name="connsiteX154" fmla="*/ 273386 w 12192000"/>
              <a:gd name="connsiteY154" fmla="*/ 2142551 h 2237474"/>
              <a:gd name="connsiteX155" fmla="*/ 169207 w 12192000"/>
              <a:gd name="connsiteY155" fmla="*/ 2128100 h 2237474"/>
              <a:gd name="connsiteX156" fmla="*/ 93149 w 12192000"/>
              <a:gd name="connsiteY156" fmla="*/ 2105324 h 2237474"/>
              <a:gd name="connsiteX157" fmla="*/ 88109 w 12192000"/>
              <a:gd name="connsiteY157" fmla="*/ 2106704 h 2237474"/>
              <a:gd name="connsiteX158" fmla="*/ 80022 w 12192000"/>
              <a:gd name="connsiteY158" fmla="*/ 2107254 h 2237474"/>
              <a:gd name="connsiteX159" fmla="*/ 79717 w 12192000"/>
              <a:gd name="connsiteY159" fmla="*/ 2107046 h 2237474"/>
              <a:gd name="connsiteX160" fmla="*/ 72352 w 12192000"/>
              <a:gd name="connsiteY160" fmla="*/ 2107991 h 2237474"/>
              <a:gd name="connsiteX161" fmla="*/ 37645 w 12192000"/>
              <a:gd name="connsiteY161" fmla="*/ 2115401 h 2237474"/>
              <a:gd name="connsiteX162" fmla="*/ 4572 w 12192000"/>
              <a:gd name="connsiteY162" fmla="*/ 2111091 h 2237474"/>
              <a:gd name="connsiteX163" fmla="*/ 0 w 12192000"/>
              <a:gd name="connsiteY163" fmla="*/ 2110468 h 2237474"/>
              <a:gd name="connsiteX164" fmla="*/ 0 w 12192000"/>
              <a:gd name="connsiteY16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50517 w 12192000"/>
              <a:gd name="connsiteY144" fmla="*/ 2182060 h 2237474"/>
              <a:gd name="connsiteX145" fmla="*/ 550309 w 12192000"/>
              <a:gd name="connsiteY145" fmla="*/ 2181825 h 2237474"/>
              <a:gd name="connsiteX146" fmla="*/ 541836 w 12192000"/>
              <a:gd name="connsiteY146" fmla="*/ 2181063 h 2237474"/>
              <a:gd name="connsiteX147" fmla="*/ 520671 w 12192000"/>
              <a:gd name="connsiteY147" fmla="*/ 2180980 h 2237474"/>
              <a:gd name="connsiteX148" fmla="*/ 515024 w 12192000"/>
              <a:gd name="connsiteY148" fmla="*/ 2179258 h 2237474"/>
              <a:gd name="connsiteX149" fmla="*/ 512278 w 12192000"/>
              <a:gd name="connsiteY149" fmla="*/ 2176369 h 2237474"/>
              <a:gd name="connsiteX150" fmla="*/ 480419 w 12192000"/>
              <a:gd name="connsiteY150" fmla="*/ 2167807 h 2237474"/>
              <a:gd name="connsiteX151" fmla="*/ 413835 w 12192000"/>
              <a:gd name="connsiteY151" fmla="*/ 2156783 h 2237474"/>
              <a:gd name="connsiteX152" fmla="*/ 376513 w 12192000"/>
              <a:gd name="connsiteY152" fmla="*/ 2154014 h 2237474"/>
              <a:gd name="connsiteX153" fmla="*/ 273386 w 12192000"/>
              <a:gd name="connsiteY153" fmla="*/ 2142551 h 2237474"/>
              <a:gd name="connsiteX154" fmla="*/ 169207 w 12192000"/>
              <a:gd name="connsiteY154" fmla="*/ 2128100 h 2237474"/>
              <a:gd name="connsiteX155" fmla="*/ 93149 w 12192000"/>
              <a:gd name="connsiteY155" fmla="*/ 2105324 h 2237474"/>
              <a:gd name="connsiteX156" fmla="*/ 88109 w 12192000"/>
              <a:gd name="connsiteY156" fmla="*/ 2106704 h 2237474"/>
              <a:gd name="connsiteX157" fmla="*/ 80022 w 12192000"/>
              <a:gd name="connsiteY157" fmla="*/ 2107254 h 2237474"/>
              <a:gd name="connsiteX158" fmla="*/ 79717 w 12192000"/>
              <a:gd name="connsiteY158" fmla="*/ 2107046 h 2237474"/>
              <a:gd name="connsiteX159" fmla="*/ 72352 w 12192000"/>
              <a:gd name="connsiteY159" fmla="*/ 2107991 h 2237474"/>
              <a:gd name="connsiteX160" fmla="*/ 37645 w 12192000"/>
              <a:gd name="connsiteY160" fmla="*/ 2115401 h 2237474"/>
              <a:gd name="connsiteX161" fmla="*/ 4572 w 12192000"/>
              <a:gd name="connsiteY161" fmla="*/ 2111091 h 2237474"/>
              <a:gd name="connsiteX162" fmla="*/ 0 w 12192000"/>
              <a:gd name="connsiteY162" fmla="*/ 2110468 h 2237474"/>
              <a:gd name="connsiteX163" fmla="*/ 0 w 12192000"/>
              <a:gd name="connsiteY16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50517 w 12192000"/>
              <a:gd name="connsiteY144" fmla="*/ 2182060 h 2237474"/>
              <a:gd name="connsiteX145" fmla="*/ 550309 w 12192000"/>
              <a:gd name="connsiteY145" fmla="*/ 2181825 h 2237474"/>
              <a:gd name="connsiteX146" fmla="*/ 520671 w 12192000"/>
              <a:gd name="connsiteY146" fmla="*/ 2180980 h 2237474"/>
              <a:gd name="connsiteX147" fmla="*/ 515024 w 12192000"/>
              <a:gd name="connsiteY147" fmla="*/ 2179258 h 2237474"/>
              <a:gd name="connsiteX148" fmla="*/ 512278 w 12192000"/>
              <a:gd name="connsiteY148" fmla="*/ 2176369 h 2237474"/>
              <a:gd name="connsiteX149" fmla="*/ 480419 w 12192000"/>
              <a:gd name="connsiteY149" fmla="*/ 2167807 h 2237474"/>
              <a:gd name="connsiteX150" fmla="*/ 413835 w 12192000"/>
              <a:gd name="connsiteY150" fmla="*/ 2156783 h 2237474"/>
              <a:gd name="connsiteX151" fmla="*/ 376513 w 12192000"/>
              <a:gd name="connsiteY151" fmla="*/ 2154014 h 2237474"/>
              <a:gd name="connsiteX152" fmla="*/ 273386 w 12192000"/>
              <a:gd name="connsiteY152" fmla="*/ 2142551 h 2237474"/>
              <a:gd name="connsiteX153" fmla="*/ 169207 w 12192000"/>
              <a:gd name="connsiteY153" fmla="*/ 2128100 h 2237474"/>
              <a:gd name="connsiteX154" fmla="*/ 93149 w 12192000"/>
              <a:gd name="connsiteY154" fmla="*/ 2105324 h 2237474"/>
              <a:gd name="connsiteX155" fmla="*/ 88109 w 12192000"/>
              <a:gd name="connsiteY155" fmla="*/ 2106704 h 2237474"/>
              <a:gd name="connsiteX156" fmla="*/ 80022 w 12192000"/>
              <a:gd name="connsiteY156" fmla="*/ 2107254 h 2237474"/>
              <a:gd name="connsiteX157" fmla="*/ 79717 w 12192000"/>
              <a:gd name="connsiteY157" fmla="*/ 2107046 h 2237474"/>
              <a:gd name="connsiteX158" fmla="*/ 72352 w 12192000"/>
              <a:gd name="connsiteY158" fmla="*/ 2107991 h 2237474"/>
              <a:gd name="connsiteX159" fmla="*/ 37645 w 12192000"/>
              <a:gd name="connsiteY159" fmla="*/ 2115401 h 2237474"/>
              <a:gd name="connsiteX160" fmla="*/ 4572 w 12192000"/>
              <a:gd name="connsiteY160" fmla="*/ 2111091 h 2237474"/>
              <a:gd name="connsiteX161" fmla="*/ 0 w 12192000"/>
              <a:gd name="connsiteY161" fmla="*/ 2110468 h 2237474"/>
              <a:gd name="connsiteX162" fmla="*/ 0 w 12192000"/>
              <a:gd name="connsiteY16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50517 w 12192000"/>
              <a:gd name="connsiteY144" fmla="*/ 2182060 h 2237474"/>
              <a:gd name="connsiteX145" fmla="*/ 550309 w 12192000"/>
              <a:gd name="connsiteY145" fmla="*/ 2181825 h 2237474"/>
              <a:gd name="connsiteX146" fmla="*/ 520671 w 12192000"/>
              <a:gd name="connsiteY146" fmla="*/ 2180980 h 2237474"/>
              <a:gd name="connsiteX147" fmla="*/ 515024 w 12192000"/>
              <a:gd name="connsiteY147" fmla="*/ 2179258 h 2237474"/>
              <a:gd name="connsiteX148" fmla="*/ 480419 w 12192000"/>
              <a:gd name="connsiteY148" fmla="*/ 2167807 h 2237474"/>
              <a:gd name="connsiteX149" fmla="*/ 413835 w 12192000"/>
              <a:gd name="connsiteY149" fmla="*/ 2156783 h 2237474"/>
              <a:gd name="connsiteX150" fmla="*/ 376513 w 12192000"/>
              <a:gd name="connsiteY150" fmla="*/ 2154014 h 2237474"/>
              <a:gd name="connsiteX151" fmla="*/ 273386 w 12192000"/>
              <a:gd name="connsiteY151" fmla="*/ 2142551 h 2237474"/>
              <a:gd name="connsiteX152" fmla="*/ 169207 w 12192000"/>
              <a:gd name="connsiteY152" fmla="*/ 2128100 h 2237474"/>
              <a:gd name="connsiteX153" fmla="*/ 93149 w 12192000"/>
              <a:gd name="connsiteY153" fmla="*/ 2105324 h 2237474"/>
              <a:gd name="connsiteX154" fmla="*/ 88109 w 12192000"/>
              <a:gd name="connsiteY154" fmla="*/ 2106704 h 2237474"/>
              <a:gd name="connsiteX155" fmla="*/ 80022 w 12192000"/>
              <a:gd name="connsiteY155" fmla="*/ 2107254 h 2237474"/>
              <a:gd name="connsiteX156" fmla="*/ 79717 w 12192000"/>
              <a:gd name="connsiteY156" fmla="*/ 2107046 h 2237474"/>
              <a:gd name="connsiteX157" fmla="*/ 72352 w 12192000"/>
              <a:gd name="connsiteY157" fmla="*/ 2107991 h 2237474"/>
              <a:gd name="connsiteX158" fmla="*/ 37645 w 12192000"/>
              <a:gd name="connsiteY158" fmla="*/ 2115401 h 2237474"/>
              <a:gd name="connsiteX159" fmla="*/ 4572 w 12192000"/>
              <a:gd name="connsiteY159" fmla="*/ 2111091 h 2237474"/>
              <a:gd name="connsiteX160" fmla="*/ 0 w 12192000"/>
              <a:gd name="connsiteY160" fmla="*/ 2110468 h 2237474"/>
              <a:gd name="connsiteX161" fmla="*/ 0 w 12192000"/>
              <a:gd name="connsiteY16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50517 w 12192000"/>
              <a:gd name="connsiteY144" fmla="*/ 2182060 h 2237474"/>
              <a:gd name="connsiteX145" fmla="*/ 550309 w 12192000"/>
              <a:gd name="connsiteY145" fmla="*/ 2181825 h 2237474"/>
              <a:gd name="connsiteX146" fmla="*/ 520671 w 12192000"/>
              <a:gd name="connsiteY146" fmla="*/ 2180980 h 2237474"/>
              <a:gd name="connsiteX147" fmla="*/ 515024 w 12192000"/>
              <a:gd name="connsiteY147" fmla="*/ 2179258 h 2237474"/>
              <a:gd name="connsiteX148" fmla="*/ 413835 w 12192000"/>
              <a:gd name="connsiteY148" fmla="*/ 2156783 h 2237474"/>
              <a:gd name="connsiteX149" fmla="*/ 376513 w 12192000"/>
              <a:gd name="connsiteY149" fmla="*/ 2154014 h 2237474"/>
              <a:gd name="connsiteX150" fmla="*/ 273386 w 12192000"/>
              <a:gd name="connsiteY150" fmla="*/ 2142551 h 2237474"/>
              <a:gd name="connsiteX151" fmla="*/ 169207 w 12192000"/>
              <a:gd name="connsiteY151" fmla="*/ 2128100 h 2237474"/>
              <a:gd name="connsiteX152" fmla="*/ 93149 w 12192000"/>
              <a:gd name="connsiteY152" fmla="*/ 2105324 h 2237474"/>
              <a:gd name="connsiteX153" fmla="*/ 88109 w 12192000"/>
              <a:gd name="connsiteY153" fmla="*/ 2106704 h 2237474"/>
              <a:gd name="connsiteX154" fmla="*/ 80022 w 12192000"/>
              <a:gd name="connsiteY154" fmla="*/ 2107254 h 2237474"/>
              <a:gd name="connsiteX155" fmla="*/ 79717 w 12192000"/>
              <a:gd name="connsiteY155" fmla="*/ 2107046 h 2237474"/>
              <a:gd name="connsiteX156" fmla="*/ 72352 w 12192000"/>
              <a:gd name="connsiteY156" fmla="*/ 2107991 h 2237474"/>
              <a:gd name="connsiteX157" fmla="*/ 37645 w 12192000"/>
              <a:gd name="connsiteY157" fmla="*/ 2115401 h 2237474"/>
              <a:gd name="connsiteX158" fmla="*/ 4572 w 12192000"/>
              <a:gd name="connsiteY158" fmla="*/ 2111091 h 2237474"/>
              <a:gd name="connsiteX159" fmla="*/ 0 w 12192000"/>
              <a:gd name="connsiteY159" fmla="*/ 2110468 h 2237474"/>
              <a:gd name="connsiteX160" fmla="*/ 0 w 12192000"/>
              <a:gd name="connsiteY16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50517 w 12192000"/>
              <a:gd name="connsiteY144" fmla="*/ 2182060 h 2237474"/>
              <a:gd name="connsiteX145" fmla="*/ 550309 w 12192000"/>
              <a:gd name="connsiteY145" fmla="*/ 2181825 h 2237474"/>
              <a:gd name="connsiteX146" fmla="*/ 520671 w 12192000"/>
              <a:gd name="connsiteY146" fmla="*/ 2180980 h 2237474"/>
              <a:gd name="connsiteX147" fmla="*/ 515024 w 12192000"/>
              <a:gd name="connsiteY147" fmla="*/ 2179258 h 2237474"/>
              <a:gd name="connsiteX148" fmla="*/ 413835 w 12192000"/>
              <a:gd name="connsiteY148" fmla="*/ 2156783 h 2237474"/>
              <a:gd name="connsiteX149" fmla="*/ 376513 w 12192000"/>
              <a:gd name="connsiteY149" fmla="*/ 2154014 h 2237474"/>
              <a:gd name="connsiteX150" fmla="*/ 273386 w 12192000"/>
              <a:gd name="connsiteY150" fmla="*/ 2142551 h 2237474"/>
              <a:gd name="connsiteX151" fmla="*/ 169207 w 12192000"/>
              <a:gd name="connsiteY151" fmla="*/ 2128100 h 2237474"/>
              <a:gd name="connsiteX152" fmla="*/ 93149 w 12192000"/>
              <a:gd name="connsiteY152" fmla="*/ 2105324 h 2237474"/>
              <a:gd name="connsiteX153" fmla="*/ 88109 w 12192000"/>
              <a:gd name="connsiteY153" fmla="*/ 2106704 h 2237474"/>
              <a:gd name="connsiteX154" fmla="*/ 80022 w 12192000"/>
              <a:gd name="connsiteY154" fmla="*/ 2107254 h 2237474"/>
              <a:gd name="connsiteX155" fmla="*/ 72352 w 12192000"/>
              <a:gd name="connsiteY155" fmla="*/ 2107991 h 2237474"/>
              <a:gd name="connsiteX156" fmla="*/ 37645 w 12192000"/>
              <a:gd name="connsiteY156" fmla="*/ 2115401 h 2237474"/>
              <a:gd name="connsiteX157" fmla="*/ 4572 w 12192000"/>
              <a:gd name="connsiteY157" fmla="*/ 2111091 h 2237474"/>
              <a:gd name="connsiteX158" fmla="*/ 0 w 12192000"/>
              <a:gd name="connsiteY158" fmla="*/ 2110468 h 2237474"/>
              <a:gd name="connsiteX159" fmla="*/ 0 w 12192000"/>
              <a:gd name="connsiteY15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50517 w 12192000"/>
              <a:gd name="connsiteY144" fmla="*/ 2182060 h 2237474"/>
              <a:gd name="connsiteX145" fmla="*/ 550309 w 12192000"/>
              <a:gd name="connsiteY145" fmla="*/ 2181825 h 2237474"/>
              <a:gd name="connsiteX146" fmla="*/ 520671 w 12192000"/>
              <a:gd name="connsiteY146" fmla="*/ 2180980 h 2237474"/>
              <a:gd name="connsiteX147" fmla="*/ 515024 w 12192000"/>
              <a:gd name="connsiteY147" fmla="*/ 2179258 h 2237474"/>
              <a:gd name="connsiteX148" fmla="*/ 413835 w 12192000"/>
              <a:gd name="connsiteY148" fmla="*/ 2156783 h 2237474"/>
              <a:gd name="connsiteX149" fmla="*/ 376513 w 12192000"/>
              <a:gd name="connsiteY149" fmla="*/ 2154014 h 2237474"/>
              <a:gd name="connsiteX150" fmla="*/ 273386 w 12192000"/>
              <a:gd name="connsiteY150" fmla="*/ 2142551 h 2237474"/>
              <a:gd name="connsiteX151" fmla="*/ 169207 w 12192000"/>
              <a:gd name="connsiteY151" fmla="*/ 2128100 h 2237474"/>
              <a:gd name="connsiteX152" fmla="*/ 93149 w 12192000"/>
              <a:gd name="connsiteY152" fmla="*/ 2105324 h 2237474"/>
              <a:gd name="connsiteX153" fmla="*/ 80022 w 12192000"/>
              <a:gd name="connsiteY153" fmla="*/ 2107254 h 2237474"/>
              <a:gd name="connsiteX154" fmla="*/ 72352 w 12192000"/>
              <a:gd name="connsiteY154" fmla="*/ 2107991 h 2237474"/>
              <a:gd name="connsiteX155" fmla="*/ 37645 w 12192000"/>
              <a:gd name="connsiteY155" fmla="*/ 2115401 h 2237474"/>
              <a:gd name="connsiteX156" fmla="*/ 4572 w 12192000"/>
              <a:gd name="connsiteY156" fmla="*/ 2111091 h 2237474"/>
              <a:gd name="connsiteX157" fmla="*/ 0 w 12192000"/>
              <a:gd name="connsiteY157" fmla="*/ 2110468 h 2237474"/>
              <a:gd name="connsiteX158" fmla="*/ 0 w 12192000"/>
              <a:gd name="connsiteY15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50517 w 12192000"/>
              <a:gd name="connsiteY144" fmla="*/ 2182060 h 2237474"/>
              <a:gd name="connsiteX145" fmla="*/ 550309 w 12192000"/>
              <a:gd name="connsiteY145" fmla="*/ 2181825 h 2237474"/>
              <a:gd name="connsiteX146" fmla="*/ 520671 w 12192000"/>
              <a:gd name="connsiteY146" fmla="*/ 2180980 h 2237474"/>
              <a:gd name="connsiteX147" fmla="*/ 515024 w 12192000"/>
              <a:gd name="connsiteY147" fmla="*/ 2179258 h 2237474"/>
              <a:gd name="connsiteX148" fmla="*/ 413835 w 12192000"/>
              <a:gd name="connsiteY148" fmla="*/ 2156783 h 2237474"/>
              <a:gd name="connsiteX149" fmla="*/ 376513 w 12192000"/>
              <a:gd name="connsiteY149" fmla="*/ 2154014 h 2237474"/>
              <a:gd name="connsiteX150" fmla="*/ 273386 w 12192000"/>
              <a:gd name="connsiteY150" fmla="*/ 2142551 h 2237474"/>
              <a:gd name="connsiteX151" fmla="*/ 169207 w 12192000"/>
              <a:gd name="connsiteY151" fmla="*/ 2128100 h 2237474"/>
              <a:gd name="connsiteX152" fmla="*/ 80022 w 12192000"/>
              <a:gd name="connsiteY152" fmla="*/ 2107254 h 2237474"/>
              <a:gd name="connsiteX153" fmla="*/ 72352 w 12192000"/>
              <a:gd name="connsiteY153" fmla="*/ 2107991 h 2237474"/>
              <a:gd name="connsiteX154" fmla="*/ 37645 w 12192000"/>
              <a:gd name="connsiteY154" fmla="*/ 2115401 h 2237474"/>
              <a:gd name="connsiteX155" fmla="*/ 4572 w 12192000"/>
              <a:gd name="connsiteY155" fmla="*/ 2111091 h 2237474"/>
              <a:gd name="connsiteX156" fmla="*/ 0 w 12192000"/>
              <a:gd name="connsiteY156" fmla="*/ 2110468 h 2237474"/>
              <a:gd name="connsiteX157" fmla="*/ 0 w 12192000"/>
              <a:gd name="connsiteY15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50517 w 12192000"/>
              <a:gd name="connsiteY144" fmla="*/ 2182060 h 2237474"/>
              <a:gd name="connsiteX145" fmla="*/ 520671 w 12192000"/>
              <a:gd name="connsiteY145" fmla="*/ 2180980 h 2237474"/>
              <a:gd name="connsiteX146" fmla="*/ 515024 w 12192000"/>
              <a:gd name="connsiteY146" fmla="*/ 2179258 h 2237474"/>
              <a:gd name="connsiteX147" fmla="*/ 413835 w 12192000"/>
              <a:gd name="connsiteY147" fmla="*/ 2156783 h 2237474"/>
              <a:gd name="connsiteX148" fmla="*/ 376513 w 12192000"/>
              <a:gd name="connsiteY148" fmla="*/ 2154014 h 2237474"/>
              <a:gd name="connsiteX149" fmla="*/ 273386 w 12192000"/>
              <a:gd name="connsiteY149" fmla="*/ 2142551 h 2237474"/>
              <a:gd name="connsiteX150" fmla="*/ 169207 w 12192000"/>
              <a:gd name="connsiteY150" fmla="*/ 2128100 h 2237474"/>
              <a:gd name="connsiteX151" fmla="*/ 80022 w 12192000"/>
              <a:gd name="connsiteY151" fmla="*/ 2107254 h 2237474"/>
              <a:gd name="connsiteX152" fmla="*/ 72352 w 12192000"/>
              <a:gd name="connsiteY152" fmla="*/ 2107991 h 2237474"/>
              <a:gd name="connsiteX153" fmla="*/ 37645 w 12192000"/>
              <a:gd name="connsiteY153" fmla="*/ 2115401 h 2237474"/>
              <a:gd name="connsiteX154" fmla="*/ 4572 w 12192000"/>
              <a:gd name="connsiteY154" fmla="*/ 2111091 h 2237474"/>
              <a:gd name="connsiteX155" fmla="*/ 0 w 12192000"/>
              <a:gd name="connsiteY155" fmla="*/ 2110468 h 2237474"/>
              <a:gd name="connsiteX156" fmla="*/ 0 w 12192000"/>
              <a:gd name="connsiteY15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20671 w 12192000"/>
              <a:gd name="connsiteY144" fmla="*/ 2180980 h 2237474"/>
              <a:gd name="connsiteX145" fmla="*/ 515024 w 12192000"/>
              <a:gd name="connsiteY145" fmla="*/ 2179258 h 2237474"/>
              <a:gd name="connsiteX146" fmla="*/ 413835 w 12192000"/>
              <a:gd name="connsiteY146" fmla="*/ 2156783 h 2237474"/>
              <a:gd name="connsiteX147" fmla="*/ 376513 w 12192000"/>
              <a:gd name="connsiteY147" fmla="*/ 2154014 h 2237474"/>
              <a:gd name="connsiteX148" fmla="*/ 273386 w 12192000"/>
              <a:gd name="connsiteY148" fmla="*/ 2142551 h 2237474"/>
              <a:gd name="connsiteX149" fmla="*/ 169207 w 12192000"/>
              <a:gd name="connsiteY149" fmla="*/ 2128100 h 2237474"/>
              <a:gd name="connsiteX150" fmla="*/ 80022 w 12192000"/>
              <a:gd name="connsiteY150" fmla="*/ 2107254 h 2237474"/>
              <a:gd name="connsiteX151" fmla="*/ 72352 w 12192000"/>
              <a:gd name="connsiteY151" fmla="*/ 2107991 h 2237474"/>
              <a:gd name="connsiteX152" fmla="*/ 37645 w 12192000"/>
              <a:gd name="connsiteY152" fmla="*/ 2115401 h 2237474"/>
              <a:gd name="connsiteX153" fmla="*/ 4572 w 12192000"/>
              <a:gd name="connsiteY153" fmla="*/ 2111091 h 2237474"/>
              <a:gd name="connsiteX154" fmla="*/ 0 w 12192000"/>
              <a:gd name="connsiteY154" fmla="*/ 2110468 h 2237474"/>
              <a:gd name="connsiteX155" fmla="*/ 0 w 12192000"/>
              <a:gd name="connsiteY15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20671 w 12192000"/>
              <a:gd name="connsiteY143" fmla="*/ 2180980 h 2237474"/>
              <a:gd name="connsiteX144" fmla="*/ 515024 w 12192000"/>
              <a:gd name="connsiteY144" fmla="*/ 2179258 h 2237474"/>
              <a:gd name="connsiteX145" fmla="*/ 413835 w 12192000"/>
              <a:gd name="connsiteY145" fmla="*/ 2156783 h 2237474"/>
              <a:gd name="connsiteX146" fmla="*/ 376513 w 12192000"/>
              <a:gd name="connsiteY146" fmla="*/ 2154014 h 2237474"/>
              <a:gd name="connsiteX147" fmla="*/ 273386 w 12192000"/>
              <a:gd name="connsiteY147" fmla="*/ 2142551 h 2237474"/>
              <a:gd name="connsiteX148" fmla="*/ 169207 w 12192000"/>
              <a:gd name="connsiteY148" fmla="*/ 2128100 h 2237474"/>
              <a:gd name="connsiteX149" fmla="*/ 80022 w 12192000"/>
              <a:gd name="connsiteY149" fmla="*/ 2107254 h 2237474"/>
              <a:gd name="connsiteX150" fmla="*/ 72352 w 12192000"/>
              <a:gd name="connsiteY150" fmla="*/ 2107991 h 2237474"/>
              <a:gd name="connsiteX151" fmla="*/ 37645 w 12192000"/>
              <a:gd name="connsiteY151" fmla="*/ 2115401 h 2237474"/>
              <a:gd name="connsiteX152" fmla="*/ 4572 w 12192000"/>
              <a:gd name="connsiteY152" fmla="*/ 2111091 h 2237474"/>
              <a:gd name="connsiteX153" fmla="*/ 0 w 12192000"/>
              <a:gd name="connsiteY153" fmla="*/ 2110468 h 2237474"/>
              <a:gd name="connsiteX154" fmla="*/ 0 w 12192000"/>
              <a:gd name="connsiteY15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48680 w 12192000"/>
              <a:gd name="connsiteY140" fmla="*/ 2206229 h 2237474"/>
              <a:gd name="connsiteX141" fmla="*/ 597225 w 12192000"/>
              <a:gd name="connsiteY141" fmla="*/ 2180999 h 2237474"/>
              <a:gd name="connsiteX142" fmla="*/ 520671 w 12192000"/>
              <a:gd name="connsiteY142" fmla="*/ 2180980 h 2237474"/>
              <a:gd name="connsiteX143" fmla="*/ 515024 w 12192000"/>
              <a:gd name="connsiteY143" fmla="*/ 2179258 h 2237474"/>
              <a:gd name="connsiteX144" fmla="*/ 413835 w 12192000"/>
              <a:gd name="connsiteY144" fmla="*/ 2156783 h 2237474"/>
              <a:gd name="connsiteX145" fmla="*/ 376513 w 12192000"/>
              <a:gd name="connsiteY145" fmla="*/ 2154014 h 2237474"/>
              <a:gd name="connsiteX146" fmla="*/ 273386 w 12192000"/>
              <a:gd name="connsiteY146" fmla="*/ 2142551 h 2237474"/>
              <a:gd name="connsiteX147" fmla="*/ 169207 w 12192000"/>
              <a:gd name="connsiteY147" fmla="*/ 2128100 h 2237474"/>
              <a:gd name="connsiteX148" fmla="*/ 80022 w 12192000"/>
              <a:gd name="connsiteY148" fmla="*/ 2107254 h 2237474"/>
              <a:gd name="connsiteX149" fmla="*/ 72352 w 12192000"/>
              <a:gd name="connsiteY149" fmla="*/ 2107991 h 2237474"/>
              <a:gd name="connsiteX150" fmla="*/ 37645 w 12192000"/>
              <a:gd name="connsiteY150" fmla="*/ 2115401 h 2237474"/>
              <a:gd name="connsiteX151" fmla="*/ 4572 w 12192000"/>
              <a:gd name="connsiteY151" fmla="*/ 2111091 h 2237474"/>
              <a:gd name="connsiteX152" fmla="*/ 0 w 12192000"/>
              <a:gd name="connsiteY152" fmla="*/ 2110468 h 2237474"/>
              <a:gd name="connsiteX153" fmla="*/ 0 w 12192000"/>
              <a:gd name="connsiteY15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597225 w 12192000"/>
              <a:gd name="connsiteY140" fmla="*/ 2180999 h 2237474"/>
              <a:gd name="connsiteX141" fmla="*/ 520671 w 12192000"/>
              <a:gd name="connsiteY141" fmla="*/ 2180980 h 2237474"/>
              <a:gd name="connsiteX142" fmla="*/ 515024 w 12192000"/>
              <a:gd name="connsiteY142" fmla="*/ 2179258 h 2237474"/>
              <a:gd name="connsiteX143" fmla="*/ 413835 w 12192000"/>
              <a:gd name="connsiteY143" fmla="*/ 2156783 h 2237474"/>
              <a:gd name="connsiteX144" fmla="*/ 376513 w 12192000"/>
              <a:gd name="connsiteY144" fmla="*/ 2154014 h 2237474"/>
              <a:gd name="connsiteX145" fmla="*/ 273386 w 12192000"/>
              <a:gd name="connsiteY145" fmla="*/ 2142551 h 2237474"/>
              <a:gd name="connsiteX146" fmla="*/ 169207 w 12192000"/>
              <a:gd name="connsiteY146" fmla="*/ 2128100 h 2237474"/>
              <a:gd name="connsiteX147" fmla="*/ 80022 w 12192000"/>
              <a:gd name="connsiteY147" fmla="*/ 2107254 h 2237474"/>
              <a:gd name="connsiteX148" fmla="*/ 72352 w 12192000"/>
              <a:gd name="connsiteY148" fmla="*/ 2107991 h 2237474"/>
              <a:gd name="connsiteX149" fmla="*/ 37645 w 12192000"/>
              <a:gd name="connsiteY149" fmla="*/ 2115401 h 2237474"/>
              <a:gd name="connsiteX150" fmla="*/ 4572 w 12192000"/>
              <a:gd name="connsiteY150" fmla="*/ 2111091 h 2237474"/>
              <a:gd name="connsiteX151" fmla="*/ 0 w 12192000"/>
              <a:gd name="connsiteY151" fmla="*/ 2110468 h 2237474"/>
              <a:gd name="connsiteX152" fmla="*/ 0 w 12192000"/>
              <a:gd name="connsiteY15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597225 w 12192000"/>
              <a:gd name="connsiteY140" fmla="*/ 2180999 h 2237474"/>
              <a:gd name="connsiteX141" fmla="*/ 520671 w 12192000"/>
              <a:gd name="connsiteY141" fmla="*/ 2180980 h 2237474"/>
              <a:gd name="connsiteX142" fmla="*/ 515024 w 12192000"/>
              <a:gd name="connsiteY142" fmla="*/ 2179258 h 2237474"/>
              <a:gd name="connsiteX143" fmla="*/ 413835 w 12192000"/>
              <a:gd name="connsiteY143" fmla="*/ 2156783 h 2237474"/>
              <a:gd name="connsiteX144" fmla="*/ 376513 w 12192000"/>
              <a:gd name="connsiteY144" fmla="*/ 2154014 h 2237474"/>
              <a:gd name="connsiteX145" fmla="*/ 273386 w 12192000"/>
              <a:gd name="connsiteY145" fmla="*/ 2142551 h 2237474"/>
              <a:gd name="connsiteX146" fmla="*/ 169207 w 12192000"/>
              <a:gd name="connsiteY146" fmla="*/ 2128100 h 2237474"/>
              <a:gd name="connsiteX147" fmla="*/ 80022 w 12192000"/>
              <a:gd name="connsiteY147" fmla="*/ 2107254 h 2237474"/>
              <a:gd name="connsiteX148" fmla="*/ 37645 w 12192000"/>
              <a:gd name="connsiteY148" fmla="*/ 2115401 h 2237474"/>
              <a:gd name="connsiteX149" fmla="*/ 4572 w 12192000"/>
              <a:gd name="connsiteY149" fmla="*/ 2111091 h 2237474"/>
              <a:gd name="connsiteX150" fmla="*/ 0 w 12192000"/>
              <a:gd name="connsiteY150" fmla="*/ 2110468 h 2237474"/>
              <a:gd name="connsiteX151" fmla="*/ 0 w 12192000"/>
              <a:gd name="connsiteY15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597225 w 12192000"/>
              <a:gd name="connsiteY140" fmla="*/ 2180999 h 2237474"/>
              <a:gd name="connsiteX141" fmla="*/ 520671 w 12192000"/>
              <a:gd name="connsiteY141" fmla="*/ 2180980 h 2237474"/>
              <a:gd name="connsiteX142" fmla="*/ 515024 w 12192000"/>
              <a:gd name="connsiteY142" fmla="*/ 2179258 h 2237474"/>
              <a:gd name="connsiteX143" fmla="*/ 413835 w 12192000"/>
              <a:gd name="connsiteY143" fmla="*/ 2156783 h 2237474"/>
              <a:gd name="connsiteX144" fmla="*/ 376513 w 12192000"/>
              <a:gd name="connsiteY144" fmla="*/ 2154014 h 2237474"/>
              <a:gd name="connsiteX145" fmla="*/ 273386 w 12192000"/>
              <a:gd name="connsiteY145" fmla="*/ 2142551 h 2237474"/>
              <a:gd name="connsiteX146" fmla="*/ 169207 w 12192000"/>
              <a:gd name="connsiteY146" fmla="*/ 2128100 h 2237474"/>
              <a:gd name="connsiteX147" fmla="*/ 77641 w 12192000"/>
              <a:gd name="connsiteY147" fmla="*/ 2126835 h 2237474"/>
              <a:gd name="connsiteX148" fmla="*/ 37645 w 12192000"/>
              <a:gd name="connsiteY148" fmla="*/ 2115401 h 2237474"/>
              <a:gd name="connsiteX149" fmla="*/ 4572 w 12192000"/>
              <a:gd name="connsiteY149" fmla="*/ 2111091 h 2237474"/>
              <a:gd name="connsiteX150" fmla="*/ 0 w 12192000"/>
              <a:gd name="connsiteY150" fmla="*/ 2110468 h 2237474"/>
              <a:gd name="connsiteX151" fmla="*/ 0 w 12192000"/>
              <a:gd name="connsiteY15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597225 w 12192000"/>
              <a:gd name="connsiteY139" fmla="*/ 2180999 h 2237474"/>
              <a:gd name="connsiteX140" fmla="*/ 520671 w 12192000"/>
              <a:gd name="connsiteY140" fmla="*/ 2180980 h 2237474"/>
              <a:gd name="connsiteX141" fmla="*/ 515024 w 12192000"/>
              <a:gd name="connsiteY141" fmla="*/ 2179258 h 2237474"/>
              <a:gd name="connsiteX142" fmla="*/ 413835 w 12192000"/>
              <a:gd name="connsiteY142" fmla="*/ 2156783 h 2237474"/>
              <a:gd name="connsiteX143" fmla="*/ 376513 w 12192000"/>
              <a:gd name="connsiteY143" fmla="*/ 2154014 h 2237474"/>
              <a:gd name="connsiteX144" fmla="*/ 273386 w 12192000"/>
              <a:gd name="connsiteY144" fmla="*/ 2142551 h 2237474"/>
              <a:gd name="connsiteX145" fmla="*/ 169207 w 12192000"/>
              <a:gd name="connsiteY145" fmla="*/ 2128100 h 2237474"/>
              <a:gd name="connsiteX146" fmla="*/ 77641 w 12192000"/>
              <a:gd name="connsiteY146" fmla="*/ 2126835 h 2237474"/>
              <a:gd name="connsiteX147" fmla="*/ 37645 w 12192000"/>
              <a:gd name="connsiteY147" fmla="*/ 2115401 h 2237474"/>
              <a:gd name="connsiteX148" fmla="*/ 4572 w 12192000"/>
              <a:gd name="connsiteY148" fmla="*/ 2111091 h 2237474"/>
              <a:gd name="connsiteX149" fmla="*/ 0 w 12192000"/>
              <a:gd name="connsiteY149" fmla="*/ 2110468 h 2237474"/>
              <a:gd name="connsiteX150" fmla="*/ 0 w 12192000"/>
              <a:gd name="connsiteY15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776382 w 12192000"/>
              <a:gd name="connsiteY138" fmla="*/ 2204512 h 2237474"/>
              <a:gd name="connsiteX139" fmla="*/ 597225 w 12192000"/>
              <a:gd name="connsiteY139" fmla="*/ 2180999 h 2237474"/>
              <a:gd name="connsiteX140" fmla="*/ 520671 w 12192000"/>
              <a:gd name="connsiteY140" fmla="*/ 2180980 h 2237474"/>
              <a:gd name="connsiteX141" fmla="*/ 515024 w 12192000"/>
              <a:gd name="connsiteY141" fmla="*/ 2179258 h 2237474"/>
              <a:gd name="connsiteX142" fmla="*/ 413835 w 12192000"/>
              <a:gd name="connsiteY142" fmla="*/ 2156783 h 2237474"/>
              <a:gd name="connsiteX143" fmla="*/ 376513 w 12192000"/>
              <a:gd name="connsiteY143" fmla="*/ 2154014 h 2237474"/>
              <a:gd name="connsiteX144" fmla="*/ 273386 w 12192000"/>
              <a:gd name="connsiteY144" fmla="*/ 2142551 h 2237474"/>
              <a:gd name="connsiteX145" fmla="*/ 169207 w 12192000"/>
              <a:gd name="connsiteY145" fmla="*/ 2128100 h 2237474"/>
              <a:gd name="connsiteX146" fmla="*/ 77641 w 12192000"/>
              <a:gd name="connsiteY146" fmla="*/ 2126835 h 2237474"/>
              <a:gd name="connsiteX147" fmla="*/ 37645 w 12192000"/>
              <a:gd name="connsiteY147" fmla="*/ 2115401 h 2237474"/>
              <a:gd name="connsiteX148" fmla="*/ 4572 w 12192000"/>
              <a:gd name="connsiteY148" fmla="*/ 2111091 h 2237474"/>
              <a:gd name="connsiteX149" fmla="*/ 0 w 12192000"/>
              <a:gd name="connsiteY149" fmla="*/ 2110468 h 2237474"/>
              <a:gd name="connsiteX150" fmla="*/ 0 w 12192000"/>
              <a:gd name="connsiteY15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10095 h 2237474"/>
              <a:gd name="connsiteX138" fmla="*/ 776382 w 12192000"/>
              <a:gd name="connsiteY138" fmla="*/ 2204512 h 2237474"/>
              <a:gd name="connsiteX139" fmla="*/ 597225 w 12192000"/>
              <a:gd name="connsiteY139" fmla="*/ 2180999 h 2237474"/>
              <a:gd name="connsiteX140" fmla="*/ 520671 w 12192000"/>
              <a:gd name="connsiteY140" fmla="*/ 2180980 h 2237474"/>
              <a:gd name="connsiteX141" fmla="*/ 515024 w 12192000"/>
              <a:gd name="connsiteY141" fmla="*/ 2179258 h 2237474"/>
              <a:gd name="connsiteX142" fmla="*/ 413835 w 12192000"/>
              <a:gd name="connsiteY142" fmla="*/ 2156783 h 2237474"/>
              <a:gd name="connsiteX143" fmla="*/ 376513 w 12192000"/>
              <a:gd name="connsiteY143" fmla="*/ 2154014 h 2237474"/>
              <a:gd name="connsiteX144" fmla="*/ 273386 w 12192000"/>
              <a:gd name="connsiteY144" fmla="*/ 2142551 h 2237474"/>
              <a:gd name="connsiteX145" fmla="*/ 169207 w 12192000"/>
              <a:gd name="connsiteY145" fmla="*/ 2128100 h 2237474"/>
              <a:gd name="connsiteX146" fmla="*/ 77641 w 12192000"/>
              <a:gd name="connsiteY146" fmla="*/ 2126835 h 2237474"/>
              <a:gd name="connsiteX147" fmla="*/ 37645 w 12192000"/>
              <a:gd name="connsiteY147" fmla="*/ 2115401 h 2237474"/>
              <a:gd name="connsiteX148" fmla="*/ 4572 w 12192000"/>
              <a:gd name="connsiteY148" fmla="*/ 2111091 h 2237474"/>
              <a:gd name="connsiteX149" fmla="*/ 0 w 12192000"/>
              <a:gd name="connsiteY149" fmla="*/ 2110468 h 2237474"/>
              <a:gd name="connsiteX150" fmla="*/ 0 w 12192000"/>
              <a:gd name="connsiteY15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10095 h 2237474"/>
              <a:gd name="connsiteX138" fmla="*/ 776382 w 12192000"/>
              <a:gd name="connsiteY138" fmla="*/ 2204512 h 2237474"/>
              <a:gd name="connsiteX139" fmla="*/ 597225 w 12192000"/>
              <a:gd name="connsiteY139" fmla="*/ 2180999 h 2237474"/>
              <a:gd name="connsiteX140" fmla="*/ 520671 w 12192000"/>
              <a:gd name="connsiteY140" fmla="*/ 2180980 h 2237474"/>
              <a:gd name="connsiteX141" fmla="*/ 515024 w 12192000"/>
              <a:gd name="connsiteY141" fmla="*/ 2179258 h 2237474"/>
              <a:gd name="connsiteX142" fmla="*/ 413835 w 12192000"/>
              <a:gd name="connsiteY142" fmla="*/ 2156783 h 2237474"/>
              <a:gd name="connsiteX143" fmla="*/ 376513 w 12192000"/>
              <a:gd name="connsiteY143" fmla="*/ 2154014 h 2237474"/>
              <a:gd name="connsiteX144" fmla="*/ 273386 w 12192000"/>
              <a:gd name="connsiteY144" fmla="*/ 2142551 h 2237474"/>
              <a:gd name="connsiteX145" fmla="*/ 169207 w 12192000"/>
              <a:gd name="connsiteY145" fmla="*/ 2128100 h 2237474"/>
              <a:gd name="connsiteX146" fmla="*/ 77641 w 12192000"/>
              <a:gd name="connsiteY146" fmla="*/ 2126835 h 2237474"/>
              <a:gd name="connsiteX147" fmla="*/ 37645 w 12192000"/>
              <a:gd name="connsiteY147" fmla="*/ 2115401 h 2237474"/>
              <a:gd name="connsiteX148" fmla="*/ 4572 w 12192000"/>
              <a:gd name="connsiteY148" fmla="*/ 2111091 h 2237474"/>
              <a:gd name="connsiteX149" fmla="*/ 0 w 12192000"/>
              <a:gd name="connsiteY149" fmla="*/ 2110468 h 2237474"/>
              <a:gd name="connsiteX150" fmla="*/ 0 w 12192000"/>
              <a:gd name="connsiteY15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279765 w 12192000"/>
              <a:gd name="connsiteY133" fmla="*/ 2229639 h 2237474"/>
              <a:gd name="connsiteX134" fmla="*/ 1195347 w 12192000"/>
              <a:gd name="connsiteY134" fmla="*/ 2212354 h 2237474"/>
              <a:gd name="connsiteX135" fmla="*/ 970251 w 12192000"/>
              <a:gd name="connsiteY135" fmla="*/ 2221029 h 2237474"/>
              <a:gd name="connsiteX136" fmla="*/ 812914 w 12192000"/>
              <a:gd name="connsiteY136" fmla="*/ 2210095 h 2237474"/>
              <a:gd name="connsiteX137" fmla="*/ 776382 w 12192000"/>
              <a:gd name="connsiteY137" fmla="*/ 2204512 h 2237474"/>
              <a:gd name="connsiteX138" fmla="*/ 597225 w 12192000"/>
              <a:gd name="connsiteY138" fmla="*/ 2180999 h 2237474"/>
              <a:gd name="connsiteX139" fmla="*/ 520671 w 12192000"/>
              <a:gd name="connsiteY139" fmla="*/ 2180980 h 2237474"/>
              <a:gd name="connsiteX140" fmla="*/ 515024 w 12192000"/>
              <a:gd name="connsiteY140" fmla="*/ 2179258 h 2237474"/>
              <a:gd name="connsiteX141" fmla="*/ 413835 w 12192000"/>
              <a:gd name="connsiteY141" fmla="*/ 2156783 h 2237474"/>
              <a:gd name="connsiteX142" fmla="*/ 376513 w 12192000"/>
              <a:gd name="connsiteY142" fmla="*/ 2154014 h 2237474"/>
              <a:gd name="connsiteX143" fmla="*/ 273386 w 12192000"/>
              <a:gd name="connsiteY143" fmla="*/ 2142551 h 2237474"/>
              <a:gd name="connsiteX144" fmla="*/ 169207 w 12192000"/>
              <a:gd name="connsiteY144" fmla="*/ 2128100 h 2237474"/>
              <a:gd name="connsiteX145" fmla="*/ 77641 w 12192000"/>
              <a:gd name="connsiteY145" fmla="*/ 2126835 h 2237474"/>
              <a:gd name="connsiteX146" fmla="*/ 37645 w 12192000"/>
              <a:gd name="connsiteY146" fmla="*/ 2115401 h 2237474"/>
              <a:gd name="connsiteX147" fmla="*/ 4572 w 12192000"/>
              <a:gd name="connsiteY147" fmla="*/ 2111091 h 2237474"/>
              <a:gd name="connsiteX148" fmla="*/ 0 w 12192000"/>
              <a:gd name="connsiteY148" fmla="*/ 2110468 h 2237474"/>
              <a:gd name="connsiteX149" fmla="*/ 0 w 12192000"/>
              <a:gd name="connsiteY14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009910 w 12192000"/>
              <a:gd name="connsiteY107" fmla="*/ 1957866 h 2237474"/>
              <a:gd name="connsiteX108" fmla="*/ 2995934 w 12192000"/>
              <a:gd name="connsiteY108" fmla="*/ 1967085 h 2237474"/>
              <a:gd name="connsiteX109" fmla="*/ 2942858 w 12192000"/>
              <a:gd name="connsiteY109" fmla="*/ 1981367 h 2237474"/>
              <a:gd name="connsiteX110" fmla="*/ 2875436 w 12192000"/>
              <a:gd name="connsiteY110" fmla="*/ 1996977 h 2237474"/>
              <a:gd name="connsiteX111" fmla="*/ 2874892 w 12192000"/>
              <a:gd name="connsiteY111" fmla="*/ 1996085 h 2237474"/>
              <a:gd name="connsiteX112" fmla="*/ 2843662 w 12192000"/>
              <a:gd name="connsiteY112" fmla="*/ 1992498 h 2237474"/>
              <a:gd name="connsiteX113" fmla="*/ 2718916 w 12192000"/>
              <a:gd name="connsiteY113" fmla="*/ 1990867 h 2237474"/>
              <a:gd name="connsiteX114" fmla="*/ 2713522 w 12192000"/>
              <a:gd name="connsiteY114" fmla="*/ 1990173 h 2237474"/>
              <a:gd name="connsiteX115" fmla="*/ 2578178 w 12192000"/>
              <a:gd name="connsiteY115" fmla="*/ 1990531 h 2237474"/>
              <a:gd name="connsiteX116" fmla="*/ 2476147 w 12192000"/>
              <a:gd name="connsiteY116" fmla="*/ 1998305 h 2237474"/>
              <a:gd name="connsiteX117" fmla="*/ 2373568 w 12192000"/>
              <a:gd name="connsiteY117" fmla="*/ 2003219 h 2237474"/>
              <a:gd name="connsiteX118" fmla="*/ 2287219 w 12192000"/>
              <a:gd name="connsiteY118" fmla="*/ 1998750 h 2237474"/>
              <a:gd name="connsiteX119" fmla="*/ 2243069 w 12192000"/>
              <a:gd name="connsiteY119" fmla="*/ 2005321 h 2237474"/>
              <a:gd name="connsiteX120" fmla="*/ 2164831 w 12192000"/>
              <a:gd name="connsiteY120" fmla="*/ 2010143 h 2237474"/>
              <a:gd name="connsiteX121" fmla="*/ 2085228 w 12192000"/>
              <a:gd name="connsiteY121" fmla="*/ 2046431 h 2237474"/>
              <a:gd name="connsiteX122" fmla="*/ 2058061 w 12192000"/>
              <a:gd name="connsiteY122" fmla="*/ 2047942 h 2237474"/>
              <a:gd name="connsiteX123" fmla="*/ 2042244 w 12192000"/>
              <a:gd name="connsiteY123" fmla="*/ 2055560 h 2237474"/>
              <a:gd name="connsiteX124" fmla="*/ 1877728 w 12192000"/>
              <a:gd name="connsiteY124" fmla="*/ 2101004 h 2237474"/>
              <a:gd name="connsiteX125" fmla="*/ 1759056 w 12192000"/>
              <a:gd name="connsiteY125" fmla="*/ 2125608 h 2237474"/>
              <a:gd name="connsiteX126" fmla="*/ 1637948 w 12192000"/>
              <a:gd name="connsiteY126" fmla="*/ 2172597 h 2237474"/>
              <a:gd name="connsiteX127" fmla="*/ 1434549 w 12192000"/>
              <a:gd name="connsiteY127" fmla="*/ 2234522 h 2237474"/>
              <a:gd name="connsiteX128" fmla="*/ 1398481 w 12192000"/>
              <a:gd name="connsiteY128" fmla="*/ 2237074 h 2237474"/>
              <a:gd name="connsiteX129" fmla="*/ 1398407 w 12192000"/>
              <a:gd name="connsiteY129" fmla="*/ 2237095 h 2237474"/>
              <a:gd name="connsiteX130" fmla="*/ 1370962 w 12192000"/>
              <a:gd name="connsiteY130" fmla="*/ 2237474 h 2237474"/>
              <a:gd name="connsiteX131" fmla="*/ 1356367 w 12192000"/>
              <a:gd name="connsiteY131" fmla="*/ 2235089 h 2237474"/>
              <a:gd name="connsiteX132" fmla="*/ 1279765 w 12192000"/>
              <a:gd name="connsiteY132" fmla="*/ 2229639 h 2237474"/>
              <a:gd name="connsiteX133" fmla="*/ 1195347 w 12192000"/>
              <a:gd name="connsiteY133" fmla="*/ 2212354 h 2237474"/>
              <a:gd name="connsiteX134" fmla="*/ 970251 w 12192000"/>
              <a:gd name="connsiteY134" fmla="*/ 2221029 h 2237474"/>
              <a:gd name="connsiteX135" fmla="*/ 812914 w 12192000"/>
              <a:gd name="connsiteY135" fmla="*/ 2210095 h 2237474"/>
              <a:gd name="connsiteX136" fmla="*/ 776382 w 12192000"/>
              <a:gd name="connsiteY136" fmla="*/ 2204512 h 2237474"/>
              <a:gd name="connsiteX137" fmla="*/ 597225 w 12192000"/>
              <a:gd name="connsiteY137" fmla="*/ 2180999 h 2237474"/>
              <a:gd name="connsiteX138" fmla="*/ 520671 w 12192000"/>
              <a:gd name="connsiteY138" fmla="*/ 2180980 h 2237474"/>
              <a:gd name="connsiteX139" fmla="*/ 515024 w 12192000"/>
              <a:gd name="connsiteY139" fmla="*/ 2179258 h 2237474"/>
              <a:gd name="connsiteX140" fmla="*/ 413835 w 12192000"/>
              <a:gd name="connsiteY140" fmla="*/ 2156783 h 2237474"/>
              <a:gd name="connsiteX141" fmla="*/ 376513 w 12192000"/>
              <a:gd name="connsiteY141" fmla="*/ 2154014 h 2237474"/>
              <a:gd name="connsiteX142" fmla="*/ 273386 w 12192000"/>
              <a:gd name="connsiteY142" fmla="*/ 2142551 h 2237474"/>
              <a:gd name="connsiteX143" fmla="*/ 169207 w 12192000"/>
              <a:gd name="connsiteY143" fmla="*/ 2128100 h 2237474"/>
              <a:gd name="connsiteX144" fmla="*/ 77641 w 12192000"/>
              <a:gd name="connsiteY144" fmla="*/ 2126835 h 2237474"/>
              <a:gd name="connsiteX145" fmla="*/ 37645 w 12192000"/>
              <a:gd name="connsiteY145" fmla="*/ 2115401 h 2237474"/>
              <a:gd name="connsiteX146" fmla="*/ 4572 w 12192000"/>
              <a:gd name="connsiteY146" fmla="*/ 2111091 h 2237474"/>
              <a:gd name="connsiteX147" fmla="*/ 0 w 12192000"/>
              <a:gd name="connsiteY147" fmla="*/ 2110468 h 2237474"/>
              <a:gd name="connsiteX148" fmla="*/ 0 w 12192000"/>
              <a:gd name="connsiteY14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009910 w 12192000"/>
              <a:gd name="connsiteY107" fmla="*/ 1957866 h 2237474"/>
              <a:gd name="connsiteX108" fmla="*/ 2995934 w 12192000"/>
              <a:gd name="connsiteY108" fmla="*/ 1967085 h 2237474"/>
              <a:gd name="connsiteX109" fmla="*/ 2942858 w 12192000"/>
              <a:gd name="connsiteY109" fmla="*/ 1981367 h 2237474"/>
              <a:gd name="connsiteX110" fmla="*/ 2875436 w 12192000"/>
              <a:gd name="connsiteY110" fmla="*/ 1996977 h 2237474"/>
              <a:gd name="connsiteX111" fmla="*/ 2874892 w 12192000"/>
              <a:gd name="connsiteY111" fmla="*/ 1996085 h 2237474"/>
              <a:gd name="connsiteX112" fmla="*/ 2843662 w 12192000"/>
              <a:gd name="connsiteY112" fmla="*/ 1992498 h 2237474"/>
              <a:gd name="connsiteX113" fmla="*/ 2718916 w 12192000"/>
              <a:gd name="connsiteY113" fmla="*/ 1990867 h 2237474"/>
              <a:gd name="connsiteX114" fmla="*/ 2713522 w 12192000"/>
              <a:gd name="connsiteY114" fmla="*/ 1990173 h 2237474"/>
              <a:gd name="connsiteX115" fmla="*/ 2578178 w 12192000"/>
              <a:gd name="connsiteY115" fmla="*/ 1990531 h 2237474"/>
              <a:gd name="connsiteX116" fmla="*/ 2476147 w 12192000"/>
              <a:gd name="connsiteY116" fmla="*/ 1998305 h 2237474"/>
              <a:gd name="connsiteX117" fmla="*/ 2373568 w 12192000"/>
              <a:gd name="connsiteY117" fmla="*/ 2003219 h 2237474"/>
              <a:gd name="connsiteX118" fmla="*/ 2287219 w 12192000"/>
              <a:gd name="connsiteY118" fmla="*/ 1998750 h 2237474"/>
              <a:gd name="connsiteX119" fmla="*/ 2243069 w 12192000"/>
              <a:gd name="connsiteY119" fmla="*/ 2005321 h 2237474"/>
              <a:gd name="connsiteX120" fmla="*/ 2164831 w 12192000"/>
              <a:gd name="connsiteY120" fmla="*/ 2010143 h 2237474"/>
              <a:gd name="connsiteX121" fmla="*/ 2085228 w 12192000"/>
              <a:gd name="connsiteY121" fmla="*/ 2046431 h 2237474"/>
              <a:gd name="connsiteX122" fmla="*/ 2058061 w 12192000"/>
              <a:gd name="connsiteY122" fmla="*/ 2047942 h 2237474"/>
              <a:gd name="connsiteX123" fmla="*/ 2042244 w 12192000"/>
              <a:gd name="connsiteY123" fmla="*/ 2055560 h 2237474"/>
              <a:gd name="connsiteX124" fmla="*/ 1877728 w 12192000"/>
              <a:gd name="connsiteY124" fmla="*/ 2101004 h 2237474"/>
              <a:gd name="connsiteX125" fmla="*/ 1759056 w 12192000"/>
              <a:gd name="connsiteY125" fmla="*/ 2125608 h 2237474"/>
              <a:gd name="connsiteX126" fmla="*/ 1637948 w 12192000"/>
              <a:gd name="connsiteY126" fmla="*/ 2172597 h 2237474"/>
              <a:gd name="connsiteX127" fmla="*/ 1434549 w 12192000"/>
              <a:gd name="connsiteY127" fmla="*/ 2234522 h 2237474"/>
              <a:gd name="connsiteX128" fmla="*/ 1398481 w 12192000"/>
              <a:gd name="connsiteY128" fmla="*/ 2237074 h 2237474"/>
              <a:gd name="connsiteX129" fmla="*/ 1398407 w 12192000"/>
              <a:gd name="connsiteY129" fmla="*/ 2237095 h 2237474"/>
              <a:gd name="connsiteX130" fmla="*/ 1370962 w 12192000"/>
              <a:gd name="connsiteY130" fmla="*/ 2237474 h 2237474"/>
              <a:gd name="connsiteX131" fmla="*/ 1356367 w 12192000"/>
              <a:gd name="connsiteY131" fmla="*/ 2235089 h 2237474"/>
              <a:gd name="connsiteX132" fmla="*/ 1279765 w 12192000"/>
              <a:gd name="connsiteY132" fmla="*/ 2229639 h 2237474"/>
              <a:gd name="connsiteX133" fmla="*/ 1195347 w 12192000"/>
              <a:gd name="connsiteY133" fmla="*/ 2212354 h 2237474"/>
              <a:gd name="connsiteX134" fmla="*/ 970251 w 12192000"/>
              <a:gd name="connsiteY134" fmla="*/ 2221029 h 2237474"/>
              <a:gd name="connsiteX135" fmla="*/ 812914 w 12192000"/>
              <a:gd name="connsiteY135" fmla="*/ 2210095 h 2237474"/>
              <a:gd name="connsiteX136" fmla="*/ 776382 w 12192000"/>
              <a:gd name="connsiteY136" fmla="*/ 2204512 h 2237474"/>
              <a:gd name="connsiteX137" fmla="*/ 597225 w 12192000"/>
              <a:gd name="connsiteY137" fmla="*/ 2180999 h 2237474"/>
              <a:gd name="connsiteX138" fmla="*/ 520671 w 12192000"/>
              <a:gd name="connsiteY138" fmla="*/ 2180980 h 2237474"/>
              <a:gd name="connsiteX139" fmla="*/ 515024 w 12192000"/>
              <a:gd name="connsiteY139" fmla="*/ 2179258 h 2237474"/>
              <a:gd name="connsiteX140" fmla="*/ 413835 w 12192000"/>
              <a:gd name="connsiteY140" fmla="*/ 2156783 h 2237474"/>
              <a:gd name="connsiteX141" fmla="*/ 376513 w 12192000"/>
              <a:gd name="connsiteY141" fmla="*/ 2154014 h 2237474"/>
              <a:gd name="connsiteX142" fmla="*/ 273386 w 12192000"/>
              <a:gd name="connsiteY142" fmla="*/ 2142551 h 2237474"/>
              <a:gd name="connsiteX143" fmla="*/ 169207 w 12192000"/>
              <a:gd name="connsiteY143" fmla="*/ 2128100 h 2237474"/>
              <a:gd name="connsiteX144" fmla="*/ 77641 w 12192000"/>
              <a:gd name="connsiteY144" fmla="*/ 2126835 h 2237474"/>
              <a:gd name="connsiteX145" fmla="*/ 37645 w 12192000"/>
              <a:gd name="connsiteY145" fmla="*/ 2115401 h 2237474"/>
              <a:gd name="connsiteX146" fmla="*/ 4572 w 12192000"/>
              <a:gd name="connsiteY146" fmla="*/ 2111091 h 2237474"/>
              <a:gd name="connsiteX147" fmla="*/ 0 w 12192000"/>
              <a:gd name="connsiteY147" fmla="*/ 2110468 h 2237474"/>
              <a:gd name="connsiteX148" fmla="*/ 0 w 12192000"/>
              <a:gd name="connsiteY14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009910 w 12192000"/>
              <a:gd name="connsiteY107" fmla="*/ 1957866 h 2237474"/>
              <a:gd name="connsiteX108" fmla="*/ 2995934 w 12192000"/>
              <a:gd name="connsiteY108" fmla="*/ 1967085 h 2237474"/>
              <a:gd name="connsiteX109" fmla="*/ 2942858 w 12192000"/>
              <a:gd name="connsiteY109" fmla="*/ 1981367 h 2237474"/>
              <a:gd name="connsiteX110" fmla="*/ 2875436 w 12192000"/>
              <a:gd name="connsiteY110" fmla="*/ 1996977 h 2237474"/>
              <a:gd name="connsiteX111" fmla="*/ 2874892 w 12192000"/>
              <a:gd name="connsiteY111" fmla="*/ 1996085 h 2237474"/>
              <a:gd name="connsiteX112" fmla="*/ 2843662 w 12192000"/>
              <a:gd name="connsiteY112" fmla="*/ 1992498 h 2237474"/>
              <a:gd name="connsiteX113" fmla="*/ 2718916 w 12192000"/>
              <a:gd name="connsiteY113" fmla="*/ 1990867 h 2237474"/>
              <a:gd name="connsiteX114" fmla="*/ 2713522 w 12192000"/>
              <a:gd name="connsiteY114" fmla="*/ 1990173 h 2237474"/>
              <a:gd name="connsiteX115" fmla="*/ 2578178 w 12192000"/>
              <a:gd name="connsiteY115" fmla="*/ 1990531 h 2237474"/>
              <a:gd name="connsiteX116" fmla="*/ 2476147 w 12192000"/>
              <a:gd name="connsiteY116" fmla="*/ 1998305 h 2237474"/>
              <a:gd name="connsiteX117" fmla="*/ 2373568 w 12192000"/>
              <a:gd name="connsiteY117" fmla="*/ 2003219 h 2237474"/>
              <a:gd name="connsiteX118" fmla="*/ 2287219 w 12192000"/>
              <a:gd name="connsiteY118" fmla="*/ 1998750 h 2237474"/>
              <a:gd name="connsiteX119" fmla="*/ 2243069 w 12192000"/>
              <a:gd name="connsiteY119" fmla="*/ 2005321 h 2237474"/>
              <a:gd name="connsiteX120" fmla="*/ 2164831 w 12192000"/>
              <a:gd name="connsiteY120" fmla="*/ 2010143 h 2237474"/>
              <a:gd name="connsiteX121" fmla="*/ 2085228 w 12192000"/>
              <a:gd name="connsiteY121" fmla="*/ 2046431 h 2237474"/>
              <a:gd name="connsiteX122" fmla="*/ 2058061 w 12192000"/>
              <a:gd name="connsiteY122" fmla="*/ 2047942 h 2237474"/>
              <a:gd name="connsiteX123" fmla="*/ 2042244 w 12192000"/>
              <a:gd name="connsiteY123" fmla="*/ 2055560 h 2237474"/>
              <a:gd name="connsiteX124" fmla="*/ 1877728 w 12192000"/>
              <a:gd name="connsiteY124" fmla="*/ 2101004 h 2237474"/>
              <a:gd name="connsiteX125" fmla="*/ 1759056 w 12192000"/>
              <a:gd name="connsiteY125" fmla="*/ 2125608 h 2237474"/>
              <a:gd name="connsiteX126" fmla="*/ 1637948 w 12192000"/>
              <a:gd name="connsiteY126" fmla="*/ 2172597 h 2237474"/>
              <a:gd name="connsiteX127" fmla="*/ 1434549 w 12192000"/>
              <a:gd name="connsiteY127" fmla="*/ 2234522 h 2237474"/>
              <a:gd name="connsiteX128" fmla="*/ 1398481 w 12192000"/>
              <a:gd name="connsiteY128" fmla="*/ 2237074 h 2237474"/>
              <a:gd name="connsiteX129" fmla="*/ 1398407 w 12192000"/>
              <a:gd name="connsiteY129" fmla="*/ 2237095 h 2237474"/>
              <a:gd name="connsiteX130" fmla="*/ 1370962 w 12192000"/>
              <a:gd name="connsiteY130" fmla="*/ 2237474 h 2237474"/>
              <a:gd name="connsiteX131" fmla="*/ 1356367 w 12192000"/>
              <a:gd name="connsiteY131" fmla="*/ 2235089 h 2237474"/>
              <a:gd name="connsiteX132" fmla="*/ 1279765 w 12192000"/>
              <a:gd name="connsiteY132" fmla="*/ 2229639 h 2237474"/>
              <a:gd name="connsiteX133" fmla="*/ 1195347 w 12192000"/>
              <a:gd name="connsiteY133" fmla="*/ 2212354 h 2237474"/>
              <a:gd name="connsiteX134" fmla="*/ 970251 w 12192000"/>
              <a:gd name="connsiteY134" fmla="*/ 2221029 h 2237474"/>
              <a:gd name="connsiteX135" fmla="*/ 812914 w 12192000"/>
              <a:gd name="connsiteY135" fmla="*/ 2210095 h 2237474"/>
              <a:gd name="connsiteX136" fmla="*/ 776382 w 12192000"/>
              <a:gd name="connsiteY136" fmla="*/ 2204512 h 2237474"/>
              <a:gd name="connsiteX137" fmla="*/ 597225 w 12192000"/>
              <a:gd name="connsiteY137" fmla="*/ 2180999 h 2237474"/>
              <a:gd name="connsiteX138" fmla="*/ 520671 w 12192000"/>
              <a:gd name="connsiteY138" fmla="*/ 2180980 h 2237474"/>
              <a:gd name="connsiteX139" fmla="*/ 515024 w 12192000"/>
              <a:gd name="connsiteY139" fmla="*/ 2179258 h 2237474"/>
              <a:gd name="connsiteX140" fmla="*/ 413835 w 12192000"/>
              <a:gd name="connsiteY140" fmla="*/ 2156783 h 2237474"/>
              <a:gd name="connsiteX141" fmla="*/ 376513 w 12192000"/>
              <a:gd name="connsiteY141" fmla="*/ 2154014 h 2237474"/>
              <a:gd name="connsiteX142" fmla="*/ 273386 w 12192000"/>
              <a:gd name="connsiteY142" fmla="*/ 2142551 h 2237474"/>
              <a:gd name="connsiteX143" fmla="*/ 169207 w 12192000"/>
              <a:gd name="connsiteY143" fmla="*/ 2128100 h 2237474"/>
              <a:gd name="connsiteX144" fmla="*/ 77641 w 12192000"/>
              <a:gd name="connsiteY144" fmla="*/ 2126835 h 2237474"/>
              <a:gd name="connsiteX145" fmla="*/ 37645 w 12192000"/>
              <a:gd name="connsiteY145" fmla="*/ 2115401 h 2237474"/>
              <a:gd name="connsiteX146" fmla="*/ 4572 w 12192000"/>
              <a:gd name="connsiteY146" fmla="*/ 2111091 h 2237474"/>
              <a:gd name="connsiteX147" fmla="*/ 0 w 12192000"/>
              <a:gd name="connsiteY147" fmla="*/ 2110468 h 2237474"/>
              <a:gd name="connsiteX148" fmla="*/ 0 w 12192000"/>
              <a:gd name="connsiteY14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009910 w 12192000"/>
              <a:gd name="connsiteY107" fmla="*/ 1957866 h 2237474"/>
              <a:gd name="connsiteX108" fmla="*/ 2995934 w 12192000"/>
              <a:gd name="connsiteY108" fmla="*/ 1967085 h 2237474"/>
              <a:gd name="connsiteX109" fmla="*/ 2942858 w 12192000"/>
              <a:gd name="connsiteY109" fmla="*/ 1981367 h 2237474"/>
              <a:gd name="connsiteX110" fmla="*/ 2875436 w 12192000"/>
              <a:gd name="connsiteY110" fmla="*/ 1996977 h 2237474"/>
              <a:gd name="connsiteX111" fmla="*/ 2874892 w 12192000"/>
              <a:gd name="connsiteY111" fmla="*/ 1996085 h 2237474"/>
              <a:gd name="connsiteX112" fmla="*/ 2843662 w 12192000"/>
              <a:gd name="connsiteY112" fmla="*/ 1992498 h 2237474"/>
              <a:gd name="connsiteX113" fmla="*/ 2718916 w 12192000"/>
              <a:gd name="connsiteY113" fmla="*/ 1990867 h 2237474"/>
              <a:gd name="connsiteX114" fmla="*/ 2713522 w 12192000"/>
              <a:gd name="connsiteY114" fmla="*/ 1990173 h 2237474"/>
              <a:gd name="connsiteX115" fmla="*/ 2476147 w 12192000"/>
              <a:gd name="connsiteY115" fmla="*/ 1998305 h 2237474"/>
              <a:gd name="connsiteX116" fmla="*/ 2373568 w 12192000"/>
              <a:gd name="connsiteY116" fmla="*/ 2003219 h 2237474"/>
              <a:gd name="connsiteX117" fmla="*/ 2287219 w 12192000"/>
              <a:gd name="connsiteY117" fmla="*/ 1998750 h 2237474"/>
              <a:gd name="connsiteX118" fmla="*/ 2243069 w 12192000"/>
              <a:gd name="connsiteY118" fmla="*/ 2005321 h 2237474"/>
              <a:gd name="connsiteX119" fmla="*/ 2164831 w 12192000"/>
              <a:gd name="connsiteY119" fmla="*/ 2010143 h 2237474"/>
              <a:gd name="connsiteX120" fmla="*/ 2085228 w 12192000"/>
              <a:gd name="connsiteY120" fmla="*/ 2046431 h 2237474"/>
              <a:gd name="connsiteX121" fmla="*/ 2058061 w 12192000"/>
              <a:gd name="connsiteY121" fmla="*/ 2047942 h 2237474"/>
              <a:gd name="connsiteX122" fmla="*/ 2042244 w 12192000"/>
              <a:gd name="connsiteY122" fmla="*/ 2055560 h 2237474"/>
              <a:gd name="connsiteX123" fmla="*/ 1877728 w 12192000"/>
              <a:gd name="connsiteY123" fmla="*/ 2101004 h 2237474"/>
              <a:gd name="connsiteX124" fmla="*/ 1759056 w 12192000"/>
              <a:gd name="connsiteY124" fmla="*/ 2125608 h 2237474"/>
              <a:gd name="connsiteX125" fmla="*/ 1637948 w 12192000"/>
              <a:gd name="connsiteY125" fmla="*/ 2172597 h 2237474"/>
              <a:gd name="connsiteX126" fmla="*/ 1434549 w 12192000"/>
              <a:gd name="connsiteY126" fmla="*/ 2234522 h 2237474"/>
              <a:gd name="connsiteX127" fmla="*/ 1398481 w 12192000"/>
              <a:gd name="connsiteY127" fmla="*/ 2237074 h 2237474"/>
              <a:gd name="connsiteX128" fmla="*/ 1398407 w 12192000"/>
              <a:gd name="connsiteY128" fmla="*/ 2237095 h 2237474"/>
              <a:gd name="connsiteX129" fmla="*/ 1370962 w 12192000"/>
              <a:gd name="connsiteY129" fmla="*/ 2237474 h 2237474"/>
              <a:gd name="connsiteX130" fmla="*/ 1356367 w 12192000"/>
              <a:gd name="connsiteY130" fmla="*/ 2235089 h 2237474"/>
              <a:gd name="connsiteX131" fmla="*/ 1279765 w 12192000"/>
              <a:gd name="connsiteY131" fmla="*/ 2229639 h 2237474"/>
              <a:gd name="connsiteX132" fmla="*/ 1195347 w 12192000"/>
              <a:gd name="connsiteY132" fmla="*/ 2212354 h 2237474"/>
              <a:gd name="connsiteX133" fmla="*/ 970251 w 12192000"/>
              <a:gd name="connsiteY133" fmla="*/ 2221029 h 2237474"/>
              <a:gd name="connsiteX134" fmla="*/ 812914 w 12192000"/>
              <a:gd name="connsiteY134" fmla="*/ 2210095 h 2237474"/>
              <a:gd name="connsiteX135" fmla="*/ 776382 w 12192000"/>
              <a:gd name="connsiteY135" fmla="*/ 2204512 h 2237474"/>
              <a:gd name="connsiteX136" fmla="*/ 597225 w 12192000"/>
              <a:gd name="connsiteY136" fmla="*/ 2180999 h 2237474"/>
              <a:gd name="connsiteX137" fmla="*/ 520671 w 12192000"/>
              <a:gd name="connsiteY137" fmla="*/ 2180980 h 2237474"/>
              <a:gd name="connsiteX138" fmla="*/ 515024 w 12192000"/>
              <a:gd name="connsiteY138" fmla="*/ 2179258 h 2237474"/>
              <a:gd name="connsiteX139" fmla="*/ 413835 w 12192000"/>
              <a:gd name="connsiteY139" fmla="*/ 2156783 h 2237474"/>
              <a:gd name="connsiteX140" fmla="*/ 376513 w 12192000"/>
              <a:gd name="connsiteY140" fmla="*/ 2154014 h 2237474"/>
              <a:gd name="connsiteX141" fmla="*/ 273386 w 12192000"/>
              <a:gd name="connsiteY141" fmla="*/ 2142551 h 2237474"/>
              <a:gd name="connsiteX142" fmla="*/ 169207 w 12192000"/>
              <a:gd name="connsiteY142" fmla="*/ 2128100 h 2237474"/>
              <a:gd name="connsiteX143" fmla="*/ 77641 w 12192000"/>
              <a:gd name="connsiteY143" fmla="*/ 2126835 h 2237474"/>
              <a:gd name="connsiteX144" fmla="*/ 37645 w 12192000"/>
              <a:gd name="connsiteY144" fmla="*/ 2115401 h 2237474"/>
              <a:gd name="connsiteX145" fmla="*/ 4572 w 12192000"/>
              <a:gd name="connsiteY145" fmla="*/ 2111091 h 2237474"/>
              <a:gd name="connsiteX146" fmla="*/ 0 w 12192000"/>
              <a:gd name="connsiteY146" fmla="*/ 2110468 h 2237474"/>
              <a:gd name="connsiteX147" fmla="*/ 0 w 12192000"/>
              <a:gd name="connsiteY14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6900177 w 12192000"/>
              <a:gd name="connsiteY58" fmla="*/ 1636016 h 2237474"/>
              <a:gd name="connsiteX59" fmla="*/ 6795372 w 12192000"/>
              <a:gd name="connsiteY59" fmla="*/ 1644845 h 2237474"/>
              <a:gd name="connsiteX60" fmla="*/ 6692251 w 12192000"/>
              <a:gd name="connsiteY60" fmla="*/ 1656357 h 2237474"/>
              <a:gd name="connsiteX61" fmla="*/ 6655235 w 12192000"/>
              <a:gd name="connsiteY61" fmla="*/ 1661869 h 2237474"/>
              <a:gd name="connsiteX62" fmla="*/ 6554894 w 12192000"/>
              <a:gd name="connsiteY62" fmla="*/ 1664428 h 2237474"/>
              <a:gd name="connsiteX63" fmla="*/ 6516595 w 12192000"/>
              <a:gd name="connsiteY63" fmla="*/ 1667475 h 2237474"/>
              <a:gd name="connsiteX64" fmla="*/ 6508541 w 12192000"/>
              <a:gd name="connsiteY64" fmla="*/ 1668757 h 2237474"/>
              <a:gd name="connsiteX65" fmla="*/ 6471012 w 12192000"/>
              <a:gd name="connsiteY65" fmla="*/ 1678604 h 2237474"/>
              <a:gd name="connsiteX66" fmla="*/ 6364035 w 12192000"/>
              <a:gd name="connsiteY66" fmla="*/ 1667683 h 2237474"/>
              <a:gd name="connsiteX67" fmla="*/ 6280959 w 12192000"/>
              <a:gd name="connsiteY67" fmla="*/ 1689329 h 2237474"/>
              <a:gd name="connsiteX68" fmla="*/ 6243319 w 12192000"/>
              <a:gd name="connsiteY68" fmla="*/ 1695560 h 2237474"/>
              <a:gd name="connsiteX69" fmla="*/ 6098321 w 12192000"/>
              <a:gd name="connsiteY69" fmla="*/ 1721646 h 2237474"/>
              <a:gd name="connsiteX70" fmla="*/ 5880652 w 12192000"/>
              <a:gd name="connsiteY70" fmla="*/ 1779643 h 2237474"/>
              <a:gd name="connsiteX71" fmla="*/ 5785959 w 12192000"/>
              <a:gd name="connsiteY71" fmla="*/ 1775307 h 2237474"/>
              <a:gd name="connsiteX72" fmla="*/ 5643534 w 12192000"/>
              <a:gd name="connsiteY72" fmla="*/ 1802919 h 2237474"/>
              <a:gd name="connsiteX73" fmla="*/ 5518799 w 12192000"/>
              <a:gd name="connsiteY73" fmla="*/ 1818312 h 2237474"/>
              <a:gd name="connsiteX74" fmla="*/ 5505014 w 12192000"/>
              <a:gd name="connsiteY74" fmla="*/ 1819259 h 2237474"/>
              <a:gd name="connsiteX75" fmla="*/ 5453307 w 12192000"/>
              <a:gd name="connsiteY75" fmla="*/ 1815450 h 2237474"/>
              <a:gd name="connsiteX76" fmla="*/ 5221533 w 12192000"/>
              <a:gd name="connsiteY76" fmla="*/ 1846950 h 2237474"/>
              <a:gd name="connsiteX77" fmla="*/ 5149802 w 12192000"/>
              <a:gd name="connsiteY77" fmla="*/ 1844846 h 2237474"/>
              <a:gd name="connsiteX78" fmla="*/ 5114927 w 12192000"/>
              <a:gd name="connsiteY78" fmla="*/ 1847827 h 2237474"/>
              <a:gd name="connsiteX79" fmla="*/ 5108970 w 12192000"/>
              <a:gd name="connsiteY79" fmla="*/ 1847935 h 2237474"/>
              <a:gd name="connsiteX80" fmla="*/ 5067961 w 12192000"/>
              <a:gd name="connsiteY80" fmla="*/ 1845917 h 2237474"/>
              <a:gd name="connsiteX81" fmla="*/ 5007075 w 12192000"/>
              <a:gd name="connsiteY81" fmla="*/ 1838626 h 2237474"/>
              <a:gd name="connsiteX82" fmla="*/ 4944087 w 12192000"/>
              <a:gd name="connsiteY82" fmla="*/ 1823332 h 2237474"/>
              <a:gd name="connsiteX83" fmla="*/ 4907662 w 12192000"/>
              <a:gd name="connsiteY83" fmla="*/ 1816900 h 2237474"/>
              <a:gd name="connsiteX84" fmla="*/ 4882386 w 12192000"/>
              <a:gd name="connsiteY84" fmla="*/ 1809844 h 2237474"/>
              <a:gd name="connsiteX85" fmla="*/ 4811440 w 12192000"/>
              <a:gd name="connsiteY85" fmla="*/ 1804655 h 2237474"/>
              <a:gd name="connsiteX86" fmla="*/ 4691075 w 12192000"/>
              <a:gd name="connsiteY86" fmla="*/ 1801389 h 2237474"/>
              <a:gd name="connsiteX87" fmla="*/ 4640313 w 12192000"/>
              <a:gd name="connsiteY87" fmla="*/ 1784307 h 2237474"/>
              <a:gd name="connsiteX88" fmla="*/ 4536503 w 12192000"/>
              <a:gd name="connsiteY88" fmla="*/ 1785334 h 2237474"/>
              <a:gd name="connsiteX89" fmla="*/ 4513724 w 12192000"/>
              <a:gd name="connsiteY89" fmla="*/ 1791996 h 2237474"/>
              <a:gd name="connsiteX90" fmla="*/ 4459810 w 12192000"/>
              <a:gd name="connsiteY90" fmla="*/ 1797886 h 2237474"/>
              <a:gd name="connsiteX91" fmla="*/ 4379064 w 12192000"/>
              <a:gd name="connsiteY91" fmla="*/ 1817177 h 2237474"/>
              <a:gd name="connsiteX92" fmla="*/ 4290981 w 12192000"/>
              <a:gd name="connsiteY92" fmla="*/ 1839677 h 2237474"/>
              <a:gd name="connsiteX93" fmla="*/ 4238372 w 12192000"/>
              <a:gd name="connsiteY93" fmla="*/ 1851480 h 2237474"/>
              <a:gd name="connsiteX94" fmla="*/ 4232517 w 12192000"/>
              <a:gd name="connsiteY94" fmla="*/ 1852567 h 2237474"/>
              <a:gd name="connsiteX95" fmla="*/ 4191732 w 12192000"/>
              <a:gd name="connsiteY95" fmla="*/ 1857328 h 2237474"/>
              <a:gd name="connsiteX96" fmla="*/ 4065532 w 12192000"/>
              <a:gd name="connsiteY96" fmla="*/ 1855477 h 2237474"/>
              <a:gd name="connsiteX97" fmla="*/ 4028460 w 12192000"/>
              <a:gd name="connsiteY97" fmla="*/ 1855137 h 2237474"/>
              <a:gd name="connsiteX98" fmla="*/ 4002267 w 12192000"/>
              <a:gd name="connsiteY98" fmla="*/ 1852352 h 2237474"/>
              <a:gd name="connsiteX99" fmla="*/ 3931396 w 12192000"/>
              <a:gd name="connsiteY99" fmla="*/ 1858915 h 2237474"/>
              <a:gd name="connsiteX100" fmla="*/ 3812162 w 12192000"/>
              <a:gd name="connsiteY100" fmla="*/ 1875501 h 2237474"/>
              <a:gd name="connsiteX101" fmla="*/ 3758105 w 12192000"/>
              <a:gd name="connsiteY101" fmla="*/ 1871856 h 2237474"/>
              <a:gd name="connsiteX102" fmla="*/ 3715896 w 12192000"/>
              <a:gd name="connsiteY102" fmla="*/ 1881552 h 2237474"/>
              <a:gd name="connsiteX103" fmla="*/ 3567259 w 12192000"/>
              <a:gd name="connsiteY103" fmla="*/ 1893482 h 2237474"/>
              <a:gd name="connsiteX104" fmla="*/ 3405770 w 12192000"/>
              <a:gd name="connsiteY104" fmla="*/ 1904591 h 2237474"/>
              <a:gd name="connsiteX105" fmla="*/ 3280097 w 12192000"/>
              <a:gd name="connsiteY105" fmla="*/ 1919610 h 2237474"/>
              <a:gd name="connsiteX106" fmla="*/ 3009910 w 12192000"/>
              <a:gd name="connsiteY106" fmla="*/ 1957866 h 2237474"/>
              <a:gd name="connsiteX107" fmla="*/ 2995934 w 12192000"/>
              <a:gd name="connsiteY107" fmla="*/ 1967085 h 2237474"/>
              <a:gd name="connsiteX108" fmla="*/ 2942858 w 12192000"/>
              <a:gd name="connsiteY108" fmla="*/ 1981367 h 2237474"/>
              <a:gd name="connsiteX109" fmla="*/ 2875436 w 12192000"/>
              <a:gd name="connsiteY109" fmla="*/ 1996977 h 2237474"/>
              <a:gd name="connsiteX110" fmla="*/ 2874892 w 12192000"/>
              <a:gd name="connsiteY110" fmla="*/ 1996085 h 2237474"/>
              <a:gd name="connsiteX111" fmla="*/ 2843662 w 12192000"/>
              <a:gd name="connsiteY111" fmla="*/ 1992498 h 2237474"/>
              <a:gd name="connsiteX112" fmla="*/ 2718916 w 12192000"/>
              <a:gd name="connsiteY112" fmla="*/ 1990867 h 2237474"/>
              <a:gd name="connsiteX113" fmla="*/ 2713522 w 12192000"/>
              <a:gd name="connsiteY113" fmla="*/ 1990173 h 2237474"/>
              <a:gd name="connsiteX114" fmla="*/ 2476147 w 12192000"/>
              <a:gd name="connsiteY114" fmla="*/ 1998305 h 2237474"/>
              <a:gd name="connsiteX115" fmla="*/ 2373568 w 12192000"/>
              <a:gd name="connsiteY115" fmla="*/ 2003219 h 2237474"/>
              <a:gd name="connsiteX116" fmla="*/ 2287219 w 12192000"/>
              <a:gd name="connsiteY116" fmla="*/ 1998750 h 2237474"/>
              <a:gd name="connsiteX117" fmla="*/ 2243069 w 12192000"/>
              <a:gd name="connsiteY117" fmla="*/ 2005321 h 2237474"/>
              <a:gd name="connsiteX118" fmla="*/ 2164831 w 12192000"/>
              <a:gd name="connsiteY118" fmla="*/ 2010143 h 2237474"/>
              <a:gd name="connsiteX119" fmla="*/ 2085228 w 12192000"/>
              <a:gd name="connsiteY119" fmla="*/ 2046431 h 2237474"/>
              <a:gd name="connsiteX120" fmla="*/ 2058061 w 12192000"/>
              <a:gd name="connsiteY120" fmla="*/ 2047942 h 2237474"/>
              <a:gd name="connsiteX121" fmla="*/ 2042244 w 12192000"/>
              <a:gd name="connsiteY121" fmla="*/ 2055560 h 2237474"/>
              <a:gd name="connsiteX122" fmla="*/ 1877728 w 12192000"/>
              <a:gd name="connsiteY122" fmla="*/ 2101004 h 2237474"/>
              <a:gd name="connsiteX123" fmla="*/ 1759056 w 12192000"/>
              <a:gd name="connsiteY123" fmla="*/ 2125608 h 2237474"/>
              <a:gd name="connsiteX124" fmla="*/ 1637948 w 12192000"/>
              <a:gd name="connsiteY124" fmla="*/ 2172597 h 2237474"/>
              <a:gd name="connsiteX125" fmla="*/ 1434549 w 12192000"/>
              <a:gd name="connsiteY125" fmla="*/ 2234522 h 2237474"/>
              <a:gd name="connsiteX126" fmla="*/ 1398481 w 12192000"/>
              <a:gd name="connsiteY126" fmla="*/ 2237074 h 2237474"/>
              <a:gd name="connsiteX127" fmla="*/ 1398407 w 12192000"/>
              <a:gd name="connsiteY127" fmla="*/ 2237095 h 2237474"/>
              <a:gd name="connsiteX128" fmla="*/ 1370962 w 12192000"/>
              <a:gd name="connsiteY128" fmla="*/ 2237474 h 2237474"/>
              <a:gd name="connsiteX129" fmla="*/ 1356367 w 12192000"/>
              <a:gd name="connsiteY129" fmla="*/ 2235089 h 2237474"/>
              <a:gd name="connsiteX130" fmla="*/ 1279765 w 12192000"/>
              <a:gd name="connsiteY130" fmla="*/ 2229639 h 2237474"/>
              <a:gd name="connsiteX131" fmla="*/ 1195347 w 12192000"/>
              <a:gd name="connsiteY131" fmla="*/ 2212354 h 2237474"/>
              <a:gd name="connsiteX132" fmla="*/ 970251 w 12192000"/>
              <a:gd name="connsiteY132" fmla="*/ 2221029 h 2237474"/>
              <a:gd name="connsiteX133" fmla="*/ 812914 w 12192000"/>
              <a:gd name="connsiteY133" fmla="*/ 2210095 h 2237474"/>
              <a:gd name="connsiteX134" fmla="*/ 776382 w 12192000"/>
              <a:gd name="connsiteY134" fmla="*/ 2204512 h 2237474"/>
              <a:gd name="connsiteX135" fmla="*/ 597225 w 12192000"/>
              <a:gd name="connsiteY135" fmla="*/ 2180999 h 2237474"/>
              <a:gd name="connsiteX136" fmla="*/ 520671 w 12192000"/>
              <a:gd name="connsiteY136" fmla="*/ 2180980 h 2237474"/>
              <a:gd name="connsiteX137" fmla="*/ 515024 w 12192000"/>
              <a:gd name="connsiteY137" fmla="*/ 2179258 h 2237474"/>
              <a:gd name="connsiteX138" fmla="*/ 413835 w 12192000"/>
              <a:gd name="connsiteY138" fmla="*/ 2156783 h 2237474"/>
              <a:gd name="connsiteX139" fmla="*/ 376513 w 12192000"/>
              <a:gd name="connsiteY139" fmla="*/ 2154014 h 2237474"/>
              <a:gd name="connsiteX140" fmla="*/ 273386 w 12192000"/>
              <a:gd name="connsiteY140" fmla="*/ 2142551 h 2237474"/>
              <a:gd name="connsiteX141" fmla="*/ 169207 w 12192000"/>
              <a:gd name="connsiteY141" fmla="*/ 2128100 h 2237474"/>
              <a:gd name="connsiteX142" fmla="*/ 77641 w 12192000"/>
              <a:gd name="connsiteY142" fmla="*/ 2126835 h 2237474"/>
              <a:gd name="connsiteX143" fmla="*/ 37645 w 12192000"/>
              <a:gd name="connsiteY143" fmla="*/ 2115401 h 2237474"/>
              <a:gd name="connsiteX144" fmla="*/ 4572 w 12192000"/>
              <a:gd name="connsiteY144" fmla="*/ 2111091 h 2237474"/>
              <a:gd name="connsiteX145" fmla="*/ 0 w 12192000"/>
              <a:gd name="connsiteY145" fmla="*/ 2110468 h 2237474"/>
              <a:gd name="connsiteX146" fmla="*/ 0 w 12192000"/>
              <a:gd name="connsiteY14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074238 w 12192000"/>
              <a:gd name="connsiteY45" fmla="*/ 1301895 h 2237474"/>
              <a:gd name="connsiteX46" fmla="*/ 7942099 w 12192000"/>
              <a:gd name="connsiteY46" fmla="*/ 1336332 h 2237474"/>
              <a:gd name="connsiteX47" fmla="*/ 7902328 w 12192000"/>
              <a:gd name="connsiteY47" fmla="*/ 1345865 h 2237474"/>
              <a:gd name="connsiteX48" fmla="*/ 7840612 w 12192000"/>
              <a:gd name="connsiteY48" fmla="*/ 1369373 h 2237474"/>
              <a:gd name="connsiteX49" fmla="*/ 7786819 w 12192000"/>
              <a:gd name="connsiteY49" fmla="*/ 1378970 h 2237474"/>
              <a:gd name="connsiteX50" fmla="*/ 7548172 w 12192000"/>
              <a:gd name="connsiteY50" fmla="*/ 1417460 h 2237474"/>
              <a:gd name="connsiteX51" fmla="*/ 7483437 w 12192000"/>
              <a:gd name="connsiteY51" fmla="*/ 1478152 h 2237474"/>
              <a:gd name="connsiteX52" fmla="*/ 7377870 w 12192000"/>
              <a:gd name="connsiteY52" fmla="*/ 1523319 h 2237474"/>
              <a:gd name="connsiteX53" fmla="*/ 7230737 w 12192000"/>
              <a:gd name="connsiteY53" fmla="*/ 1562633 h 2237474"/>
              <a:gd name="connsiteX54" fmla="*/ 7224458 w 12192000"/>
              <a:gd name="connsiteY54" fmla="*/ 1573008 h 2237474"/>
              <a:gd name="connsiteX55" fmla="*/ 7183121 w 12192000"/>
              <a:gd name="connsiteY55" fmla="*/ 1595162 h 2237474"/>
              <a:gd name="connsiteX56" fmla="*/ 7164601 w 12192000"/>
              <a:gd name="connsiteY56" fmla="*/ 1606490 h 2237474"/>
              <a:gd name="connsiteX57" fmla="*/ 6900177 w 12192000"/>
              <a:gd name="connsiteY57" fmla="*/ 1636016 h 2237474"/>
              <a:gd name="connsiteX58" fmla="*/ 6795372 w 12192000"/>
              <a:gd name="connsiteY58" fmla="*/ 1644845 h 2237474"/>
              <a:gd name="connsiteX59" fmla="*/ 6692251 w 12192000"/>
              <a:gd name="connsiteY59" fmla="*/ 1656357 h 2237474"/>
              <a:gd name="connsiteX60" fmla="*/ 6655235 w 12192000"/>
              <a:gd name="connsiteY60" fmla="*/ 1661869 h 2237474"/>
              <a:gd name="connsiteX61" fmla="*/ 6554894 w 12192000"/>
              <a:gd name="connsiteY61" fmla="*/ 1664428 h 2237474"/>
              <a:gd name="connsiteX62" fmla="*/ 6516595 w 12192000"/>
              <a:gd name="connsiteY62" fmla="*/ 1667475 h 2237474"/>
              <a:gd name="connsiteX63" fmla="*/ 6508541 w 12192000"/>
              <a:gd name="connsiteY63" fmla="*/ 1668757 h 2237474"/>
              <a:gd name="connsiteX64" fmla="*/ 6471012 w 12192000"/>
              <a:gd name="connsiteY64" fmla="*/ 1678604 h 2237474"/>
              <a:gd name="connsiteX65" fmla="*/ 6364035 w 12192000"/>
              <a:gd name="connsiteY65" fmla="*/ 1667683 h 2237474"/>
              <a:gd name="connsiteX66" fmla="*/ 6280959 w 12192000"/>
              <a:gd name="connsiteY66" fmla="*/ 1689329 h 2237474"/>
              <a:gd name="connsiteX67" fmla="*/ 6243319 w 12192000"/>
              <a:gd name="connsiteY67" fmla="*/ 1695560 h 2237474"/>
              <a:gd name="connsiteX68" fmla="*/ 6098321 w 12192000"/>
              <a:gd name="connsiteY68" fmla="*/ 1721646 h 2237474"/>
              <a:gd name="connsiteX69" fmla="*/ 5880652 w 12192000"/>
              <a:gd name="connsiteY69" fmla="*/ 1779643 h 2237474"/>
              <a:gd name="connsiteX70" fmla="*/ 5785959 w 12192000"/>
              <a:gd name="connsiteY70" fmla="*/ 1775307 h 2237474"/>
              <a:gd name="connsiteX71" fmla="*/ 5643534 w 12192000"/>
              <a:gd name="connsiteY71" fmla="*/ 1802919 h 2237474"/>
              <a:gd name="connsiteX72" fmla="*/ 5518799 w 12192000"/>
              <a:gd name="connsiteY72" fmla="*/ 1818312 h 2237474"/>
              <a:gd name="connsiteX73" fmla="*/ 5505014 w 12192000"/>
              <a:gd name="connsiteY73" fmla="*/ 1819259 h 2237474"/>
              <a:gd name="connsiteX74" fmla="*/ 5453307 w 12192000"/>
              <a:gd name="connsiteY74" fmla="*/ 1815450 h 2237474"/>
              <a:gd name="connsiteX75" fmla="*/ 5221533 w 12192000"/>
              <a:gd name="connsiteY75" fmla="*/ 1846950 h 2237474"/>
              <a:gd name="connsiteX76" fmla="*/ 5149802 w 12192000"/>
              <a:gd name="connsiteY76" fmla="*/ 1844846 h 2237474"/>
              <a:gd name="connsiteX77" fmla="*/ 5114927 w 12192000"/>
              <a:gd name="connsiteY77" fmla="*/ 1847827 h 2237474"/>
              <a:gd name="connsiteX78" fmla="*/ 5108970 w 12192000"/>
              <a:gd name="connsiteY78" fmla="*/ 1847935 h 2237474"/>
              <a:gd name="connsiteX79" fmla="*/ 5067961 w 12192000"/>
              <a:gd name="connsiteY79" fmla="*/ 1845917 h 2237474"/>
              <a:gd name="connsiteX80" fmla="*/ 5007075 w 12192000"/>
              <a:gd name="connsiteY80" fmla="*/ 1838626 h 2237474"/>
              <a:gd name="connsiteX81" fmla="*/ 4944087 w 12192000"/>
              <a:gd name="connsiteY81" fmla="*/ 1823332 h 2237474"/>
              <a:gd name="connsiteX82" fmla="*/ 4907662 w 12192000"/>
              <a:gd name="connsiteY82" fmla="*/ 1816900 h 2237474"/>
              <a:gd name="connsiteX83" fmla="*/ 4882386 w 12192000"/>
              <a:gd name="connsiteY83" fmla="*/ 1809844 h 2237474"/>
              <a:gd name="connsiteX84" fmla="*/ 4811440 w 12192000"/>
              <a:gd name="connsiteY84" fmla="*/ 1804655 h 2237474"/>
              <a:gd name="connsiteX85" fmla="*/ 4691075 w 12192000"/>
              <a:gd name="connsiteY85" fmla="*/ 1801389 h 2237474"/>
              <a:gd name="connsiteX86" fmla="*/ 4640313 w 12192000"/>
              <a:gd name="connsiteY86" fmla="*/ 1784307 h 2237474"/>
              <a:gd name="connsiteX87" fmla="*/ 4536503 w 12192000"/>
              <a:gd name="connsiteY87" fmla="*/ 1785334 h 2237474"/>
              <a:gd name="connsiteX88" fmla="*/ 4513724 w 12192000"/>
              <a:gd name="connsiteY88" fmla="*/ 1791996 h 2237474"/>
              <a:gd name="connsiteX89" fmla="*/ 4459810 w 12192000"/>
              <a:gd name="connsiteY89" fmla="*/ 1797886 h 2237474"/>
              <a:gd name="connsiteX90" fmla="*/ 4379064 w 12192000"/>
              <a:gd name="connsiteY90" fmla="*/ 1817177 h 2237474"/>
              <a:gd name="connsiteX91" fmla="*/ 4290981 w 12192000"/>
              <a:gd name="connsiteY91" fmla="*/ 1839677 h 2237474"/>
              <a:gd name="connsiteX92" fmla="*/ 4238372 w 12192000"/>
              <a:gd name="connsiteY92" fmla="*/ 1851480 h 2237474"/>
              <a:gd name="connsiteX93" fmla="*/ 4232517 w 12192000"/>
              <a:gd name="connsiteY93" fmla="*/ 1852567 h 2237474"/>
              <a:gd name="connsiteX94" fmla="*/ 4191732 w 12192000"/>
              <a:gd name="connsiteY94" fmla="*/ 1857328 h 2237474"/>
              <a:gd name="connsiteX95" fmla="*/ 4065532 w 12192000"/>
              <a:gd name="connsiteY95" fmla="*/ 1855477 h 2237474"/>
              <a:gd name="connsiteX96" fmla="*/ 4028460 w 12192000"/>
              <a:gd name="connsiteY96" fmla="*/ 1855137 h 2237474"/>
              <a:gd name="connsiteX97" fmla="*/ 4002267 w 12192000"/>
              <a:gd name="connsiteY97" fmla="*/ 1852352 h 2237474"/>
              <a:gd name="connsiteX98" fmla="*/ 3931396 w 12192000"/>
              <a:gd name="connsiteY98" fmla="*/ 1858915 h 2237474"/>
              <a:gd name="connsiteX99" fmla="*/ 3812162 w 12192000"/>
              <a:gd name="connsiteY99" fmla="*/ 1875501 h 2237474"/>
              <a:gd name="connsiteX100" fmla="*/ 3758105 w 12192000"/>
              <a:gd name="connsiteY100" fmla="*/ 1871856 h 2237474"/>
              <a:gd name="connsiteX101" fmla="*/ 3715896 w 12192000"/>
              <a:gd name="connsiteY101" fmla="*/ 1881552 h 2237474"/>
              <a:gd name="connsiteX102" fmla="*/ 3567259 w 12192000"/>
              <a:gd name="connsiteY102" fmla="*/ 1893482 h 2237474"/>
              <a:gd name="connsiteX103" fmla="*/ 3405770 w 12192000"/>
              <a:gd name="connsiteY103" fmla="*/ 1904591 h 2237474"/>
              <a:gd name="connsiteX104" fmla="*/ 3280097 w 12192000"/>
              <a:gd name="connsiteY104" fmla="*/ 1919610 h 2237474"/>
              <a:gd name="connsiteX105" fmla="*/ 3009910 w 12192000"/>
              <a:gd name="connsiteY105" fmla="*/ 1957866 h 2237474"/>
              <a:gd name="connsiteX106" fmla="*/ 2995934 w 12192000"/>
              <a:gd name="connsiteY106" fmla="*/ 1967085 h 2237474"/>
              <a:gd name="connsiteX107" fmla="*/ 2942858 w 12192000"/>
              <a:gd name="connsiteY107" fmla="*/ 1981367 h 2237474"/>
              <a:gd name="connsiteX108" fmla="*/ 2875436 w 12192000"/>
              <a:gd name="connsiteY108" fmla="*/ 1996977 h 2237474"/>
              <a:gd name="connsiteX109" fmla="*/ 2874892 w 12192000"/>
              <a:gd name="connsiteY109" fmla="*/ 1996085 h 2237474"/>
              <a:gd name="connsiteX110" fmla="*/ 2843662 w 12192000"/>
              <a:gd name="connsiteY110" fmla="*/ 1992498 h 2237474"/>
              <a:gd name="connsiteX111" fmla="*/ 2718916 w 12192000"/>
              <a:gd name="connsiteY111" fmla="*/ 1990867 h 2237474"/>
              <a:gd name="connsiteX112" fmla="*/ 2713522 w 12192000"/>
              <a:gd name="connsiteY112" fmla="*/ 1990173 h 2237474"/>
              <a:gd name="connsiteX113" fmla="*/ 2476147 w 12192000"/>
              <a:gd name="connsiteY113" fmla="*/ 1998305 h 2237474"/>
              <a:gd name="connsiteX114" fmla="*/ 2373568 w 12192000"/>
              <a:gd name="connsiteY114" fmla="*/ 2003219 h 2237474"/>
              <a:gd name="connsiteX115" fmla="*/ 2287219 w 12192000"/>
              <a:gd name="connsiteY115" fmla="*/ 1998750 h 2237474"/>
              <a:gd name="connsiteX116" fmla="*/ 2243069 w 12192000"/>
              <a:gd name="connsiteY116" fmla="*/ 2005321 h 2237474"/>
              <a:gd name="connsiteX117" fmla="*/ 2164831 w 12192000"/>
              <a:gd name="connsiteY117" fmla="*/ 2010143 h 2237474"/>
              <a:gd name="connsiteX118" fmla="*/ 2085228 w 12192000"/>
              <a:gd name="connsiteY118" fmla="*/ 2046431 h 2237474"/>
              <a:gd name="connsiteX119" fmla="*/ 2058061 w 12192000"/>
              <a:gd name="connsiteY119" fmla="*/ 2047942 h 2237474"/>
              <a:gd name="connsiteX120" fmla="*/ 2042244 w 12192000"/>
              <a:gd name="connsiteY120" fmla="*/ 2055560 h 2237474"/>
              <a:gd name="connsiteX121" fmla="*/ 1877728 w 12192000"/>
              <a:gd name="connsiteY121" fmla="*/ 2101004 h 2237474"/>
              <a:gd name="connsiteX122" fmla="*/ 1759056 w 12192000"/>
              <a:gd name="connsiteY122" fmla="*/ 2125608 h 2237474"/>
              <a:gd name="connsiteX123" fmla="*/ 1637948 w 12192000"/>
              <a:gd name="connsiteY123" fmla="*/ 2172597 h 2237474"/>
              <a:gd name="connsiteX124" fmla="*/ 1434549 w 12192000"/>
              <a:gd name="connsiteY124" fmla="*/ 2234522 h 2237474"/>
              <a:gd name="connsiteX125" fmla="*/ 1398481 w 12192000"/>
              <a:gd name="connsiteY125" fmla="*/ 2237074 h 2237474"/>
              <a:gd name="connsiteX126" fmla="*/ 1398407 w 12192000"/>
              <a:gd name="connsiteY126" fmla="*/ 2237095 h 2237474"/>
              <a:gd name="connsiteX127" fmla="*/ 1370962 w 12192000"/>
              <a:gd name="connsiteY127" fmla="*/ 2237474 h 2237474"/>
              <a:gd name="connsiteX128" fmla="*/ 1356367 w 12192000"/>
              <a:gd name="connsiteY128" fmla="*/ 2235089 h 2237474"/>
              <a:gd name="connsiteX129" fmla="*/ 1279765 w 12192000"/>
              <a:gd name="connsiteY129" fmla="*/ 2229639 h 2237474"/>
              <a:gd name="connsiteX130" fmla="*/ 1195347 w 12192000"/>
              <a:gd name="connsiteY130" fmla="*/ 2212354 h 2237474"/>
              <a:gd name="connsiteX131" fmla="*/ 970251 w 12192000"/>
              <a:gd name="connsiteY131" fmla="*/ 2221029 h 2237474"/>
              <a:gd name="connsiteX132" fmla="*/ 812914 w 12192000"/>
              <a:gd name="connsiteY132" fmla="*/ 2210095 h 2237474"/>
              <a:gd name="connsiteX133" fmla="*/ 776382 w 12192000"/>
              <a:gd name="connsiteY133" fmla="*/ 2204512 h 2237474"/>
              <a:gd name="connsiteX134" fmla="*/ 597225 w 12192000"/>
              <a:gd name="connsiteY134" fmla="*/ 2180999 h 2237474"/>
              <a:gd name="connsiteX135" fmla="*/ 520671 w 12192000"/>
              <a:gd name="connsiteY135" fmla="*/ 2180980 h 2237474"/>
              <a:gd name="connsiteX136" fmla="*/ 515024 w 12192000"/>
              <a:gd name="connsiteY136" fmla="*/ 2179258 h 2237474"/>
              <a:gd name="connsiteX137" fmla="*/ 413835 w 12192000"/>
              <a:gd name="connsiteY137" fmla="*/ 2156783 h 2237474"/>
              <a:gd name="connsiteX138" fmla="*/ 376513 w 12192000"/>
              <a:gd name="connsiteY138" fmla="*/ 2154014 h 2237474"/>
              <a:gd name="connsiteX139" fmla="*/ 273386 w 12192000"/>
              <a:gd name="connsiteY139" fmla="*/ 2142551 h 2237474"/>
              <a:gd name="connsiteX140" fmla="*/ 169207 w 12192000"/>
              <a:gd name="connsiteY140" fmla="*/ 2128100 h 2237474"/>
              <a:gd name="connsiteX141" fmla="*/ 77641 w 12192000"/>
              <a:gd name="connsiteY141" fmla="*/ 2126835 h 2237474"/>
              <a:gd name="connsiteX142" fmla="*/ 37645 w 12192000"/>
              <a:gd name="connsiteY142" fmla="*/ 2115401 h 2237474"/>
              <a:gd name="connsiteX143" fmla="*/ 4572 w 12192000"/>
              <a:gd name="connsiteY143" fmla="*/ 2111091 h 2237474"/>
              <a:gd name="connsiteX144" fmla="*/ 0 w 12192000"/>
              <a:gd name="connsiteY144" fmla="*/ 2110468 h 2237474"/>
              <a:gd name="connsiteX145" fmla="*/ 0 w 12192000"/>
              <a:gd name="connsiteY14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074238 w 12192000"/>
              <a:gd name="connsiteY44" fmla="*/ 1301895 h 2237474"/>
              <a:gd name="connsiteX45" fmla="*/ 7942099 w 12192000"/>
              <a:gd name="connsiteY45" fmla="*/ 1336332 h 2237474"/>
              <a:gd name="connsiteX46" fmla="*/ 7902328 w 12192000"/>
              <a:gd name="connsiteY46" fmla="*/ 1345865 h 2237474"/>
              <a:gd name="connsiteX47" fmla="*/ 7840612 w 12192000"/>
              <a:gd name="connsiteY47" fmla="*/ 1369373 h 2237474"/>
              <a:gd name="connsiteX48" fmla="*/ 7786819 w 12192000"/>
              <a:gd name="connsiteY48" fmla="*/ 1378970 h 2237474"/>
              <a:gd name="connsiteX49" fmla="*/ 7548172 w 12192000"/>
              <a:gd name="connsiteY49" fmla="*/ 1417460 h 2237474"/>
              <a:gd name="connsiteX50" fmla="*/ 7483437 w 12192000"/>
              <a:gd name="connsiteY50" fmla="*/ 1478152 h 2237474"/>
              <a:gd name="connsiteX51" fmla="*/ 7377870 w 12192000"/>
              <a:gd name="connsiteY51" fmla="*/ 1523319 h 2237474"/>
              <a:gd name="connsiteX52" fmla="*/ 7230737 w 12192000"/>
              <a:gd name="connsiteY52" fmla="*/ 1562633 h 2237474"/>
              <a:gd name="connsiteX53" fmla="*/ 7224458 w 12192000"/>
              <a:gd name="connsiteY53" fmla="*/ 1573008 h 2237474"/>
              <a:gd name="connsiteX54" fmla="*/ 7183121 w 12192000"/>
              <a:gd name="connsiteY54" fmla="*/ 1595162 h 2237474"/>
              <a:gd name="connsiteX55" fmla="*/ 7164601 w 12192000"/>
              <a:gd name="connsiteY55" fmla="*/ 1606490 h 2237474"/>
              <a:gd name="connsiteX56" fmla="*/ 6900177 w 12192000"/>
              <a:gd name="connsiteY56" fmla="*/ 1636016 h 2237474"/>
              <a:gd name="connsiteX57" fmla="*/ 6795372 w 12192000"/>
              <a:gd name="connsiteY57" fmla="*/ 1644845 h 2237474"/>
              <a:gd name="connsiteX58" fmla="*/ 6692251 w 12192000"/>
              <a:gd name="connsiteY58" fmla="*/ 1656357 h 2237474"/>
              <a:gd name="connsiteX59" fmla="*/ 6655235 w 12192000"/>
              <a:gd name="connsiteY59" fmla="*/ 1661869 h 2237474"/>
              <a:gd name="connsiteX60" fmla="*/ 6554894 w 12192000"/>
              <a:gd name="connsiteY60" fmla="*/ 1664428 h 2237474"/>
              <a:gd name="connsiteX61" fmla="*/ 6516595 w 12192000"/>
              <a:gd name="connsiteY61" fmla="*/ 1667475 h 2237474"/>
              <a:gd name="connsiteX62" fmla="*/ 6508541 w 12192000"/>
              <a:gd name="connsiteY62" fmla="*/ 1668757 h 2237474"/>
              <a:gd name="connsiteX63" fmla="*/ 6471012 w 12192000"/>
              <a:gd name="connsiteY63" fmla="*/ 1678604 h 2237474"/>
              <a:gd name="connsiteX64" fmla="*/ 6364035 w 12192000"/>
              <a:gd name="connsiteY64" fmla="*/ 1667683 h 2237474"/>
              <a:gd name="connsiteX65" fmla="*/ 6280959 w 12192000"/>
              <a:gd name="connsiteY65" fmla="*/ 1689329 h 2237474"/>
              <a:gd name="connsiteX66" fmla="*/ 6243319 w 12192000"/>
              <a:gd name="connsiteY66" fmla="*/ 1695560 h 2237474"/>
              <a:gd name="connsiteX67" fmla="*/ 6098321 w 12192000"/>
              <a:gd name="connsiteY67" fmla="*/ 1721646 h 2237474"/>
              <a:gd name="connsiteX68" fmla="*/ 5880652 w 12192000"/>
              <a:gd name="connsiteY68" fmla="*/ 1779643 h 2237474"/>
              <a:gd name="connsiteX69" fmla="*/ 5785959 w 12192000"/>
              <a:gd name="connsiteY69" fmla="*/ 1775307 h 2237474"/>
              <a:gd name="connsiteX70" fmla="*/ 5643534 w 12192000"/>
              <a:gd name="connsiteY70" fmla="*/ 1802919 h 2237474"/>
              <a:gd name="connsiteX71" fmla="*/ 5518799 w 12192000"/>
              <a:gd name="connsiteY71" fmla="*/ 1818312 h 2237474"/>
              <a:gd name="connsiteX72" fmla="*/ 5505014 w 12192000"/>
              <a:gd name="connsiteY72" fmla="*/ 1819259 h 2237474"/>
              <a:gd name="connsiteX73" fmla="*/ 5453307 w 12192000"/>
              <a:gd name="connsiteY73" fmla="*/ 1815450 h 2237474"/>
              <a:gd name="connsiteX74" fmla="*/ 5221533 w 12192000"/>
              <a:gd name="connsiteY74" fmla="*/ 1846950 h 2237474"/>
              <a:gd name="connsiteX75" fmla="*/ 5149802 w 12192000"/>
              <a:gd name="connsiteY75" fmla="*/ 1844846 h 2237474"/>
              <a:gd name="connsiteX76" fmla="*/ 5114927 w 12192000"/>
              <a:gd name="connsiteY76" fmla="*/ 1847827 h 2237474"/>
              <a:gd name="connsiteX77" fmla="*/ 5108970 w 12192000"/>
              <a:gd name="connsiteY77" fmla="*/ 1847935 h 2237474"/>
              <a:gd name="connsiteX78" fmla="*/ 5067961 w 12192000"/>
              <a:gd name="connsiteY78" fmla="*/ 1845917 h 2237474"/>
              <a:gd name="connsiteX79" fmla="*/ 5007075 w 12192000"/>
              <a:gd name="connsiteY79" fmla="*/ 1838626 h 2237474"/>
              <a:gd name="connsiteX80" fmla="*/ 4944087 w 12192000"/>
              <a:gd name="connsiteY80" fmla="*/ 1823332 h 2237474"/>
              <a:gd name="connsiteX81" fmla="*/ 4907662 w 12192000"/>
              <a:gd name="connsiteY81" fmla="*/ 1816900 h 2237474"/>
              <a:gd name="connsiteX82" fmla="*/ 4882386 w 12192000"/>
              <a:gd name="connsiteY82" fmla="*/ 1809844 h 2237474"/>
              <a:gd name="connsiteX83" fmla="*/ 4811440 w 12192000"/>
              <a:gd name="connsiteY83" fmla="*/ 1804655 h 2237474"/>
              <a:gd name="connsiteX84" fmla="*/ 4691075 w 12192000"/>
              <a:gd name="connsiteY84" fmla="*/ 1801389 h 2237474"/>
              <a:gd name="connsiteX85" fmla="*/ 4640313 w 12192000"/>
              <a:gd name="connsiteY85" fmla="*/ 1784307 h 2237474"/>
              <a:gd name="connsiteX86" fmla="*/ 4536503 w 12192000"/>
              <a:gd name="connsiteY86" fmla="*/ 1785334 h 2237474"/>
              <a:gd name="connsiteX87" fmla="*/ 4513724 w 12192000"/>
              <a:gd name="connsiteY87" fmla="*/ 1791996 h 2237474"/>
              <a:gd name="connsiteX88" fmla="*/ 4459810 w 12192000"/>
              <a:gd name="connsiteY88" fmla="*/ 1797886 h 2237474"/>
              <a:gd name="connsiteX89" fmla="*/ 4379064 w 12192000"/>
              <a:gd name="connsiteY89" fmla="*/ 1817177 h 2237474"/>
              <a:gd name="connsiteX90" fmla="*/ 4290981 w 12192000"/>
              <a:gd name="connsiteY90" fmla="*/ 1839677 h 2237474"/>
              <a:gd name="connsiteX91" fmla="*/ 4238372 w 12192000"/>
              <a:gd name="connsiteY91" fmla="*/ 1851480 h 2237474"/>
              <a:gd name="connsiteX92" fmla="*/ 4232517 w 12192000"/>
              <a:gd name="connsiteY92" fmla="*/ 1852567 h 2237474"/>
              <a:gd name="connsiteX93" fmla="*/ 4191732 w 12192000"/>
              <a:gd name="connsiteY93" fmla="*/ 1857328 h 2237474"/>
              <a:gd name="connsiteX94" fmla="*/ 4065532 w 12192000"/>
              <a:gd name="connsiteY94" fmla="*/ 1855477 h 2237474"/>
              <a:gd name="connsiteX95" fmla="*/ 4028460 w 12192000"/>
              <a:gd name="connsiteY95" fmla="*/ 1855137 h 2237474"/>
              <a:gd name="connsiteX96" fmla="*/ 4002267 w 12192000"/>
              <a:gd name="connsiteY96" fmla="*/ 1852352 h 2237474"/>
              <a:gd name="connsiteX97" fmla="*/ 3931396 w 12192000"/>
              <a:gd name="connsiteY97" fmla="*/ 1858915 h 2237474"/>
              <a:gd name="connsiteX98" fmla="*/ 3812162 w 12192000"/>
              <a:gd name="connsiteY98" fmla="*/ 1875501 h 2237474"/>
              <a:gd name="connsiteX99" fmla="*/ 3758105 w 12192000"/>
              <a:gd name="connsiteY99" fmla="*/ 1871856 h 2237474"/>
              <a:gd name="connsiteX100" fmla="*/ 3715896 w 12192000"/>
              <a:gd name="connsiteY100" fmla="*/ 1881552 h 2237474"/>
              <a:gd name="connsiteX101" fmla="*/ 3567259 w 12192000"/>
              <a:gd name="connsiteY101" fmla="*/ 1893482 h 2237474"/>
              <a:gd name="connsiteX102" fmla="*/ 3405770 w 12192000"/>
              <a:gd name="connsiteY102" fmla="*/ 1904591 h 2237474"/>
              <a:gd name="connsiteX103" fmla="*/ 3280097 w 12192000"/>
              <a:gd name="connsiteY103" fmla="*/ 1919610 h 2237474"/>
              <a:gd name="connsiteX104" fmla="*/ 3009910 w 12192000"/>
              <a:gd name="connsiteY104" fmla="*/ 1957866 h 2237474"/>
              <a:gd name="connsiteX105" fmla="*/ 2995934 w 12192000"/>
              <a:gd name="connsiteY105" fmla="*/ 1967085 h 2237474"/>
              <a:gd name="connsiteX106" fmla="*/ 2942858 w 12192000"/>
              <a:gd name="connsiteY106" fmla="*/ 1981367 h 2237474"/>
              <a:gd name="connsiteX107" fmla="*/ 2875436 w 12192000"/>
              <a:gd name="connsiteY107" fmla="*/ 1996977 h 2237474"/>
              <a:gd name="connsiteX108" fmla="*/ 2874892 w 12192000"/>
              <a:gd name="connsiteY108" fmla="*/ 1996085 h 2237474"/>
              <a:gd name="connsiteX109" fmla="*/ 2843662 w 12192000"/>
              <a:gd name="connsiteY109" fmla="*/ 1992498 h 2237474"/>
              <a:gd name="connsiteX110" fmla="*/ 2718916 w 12192000"/>
              <a:gd name="connsiteY110" fmla="*/ 1990867 h 2237474"/>
              <a:gd name="connsiteX111" fmla="*/ 2713522 w 12192000"/>
              <a:gd name="connsiteY111" fmla="*/ 1990173 h 2237474"/>
              <a:gd name="connsiteX112" fmla="*/ 2476147 w 12192000"/>
              <a:gd name="connsiteY112" fmla="*/ 1998305 h 2237474"/>
              <a:gd name="connsiteX113" fmla="*/ 2373568 w 12192000"/>
              <a:gd name="connsiteY113" fmla="*/ 2003219 h 2237474"/>
              <a:gd name="connsiteX114" fmla="*/ 2287219 w 12192000"/>
              <a:gd name="connsiteY114" fmla="*/ 1998750 h 2237474"/>
              <a:gd name="connsiteX115" fmla="*/ 2243069 w 12192000"/>
              <a:gd name="connsiteY115" fmla="*/ 2005321 h 2237474"/>
              <a:gd name="connsiteX116" fmla="*/ 2164831 w 12192000"/>
              <a:gd name="connsiteY116" fmla="*/ 2010143 h 2237474"/>
              <a:gd name="connsiteX117" fmla="*/ 2085228 w 12192000"/>
              <a:gd name="connsiteY117" fmla="*/ 2046431 h 2237474"/>
              <a:gd name="connsiteX118" fmla="*/ 2058061 w 12192000"/>
              <a:gd name="connsiteY118" fmla="*/ 2047942 h 2237474"/>
              <a:gd name="connsiteX119" fmla="*/ 2042244 w 12192000"/>
              <a:gd name="connsiteY119" fmla="*/ 2055560 h 2237474"/>
              <a:gd name="connsiteX120" fmla="*/ 1877728 w 12192000"/>
              <a:gd name="connsiteY120" fmla="*/ 2101004 h 2237474"/>
              <a:gd name="connsiteX121" fmla="*/ 1759056 w 12192000"/>
              <a:gd name="connsiteY121" fmla="*/ 2125608 h 2237474"/>
              <a:gd name="connsiteX122" fmla="*/ 1637948 w 12192000"/>
              <a:gd name="connsiteY122" fmla="*/ 2172597 h 2237474"/>
              <a:gd name="connsiteX123" fmla="*/ 1434549 w 12192000"/>
              <a:gd name="connsiteY123" fmla="*/ 2234522 h 2237474"/>
              <a:gd name="connsiteX124" fmla="*/ 1398481 w 12192000"/>
              <a:gd name="connsiteY124" fmla="*/ 2237074 h 2237474"/>
              <a:gd name="connsiteX125" fmla="*/ 1398407 w 12192000"/>
              <a:gd name="connsiteY125" fmla="*/ 2237095 h 2237474"/>
              <a:gd name="connsiteX126" fmla="*/ 1370962 w 12192000"/>
              <a:gd name="connsiteY126" fmla="*/ 2237474 h 2237474"/>
              <a:gd name="connsiteX127" fmla="*/ 1356367 w 12192000"/>
              <a:gd name="connsiteY127" fmla="*/ 2235089 h 2237474"/>
              <a:gd name="connsiteX128" fmla="*/ 1279765 w 12192000"/>
              <a:gd name="connsiteY128" fmla="*/ 2229639 h 2237474"/>
              <a:gd name="connsiteX129" fmla="*/ 1195347 w 12192000"/>
              <a:gd name="connsiteY129" fmla="*/ 2212354 h 2237474"/>
              <a:gd name="connsiteX130" fmla="*/ 970251 w 12192000"/>
              <a:gd name="connsiteY130" fmla="*/ 2221029 h 2237474"/>
              <a:gd name="connsiteX131" fmla="*/ 812914 w 12192000"/>
              <a:gd name="connsiteY131" fmla="*/ 2210095 h 2237474"/>
              <a:gd name="connsiteX132" fmla="*/ 776382 w 12192000"/>
              <a:gd name="connsiteY132" fmla="*/ 2204512 h 2237474"/>
              <a:gd name="connsiteX133" fmla="*/ 597225 w 12192000"/>
              <a:gd name="connsiteY133" fmla="*/ 2180999 h 2237474"/>
              <a:gd name="connsiteX134" fmla="*/ 520671 w 12192000"/>
              <a:gd name="connsiteY134" fmla="*/ 2180980 h 2237474"/>
              <a:gd name="connsiteX135" fmla="*/ 515024 w 12192000"/>
              <a:gd name="connsiteY135" fmla="*/ 2179258 h 2237474"/>
              <a:gd name="connsiteX136" fmla="*/ 413835 w 12192000"/>
              <a:gd name="connsiteY136" fmla="*/ 2156783 h 2237474"/>
              <a:gd name="connsiteX137" fmla="*/ 376513 w 12192000"/>
              <a:gd name="connsiteY137" fmla="*/ 2154014 h 2237474"/>
              <a:gd name="connsiteX138" fmla="*/ 273386 w 12192000"/>
              <a:gd name="connsiteY138" fmla="*/ 2142551 h 2237474"/>
              <a:gd name="connsiteX139" fmla="*/ 169207 w 12192000"/>
              <a:gd name="connsiteY139" fmla="*/ 2128100 h 2237474"/>
              <a:gd name="connsiteX140" fmla="*/ 77641 w 12192000"/>
              <a:gd name="connsiteY140" fmla="*/ 2126835 h 2237474"/>
              <a:gd name="connsiteX141" fmla="*/ 37645 w 12192000"/>
              <a:gd name="connsiteY141" fmla="*/ 2115401 h 2237474"/>
              <a:gd name="connsiteX142" fmla="*/ 4572 w 12192000"/>
              <a:gd name="connsiteY142" fmla="*/ 2111091 h 2237474"/>
              <a:gd name="connsiteX143" fmla="*/ 0 w 12192000"/>
              <a:gd name="connsiteY143" fmla="*/ 2110468 h 2237474"/>
              <a:gd name="connsiteX144" fmla="*/ 0 w 12192000"/>
              <a:gd name="connsiteY14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074238 w 12192000"/>
              <a:gd name="connsiteY44" fmla="*/ 1301895 h 2237474"/>
              <a:gd name="connsiteX45" fmla="*/ 7942099 w 12192000"/>
              <a:gd name="connsiteY45" fmla="*/ 1336332 h 2237474"/>
              <a:gd name="connsiteX46" fmla="*/ 7902328 w 12192000"/>
              <a:gd name="connsiteY46" fmla="*/ 1345865 h 2237474"/>
              <a:gd name="connsiteX47" fmla="*/ 7840612 w 12192000"/>
              <a:gd name="connsiteY47" fmla="*/ 1369373 h 2237474"/>
              <a:gd name="connsiteX48" fmla="*/ 7786819 w 12192000"/>
              <a:gd name="connsiteY48" fmla="*/ 1378970 h 2237474"/>
              <a:gd name="connsiteX49" fmla="*/ 7548172 w 12192000"/>
              <a:gd name="connsiteY49" fmla="*/ 1417460 h 2237474"/>
              <a:gd name="connsiteX50" fmla="*/ 7483437 w 12192000"/>
              <a:gd name="connsiteY50" fmla="*/ 1478152 h 2237474"/>
              <a:gd name="connsiteX51" fmla="*/ 7377870 w 12192000"/>
              <a:gd name="connsiteY51" fmla="*/ 1523319 h 2237474"/>
              <a:gd name="connsiteX52" fmla="*/ 7230737 w 12192000"/>
              <a:gd name="connsiteY52" fmla="*/ 1562633 h 2237474"/>
              <a:gd name="connsiteX53" fmla="*/ 7224458 w 12192000"/>
              <a:gd name="connsiteY53" fmla="*/ 1573008 h 2237474"/>
              <a:gd name="connsiteX54" fmla="*/ 7183121 w 12192000"/>
              <a:gd name="connsiteY54" fmla="*/ 1595162 h 2237474"/>
              <a:gd name="connsiteX55" fmla="*/ 7164601 w 12192000"/>
              <a:gd name="connsiteY55" fmla="*/ 1606490 h 2237474"/>
              <a:gd name="connsiteX56" fmla="*/ 6900177 w 12192000"/>
              <a:gd name="connsiteY56" fmla="*/ 1636016 h 2237474"/>
              <a:gd name="connsiteX57" fmla="*/ 6795372 w 12192000"/>
              <a:gd name="connsiteY57" fmla="*/ 1644845 h 2237474"/>
              <a:gd name="connsiteX58" fmla="*/ 6692251 w 12192000"/>
              <a:gd name="connsiteY58" fmla="*/ 1656357 h 2237474"/>
              <a:gd name="connsiteX59" fmla="*/ 6655235 w 12192000"/>
              <a:gd name="connsiteY59" fmla="*/ 1661869 h 2237474"/>
              <a:gd name="connsiteX60" fmla="*/ 6554894 w 12192000"/>
              <a:gd name="connsiteY60" fmla="*/ 1664428 h 2237474"/>
              <a:gd name="connsiteX61" fmla="*/ 6516595 w 12192000"/>
              <a:gd name="connsiteY61" fmla="*/ 1667475 h 2237474"/>
              <a:gd name="connsiteX62" fmla="*/ 6508541 w 12192000"/>
              <a:gd name="connsiteY62" fmla="*/ 1668757 h 2237474"/>
              <a:gd name="connsiteX63" fmla="*/ 6471012 w 12192000"/>
              <a:gd name="connsiteY63" fmla="*/ 1678604 h 2237474"/>
              <a:gd name="connsiteX64" fmla="*/ 6364035 w 12192000"/>
              <a:gd name="connsiteY64" fmla="*/ 1667683 h 2237474"/>
              <a:gd name="connsiteX65" fmla="*/ 6280959 w 12192000"/>
              <a:gd name="connsiteY65" fmla="*/ 1689329 h 2237474"/>
              <a:gd name="connsiteX66" fmla="*/ 6243319 w 12192000"/>
              <a:gd name="connsiteY66" fmla="*/ 1695560 h 2237474"/>
              <a:gd name="connsiteX67" fmla="*/ 6098321 w 12192000"/>
              <a:gd name="connsiteY67" fmla="*/ 1721646 h 2237474"/>
              <a:gd name="connsiteX68" fmla="*/ 5880652 w 12192000"/>
              <a:gd name="connsiteY68" fmla="*/ 1779643 h 2237474"/>
              <a:gd name="connsiteX69" fmla="*/ 5785959 w 12192000"/>
              <a:gd name="connsiteY69" fmla="*/ 1775307 h 2237474"/>
              <a:gd name="connsiteX70" fmla="*/ 5643534 w 12192000"/>
              <a:gd name="connsiteY70" fmla="*/ 1802919 h 2237474"/>
              <a:gd name="connsiteX71" fmla="*/ 5518799 w 12192000"/>
              <a:gd name="connsiteY71" fmla="*/ 1818312 h 2237474"/>
              <a:gd name="connsiteX72" fmla="*/ 5505014 w 12192000"/>
              <a:gd name="connsiteY72" fmla="*/ 1819259 h 2237474"/>
              <a:gd name="connsiteX73" fmla="*/ 5453307 w 12192000"/>
              <a:gd name="connsiteY73" fmla="*/ 1815450 h 2237474"/>
              <a:gd name="connsiteX74" fmla="*/ 5221533 w 12192000"/>
              <a:gd name="connsiteY74" fmla="*/ 1846950 h 2237474"/>
              <a:gd name="connsiteX75" fmla="*/ 5149802 w 12192000"/>
              <a:gd name="connsiteY75" fmla="*/ 1844846 h 2237474"/>
              <a:gd name="connsiteX76" fmla="*/ 5114927 w 12192000"/>
              <a:gd name="connsiteY76" fmla="*/ 1847827 h 2237474"/>
              <a:gd name="connsiteX77" fmla="*/ 5108970 w 12192000"/>
              <a:gd name="connsiteY77" fmla="*/ 1847935 h 2237474"/>
              <a:gd name="connsiteX78" fmla="*/ 5067961 w 12192000"/>
              <a:gd name="connsiteY78" fmla="*/ 1845917 h 2237474"/>
              <a:gd name="connsiteX79" fmla="*/ 5007075 w 12192000"/>
              <a:gd name="connsiteY79" fmla="*/ 1838626 h 2237474"/>
              <a:gd name="connsiteX80" fmla="*/ 4944087 w 12192000"/>
              <a:gd name="connsiteY80" fmla="*/ 1823332 h 2237474"/>
              <a:gd name="connsiteX81" fmla="*/ 4907662 w 12192000"/>
              <a:gd name="connsiteY81" fmla="*/ 1816900 h 2237474"/>
              <a:gd name="connsiteX82" fmla="*/ 4882386 w 12192000"/>
              <a:gd name="connsiteY82" fmla="*/ 1809844 h 2237474"/>
              <a:gd name="connsiteX83" fmla="*/ 4811440 w 12192000"/>
              <a:gd name="connsiteY83" fmla="*/ 1804655 h 2237474"/>
              <a:gd name="connsiteX84" fmla="*/ 4691075 w 12192000"/>
              <a:gd name="connsiteY84" fmla="*/ 1801389 h 2237474"/>
              <a:gd name="connsiteX85" fmla="*/ 4640313 w 12192000"/>
              <a:gd name="connsiteY85" fmla="*/ 1784307 h 2237474"/>
              <a:gd name="connsiteX86" fmla="*/ 4536503 w 12192000"/>
              <a:gd name="connsiteY86" fmla="*/ 1785334 h 2237474"/>
              <a:gd name="connsiteX87" fmla="*/ 4513724 w 12192000"/>
              <a:gd name="connsiteY87" fmla="*/ 1791996 h 2237474"/>
              <a:gd name="connsiteX88" fmla="*/ 4459810 w 12192000"/>
              <a:gd name="connsiteY88" fmla="*/ 1797886 h 2237474"/>
              <a:gd name="connsiteX89" fmla="*/ 4379064 w 12192000"/>
              <a:gd name="connsiteY89" fmla="*/ 1817177 h 2237474"/>
              <a:gd name="connsiteX90" fmla="*/ 4290981 w 12192000"/>
              <a:gd name="connsiteY90" fmla="*/ 1839677 h 2237474"/>
              <a:gd name="connsiteX91" fmla="*/ 4238372 w 12192000"/>
              <a:gd name="connsiteY91" fmla="*/ 1851480 h 2237474"/>
              <a:gd name="connsiteX92" fmla="*/ 4232517 w 12192000"/>
              <a:gd name="connsiteY92" fmla="*/ 1852567 h 2237474"/>
              <a:gd name="connsiteX93" fmla="*/ 4191732 w 12192000"/>
              <a:gd name="connsiteY93" fmla="*/ 1857328 h 2237474"/>
              <a:gd name="connsiteX94" fmla="*/ 4065532 w 12192000"/>
              <a:gd name="connsiteY94" fmla="*/ 1855477 h 2237474"/>
              <a:gd name="connsiteX95" fmla="*/ 4028460 w 12192000"/>
              <a:gd name="connsiteY95" fmla="*/ 1855137 h 2237474"/>
              <a:gd name="connsiteX96" fmla="*/ 4002267 w 12192000"/>
              <a:gd name="connsiteY96" fmla="*/ 1852352 h 2237474"/>
              <a:gd name="connsiteX97" fmla="*/ 3931396 w 12192000"/>
              <a:gd name="connsiteY97" fmla="*/ 1858915 h 2237474"/>
              <a:gd name="connsiteX98" fmla="*/ 3812162 w 12192000"/>
              <a:gd name="connsiteY98" fmla="*/ 1875501 h 2237474"/>
              <a:gd name="connsiteX99" fmla="*/ 3758105 w 12192000"/>
              <a:gd name="connsiteY99" fmla="*/ 1871856 h 2237474"/>
              <a:gd name="connsiteX100" fmla="*/ 3715896 w 12192000"/>
              <a:gd name="connsiteY100" fmla="*/ 1881552 h 2237474"/>
              <a:gd name="connsiteX101" fmla="*/ 3567259 w 12192000"/>
              <a:gd name="connsiteY101" fmla="*/ 1893482 h 2237474"/>
              <a:gd name="connsiteX102" fmla="*/ 3405770 w 12192000"/>
              <a:gd name="connsiteY102" fmla="*/ 1904591 h 2237474"/>
              <a:gd name="connsiteX103" fmla="*/ 3280097 w 12192000"/>
              <a:gd name="connsiteY103" fmla="*/ 1919610 h 2237474"/>
              <a:gd name="connsiteX104" fmla="*/ 3009910 w 12192000"/>
              <a:gd name="connsiteY104" fmla="*/ 1957866 h 2237474"/>
              <a:gd name="connsiteX105" fmla="*/ 2995934 w 12192000"/>
              <a:gd name="connsiteY105" fmla="*/ 1967085 h 2237474"/>
              <a:gd name="connsiteX106" fmla="*/ 2942858 w 12192000"/>
              <a:gd name="connsiteY106" fmla="*/ 1981367 h 2237474"/>
              <a:gd name="connsiteX107" fmla="*/ 2875436 w 12192000"/>
              <a:gd name="connsiteY107" fmla="*/ 1996977 h 2237474"/>
              <a:gd name="connsiteX108" fmla="*/ 2874892 w 12192000"/>
              <a:gd name="connsiteY108" fmla="*/ 1996085 h 2237474"/>
              <a:gd name="connsiteX109" fmla="*/ 2843662 w 12192000"/>
              <a:gd name="connsiteY109" fmla="*/ 1992498 h 2237474"/>
              <a:gd name="connsiteX110" fmla="*/ 2718916 w 12192000"/>
              <a:gd name="connsiteY110" fmla="*/ 1990867 h 2237474"/>
              <a:gd name="connsiteX111" fmla="*/ 2713522 w 12192000"/>
              <a:gd name="connsiteY111" fmla="*/ 1990173 h 2237474"/>
              <a:gd name="connsiteX112" fmla="*/ 2476147 w 12192000"/>
              <a:gd name="connsiteY112" fmla="*/ 1998305 h 2237474"/>
              <a:gd name="connsiteX113" fmla="*/ 2373568 w 12192000"/>
              <a:gd name="connsiteY113" fmla="*/ 2003219 h 2237474"/>
              <a:gd name="connsiteX114" fmla="*/ 2287219 w 12192000"/>
              <a:gd name="connsiteY114" fmla="*/ 1998750 h 2237474"/>
              <a:gd name="connsiteX115" fmla="*/ 2243069 w 12192000"/>
              <a:gd name="connsiteY115" fmla="*/ 2005321 h 2237474"/>
              <a:gd name="connsiteX116" fmla="*/ 2164831 w 12192000"/>
              <a:gd name="connsiteY116" fmla="*/ 2010143 h 2237474"/>
              <a:gd name="connsiteX117" fmla="*/ 2085228 w 12192000"/>
              <a:gd name="connsiteY117" fmla="*/ 2046431 h 2237474"/>
              <a:gd name="connsiteX118" fmla="*/ 2058061 w 12192000"/>
              <a:gd name="connsiteY118" fmla="*/ 2047942 h 2237474"/>
              <a:gd name="connsiteX119" fmla="*/ 2042244 w 12192000"/>
              <a:gd name="connsiteY119" fmla="*/ 2055560 h 2237474"/>
              <a:gd name="connsiteX120" fmla="*/ 1877728 w 12192000"/>
              <a:gd name="connsiteY120" fmla="*/ 2101004 h 2237474"/>
              <a:gd name="connsiteX121" fmla="*/ 1759056 w 12192000"/>
              <a:gd name="connsiteY121" fmla="*/ 2125608 h 2237474"/>
              <a:gd name="connsiteX122" fmla="*/ 1637948 w 12192000"/>
              <a:gd name="connsiteY122" fmla="*/ 2172597 h 2237474"/>
              <a:gd name="connsiteX123" fmla="*/ 1434549 w 12192000"/>
              <a:gd name="connsiteY123" fmla="*/ 2234522 h 2237474"/>
              <a:gd name="connsiteX124" fmla="*/ 1398481 w 12192000"/>
              <a:gd name="connsiteY124" fmla="*/ 2237074 h 2237474"/>
              <a:gd name="connsiteX125" fmla="*/ 1398407 w 12192000"/>
              <a:gd name="connsiteY125" fmla="*/ 2237095 h 2237474"/>
              <a:gd name="connsiteX126" fmla="*/ 1370962 w 12192000"/>
              <a:gd name="connsiteY126" fmla="*/ 2237474 h 2237474"/>
              <a:gd name="connsiteX127" fmla="*/ 1356367 w 12192000"/>
              <a:gd name="connsiteY127" fmla="*/ 2235089 h 2237474"/>
              <a:gd name="connsiteX128" fmla="*/ 1279765 w 12192000"/>
              <a:gd name="connsiteY128" fmla="*/ 2229639 h 2237474"/>
              <a:gd name="connsiteX129" fmla="*/ 1195347 w 12192000"/>
              <a:gd name="connsiteY129" fmla="*/ 2212354 h 2237474"/>
              <a:gd name="connsiteX130" fmla="*/ 970251 w 12192000"/>
              <a:gd name="connsiteY130" fmla="*/ 2221029 h 2237474"/>
              <a:gd name="connsiteX131" fmla="*/ 812914 w 12192000"/>
              <a:gd name="connsiteY131" fmla="*/ 2210095 h 2237474"/>
              <a:gd name="connsiteX132" fmla="*/ 776382 w 12192000"/>
              <a:gd name="connsiteY132" fmla="*/ 2204512 h 2237474"/>
              <a:gd name="connsiteX133" fmla="*/ 597225 w 12192000"/>
              <a:gd name="connsiteY133" fmla="*/ 2180999 h 2237474"/>
              <a:gd name="connsiteX134" fmla="*/ 520671 w 12192000"/>
              <a:gd name="connsiteY134" fmla="*/ 2180980 h 2237474"/>
              <a:gd name="connsiteX135" fmla="*/ 515024 w 12192000"/>
              <a:gd name="connsiteY135" fmla="*/ 2179258 h 2237474"/>
              <a:gd name="connsiteX136" fmla="*/ 413835 w 12192000"/>
              <a:gd name="connsiteY136" fmla="*/ 2156783 h 2237474"/>
              <a:gd name="connsiteX137" fmla="*/ 376513 w 12192000"/>
              <a:gd name="connsiteY137" fmla="*/ 2154014 h 2237474"/>
              <a:gd name="connsiteX138" fmla="*/ 273386 w 12192000"/>
              <a:gd name="connsiteY138" fmla="*/ 2142551 h 2237474"/>
              <a:gd name="connsiteX139" fmla="*/ 169207 w 12192000"/>
              <a:gd name="connsiteY139" fmla="*/ 2128100 h 2237474"/>
              <a:gd name="connsiteX140" fmla="*/ 77641 w 12192000"/>
              <a:gd name="connsiteY140" fmla="*/ 2126835 h 2237474"/>
              <a:gd name="connsiteX141" fmla="*/ 37645 w 12192000"/>
              <a:gd name="connsiteY141" fmla="*/ 2115401 h 2237474"/>
              <a:gd name="connsiteX142" fmla="*/ 4572 w 12192000"/>
              <a:gd name="connsiteY142" fmla="*/ 2111091 h 2237474"/>
              <a:gd name="connsiteX143" fmla="*/ 0 w 12192000"/>
              <a:gd name="connsiteY143" fmla="*/ 2110468 h 2237474"/>
              <a:gd name="connsiteX144" fmla="*/ 0 w 12192000"/>
              <a:gd name="connsiteY14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10017 w 12192000"/>
              <a:gd name="connsiteY25" fmla="*/ 993931 h 2237474"/>
              <a:gd name="connsiteX26" fmla="*/ 9392919 w 12192000"/>
              <a:gd name="connsiteY26" fmla="*/ 994656 h 2237474"/>
              <a:gd name="connsiteX27" fmla="*/ 9268019 w 12192000"/>
              <a:gd name="connsiteY27" fmla="*/ 1007442 h 2237474"/>
              <a:gd name="connsiteX28" fmla="*/ 9234662 w 12192000"/>
              <a:gd name="connsiteY28" fmla="*/ 1023056 h 2237474"/>
              <a:gd name="connsiteX29" fmla="*/ 9181033 w 12192000"/>
              <a:gd name="connsiteY29" fmla="*/ 1037921 h 2237474"/>
              <a:gd name="connsiteX30" fmla="*/ 9155969 w 12192000"/>
              <a:gd name="connsiteY30" fmla="*/ 1046804 h 2237474"/>
              <a:gd name="connsiteX31" fmla="*/ 9133985 w 12192000"/>
              <a:gd name="connsiteY31" fmla="*/ 1046450 h 2237474"/>
              <a:gd name="connsiteX32" fmla="*/ 9003462 w 12192000"/>
              <a:gd name="connsiteY32" fmla="*/ 1042406 h 2237474"/>
              <a:gd name="connsiteX33" fmla="*/ 8968445 w 12192000"/>
              <a:gd name="connsiteY33" fmla="*/ 1052169 h 2237474"/>
              <a:gd name="connsiteX34" fmla="*/ 8886001 w 12192000"/>
              <a:gd name="connsiteY34" fmla="*/ 1067468 h 2237474"/>
              <a:gd name="connsiteX35" fmla="*/ 8838610 w 12192000"/>
              <a:gd name="connsiteY35" fmla="*/ 1075091 h 2237474"/>
              <a:gd name="connsiteX36" fmla="*/ 8750383 w 12192000"/>
              <a:gd name="connsiteY36" fmla="*/ 1097387 h 2237474"/>
              <a:gd name="connsiteX37" fmla="*/ 8665605 w 12192000"/>
              <a:gd name="connsiteY37" fmla="*/ 1110791 h 2237474"/>
              <a:gd name="connsiteX38" fmla="*/ 8584946 w 12192000"/>
              <a:gd name="connsiteY38" fmla="*/ 1135226 h 2237474"/>
              <a:gd name="connsiteX39" fmla="*/ 8419755 w 12192000"/>
              <a:gd name="connsiteY39" fmla="*/ 1216260 h 2237474"/>
              <a:gd name="connsiteX40" fmla="*/ 8411626 w 12192000"/>
              <a:gd name="connsiteY40" fmla="*/ 1214397 h 2237474"/>
              <a:gd name="connsiteX41" fmla="*/ 8363469 w 12192000"/>
              <a:gd name="connsiteY41" fmla="*/ 1246658 h 2237474"/>
              <a:gd name="connsiteX42" fmla="*/ 8275497 w 12192000"/>
              <a:gd name="connsiteY42" fmla="*/ 1264396 h 2237474"/>
              <a:gd name="connsiteX43" fmla="*/ 8074238 w 12192000"/>
              <a:gd name="connsiteY43" fmla="*/ 1301895 h 2237474"/>
              <a:gd name="connsiteX44" fmla="*/ 7942099 w 12192000"/>
              <a:gd name="connsiteY44" fmla="*/ 1336332 h 2237474"/>
              <a:gd name="connsiteX45" fmla="*/ 7902328 w 12192000"/>
              <a:gd name="connsiteY45" fmla="*/ 1345865 h 2237474"/>
              <a:gd name="connsiteX46" fmla="*/ 7840612 w 12192000"/>
              <a:gd name="connsiteY46" fmla="*/ 1369373 h 2237474"/>
              <a:gd name="connsiteX47" fmla="*/ 7786819 w 12192000"/>
              <a:gd name="connsiteY47" fmla="*/ 1378970 h 2237474"/>
              <a:gd name="connsiteX48" fmla="*/ 7548172 w 12192000"/>
              <a:gd name="connsiteY48" fmla="*/ 1417460 h 2237474"/>
              <a:gd name="connsiteX49" fmla="*/ 7483437 w 12192000"/>
              <a:gd name="connsiteY49" fmla="*/ 1478152 h 2237474"/>
              <a:gd name="connsiteX50" fmla="*/ 7377870 w 12192000"/>
              <a:gd name="connsiteY50" fmla="*/ 1523319 h 2237474"/>
              <a:gd name="connsiteX51" fmla="*/ 7230737 w 12192000"/>
              <a:gd name="connsiteY51" fmla="*/ 1562633 h 2237474"/>
              <a:gd name="connsiteX52" fmla="*/ 7224458 w 12192000"/>
              <a:gd name="connsiteY52" fmla="*/ 1573008 h 2237474"/>
              <a:gd name="connsiteX53" fmla="*/ 7183121 w 12192000"/>
              <a:gd name="connsiteY53" fmla="*/ 1595162 h 2237474"/>
              <a:gd name="connsiteX54" fmla="*/ 7164601 w 12192000"/>
              <a:gd name="connsiteY54" fmla="*/ 1606490 h 2237474"/>
              <a:gd name="connsiteX55" fmla="*/ 6900177 w 12192000"/>
              <a:gd name="connsiteY55" fmla="*/ 1636016 h 2237474"/>
              <a:gd name="connsiteX56" fmla="*/ 6795372 w 12192000"/>
              <a:gd name="connsiteY56" fmla="*/ 1644845 h 2237474"/>
              <a:gd name="connsiteX57" fmla="*/ 6692251 w 12192000"/>
              <a:gd name="connsiteY57" fmla="*/ 1656357 h 2237474"/>
              <a:gd name="connsiteX58" fmla="*/ 6655235 w 12192000"/>
              <a:gd name="connsiteY58" fmla="*/ 1661869 h 2237474"/>
              <a:gd name="connsiteX59" fmla="*/ 6554894 w 12192000"/>
              <a:gd name="connsiteY59" fmla="*/ 1664428 h 2237474"/>
              <a:gd name="connsiteX60" fmla="*/ 6516595 w 12192000"/>
              <a:gd name="connsiteY60" fmla="*/ 1667475 h 2237474"/>
              <a:gd name="connsiteX61" fmla="*/ 6508541 w 12192000"/>
              <a:gd name="connsiteY61" fmla="*/ 1668757 h 2237474"/>
              <a:gd name="connsiteX62" fmla="*/ 6471012 w 12192000"/>
              <a:gd name="connsiteY62" fmla="*/ 1678604 h 2237474"/>
              <a:gd name="connsiteX63" fmla="*/ 6364035 w 12192000"/>
              <a:gd name="connsiteY63" fmla="*/ 1667683 h 2237474"/>
              <a:gd name="connsiteX64" fmla="*/ 6280959 w 12192000"/>
              <a:gd name="connsiteY64" fmla="*/ 1689329 h 2237474"/>
              <a:gd name="connsiteX65" fmla="*/ 6243319 w 12192000"/>
              <a:gd name="connsiteY65" fmla="*/ 1695560 h 2237474"/>
              <a:gd name="connsiteX66" fmla="*/ 6098321 w 12192000"/>
              <a:gd name="connsiteY66" fmla="*/ 1721646 h 2237474"/>
              <a:gd name="connsiteX67" fmla="*/ 5880652 w 12192000"/>
              <a:gd name="connsiteY67" fmla="*/ 1779643 h 2237474"/>
              <a:gd name="connsiteX68" fmla="*/ 5785959 w 12192000"/>
              <a:gd name="connsiteY68" fmla="*/ 1775307 h 2237474"/>
              <a:gd name="connsiteX69" fmla="*/ 5643534 w 12192000"/>
              <a:gd name="connsiteY69" fmla="*/ 1802919 h 2237474"/>
              <a:gd name="connsiteX70" fmla="*/ 5518799 w 12192000"/>
              <a:gd name="connsiteY70" fmla="*/ 1818312 h 2237474"/>
              <a:gd name="connsiteX71" fmla="*/ 5505014 w 12192000"/>
              <a:gd name="connsiteY71" fmla="*/ 1819259 h 2237474"/>
              <a:gd name="connsiteX72" fmla="*/ 5453307 w 12192000"/>
              <a:gd name="connsiteY72" fmla="*/ 1815450 h 2237474"/>
              <a:gd name="connsiteX73" fmla="*/ 5221533 w 12192000"/>
              <a:gd name="connsiteY73" fmla="*/ 1846950 h 2237474"/>
              <a:gd name="connsiteX74" fmla="*/ 5149802 w 12192000"/>
              <a:gd name="connsiteY74" fmla="*/ 1844846 h 2237474"/>
              <a:gd name="connsiteX75" fmla="*/ 5114927 w 12192000"/>
              <a:gd name="connsiteY75" fmla="*/ 1847827 h 2237474"/>
              <a:gd name="connsiteX76" fmla="*/ 5108970 w 12192000"/>
              <a:gd name="connsiteY76" fmla="*/ 1847935 h 2237474"/>
              <a:gd name="connsiteX77" fmla="*/ 5067961 w 12192000"/>
              <a:gd name="connsiteY77" fmla="*/ 1845917 h 2237474"/>
              <a:gd name="connsiteX78" fmla="*/ 5007075 w 12192000"/>
              <a:gd name="connsiteY78" fmla="*/ 1838626 h 2237474"/>
              <a:gd name="connsiteX79" fmla="*/ 4944087 w 12192000"/>
              <a:gd name="connsiteY79" fmla="*/ 1823332 h 2237474"/>
              <a:gd name="connsiteX80" fmla="*/ 4907662 w 12192000"/>
              <a:gd name="connsiteY80" fmla="*/ 1816900 h 2237474"/>
              <a:gd name="connsiteX81" fmla="*/ 4882386 w 12192000"/>
              <a:gd name="connsiteY81" fmla="*/ 1809844 h 2237474"/>
              <a:gd name="connsiteX82" fmla="*/ 4811440 w 12192000"/>
              <a:gd name="connsiteY82" fmla="*/ 1804655 h 2237474"/>
              <a:gd name="connsiteX83" fmla="*/ 4691075 w 12192000"/>
              <a:gd name="connsiteY83" fmla="*/ 1801389 h 2237474"/>
              <a:gd name="connsiteX84" fmla="*/ 4640313 w 12192000"/>
              <a:gd name="connsiteY84" fmla="*/ 1784307 h 2237474"/>
              <a:gd name="connsiteX85" fmla="*/ 4536503 w 12192000"/>
              <a:gd name="connsiteY85" fmla="*/ 1785334 h 2237474"/>
              <a:gd name="connsiteX86" fmla="*/ 4513724 w 12192000"/>
              <a:gd name="connsiteY86" fmla="*/ 1791996 h 2237474"/>
              <a:gd name="connsiteX87" fmla="*/ 4459810 w 12192000"/>
              <a:gd name="connsiteY87" fmla="*/ 1797886 h 2237474"/>
              <a:gd name="connsiteX88" fmla="*/ 4379064 w 12192000"/>
              <a:gd name="connsiteY88" fmla="*/ 1817177 h 2237474"/>
              <a:gd name="connsiteX89" fmla="*/ 4290981 w 12192000"/>
              <a:gd name="connsiteY89" fmla="*/ 1839677 h 2237474"/>
              <a:gd name="connsiteX90" fmla="*/ 4238372 w 12192000"/>
              <a:gd name="connsiteY90" fmla="*/ 1851480 h 2237474"/>
              <a:gd name="connsiteX91" fmla="*/ 4232517 w 12192000"/>
              <a:gd name="connsiteY91" fmla="*/ 1852567 h 2237474"/>
              <a:gd name="connsiteX92" fmla="*/ 4191732 w 12192000"/>
              <a:gd name="connsiteY92" fmla="*/ 1857328 h 2237474"/>
              <a:gd name="connsiteX93" fmla="*/ 4065532 w 12192000"/>
              <a:gd name="connsiteY93" fmla="*/ 1855477 h 2237474"/>
              <a:gd name="connsiteX94" fmla="*/ 4028460 w 12192000"/>
              <a:gd name="connsiteY94" fmla="*/ 1855137 h 2237474"/>
              <a:gd name="connsiteX95" fmla="*/ 4002267 w 12192000"/>
              <a:gd name="connsiteY95" fmla="*/ 1852352 h 2237474"/>
              <a:gd name="connsiteX96" fmla="*/ 3931396 w 12192000"/>
              <a:gd name="connsiteY96" fmla="*/ 1858915 h 2237474"/>
              <a:gd name="connsiteX97" fmla="*/ 3812162 w 12192000"/>
              <a:gd name="connsiteY97" fmla="*/ 1875501 h 2237474"/>
              <a:gd name="connsiteX98" fmla="*/ 3758105 w 12192000"/>
              <a:gd name="connsiteY98" fmla="*/ 1871856 h 2237474"/>
              <a:gd name="connsiteX99" fmla="*/ 3715896 w 12192000"/>
              <a:gd name="connsiteY99" fmla="*/ 1881552 h 2237474"/>
              <a:gd name="connsiteX100" fmla="*/ 3567259 w 12192000"/>
              <a:gd name="connsiteY100" fmla="*/ 1893482 h 2237474"/>
              <a:gd name="connsiteX101" fmla="*/ 3405770 w 12192000"/>
              <a:gd name="connsiteY101" fmla="*/ 1904591 h 2237474"/>
              <a:gd name="connsiteX102" fmla="*/ 3280097 w 12192000"/>
              <a:gd name="connsiteY102" fmla="*/ 1919610 h 2237474"/>
              <a:gd name="connsiteX103" fmla="*/ 3009910 w 12192000"/>
              <a:gd name="connsiteY103" fmla="*/ 1957866 h 2237474"/>
              <a:gd name="connsiteX104" fmla="*/ 2995934 w 12192000"/>
              <a:gd name="connsiteY104" fmla="*/ 1967085 h 2237474"/>
              <a:gd name="connsiteX105" fmla="*/ 2942858 w 12192000"/>
              <a:gd name="connsiteY105" fmla="*/ 1981367 h 2237474"/>
              <a:gd name="connsiteX106" fmla="*/ 2875436 w 12192000"/>
              <a:gd name="connsiteY106" fmla="*/ 1996977 h 2237474"/>
              <a:gd name="connsiteX107" fmla="*/ 2874892 w 12192000"/>
              <a:gd name="connsiteY107" fmla="*/ 1996085 h 2237474"/>
              <a:gd name="connsiteX108" fmla="*/ 2843662 w 12192000"/>
              <a:gd name="connsiteY108" fmla="*/ 1992498 h 2237474"/>
              <a:gd name="connsiteX109" fmla="*/ 2718916 w 12192000"/>
              <a:gd name="connsiteY109" fmla="*/ 1990867 h 2237474"/>
              <a:gd name="connsiteX110" fmla="*/ 2713522 w 12192000"/>
              <a:gd name="connsiteY110" fmla="*/ 1990173 h 2237474"/>
              <a:gd name="connsiteX111" fmla="*/ 2476147 w 12192000"/>
              <a:gd name="connsiteY111" fmla="*/ 1998305 h 2237474"/>
              <a:gd name="connsiteX112" fmla="*/ 2373568 w 12192000"/>
              <a:gd name="connsiteY112" fmla="*/ 2003219 h 2237474"/>
              <a:gd name="connsiteX113" fmla="*/ 2287219 w 12192000"/>
              <a:gd name="connsiteY113" fmla="*/ 1998750 h 2237474"/>
              <a:gd name="connsiteX114" fmla="*/ 2243069 w 12192000"/>
              <a:gd name="connsiteY114" fmla="*/ 2005321 h 2237474"/>
              <a:gd name="connsiteX115" fmla="*/ 2164831 w 12192000"/>
              <a:gd name="connsiteY115" fmla="*/ 2010143 h 2237474"/>
              <a:gd name="connsiteX116" fmla="*/ 2085228 w 12192000"/>
              <a:gd name="connsiteY116" fmla="*/ 2046431 h 2237474"/>
              <a:gd name="connsiteX117" fmla="*/ 2058061 w 12192000"/>
              <a:gd name="connsiteY117" fmla="*/ 2047942 h 2237474"/>
              <a:gd name="connsiteX118" fmla="*/ 2042244 w 12192000"/>
              <a:gd name="connsiteY118" fmla="*/ 2055560 h 2237474"/>
              <a:gd name="connsiteX119" fmla="*/ 1877728 w 12192000"/>
              <a:gd name="connsiteY119" fmla="*/ 2101004 h 2237474"/>
              <a:gd name="connsiteX120" fmla="*/ 1759056 w 12192000"/>
              <a:gd name="connsiteY120" fmla="*/ 2125608 h 2237474"/>
              <a:gd name="connsiteX121" fmla="*/ 1637948 w 12192000"/>
              <a:gd name="connsiteY121" fmla="*/ 2172597 h 2237474"/>
              <a:gd name="connsiteX122" fmla="*/ 1434549 w 12192000"/>
              <a:gd name="connsiteY122" fmla="*/ 2234522 h 2237474"/>
              <a:gd name="connsiteX123" fmla="*/ 1398481 w 12192000"/>
              <a:gd name="connsiteY123" fmla="*/ 2237074 h 2237474"/>
              <a:gd name="connsiteX124" fmla="*/ 1398407 w 12192000"/>
              <a:gd name="connsiteY124" fmla="*/ 2237095 h 2237474"/>
              <a:gd name="connsiteX125" fmla="*/ 1370962 w 12192000"/>
              <a:gd name="connsiteY125" fmla="*/ 2237474 h 2237474"/>
              <a:gd name="connsiteX126" fmla="*/ 1356367 w 12192000"/>
              <a:gd name="connsiteY126" fmla="*/ 2235089 h 2237474"/>
              <a:gd name="connsiteX127" fmla="*/ 1279765 w 12192000"/>
              <a:gd name="connsiteY127" fmla="*/ 2229639 h 2237474"/>
              <a:gd name="connsiteX128" fmla="*/ 1195347 w 12192000"/>
              <a:gd name="connsiteY128" fmla="*/ 2212354 h 2237474"/>
              <a:gd name="connsiteX129" fmla="*/ 970251 w 12192000"/>
              <a:gd name="connsiteY129" fmla="*/ 2221029 h 2237474"/>
              <a:gd name="connsiteX130" fmla="*/ 812914 w 12192000"/>
              <a:gd name="connsiteY130" fmla="*/ 2210095 h 2237474"/>
              <a:gd name="connsiteX131" fmla="*/ 776382 w 12192000"/>
              <a:gd name="connsiteY131" fmla="*/ 2204512 h 2237474"/>
              <a:gd name="connsiteX132" fmla="*/ 597225 w 12192000"/>
              <a:gd name="connsiteY132" fmla="*/ 2180999 h 2237474"/>
              <a:gd name="connsiteX133" fmla="*/ 520671 w 12192000"/>
              <a:gd name="connsiteY133" fmla="*/ 2180980 h 2237474"/>
              <a:gd name="connsiteX134" fmla="*/ 515024 w 12192000"/>
              <a:gd name="connsiteY134" fmla="*/ 2179258 h 2237474"/>
              <a:gd name="connsiteX135" fmla="*/ 413835 w 12192000"/>
              <a:gd name="connsiteY135" fmla="*/ 2156783 h 2237474"/>
              <a:gd name="connsiteX136" fmla="*/ 376513 w 12192000"/>
              <a:gd name="connsiteY136" fmla="*/ 2154014 h 2237474"/>
              <a:gd name="connsiteX137" fmla="*/ 273386 w 12192000"/>
              <a:gd name="connsiteY137" fmla="*/ 2142551 h 2237474"/>
              <a:gd name="connsiteX138" fmla="*/ 169207 w 12192000"/>
              <a:gd name="connsiteY138" fmla="*/ 2128100 h 2237474"/>
              <a:gd name="connsiteX139" fmla="*/ 77641 w 12192000"/>
              <a:gd name="connsiteY139" fmla="*/ 2126835 h 2237474"/>
              <a:gd name="connsiteX140" fmla="*/ 37645 w 12192000"/>
              <a:gd name="connsiteY140" fmla="*/ 2115401 h 2237474"/>
              <a:gd name="connsiteX141" fmla="*/ 4572 w 12192000"/>
              <a:gd name="connsiteY141" fmla="*/ 2111091 h 2237474"/>
              <a:gd name="connsiteX142" fmla="*/ 0 w 12192000"/>
              <a:gd name="connsiteY142" fmla="*/ 2110468 h 2237474"/>
              <a:gd name="connsiteX143" fmla="*/ 0 w 12192000"/>
              <a:gd name="connsiteY14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10017 w 12192000"/>
              <a:gd name="connsiteY25" fmla="*/ 993931 h 2237474"/>
              <a:gd name="connsiteX26" fmla="*/ 9392919 w 12192000"/>
              <a:gd name="connsiteY26" fmla="*/ 994656 h 2237474"/>
              <a:gd name="connsiteX27" fmla="*/ 9268019 w 12192000"/>
              <a:gd name="connsiteY27" fmla="*/ 1007442 h 2237474"/>
              <a:gd name="connsiteX28" fmla="*/ 9234662 w 12192000"/>
              <a:gd name="connsiteY28" fmla="*/ 1023056 h 2237474"/>
              <a:gd name="connsiteX29" fmla="*/ 9181033 w 12192000"/>
              <a:gd name="connsiteY29" fmla="*/ 1037921 h 2237474"/>
              <a:gd name="connsiteX30" fmla="*/ 9155969 w 12192000"/>
              <a:gd name="connsiteY30" fmla="*/ 1046804 h 2237474"/>
              <a:gd name="connsiteX31" fmla="*/ 9133985 w 12192000"/>
              <a:gd name="connsiteY31" fmla="*/ 1046450 h 2237474"/>
              <a:gd name="connsiteX32" fmla="*/ 9003462 w 12192000"/>
              <a:gd name="connsiteY32" fmla="*/ 1042406 h 2237474"/>
              <a:gd name="connsiteX33" fmla="*/ 8968445 w 12192000"/>
              <a:gd name="connsiteY33" fmla="*/ 1052169 h 2237474"/>
              <a:gd name="connsiteX34" fmla="*/ 8886001 w 12192000"/>
              <a:gd name="connsiteY34" fmla="*/ 1067468 h 2237474"/>
              <a:gd name="connsiteX35" fmla="*/ 8838610 w 12192000"/>
              <a:gd name="connsiteY35" fmla="*/ 1075091 h 2237474"/>
              <a:gd name="connsiteX36" fmla="*/ 8750383 w 12192000"/>
              <a:gd name="connsiteY36" fmla="*/ 1097387 h 2237474"/>
              <a:gd name="connsiteX37" fmla="*/ 8665605 w 12192000"/>
              <a:gd name="connsiteY37" fmla="*/ 1110791 h 2237474"/>
              <a:gd name="connsiteX38" fmla="*/ 8584946 w 12192000"/>
              <a:gd name="connsiteY38" fmla="*/ 1135226 h 2237474"/>
              <a:gd name="connsiteX39" fmla="*/ 8419755 w 12192000"/>
              <a:gd name="connsiteY39" fmla="*/ 1216260 h 2237474"/>
              <a:gd name="connsiteX40" fmla="*/ 8411626 w 12192000"/>
              <a:gd name="connsiteY40" fmla="*/ 1214397 h 2237474"/>
              <a:gd name="connsiteX41" fmla="*/ 8363469 w 12192000"/>
              <a:gd name="connsiteY41" fmla="*/ 1246658 h 2237474"/>
              <a:gd name="connsiteX42" fmla="*/ 8275497 w 12192000"/>
              <a:gd name="connsiteY42" fmla="*/ 1264396 h 2237474"/>
              <a:gd name="connsiteX43" fmla="*/ 8074238 w 12192000"/>
              <a:gd name="connsiteY43" fmla="*/ 1301895 h 2237474"/>
              <a:gd name="connsiteX44" fmla="*/ 7942099 w 12192000"/>
              <a:gd name="connsiteY44" fmla="*/ 1336332 h 2237474"/>
              <a:gd name="connsiteX45" fmla="*/ 7902328 w 12192000"/>
              <a:gd name="connsiteY45" fmla="*/ 1345865 h 2237474"/>
              <a:gd name="connsiteX46" fmla="*/ 7840612 w 12192000"/>
              <a:gd name="connsiteY46" fmla="*/ 1369373 h 2237474"/>
              <a:gd name="connsiteX47" fmla="*/ 7786819 w 12192000"/>
              <a:gd name="connsiteY47" fmla="*/ 1378970 h 2237474"/>
              <a:gd name="connsiteX48" fmla="*/ 7548172 w 12192000"/>
              <a:gd name="connsiteY48" fmla="*/ 1417460 h 2237474"/>
              <a:gd name="connsiteX49" fmla="*/ 7483437 w 12192000"/>
              <a:gd name="connsiteY49" fmla="*/ 1478152 h 2237474"/>
              <a:gd name="connsiteX50" fmla="*/ 7377870 w 12192000"/>
              <a:gd name="connsiteY50" fmla="*/ 1523319 h 2237474"/>
              <a:gd name="connsiteX51" fmla="*/ 7230737 w 12192000"/>
              <a:gd name="connsiteY51" fmla="*/ 1562633 h 2237474"/>
              <a:gd name="connsiteX52" fmla="*/ 7224458 w 12192000"/>
              <a:gd name="connsiteY52" fmla="*/ 1573008 h 2237474"/>
              <a:gd name="connsiteX53" fmla="*/ 7183121 w 12192000"/>
              <a:gd name="connsiteY53" fmla="*/ 1595162 h 2237474"/>
              <a:gd name="connsiteX54" fmla="*/ 7164601 w 12192000"/>
              <a:gd name="connsiteY54" fmla="*/ 1606490 h 2237474"/>
              <a:gd name="connsiteX55" fmla="*/ 6900177 w 12192000"/>
              <a:gd name="connsiteY55" fmla="*/ 1636016 h 2237474"/>
              <a:gd name="connsiteX56" fmla="*/ 6795372 w 12192000"/>
              <a:gd name="connsiteY56" fmla="*/ 1644845 h 2237474"/>
              <a:gd name="connsiteX57" fmla="*/ 6692251 w 12192000"/>
              <a:gd name="connsiteY57" fmla="*/ 1656357 h 2237474"/>
              <a:gd name="connsiteX58" fmla="*/ 6655235 w 12192000"/>
              <a:gd name="connsiteY58" fmla="*/ 1661869 h 2237474"/>
              <a:gd name="connsiteX59" fmla="*/ 6554894 w 12192000"/>
              <a:gd name="connsiteY59" fmla="*/ 1664428 h 2237474"/>
              <a:gd name="connsiteX60" fmla="*/ 6516595 w 12192000"/>
              <a:gd name="connsiteY60" fmla="*/ 1667475 h 2237474"/>
              <a:gd name="connsiteX61" fmla="*/ 6508541 w 12192000"/>
              <a:gd name="connsiteY61" fmla="*/ 1668757 h 2237474"/>
              <a:gd name="connsiteX62" fmla="*/ 6471012 w 12192000"/>
              <a:gd name="connsiteY62" fmla="*/ 1678604 h 2237474"/>
              <a:gd name="connsiteX63" fmla="*/ 6364035 w 12192000"/>
              <a:gd name="connsiteY63" fmla="*/ 1667683 h 2237474"/>
              <a:gd name="connsiteX64" fmla="*/ 6280959 w 12192000"/>
              <a:gd name="connsiteY64" fmla="*/ 1689329 h 2237474"/>
              <a:gd name="connsiteX65" fmla="*/ 6243319 w 12192000"/>
              <a:gd name="connsiteY65" fmla="*/ 1695560 h 2237474"/>
              <a:gd name="connsiteX66" fmla="*/ 6098321 w 12192000"/>
              <a:gd name="connsiteY66" fmla="*/ 1721646 h 2237474"/>
              <a:gd name="connsiteX67" fmla="*/ 5880652 w 12192000"/>
              <a:gd name="connsiteY67" fmla="*/ 1779643 h 2237474"/>
              <a:gd name="connsiteX68" fmla="*/ 5785959 w 12192000"/>
              <a:gd name="connsiteY68" fmla="*/ 1775307 h 2237474"/>
              <a:gd name="connsiteX69" fmla="*/ 5643534 w 12192000"/>
              <a:gd name="connsiteY69" fmla="*/ 1802919 h 2237474"/>
              <a:gd name="connsiteX70" fmla="*/ 5518799 w 12192000"/>
              <a:gd name="connsiteY70" fmla="*/ 1818312 h 2237474"/>
              <a:gd name="connsiteX71" fmla="*/ 5505014 w 12192000"/>
              <a:gd name="connsiteY71" fmla="*/ 1819259 h 2237474"/>
              <a:gd name="connsiteX72" fmla="*/ 5453307 w 12192000"/>
              <a:gd name="connsiteY72" fmla="*/ 1815450 h 2237474"/>
              <a:gd name="connsiteX73" fmla="*/ 5221533 w 12192000"/>
              <a:gd name="connsiteY73" fmla="*/ 1846950 h 2237474"/>
              <a:gd name="connsiteX74" fmla="*/ 5149802 w 12192000"/>
              <a:gd name="connsiteY74" fmla="*/ 1844846 h 2237474"/>
              <a:gd name="connsiteX75" fmla="*/ 5114927 w 12192000"/>
              <a:gd name="connsiteY75" fmla="*/ 1847827 h 2237474"/>
              <a:gd name="connsiteX76" fmla="*/ 5108970 w 12192000"/>
              <a:gd name="connsiteY76" fmla="*/ 1847935 h 2237474"/>
              <a:gd name="connsiteX77" fmla="*/ 5067961 w 12192000"/>
              <a:gd name="connsiteY77" fmla="*/ 1845917 h 2237474"/>
              <a:gd name="connsiteX78" fmla="*/ 5007075 w 12192000"/>
              <a:gd name="connsiteY78" fmla="*/ 1838626 h 2237474"/>
              <a:gd name="connsiteX79" fmla="*/ 4944087 w 12192000"/>
              <a:gd name="connsiteY79" fmla="*/ 1823332 h 2237474"/>
              <a:gd name="connsiteX80" fmla="*/ 4907662 w 12192000"/>
              <a:gd name="connsiteY80" fmla="*/ 1816900 h 2237474"/>
              <a:gd name="connsiteX81" fmla="*/ 4882386 w 12192000"/>
              <a:gd name="connsiteY81" fmla="*/ 1809844 h 2237474"/>
              <a:gd name="connsiteX82" fmla="*/ 4811440 w 12192000"/>
              <a:gd name="connsiteY82" fmla="*/ 1804655 h 2237474"/>
              <a:gd name="connsiteX83" fmla="*/ 4691075 w 12192000"/>
              <a:gd name="connsiteY83" fmla="*/ 1801389 h 2237474"/>
              <a:gd name="connsiteX84" fmla="*/ 4640313 w 12192000"/>
              <a:gd name="connsiteY84" fmla="*/ 1784307 h 2237474"/>
              <a:gd name="connsiteX85" fmla="*/ 4536503 w 12192000"/>
              <a:gd name="connsiteY85" fmla="*/ 1785334 h 2237474"/>
              <a:gd name="connsiteX86" fmla="*/ 4513724 w 12192000"/>
              <a:gd name="connsiteY86" fmla="*/ 1791996 h 2237474"/>
              <a:gd name="connsiteX87" fmla="*/ 4459810 w 12192000"/>
              <a:gd name="connsiteY87" fmla="*/ 1797886 h 2237474"/>
              <a:gd name="connsiteX88" fmla="*/ 4379064 w 12192000"/>
              <a:gd name="connsiteY88" fmla="*/ 1817177 h 2237474"/>
              <a:gd name="connsiteX89" fmla="*/ 4290981 w 12192000"/>
              <a:gd name="connsiteY89" fmla="*/ 1839677 h 2237474"/>
              <a:gd name="connsiteX90" fmla="*/ 4238372 w 12192000"/>
              <a:gd name="connsiteY90" fmla="*/ 1851480 h 2237474"/>
              <a:gd name="connsiteX91" fmla="*/ 4232517 w 12192000"/>
              <a:gd name="connsiteY91" fmla="*/ 1852567 h 2237474"/>
              <a:gd name="connsiteX92" fmla="*/ 4191732 w 12192000"/>
              <a:gd name="connsiteY92" fmla="*/ 1857328 h 2237474"/>
              <a:gd name="connsiteX93" fmla="*/ 4065532 w 12192000"/>
              <a:gd name="connsiteY93" fmla="*/ 1855477 h 2237474"/>
              <a:gd name="connsiteX94" fmla="*/ 4028460 w 12192000"/>
              <a:gd name="connsiteY94" fmla="*/ 1855137 h 2237474"/>
              <a:gd name="connsiteX95" fmla="*/ 4002267 w 12192000"/>
              <a:gd name="connsiteY95" fmla="*/ 1852352 h 2237474"/>
              <a:gd name="connsiteX96" fmla="*/ 3931396 w 12192000"/>
              <a:gd name="connsiteY96" fmla="*/ 1858915 h 2237474"/>
              <a:gd name="connsiteX97" fmla="*/ 3812162 w 12192000"/>
              <a:gd name="connsiteY97" fmla="*/ 1875501 h 2237474"/>
              <a:gd name="connsiteX98" fmla="*/ 3758105 w 12192000"/>
              <a:gd name="connsiteY98" fmla="*/ 1871856 h 2237474"/>
              <a:gd name="connsiteX99" fmla="*/ 3715896 w 12192000"/>
              <a:gd name="connsiteY99" fmla="*/ 1881552 h 2237474"/>
              <a:gd name="connsiteX100" fmla="*/ 3567259 w 12192000"/>
              <a:gd name="connsiteY100" fmla="*/ 1893482 h 2237474"/>
              <a:gd name="connsiteX101" fmla="*/ 3405770 w 12192000"/>
              <a:gd name="connsiteY101" fmla="*/ 1904591 h 2237474"/>
              <a:gd name="connsiteX102" fmla="*/ 3280097 w 12192000"/>
              <a:gd name="connsiteY102" fmla="*/ 1919610 h 2237474"/>
              <a:gd name="connsiteX103" fmla="*/ 3009910 w 12192000"/>
              <a:gd name="connsiteY103" fmla="*/ 1957866 h 2237474"/>
              <a:gd name="connsiteX104" fmla="*/ 2995934 w 12192000"/>
              <a:gd name="connsiteY104" fmla="*/ 1967085 h 2237474"/>
              <a:gd name="connsiteX105" fmla="*/ 2942858 w 12192000"/>
              <a:gd name="connsiteY105" fmla="*/ 1981367 h 2237474"/>
              <a:gd name="connsiteX106" fmla="*/ 2875436 w 12192000"/>
              <a:gd name="connsiteY106" fmla="*/ 1996977 h 2237474"/>
              <a:gd name="connsiteX107" fmla="*/ 2874892 w 12192000"/>
              <a:gd name="connsiteY107" fmla="*/ 1996085 h 2237474"/>
              <a:gd name="connsiteX108" fmla="*/ 2843662 w 12192000"/>
              <a:gd name="connsiteY108" fmla="*/ 1992498 h 2237474"/>
              <a:gd name="connsiteX109" fmla="*/ 2718916 w 12192000"/>
              <a:gd name="connsiteY109" fmla="*/ 1990867 h 2237474"/>
              <a:gd name="connsiteX110" fmla="*/ 2713522 w 12192000"/>
              <a:gd name="connsiteY110" fmla="*/ 1990173 h 2237474"/>
              <a:gd name="connsiteX111" fmla="*/ 2476147 w 12192000"/>
              <a:gd name="connsiteY111" fmla="*/ 1998305 h 2237474"/>
              <a:gd name="connsiteX112" fmla="*/ 2373568 w 12192000"/>
              <a:gd name="connsiteY112" fmla="*/ 2003219 h 2237474"/>
              <a:gd name="connsiteX113" fmla="*/ 2287219 w 12192000"/>
              <a:gd name="connsiteY113" fmla="*/ 1998750 h 2237474"/>
              <a:gd name="connsiteX114" fmla="*/ 2243069 w 12192000"/>
              <a:gd name="connsiteY114" fmla="*/ 2005321 h 2237474"/>
              <a:gd name="connsiteX115" fmla="*/ 2164831 w 12192000"/>
              <a:gd name="connsiteY115" fmla="*/ 2010143 h 2237474"/>
              <a:gd name="connsiteX116" fmla="*/ 2085228 w 12192000"/>
              <a:gd name="connsiteY116" fmla="*/ 2046431 h 2237474"/>
              <a:gd name="connsiteX117" fmla="*/ 2058061 w 12192000"/>
              <a:gd name="connsiteY117" fmla="*/ 2047942 h 2237474"/>
              <a:gd name="connsiteX118" fmla="*/ 2042244 w 12192000"/>
              <a:gd name="connsiteY118" fmla="*/ 2055560 h 2237474"/>
              <a:gd name="connsiteX119" fmla="*/ 1877728 w 12192000"/>
              <a:gd name="connsiteY119" fmla="*/ 2101004 h 2237474"/>
              <a:gd name="connsiteX120" fmla="*/ 1759056 w 12192000"/>
              <a:gd name="connsiteY120" fmla="*/ 2125608 h 2237474"/>
              <a:gd name="connsiteX121" fmla="*/ 1637948 w 12192000"/>
              <a:gd name="connsiteY121" fmla="*/ 2172597 h 2237474"/>
              <a:gd name="connsiteX122" fmla="*/ 1434549 w 12192000"/>
              <a:gd name="connsiteY122" fmla="*/ 2234522 h 2237474"/>
              <a:gd name="connsiteX123" fmla="*/ 1398481 w 12192000"/>
              <a:gd name="connsiteY123" fmla="*/ 2237074 h 2237474"/>
              <a:gd name="connsiteX124" fmla="*/ 1398407 w 12192000"/>
              <a:gd name="connsiteY124" fmla="*/ 2237095 h 2237474"/>
              <a:gd name="connsiteX125" fmla="*/ 1370962 w 12192000"/>
              <a:gd name="connsiteY125" fmla="*/ 2237474 h 2237474"/>
              <a:gd name="connsiteX126" fmla="*/ 1356367 w 12192000"/>
              <a:gd name="connsiteY126" fmla="*/ 2235089 h 2237474"/>
              <a:gd name="connsiteX127" fmla="*/ 1279765 w 12192000"/>
              <a:gd name="connsiteY127" fmla="*/ 2229639 h 2237474"/>
              <a:gd name="connsiteX128" fmla="*/ 1195347 w 12192000"/>
              <a:gd name="connsiteY128" fmla="*/ 2212354 h 2237474"/>
              <a:gd name="connsiteX129" fmla="*/ 970251 w 12192000"/>
              <a:gd name="connsiteY129" fmla="*/ 2221029 h 2237474"/>
              <a:gd name="connsiteX130" fmla="*/ 812914 w 12192000"/>
              <a:gd name="connsiteY130" fmla="*/ 2210095 h 2237474"/>
              <a:gd name="connsiteX131" fmla="*/ 776382 w 12192000"/>
              <a:gd name="connsiteY131" fmla="*/ 2204512 h 2237474"/>
              <a:gd name="connsiteX132" fmla="*/ 597225 w 12192000"/>
              <a:gd name="connsiteY132" fmla="*/ 2180999 h 2237474"/>
              <a:gd name="connsiteX133" fmla="*/ 520671 w 12192000"/>
              <a:gd name="connsiteY133" fmla="*/ 2180980 h 2237474"/>
              <a:gd name="connsiteX134" fmla="*/ 515024 w 12192000"/>
              <a:gd name="connsiteY134" fmla="*/ 2179258 h 2237474"/>
              <a:gd name="connsiteX135" fmla="*/ 413835 w 12192000"/>
              <a:gd name="connsiteY135" fmla="*/ 2156783 h 2237474"/>
              <a:gd name="connsiteX136" fmla="*/ 376513 w 12192000"/>
              <a:gd name="connsiteY136" fmla="*/ 2154014 h 2237474"/>
              <a:gd name="connsiteX137" fmla="*/ 273386 w 12192000"/>
              <a:gd name="connsiteY137" fmla="*/ 2142551 h 2237474"/>
              <a:gd name="connsiteX138" fmla="*/ 169207 w 12192000"/>
              <a:gd name="connsiteY138" fmla="*/ 2128100 h 2237474"/>
              <a:gd name="connsiteX139" fmla="*/ 77641 w 12192000"/>
              <a:gd name="connsiteY139" fmla="*/ 2126835 h 2237474"/>
              <a:gd name="connsiteX140" fmla="*/ 37645 w 12192000"/>
              <a:gd name="connsiteY140" fmla="*/ 2115401 h 2237474"/>
              <a:gd name="connsiteX141" fmla="*/ 4572 w 12192000"/>
              <a:gd name="connsiteY141" fmla="*/ 2111091 h 2237474"/>
              <a:gd name="connsiteX142" fmla="*/ 0 w 12192000"/>
              <a:gd name="connsiteY142" fmla="*/ 2110468 h 2237474"/>
              <a:gd name="connsiteX143" fmla="*/ 0 w 12192000"/>
              <a:gd name="connsiteY14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10017 w 12192000"/>
              <a:gd name="connsiteY25" fmla="*/ 993931 h 2237474"/>
              <a:gd name="connsiteX26" fmla="*/ 9392919 w 12192000"/>
              <a:gd name="connsiteY26" fmla="*/ 994656 h 2237474"/>
              <a:gd name="connsiteX27" fmla="*/ 9268019 w 12192000"/>
              <a:gd name="connsiteY27" fmla="*/ 1007442 h 2237474"/>
              <a:gd name="connsiteX28" fmla="*/ 9181033 w 12192000"/>
              <a:gd name="connsiteY28" fmla="*/ 1037921 h 2237474"/>
              <a:gd name="connsiteX29" fmla="*/ 9155969 w 12192000"/>
              <a:gd name="connsiteY29" fmla="*/ 1046804 h 2237474"/>
              <a:gd name="connsiteX30" fmla="*/ 9133985 w 12192000"/>
              <a:gd name="connsiteY30" fmla="*/ 1046450 h 2237474"/>
              <a:gd name="connsiteX31" fmla="*/ 9003462 w 12192000"/>
              <a:gd name="connsiteY31" fmla="*/ 1042406 h 2237474"/>
              <a:gd name="connsiteX32" fmla="*/ 8968445 w 12192000"/>
              <a:gd name="connsiteY32" fmla="*/ 1052169 h 2237474"/>
              <a:gd name="connsiteX33" fmla="*/ 8886001 w 12192000"/>
              <a:gd name="connsiteY33" fmla="*/ 1067468 h 2237474"/>
              <a:gd name="connsiteX34" fmla="*/ 8838610 w 12192000"/>
              <a:gd name="connsiteY34" fmla="*/ 1075091 h 2237474"/>
              <a:gd name="connsiteX35" fmla="*/ 8750383 w 12192000"/>
              <a:gd name="connsiteY35" fmla="*/ 1097387 h 2237474"/>
              <a:gd name="connsiteX36" fmla="*/ 8665605 w 12192000"/>
              <a:gd name="connsiteY36" fmla="*/ 1110791 h 2237474"/>
              <a:gd name="connsiteX37" fmla="*/ 8584946 w 12192000"/>
              <a:gd name="connsiteY37" fmla="*/ 1135226 h 2237474"/>
              <a:gd name="connsiteX38" fmla="*/ 8419755 w 12192000"/>
              <a:gd name="connsiteY38" fmla="*/ 1216260 h 2237474"/>
              <a:gd name="connsiteX39" fmla="*/ 8411626 w 12192000"/>
              <a:gd name="connsiteY39" fmla="*/ 1214397 h 2237474"/>
              <a:gd name="connsiteX40" fmla="*/ 8363469 w 12192000"/>
              <a:gd name="connsiteY40" fmla="*/ 1246658 h 2237474"/>
              <a:gd name="connsiteX41" fmla="*/ 8275497 w 12192000"/>
              <a:gd name="connsiteY41" fmla="*/ 1264396 h 2237474"/>
              <a:gd name="connsiteX42" fmla="*/ 8074238 w 12192000"/>
              <a:gd name="connsiteY42" fmla="*/ 1301895 h 2237474"/>
              <a:gd name="connsiteX43" fmla="*/ 7942099 w 12192000"/>
              <a:gd name="connsiteY43" fmla="*/ 1336332 h 2237474"/>
              <a:gd name="connsiteX44" fmla="*/ 7902328 w 12192000"/>
              <a:gd name="connsiteY44" fmla="*/ 1345865 h 2237474"/>
              <a:gd name="connsiteX45" fmla="*/ 7840612 w 12192000"/>
              <a:gd name="connsiteY45" fmla="*/ 1369373 h 2237474"/>
              <a:gd name="connsiteX46" fmla="*/ 7786819 w 12192000"/>
              <a:gd name="connsiteY46" fmla="*/ 1378970 h 2237474"/>
              <a:gd name="connsiteX47" fmla="*/ 7548172 w 12192000"/>
              <a:gd name="connsiteY47" fmla="*/ 1417460 h 2237474"/>
              <a:gd name="connsiteX48" fmla="*/ 7483437 w 12192000"/>
              <a:gd name="connsiteY48" fmla="*/ 1478152 h 2237474"/>
              <a:gd name="connsiteX49" fmla="*/ 7377870 w 12192000"/>
              <a:gd name="connsiteY49" fmla="*/ 1523319 h 2237474"/>
              <a:gd name="connsiteX50" fmla="*/ 7230737 w 12192000"/>
              <a:gd name="connsiteY50" fmla="*/ 1562633 h 2237474"/>
              <a:gd name="connsiteX51" fmla="*/ 7224458 w 12192000"/>
              <a:gd name="connsiteY51" fmla="*/ 1573008 h 2237474"/>
              <a:gd name="connsiteX52" fmla="*/ 7183121 w 12192000"/>
              <a:gd name="connsiteY52" fmla="*/ 1595162 h 2237474"/>
              <a:gd name="connsiteX53" fmla="*/ 7164601 w 12192000"/>
              <a:gd name="connsiteY53" fmla="*/ 1606490 h 2237474"/>
              <a:gd name="connsiteX54" fmla="*/ 6900177 w 12192000"/>
              <a:gd name="connsiteY54" fmla="*/ 1636016 h 2237474"/>
              <a:gd name="connsiteX55" fmla="*/ 6795372 w 12192000"/>
              <a:gd name="connsiteY55" fmla="*/ 1644845 h 2237474"/>
              <a:gd name="connsiteX56" fmla="*/ 6692251 w 12192000"/>
              <a:gd name="connsiteY56" fmla="*/ 1656357 h 2237474"/>
              <a:gd name="connsiteX57" fmla="*/ 6655235 w 12192000"/>
              <a:gd name="connsiteY57" fmla="*/ 1661869 h 2237474"/>
              <a:gd name="connsiteX58" fmla="*/ 6554894 w 12192000"/>
              <a:gd name="connsiteY58" fmla="*/ 1664428 h 2237474"/>
              <a:gd name="connsiteX59" fmla="*/ 6516595 w 12192000"/>
              <a:gd name="connsiteY59" fmla="*/ 1667475 h 2237474"/>
              <a:gd name="connsiteX60" fmla="*/ 6508541 w 12192000"/>
              <a:gd name="connsiteY60" fmla="*/ 1668757 h 2237474"/>
              <a:gd name="connsiteX61" fmla="*/ 6471012 w 12192000"/>
              <a:gd name="connsiteY61" fmla="*/ 1678604 h 2237474"/>
              <a:gd name="connsiteX62" fmla="*/ 6364035 w 12192000"/>
              <a:gd name="connsiteY62" fmla="*/ 1667683 h 2237474"/>
              <a:gd name="connsiteX63" fmla="*/ 6280959 w 12192000"/>
              <a:gd name="connsiteY63" fmla="*/ 1689329 h 2237474"/>
              <a:gd name="connsiteX64" fmla="*/ 6243319 w 12192000"/>
              <a:gd name="connsiteY64" fmla="*/ 1695560 h 2237474"/>
              <a:gd name="connsiteX65" fmla="*/ 6098321 w 12192000"/>
              <a:gd name="connsiteY65" fmla="*/ 1721646 h 2237474"/>
              <a:gd name="connsiteX66" fmla="*/ 5880652 w 12192000"/>
              <a:gd name="connsiteY66" fmla="*/ 1779643 h 2237474"/>
              <a:gd name="connsiteX67" fmla="*/ 5785959 w 12192000"/>
              <a:gd name="connsiteY67" fmla="*/ 1775307 h 2237474"/>
              <a:gd name="connsiteX68" fmla="*/ 5643534 w 12192000"/>
              <a:gd name="connsiteY68" fmla="*/ 1802919 h 2237474"/>
              <a:gd name="connsiteX69" fmla="*/ 5518799 w 12192000"/>
              <a:gd name="connsiteY69" fmla="*/ 1818312 h 2237474"/>
              <a:gd name="connsiteX70" fmla="*/ 5505014 w 12192000"/>
              <a:gd name="connsiteY70" fmla="*/ 1819259 h 2237474"/>
              <a:gd name="connsiteX71" fmla="*/ 5453307 w 12192000"/>
              <a:gd name="connsiteY71" fmla="*/ 1815450 h 2237474"/>
              <a:gd name="connsiteX72" fmla="*/ 5221533 w 12192000"/>
              <a:gd name="connsiteY72" fmla="*/ 1846950 h 2237474"/>
              <a:gd name="connsiteX73" fmla="*/ 5149802 w 12192000"/>
              <a:gd name="connsiteY73" fmla="*/ 1844846 h 2237474"/>
              <a:gd name="connsiteX74" fmla="*/ 5114927 w 12192000"/>
              <a:gd name="connsiteY74" fmla="*/ 1847827 h 2237474"/>
              <a:gd name="connsiteX75" fmla="*/ 5108970 w 12192000"/>
              <a:gd name="connsiteY75" fmla="*/ 1847935 h 2237474"/>
              <a:gd name="connsiteX76" fmla="*/ 5067961 w 12192000"/>
              <a:gd name="connsiteY76" fmla="*/ 1845917 h 2237474"/>
              <a:gd name="connsiteX77" fmla="*/ 5007075 w 12192000"/>
              <a:gd name="connsiteY77" fmla="*/ 1838626 h 2237474"/>
              <a:gd name="connsiteX78" fmla="*/ 4944087 w 12192000"/>
              <a:gd name="connsiteY78" fmla="*/ 1823332 h 2237474"/>
              <a:gd name="connsiteX79" fmla="*/ 4907662 w 12192000"/>
              <a:gd name="connsiteY79" fmla="*/ 1816900 h 2237474"/>
              <a:gd name="connsiteX80" fmla="*/ 4882386 w 12192000"/>
              <a:gd name="connsiteY80" fmla="*/ 1809844 h 2237474"/>
              <a:gd name="connsiteX81" fmla="*/ 4811440 w 12192000"/>
              <a:gd name="connsiteY81" fmla="*/ 1804655 h 2237474"/>
              <a:gd name="connsiteX82" fmla="*/ 4691075 w 12192000"/>
              <a:gd name="connsiteY82" fmla="*/ 1801389 h 2237474"/>
              <a:gd name="connsiteX83" fmla="*/ 4640313 w 12192000"/>
              <a:gd name="connsiteY83" fmla="*/ 1784307 h 2237474"/>
              <a:gd name="connsiteX84" fmla="*/ 4536503 w 12192000"/>
              <a:gd name="connsiteY84" fmla="*/ 1785334 h 2237474"/>
              <a:gd name="connsiteX85" fmla="*/ 4513724 w 12192000"/>
              <a:gd name="connsiteY85" fmla="*/ 1791996 h 2237474"/>
              <a:gd name="connsiteX86" fmla="*/ 4459810 w 12192000"/>
              <a:gd name="connsiteY86" fmla="*/ 1797886 h 2237474"/>
              <a:gd name="connsiteX87" fmla="*/ 4379064 w 12192000"/>
              <a:gd name="connsiteY87" fmla="*/ 1817177 h 2237474"/>
              <a:gd name="connsiteX88" fmla="*/ 4290981 w 12192000"/>
              <a:gd name="connsiteY88" fmla="*/ 1839677 h 2237474"/>
              <a:gd name="connsiteX89" fmla="*/ 4238372 w 12192000"/>
              <a:gd name="connsiteY89" fmla="*/ 1851480 h 2237474"/>
              <a:gd name="connsiteX90" fmla="*/ 4232517 w 12192000"/>
              <a:gd name="connsiteY90" fmla="*/ 1852567 h 2237474"/>
              <a:gd name="connsiteX91" fmla="*/ 4191732 w 12192000"/>
              <a:gd name="connsiteY91" fmla="*/ 1857328 h 2237474"/>
              <a:gd name="connsiteX92" fmla="*/ 4065532 w 12192000"/>
              <a:gd name="connsiteY92" fmla="*/ 1855477 h 2237474"/>
              <a:gd name="connsiteX93" fmla="*/ 4028460 w 12192000"/>
              <a:gd name="connsiteY93" fmla="*/ 1855137 h 2237474"/>
              <a:gd name="connsiteX94" fmla="*/ 4002267 w 12192000"/>
              <a:gd name="connsiteY94" fmla="*/ 1852352 h 2237474"/>
              <a:gd name="connsiteX95" fmla="*/ 3931396 w 12192000"/>
              <a:gd name="connsiteY95" fmla="*/ 1858915 h 2237474"/>
              <a:gd name="connsiteX96" fmla="*/ 3812162 w 12192000"/>
              <a:gd name="connsiteY96" fmla="*/ 1875501 h 2237474"/>
              <a:gd name="connsiteX97" fmla="*/ 3758105 w 12192000"/>
              <a:gd name="connsiteY97" fmla="*/ 1871856 h 2237474"/>
              <a:gd name="connsiteX98" fmla="*/ 3715896 w 12192000"/>
              <a:gd name="connsiteY98" fmla="*/ 1881552 h 2237474"/>
              <a:gd name="connsiteX99" fmla="*/ 3567259 w 12192000"/>
              <a:gd name="connsiteY99" fmla="*/ 1893482 h 2237474"/>
              <a:gd name="connsiteX100" fmla="*/ 3405770 w 12192000"/>
              <a:gd name="connsiteY100" fmla="*/ 1904591 h 2237474"/>
              <a:gd name="connsiteX101" fmla="*/ 3280097 w 12192000"/>
              <a:gd name="connsiteY101" fmla="*/ 1919610 h 2237474"/>
              <a:gd name="connsiteX102" fmla="*/ 3009910 w 12192000"/>
              <a:gd name="connsiteY102" fmla="*/ 1957866 h 2237474"/>
              <a:gd name="connsiteX103" fmla="*/ 2995934 w 12192000"/>
              <a:gd name="connsiteY103" fmla="*/ 1967085 h 2237474"/>
              <a:gd name="connsiteX104" fmla="*/ 2942858 w 12192000"/>
              <a:gd name="connsiteY104" fmla="*/ 1981367 h 2237474"/>
              <a:gd name="connsiteX105" fmla="*/ 2875436 w 12192000"/>
              <a:gd name="connsiteY105" fmla="*/ 1996977 h 2237474"/>
              <a:gd name="connsiteX106" fmla="*/ 2874892 w 12192000"/>
              <a:gd name="connsiteY106" fmla="*/ 1996085 h 2237474"/>
              <a:gd name="connsiteX107" fmla="*/ 2843662 w 12192000"/>
              <a:gd name="connsiteY107" fmla="*/ 1992498 h 2237474"/>
              <a:gd name="connsiteX108" fmla="*/ 2718916 w 12192000"/>
              <a:gd name="connsiteY108" fmla="*/ 1990867 h 2237474"/>
              <a:gd name="connsiteX109" fmla="*/ 2713522 w 12192000"/>
              <a:gd name="connsiteY109" fmla="*/ 1990173 h 2237474"/>
              <a:gd name="connsiteX110" fmla="*/ 2476147 w 12192000"/>
              <a:gd name="connsiteY110" fmla="*/ 1998305 h 2237474"/>
              <a:gd name="connsiteX111" fmla="*/ 2373568 w 12192000"/>
              <a:gd name="connsiteY111" fmla="*/ 2003219 h 2237474"/>
              <a:gd name="connsiteX112" fmla="*/ 2287219 w 12192000"/>
              <a:gd name="connsiteY112" fmla="*/ 1998750 h 2237474"/>
              <a:gd name="connsiteX113" fmla="*/ 2243069 w 12192000"/>
              <a:gd name="connsiteY113" fmla="*/ 2005321 h 2237474"/>
              <a:gd name="connsiteX114" fmla="*/ 2164831 w 12192000"/>
              <a:gd name="connsiteY114" fmla="*/ 2010143 h 2237474"/>
              <a:gd name="connsiteX115" fmla="*/ 2085228 w 12192000"/>
              <a:gd name="connsiteY115" fmla="*/ 2046431 h 2237474"/>
              <a:gd name="connsiteX116" fmla="*/ 2058061 w 12192000"/>
              <a:gd name="connsiteY116" fmla="*/ 2047942 h 2237474"/>
              <a:gd name="connsiteX117" fmla="*/ 2042244 w 12192000"/>
              <a:gd name="connsiteY117" fmla="*/ 2055560 h 2237474"/>
              <a:gd name="connsiteX118" fmla="*/ 1877728 w 12192000"/>
              <a:gd name="connsiteY118" fmla="*/ 2101004 h 2237474"/>
              <a:gd name="connsiteX119" fmla="*/ 1759056 w 12192000"/>
              <a:gd name="connsiteY119" fmla="*/ 2125608 h 2237474"/>
              <a:gd name="connsiteX120" fmla="*/ 1637948 w 12192000"/>
              <a:gd name="connsiteY120" fmla="*/ 2172597 h 2237474"/>
              <a:gd name="connsiteX121" fmla="*/ 1434549 w 12192000"/>
              <a:gd name="connsiteY121" fmla="*/ 2234522 h 2237474"/>
              <a:gd name="connsiteX122" fmla="*/ 1398481 w 12192000"/>
              <a:gd name="connsiteY122" fmla="*/ 2237074 h 2237474"/>
              <a:gd name="connsiteX123" fmla="*/ 1398407 w 12192000"/>
              <a:gd name="connsiteY123" fmla="*/ 2237095 h 2237474"/>
              <a:gd name="connsiteX124" fmla="*/ 1370962 w 12192000"/>
              <a:gd name="connsiteY124" fmla="*/ 2237474 h 2237474"/>
              <a:gd name="connsiteX125" fmla="*/ 1356367 w 12192000"/>
              <a:gd name="connsiteY125" fmla="*/ 2235089 h 2237474"/>
              <a:gd name="connsiteX126" fmla="*/ 1279765 w 12192000"/>
              <a:gd name="connsiteY126" fmla="*/ 2229639 h 2237474"/>
              <a:gd name="connsiteX127" fmla="*/ 1195347 w 12192000"/>
              <a:gd name="connsiteY127" fmla="*/ 2212354 h 2237474"/>
              <a:gd name="connsiteX128" fmla="*/ 970251 w 12192000"/>
              <a:gd name="connsiteY128" fmla="*/ 2221029 h 2237474"/>
              <a:gd name="connsiteX129" fmla="*/ 812914 w 12192000"/>
              <a:gd name="connsiteY129" fmla="*/ 2210095 h 2237474"/>
              <a:gd name="connsiteX130" fmla="*/ 776382 w 12192000"/>
              <a:gd name="connsiteY130" fmla="*/ 2204512 h 2237474"/>
              <a:gd name="connsiteX131" fmla="*/ 597225 w 12192000"/>
              <a:gd name="connsiteY131" fmla="*/ 2180999 h 2237474"/>
              <a:gd name="connsiteX132" fmla="*/ 520671 w 12192000"/>
              <a:gd name="connsiteY132" fmla="*/ 2180980 h 2237474"/>
              <a:gd name="connsiteX133" fmla="*/ 515024 w 12192000"/>
              <a:gd name="connsiteY133" fmla="*/ 2179258 h 2237474"/>
              <a:gd name="connsiteX134" fmla="*/ 413835 w 12192000"/>
              <a:gd name="connsiteY134" fmla="*/ 2156783 h 2237474"/>
              <a:gd name="connsiteX135" fmla="*/ 376513 w 12192000"/>
              <a:gd name="connsiteY135" fmla="*/ 2154014 h 2237474"/>
              <a:gd name="connsiteX136" fmla="*/ 273386 w 12192000"/>
              <a:gd name="connsiteY136" fmla="*/ 2142551 h 2237474"/>
              <a:gd name="connsiteX137" fmla="*/ 169207 w 12192000"/>
              <a:gd name="connsiteY137" fmla="*/ 2128100 h 2237474"/>
              <a:gd name="connsiteX138" fmla="*/ 77641 w 12192000"/>
              <a:gd name="connsiteY138" fmla="*/ 2126835 h 2237474"/>
              <a:gd name="connsiteX139" fmla="*/ 37645 w 12192000"/>
              <a:gd name="connsiteY139" fmla="*/ 2115401 h 2237474"/>
              <a:gd name="connsiteX140" fmla="*/ 4572 w 12192000"/>
              <a:gd name="connsiteY140" fmla="*/ 2111091 h 2237474"/>
              <a:gd name="connsiteX141" fmla="*/ 0 w 12192000"/>
              <a:gd name="connsiteY141" fmla="*/ 2110468 h 2237474"/>
              <a:gd name="connsiteX142" fmla="*/ 0 w 12192000"/>
              <a:gd name="connsiteY14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10017 w 12192000"/>
              <a:gd name="connsiteY25" fmla="*/ 993931 h 2237474"/>
              <a:gd name="connsiteX26" fmla="*/ 9392919 w 12192000"/>
              <a:gd name="connsiteY26" fmla="*/ 994656 h 2237474"/>
              <a:gd name="connsiteX27" fmla="*/ 9268019 w 12192000"/>
              <a:gd name="connsiteY27" fmla="*/ 1007442 h 2237474"/>
              <a:gd name="connsiteX28" fmla="*/ 9188177 w 12192000"/>
              <a:gd name="connsiteY28" fmla="*/ 1035474 h 2237474"/>
              <a:gd name="connsiteX29" fmla="*/ 9155969 w 12192000"/>
              <a:gd name="connsiteY29" fmla="*/ 1046804 h 2237474"/>
              <a:gd name="connsiteX30" fmla="*/ 9133985 w 12192000"/>
              <a:gd name="connsiteY30" fmla="*/ 1046450 h 2237474"/>
              <a:gd name="connsiteX31" fmla="*/ 9003462 w 12192000"/>
              <a:gd name="connsiteY31" fmla="*/ 1042406 h 2237474"/>
              <a:gd name="connsiteX32" fmla="*/ 8968445 w 12192000"/>
              <a:gd name="connsiteY32" fmla="*/ 1052169 h 2237474"/>
              <a:gd name="connsiteX33" fmla="*/ 8886001 w 12192000"/>
              <a:gd name="connsiteY33" fmla="*/ 1067468 h 2237474"/>
              <a:gd name="connsiteX34" fmla="*/ 8838610 w 12192000"/>
              <a:gd name="connsiteY34" fmla="*/ 1075091 h 2237474"/>
              <a:gd name="connsiteX35" fmla="*/ 8750383 w 12192000"/>
              <a:gd name="connsiteY35" fmla="*/ 1097387 h 2237474"/>
              <a:gd name="connsiteX36" fmla="*/ 8665605 w 12192000"/>
              <a:gd name="connsiteY36" fmla="*/ 1110791 h 2237474"/>
              <a:gd name="connsiteX37" fmla="*/ 8584946 w 12192000"/>
              <a:gd name="connsiteY37" fmla="*/ 1135226 h 2237474"/>
              <a:gd name="connsiteX38" fmla="*/ 8419755 w 12192000"/>
              <a:gd name="connsiteY38" fmla="*/ 1216260 h 2237474"/>
              <a:gd name="connsiteX39" fmla="*/ 8411626 w 12192000"/>
              <a:gd name="connsiteY39" fmla="*/ 1214397 h 2237474"/>
              <a:gd name="connsiteX40" fmla="*/ 8363469 w 12192000"/>
              <a:gd name="connsiteY40" fmla="*/ 1246658 h 2237474"/>
              <a:gd name="connsiteX41" fmla="*/ 8275497 w 12192000"/>
              <a:gd name="connsiteY41" fmla="*/ 1264396 h 2237474"/>
              <a:gd name="connsiteX42" fmla="*/ 8074238 w 12192000"/>
              <a:gd name="connsiteY42" fmla="*/ 1301895 h 2237474"/>
              <a:gd name="connsiteX43" fmla="*/ 7942099 w 12192000"/>
              <a:gd name="connsiteY43" fmla="*/ 1336332 h 2237474"/>
              <a:gd name="connsiteX44" fmla="*/ 7902328 w 12192000"/>
              <a:gd name="connsiteY44" fmla="*/ 1345865 h 2237474"/>
              <a:gd name="connsiteX45" fmla="*/ 7840612 w 12192000"/>
              <a:gd name="connsiteY45" fmla="*/ 1369373 h 2237474"/>
              <a:gd name="connsiteX46" fmla="*/ 7786819 w 12192000"/>
              <a:gd name="connsiteY46" fmla="*/ 1378970 h 2237474"/>
              <a:gd name="connsiteX47" fmla="*/ 7548172 w 12192000"/>
              <a:gd name="connsiteY47" fmla="*/ 1417460 h 2237474"/>
              <a:gd name="connsiteX48" fmla="*/ 7483437 w 12192000"/>
              <a:gd name="connsiteY48" fmla="*/ 1478152 h 2237474"/>
              <a:gd name="connsiteX49" fmla="*/ 7377870 w 12192000"/>
              <a:gd name="connsiteY49" fmla="*/ 1523319 h 2237474"/>
              <a:gd name="connsiteX50" fmla="*/ 7230737 w 12192000"/>
              <a:gd name="connsiteY50" fmla="*/ 1562633 h 2237474"/>
              <a:gd name="connsiteX51" fmla="*/ 7224458 w 12192000"/>
              <a:gd name="connsiteY51" fmla="*/ 1573008 h 2237474"/>
              <a:gd name="connsiteX52" fmla="*/ 7183121 w 12192000"/>
              <a:gd name="connsiteY52" fmla="*/ 1595162 h 2237474"/>
              <a:gd name="connsiteX53" fmla="*/ 7164601 w 12192000"/>
              <a:gd name="connsiteY53" fmla="*/ 1606490 h 2237474"/>
              <a:gd name="connsiteX54" fmla="*/ 6900177 w 12192000"/>
              <a:gd name="connsiteY54" fmla="*/ 1636016 h 2237474"/>
              <a:gd name="connsiteX55" fmla="*/ 6795372 w 12192000"/>
              <a:gd name="connsiteY55" fmla="*/ 1644845 h 2237474"/>
              <a:gd name="connsiteX56" fmla="*/ 6692251 w 12192000"/>
              <a:gd name="connsiteY56" fmla="*/ 1656357 h 2237474"/>
              <a:gd name="connsiteX57" fmla="*/ 6655235 w 12192000"/>
              <a:gd name="connsiteY57" fmla="*/ 1661869 h 2237474"/>
              <a:gd name="connsiteX58" fmla="*/ 6554894 w 12192000"/>
              <a:gd name="connsiteY58" fmla="*/ 1664428 h 2237474"/>
              <a:gd name="connsiteX59" fmla="*/ 6516595 w 12192000"/>
              <a:gd name="connsiteY59" fmla="*/ 1667475 h 2237474"/>
              <a:gd name="connsiteX60" fmla="*/ 6508541 w 12192000"/>
              <a:gd name="connsiteY60" fmla="*/ 1668757 h 2237474"/>
              <a:gd name="connsiteX61" fmla="*/ 6471012 w 12192000"/>
              <a:gd name="connsiteY61" fmla="*/ 1678604 h 2237474"/>
              <a:gd name="connsiteX62" fmla="*/ 6364035 w 12192000"/>
              <a:gd name="connsiteY62" fmla="*/ 1667683 h 2237474"/>
              <a:gd name="connsiteX63" fmla="*/ 6280959 w 12192000"/>
              <a:gd name="connsiteY63" fmla="*/ 1689329 h 2237474"/>
              <a:gd name="connsiteX64" fmla="*/ 6243319 w 12192000"/>
              <a:gd name="connsiteY64" fmla="*/ 1695560 h 2237474"/>
              <a:gd name="connsiteX65" fmla="*/ 6098321 w 12192000"/>
              <a:gd name="connsiteY65" fmla="*/ 1721646 h 2237474"/>
              <a:gd name="connsiteX66" fmla="*/ 5880652 w 12192000"/>
              <a:gd name="connsiteY66" fmla="*/ 1779643 h 2237474"/>
              <a:gd name="connsiteX67" fmla="*/ 5785959 w 12192000"/>
              <a:gd name="connsiteY67" fmla="*/ 1775307 h 2237474"/>
              <a:gd name="connsiteX68" fmla="*/ 5643534 w 12192000"/>
              <a:gd name="connsiteY68" fmla="*/ 1802919 h 2237474"/>
              <a:gd name="connsiteX69" fmla="*/ 5518799 w 12192000"/>
              <a:gd name="connsiteY69" fmla="*/ 1818312 h 2237474"/>
              <a:gd name="connsiteX70" fmla="*/ 5505014 w 12192000"/>
              <a:gd name="connsiteY70" fmla="*/ 1819259 h 2237474"/>
              <a:gd name="connsiteX71" fmla="*/ 5453307 w 12192000"/>
              <a:gd name="connsiteY71" fmla="*/ 1815450 h 2237474"/>
              <a:gd name="connsiteX72" fmla="*/ 5221533 w 12192000"/>
              <a:gd name="connsiteY72" fmla="*/ 1846950 h 2237474"/>
              <a:gd name="connsiteX73" fmla="*/ 5149802 w 12192000"/>
              <a:gd name="connsiteY73" fmla="*/ 1844846 h 2237474"/>
              <a:gd name="connsiteX74" fmla="*/ 5114927 w 12192000"/>
              <a:gd name="connsiteY74" fmla="*/ 1847827 h 2237474"/>
              <a:gd name="connsiteX75" fmla="*/ 5108970 w 12192000"/>
              <a:gd name="connsiteY75" fmla="*/ 1847935 h 2237474"/>
              <a:gd name="connsiteX76" fmla="*/ 5067961 w 12192000"/>
              <a:gd name="connsiteY76" fmla="*/ 1845917 h 2237474"/>
              <a:gd name="connsiteX77" fmla="*/ 5007075 w 12192000"/>
              <a:gd name="connsiteY77" fmla="*/ 1838626 h 2237474"/>
              <a:gd name="connsiteX78" fmla="*/ 4944087 w 12192000"/>
              <a:gd name="connsiteY78" fmla="*/ 1823332 h 2237474"/>
              <a:gd name="connsiteX79" fmla="*/ 4907662 w 12192000"/>
              <a:gd name="connsiteY79" fmla="*/ 1816900 h 2237474"/>
              <a:gd name="connsiteX80" fmla="*/ 4882386 w 12192000"/>
              <a:gd name="connsiteY80" fmla="*/ 1809844 h 2237474"/>
              <a:gd name="connsiteX81" fmla="*/ 4811440 w 12192000"/>
              <a:gd name="connsiteY81" fmla="*/ 1804655 h 2237474"/>
              <a:gd name="connsiteX82" fmla="*/ 4691075 w 12192000"/>
              <a:gd name="connsiteY82" fmla="*/ 1801389 h 2237474"/>
              <a:gd name="connsiteX83" fmla="*/ 4640313 w 12192000"/>
              <a:gd name="connsiteY83" fmla="*/ 1784307 h 2237474"/>
              <a:gd name="connsiteX84" fmla="*/ 4536503 w 12192000"/>
              <a:gd name="connsiteY84" fmla="*/ 1785334 h 2237474"/>
              <a:gd name="connsiteX85" fmla="*/ 4513724 w 12192000"/>
              <a:gd name="connsiteY85" fmla="*/ 1791996 h 2237474"/>
              <a:gd name="connsiteX86" fmla="*/ 4459810 w 12192000"/>
              <a:gd name="connsiteY86" fmla="*/ 1797886 h 2237474"/>
              <a:gd name="connsiteX87" fmla="*/ 4379064 w 12192000"/>
              <a:gd name="connsiteY87" fmla="*/ 1817177 h 2237474"/>
              <a:gd name="connsiteX88" fmla="*/ 4290981 w 12192000"/>
              <a:gd name="connsiteY88" fmla="*/ 1839677 h 2237474"/>
              <a:gd name="connsiteX89" fmla="*/ 4238372 w 12192000"/>
              <a:gd name="connsiteY89" fmla="*/ 1851480 h 2237474"/>
              <a:gd name="connsiteX90" fmla="*/ 4232517 w 12192000"/>
              <a:gd name="connsiteY90" fmla="*/ 1852567 h 2237474"/>
              <a:gd name="connsiteX91" fmla="*/ 4191732 w 12192000"/>
              <a:gd name="connsiteY91" fmla="*/ 1857328 h 2237474"/>
              <a:gd name="connsiteX92" fmla="*/ 4065532 w 12192000"/>
              <a:gd name="connsiteY92" fmla="*/ 1855477 h 2237474"/>
              <a:gd name="connsiteX93" fmla="*/ 4028460 w 12192000"/>
              <a:gd name="connsiteY93" fmla="*/ 1855137 h 2237474"/>
              <a:gd name="connsiteX94" fmla="*/ 4002267 w 12192000"/>
              <a:gd name="connsiteY94" fmla="*/ 1852352 h 2237474"/>
              <a:gd name="connsiteX95" fmla="*/ 3931396 w 12192000"/>
              <a:gd name="connsiteY95" fmla="*/ 1858915 h 2237474"/>
              <a:gd name="connsiteX96" fmla="*/ 3812162 w 12192000"/>
              <a:gd name="connsiteY96" fmla="*/ 1875501 h 2237474"/>
              <a:gd name="connsiteX97" fmla="*/ 3758105 w 12192000"/>
              <a:gd name="connsiteY97" fmla="*/ 1871856 h 2237474"/>
              <a:gd name="connsiteX98" fmla="*/ 3715896 w 12192000"/>
              <a:gd name="connsiteY98" fmla="*/ 1881552 h 2237474"/>
              <a:gd name="connsiteX99" fmla="*/ 3567259 w 12192000"/>
              <a:gd name="connsiteY99" fmla="*/ 1893482 h 2237474"/>
              <a:gd name="connsiteX100" fmla="*/ 3405770 w 12192000"/>
              <a:gd name="connsiteY100" fmla="*/ 1904591 h 2237474"/>
              <a:gd name="connsiteX101" fmla="*/ 3280097 w 12192000"/>
              <a:gd name="connsiteY101" fmla="*/ 1919610 h 2237474"/>
              <a:gd name="connsiteX102" fmla="*/ 3009910 w 12192000"/>
              <a:gd name="connsiteY102" fmla="*/ 1957866 h 2237474"/>
              <a:gd name="connsiteX103" fmla="*/ 2995934 w 12192000"/>
              <a:gd name="connsiteY103" fmla="*/ 1967085 h 2237474"/>
              <a:gd name="connsiteX104" fmla="*/ 2942858 w 12192000"/>
              <a:gd name="connsiteY104" fmla="*/ 1981367 h 2237474"/>
              <a:gd name="connsiteX105" fmla="*/ 2875436 w 12192000"/>
              <a:gd name="connsiteY105" fmla="*/ 1996977 h 2237474"/>
              <a:gd name="connsiteX106" fmla="*/ 2874892 w 12192000"/>
              <a:gd name="connsiteY106" fmla="*/ 1996085 h 2237474"/>
              <a:gd name="connsiteX107" fmla="*/ 2843662 w 12192000"/>
              <a:gd name="connsiteY107" fmla="*/ 1992498 h 2237474"/>
              <a:gd name="connsiteX108" fmla="*/ 2718916 w 12192000"/>
              <a:gd name="connsiteY108" fmla="*/ 1990867 h 2237474"/>
              <a:gd name="connsiteX109" fmla="*/ 2713522 w 12192000"/>
              <a:gd name="connsiteY109" fmla="*/ 1990173 h 2237474"/>
              <a:gd name="connsiteX110" fmla="*/ 2476147 w 12192000"/>
              <a:gd name="connsiteY110" fmla="*/ 1998305 h 2237474"/>
              <a:gd name="connsiteX111" fmla="*/ 2373568 w 12192000"/>
              <a:gd name="connsiteY111" fmla="*/ 2003219 h 2237474"/>
              <a:gd name="connsiteX112" fmla="*/ 2287219 w 12192000"/>
              <a:gd name="connsiteY112" fmla="*/ 1998750 h 2237474"/>
              <a:gd name="connsiteX113" fmla="*/ 2243069 w 12192000"/>
              <a:gd name="connsiteY113" fmla="*/ 2005321 h 2237474"/>
              <a:gd name="connsiteX114" fmla="*/ 2164831 w 12192000"/>
              <a:gd name="connsiteY114" fmla="*/ 2010143 h 2237474"/>
              <a:gd name="connsiteX115" fmla="*/ 2085228 w 12192000"/>
              <a:gd name="connsiteY115" fmla="*/ 2046431 h 2237474"/>
              <a:gd name="connsiteX116" fmla="*/ 2058061 w 12192000"/>
              <a:gd name="connsiteY116" fmla="*/ 2047942 h 2237474"/>
              <a:gd name="connsiteX117" fmla="*/ 2042244 w 12192000"/>
              <a:gd name="connsiteY117" fmla="*/ 2055560 h 2237474"/>
              <a:gd name="connsiteX118" fmla="*/ 1877728 w 12192000"/>
              <a:gd name="connsiteY118" fmla="*/ 2101004 h 2237474"/>
              <a:gd name="connsiteX119" fmla="*/ 1759056 w 12192000"/>
              <a:gd name="connsiteY119" fmla="*/ 2125608 h 2237474"/>
              <a:gd name="connsiteX120" fmla="*/ 1637948 w 12192000"/>
              <a:gd name="connsiteY120" fmla="*/ 2172597 h 2237474"/>
              <a:gd name="connsiteX121" fmla="*/ 1434549 w 12192000"/>
              <a:gd name="connsiteY121" fmla="*/ 2234522 h 2237474"/>
              <a:gd name="connsiteX122" fmla="*/ 1398481 w 12192000"/>
              <a:gd name="connsiteY122" fmla="*/ 2237074 h 2237474"/>
              <a:gd name="connsiteX123" fmla="*/ 1398407 w 12192000"/>
              <a:gd name="connsiteY123" fmla="*/ 2237095 h 2237474"/>
              <a:gd name="connsiteX124" fmla="*/ 1370962 w 12192000"/>
              <a:gd name="connsiteY124" fmla="*/ 2237474 h 2237474"/>
              <a:gd name="connsiteX125" fmla="*/ 1356367 w 12192000"/>
              <a:gd name="connsiteY125" fmla="*/ 2235089 h 2237474"/>
              <a:gd name="connsiteX126" fmla="*/ 1279765 w 12192000"/>
              <a:gd name="connsiteY126" fmla="*/ 2229639 h 2237474"/>
              <a:gd name="connsiteX127" fmla="*/ 1195347 w 12192000"/>
              <a:gd name="connsiteY127" fmla="*/ 2212354 h 2237474"/>
              <a:gd name="connsiteX128" fmla="*/ 970251 w 12192000"/>
              <a:gd name="connsiteY128" fmla="*/ 2221029 h 2237474"/>
              <a:gd name="connsiteX129" fmla="*/ 812914 w 12192000"/>
              <a:gd name="connsiteY129" fmla="*/ 2210095 h 2237474"/>
              <a:gd name="connsiteX130" fmla="*/ 776382 w 12192000"/>
              <a:gd name="connsiteY130" fmla="*/ 2204512 h 2237474"/>
              <a:gd name="connsiteX131" fmla="*/ 597225 w 12192000"/>
              <a:gd name="connsiteY131" fmla="*/ 2180999 h 2237474"/>
              <a:gd name="connsiteX132" fmla="*/ 520671 w 12192000"/>
              <a:gd name="connsiteY132" fmla="*/ 2180980 h 2237474"/>
              <a:gd name="connsiteX133" fmla="*/ 515024 w 12192000"/>
              <a:gd name="connsiteY133" fmla="*/ 2179258 h 2237474"/>
              <a:gd name="connsiteX134" fmla="*/ 413835 w 12192000"/>
              <a:gd name="connsiteY134" fmla="*/ 2156783 h 2237474"/>
              <a:gd name="connsiteX135" fmla="*/ 376513 w 12192000"/>
              <a:gd name="connsiteY135" fmla="*/ 2154014 h 2237474"/>
              <a:gd name="connsiteX136" fmla="*/ 273386 w 12192000"/>
              <a:gd name="connsiteY136" fmla="*/ 2142551 h 2237474"/>
              <a:gd name="connsiteX137" fmla="*/ 169207 w 12192000"/>
              <a:gd name="connsiteY137" fmla="*/ 2128100 h 2237474"/>
              <a:gd name="connsiteX138" fmla="*/ 77641 w 12192000"/>
              <a:gd name="connsiteY138" fmla="*/ 2126835 h 2237474"/>
              <a:gd name="connsiteX139" fmla="*/ 37645 w 12192000"/>
              <a:gd name="connsiteY139" fmla="*/ 2115401 h 2237474"/>
              <a:gd name="connsiteX140" fmla="*/ 4572 w 12192000"/>
              <a:gd name="connsiteY140" fmla="*/ 2111091 h 2237474"/>
              <a:gd name="connsiteX141" fmla="*/ 0 w 12192000"/>
              <a:gd name="connsiteY141" fmla="*/ 2110468 h 2237474"/>
              <a:gd name="connsiteX142" fmla="*/ 0 w 12192000"/>
              <a:gd name="connsiteY14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1890686 w 12192000"/>
              <a:gd name="connsiteY4" fmla="*/ 732766 h 2237474"/>
              <a:gd name="connsiteX5" fmla="*/ 11820512 w 12192000"/>
              <a:gd name="connsiteY5" fmla="*/ 745392 h 2237474"/>
              <a:gd name="connsiteX6" fmla="*/ 11649954 w 12192000"/>
              <a:gd name="connsiteY6" fmla="*/ 749628 h 2237474"/>
              <a:gd name="connsiteX7" fmla="*/ 11560424 w 12192000"/>
              <a:gd name="connsiteY7" fmla="*/ 748017 h 2237474"/>
              <a:gd name="connsiteX8" fmla="*/ 11358455 w 12192000"/>
              <a:gd name="connsiteY8" fmla="*/ 747593 h 2237474"/>
              <a:gd name="connsiteX9" fmla="*/ 11165209 w 12192000"/>
              <a:gd name="connsiteY9" fmla="*/ 748852 h 2237474"/>
              <a:gd name="connsiteX10" fmla="*/ 11058755 w 12192000"/>
              <a:gd name="connsiteY10" fmla="*/ 749617 h 2237474"/>
              <a:gd name="connsiteX11" fmla="*/ 10846594 w 12192000"/>
              <a:gd name="connsiteY11" fmla="*/ 765069 h 2237474"/>
              <a:gd name="connsiteX12" fmla="*/ 10739478 w 12192000"/>
              <a:gd name="connsiteY12" fmla="*/ 776841 h 2237474"/>
              <a:gd name="connsiteX13" fmla="*/ 10458762 w 12192000"/>
              <a:gd name="connsiteY13" fmla="*/ 755400 h 2237474"/>
              <a:gd name="connsiteX14" fmla="*/ 10211200 w 12192000"/>
              <a:gd name="connsiteY14" fmla="*/ 767513 h 2237474"/>
              <a:gd name="connsiteX15" fmla="*/ 10167995 w 12192000"/>
              <a:gd name="connsiteY15" fmla="*/ 760843 h 2237474"/>
              <a:gd name="connsiteX16" fmla="*/ 9997044 w 12192000"/>
              <a:gd name="connsiteY16" fmla="*/ 780129 h 2237474"/>
              <a:gd name="connsiteX17" fmla="*/ 9943887 w 12192000"/>
              <a:gd name="connsiteY17" fmla="*/ 804141 h 2237474"/>
              <a:gd name="connsiteX18" fmla="*/ 9918248 w 12192000"/>
              <a:gd name="connsiteY18" fmla="*/ 816628 h 2237474"/>
              <a:gd name="connsiteX19" fmla="*/ 9767091 w 12192000"/>
              <a:gd name="connsiteY19" fmla="*/ 870550 h 2237474"/>
              <a:gd name="connsiteX20" fmla="*/ 9683005 w 12192000"/>
              <a:gd name="connsiteY20" fmla="*/ 894128 h 2237474"/>
              <a:gd name="connsiteX21" fmla="*/ 9594438 w 12192000"/>
              <a:gd name="connsiteY21" fmla="*/ 919051 h 2237474"/>
              <a:gd name="connsiteX22" fmla="*/ 9544189 w 12192000"/>
              <a:gd name="connsiteY22" fmla="*/ 938966 h 2237474"/>
              <a:gd name="connsiteX23" fmla="*/ 9500499 w 12192000"/>
              <a:gd name="connsiteY23" fmla="*/ 954680 h 2237474"/>
              <a:gd name="connsiteX24" fmla="*/ 9410017 w 12192000"/>
              <a:gd name="connsiteY24" fmla="*/ 993931 h 2237474"/>
              <a:gd name="connsiteX25" fmla="*/ 9392919 w 12192000"/>
              <a:gd name="connsiteY25" fmla="*/ 994656 h 2237474"/>
              <a:gd name="connsiteX26" fmla="*/ 9268019 w 12192000"/>
              <a:gd name="connsiteY26" fmla="*/ 1007442 h 2237474"/>
              <a:gd name="connsiteX27" fmla="*/ 9188177 w 12192000"/>
              <a:gd name="connsiteY27" fmla="*/ 1035474 h 2237474"/>
              <a:gd name="connsiteX28" fmla="*/ 9155969 w 12192000"/>
              <a:gd name="connsiteY28" fmla="*/ 1046804 h 2237474"/>
              <a:gd name="connsiteX29" fmla="*/ 9133985 w 12192000"/>
              <a:gd name="connsiteY29" fmla="*/ 1046450 h 2237474"/>
              <a:gd name="connsiteX30" fmla="*/ 9003462 w 12192000"/>
              <a:gd name="connsiteY30" fmla="*/ 1042406 h 2237474"/>
              <a:gd name="connsiteX31" fmla="*/ 8968445 w 12192000"/>
              <a:gd name="connsiteY31" fmla="*/ 1052169 h 2237474"/>
              <a:gd name="connsiteX32" fmla="*/ 8886001 w 12192000"/>
              <a:gd name="connsiteY32" fmla="*/ 1067468 h 2237474"/>
              <a:gd name="connsiteX33" fmla="*/ 8838610 w 12192000"/>
              <a:gd name="connsiteY33" fmla="*/ 1075091 h 2237474"/>
              <a:gd name="connsiteX34" fmla="*/ 8750383 w 12192000"/>
              <a:gd name="connsiteY34" fmla="*/ 1097387 h 2237474"/>
              <a:gd name="connsiteX35" fmla="*/ 8665605 w 12192000"/>
              <a:gd name="connsiteY35" fmla="*/ 1110791 h 2237474"/>
              <a:gd name="connsiteX36" fmla="*/ 8584946 w 12192000"/>
              <a:gd name="connsiteY36" fmla="*/ 1135226 h 2237474"/>
              <a:gd name="connsiteX37" fmla="*/ 8419755 w 12192000"/>
              <a:gd name="connsiteY37" fmla="*/ 1216260 h 2237474"/>
              <a:gd name="connsiteX38" fmla="*/ 8411626 w 12192000"/>
              <a:gd name="connsiteY38" fmla="*/ 1214397 h 2237474"/>
              <a:gd name="connsiteX39" fmla="*/ 8363469 w 12192000"/>
              <a:gd name="connsiteY39" fmla="*/ 1246658 h 2237474"/>
              <a:gd name="connsiteX40" fmla="*/ 8275497 w 12192000"/>
              <a:gd name="connsiteY40" fmla="*/ 1264396 h 2237474"/>
              <a:gd name="connsiteX41" fmla="*/ 8074238 w 12192000"/>
              <a:gd name="connsiteY41" fmla="*/ 1301895 h 2237474"/>
              <a:gd name="connsiteX42" fmla="*/ 7942099 w 12192000"/>
              <a:gd name="connsiteY42" fmla="*/ 1336332 h 2237474"/>
              <a:gd name="connsiteX43" fmla="*/ 7902328 w 12192000"/>
              <a:gd name="connsiteY43" fmla="*/ 1345865 h 2237474"/>
              <a:gd name="connsiteX44" fmla="*/ 7840612 w 12192000"/>
              <a:gd name="connsiteY44" fmla="*/ 1369373 h 2237474"/>
              <a:gd name="connsiteX45" fmla="*/ 7786819 w 12192000"/>
              <a:gd name="connsiteY45" fmla="*/ 1378970 h 2237474"/>
              <a:gd name="connsiteX46" fmla="*/ 7548172 w 12192000"/>
              <a:gd name="connsiteY46" fmla="*/ 1417460 h 2237474"/>
              <a:gd name="connsiteX47" fmla="*/ 7483437 w 12192000"/>
              <a:gd name="connsiteY47" fmla="*/ 1478152 h 2237474"/>
              <a:gd name="connsiteX48" fmla="*/ 7377870 w 12192000"/>
              <a:gd name="connsiteY48" fmla="*/ 1523319 h 2237474"/>
              <a:gd name="connsiteX49" fmla="*/ 7230737 w 12192000"/>
              <a:gd name="connsiteY49" fmla="*/ 1562633 h 2237474"/>
              <a:gd name="connsiteX50" fmla="*/ 7224458 w 12192000"/>
              <a:gd name="connsiteY50" fmla="*/ 1573008 h 2237474"/>
              <a:gd name="connsiteX51" fmla="*/ 7183121 w 12192000"/>
              <a:gd name="connsiteY51" fmla="*/ 1595162 h 2237474"/>
              <a:gd name="connsiteX52" fmla="*/ 7164601 w 12192000"/>
              <a:gd name="connsiteY52" fmla="*/ 1606490 h 2237474"/>
              <a:gd name="connsiteX53" fmla="*/ 6900177 w 12192000"/>
              <a:gd name="connsiteY53" fmla="*/ 1636016 h 2237474"/>
              <a:gd name="connsiteX54" fmla="*/ 6795372 w 12192000"/>
              <a:gd name="connsiteY54" fmla="*/ 1644845 h 2237474"/>
              <a:gd name="connsiteX55" fmla="*/ 6692251 w 12192000"/>
              <a:gd name="connsiteY55" fmla="*/ 1656357 h 2237474"/>
              <a:gd name="connsiteX56" fmla="*/ 6655235 w 12192000"/>
              <a:gd name="connsiteY56" fmla="*/ 1661869 h 2237474"/>
              <a:gd name="connsiteX57" fmla="*/ 6554894 w 12192000"/>
              <a:gd name="connsiteY57" fmla="*/ 1664428 h 2237474"/>
              <a:gd name="connsiteX58" fmla="*/ 6516595 w 12192000"/>
              <a:gd name="connsiteY58" fmla="*/ 1667475 h 2237474"/>
              <a:gd name="connsiteX59" fmla="*/ 6508541 w 12192000"/>
              <a:gd name="connsiteY59" fmla="*/ 1668757 h 2237474"/>
              <a:gd name="connsiteX60" fmla="*/ 6471012 w 12192000"/>
              <a:gd name="connsiteY60" fmla="*/ 1678604 h 2237474"/>
              <a:gd name="connsiteX61" fmla="*/ 6364035 w 12192000"/>
              <a:gd name="connsiteY61" fmla="*/ 1667683 h 2237474"/>
              <a:gd name="connsiteX62" fmla="*/ 6280959 w 12192000"/>
              <a:gd name="connsiteY62" fmla="*/ 1689329 h 2237474"/>
              <a:gd name="connsiteX63" fmla="*/ 6243319 w 12192000"/>
              <a:gd name="connsiteY63" fmla="*/ 1695560 h 2237474"/>
              <a:gd name="connsiteX64" fmla="*/ 6098321 w 12192000"/>
              <a:gd name="connsiteY64" fmla="*/ 1721646 h 2237474"/>
              <a:gd name="connsiteX65" fmla="*/ 5880652 w 12192000"/>
              <a:gd name="connsiteY65" fmla="*/ 1779643 h 2237474"/>
              <a:gd name="connsiteX66" fmla="*/ 5785959 w 12192000"/>
              <a:gd name="connsiteY66" fmla="*/ 1775307 h 2237474"/>
              <a:gd name="connsiteX67" fmla="*/ 5643534 w 12192000"/>
              <a:gd name="connsiteY67" fmla="*/ 1802919 h 2237474"/>
              <a:gd name="connsiteX68" fmla="*/ 5518799 w 12192000"/>
              <a:gd name="connsiteY68" fmla="*/ 1818312 h 2237474"/>
              <a:gd name="connsiteX69" fmla="*/ 5505014 w 12192000"/>
              <a:gd name="connsiteY69" fmla="*/ 1819259 h 2237474"/>
              <a:gd name="connsiteX70" fmla="*/ 5453307 w 12192000"/>
              <a:gd name="connsiteY70" fmla="*/ 1815450 h 2237474"/>
              <a:gd name="connsiteX71" fmla="*/ 5221533 w 12192000"/>
              <a:gd name="connsiteY71" fmla="*/ 1846950 h 2237474"/>
              <a:gd name="connsiteX72" fmla="*/ 5149802 w 12192000"/>
              <a:gd name="connsiteY72" fmla="*/ 1844846 h 2237474"/>
              <a:gd name="connsiteX73" fmla="*/ 5114927 w 12192000"/>
              <a:gd name="connsiteY73" fmla="*/ 1847827 h 2237474"/>
              <a:gd name="connsiteX74" fmla="*/ 5108970 w 12192000"/>
              <a:gd name="connsiteY74" fmla="*/ 1847935 h 2237474"/>
              <a:gd name="connsiteX75" fmla="*/ 5067961 w 12192000"/>
              <a:gd name="connsiteY75" fmla="*/ 1845917 h 2237474"/>
              <a:gd name="connsiteX76" fmla="*/ 5007075 w 12192000"/>
              <a:gd name="connsiteY76" fmla="*/ 1838626 h 2237474"/>
              <a:gd name="connsiteX77" fmla="*/ 4944087 w 12192000"/>
              <a:gd name="connsiteY77" fmla="*/ 1823332 h 2237474"/>
              <a:gd name="connsiteX78" fmla="*/ 4907662 w 12192000"/>
              <a:gd name="connsiteY78" fmla="*/ 1816900 h 2237474"/>
              <a:gd name="connsiteX79" fmla="*/ 4882386 w 12192000"/>
              <a:gd name="connsiteY79" fmla="*/ 1809844 h 2237474"/>
              <a:gd name="connsiteX80" fmla="*/ 4811440 w 12192000"/>
              <a:gd name="connsiteY80" fmla="*/ 1804655 h 2237474"/>
              <a:gd name="connsiteX81" fmla="*/ 4691075 w 12192000"/>
              <a:gd name="connsiteY81" fmla="*/ 1801389 h 2237474"/>
              <a:gd name="connsiteX82" fmla="*/ 4640313 w 12192000"/>
              <a:gd name="connsiteY82" fmla="*/ 1784307 h 2237474"/>
              <a:gd name="connsiteX83" fmla="*/ 4536503 w 12192000"/>
              <a:gd name="connsiteY83" fmla="*/ 1785334 h 2237474"/>
              <a:gd name="connsiteX84" fmla="*/ 4513724 w 12192000"/>
              <a:gd name="connsiteY84" fmla="*/ 1791996 h 2237474"/>
              <a:gd name="connsiteX85" fmla="*/ 4459810 w 12192000"/>
              <a:gd name="connsiteY85" fmla="*/ 1797886 h 2237474"/>
              <a:gd name="connsiteX86" fmla="*/ 4379064 w 12192000"/>
              <a:gd name="connsiteY86" fmla="*/ 1817177 h 2237474"/>
              <a:gd name="connsiteX87" fmla="*/ 4290981 w 12192000"/>
              <a:gd name="connsiteY87" fmla="*/ 1839677 h 2237474"/>
              <a:gd name="connsiteX88" fmla="*/ 4238372 w 12192000"/>
              <a:gd name="connsiteY88" fmla="*/ 1851480 h 2237474"/>
              <a:gd name="connsiteX89" fmla="*/ 4232517 w 12192000"/>
              <a:gd name="connsiteY89" fmla="*/ 1852567 h 2237474"/>
              <a:gd name="connsiteX90" fmla="*/ 4191732 w 12192000"/>
              <a:gd name="connsiteY90" fmla="*/ 1857328 h 2237474"/>
              <a:gd name="connsiteX91" fmla="*/ 4065532 w 12192000"/>
              <a:gd name="connsiteY91" fmla="*/ 1855477 h 2237474"/>
              <a:gd name="connsiteX92" fmla="*/ 4028460 w 12192000"/>
              <a:gd name="connsiteY92" fmla="*/ 1855137 h 2237474"/>
              <a:gd name="connsiteX93" fmla="*/ 4002267 w 12192000"/>
              <a:gd name="connsiteY93" fmla="*/ 1852352 h 2237474"/>
              <a:gd name="connsiteX94" fmla="*/ 3931396 w 12192000"/>
              <a:gd name="connsiteY94" fmla="*/ 1858915 h 2237474"/>
              <a:gd name="connsiteX95" fmla="*/ 3812162 w 12192000"/>
              <a:gd name="connsiteY95" fmla="*/ 1875501 h 2237474"/>
              <a:gd name="connsiteX96" fmla="*/ 3758105 w 12192000"/>
              <a:gd name="connsiteY96" fmla="*/ 1871856 h 2237474"/>
              <a:gd name="connsiteX97" fmla="*/ 3715896 w 12192000"/>
              <a:gd name="connsiteY97" fmla="*/ 1881552 h 2237474"/>
              <a:gd name="connsiteX98" fmla="*/ 3567259 w 12192000"/>
              <a:gd name="connsiteY98" fmla="*/ 1893482 h 2237474"/>
              <a:gd name="connsiteX99" fmla="*/ 3405770 w 12192000"/>
              <a:gd name="connsiteY99" fmla="*/ 1904591 h 2237474"/>
              <a:gd name="connsiteX100" fmla="*/ 3280097 w 12192000"/>
              <a:gd name="connsiteY100" fmla="*/ 1919610 h 2237474"/>
              <a:gd name="connsiteX101" fmla="*/ 3009910 w 12192000"/>
              <a:gd name="connsiteY101" fmla="*/ 1957866 h 2237474"/>
              <a:gd name="connsiteX102" fmla="*/ 2995934 w 12192000"/>
              <a:gd name="connsiteY102" fmla="*/ 1967085 h 2237474"/>
              <a:gd name="connsiteX103" fmla="*/ 2942858 w 12192000"/>
              <a:gd name="connsiteY103" fmla="*/ 1981367 h 2237474"/>
              <a:gd name="connsiteX104" fmla="*/ 2875436 w 12192000"/>
              <a:gd name="connsiteY104" fmla="*/ 1996977 h 2237474"/>
              <a:gd name="connsiteX105" fmla="*/ 2874892 w 12192000"/>
              <a:gd name="connsiteY105" fmla="*/ 1996085 h 2237474"/>
              <a:gd name="connsiteX106" fmla="*/ 2843662 w 12192000"/>
              <a:gd name="connsiteY106" fmla="*/ 1992498 h 2237474"/>
              <a:gd name="connsiteX107" fmla="*/ 2718916 w 12192000"/>
              <a:gd name="connsiteY107" fmla="*/ 1990867 h 2237474"/>
              <a:gd name="connsiteX108" fmla="*/ 2713522 w 12192000"/>
              <a:gd name="connsiteY108" fmla="*/ 1990173 h 2237474"/>
              <a:gd name="connsiteX109" fmla="*/ 2476147 w 12192000"/>
              <a:gd name="connsiteY109" fmla="*/ 1998305 h 2237474"/>
              <a:gd name="connsiteX110" fmla="*/ 2373568 w 12192000"/>
              <a:gd name="connsiteY110" fmla="*/ 2003219 h 2237474"/>
              <a:gd name="connsiteX111" fmla="*/ 2287219 w 12192000"/>
              <a:gd name="connsiteY111" fmla="*/ 1998750 h 2237474"/>
              <a:gd name="connsiteX112" fmla="*/ 2243069 w 12192000"/>
              <a:gd name="connsiteY112" fmla="*/ 2005321 h 2237474"/>
              <a:gd name="connsiteX113" fmla="*/ 2164831 w 12192000"/>
              <a:gd name="connsiteY113" fmla="*/ 2010143 h 2237474"/>
              <a:gd name="connsiteX114" fmla="*/ 2085228 w 12192000"/>
              <a:gd name="connsiteY114" fmla="*/ 2046431 h 2237474"/>
              <a:gd name="connsiteX115" fmla="*/ 2058061 w 12192000"/>
              <a:gd name="connsiteY115" fmla="*/ 2047942 h 2237474"/>
              <a:gd name="connsiteX116" fmla="*/ 2042244 w 12192000"/>
              <a:gd name="connsiteY116" fmla="*/ 2055560 h 2237474"/>
              <a:gd name="connsiteX117" fmla="*/ 1877728 w 12192000"/>
              <a:gd name="connsiteY117" fmla="*/ 2101004 h 2237474"/>
              <a:gd name="connsiteX118" fmla="*/ 1759056 w 12192000"/>
              <a:gd name="connsiteY118" fmla="*/ 2125608 h 2237474"/>
              <a:gd name="connsiteX119" fmla="*/ 1637948 w 12192000"/>
              <a:gd name="connsiteY119" fmla="*/ 2172597 h 2237474"/>
              <a:gd name="connsiteX120" fmla="*/ 1434549 w 12192000"/>
              <a:gd name="connsiteY120" fmla="*/ 2234522 h 2237474"/>
              <a:gd name="connsiteX121" fmla="*/ 1398481 w 12192000"/>
              <a:gd name="connsiteY121" fmla="*/ 2237074 h 2237474"/>
              <a:gd name="connsiteX122" fmla="*/ 1398407 w 12192000"/>
              <a:gd name="connsiteY122" fmla="*/ 2237095 h 2237474"/>
              <a:gd name="connsiteX123" fmla="*/ 1370962 w 12192000"/>
              <a:gd name="connsiteY123" fmla="*/ 2237474 h 2237474"/>
              <a:gd name="connsiteX124" fmla="*/ 1356367 w 12192000"/>
              <a:gd name="connsiteY124" fmla="*/ 2235089 h 2237474"/>
              <a:gd name="connsiteX125" fmla="*/ 1279765 w 12192000"/>
              <a:gd name="connsiteY125" fmla="*/ 2229639 h 2237474"/>
              <a:gd name="connsiteX126" fmla="*/ 1195347 w 12192000"/>
              <a:gd name="connsiteY126" fmla="*/ 2212354 h 2237474"/>
              <a:gd name="connsiteX127" fmla="*/ 970251 w 12192000"/>
              <a:gd name="connsiteY127" fmla="*/ 2221029 h 2237474"/>
              <a:gd name="connsiteX128" fmla="*/ 812914 w 12192000"/>
              <a:gd name="connsiteY128" fmla="*/ 2210095 h 2237474"/>
              <a:gd name="connsiteX129" fmla="*/ 776382 w 12192000"/>
              <a:gd name="connsiteY129" fmla="*/ 2204512 h 2237474"/>
              <a:gd name="connsiteX130" fmla="*/ 597225 w 12192000"/>
              <a:gd name="connsiteY130" fmla="*/ 2180999 h 2237474"/>
              <a:gd name="connsiteX131" fmla="*/ 520671 w 12192000"/>
              <a:gd name="connsiteY131" fmla="*/ 2180980 h 2237474"/>
              <a:gd name="connsiteX132" fmla="*/ 515024 w 12192000"/>
              <a:gd name="connsiteY132" fmla="*/ 2179258 h 2237474"/>
              <a:gd name="connsiteX133" fmla="*/ 413835 w 12192000"/>
              <a:gd name="connsiteY133" fmla="*/ 2156783 h 2237474"/>
              <a:gd name="connsiteX134" fmla="*/ 376513 w 12192000"/>
              <a:gd name="connsiteY134" fmla="*/ 2154014 h 2237474"/>
              <a:gd name="connsiteX135" fmla="*/ 273386 w 12192000"/>
              <a:gd name="connsiteY135" fmla="*/ 2142551 h 2237474"/>
              <a:gd name="connsiteX136" fmla="*/ 169207 w 12192000"/>
              <a:gd name="connsiteY136" fmla="*/ 2128100 h 2237474"/>
              <a:gd name="connsiteX137" fmla="*/ 77641 w 12192000"/>
              <a:gd name="connsiteY137" fmla="*/ 2126835 h 2237474"/>
              <a:gd name="connsiteX138" fmla="*/ 37645 w 12192000"/>
              <a:gd name="connsiteY138" fmla="*/ 2115401 h 2237474"/>
              <a:gd name="connsiteX139" fmla="*/ 4572 w 12192000"/>
              <a:gd name="connsiteY139" fmla="*/ 2111091 h 2237474"/>
              <a:gd name="connsiteX140" fmla="*/ 0 w 12192000"/>
              <a:gd name="connsiteY140" fmla="*/ 2110468 h 2237474"/>
              <a:gd name="connsiteX141" fmla="*/ 0 w 12192000"/>
              <a:gd name="connsiteY14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38659 w 12192000"/>
              <a:gd name="connsiteY3" fmla="*/ 756742 h 2237474"/>
              <a:gd name="connsiteX4" fmla="*/ 11890686 w 12192000"/>
              <a:gd name="connsiteY4" fmla="*/ 732766 h 2237474"/>
              <a:gd name="connsiteX5" fmla="*/ 11820512 w 12192000"/>
              <a:gd name="connsiteY5" fmla="*/ 745392 h 2237474"/>
              <a:gd name="connsiteX6" fmla="*/ 11649954 w 12192000"/>
              <a:gd name="connsiteY6" fmla="*/ 749628 h 2237474"/>
              <a:gd name="connsiteX7" fmla="*/ 11560424 w 12192000"/>
              <a:gd name="connsiteY7" fmla="*/ 748017 h 2237474"/>
              <a:gd name="connsiteX8" fmla="*/ 11358455 w 12192000"/>
              <a:gd name="connsiteY8" fmla="*/ 747593 h 2237474"/>
              <a:gd name="connsiteX9" fmla="*/ 11165209 w 12192000"/>
              <a:gd name="connsiteY9" fmla="*/ 748852 h 2237474"/>
              <a:gd name="connsiteX10" fmla="*/ 11058755 w 12192000"/>
              <a:gd name="connsiteY10" fmla="*/ 749617 h 2237474"/>
              <a:gd name="connsiteX11" fmla="*/ 10846594 w 12192000"/>
              <a:gd name="connsiteY11" fmla="*/ 765069 h 2237474"/>
              <a:gd name="connsiteX12" fmla="*/ 10739478 w 12192000"/>
              <a:gd name="connsiteY12" fmla="*/ 776841 h 2237474"/>
              <a:gd name="connsiteX13" fmla="*/ 10458762 w 12192000"/>
              <a:gd name="connsiteY13" fmla="*/ 755400 h 2237474"/>
              <a:gd name="connsiteX14" fmla="*/ 10211200 w 12192000"/>
              <a:gd name="connsiteY14" fmla="*/ 767513 h 2237474"/>
              <a:gd name="connsiteX15" fmla="*/ 10167995 w 12192000"/>
              <a:gd name="connsiteY15" fmla="*/ 760843 h 2237474"/>
              <a:gd name="connsiteX16" fmla="*/ 9997044 w 12192000"/>
              <a:gd name="connsiteY16" fmla="*/ 780129 h 2237474"/>
              <a:gd name="connsiteX17" fmla="*/ 9943887 w 12192000"/>
              <a:gd name="connsiteY17" fmla="*/ 804141 h 2237474"/>
              <a:gd name="connsiteX18" fmla="*/ 9918248 w 12192000"/>
              <a:gd name="connsiteY18" fmla="*/ 816628 h 2237474"/>
              <a:gd name="connsiteX19" fmla="*/ 9767091 w 12192000"/>
              <a:gd name="connsiteY19" fmla="*/ 870550 h 2237474"/>
              <a:gd name="connsiteX20" fmla="*/ 9683005 w 12192000"/>
              <a:gd name="connsiteY20" fmla="*/ 894128 h 2237474"/>
              <a:gd name="connsiteX21" fmla="*/ 9594438 w 12192000"/>
              <a:gd name="connsiteY21" fmla="*/ 919051 h 2237474"/>
              <a:gd name="connsiteX22" fmla="*/ 9544189 w 12192000"/>
              <a:gd name="connsiteY22" fmla="*/ 938966 h 2237474"/>
              <a:gd name="connsiteX23" fmla="*/ 9500499 w 12192000"/>
              <a:gd name="connsiteY23" fmla="*/ 954680 h 2237474"/>
              <a:gd name="connsiteX24" fmla="*/ 9410017 w 12192000"/>
              <a:gd name="connsiteY24" fmla="*/ 993931 h 2237474"/>
              <a:gd name="connsiteX25" fmla="*/ 9392919 w 12192000"/>
              <a:gd name="connsiteY25" fmla="*/ 994656 h 2237474"/>
              <a:gd name="connsiteX26" fmla="*/ 9268019 w 12192000"/>
              <a:gd name="connsiteY26" fmla="*/ 1007442 h 2237474"/>
              <a:gd name="connsiteX27" fmla="*/ 9188177 w 12192000"/>
              <a:gd name="connsiteY27" fmla="*/ 1035474 h 2237474"/>
              <a:gd name="connsiteX28" fmla="*/ 9155969 w 12192000"/>
              <a:gd name="connsiteY28" fmla="*/ 1046804 h 2237474"/>
              <a:gd name="connsiteX29" fmla="*/ 9133985 w 12192000"/>
              <a:gd name="connsiteY29" fmla="*/ 1046450 h 2237474"/>
              <a:gd name="connsiteX30" fmla="*/ 9003462 w 12192000"/>
              <a:gd name="connsiteY30" fmla="*/ 1042406 h 2237474"/>
              <a:gd name="connsiteX31" fmla="*/ 8968445 w 12192000"/>
              <a:gd name="connsiteY31" fmla="*/ 1052169 h 2237474"/>
              <a:gd name="connsiteX32" fmla="*/ 8886001 w 12192000"/>
              <a:gd name="connsiteY32" fmla="*/ 1067468 h 2237474"/>
              <a:gd name="connsiteX33" fmla="*/ 8838610 w 12192000"/>
              <a:gd name="connsiteY33" fmla="*/ 1075091 h 2237474"/>
              <a:gd name="connsiteX34" fmla="*/ 8750383 w 12192000"/>
              <a:gd name="connsiteY34" fmla="*/ 1097387 h 2237474"/>
              <a:gd name="connsiteX35" fmla="*/ 8665605 w 12192000"/>
              <a:gd name="connsiteY35" fmla="*/ 1110791 h 2237474"/>
              <a:gd name="connsiteX36" fmla="*/ 8584946 w 12192000"/>
              <a:gd name="connsiteY36" fmla="*/ 1135226 h 2237474"/>
              <a:gd name="connsiteX37" fmla="*/ 8419755 w 12192000"/>
              <a:gd name="connsiteY37" fmla="*/ 1216260 h 2237474"/>
              <a:gd name="connsiteX38" fmla="*/ 8411626 w 12192000"/>
              <a:gd name="connsiteY38" fmla="*/ 1214397 h 2237474"/>
              <a:gd name="connsiteX39" fmla="*/ 8363469 w 12192000"/>
              <a:gd name="connsiteY39" fmla="*/ 1246658 h 2237474"/>
              <a:gd name="connsiteX40" fmla="*/ 8275497 w 12192000"/>
              <a:gd name="connsiteY40" fmla="*/ 1264396 h 2237474"/>
              <a:gd name="connsiteX41" fmla="*/ 8074238 w 12192000"/>
              <a:gd name="connsiteY41" fmla="*/ 1301895 h 2237474"/>
              <a:gd name="connsiteX42" fmla="*/ 7942099 w 12192000"/>
              <a:gd name="connsiteY42" fmla="*/ 1336332 h 2237474"/>
              <a:gd name="connsiteX43" fmla="*/ 7902328 w 12192000"/>
              <a:gd name="connsiteY43" fmla="*/ 1345865 h 2237474"/>
              <a:gd name="connsiteX44" fmla="*/ 7840612 w 12192000"/>
              <a:gd name="connsiteY44" fmla="*/ 1369373 h 2237474"/>
              <a:gd name="connsiteX45" fmla="*/ 7786819 w 12192000"/>
              <a:gd name="connsiteY45" fmla="*/ 1378970 h 2237474"/>
              <a:gd name="connsiteX46" fmla="*/ 7548172 w 12192000"/>
              <a:gd name="connsiteY46" fmla="*/ 1417460 h 2237474"/>
              <a:gd name="connsiteX47" fmla="*/ 7483437 w 12192000"/>
              <a:gd name="connsiteY47" fmla="*/ 1478152 h 2237474"/>
              <a:gd name="connsiteX48" fmla="*/ 7377870 w 12192000"/>
              <a:gd name="connsiteY48" fmla="*/ 1523319 h 2237474"/>
              <a:gd name="connsiteX49" fmla="*/ 7230737 w 12192000"/>
              <a:gd name="connsiteY49" fmla="*/ 1562633 h 2237474"/>
              <a:gd name="connsiteX50" fmla="*/ 7224458 w 12192000"/>
              <a:gd name="connsiteY50" fmla="*/ 1573008 h 2237474"/>
              <a:gd name="connsiteX51" fmla="*/ 7183121 w 12192000"/>
              <a:gd name="connsiteY51" fmla="*/ 1595162 h 2237474"/>
              <a:gd name="connsiteX52" fmla="*/ 7164601 w 12192000"/>
              <a:gd name="connsiteY52" fmla="*/ 1606490 h 2237474"/>
              <a:gd name="connsiteX53" fmla="*/ 6900177 w 12192000"/>
              <a:gd name="connsiteY53" fmla="*/ 1636016 h 2237474"/>
              <a:gd name="connsiteX54" fmla="*/ 6795372 w 12192000"/>
              <a:gd name="connsiteY54" fmla="*/ 1644845 h 2237474"/>
              <a:gd name="connsiteX55" fmla="*/ 6692251 w 12192000"/>
              <a:gd name="connsiteY55" fmla="*/ 1656357 h 2237474"/>
              <a:gd name="connsiteX56" fmla="*/ 6655235 w 12192000"/>
              <a:gd name="connsiteY56" fmla="*/ 1661869 h 2237474"/>
              <a:gd name="connsiteX57" fmla="*/ 6554894 w 12192000"/>
              <a:gd name="connsiteY57" fmla="*/ 1664428 h 2237474"/>
              <a:gd name="connsiteX58" fmla="*/ 6516595 w 12192000"/>
              <a:gd name="connsiteY58" fmla="*/ 1667475 h 2237474"/>
              <a:gd name="connsiteX59" fmla="*/ 6508541 w 12192000"/>
              <a:gd name="connsiteY59" fmla="*/ 1668757 h 2237474"/>
              <a:gd name="connsiteX60" fmla="*/ 6471012 w 12192000"/>
              <a:gd name="connsiteY60" fmla="*/ 1678604 h 2237474"/>
              <a:gd name="connsiteX61" fmla="*/ 6364035 w 12192000"/>
              <a:gd name="connsiteY61" fmla="*/ 1667683 h 2237474"/>
              <a:gd name="connsiteX62" fmla="*/ 6280959 w 12192000"/>
              <a:gd name="connsiteY62" fmla="*/ 1689329 h 2237474"/>
              <a:gd name="connsiteX63" fmla="*/ 6243319 w 12192000"/>
              <a:gd name="connsiteY63" fmla="*/ 1695560 h 2237474"/>
              <a:gd name="connsiteX64" fmla="*/ 6098321 w 12192000"/>
              <a:gd name="connsiteY64" fmla="*/ 1721646 h 2237474"/>
              <a:gd name="connsiteX65" fmla="*/ 5880652 w 12192000"/>
              <a:gd name="connsiteY65" fmla="*/ 1779643 h 2237474"/>
              <a:gd name="connsiteX66" fmla="*/ 5785959 w 12192000"/>
              <a:gd name="connsiteY66" fmla="*/ 1775307 h 2237474"/>
              <a:gd name="connsiteX67" fmla="*/ 5643534 w 12192000"/>
              <a:gd name="connsiteY67" fmla="*/ 1802919 h 2237474"/>
              <a:gd name="connsiteX68" fmla="*/ 5518799 w 12192000"/>
              <a:gd name="connsiteY68" fmla="*/ 1818312 h 2237474"/>
              <a:gd name="connsiteX69" fmla="*/ 5505014 w 12192000"/>
              <a:gd name="connsiteY69" fmla="*/ 1819259 h 2237474"/>
              <a:gd name="connsiteX70" fmla="*/ 5453307 w 12192000"/>
              <a:gd name="connsiteY70" fmla="*/ 1815450 h 2237474"/>
              <a:gd name="connsiteX71" fmla="*/ 5221533 w 12192000"/>
              <a:gd name="connsiteY71" fmla="*/ 1846950 h 2237474"/>
              <a:gd name="connsiteX72" fmla="*/ 5149802 w 12192000"/>
              <a:gd name="connsiteY72" fmla="*/ 1844846 h 2237474"/>
              <a:gd name="connsiteX73" fmla="*/ 5114927 w 12192000"/>
              <a:gd name="connsiteY73" fmla="*/ 1847827 h 2237474"/>
              <a:gd name="connsiteX74" fmla="*/ 5108970 w 12192000"/>
              <a:gd name="connsiteY74" fmla="*/ 1847935 h 2237474"/>
              <a:gd name="connsiteX75" fmla="*/ 5067961 w 12192000"/>
              <a:gd name="connsiteY75" fmla="*/ 1845917 h 2237474"/>
              <a:gd name="connsiteX76" fmla="*/ 5007075 w 12192000"/>
              <a:gd name="connsiteY76" fmla="*/ 1838626 h 2237474"/>
              <a:gd name="connsiteX77" fmla="*/ 4944087 w 12192000"/>
              <a:gd name="connsiteY77" fmla="*/ 1823332 h 2237474"/>
              <a:gd name="connsiteX78" fmla="*/ 4907662 w 12192000"/>
              <a:gd name="connsiteY78" fmla="*/ 1816900 h 2237474"/>
              <a:gd name="connsiteX79" fmla="*/ 4882386 w 12192000"/>
              <a:gd name="connsiteY79" fmla="*/ 1809844 h 2237474"/>
              <a:gd name="connsiteX80" fmla="*/ 4811440 w 12192000"/>
              <a:gd name="connsiteY80" fmla="*/ 1804655 h 2237474"/>
              <a:gd name="connsiteX81" fmla="*/ 4691075 w 12192000"/>
              <a:gd name="connsiteY81" fmla="*/ 1801389 h 2237474"/>
              <a:gd name="connsiteX82" fmla="*/ 4640313 w 12192000"/>
              <a:gd name="connsiteY82" fmla="*/ 1784307 h 2237474"/>
              <a:gd name="connsiteX83" fmla="*/ 4536503 w 12192000"/>
              <a:gd name="connsiteY83" fmla="*/ 1785334 h 2237474"/>
              <a:gd name="connsiteX84" fmla="*/ 4513724 w 12192000"/>
              <a:gd name="connsiteY84" fmla="*/ 1791996 h 2237474"/>
              <a:gd name="connsiteX85" fmla="*/ 4459810 w 12192000"/>
              <a:gd name="connsiteY85" fmla="*/ 1797886 h 2237474"/>
              <a:gd name="connsiteX86" fmla="*/ 4379064 w 12192000"/>
              <a:gd name="connsiteY86" fmla="*/ 1817177 h 2237474"/>
              <a:gd name="connsiteX87" fmla="*/ 4290981 w 12192000"/>
              <a:gd name="connsiteY87" fmla="*/ 1839677 h 2237474"/>
              <a:gd name="connsiteX88" fmla="*/ 4238372 w 12192000"/>
              <a:gd name="connsiteY88" fmla="*/ 1851480 h 2237474"/>
              <a:gd name="connsiteX89" fmla="*/ 4232517 w 12192000"/>
              <a:gd name="connsiteY89" fmla="*/ 1852567 h 2237474"/>
              <a:gd name="connsiteX90" fmla="*/ 4191732 w 12192000"/>
              <a:gd name="connsiteY90" fmla="*/ 1857328 h 2237474"/>
              <a:gd name="connsiteX91" fmla="*/ 4065532 w 12192000"/>
              <a:gd name="connsiteY91" fmla="*/ 1855477 h 2237474"/>
              <a:gd name="connsiteX92" fmla="*/ 4028460 w 12192000"/>
              <a:gd name="connsiteY92" fmla="*/ 1855137 h 2237474"/>
              <a:gd name="connsiteX93" fmla="*/ 4002267 w 12192000"/>
              <a:gd name="connsiteY93" fmla="*/ 1852352 h 2237474"/>
              <a:gd name="connsiteX94" fmla="*/ 3931396 w 12192000"/>
              <a:gd name="connsiteY94" fmla="*/ 1858915 h 2237474"/>
              <a:gd name="connsiteX95" fmla="*/ 3812162 w 12192000"/>
              <a:gd name="connsiteY95" fmla="*/ 1875501 h 2237474"/>
              <a:gd name="connsiteX96" fmla="*/ 3758105 w 12192000"/>
              <a:gd name="connsiteY96" fmla="*/ 1871856 h 2237474"/>
              <a:gd name="connsiteX97" fmla="*/ 3715896 w 12192000"/>
              <a:gd name="connsiteY97" fmla="*/ 1881552 h 2237474"/>
              <a:gd name="connsiteX98" fmla="*/ 3567259 w 12192000"/>
              <a:gd name="connsiteY98" fmla="*/ 1893482 h 2237474"/>
              <a:gd name="connsiteX99" fmla="*/ 3405770 w 12192000"/>
              <a:gd name="connsiteY99" fmla="*/ 1904591 h 2237474"/>
              <a:gd name="connsiteX100" fmla="*/ 3280097 w 12192000"/>
              <a:gd name="connsiteY100" fmla="*/ 1919610 h 2237474"/>
              <a:gd name="connsiteX101" fmla="*/ 3009910 w 12192000"/>
              <a:gd name="connsiteY101" fmla="*/ 1957866 h 2237474"/>
              <a:gd name="connsiteX102" fmla="*/ 2995934 w 12192000"/>
              <a:gd name="connsiteY102" fmla="*/ 1967085 h 2237474"/>
              <a:gd name="connsiteX103" fmla="*/ 2942858 w 12192000"/>
              <a:gd name="connsiteY103" fmla="*/ 1981367 h 2237474"/>
              <a:gd name="connsiteX104" fmla="*/ 2875436 w 12192000"/>
              <a:gd name="connsiteY104" fmla="*/ 1996977 h 2237474"/>
              <a:gd name="connsiteX105" fmla="*/ 2874892 w 12192000"/>
              <a:gd name="connsiteY105" fmla="*/ 1996085 h 2237474"/>
              <a:gd name="connsiteX106" fmla="*/ 2843662 w 12192000"/>
              <a:gd name="connsiteY106" fmla="*/ 1992498 h 2237474"/>
              <a:gd name="connsiteX107" fmla="*/ 2718916 w 12192000"/>
              <a:gd name="connsiteY107" fmla="*/ 1990867 h 2237474"/>
              <a:gd name="connsiteX108" fmla="*/ 2713522 w 12192000"/>
              <a:gd name="connsiteY108" fmla="*/ 1990173 h 2237474"/>
              <a:gd name="connsiteX109" fmla="*/ 2476147 w 12192000"/>
              <a:gd name="connsiteY109" fmla="*/ 1998305 h 2237474"/>
              <a:gd name="connsiteX110" fmla="*/ 2373568 w 12192000"/>
              <a:gd name="connsiteY110" fmla="*/ 2003219 h 2237474"/>
              <a:gd name="connsiteX111" fmla="*/ 2287219 w 12192000"/>
              <a:gd name="connsiteY111" fmla="*/ 1998750 h 2237474"/>
              <a:gd name="connsiteX112" fmla="*/ 2243069 w 12192000"/>
              <a:gd name="connsiteY112" fmla="*/ 2005321 h 2237474"/>
              <a:gd name="connsiteX113" fmla="*/ 2164831 w 12192000"/>
              <a:gd name="connsiteY113" fmla="*/ 2010143 h 2237474"/>
              <a:gd name="connsiteX114" fmla="*/ 2085228 w 12192000"/>
              <a:gd name="connsiteY114" fmla="*/ 2046431 h 2237474"/>
              <a:gd name="connsiteX115" fmla="*/ 2058061 w 12192000"/>
              <a:gd name="connsiteY115" fmla="*/ 2047942 h 2237474"/>
              <a:gd name="connsiteX116" fmla="*/ 2042244 w 12192000"/>
              <a:gd name="connsiteY116" fmla="*/ 2055560 h 2237474"/>
              <a:gd name="connsiteX117" fmla="*/ 1877728 w 12192000"/>
              <a:gd name="connsiteY117" fmla="*/ 2101004 h 2237474"/>
              <a:gd name="connsiteX118" fmla="*/ 1759056 w 12192000"/>
              <a:gd name="connsiteY118" fmla="*/ 2125608 h 2237474"/>
              <a:gd name="connsiteX119" fmla="*/ 1637948 w 12192000"/>
              <a:gd name="connsiteY119" fmla="*/ 2172597 h 2237474"/>
              <a:gd name="connsiteX120" fmla="*/ 1434549 w 12192000"/>
              <a:gd name="connsiteY120" fmla="*/ 2234522 h 2237474"/>
              <a:gd name="connsiteX121" fmla="*/ 1398481 w 12192000"/>
              <a:gd name="connsiteY121" fmla="*/ 2237074 h 2237474"/>
              <a:gd name="connsiteX122" fmla="*/ 1398407 w 12192000"/>
              <a:gd name="connsiteY122" fmla="*/ 2237095 h 2237474"/>
              <a:gd name="connsiteX123" fmla="*/ 1370962 w 12192000"/>
              <a:gd name="connsiteY123" fmla="*/ 2237474 h 2237474"/>
              <a:gd name="connsiteX124" fmla="*/ 1356367 w 12192000"/>
              <a:gd name="connsiteY124" fmla="*/ 2235089 h 2237474"/>
              <a:gd name="connsiteX125" fmla="*/ 1279765 w 12192000"/>
              <a:gd name="connsiteY125" fmla="*/ 2229639 h 2237474"/>
              <a:gd name="connsiteX126" fmla="*/ 1195347 w 12192000"/>
              <a:gd name="connsiteY126" fmla="*/ 2212354 h 2237474"/>
              <a:gd name="connsiteX127" fmla="*/ 970251 w 12192000"/>
              <a:gd name="connsiteY127" fmla="*/ 2221029 h 2237474"/>
              <a:gd name="connsiteX128" fmla="*/ 812914 w 12192000"/>
              <a:gd name="connsiteY128" fmla="*/ 2210095 h 2237474"/>
              <a:gd name="connsiteX129" fmla="*/ 776382 w 12192000"/>
              <a:gd name="connsiteY129" fmla="*/ 2204512 h 2237474"/>
              <a:gd name="connsiteX130" fmla="*/ 597225 w 12192000"/>
              <a:gd name="connsiteY130" fmla="*/ 2180999 h 2237474"/>
              <a:gd name="connsiteX131" fmla="*/ 520671 w 12192000"/>
              <a:gd name="connsiteY131" fmla="*/ 2180980 h 2237474"/>
              <a:gd name="connsiteX132" fmla="*/ 515024 w 12192000"/>
              <a:gd name="connsiteY132" fmla="*/ 2179258 h 2237474"/>
              <a:gd name="connsiteX133" fmla="*/ 413835 w 12192000"/>
              <a:gd name="connsiteY133" fmla="*/ 2156783 h 2237474"/>
              <a:gd name="connsiteX134" fmla="*/ 376513 w 12192000"/>
              <a:gd name="connsiteY134" fmla="*/ 2154014 h 2237474"/>
              <a:gd name="connsiteX135" fmla="*/ 273386 w 12192000"/>
              <a:gd name="connsiteY135" fmla="*/ 2142551 h 2237474"/>
              <a:gd name="connsiteX136" fmla="*/ 169207 w 12192000"/>
              <a:gd name="connsiteY136" fmla="*/ 2128100 h 2237474"/>
              <a:gd name="connsiteX137" fmla="*/ 77641 w 12192000"/>
              <a:gd name="connsiteY137" fmla="*/ 2126835 h 2237474"/>
              <a:gd name="connsiteX138" fmla="*/ 37645 w 12192000"/>
              <a:gd name="connsiteY138" fmla="*/ 2115401 h 2237474"/>
              <a:gd name="connsiteX139" fmla="*/ 4572 w 12192000"/>
              <a:gd name="connsiteY139" fmla="*/ 2111091 h 2237474"/>
              <a:gd name="connsiteX140" fmla="*/ 0 w 12192000"/>
              <a:gd name="connsiteY140" fmla="*/ 2110468 h 2237474"/>
              <a:gd name="connsiteX141" fmla="*/ 0 w 12192000"/>
              <a:gd name="connsiteY14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1890686 w 12192000"/>
              <a:gd name="connsiteY3" fmla="*/ 732766 h 2237474"/>
              <a:gd name="connsiteX4" fmla="*/ 11820512 w 12192000"/>
              <a:gd name="connsiteY4" fmla="*/ 745392 h 2237474"/>
              <a:gd name="connsiteX5" fmla="*/ 11649954 w 12192000"/>
              <a:gd name="connsiteY5" fmla="*/ 749628 h 2237474"/>
              <a:gd name="connsiteX6" fmla="*/ 11560424 w 12192000"/>
              <a:gd name="connsiteY6" fmla="*/ 748017 h 2237474"/>
              <a:gd name="connsiteX7" fmla="*/ 11358455 w 12192000"/>
              <a:gd name="connsiteY7" fmla="*/ 747593 h 2237474"/>
              <a:gd name="connsiteX8" fmla="*/ 11165209 w 12192000"/>
              <a:gd name="connsiteY8" fmla="*/ 748852 h 2237474"/>
              <a:gd name="connsiteX9" fmla="*/ 11058755 w 12192000"/>
              <a:gd name="connsiteY9" fmla="*/ 749617 h 2237474"/>
              <a:gd name="connsiteX10" fmla="*/ 10846594 w 12192000"/>
              <a:gd name="connsiteY10" fmla="*/ 765069 h 2237474"/>
              <a:gd name="connsiteX11" fmla="*/ 10739478 w 12192000"/>
              <a:gd name="connsiteY11" fmla="*/ 776841 h 2237474"/>
              <a:gd name="connsiteX12" fmla="*/ 10458762 w 12192000"/>
              <a:gd name="connsiteY12" fmla="*/ 755400 h 2237474"/>
              <a:gd name="connsiteX13" fmla="*/ 10211200 w 12192000"/>
              <a:gd name="connsiteY13" fmla="*/ 767513 h 2237474"/>
              <a:gd name="connsiteX14" fmla="*/ 10167995 w 12192000"/>
              <a:gd name="connsiteY14" fmla="*/ 760843 h 2237474"/>
              <a:gd name="connsiteX15" fmla="*/ 9997044 w 12192000"/>
              <a:gd name="connsiteY15" fmla="*/ 780129 h 2237474"/>
              <a:gd name="connsiteX16" fmla="*/ 9943887 w 12192000"/>
              <a:gd name="connsiteY16" fmla="*/ 804141 h 2237474"/>
              <a:gd name="connsiteX17" fmla="*/ 9918248 w 12192000"/>
              <a:gd name="connsiteY17" fmla="*/ 816628 h 2237474"/>
              <a:gd name="connsiteX18" fmla="*/ 9767091 w 12192000"/>
              <a:gd name="connsiteY18" fmla="*/ 870550 h 2237474"/>
              <a:gd name="connsiteX19" fmla="*/ 9683005 w 12192000"/>
              <a:gd name="connsiteY19" fmla="*/ 894128 h 2237474"/>
              <a:gd name="connsiteX20" fmla="*/ 9594438 w 12192000"/>
              <a:gd name="connsiteY20" fmla="*/ 919051 h 2237474"/>
              <a:gd name="connsiteX21" fmla="*/ 9544189 w 12192000"/>
              <a:gd name="connsiteY21" fmla="*/ 938966 h 2237474"/>
              <a:gd name="connsiteX22" fmla="*/ 9500499 w 12192000"/>
              <a:gd name="connsiteY22" fmla="*/ 954680 h 2237474"/>
              <a:gd name="connsiteX23" fmla="*/ 9410017 w 12192000"/>
              <a:gd name="connsiteY23" fmla="*/ 993931 h 2237474"/>
              <a:gd name="connsiteX24" fmla="*/ 9392919 w 12192000"/>
              <a:gd name="connsiteY24" fmla="*/ 994656 h 2237474"/>
              <a:gd name="connsiteX25" fmla="*/ 9268019 w 12192000"/>
              <a:gd name="connsiteY25" fmla="*/ 1007442 h 2237474"/>
              <a:gd name="connsiteX26" fmla="*/ 9188177 w 12192000"/>
              <a:gd name="connsiteY26" fmla="*/ 1035474 h 2237474"/>
              <a:gd name="connsiteX27" fmla="*/ 9155969 w 12192000"/>
              <a:gd name="connsiteY27" fmla="*/ 1046804 h 2237474"/>
              <a:gd name="connsiteX28" fmla="*/ 9133985 w 12192000"/>
              <a:gd name="connsiteY28" fmla="*/ 1046450 h 2237474"/>
              <a:gd name="connsiteX29" fmla="*/ 9003462 w 12192000"/>
              <a:gd name="connsiteY29" fmla="*/ 1042406 h 2237474"/>
              <a:gd name="connsiteX30" fmla="*/ 8968445 w 12192000"/>
              <a:gd name="connsiteY30" fmla="*/ 1052169 h 2237474"/>
              <a:gd name="connsiteX31" fmla="*/ 8886001 w 12192000"/>
              <a:gd name="connsiteY31" fmla="*/ 1067468 h 2237474"/>
              <a:gd name="connsiteX32" fmla="*/ 8838610 w 12192000"/>
              <a:gd name="connsiteY32" fmla="*/ 1075091 h 2237474"/>
              <a:gd name="connsiteX33" fmla="*/ 8750383 w 12192000"/>
              <a:gd name="connsiteY33" fmla="*/ 1097387 h 2237474"/>
              <a:gd name="connsiteX34" fmla="*/ 8665605 w 12192000"/>
              <a:gd name="connsiteY34" fmla="*/ 1110791 h 2237474"/>
              <a:gd name="connsiteX35" fmla="*/ 8584946 w 12192000"/>
              <a:gd name="connsiteY35" fmla="*/ 1135226 h 2237474"/>
              <a:gd name="connsiteX36" fmla="*/ 8419755 w 12192000"/>
              <a:gd name="connsiteY36" fmla="*/ 1216260 h 2237474"/>
              <a:gd name="connsiteX37" fmla="*/ 8411626 w 12192000"/>
              <a:gd name="connsiteY37" fmla="*/ 1214397 h 2237474"/>
              <a:gd name="connsiteX38" fmla="*/ 8363469 w 12192000"/>
              <a:gd name="connsiteY38" fmla="*/ 1246658 h 2237474"/>
              <a:gd name="connsiteX39" fmla="*/ 8275497 w 12192000"/>
              <a:gd name="connsiteY39" fmla="*/ 1264396 h 2237474"/>
              <a:gd name="connsiteX40" fmla="*/ 8074238 w 12192000"/>
              <a:gd name="connsiteY40" fmla="*/ 1301895 h 2237474"/>
              <a:gd name="connsiteX41" fmla="*/ 7942099 w 12192000"/>
              <a:gd name="connsiteY41" fmla="*/ 1336332 h 2237474"/>
              <a:gd name="connsiteX42" fmla="*/ 7902328 w 12192000"/>
              <a:gd name="connsiteY42" fmla="*/ 1345865 h 2237474"/>
              <a:gd name="connsiteX43" fmla="*/ 7840612 w 12192000"/>
              <a:gd name="connsiteY43" fmla="*/ 1369373 h 2237474"/>
              <a:gd name="connsiteX44" fmla="*/ 7786819 w 12192000"/>
              <a:gd name="connsiteY44" fmla="*/ 1378970 h 2237474"/>
              <a:gd name="connsiteX45" fmla="*/ 7548172 w 12192000"/>
              <a:gd name="connsiteY45" fmla="*/ 1417460 h 2237474"/>
              <a:gd name="connsiteX46" fmla="*/ 7483437 w 12192000"/>
              <a:gd name="connsiteY46" fmla="*/ 1478152 h 2237474"/>
              <a:gd name="connsiteX47" fmla="*/ 7377870 w 12192000"/>
              <a:gd name="connsiteY47" fmla="*/ 1523319 h 2237474"/>
              <a:gd name="connsiteX48" fmla="*/ 7230737 w 12192000"/>
              <a:gd name="connsiteY48" fmla="*/ 1562633 h 2237474"/>
              <a:gd name="connsiteX49" fmla="*/ 7224458 w 12192000"/>
              <a:gd name="connsiteY49" fmla="*/ 1573008 h 2237474"/>
              <a:gd name="connsiteX50" fmla="*/ 7183121 w 12192000"/>
              <a:gd name="connsiteY50" fmla="*/ 1595162 h 2237474"/>
              <a:gd name="connsiteX51" fmla="*/ 7164601 w 12192000"/>
              <a:gd name="connsiteY51" fmla="*/ 1606490 h 2237474"/>
              <a:gd name="connsiteX52" fmla="*/ 6900177 w 12192000"/>
              <a:gd name="connsiteY52" fmla="*/ 1636016 h 2237474"/>
              <a:gd name="connsiteX53" fmla="*/ 6795372 w 12192000"/>
              <a:gd name="connsiteY53" fmla="*/ 1644845 h 2237474"/>
              <a:gd name="connsiteX54" fmla="*/ 6692251 w 12192000"/>
              <a:gd name="connsiteY54" fmla="*/ 1656357 h 2237474"/>
              <a:gd name="connsiteX55" fmla="*/ 6655235 w 12192000"/>
              <a:gd name="connsiteY55" fmla="*/ 1661869 h 2237474"/>
              <a:gd name="connsiteX56" fmla="*/ 6554894 w 12192000"/>
              <a:gd name="connsiteY56" fmla="*/ 1664428 h 2237474"/>
              <a:gd name="connsiteX57" fmla="*/ 6516595 w 12192000"/>
              <a:gd name="connsiteY57" fmla="*/ 1667475 h 2237474"/>
              <a:gd name="connsiteX58" fmla="*/ 6508541 w 12192000"/>
              <a:gd name="connsiteY58" fmla="*/ 1668757 h 2237474"/>
              <a:gd name="connsiteX59" fmla="*/ 6471012 w 12192000"/>
              <a:gd name="connsiteY59" fmla="*/ 1678604 h 2237474"/>
              <a:gd name="connsiteX60" fmla="*/ 6364035 w 12192000"/>
              <a:gd name="connsiteY60" fmla="*/ 1667683 h 2237474"/>
              <a:gd name="connsiteX61" fmla="*/ 6280959 w 12192000"/>
              <a:gd name="connsiteY61" fmla="*/ 1689329 h 2237474"/>
              <a:gd name="connsiteX62" fmla="*/ 6243319 w 12192000"/>
              <a:gd name="connsiteY62" fmla="*/ 1695560 h 2237474"/>
              <a:gd name="connsiteX63" fmla="*/ 6098321 w 12192000"/>
              <a:gd name="connsiteY63" fmla="*/ 1721646 h 2237474"/>
              <a:gd name="connsiteX64" fmla="*/ 5880652 w 12192000"/>
              <a:gd name="connsiteY64" fmla="*/ 1779643 h 2237474"/>
              <a:gd name="connsiteX65" fmla="*/ 5785959 w 12192000"/>
              <a:gd name="connsiteY65" fmla="*/ 1775307 h 2237474"/>
              <a:gd name="connsiteX66" fmla="*/ 5643534 w 12192000"/>
              <a:gd name="connsiteY66" fmla="*/ 1802919 h 2237474"/>
              <a:gd name="connsiteX67" fmla="*/ 5518799 w 12192000"/>
              <a:gd name="connsiteY67" fmla="*/ 1818312 h 2237474"/>
              <a:gd name="connsiteX68" fmla="*/ 5505014 w 12192000"/>
              <a:gd name="connsiteY68" fmla="*/ 1819259 h 2237474"/>
              <a:gd name="connsiteX69" fmla="*/ 5453307 w 12192000"/>
              <a:gd name="connsiteY69" fmla="*/ 1815450 h 2237474"/>
              <a:gd name="connsiteX70" fmla="*/ 5221533 w 12192000"/>
              <a:gd name="connsiteY70" fmla="*/ 1846950 h 2237474"/>
              <a:gd name="connsiteX71" fmla="*/ 5149802 w 12192000"/>
              <a:gd name="connsiteY71" fmla="*/ 1844846 h 2237474"/>
              <a:gd name="connsiteX72" fmla="*/ 5114927 w 12192000"/>
              <a:gd name="connsiteY72" fmla="*/ 1847827 h 2237474"/>
              <a:gd name="connsiteX73" fmla="*/ 5108970 w 12192000"/>
              <a:gd name="connsiteY73" fmla="*/ 1847935 h 2237474"/>
              <a:gd name="connsiteX74" fmla="*/ 5067961 w 12192000"/>
              <a:gd name="connsiteY74" fmla="*/ 1845917 h 2237474"/>
              <a:gd name="connsiteX75" fmla="*/ 5007075 w 12192000"/>
              <a:gd name="connsiteY75" fmla="*/ 1838626 h 2237474"/>
              <a:gd name="connsiteX76" fmla="*/ 4944087 w 12192000"/>
              <a:gd name="connsiteY76" fmla="*/ 1823332 h 2237474"/>
              <a:gd name="connsiteX77" fmla="*/ 4907662 w 12192000"/>
              <a:gd name="connsiteY77" fmla="*/ 1816900 h 2237474"/>
              <a:gd name="connsiteX78" fmla="*/ 4882386 w 12192000"/>
              <a:gd name="connsiteY78" fmla="*/ 1809844 h 2237474"/>
              <a:gd name="connsiteX79" fmla="*/ 4811440 w 12192000"/>
              <a:gd name="connsiteY79" fmla="*/ 1804655 h 2237474"/>
              <a:gd name="connsiteX80" fmla="*/ 4691075 w 12192000"/>
              <a:gd name="connsiteY80" fmla="*/ 1801389 h 2237474"/>
              <a:gd name="connsiteX81" fmla="*/ 4640313 w 12192000"/>
              <a:gd name="connsiteY81" fmla="*/ 1784307 h 2237474"/>
              <a:gd name="connsiteX82" fmla="*/ 4536503 w 12192000"/>
              <a:gd name="connsiteY82" fmla="*/ 1785334 h 2237474"/>
              <a:gd name="connsiteX83" fmla="*/ 4513724 w 12192000"/>
              <a:gd name="connsiteY83" fmla="*/ 1791996 h 2237474"/>
              <a:gd name="connsiteX84" fmla="*/ 4459810 w 12192000"/>
              <a:gd name="connsiteY84" fmla="*/ 1797886 h 2237474"/>
              <a:gd name="connsiteX85" fmla="*/ 4379064 w 12192000"/>
              <a:gd name="connsiteY85" fmla="*/ 1817177 h 2237474"/>
              <a:gd name="connsiteX86" fmla="*/ 4290981 w 12192000"/>
              <a:gd name="connsiteY86" fmla="*/ 1839677 h 2237474"/>
              <a:gd name="connsiteX87" fmla="*/ 4238372 w 12192000"/>
              <a:gd name="connsiteY87" fmla="*/ 1851480 h 2237474"/>
              <a:gd name="connsiteX88" fmla="*/ 4232517 w 12192000"/>
              <a:gd name="connsiteY88" fmla="*/ 1852567 h 2237474"/>
              <a:gd name="connsiteX89" fmla="*/ 4191732 w 12192000"/>
              <a:gd name="connsiteY89" fmla="*/ 1857328 h 2237474"/>
              <a:gd name="connsiteX90" fmla="*/ 4065532 w 12192000"/>
              <a:gd name="connsiteY90" fmla="*/ 1855477 h 2237474"/>
              <a:gd name="connsiteX91" fmla="*/ 4028460 w 12192000"/>
              <a:gd name="connsiteY91" fmla="*/ 1855137 h 2237474"/>
              <a:gd name="connsiteX92" fmla="*/ 4002267 w 12192000"/>
              <a:gd name="connsiteY92" fmla="*/ 1852352 h 2237474"/>
              <a:gd name="connsiteX93" fmla="*/ 3931396 w 12192000"/>
              <a:gd name="connsiteY93" fmla="*/ 1858915 h 2237474"/>
              <a:gd name="connsiteX94" fmla="*/ 3812162 w 12192000"/>
              <a:gd name="connsiteY94" fmla="*/ 1875501 h 2237474"/>
              <a:gd name="connsiteX95" fmla="*/ 3758105 w 12192000"/>
              <a:gd name="connsiteY95" fmla="*/ 1871856 h 2237474"/>
              <a:gd name="connsiteX96" fmla="*/ 3715896 w 12192000"/>
              <a:gd name="connsiteY96" fmla="*/ 1881552 h 2237474"/>
              <a:gd name="connsiteX97" fmla="*/ 3567259 w 12192000"/>
              <a:gd name="connsiteY97" fmla="*/ 1893482 h 2237474"/>
              <a:gd name="connsiteX98" fmla="*/ 3405770 w 12192000"/>
              <a:gd name="connsiteY98" fmla="*/ 1904591 h 2237474"/>
              <a:gd name="connsiteX99" fmla="*/ 3280097 w 12192000"/>
              <a:gd name="connsiteY99" fmla="*/ 1919610 h 2237474"/>
              <a:gd name="connsiteX100" fmla="*/ 3009910 w 12192000"/>
              <a:gd name="connsiteY100" fmla="*/ 1957866 h 2237474"/>
              <a:gd name="connsiteX101" fmla="*/ 2995934 w 12192000"/>
              <a:gd name="connsiteY101" fmla="*/ 1967085 h 2237474"/>
              <a:gd name="connsiteX102" fmla="*/ 2942858 w 12192000"/>
              <a:gd name="connsiteY102" fmla="*/ 1981367 h 2237474"/>
              <a:gd name="connsiteX103" fmla="*/ 2875436 w 12192000"/>
              <a:gd name="connsiteY103" fmla="*/ 1996977 h 2237474"/>
              <a:gd name="connsiteX104" fmla="*/ 2874892 w 12192000"/>
              <a:gd name="connsiteY104" fmla="*/ 1996085 h 2237474"/>
              <a:gd name="connsiteX105" fmla="*/ 2843662 w 12192000"/>
              <a:gd name="connsiteY105" fmla="*/ 1992498 h 2237474"/>
              <a:gd name="connsiteX106" fmla="*/ 2718916 w 12192000"/>
              <a:gd name="connsiteY106" fmla="*/ 1990867 h 2237474"/>
              <a:gd name="connsiteX107" fmla="*/ 2713522 w 12192000"/>
              <a:gd name="connsiteY107" fmla="*/ 1990173 h 2237474"/>
              <a:gd name="connsiteX108" fmla="*/ 2476147 w 12192000"/>
              <a:gd name="connsiteY108" fmla="*/ 1998305 h 2237474"/>
              <a:gd name="connsiteX109" fmla="*/ 2373568 w 12192000"/>
              <a:gd name="connsiteY109" fmla="*/ 2003219 h 2237474"/>
              <a:gd name="connsiteX110" fmla="*/ 2287219 w 12192000"/>
              <a:gd name="connsiteY110" fmla="*/ 1998750 h 2237474"/>
              <a:gd name="connsiteX111" fmla="*/ 2243069 w 12192000"/>
              <a:gd name="connsiteY111" fmla="*/ 2005321 h 2237474"/>
              <a:gd name="connsiteX112" fmla="*/ 2164831 w 12192000"/>
              <a:gd name="connsiteY112" fmla="*/ 2010143 h 2237474"/>
              <a:gd name="connsiteX113" fmla="*/ 2085228 w 12192000"/>
              <a:gd name="connsiteY113" fmla="*/ 2046431 h 2237474"/>
              <a:gd name="connsiteX114" fmla="*/ 2058061 w 12192000"/>
              <a:gd name="connsiteY114" fmla="*/ 2047942 h 2237474"/>
              <a:gd name="connsiteX115" fmla="*/ 2042244 w 12192000"/>
              <a:gd name="connsiteY115" fmla="*/ 2055560 h 2237474"/>
              <a:gd name="connsiteX116" fmla="*/ 1877728 w 12192000"/>
              <a:gd name="connsiteY116" fmla="*/ 2101004 h 2237474"/>
              <a:gd name="connsiteX117" fmla="*/ 1759056 w 12192000"/>
              <a:gd name="connsiteY117" fmla="*/ 2125608 h 2237474"/>
              <a:gd name="connsiteX118" fmla="*/ 1637948 w 12192000"/>
              <a:gd name="connsiteY118" fmla="*/ 2172597 h 2237474"/>
              <a:gd name="connsiteX119" fmla="*/ 1434549 w 12192000"/>
              <a:gd name="connsiteY119" fmla="*/ 2234522 h 2237474"/>
              <a:gd name="connsiteX120" fmla="*/ 1398481 w 12192000"/>
              <a:gd name="connsiteY120" fmla="*/ 2237074 h 2237474"/>
              <a:gd name="connsiteX121" fmla="*/ 1398407 w 12192000"/>
              <a:gd name="connsiteY121" fmla="*/ 2237095 h 2237474"/>
              <a:gd name="connsiteX122" fmla="*/ 1370962 w 12192000"/>
              <a:gd name="connsiteY122" fmla="*/ 2237474 h 2237474"/>
              <a:gd name="connsiteX123" fmla="*/ 1356367 w 12192000"/>
              <a:gd name="connsiteY123" fmla="*/ 2235089 h 2237474"/>
              <a:gd name="connsiteX124" fmla="*/ 1279765 w 12192000"/>
              <a:gd name="connsiteY124" fmla="*/ 2229639 h 2237474"/>
              <a:gd name="connsiteX125" fmla="*/ 1195347 w 12192000"/>
              <a:gd name="connsiteY125" fmla="*/ 2212354 h 2237474"/>
              <a:gd name="connsiteX126" fmla="*/ 970251 w 12192000"/>
              <a:gd name="connsiteY126" fmla="*/ 2221029 h 2237474"/>
              <a:gd name="connsiteX127" fmla="*/ 812914 w 12192000"/>
              <a:gd name="connsiteY127" fmla="*/ 2210095 h 2237474"/>
              <a:gd name="connsiteX128" fmla="*/ 776382 w 12192000"/>
              <a:gd name="connsiteY128" fmla="*/ 2204512 h 2237474"/>
              <a:gd name="connsiteX129" fmla="*/ 597225 w 12192000"/>
              <a:gd name="connsiteY129" fmla="*/ 2180999 h 2237474"/>
              <a:gd name="connsiteX130" fmla="*/ 520671 w 12192000"/>
              <a:gd name="connsiteY130" fmla="*/ 2180980 h 2237474"/>
              <a:gd name="connsiteX131" fmla="*/ 515024 w 12192000"/>
              <a:gd name="connsiteY131" fmla="*/ 2179258 h 2237474"/>
              <a:gd name="connsiteX132" fmla="*/ 413835 w 12192000"/>
              <a:gd name="connsiteY132" fmla="*/ 2156783 h 2237474"/>
              <a:gd name="connsiteX133" fmla="*/ 376513 w 12192000"/>
              <a:gd name="connsiteY133" fmla="*/ 2154014 h 2237474"/>
              <a:gd name="connsiteX134" fmla="*/ 273386 w 12192000"/>
              <a:gd name="connsiteY134" fmla="*/ 2142551 h 2237474"/>
              <a:gd name="connsiteX135" fmla="*/ 169207 w 12192000"/>
              <a:gd name="connsiteY135" fmla="*/ 2128100 h 2237474"/>
              <a:gd name="connsiteX136" fmla="*/ 77641 w 12192000"/>
              <a:gd name="connsiteY136" fmla="*/ 2126835 h 2237474"/>
              <a:gd name="connsiteX137" fmla="*/ 37645 w 12192000"/>
              <a:gd name="connsiteY137" fmla="*/ 2115401 h 2237474"/>
              <a:gd name="connsiteX138" fmla="*/ 4572 w 12192000"/>
              <a:gd name="connsiteY138" fmla="*/ 2111091 h 2237474"/>
              <a:gd name="connsiteX139" fmla="*/ 0 w 12192000"/>
              <a:gd name="connsiteY139" fmla="*/ 2110468 h 2237474"/>
              <a:gd name="connsiteX140" fmla="*/ 0 w 12192000"/>
              <a:gd name="connsiteY14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1890686 w 12192000"/>
              <a:gd name="connsiteY3" fmla="*/ 732766 h 2237474"/>
              <a:gd name="connsiteX4" fmla="*/ 11820512 w 12192000"/>
              <a:gd name="connsiteY4" fmla="*/ 745392 h 2237474"/>
              <a:gd name="connsiteX5" fmla="*/ 11649954 w 12192000"/>
              <a:gd name="connsiteY5" fmla="*/ 749628 h 2237474"/>
              <a:gd name="connsiteX6" fmla="*/ 11560424 w 12192000"/>
              <a:gd name="connsiteY6" fmla="*/ 748017 h 2237474"/>
              <a:gd name="connsiteX7" fmla="*/ 11358455 w 12192000"/>
              <a:gd name="connsiteY7" fmla="*/ 747593 h 2237474"/>
              <a:gd name="connsiteX8" fmla="*/ 11165209 w 12192000"/>
              <a:gd name="connsiteY8" fmla="*/ 748852 h 2237474"/>
              <a:gd name="connsiteX9" fmla="*/ 11058755 w 12192000"/>
              <a:gd name="connsiteY9" fmla="*/ 749617 h 2237474"/>
              <a:gd name="connsiteX10" fmla="*/ 10846594 w 12192000"/>
              <a:gd name="connsiteY10" fmla="*/ 765069 h 2237474"/>
              <a:gd name="connsiteX11" fmla="*/ 10739478 w 12192000"/>
              <a:gd name="connsiteY11" fmla="*/ 776841 h 2237474"/>
              <a:gd name="connsiteX12" fmla="*/ 10458762 w 12192000"/>
              <a:gd name="connsiteY12" fmla="*/ 755400 h 2237474"/>
              <a:gd name="connsiteX13" fmla="*/ 10211200 w 12192000"/>
              <a:gd name="connsiteY13" fmla="*/ 767513 h 2237474"/>
              <a:gd name="connsiteX14" fmla="*/ 10167995 w 12192000"/>
              <a:gd name="connsiteY14" fmla="*/ 760843 h 2237474"/>
              <a:gd name="connsiteX15" fmla="*/ 9997044 w 12192000"/>
              <a:gd name="connsiteY15" fmla="*/ 780129 h 2237474"/>
              <a:gd name="connsiteX16" fmla="*/ 9943887 w 12192000"/>
              <a:gd name="connsiteY16" fmla="*/ 804141 h 2237474"/>
              <a:gd name="connsiteX17" fmla="*/ 9918248 w 12192000"/>
              <a:gd name="connsiteY17" fmla="*/ 816628 h 2237474"/>
              <a:gd name="connsiteX18" fmla="*/ 9767091 w 12192000"/>
              <a:gd name="connsiteY18" fmla="*/ 870550 h 2237474"/>
              <a:gd name="connsiteX19" fmla="*/ 9683005 w 12192000"/>
              <a:gd name="connsiteY19" fmla="*/ 894128 h 2237474"/>
              <a:gd name="connsiteX20" fmla="*/ 9594438 w 12192000"/>
              <a:gd name="connsiteY20" fmla="*/ 919051 h 2237474"/>
              <a:gd name="connsiteX21" fmla="*/ 9544189 w 12192000"/>
              <a:gd name="connsiteY21" fmla="*/ 938966 h 2237474"/>
              <a:gd name="connsiteX22" fmla="*/ 9500499 w 12192000"/>
              <a:gd name="connsiteY22" fmla="*/ 954680 h 2237474"/>
              <a:gd name="connsiteX23" fmla="*/ 9410017 w 12192000"/>
              <a:gd name="connsiteY23" fmla="*/ 993931 h 2237474"/>
              <a:gd name="connsiteX24" fmla="*/ 9392919 w 12192000"/>
              <a:gd name="connsiteY24" fmla="*/ 994656 h 2237474"/>
              <a:gd name="connsiteX25" fmla="*/ 9268019 w 12192000"/>
              <a:gd name="connsiteY25" fmla="*/ 1007442 h 2237474"/>
              <a:gd name="connsiteX26" fmla="*/ 9188177 w 12192000"/>
              <a:gd name="connsiteY26" fmla="*/ 1035474 h 2237474"/>
              <a:gd name="connsiteX27" fmla="*/ 9155969 w 12192000"/>
              <a:gd name="connsiteY27" fmla="*/ 1046804 h 2237474"/>
              <a:gd name="connsiteX28" fmla="*/ 9133985 w 12192000"/>
              <a:gd name="connsiteY28" fmla="*/ 1046450 h 2237474"/>
              <a:gd name="connsiteX29" fmla="*/ 9003462 w 12192000"/>
              <a:gd name="connsiteY29" fmla="*/ 1042406 h 2237474"/>
              <a:gd name="connsiteX30" fmla="*/ 8968445 w 12192000"/>
              <a:gd name="connsiteY30" fmla="*/ 1052169 h 2237474"/>
              <a:gd name="connsiteX31" fmla="*/ 8886001 w 12192000"/>
              <a:gd name="connsiteY31" fmla="*/ 1067468 h 2237474"/>
              <a:gd name="connsiteX32" fmla="*/ 8838610 w 12192000"/>
              <a:gd name="connsiteY32" fmla="*/ 1075091 h 2237474"/>
              <a:gd name="connsiteX33" fmla="*/ 8750383 w 12192000"/>
              <a:gd name="connsiteY33" fmla="*/ 1097387 h 2237474"/>
              <a:gd name="connsiteX34" fmla="*/ 8665605 w 12192000"/>
              <a:gd name="connsiteY34" fmla="*/ 1110791 h 2237474"/>
              <a:gd name="connsiteX35" fmla="*/ 8584946 w 12192000"/>
              <a:gd name="connsiteY35" fmla="*/ 1135226 h 2237474"/>
              <a:gd name="connsiteX36" fmla="*/ 8419755 w 12192000"/>
              <a:gd name="connsiteY36" fmla="*/ 1216260 h 2237474"/>
              <a:gd name="connsiteX37" fmla="*/ 8411626 w 12192000"/>
              <a:gd name="connsiteY37" fmla="*/ 1214397 h 2237474"/>
              <a:gd name="connsiteX38" fmla="*/ 8363469 w 12192000"/>
              <a:gd name="connsiteY38" fmla="*/ 1246658 h 2237474"/>
              <a:gd name="connsiteX39" fmla="*/ 8275497 w 12192000"/>
              <a:gd name="connsiteY39" fmla="*/ 1264396 h 2237474"/>
              <a:gd name="connsiteX40" fmla="*/ 8074238 w 12192000"/>
              <a:gd name="connsiteY40" fmla="*/ 1301895 h 2237474"/>
              <a:gd name="connsiteX41" fmla="*/ 7942099 w 12192000"/>
              <a:gd name="connsiteY41" fmla="*/ 1336332 h 2237474"/>
              <a:gd name="connsiteX42" fmla="*/ 7902328 w 12192000"/>
              <a:gd name="connsiteY42" fmla="*/ 1345865 h 2237474"/>
              <a:gd name="connsiteX43" fmla="*/ 7840612 w 12192000"/>
              <a:gd name="connsiteY43" fmla="*/ 1369373 h 2237474"/>
              <a:gd name="connsiteX44" fmla="*/ 7786819 w 12192000"/>
              <a:gd name="connsiteY44" fmla="*/ 1378970 h 2237474"/>
              <a:gd name="connsiteX45" fmla="*/ 7548172 w 12192000"/>
              <a:gd name="connsiteY45" fmla="*/ 1417460 h 2237474"/>
              <a:gd name="connsiteX46" fmla="*/ 7483437 w 12192000"/>
              <a:gd name="connsiteY46" fmla="*/ 1478152 h 2237474"/>
              <a:gd name="connsiteX47" fmla="*/ 7377870 w 12192000"/>
              <a:gd name="connsiteY47" fmla="*/ 1523319 h 2237474"/>
              <a:gd name="connsiteX48" fmla="*/ 7230737 w 12192000"/>
              <a:gd name="connsiteY48" fmla="*/ 1562633 h 2237474"/>
              <a:gd name="connsiteX49" fmla="*/ 7224458 w 12192000"/>
              <a:gd name="connsiteY49" fmla="*/ 1573008 h 2237474"/>
              <a:gd name="connsiteX50" fmla="*/ 7183121 w 12192000"/>
              <a:gd name="connsiteY50" fmla="*/ 1595162 h 2237474"/>
              <a:gd name="connsiteX51" fmla="*/ 7164601 w 12192000"/>
              <a:gd name="connsiteY51" fmla="*/ 1606490 h 2237474"/>
              <a:gd name="connsiteX52" fmla="*/ 6900177 w 12192000"/>
              <a:gd name="connsiteY52" fmla="*/ 1636016 h 2237474"/>
              <a:gd name="connsiteX53" fmla="*/ 6795372 w 12192000"/>
              <a:gd name="connsiteY53" fmla="*/ 1644845 h 2237474"/>
              <a:gd name="connsiteX54" fmla="*/ 6692251 w 12192000"/>
              <a:gd name="connsiteY54" fmla="*/ 1656357 h 2237474"/>
              <a:gd name="connsiteX55" fmla="*/ 6655235 w 12192000"/>
              <a:gd name="connsiteY55" fmla="*/ 1661869 h 2237474"/>
              <a:gd name="connsiteX56" fmla="*/ 6554894 w 12192000"/>
              <a:gd name="connsiteY56" fmla="*/ 1664428 h 2237474"/>
              <a:gd name="connsiteX57" fmla="*/ 6516595 w 12192000"/>
              <a:gd name="connsiteY57" fmla="*/ 1667475 h 2237474"/>
              <a:gd name="connsiteX58" fmla="*/ 6508541 w 12192000"/>
              <a:gd name="connsiteY58" fmla="*/ 1668757 h 2237474"/>
              <a:gd name="connsiteX59" fmla="*/ 6471012 w 12192000"/>
              <a:gd name="connsiteY59" fmla="*/ 1678604 h 2237474"/>
              <a:gd name="connsiteX60" fmla="*/ 6364035 w 12192000"/>
              <a:gd name="connsiteY60" fmla="*/ 1667683 h 2237474"/>
              <a:gd name="connsiteX61" fmla="*/ 6280959 w 12192000"/>
              <a:gd name="connsiteY61" fmla="*/ 1689329 h 2237474"/>
              <a:gd name="connsiteX62" fmla="*/ 6243319 w 12192000"/>
              <a:gd name="connsiteY62" fmla="*/ 1695560 h 2237474"/>
              <a:gd name="connsiteX63" fmla="*/ 6098321 w 12192000"/>
              <a:gd name="connsiteY63" fmla="*/ 1721646 h 2237474"/>
              <a:gd name="connsiteX64" fmla="*/ 5880652 w 12192000"/>
              <a:gd name="connsiteY64" fmla="*/ 1779643 h 2237474"/>
              <a:gd name="connsiteX65" fmla="*/ 5785959 w 12192000"/>
              <a:gd name="connsiteY65" fmla="*/ 1775307 h 2237474"/>
              <a:gd name="connsiteX66" fmla="*/ 5643534 w 12192000"/>
              <a:gd name="connsiteY66" fmla="*/ 1802919 h 2237474"/>
              <a:gd name="connsiteX67" fmla="*/ 5518799 w 12192000"/>
              <a:gd name="connsiteY67" fmla="*/ 1818312 h 2237474"/>
              <a:gd name="connsiteX68" fmla="*/ 5505014 w 12192000"/>
              <a:gd name="connsiteY68" fmla="*/ 1819259 h 2237474"/>
              <a:gd name="connsiteX69" fmla="*/ 5453307 w 12192000"/>
              <a:gd name="connsiteY69" fmla="*/ 1815450 h 2237474"/>
              <a:gd name="connsiteX70" fmla="*/ 5221533 w 12192000"/>
              <a:gd name="connsiteY70" fmla="*/ 1846950 h 2237474"/>
              <a:gd name="connsiteX71" fmla="*/ 5149802 w 12192000"/>
              <a:gd name="connsiteY71" fmla="*/ 1844846 h 2237474"/>
              <a:gd name="connsiteX72" fmla="*/ 5114927 w 12192000"/>
              <a:gd name="connsiteY72" fmla="*/ 1847827 h 2237474"/>
              <a:gd name="connsiteX73" fmla="*/ 5108970 w 12192000"/>
              <a:gd name="connsiteY73" fmla="*/ 1847935 h 2237474"/>
              <a:gd name="connsiteX74" fmla="*/ 5067961 w 12192000"/>
              <a:gd name="connsiteY74" fmla="*/ 1845917 h 2237474"/>
              <a:gd name="connsiteX75" fmla="*/ 5007075 w 12192000"/>
              <a:gd name="connsiteY75" fmla="*/ 1838626 h 2237474"/>
              <a:gd name="connsiteX76" fmla="*/ 4944087 w 12192000"/>
              <a:gd name="connsiteY76" fmla="*/ 1823332 h 2237474"/>
              <a:gd name="connsiteX77" fmla="*/ 4907662 w 12192000"/>
              <a:gd name="connsiteY77" fmla="*/ 1816900 h 2237474"/>
              <a:gd name="connsiteX78" fmla="*/ 4882386 w 12192000"/>
              <a:gd name="connsiteY78" fmla="*/ 1809844 h 2237474"/>
              <a:gd name="connsiteX79" fmla="*/ 4811440 w 12192000"/>
              <a:gd name="connsiteY79" fmla="*/ 1804655 h 2237474"/>
              <a:gd name="connsiteX80" fmla="*/ 4691075 w 12192000"/>
              <a:gd name="connsiteY80" fmla="*/ 1801389 h 2237474"/>
              <a:gd name="connsiteX81" fmla="*/ 4640313 w 12192000"/>
              <a:gd name="connsiteY81" fmla="*/ 1784307 h 2237474"/>
              <a:gd name="connsiteX82" fmla="*/ 4536503 w 12192000"/>
              <a:gd name="connsiteY82" fmla="*/ 1785334 h 2237474"/>
              <a:gd name="connsiteX83" fmla="*/ 4513724 w 12192000"/>
              <a:gd name="connsiteY83" fmla="*/ 1791996 h 2237474"/>
              <a:gd name="connsiteX84" fmla="*/ 4459810 w 12192000"/>
              <a:gd name="connsiteY84" fmla="*/ 1797886 h 2237474"/>
              <a:gd name="connsiteX85" fmla="*/ 4379064 w 12192000"/>
              <a:gd name="connsiteY85" fmla="*/ 1817177 h 2237474"/>
              <a:gd name="connsiteX86" fmla="*/ 4290981 w 12192000"/>
              <a:gd name="connsiteY86" fmla="*/ 1839677 h 2237474"/>
              <a:gd name="connsiteX87" fmla="*/ 4238372 w 12192000"/>
              <a:gd name="connsiteY87" fmla="*/ 1851480 h 2237474"/>
              <a:gd name="connsiteX88" fmla="*/ 4232517 w 12192000"/>
              <a:gd name="connsiteY88" fmla="*/ 1852567 h 2237474"/>
              <a:gd name="connsiteX89" fmla="*/ 4191732 w 12192000"/>
              <a:gd name="connsiteY89" fmla="*/ 1857328 h 2237474"/>
              <a:gd name="connsiteX90" fmla="*/ 4065532 w 12192000"/>
              <a:gd name="connsiteY90" fmla="*/ 1855477 h 2237474"/>
              <a:gd name="connsiteX91" fmla="*/ 4028460 w 12192000"/>
              <a:gd name="connsiteY91" fmla="*/ 1855137 h 2237474"/>
              <a:gd name="connsiteX92" fmla="*/ 4002267 w 12192000"/>
              <a:gd name="connsiteY92" fmla="*/ 1852352 h 2237474"/>
              <a:gd name="connsiteX93" fmla="*/ 3931396 w 12192000"/>
              <a:gd name="connsiteY93" fmla="*/ 1858915 h 2237474"/>
              <a:gd name="connsiteX94" fmla="*/ 3812162 w 12192000"/>
              <a:gd name="connsiteY94" fmla="*/ 1875501 h 2237474"/>
              <a:gd name="connsiteX95" fmla="*/ 3758105 w 12192000"/>
              <a:gd name="connsiteY95" fmla="*/ 1871856 h 2237474"/>
              <a:gd name="connsiteX96" fmla="*/ 3715896 w 12192000"/>
              <a:gd name="connsiteY96" fmla="*/ 1881552 h 2237474"/>
              <a:gd name="connsiteX97" fmla="*/ 3567259 w 12192000"/>
              <a:gd name="connsiteY97" fmla="*/ 1893482 h 2237474"/>
              <a:gd name="connsiteX98" fmla="*/ 3405770 w 12192000"/>
              <a:gd name="connsiteY98" fmla="*/ 1904591 h 2237474"/>
              <a:gd name="connsiteX99" fmla="*/ 3280097 w 12192000"/>
              <a:gd name="connsiteY99" fmla="*/ 1919610 h 2237474"/>
              <a:gd name="connsiteX100" fmla="*/ 3009910 w 12192000"/>
              <a:gd name="connsiteY100" fmla="*/ 1957866 h 2237474"/>
              <a:gd name="connsiteX101" fmla="*/ 2995934 w 12192000"/>
              <a:gd name="connsiteY101" fmla="*/ 1967085 h 2237474"/>
              <a:gd name="connsiteX102" fmla="*/ 2942858 w 12192000"/>
              <a:gd name="connsiteY102" fmla="*/ 1981367 h 2237474"/>
              <a:gd name="connsiteX103" fmla="*/ 2875436 w 12192000"/>
              <a:gd name="connsiteY103" fmla="*/ 1996977 h 2237474"/>
              <a:gd name="connsiteX104" fmla="*/ 2874892 w 12192000"/>
              <a:gd name="connsiteY104" fmla="*/ 1996085 h 2237474"/>
              <a:gd name="connsiteX105" fmla="*/ 2843662 w 12192000"/>
              <a:gd name="connsiteY105" fmla="*/ 1992498 h 2237474"/>
              <a:gd name="connsiteX106" fmla="*/ 2718916 w 12192000"/>
              <a:gd name="connsiteY106" fmla="*/ 1990867 h 2237474"/>
              <a:gd name="connsiteX107" fmla="*/ 2713522 w 12192000"/>
              <a:gd name="connsiteY107" fmla="*/ 1990173 h 2237474"/>
              <a:gd name="connsiteX108" fmla="*/ 2476147 w 12192000"/>
              <a:gd name="connsiteY108" fmla="*/ 1998305 h 2237474"/>
              <a:gd name="connsiteX109" fmla="*/ 2373568 w 12192000"/>
              <a:gd name="connsiteY109" fmla="*/ 2003219 h 2237474"/>
              <a:gd name="connsiteX110" fmla="*/ 2287219 w 12192000"/>
              <a:gd name="connsiteY110" fmla="*/ 1998750 h 2237474"/>
              <a:gd name="connsiteX111" fmla="*/ 2243069 w 12192000"/>
              <a:gd name="connsiteY111" fmla="*/ 2005321 h 2237474"/>
              <a:gd name="connsiteX112" fmla="*/ 2164831 w 12192000"/>
              <a:gd name="connsiteY112" fmla="*/ 2010143 h 2237474"/>
              <a:gd name="connsiteX113" fmla="*/ 2085228 w 12192000"/>
              <a:gd name="connsiteY113" fmla="*/ 2046431 h 2237474"/>
              <a:gd name="connsiteX114" fmla="*/ 2058061 w 12192000"/>
              <a:gd name="connsiteY114" fmla="*/ 2047942 h 2237474"/>
              <a:gd name="connsiteX115" fmla="*/ 2042244 w 12192000"/>
              <a:gd name="connsiteY115" fmla="*/ 2055560 h 2237474"/>
              <a:gd name="connsiteX116" fmla="*/ 1877728 w 12192000"/>
              <a:gd name="connsiteY116" fmla="*/ 2101004 h 2237474"/>
              <a:gd name="connsiteX117" fmla="*/ 1759056 w 12192000"/>
              <a:gd name="connsiteY117" fmla="*/ 2125608 h 2237474"/>
              <a:gd name="connsiteX118" fmla="*/ 1637948 w 12192000"/>
              <a:gd name="connsiteY118" fmla="*/ 2172597 h 2237474"/>
              <a:gd name="connsiteX119" fmla="*/ 1434549 w 12192000"/>
              <a:gd name="connsiteY119" fmla="*/ 2234522 h 2237474"/>
              <a:gd name="connsiteX120" fmla="*/ 1398481 w 12192000"/>
              <a:gd name="connsiteY120" fmla="*/ 2237074 h 2237474"/>
              <a:gd name="connsiteX121" fmla="*/ 1398407 w 12192000"/>
              <a:gd name="connsiteY121" fmla="*/ 2237095 h 2237474"/>
              <a:gd name="connsiteX122" fmla="*/ 1370962 w 12192000"/>
              <a:gd name="connsiteY122" fmla="*/ 2237474 h 2237474"/>
              <a:gd name="connsiteX123" fmla="*/ 1356367 w 12192000"/>
              <a:gd name="connsiteY123" fmla="*/ 2235089 h 2237474"/>
              <a:gd name="connsiteX124" fmla="*/ 1279765 w 12192000"/>
              <a:gd name="connsiteY124" fmla="*/ 2229639 h 2237474"/>
              <a:gd name="connsiteX125" fmla="*/ 1195347 w 12192000"/>
              <a:gd name="connsiteY125" fmla="*/ 2212354 h 2237474"/>
              <a:gd name="connsiteX126" fmla="*/ 970251 w 12192000"/>
              <a:gd name="connsiteY126" fmla="*/ 2221029 h 2237474"/>
              <a:gd name="connsiteX127" fmla="*/ 812914 w 12192000"/>
              <a:gd name="connsiteY127" fmla="*/ 2210095 h 2237474"/>
              <a:gd name="connsiteX128" fmla="*/ 776382 w 12192000"/>
              <a:gd name="connsiteY128" fmla="*/ 2204512 h 2237474"/>
              <a:gd name="connsiteX129" fmla="*/ 597225 w 12192000"/>
              <a:gd name="connsiteY129" fmla="*/ 2180999 h 2237474"/>
              <a:gd name="connsiteX130" fmla="*/ 520671 w 12192000"/>
              <a:gd name="connsiteY130" fmla="*/ 2180980 h 2237474"/>
              <a:gd name="connsiteX131" fmla="*/ 515024 w 12192000"/>
              <a:gd name="connsiteY131" fmla="*/ 2179258 h 2237474"/>
              <a:gd name="connsiteX132" fmla="*/ 413835 w 12192000"/>
              <a:gd name="connsiteY132" fmla="*/ 2156783 h 2237474"/>
              <a:gd name="connsiteX133" fmla="*/ 376513 w 12192000"/>
              <a:gd name="connsiteY133" fmla="*/ 2154014 h 2237474"/>
              <a:gd name="connsiteX134" fmla="*/ 273386 w 12192000"/>
              <a:gd name="connsiteY134" fmla="*/ 2142551 h 2237474"/>
              <a:gd name="connsiteX135" fmla="*/ 169207 w 12192000"/>
              <a:gd name="connsiteY135" fmla="*/ 2128100 h 2237474"/>
              <a:gd name="connsiteX136" fmla="*/ 77641 w 12192000"/>
              <a:gd name="connsiteY136" fmla="*/ 2126835 h 2237474"/>
              <a:gd name="connsiteX137" fmla="*/ 37645 w 12192000"/>
              <a:gd name="connsiteY137" fmla="*/ 2115401 h 2237474"/>
              <a:gd name="connsiteX138" fmla="*/ 4572 w 12192000"/>
              <a:gd name="connsiteY138" fmla="*/ 2111091 h 2237474"/>
              <a:gd name="connsiteX139" fmla="*/ 0 w 12192000"/>
              <a:gd name="connsiteY139" fmla="*/ 2110468 h 2237474"/>
              <a:gd name="connsiteX140" fmla="*/ 0 w 12192000"/>
              <a:gd name="connsiteY14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1890686 w 12192000"/>
              <a:gd name="connsiteY3" fmla="*/ 732766 h 2237474"/>
              <a:gd name="connsiteX4" fmla="*/ 11820512 w 12192000"/>
              <a:gd name="connsiteY4" fmla="*/ 745392 h 2237474"/>
              <a:gd name="connsiteX5" fmla="*/ 11649954 w 12192000"/>
              <a:gd name="connsiteY5" fmla="*/ 749628 h 2237474"/>
              <a:gd name="connsiteX6" fmla="*/ 11560424 w 12192000"/>
              <a:gd name="connsiteY6" fmla="*/ 748017 h 2237474"/>
              <a:gd name="connsiteX7" fmla="*/ 11358455 w 12192000"/>
              <a:gd name="connsiteY7" fmla="*/ 747593 h 2237474"/>
              <a:gd name="connsiteX8" fmla="*/ 11165209 w 12192000"/>
              <a:gd name="connsiteY8" fmla="*/ 748852 h 2237474"/>
              <a:gd name="connsiteX9" fmla="*/ 11058755 w 12192000"/>
              <a:gd name="connsiteY9" fmla="*/ 749617 h 2237474"/>
              <a:gd name="connsiteX10" fmla="*/ 10846594 w 12192000"/>
              <a:gd name="connsiteY10" fmla="*/ 765069 h 2237474"/>
              <a:gd name="connsiteX11" fmla="*/ 10739478 w 12192000"/>
              <a:gd name="connsiteY11" fmla="*/ 776841 h 2237474"/>
              <a:gd name="connsiteX12" fmla="*/ 10458762 w 12192000"/>
              <a:gd name="connsiteY12" fmla="*/ 755400 h 2237474"/>
              <a:gd name="connsiteX13" fmla="*/ 10211200 w 12192000"/>
              <a:gd name="connsiteY13" fmla="*/ 767513 h 2237474"/>
              <a:gd name="connsiteX14" fmla="*/ 10167995 w 12192000"/>
              <a:gd name="connsiteY14" fmla="*/ 760843 h 2237474"/>
              <a:gd name="connsiteX15" fmla="*/ 9997044 w 12192000"/>
              <a:gd name="connsiteY15" fmla="*/ 780129 h 2237474"/>
              <a:gd name="connsiteX16" fmla="*/ 9943887 w 12192000"/>
              <a:gd name="connsiteY16" fmla="*/ 804141 h 2237474"/>
              <a:gd name="connsiteX17" fmla="*/ 9918248 w 12192000"/>
              <a:gd name="connsiteY17" fmla="*/ 816628 h 2237474"/>
              <a:gd name="connsiteX18" fmla="*/ 9767091 w 12192000"/>
              <a:gd name="connsiteY18" fmla="*/ 870550 h 2237474"/>
              <a:gd name="connsiteX19" fmla="*/ 9683005 w 12192000"/>
              <a:gd name="connsiteY19" fmla="*/ 894128 h 2237474"/>
              <a:gd name="connsiteX20" fmla="*/ 9594438 w 12192000"/>
              <a:gd name="connsiteY20" fmla="*/ 919051 h 2237474"/>
              <a:gd name="connsiteX21" fmla="*/ 9544189 w 12192000"/>
              <a:gd name="connsiteY21" fmla="*/ 938966 h 2237474"/>
              <a:gd name="connsiteX22" fmla="*/ 9500499 w 12192000"/>
              <a:gd name="connsiteY22" fmla="*/ 954680 h 2237474"/>
              <a:gd name="connsiteX23" fmla="*/ 9410017 w 12192000"/>
              <a:gd name="connsiteY23" fmla="*/ 993931 h 2237474"/>
              <a:gd name="connsiteX24" fmla="*/ 9392919 w 12192000"/>
              <a:gd name="connsiteY24" fmla="*/ 994656 h 2237474"/>
              <a:gd name="connsiteX25" fmla="*/ 9268019 w 12192000"/>
              <a:gd name="connsiteY25" fmla="*/ 1007442 h 2237474"/>
              <a:gd name="connsiteX26" fmla="*/ 9188177 w 12192000"/>
              <a:gd name="connsiteY26" fmla="*/ 1035474 h 2237474"/>
              <a:gd name="connsiteX27" fmla="*/ 9155969 w 12192000"/>
              <a:gd name="connsiteY27" fmla="*/ 1046804 h 2237474"/>
              <a:gd name="connsiteX28" fmla="*/ 9133985 w 12192000"/>
              <a:gd name="connsiteY28" fmla="*/ 1046450 h 2237474"/>
              <a:gd name="connsiteX29" fmla="*/ 9003462 w 12192000"/>
              <a:gd name="connsiteY29" fmla="*/ 1042406 h 2237474"/>
              <a:gd name="connsiteX30" fmla="*/ 8968445 w 12192000"/>
              <a:gd name="connsiteY30" fmla="*/ 1052169 h 2237474"/>
              <a:gd name="connsiteX31" fmla="*/ 8886001 w 12192000"/>
              <a:gd name="connsiteY31" fmla="*/ 1067468 h 2237474"/>
              <a:gd name="connsiteX32" fmla="*/ 8838610 w 12192000"/>
              <a:gd name="connsiteY32" fmla="*/ 1075091 h 2237474"/>
              <a:gd name="connsiteX33" fmla="*/ 8750383 w 12192000"/>
              <a:gd name="connsiteY33" fmla="*/ 1097387 h 2237474"/>
              <a:gd name="connsiteX34" fmla="*/ 8665605 w 12192000"/>
              <a:gd name="connsiteY34" fmla="*/ 1110791 h 2237474"/>
              <a:gd name="connsiteX35" fmla="*/ 8584946 w 12192000"/>
              <a:gd name="connsiteY35" fmla="*/ 1135226 h 2237474"/>
              <a:gd name="connsiteX36" fmla="*/ 8419755 w 12192000"/>
              <a:gd name="connsiteY36" fmla="*/ 1216260 h 2237474"/>
              <a:gd name="connsiteX37" fmla="*/ 8411626 w 12192000"/>
              <a:gd name="connsiteY37" fmla="*/ 1214397 h 2237474"/>
              <a:gd name="connsiteX38" fmla="*/ 8363469 w 12192000"/>
              <a:gd name="connsiteY38" fmla="*/ 1246658 h 2237474"/>
              <a:gd name="connsiteX39" fmla="*/ 8275497 w 12192000"/>
              <a:gd name="connsiteY39" fmla="*/ 1264396 h 2237474"/>
              <a:gd name="connsiteX40" fmla="*/ 8074238 w 12192000"/>
              <a:gd name="connsiteY40" fmla="*/ 1301895 h 2237474"/>
              <a:gd name="connsiteX41" fmla="*/ 7942099 w 12192000"/>
              <a:gd name="connsiteY41" fmla="*/ 1336332 h 2237474"/>
              <a:gd name="connsiteX42" fmla="*/ 7902328 w 12192000"/>
              <a:gd name="connsiteY42" fmla="*/ 1345865 h 2237474"/>
              <a:gd name="connsiteX43" fmla="*/ 7840612 w 12192000"/>
              <a:gd name="connsiteY43" fmla="*/ 1369373 h 2237474"/>
              <a:gd name="connsiteX44" fmla="*/ 7786819 w 12192000"/>
              <a:gd name="connsiteY44" fmla="*/ 1378970 h 2237474"/>
              <a:gd name="connsiteX45" fmla="*/ 7548172 w 12192000"/>
              <a:gd name="connsiteY45" fmla="*/ 1417460 h 2237474"/>
              <a:gd name="connsiteX46" fmla="*/ 7483437 w 12192000"/>
              <a:gd name="connsiteY46" fmla="*/ 1478152 h 2237474"/>
              <a:gd name="connsiteX47" fmla="*/ 7377870 w 12192000"/>
              <a:gd name="connsiteY47" fmla="*/ 1523319 h 2237474"/>
              <a:gd name="connsiteX48" fmla="*/ 7230737 w 12192000"/>
              <a:gd name="connsiteY48" fmla="*/ 1562633 h 2237474"/>
              <a:gd name="connsiteX49" fmla="*/ 7224458 w 12192000"/>
              <a:gd name="connsiteY49" fmla="*/ 1573008 h 2237474"/>
              <a:gd name="connsiteX50" fmla="*/ 7183121 w 12192000"/>
              <a:gd name="connsiteY50" fmla="*/ 1595162 h 2237474"/>
              <a:gd name="connsiteX51" fmla="*/ 7164601 w 12192000"/>
              <a:gd name="connsiteY51" fmla="*/ 1606490 h 2237474"/>
              <a:gd name="connsiteX52" fmla="*/ 6900177 w 12192000"/>
              <a:gd name="connsiteY52" fmla="*/ 1636016 h 2237474"/>
              <a:gd name="connsiteX53" fmla="*/ 6795372 w 12192000"/>
              <a:gd name="connsiteY53" fmla="*/ 1644845 h 2237474"/>
              <a:gd name="connsiteX54" fmla="*/ 6692251 w 12192000"/>
              <a:gd name="connsiteY54" fmla="*/ 1656357 h 2237474"/>
              <a:gd name="connsiteX55" fmla="*/ 6655235 w 12192000"/>
              <a:gd name="connsiteY55" fmla="*/ 1661869 h 2237474"/>
              <a:gd name="connsiteX56" fmla="*/ 6554894 w 12192000"/>
              <a:gd name="connsiteY56" fmla="*/ 1664428 h 2237474"/>
              <a:gd name="connsiteX57" fmla="*/ 6516595 w 12192000"/>
              <a:gd name="connsiteY57" fmla="*/ 1667475 h 2237474"/>
              <a:gd name="connsiteX58" fmla="*/ 6508541 w 12192000"/>
              <a:gd name="connsiteY58" fmla="*/ 1668757 h 2237474"/>
              <a:gd name="connsiteX59" fmla="*/ 6471012 w 12192000"/>
              <a:gd name="connsiteY59" fmla="*/ 1678604 h 2237474"/>
              <a:gd name="connsiteX60" fmla="*/ 6364035 w 12192000"/>
              <a:gd name="connsiteY60" fmla="*/ 1667683 h 2237474"/>
              <a:gd name="connsiteX61" fmla="*/ 6280959 w 12192000"/>
              <a:gd name="connsiteY61" fmla="*/ 1689329 h 2237474"/>
              <a:gd name="connsiteX62" fmla="*/ 6243319 w 12192000"/>
              <a:gd name="connsiteY62" fmla="*/ 1695560 h 2237474"/>
              <a:gd name="connsiteX63" fmla="*/ 6098321 w 12192000"/>
              <a:gd name="connsiteY63" fmla="*/ 1721646 h 2237474"/>
              <a:gd name="connsiteX64" fmla="*/ 5880652 w 12192000"/>
              <a:gd name="connsiteY64" fmla="*/ 1779643 h 2237474"/>
              <a:gd name="connsiteX65" fmla="*/ 5785959 w 12192000"/>
              <a:gd name="connsiteY65" fmla="*/ 1775307 h 2237474"/>
              <a:gd name="connsiteX66" fmla="*/ 5643534 w 12192000"/>
              <a:gd name="connsiteY66" fmla="*/ 1802919 h 2237474"/>
              <a:gd name="connsiteX67" fmla="*/ 5518799 w 12192000"/>
              <a:gd name="connsiteY67" fmla="*/ 1818312 h 2237474"/>
              <a:gd name="connsiteX68" fmla="*/ 5505014 w 12192000"/>
              <a:gd name="connsiteY68" fmla="*/ 1819259 h 2237474"/>
              <a:gd name="connsiteX69" fmla="*/ 5453307 w 12192000"/>
              <a:gd name="connsiteY69" fmla="*/ 1815450 h 2237474"/>
              <a:gd name="connsiteX70" fmla="*/ 5221533 w 12192000"/>
              <a:gd name="connsiteY70" fmla="*/ 1846950 h 2237474"/>
              <a:gd name="connsiteX71" fmla="*/ 5149802 w 12192000"/>
              <a:gd name="connsiteY71" fmla="*/ 1844846 h 2237474"/>
              <a:gd name="connsiteX72" fmla="*/ 5114927 w 12192000"/>
              <a:gd name="connsiteY72" fmla="*/ 1847827 h 2237474"/>
              <a:gd name="connsiteX73" fmla="*/ 5108970 w 12192000"/>
              <a:gd name="connsiteY73" fmla="*/ 1847935 h 2237474"/>
              <a:gd name="connsiteX74" fmla="*/ 5067961 w 12192000"/>
              <a:gd name="connsiteY74" fmla="*/ 1845917 h 2237474"/>
              <a:gd name="connsiteX75" fmla="*/ 5007075 w 12192000"/>
              <a:gd name="connsiteY75" fmla="*/ 1838626 h 2237474"/>
              <a:gd name="connsiteX76" fmla="*/ 4944087 w 12192000"/>
              <a:gd name="connsiteY76" fmla="*/ 1823332 h 2237474"/>
              <a:gd name="connsiteX77" fmla="*/ 4907662 w 12192000"/>
              <a:gd name="connsiteY77" fmla="*/ 1816900 h 2237474"/>
              <a:gd name="connsiteX78" fmla="*/ 4882386 w 12192000"/>
              <a:gd name="connsiteY78" fmla="*/ 1809844 h 2237474"/>
              <a:gd name="connsiteX79" fmla="*/ 4811440 w 12192000"/>
              <a:gd name="connsiteY79" fmla="*/ 1804655 h 2237474"/>
              <a:gd name="connsiteX80" fmla="*/ 4691075 w 12192000"/>
              <a:gd name="connsiteY80" fmla="*/ 1801389 h 2237474"/>
              <a:gd name="connsiteX81" fmla="*/ 4640313 w 12192000"/>
              <a:gd name="connsiteY81" fmla="*/ 1784307 h 2237474"/>
              <a:gd name="connsiteX82" fmla="*/ 4536503 w 12192000"/>
              <a:gd name="connsiteY82" fmla="*/ 1785334 h 2237474"/>
              <a:gd name="connsiteX83" fmla="*/ 4513724 w 12192000"/>
              <a:gd name="connsiteY83" fmla="*/ 1791996 h 2237474"/>
              <a:gd name="connsiteX84" fmla="*/ 4459810 w 12192000"/>
              <a:gd name="connsiteY84" fmla="*/ 1797886 h 2237474"/>
              <a:gd name="connsiteX85" fmla="*/ 4379064 w 12192000"/>
              <a:gd name="connsiteY85" fmla="*/ 1817177 h 2237474"/>
              <a:gd name="connsiteX86" fmla="*/ 4290981 w 12192000"/>
              <a:gd name="connsiteY86" fmla="*/ 1839677 h 2237474"/>
              <a:gd name="connsiteX87" fmla="*/ 4238372 w 12192000"/>
              <a:gd name="connsiteY87" fmla="*/ 1851480 h 2237474"/>
              <a:gd name="connsiteX88" fmla="*/ 4232517 w 12192000"/>
              <a:gd name="connsiteY88" fmla="*/ 1852567 h 2237474"/>
              <a:gd name="connsiteX89" fmla="*/ 4191732 w 12192000"/>
              <a:gd name="connsiteY89" fmla="*/ 1857328 h 2237474"/>
              <a:gd name="connsiteX90" fmla="*/ 4065532 w 12192000"/>
              <a:gd name="connsiteY90" fmla="*/ 1855477 h 2237474"/>
              <a:gd name="connsiteX91" fmla="*/ 4028460 w 12192000"/>
              <a:gd name="connsiteY91" fmla="*/ 1855137 h 2237474"/>
              <a:gd name="connsiteX92" fmla="*/ 4002267 w 12192000"/>
              <a:gd name="connsiteY92" fmla="*/ 1852352 h 2237474"/>
              <a:gd name="connsiteX93" fmla="*/ 3931396 w 12192000"/>
              <a:gd name="connsiteY93" fmla="*/ 1858915 h 2237474"/>
              <a:gd name="connsiteX94" fmla="*/ 3812162 w 12192000"/>
              <a:gd name="connsiteY94" fmla="*/ 1875501 h 2237474"/>
              <a:gd name="connsiteX95" fmla="*/ 3758105 w 12192000"/>
              <a:gd name="connsiteY95" fmla="*/ 1871856 h 2237474"/>
              <a:gd name="connsiteX96" fmla="*/ 3567259 w 12192000"/>
              <a:gd name="connsiteY96" fmla="*/ 1893482 h 2237474"/>
              <a:gd name="connsiteX97" fmla="*/ 3405770 w 12192000"/>
              <a:gd name="connsiteY97" fmla="*/ 1904591 h 2237474"/>
              <a:gd name="connsiteX98" fmla="*/ 3280097 w 12192000"/>
              <a:gd name="connsiteY98" fmla="*/ 1919610 h 2237474"/>
              <a:gd name="connsiteX99" fmla="*/ 3009910 w 12192000"/>
              <a:gd name="connsiteY99" fmla="*/ 1957866 h 2237474"/>
              <a:gd name="connsiteX100" fmla="*/ 2995934 w 12192000"/>
              <a:gd name="connsiteY100" fmla="*/ 1967085 h 2237474"/>
              <a:gd name="connsiteX101" fmla="*/ 2942858 w 12192000"/>
              <a:gd name="connsiteY101" fmla="*/ 1981367 h 2237474"/>
              <a:gd name="connsiteX102" fmla="*/ 2875436 w 12192000"/>
              <a:gd name="connsiteY102" fmla="*/ 1996977 h 2237474"/>
              <a:gd name="connsiteX103" fmla="*/ 2874892 w 12192000"/>
              <a:gd name="connsiteY103" fmla="*/ 1996085 h 2237474"/>
              <a:gd name="connsiteX104" fmla="*/ 2843662 w 12192000"/>
              <a:gd name="connsiteY104" fmla="*/ 1992498 h 2237474"/>
              <a:gd name="connsiteX105" fmla="*/ 2718916 w 12192000"/>
              <a:gd name="connsiteY105" fmla="*/ 1990867 h 2237474"/>
              <a:gd name="connsiteX106" fmla="*/ 2713522 w 12192000"/>
              <a:gd name="connsiteY106" fmla="*/ 1990173 h 2237474"/>
              <a:gd name="connsiteX107" fmla="*/ 2476147 w 12192000"/>
              <a:gd name="connsiteY107" fmla="*/ 1998305 h 2237474"/>
              <a:gd name="connsiteX108" fmla="*/ 2373568 w 12192000"/>
              <a:gd name="connsiteY108" fmla="*/ 2003219 h 2237474"/>
              <a:gd name="connsiteX109" fmla="*/ 2287219 w 12192000"/>
              <a:gd name="connsiteY109" fmla="*/ 1998750 h 2237474"/>
              <a:gd name="connsiteX110" fmla="*/ 2243069 w 12192000"/>
              <a:gd name="connsiteY110" fmla="*/ 2005321 h 2237474"/>
              <a:gd name="connsiteX111" fmla="*/ 2164831 w 12192000"/>
              <a:gd name="connsiteY111" fmla="*/ 2010143 h 2237474"/>
              <a:gd name="connsiteX112" fmla="*/ 2085228 w 12192000"/>
              <a:gd name="connsiteY112" fmla="*/ 2046431 h 2237474"/>
              <a:gd name="connsiteX113" fmla="*/ 2058061 w 12192000"/>
              <a:gd name="connsiteY113" fmla="*/ 2047942 h 2237474"/>
              <a:gd name="connsiteX114" fmla="*/ 2042244 w 12192000"/>
              <a:gd name="connsiteY114" fmla="*/ 2055560 h 2237474"/>
              <a:gd name="connsiteX115" fmla="*/ 1877728 w 12192000"/>
              <a:gd name="connsiteY115" fmla="*/ 2101004 h 2237474"/>
              <a:gd name="connsiteX116" fmla="*/ 1759056 w 12192000"/>
              <a:gd name="connsiteY116" fmla="*/ 2125608 h 2237474"/>
              <a:gd name="connsiteX117" fmla="*/ 1637948 w 12192000"/>
              <a:gd name="connsiteY117" fmla="*/ 2172597 h 2237474"/>
              <a:gd name="connsiteX118" fmla="*/ 1434549 w 12192000"/>
              <a:gd name="connsiteY118" fmla="*/ 2234522 h 2237474"/>
              <a:gd name="connsiteX119" fmla="*/ 1398481 w 12192000"/>
              <a:gd name="connsiteY119" fmla="*/ 2237074 h 2237474"/>
              <a:gd name="connsiteX120" fmla="*/ 1398407 w 12192000"/>
              <a:gd name="connsiteY120" fmla="*/ 2237095 h 2237474"/>
              <a:gd name="connsiteX121" fmla="*/ 1370962 w 12192000"/>
              <a:gd name="connsiteY121" fmla="*/ 2237474 h 2237474"/>
              <a:gd name="connsiteX122" fmla="*/ 1356367 w 12192000"/>
              <a:gd name="connsiteY122" fmla="*/ 2235089 h 2237474"/>
              <a:gd name="connsiteX123" fmla="*/ 1279765 w 12192000"/>
              <a:gd name="connsiteY123" fmla="*/ 2229639 h 2237474"/>
              <a:gd name="connsiteX124" fmla="*/ 1195347 w 12192000"/>
              <a:gd name="connsiteY124" fmla="*/ 2212354 h 2237474"/>
              <a:gd name="connsiteX125" fmla="*/ 970251 w 12192000"/>
              <a:gd name="connsiteY125" fmla="*/ 2221029 h 2237474"/>
              <a:gd name="connsiteX126" fmla="*/ 812914 w 12192000"/>
              <a:gd name="connsiteY126" fmla="*/ 2210095 h 2237474"/>
              <a:gd name="connsiteX127" fmla="*/ 776382 w 12192000"/>
              <a:gd name="connsiteY127" fmla="*/ 2204512 h 2237474"/>
              <a:gd name="connsiteX128" fmla="*/ 597225 w 12192000"/>
              <a:gd name="connsiteY128" fmla="*/ 2180999 h 2237474"/>
              <a:gd name="connsiteX129" fmla="*/ 520671 w 12192000"/>
              <a:gd name="connsiteY129" fmla="*/ 2180980 h 2237474"/>
              <a:gd name="connsiteX130" fmla="*/ 515024 w 12192000"/>
              <a:gd name="connsiteY130" fmla="*/ 2179258 h 2237474"/>
              <a:gd name="connsiteX131" fmla="*/ 413835 w 12192000"/>
              <a:gd name="connsiteY131" fmla="*/ 2156783 h 2237474"/>
              <a:gd name="connsiteX132" fmla="*/ 376513 w 12192000"/>
              <a:gd name="connsiteY132" fmla="*/ 2154014 h 2237474"/>
              <a:gd name="connsiteX133" fmla="*/ 273386 w 12192000"/>
              <a:gd name="connsiteY133" fmla="*/ 2142551 h 2237474"/>
              <a:gd name="connsiteX134" fmla="*/ 169207 w 12192000"/>
              <a:gd name="connsiteY134" fmla="*/ 2128100 h 2237474"/>
              <a:gd name="connsiteX135" fmla="*/ 77641 w 12192000"/>
              <a:gd name="connsiteY135" fmla="*/ 2126835 h 2237474"/>
              <a:gd name="connsiteX136" fmla="*/ 37645 w 12192000"/>
              <a:gd name="connsiteY136" fmla="*/ 2115401 h 2237474"/>
              <a:gd name="connsiteX137" fmla="*/ 4572 w 12192000"/>
              <a:gd name="connsiteY137" fmla="*/ 2111091 h 2237474"/>
              <a:gd name="connsiteX138" fmla="*/ 0 w 12192000"/>
              <a:gd name="connsiteY138" fmla="*/ 2110468 h 2237474"/>
              <a:gd name="connsiteX139" fmla="*/ 0 w 12192000"/>
              <a:gd name="connsiteY13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1890686 w 12192000"/>
              <a:gd name="connsiteY3" fmla="*/ 732766 h 2237474"/>
              <a:gd name="connsiteX4" fmla="*/ 11820512 w 12192000"/>
              <a:gd name="connsiteY4" fmla="*/ 745392 h 2237474"/>
              <a:gd name="connsiteX5" fmla="*/ 11649954 w 12192000"/>
              <a:gd name="connsiteY5" fmla="*/ 749628 h 2237474"/>
              <a:gd name="connsiteX6" fmla="*/ 11560424 w 12192000"/>
              <a:gd name="connsiteY6" fmla="*/ 748017 h 2237474"/>
              <a:gd name="connsiteX7" fmla="*/ 11358455 w 12192000"/>
              <a:gd name="connsiteY7" fmla="*/ 747593 h 2237474"/>
              <a:gd name="connsiteX8" fmla="*/ 11165209 w 12192000"/>
              <a:gd name="connsiteY8" fmla="*/ 748852 h 2237474"/>
              <a:gd name="connsiteX9" fmla="*/ 11058755 w 12192000"/>
              <a:gd name="connsiteY9" fmla="*/ 749617 h 2237474"/>
              <a:gd name="connsiteX10" fmla="*/ 10846594 w 12192000"/>
              <a:gd name="connsiteY10" fmla="*/ 765069 h 2237474"/>
              <a:gd name="connsiteX11" fmla="*/ 10739478 w 12192000"/>
              <a:gd name="connsiteY11" fmla="*/ 776841 h 2237474"/>
              <a:gd name="connsiteX12" fmla="*/ 10458762 w 12192000"/>
              <a:gd name="connsiteY12" fmla="*/ 755400 h 2237474"/>
              <a:gd name="connsiteX13" fmla="*/ 10211200 w 12192000"/>
              <a:gd name="connsiteY13" fmla="*/ 767513 h 2237474"/>
              <a:gd name="connsiteX14" fmla="*/ 10167995 w 12192000"/>
              <a:gd name="connsiteY14" fmla="*/ 760843 h 2237474"/>
              <a:gd name="connsiteX15" fmla="*/ 9997044 w 12192000"/>
              <a:gd name="connsiteY15" fmla="*/ 780129 h 2237474"/>
              <a:gd name="connsiteX16" fmla="*/ 9943887 w 12192000"/>
              <a:gd name="connsiteY16" fmla="*/ 804141 h 2237474"/>
              <a:gd name="connsiteX17" fmla="*/ 9918248 w 12192000"/>
              <a:gd name="connsiteY17" fmla="*/ 816628 h 2237474"/>
              <a:gd name="connsiteX18" fmla="*/ 9767091 w 12192000"/>
              <a:gd name="connsiteY18" fmla="*/ 870550 h 2237474"/>
              <a:gd name="connsiteX19" fmla="*/ 9683005 w 12192000"/>
              <a:gd name="connsiteY19" fmla="*/ 894128 h 2237474"/>
              <a:gd name="connsiteX20" fmla="*/ 9594438 w 12192000"/>
              <a:gd name="connsiteY20" fmla="*/ 919051 h 2237474"/>
              <a:gd name="connsiteX21" fmla="*/ 9544189 w 12192000"/>
              <a:gd name="connsiteY21" fmla="*/ 938966 h 2237474"/>
              <a:gd name="connsiteX22" fmla="*/ 9500499 w 12192000"/>
              <a:gd name="connsiteY22" fmla="*/ 954680 h 2237474"/>
              <a:gd name="connsiteX23" fmla="*/ 9410017 w 12192000"/>
              <a:gd name="connsiteY23" fmla="*/ 993931 h 2237474"/>
              <a:gd name="connsiteX24" fmla="*/ 9392919 w 12192000"/>
              <a:gd name="connsiteY24" fmla="*/ 994656 h 2237474"/>
              <a:gd name="connsiteX25" fmla="*/ 9268019 w 12192000"/>
              <a:gd name="connsiteY25" fmla="*/ 1007442 h 2237474"/>
              <a:gd name="connsiteX26" fmla="*/ 9188177 w 12192000"/>
              <a:gd name="connsiteY26" fmla="*/ 1035474 h 2237474"/>
              <a:gd name="connsiteX27" fmla="*/ 9155969 w 12192000"/>
              <a:gd name="connsiteY27" fmla="*/ 1046804 h 2237474"/>
              <a:gd name="connsiteX28" fmla="*/ 9133985 w 12192000"/>
              <a:gd name="connsiteY28" fmla="*/ 1046450 h 2237474"/>
              <a:gd name="connsiteX29" fmla="*/ 9003462 w 12192000"/>
              <a:gd name="connsiteY29" fmla="*/ 1042406 h 2237474"/>
              <a:gd name="connsiteX30" fmla="*/ 8968445 w 12192000"/>
              <a:gd name="connsiteY30" fmla="*/ 1052169 h 2237474"/>
              <a:gd name="connsiteX31" fmla="*/ 8886001 w 12192000"/>
              <a:gd name="connsiteY31" fmla="*/ 1067468 h 2237474"/>
              <a:gd name="connsiteX32" fmla="*/ 8838610 w 12192000"/>
              <a:gd name="connsiteY32" fmla="*/ 1075091 h 2237474"/>
              <a:gd name="connsiteX33" fmla="*/ 8750383 w 12192000"/>
              <a:gd name="connsiteY33" fmla="*/ 1097387 h 2237474"/>
              <a:gd name="connsiteX34" fmla="*/ 8665605 w 12192000"/>
              <a:gd name="connsiteY34" fmla="*/ 1110791 h 2237474"/>
              <a:gd name="connsiteX35" fmla="*/ 8584946 w 12192000"/>
              <a:gd name="connsiteY35" fmla="*/ 1135226 h 2237474"/>
              <a:gd name="connsiteX36" fmla="*/ 8419755 w 12192000"/>
              <a:gd name="connsiteY36" fmla="*/ 1216260 h 2237474"/>
              <a:gd name="connsiteX37" fmla="*/ 8411626 w 12192000"/>
              <a:gd name="connsiteY37" fmla="*/ 1214397 h 2237474"/>
              <a:gd name="connsiteX38" fmla="*/ 8363469 w 12192000"/>
              <a:gd name="connsiteY38" fmla="*/ 1246658 h 2237474"/>
              <a:gd name="connsiteX39" fmla="*/ 8275497 w 12192000"/>
              <a:gd name="connsiteY39" fmla="*/ 1264396 h 2237474"/>
              <a:gd name="connsiteX40" fmla="*/ 8074238 w 12192000"/>
              <a:gd name="connsiteY40" fmla="*/ 1301895 h 2237474"/>
              <a:gd name="connsiteX41" fmla="*/ 7942099 w 12192000"/>
              <a:gd name="connsiteY41" fmla="*/ 1336332 h 2237474"/>
              <a:gd name="connsiteX42" fmla="*/ 7902328 w 12192000"/>
              <a:gd name="connsiteY42" fmla="*/ 1345865 h 2237474"/>
              <a:gd name="connsiteX43" fmla="*/ 7840612 w 12192000"/>
              <a:gd name="connsiteY43" fmla="*/ 1369373 h 2237474"/>
              <a:gd name="connsiteX44" fmla="*/ 7786819 w 12192000"/>
              <a:gd name="connsiteY44" fmla="*/ 1378970 h 2237474"/>
              <a:gd name="connsiteX45" fmla="*/ 7548172 w 12192000"/>
              <a:gd name="connsiteY45" fmla="*/ 1417460 h 2237474"/>
              <a:gd name="connsiteX46" fmla="*/ 7483437 w 12192000"/>
              <a:gd name="connsiteY46" fmla="*/ 1478152 h 2237474"/>
              <a:gd name="connsiteX47" fmla="*/ 7377870 w 12192000"/>
              <a:gd name="connsiteY47" fmla="*/ 1523319 h 2237474"/>
              <a:gd name="connsiteX48" fmla="*/ 7230737 w 12192000"/>
              <a:gd name="connsiteY48" fmla="*/ 1562633 h 2237474"/>
              <a:gd name="connsiteX49" fmla="*/ 7224458 w 12192000"/>
              <a:gd name="connsiteY49" fmla="*/ 1573008 h 2237474"/>
              <a:gd name="connsiteX50" fmla="*/ 7183121 w 12192000"/>
              <a:gd name="connsiteY50" fmla="*/ 1595162 h 2237474"/>
              <a:gd name="connsiteX51" fmla="*/ 7164601 w 12192000"/>
              <a:gd name="connsiteY51" fmla="*/ 1606490 h 2237474"/>
              <a:gd name="connsiteX52" fmla="*/ 6900177 w 12192000"/>
              <a:gd name="connsiteY52" fmla="*/ 1636016 h 2237474"/>
              <a:gd name="connsiteX53" fmla="*/ 6795372 w 12192000"/>
              <a:gd name="connsiteY53" fmla="*/ 1644845 h 2237474"/>
              <a:gd name="connsiteX54" fmla="*/ 6692251 w 12192000"/>
              <a:gd name="connsiteY54" fmla="*/ 1656357 h 2237474"/>
              <a:gd name="connsiteX55" fmla="*/ 6655235 w 12192000"/>
              <a:gd name="connsiteY55" fmla="*/ 1661869 h 2237474"/>
              <a:gd name="connsiteX56" fmla="*/ 6554894 w 12192000"/>
              <a:gd name="connsiteY56" fmla="*/ 1664428 h 2237474"/>
              <a:gd name="connsiteX57" fmla="*/ 6516595 w 12192000"/>
              <a:gd name="connsiteY57" fmla="*/ 1667475 h 2237474"/>
              <a:gd name="connsiteX58" fmla="*/ 6508541 w 12192000"/>
              <a:gd name="connsiteY58" fmla="*/ 1668757 h 2237474"/>
              <a:gd name="connsiteX59" fmla="*/ 6471012 w 12192000"/>
              <a:gd name="connsiteY59" fmla="*/ 1678604 h 2237474"/>
              <a:gd name="connsiteX60" fmla="*/ 6364035 w 12192000"/>
              <a:gd name="connsiteY60" fmla="*/ 1667683 h 2237474"/>
              <a:gd name="connsiteX61" fmla="*/ 6280959 w 12192000"/>
              <a:gd name="connsiteY61" fmla="*/ 1689329 h 2237474"/>
              <a:gd name="connsiteX62" fmla="*/ 6243319 w 12192000"/>
              <a:gd name="connsiteY62" fmla="*/ 1695560 h 2237474"/>
              <a:gd name="connsiteX63" fmla="*/ 6098321 w 12192000"/>
              <a:gd name="connsiteY63" fmla="*/ 1721646 h 2237474"/>
              <a:gd name="connsiteX64" fmla="*/ 5880652 w 12192000"/>
              <a:gd name="connsiteY64" fmla="*/ 1779643 h 2237474"/>
              <a:gd name="connsiteX65" fmla="*/ 5785959 w 12192000"/>
              <a:gd name="connsiteY65" fmla="*/ 1775307 h 2237474"/>
              <a:gd name="connsiteX66" fmla="*/ 5643534 w 12192000"/>
              <a:gd name="connsiteY66" fmla="*/ 1802919 h 2237474"/>
              <a:gd name="connsiteX67" fmla="*/ 5518799 w 12192000"/>
              <a:gd name="connsiteY67" fmla="*/ 1818312 h 2237474"/>
              <a:gd name="connsiteX68" fmla="*/ 5505014 w 12192000"/>
              <a:gd name="connsiteY68" fmla="*/ 1819259 h 2237474"/>
              <a:gd name="connsiteX69" fmla="*/ 5453307 w 12192000"/>
              <a:gd name="connsiteY69" fmla="*/ 1815450 h 2237474"/>
              <a:gd name="connsiteX70" fmla="*/ 5221533 w 12192000"/>
              <a:gd name="connsiteY70" fmla="*/ 1846950 h 2237474"/>
              <a:gd name="connsiteX71" fmla="*/ 5149802 w 12192000"/>
              <a:gd name="connsiteY71" fmla="*/ 1844846 h 2237474"/>
              <a:gd name="connsiteX72" fmla="*/ 5114927 w 12192000"/>
              <a:gd name="connsiteY72" fmla="*/ 1847827 h 2237474"/>
              <a:gd name="connsiteX73" fmla="*/ 5108970 w 12192000"/>
              <a:gd name="connsiteY73" fmla="*/ 1847935 h 2237474"/>
              <a:gd name="connsiteX74" fmla="*/ 5067961 w 12192000"/>
              <a:gd name="connsiteY74" fmla="*/ 1845917 h 2237474"/>
              <a:gd name="connsiteX75" fmla="*/ 5007075 w 12192000"/>
              <a:gd name="connsiteY75" fmla="*/ 1838626 h 2237474"/>
              <a:gd name="connsiteX76" fmla="*/ 4944087 w 12192000"/>
              <a:gd name="connsiteY76" fmla="*/ 1823332 h 2237474"/>
              <a:gd name="connsiteX77" fmla="*/ 4907662 w 12192000"/>
              <a:gd name="connsiteY77" fmla="*/ 1816900 h 2237474"/>
              <a:gd name="connsiteX78" fmla="*/ 4882386 w 12192000"/>
              <a:gd name="connsiteY78" fmla="*/ 1809844 h 2237474"/>
              <a:gd name="connsiteX79" fmla="*/ 4811440 w 12192000"/>
              <a:gd name="connsiteY79" fmla="*/ 1804655 h 2237474"/>
              <a:gd name="connsiteX80" fmla="*/ 4691075 w 12192000"/>
              <a:gd name="connsiteY80" fmla="*/ 1801389 h 2237474"/>
              <a:gd name="connsiteX81" fmla="*/ 4640313 w 12192000"/>
              <a:gd name="connsiteY81" fmla="*/ 1784307 h 2237474"/>
              <a:gd name="connsiteX82" fmla="*/ 4536503 w 12192000"/>
              <a:gd name="connsiteY82" fmla="*/ 1785334 h 2237474"/>
              <a:gd name="connsiteX83" fmla="*/ 4513724 w 12192000"/>
              <a:gd name="connsiteY83" fmla="*/ 1791996 h 2237474"/>
              <a:gd name="connsiteX84" fmla="*/ 4459810 w 12192000"/>
              <a:gd name="connsiteY84" fmla="*/ 1797886 h 2237474"/>
              <a:gd name="connsiteX85" fmla="*/ 4379064 w 12192000"/>
              <a:gd name="connsiteY85" fmla="*/ 1817177 h 2237474"/>
              <a:gd name="connsiteX86" fmla="*/ 4290981 w 12192000"/>
              <a:gd name="connsiteY86" fmla="*/ 1839677 h 2237474"/>
              <a:gd name="connsiteX87" fmla="*/ 4238372 w 12192000"/>
              <a:gd name="connsiteY87" fmla="*/ 1851480 h 2237474"/>
              <a:gd name="connsiteX88" fmla="*/ 4232517 w 12192000"/>
              <a:gd name="connsiteY88" fmla="*/ 1852567 h 2237474"/>
              <a:gd name="connsiteX89" fmla="*/ 4191732 w 12192000"/>
              <a:gd name="connsiteY89" fmla="*/ 1857328 h 2237474"/>
              <a:gd name="connsiteX90" fmla="*/ 4065532 w 12192000"/>
              <a:gd name="connsiteY90" fmla="*/ 1855477 h 2237474"/>
              <a:gd name="connsiteX91" fmla="*/ 4028460 w 12192000"/>
              <a:gd name="connsiteY91" fmla="*/ 1855137 h 2237474"/>
              <a:gd name="connsiteX92" fmla="*/ 4002267 w 12192000"/>
              <a:gd name="connsiteY92" fmla="*/ 1852352 h 2237474"/>
              <a:gd name="connsiteX93" fmla="*/ 3931396 w 12192000"/>
              <a:gd name="connsiteY93" fmla="*/ 1858915 h 2237474"/>
              <a:gd name="connsiteX94" fmla="*/ 3812162 w 12192000"/>
              <a:gd name="connsiteY94" fmla="*/ 1875501 h 2237474"/>
              <a:gd name="connsiteX95" fmla="*/ 3758105 w 12192000"/>
              <a:gd name="connsiteY95" fmla="*/ 1871856 h 2237474"/>
              <a:gd name="connsiteX96" fmla="*/ 3567259 w 12192000"/>
              <a:gd name="connsiteY96" fmla="*/ 1893482 h 2237474"/>
              <a:gd name="connsiteX97" fmla="*/ 3405770 w 12192000"/>
              <a:gd name="connsiteY97" fmla="*/ 1904591 h 2237474"/>
              <a:gd name="connsiteX98" fmla="*/ 3280097 w 12192000"/>
              <a:gd name="connsiteY98" fmla="*/ 1919610 h 2237474"/>
              <a:gd name="connsiteX99" fmla="*/ 3009910 w 12192000"/>
              <a:gd name="connsiteY99" fmla="*/ 1957866 h 2237474"/>
              <a:gd name="connsiteX100" fmla="*/ 2995934 w 12192000"/>
              <a:gd name="connsiteY100" fmla="*/ 1967085 h 2237474"/>
              <a:gd name="connsiteX101" fmla="*/ 2942858 w 12192000"/>
              <a:gd name="connsiteY101" fmla="*/ 1981367 h 2237474"/>
              <a:gd name="connsiteX102" fmla="*/ 2875436 w 12192000"/>
              <a:gd name="connsiteY102" fmla="*/ 1996977 h 2237474"/>
              <a:gd name="connsiteX103" fmla="*/ 2874892 w 12192000"/>
              <a:gd name="connsiteY103" fmla="*/ 1996085 h 2237474"/>
              <a:gd name="connsiteX104" fmla="*/ 2843662 w 12192000"/>
              <a:gd name="connsiteY104" fmla="*/ 1992498 h 2237474"/>
              <a:gd name="connsiteX105" fmla="*/ 2718916 w 12192000"/>
              <a:gd name="connsiteY105" fmla="*/ 1990867 h 2237474"/>
              <a:gd name="connsiteX106" fmla="*/ 2713522 w 12192000"/>
              <a:gd name="connsiteY106" fmla="*/ 1990173 h 2237474"/>
              <a:gd name="connsiteX107" fmla="*/ 2476147 w 12192000"/>
              <a:gd name="connsiteY107" fmla="*/ 1998305 h 2237474"/>
              <a:gd name="connsiteX108" fmla="*/ 2373568 w 12192000"/>
              <a:gd name="connsiteY108" fmla="*/ 2003219 h 2237474"/>
              <a:gd name="connsiteX109" fmla="*/ 2287219 w 12192000"/>
              <a:gd name="connsiteY109" fmla="*/ 1998750 h 2237474"/>
              <a:gd name="connsiteX110" fmla="*/ 2243069 w 12192000"/>
              <a:gd name="connsiteY110" fmla="*/ 2005321 h 2237474"/>
              <a:gd name="connsiteX111" fmla="*/ 2164831 w 12192000"/>
              <a:gd name="connsiteY111" fmla="*/ 2010143 h 2237474"/>
              <a:gd name="connsiteX112" fmla="*/ 2085228 w 12192000"/>
              <a:gd name="connsiteY112" fmla="*/ 2046431 h 2237474"/>
              <a:gd name="connsiteX113" fmla="*/ 2058061 w 12192000"/>
              <a:gd name="connsiteY113" fmla="*/ 2047942 h 2237474"/>
              <a:gd name="connsiteX114" fmla="*/ 2042244 w 12192000"/>
              <a:gd name="connsiteY114" fmla="*/ 2055560 h 2237474"/>
              <a:gd name="connsiteX115" fmla="*/ 1877728 w 12192000"/>
              <a:gd name="connsiteY115" fmla="*/ 2101004 h 2237474"/>
              <a:gd name="connsiteX116" fmla="*/ 1759056 w 12192000"/>
              <a:gd name="connsiteY116" fmla="*/ 2125608 h 2237474"/>
              <a:gd name="connsiteX117" fmla="*/ 1637948 w 12192000"/>
              <a:gd name="connsiteY117" fmla="*/ 2172597 h 2237474"/>
              <a:gd name="connsiteX118" fmla="*/ 1434549 w 12192000"/>
              <a:gd name="connsiteY118" fmla="*/ 2234522 h 2237474"/>
              <a:gd name="connsiteX119" fmla="*/ 1398481 w 12192000"/>
              <a:gd name="connsiteY119" fmla="*/ 2237074 h 2237474"/>
              <a:gd name="connsiteX120" fmla="*/ 1398407 w 12192000"/>
              <a:gd name="connsiteY120" fmla="*/ 2237095 h 2237474"/>
              <a:gd name="connsiteX121" fmla="*/ 1370962 w 12192000"/>
              <a:gd name="connsiteY121" fmla="*/ 2237474 h 2237474"/>
              <a:gd name="connsiteX122" fmla="*/ 1356367 w 12192000"/>
              <a:gd name="connsiteY122" fmla="*/ 2235089 h 2237474"/>
              <a:gd name="connsiteX123" fmla="*/ 1279765 w 12192000"/>
              <a:gd name="connsiteY123" fmla="*/ 2229639 h 2237474"/>
              <a:gd name="connsiteX124" fmla="*/ 1195347 w 12192000"/>
              <a:gd name="connsiteY124" fmla="*/ 2212354 h 2237474"/>
              <a:gd name="connsiteX125" fmla="*/ 970251 w 12192000"/>
              <a:gd name="connsiteY125" fmla="*/ 2221029 h 2237474"/>
              <a:gd name="connsiteX126" fmla="*/ 812914 w 12192000"/>
              <a:gd name="connsiteY126" fmla="*/ 2210095 h 2237474"/>
              <a:gd name="connsiteX127" fmla="*/ 776382 w 12192000"/>
              <a:gd name="connsiteY127" fmla="*/ 2204512 h 2237474"/>
              <a:gd name="connsiteX128" fmla="*/ 597225 w 12192000"/>
              <a:gd name="connsiteY128" fmla="*/ 2180999 h 2237474"/>
              <a:gd name="connsiteX129" fmla="*/ 520671 w 12192000"/>
              <a:gd name="connsiteY129" fmla="*/ 2180980 h 2237474"/>
              <a:gd name="connsiteX130" fmla="*/ 515024 w 12192000"/>
              <a:gd name="connsiteY130" fmla="*/ 2179258 h 2237474"/>
              <a:gd name="connsiteX131" fmla="*/ 413835 w 12192000"/>
              <a:gd name="connsiteY131" fmla="*/ 2156783 h 2237474"/>
              <a:gd name="connsiteX132" fmla="*/ 376513 w 12192000"/>
              <a:gd name="connsiteY132" fmla="*/ 2154014 h 2237474"/>
              <a:gd name="connsiteX133" fmla="*/ 273386 w 12192000"/>
              <a:gd name="connsiteY133" fmla="*/ 2142551 h 2237474"/>
              <a:gd name="connsiteX134" fmla="*/ 77641 w 12192000"/>
              <a:gd name="connsiteY134" fmla="*/ 2126835 h 2237474"/>
              <a:gd name="connsiteX135" fmla="*/ 37645 w 12192000"/>
              <a:gd name="connsiteY135" fmla="*/ 2115401 h 2237474"/>
              <a:gd name="connsiteX136" fmla="*/ 4572 w 12192000"/>
              <a:gd name="connsiteY136" fmla="*/ 2111091 h 2237474"/>
              <a:gd name="connsiteX137" fmla="*/ 0 w 12192000"/>
              <a:gd name="connsiteY137" fmla="*/ 2110468 h 2237474"/>
              <a:gd name="connsiteX138" fmla="*/ 0 w 12192000"/>
              <a:gd name="connsiteY138" fmla="*/ 0 h 2237474"/>
              <a:gd name="connsiteX0" fmla="*/ 0 w 12192000"/>
              <a:gd name="connsiteY0" fmla="*/ 0 h 2237627"/>
              <a:gd name="connsiteX1" fmla="*/ 12192000 w 12192000"/>
              <a:gd name="connsiteY1" fmla="*/ 0 h 2237627"/>
              <a:gd name="connsiteX2" fmla="*/ 12192000 w 12192000"/>
              <a:gd name="connsiteY2" fmla="*/ 751299 h 2237627"/>
              <a:gd name="connsiteX3" fmla="*/ 11890686 w 12192000"/>
              <a:gd name="connsiteY3" fmla="*/ 732766 h 2237627"/>
              <a:gd name="connsiteX4" fmla="*/ 11820512 w 12192000"/>
              <a:gd name="connsiteY4" fmla="*/ 745392 h 2237627"/>
              <a:gd name="connsiteX5" fmla="*/ 11649954 w 12192000"/>
              <a:gd name="connsiteY5" fmla="*/ 749628 h 2237627"/>
              <a:gd name="connsiteX6" fmla="*/ 11560424 w 12192000"/>
              <a:gd name="connsiteY6" fmla="*/ 748017 h 2237627"/>
              <a:gd name="connsiteX7" fmla="*/ 11358455 w 12192000"/>
              <a:gd name="connsiteY7" fmla="*/ 747593 h 2237627"/>
              <a:gd name="connsiteX8" fmla="*/ 11165209 w 12192000"/>
              <a:gd name="connsiteY8" fmla="*/ 748852 h 2237627"/>
              <a:gd name="connsiteX9" fmla="*/ 11058755 w 12192000"/>
              <a:gd name="connsiteY9" fmla="*/ 749617 h 2237627"/>
              <a:gd name="connsiteX10" fmla="*/ 10846594 w 12192000"/>
              <a:gd name="connsiteY10" fmla="*/ 765069 h 2237627"/>
              <a:gd name="connsiteX11" fmla="*/ 10739478 w 12192000"/>
              <a:gd name="connsiteY11" fmla="*/ 776841 h 2237627"/>
              <a:gd name="connsiteX12" fmla="*/ 10458762 w 12192000"/>
              <a:gd name="connsiteY12" fmla="*/ 755400 h 2237627"/>
              <a:gd name="connsiteX13" fmla="*/ 10211200 w 12192000"/>
              <a:gd name="connsiteY13" fmla="*/ 767513 h 2237627"/>
              <a:gd name="connsiteX14" fmla="*/ 10167995 w 12192000"/>
              <a:gd name="connsiteY14" fmla="*/ 760843 h 2237627"/>
              <a:gd name="connsiteX15" fmla="*/ 9997044 w 12192000"/>
              <a:gd name="connsiteY15" fmla="*/ 780129 h 2237627"/>
              <a:gd name="connsiteX16" fmla="*/ 9943887 w 12192000"/>
              <a:gd name="connsiteY16" fmla="*/ 804141 h 2237627"/>
              <a:gd name="connsiteX17" fmla="*/ 9918248 w 12192000"/>
              <a:gd name="connsiteY17" fmla="*/ 816628 h 2237627"/>
              <a:gd name="connsiteX18" fmla="*/ 9767091 w 12192000"/>
              <a:gd name="connsiteY18" fmla="*/ 870550 h 2237627"/>
              <a:gd name="connsiteX19" fmla="*/ 9683005 w 12192000"/>
              <a:gd name="connsiteY19" fmla="*/ 894128 h 2237627"/>
              <a:gd name="connsiteX20" fmla="*/ 9594438 w 12192000"/>
              <a:gd name="connsiteY20" fmla="*/ 919051 h 2237627"/>
              <a:gd name="connsiteX21" fmla="*/ 9544189 w 12192000"/>
              <a:gd name="connsiteY21" fmla="*/ 938966 h 2237627"/>
              <a:gd name="connsiteX22" fmla="*/ 9500499 w 12192000"/>
              <a:gd name="connsiteY22" fmla="*/ 954680 h 2237627"/>
              <a:gd name="connsiteX23" fmla="*/ 9410017 w 12192000"/>
              <a:gd name="connsiteY23" fmla="*/ 993931 h 2237627"/>
              <a:gd name="connsiteX24" fmla="*/ 9392919 w 12192000"/>
              <a:gd name="connsiteY24" fmla="*/ 994656 h 2237627"/>
              <a:gd name="connsiteX25" fmla="*/ 9268019 w 12192000"/>
              <a:gd name="connsiteY25" fmla="*/ 1007442 h 2237627"/>
              <a:gd name="connsiteX26" fmla="*/ 9188177 w 12192000"/>
              <a:gd name="connsiteY26" fmla="*/ 1035474 h 2237627"/>
              <a:gd name="connsiteX27" fmla="*/ 9155969 w 12192000"/>
              <a:gd name="connsiteY27" fmla="*/ 1046804 h 2237627"/>
              <a:gd name="connsiteX28" fmla="*/ 9133985 w 12192000"/>
              <a:gd name="connsiteY28" fmla="*/ 1046450 h 2237627"/>
              <a:gd name="connsiteX29" fmla="*/ 9003462 w 12192000"/>
              <a:gd name="connsiteY29" fmla="*/ 1042406 h 2237627"/>
              <a:gd name="connsiteX30" fmla="*/ 8968445 w 12192000"/>
              <a:gd name="connsiteY30" fmla="*/ 1052169 h 2237627"/>
              <a:gd name="connsiteX31" fmla="*/ 8886001 w 12192000"/>
              <a:gd name="connsiteY31" fmla="*/ 1067468 h 2237627"/>
              <a:gd name="connsiteX32" fmla="*/ 8838610 w 12192000"/>
              <a:gd name="connsiteY32" fmla="*/ 1075091 h 2237627"/>
              <a:gd name="connsiteX33" fmla="*/ 8750383 w 12192000"/>
              <a:gd name="connsiteY33" fmla="*/ 1097387 h 2237627"/>
              <a:gd name="connsiteX34" fmla="*/ 8665605 w 12192000"/>
              <a:gd name="connsiteY34" fmla="*/ 1110791 h 2237627"/>
              <a:gd name="connsiteX35" fmla="*/ 8584946 w 12192000"/>
              <a:gd name="connsiteY35" fmla="*/ 1135226 h 2237627"/>
              <a:gd name="connsiteX36" fmla="*/ 8419755 w 12192000"/>
              <a:gd name="connsiteY36" fmla="*/ 1216260 h 2237627"/>
              <a:gd name="connsiteX37" fmla="*/ 8411626 w 12192000"/>
              <a:gd name="connsiteY37" fmla="*/ 1214397 h 2237627"/>
              <a:gd name="connsiteX38" fmla="*/ 8363469 w 12192000"/>
              <a:gd name="connsiteY38" fmla="*/ 1246658 h 2237627"/>
              <a:gd name="connsiteX39" fmla="*/ 8275497 w 12192000"/>
              <a:gd name="connsiteY39" fmla="*/ 1264396 h 2237627"/>
              <a:gd name="connsiteX40" fmla="*/ 8074238 w 12192000"/>
              <a:gd name="connsiteY40" fmla="*/ 1301895 h 2237627"/>
              <a:gd name="connsiteX41" fmla="*/ 7942099 w 12192000"/>
              <a:gd name="connsiteY41" fmla="*/ 1336332 h 2237627"/>
              <a:gd name="connsiteX42" fmla="*/ 7902328 w 12192000"/>
              <a:gd name="connsiteY42" fmla="*/ 1345865 h 2237627"/>
              <a:gd name="connsiteX43" fmla="*/ 7840612 w 12192000"/>
              <a:gd name="connsiteY43" fmla="*/ 1369373 h 2237627"/>
              <a:gd name="connsiteX44" fmla="*/ 7786819 w 12192000"/>
              <a:gd name="connsiteY44" fmla="*/ 1378970 h 2237627"/>
              <a:gd name="connsiteX45" fmla="*/ 7548172 w 12192000"/>
              <a:gd name="connsiteY45" fmla="*/ 1417460 h 2237627"/>
              <a:gd name="connsiteX46" fmla="*/ 7483437 w 12192000"/>
              <a:gd name="connsiteY46" fmla="*/ 1478152 h 2237627"/>
              <a:gd name="connsiteX47" fmla="*/ 7377870 w 12192000"/>
              <a:gd name="connsiteY47" fmla="*/ 1523319 h 2237627"/>
              <a:gd name="connsiteX48" fmla="*/ 7230737 w 12192000"/>
              <a:gd name="connsiteY48" fmla="*/ 1562633 h 2237627"/>
              <a:gd name="connsiteX49" fmla="*/ 7224458 w 12192000"/>
              <a:gd name="connsiteY49" fmla="*/ 1573008 h 2237627"/>
              <a:gd name="connsiteX50" fmla="*/ 7183121 w 12192000"/>
              <a:gd name="connsiteY50" fmla="*/ 1595162 h 2237627"/>
              <a:gd name="connsiteX51" fmla="*/ 7164601 w 12192000"/>
              <a:gd name="connsiteY51" fmla="*/ 1606490 h 2237627"/>
              <a:gd name="connsiteX52" fmla="*/ 6900177 w 12192000"/>
              <a:gd name="connsiteY52" fmla="*/ 1636016 h 2237627"/>
              <a:gd name="connsiteX53" fmla="*/ 6795372 w 12192000"/>
              <a:gd name="connsiteY53" fmla="*/ 1644845 h 2237627"/>
              <a:gd name="connsiteX54" fmla="*/ 6692251 w 12192000"/>
              <a:gd name="connsiteY54" fmla="*/ 1656357 h 2237627"/>
              <a:gd name="connsiteX55" fmla="*/ 6655235 w 12192000"/>
              <a:gd name="connsiteY55" fmla="*/ 1661869 h 2237627"/>
              <a:gd name="connsiteX56" fmla="*/ 6554894 w 12192000"/>
              <a:gd name="connsiteY56" fmla="*/ 1664428 h 2237627"/>
              <a:gd name="connsiteX57" fmla="*/ 6516595 w 12192000"/>
              <a:gd name="connsiteY57" fmla="*/ 1667475 h 2237627"/>
              <a:gd name="connsiteX58" fmla="*/ 6508541 w 12192000"/>
              <a:gd name="connsiteY58" fmla="*/ 1668757 h 2237627"/>
              <a:gd name="connsiteX59" fmla="*/ 6471012 w 12192000"/>
              <a:gd name="connsiteY59" fmla="*/ 1678604 h 2237627"/>
              <a:gd name="connsiteX60" fmla="*/ 6364035 w 12192000"/>
              <a:gd name="connsiteY60" fmla="*/ 1667683 h 2237627"/>
              <a:gd name="connsiteX61" fmla="*/ 6280959 w 12192000"/>
              <a:gd name="connsiteY61" fmla="*/ 1689329 h 2237627"/>
              <a:gd name="connsiteX62" fmla="*/ 6243319 w 12192000"/>
              <a:gd name="connsiteY62" fmla="*/ 1695560 h 2237627"/>
              <a:gd name="connsiteX63" fmla="*/ 6098321 w 12192000"/>
              <a:gd name="connsiteY63" fmla="*/ 1721646 h 2237627"/>
              <a:gd name="connsiteX64" fmla="*/ 5880652 w 12192000"/>
              <a:gd name="connsiteY64" fmla="*/ 1779643 h 2237627"/>
              <a:gd name="connsiteX65" fmla="*/ 5785959 w 12192000"/>
              <a:gd name="connsiteY65" fmla="*/ 1775307 h 2237627"/>
              <a:gd name="connsiteX66" fmla="*/ 5643534 w 12192000"/>
              <a:gd name="connsiteY66" fmla="*/ 1802919 h 2237627"/>
              <a:gd name="connsiteX67" fmla="*/ 5518799 w 12192000"/>
              <a:gd name="connsiteY67" fmla="*/ 1818312 h 2237627"/>
              <a:gd name="connsiteX68" fmla="*/ 5505014 w 12192000"/>
              <a:gd name="connsiteY68" fmla="*/ 1819259 h 2237627"/>
              <a:gd name="connsiteX69" fmla="*/ 5453307 w 12192000"/>
              <a:gd name="connsiteY69" fmla="*/ 1815450 h 2237627"/>
              <a:gd name="connsiteX70" fmla="*/ 5221533 w 12192000"/>
              <a:gd name="connsiteY70" fmla="*/ 1846950 h 2237627"/>
              <a:gd name="connsiteX71" fmla="*/ 5149802 w 12192000"/>
              <a:gd name="connsiteY71" fmla="*/ 1844846 h 2237627"/>
              <a:gd name="connsiteX72" fmla="*/ 5114927 w 12192000"/>
              <a:gd name="connsiteY72" fmla="*/ 1847827 h 2237627"/>
              <a:gd name="connsiteX73" fmla="*/ 5108970 w 12192000"/>
              <a:gd name="connsiteY73" fmla="*/ 1847935 h 2237627"/>
              <a:gd name="connsiteX74" fmla="*/ 5067961 w 12192000"/>
              <a:gd name="connsiteY74" fmla="*/ 1845917 h 2237627"/>
              <a:gd name="connsiteX75" fmla="*/ 5007075 w 12192000"/>
              <a:gd name="connsiteY75" fmla="*/ 1838626 h 2237627"/>
              <a:gd name="connsiteX76" fmla="*/ 4944087 w 12192000"/>
              <a:gd name="connsiteY76" fmla="*/ 1823332 h 2237627"/>
              <a:gd name="connsiteX77" fmla="*/ 4907662 w 12192000"/>
              <a:gd name="connsiteY77" fmla="*/ 1816900 h 2237627"/>
              <a:gd name="connsiteX78" fmla="*/ 4882386 w 12192000"/>
              <a:gd name="connsiteY78" fmla="*/ 1809844 h 2237627"/>
              <a:gd name="connsiteX79" fmla="*/ 4811440 w 12192000"/>
              <a:gd name="connsiteY79" fmla="*/ 1804655 h 2237627"/>
              <a:gd name="connsiteX80" fmla="*/ 4691075 w 12192000"/>
              <a:gd name="connsiteY80" fmla="*/ 1801389 h 2237627"/>
              <a:gd name="connsiteX81" fmla="*/ 4640313 w 12192000"/>
              <a:gd name="connsiteY81" fmla="*/ 1784307 h 2237627"/>
              <a:gd name="connsiteX82" fmla="*/ 4536503 w 12192000"/>
              <a:gd name="connsiteY82" fmla="*/ 1785334 h 2237627"/>
              <a:gd name="connsiteX83" fmla="*/ 4513724 w 12192000"/>
              <a:gd name="connsiteY83" fmla="*/ 1791996 h 2237627"/>
              <a:gd name="connsiteX84" fmla="*/ 4459810 w 12192000"/>
              <a:gd name="connsiteY84" fmla="*/ 1797886 h 2237627"/>
              <a:gd name="connsiteX85" fmla="*/ 4379064 w 12192000"/>
              <a:gd name="connsiteY85" fmla="*/ 1817177 h 2237627"/>
              <a:gd name="connsiteX86" fmla="*/ 4290981 w 12192000"/>
              <a:gd name="connsiteY86" fmla="*/ 1839677 h 2237627"/>
              <a:gd name="connsiteX87" fmla="*/ 4238372 w 12192000"/>
              <a:gd name="connsiteY87" fmla="*/ 1851480 h 2237627"/>
              <a:gd name="connsiteX88" fmla="*/ 4232517 w 12192000"/>
              <a:gd name="connsiteY88" fmla="*/ 1852567 h 2237627"/>
              <a:gd name="connsiteX89" fmla="*/ 4191732 w 12192000"/>
              <a:gd name="connsiteY89" fmla="*/ 1857328 h 2237627"/>
              <a:gd name="connsiteX90" fmla="*/ 4065532 w 12192000"/>
              <a:gd name="connsiteY90" fmla="*/ 1855477 h 2237627"/>
              <a:gd name="connsiteX91" fmla="*/ 4028460 w 12192000"/>
              <a:gd name="connsiteY91" fmla="*/ 1855137 h 2237627"/>
              <a:gd name="connsiteX92" fmla="*/ 4002267 w 12192000"/>
              <a:gd name="connsiteY92" fmla="*/ 1852352 h 2237627"/>
              <a:gd name="connsiteX93" fmla="*/ 3931396 w 12192000"/>
              <a:gd name="connsiteY93" fmla="*/ 1858915 h 2237627"/>
              <a:gd name="connsiteX94" fmla="*/ 3812162 w 12192000"/>
              <a:gd name="connsiteY94" fmla="*/ 1875501 h 2237627"/>
              <a:gd name="connsiteX95" fmla="*/ 3758105 w 12192000"/>
              <a:gd name="connsiteY95" fmla="*/ 1871856 h 2237627"/>
              <a:gd name="connsiteX96" fmla="*/ 3567259 w 12192000"/>
              <a:gd name="connsiteY96" fmla="*/ 1893482 h 2237627"/>
              <a:gd name="connsiteX97" fmla="*/ 3405770 w 12192000"/>
              <a:gd name="connsiteY97" fmla="*/ 1904591 h 2237627"/>
              <a:gd name="connsiteX98" fmla="*/ 3280097 w 12192000"/>
              <a:gd name="connsiteY98" fmla="*/ 1919610 h 2237627"/>
              <a:gd name="connsiteX99" fmla="*/ 3009910 w 12192000"/>
              <a:gd name="connsiteY99" fmla="*/ 1957866 h 2237627"/>
              <a:gd name="connsiteX100" fmla="*/ 2995934 w 12192000"/>
              <a:gd name="connsiteY100" fmla="*/ 1967085 h 2237627"/>
              <a:gd name="connsiteX101" fmla="*/ 2942858 w 12192000"/>
              <a:gd name="connsiteY101" fmla="*/ 1981367 h 2237627"/>
              <a:gd name="connsiteX102" fmla="*/ 2875436 w 12192000"/>
              <a:gd name="connsiteY102" fmla="*/ 1996977 h 2237627"/>
              <a:gd name="connsiteX103" fmla="*/ 2874892 w 12192000"/>
              <a:gd name="connsiteY103" fmla="*/ 1996085 h 2237627"/>
              <a:gd name="connsiteX104" fmla="*/ 2843662 w 12192000"/>
              <a:gd name="connsiteY104" fmla="*/ 1992498 h 2237627"/>
              <a:gd name="connsiteX105" fmla="*/ 2718916 w 12192000"/>
              <a:gd name="connsiteY105" fmla="*/ 1990867 h 2237627"/>
              <a:gd name="connsiteX106" fmla="*/ 2713522 w 12192000"/>
              <a:gd name="connsiteY106" fmla="*/ 1990173 h 2237627"/>
              <a:gd name="connsiteX107" fmla="*/ 2476147 w 12192000"/>
              <a:gd name="connsiteY107" fmla="*/ 1998305 h 2237627"/>
              <a:gd name="connsiteX108" fmla="*/ 2373568 w 12192000"/>
              <a:gd name="connsiteY108" fmla="*/ 2003219 h 2237627"/>
              <a:gd name="connsiteX109" fmla="*/ 2287219 w 12192000"/>
              <a:gd name="connsiteY109" fmla="*/ 1998750 h 2237627"/>
              <a:gd name="connsiteX110" fmla="*/ 2243069 w 12192000"/>
              <a:gd name="connsiteY110" fmla="*/ 2005321 h 2237627"/>
              <a:gd name="connsiteX111" fmla="*/ 2164831 w 12192000"/>
              <a:gd name="connsiteY111" fmla="*/ 2010143 h 2237627"/>
              <a:gd name="connsiteX112" fmla="*/ 2085228 w 12192000"/>
              <a:gd name="connsiteY112" fmla="*/ 2046431 h 2237627"/>
              <a:gd name="connsiteX113" fmla="*/ 2058061 w 12192000"/>
              <a:gd name="connsiteY113" fmla="*/ 2047942 h 2237627"/>
              <a:gd name="connsiteX114" fmla="*/ 2042244 w 12192000"/>
              <a:gd name="connsiteY114" fmla="*/ 2055560 h 2237627"/>
              <a:gd name="connsiteX115" fmla="*/ 1877728 w 12192000"/>
              <a:gd name="connsiteY115" fmla="*/ 2101004 h 2237627"/>
              <a:gd name="connsiteX116" fmla="*/ 1759056 w 12192000"/>
              <a:gd name="connsiteY116" fmla="*/ 2125608 h 2237627"/>
              <a:gd name="connsiteX117" fmla="*/ 1637948 w 12192000"/>
              <a:gd name="connsiteY117" fmla="*/ 2172597 h 2237627"/>
              <a:gd name="connsiteX118" fmla="*/ 1434549 w 12192000"/>
              <a:gd name="connsiteY118" fmla="*/ 2234522 h 2237627"/>
              <a:gd name="connsiteX119" fmla="*/ 1398481 w 12192000"/>
              <a:gd name="connsiteY119" fmla="*/ 2237074 h 2237627"/>
              <a:gd name="connsiteX120" fmla="*/ 1370962 w 12192000"/>
              <a:gd name="connsiteY120" fmla="*/ 2237474 h 2237627"/>
              <a:gd name="connsiteX121" fmla="*/ 1356367 w 12192000"/>
              <a:gd name="connsiteY121" fmla="*/ 2235089 h 2237627"/>
              <a:gd name="connsiteX122" fmla="*/ 1279765 w 12192000"/>
              <a:gd name="connsiteY122" fmla="*/ 2229639 h 2237627"/>
              <a:gd name="connsiteX123" fmla="*/ 1195347 w 12192000"/>
              <a:gd name="connsiteY123" fmla="*/ 2212354 h 2237627"/>
              <a:gd name="connsiteX124" fmla="*/ 970251 w 12192000"/>
              <a:gd name="connsiteY124" fmla="*/ 2221029 h 2237627"/>
              <a:gd name="connsiteX125" fmla="*/ 812914 w 12192000"/>
              <a:gd name="connsiteY125" fmla="*/ 2210095 h 2237627"/>
              <a:gd name="connsiteX126" fmla="*/ 776382 w 12192000"/>
              <a:gd name="connsiteY126" fmla="*/ 2204512 h 2237627"/>
              <a:gd name="connsiteX127" fmla="*/ 597225 w 12192000"/>
              <a:gd name="connsiteY127" fmla="*/ 2180999 h 2237627"/>
              <a:gd name="connsiteX128" fmla="*/ 520671 w 12192000"/>
              <a:gd name="connsiteY128" fmla="*/ 2180980 h 2237627"/>
              <a:gd name="connsiteX129" fmla="*/ 515024 w 12192000"/>
              <a:gd name="connsiteY129" fmla="*/ 2179258 h 2237627"/>
              <a:gd name="connsiteX130" fmla="*/ 413835 w 12192000"/>
              <a:gd name="connsiteY130" fmla="*/ 2156783 h 2237627"/>
              <a:gd name="connsiteX131" fmla="*/ 376513 w 12192000"/>
              <a:gd name="connsiteY131" fmla="*/ 2154014 h 2237627"/>
              <a:gd name="connsiteX132" fmla="*/ 273386 w 12192000"/>
              <a:gd name="connsiteY132" fmla="*/ 2142551 h 2237627"/>
              <a:gd name="connsiteX133" fmla="*/ 77641 w 12192000"/>
              <a:gd name="connsiteY133" fmla="*/ 2126835 h 2237627"/>
              <a:gd name="connsiteX134" fmla="*/ 37645 w 12192000"/>
              <a:gd name="connsiteY134" fmla="*/ 2115401 h 2237627"/>
              <a:gd name="connsiteX135" fmla="*/ 4572 w 12192000"/>
              <a:gd name="connsiteY135" fmla="*/ 2111091 h 2237627"/>
              <a:gd name="connsiteX136" fmla="*/ 0 w 12192000"/>
              <a:gd name="connsiteY136" fmla="*/ 2110468 h 2237627"/>
              <a:gd name="connsiteX137" fmla="*/ 0 w 12192000"/>
              <a:gd name="connsiteY137" fmla="*/ 0 h 2237627"/>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820512 w 12192000"/>
              <a:gd name="connsiteY4" fmla="*/ 745392 h 2240205"/>
              <a:gd name="connsiteX5" fmla="*/ 11649954 w 12192000"/>
              <a:gd name="connsiteY5" fmla="*/ 749628 h 2240205"/>
              <a:gd name="connsiteX6" fmla="*/ 11560424 w 12192000"/>
              <a:gd name="connsiteY6" fmla="*/ 748017 h 2240205"/>
              <a:gd name="connsiteX7" fmla="*/ 11358455 w 12192000"/>
              <a:gd name="connsiteY7" fmla="*/ 747593 h 2240205"/>
              <a:gd name="connsiteX8" fmla="*/ 11165209 w 12192000"/>
              <a:gd name="connsiteY8" fmla="*/ 748852 h 2240205"/>
              <a:gd name="connsiteX9" fmla="*/ 11058755 w 12192000"/>
              <a:gd name="connsiteY9" fmla="*/ 749617 h 2240205"/>
              <a:gd name="connsiteX10" fmla="*/ 10846594 w 12192000"/>
              <a:gd name="connsiteY10" fmla="*/ 765069 h 2240205"/>
              <a:gd name="connsiteX11" fmla="*/ 10739478 w 12192000"/>
              <a:gd name="connsiteY11" fmla="*/ 776841 h 2240205"/>
              <a:gd name="connsiteX12" fmla="*/ 10458762 w 12192000"/>
              <a:gd name="connsiteY12" fmla="*/ 755400 h 2240205"/>
              <a:gd name="connsiteX13" fmla="*/ 10211200 w 12192000"/>
              <a:gd name="connsiteY13" fmla="*/ 767513 h 2240205"/>
              <a:gd name="connsiteX14" fmla="*/ 10167995 w 12192000"/>
              <a:gd name="connsiteY14" fmla="*/ 760843 h 2240205"/>
              <a:gd name="connsiteX15" fmla="*/ 9997044 w 12192000"/>
              <a:gd name="connsiteY15" fmla="*/ 780129 h 2240205"/>
              <a:gd name="connsiteX16" fmla="*/ 9943887 w 12192000"/>
              <a:gd name="connsiteY16" fmla="*/ 804141 h 2240205"/>
              <a:gd name="connsiteX17" fmla="*/ 9918248 w 12192000"/>
              <a:gd name="connsiteY17" fmla="*/ 816628 h 2240205"/>
              <a:gd name="connsiteX18" fmla="*/ 9767091 w 12192000"/>
              <a:gd name="connsiteY18" fmla="*/ 870550 h 2240205"/>
              <a:gd name="connsiteX19" fmla="*/ 9683005 w 12192000"/>
              <a:gd name="connsiteY19" fmla="*/ 894128 h 2240205"/>
              <a:gd name="connsiteX20" fmla="*/ 9594438 w 12192000"/>
              <a:gd name="connsiteY20" fmla="*/ 919051 h 2240205"/>
              <a:gd name="connsiteX21" fmla="*/ 9544189 w 12192000"/>
              <a:gd name="connsiteY21" fmla="*/ 938966 h 2240205"/>
              <a:gd name="connsiteX22" fmla="*/ 9500499 w 12192000"/>
              <a:gd name="connsiteY22" fmla="*/ 954680 h 2240205"/>
              <a:gd name="connsiteX23" fmla="*/ 9410017 w 12192000"/>
              <a:gd name="connsiteY23" fmla="*/ 993931 h 2240205"/>
              <a:gd name="connsiteX24" fmla="*/ 9392919 w 12192000"/>
              <a:gd name="connsiteY24" fmla="*/ 994656 h 2240205"/>
              <a:gd name="connsiteX25" fmla="*/ 9268019 w 12192000"/>
              <a:gd name="connsiteY25" fmla="*/ 1007442 h 2240205"/>
              <a:gd name="connsiteX26" fmla="*/ 9188177 w 12192000"/>
              <a:gd name="connsiteY26" fmla="*/ 1035474 h 2240205"/>
              <a:gd name="connsiteX27" fmla="*/ 9155969 w 12192000"/>
              <a:gd name="connsiteY27" fmla="*/ 1046804 h 2240205"/>
              <a:gd name="connsiteX28" fmla="*/ 9133985 w 12192000"/>
              <a:gd name="connsiteY28" fmla="*/ 1046450 h 2240205"/>
              <a:gd name="connsiteX29" fmla="*/ 9003462 w 12192000"/>
              <a:gd name="connsiteY29" fmla="*/ 1042406 h 2240205"/>
              <a:gd name="connsiteX30" fmla="*/ 8968445 w 12192000"/>
              <a:gd name="connsiteY30" fmla="*/ 1052169 h 2240205"/>
              <a:gd name="connsiteX31" fmla="*/ 8886001 w 12192000"/>
              <a:gd name="connsiteY31" fmla="*/ 1067468 h 2240205"/>
              <a:gd name="connsiteX32" fmla="*/ 8838610 w 12192000"/>
              <a:gd name="connsiteY32" fmla="*/ 1075091 h 2240205"/>
              <a:gd name="connsiteX33" fmla="*/ 8750383 w 12192000"/>
              <a:gd name="connsiteY33" fmla="*/ 1097387 h 2240205"/>
              <a:gd name="connsiteX34" fmla="*/ 8665605 w 12192000"/>
              <a:gd name="connsiteY34" fmla="*/ 1110791 h 2240205"/>
              <a:gd name="connsiteX35" fmla="*/ 8584946 w 12192000"/>
              <a:gd name="connsiteY35" fmla="*/ 1135226 h 2240205"/>
              <a:gd name="connsiteX36" fmla="*/ 8419755 w 12192000"/>
              <a:gd name="connsiteY36" fmla="*/ 1216260 h 2240205"/>
              <a:gd name="connsiteX37" fmla="*/ 8411626 w 12192000"/>
              <a:gd name="connsiteY37" fmla="*/ 1214397 h 2240205"/>
              <a:gd name="connsiteX38" fmla="*/ 8363469 w 12192000"/>
              <a:gd name="connsiteY38" fmla="*/ 1246658 h 2240205"/>
              <a:gd name="connsiteX39" fmla="*/ 8275497 w 12192000"/>
              <a:gd name="connsiteY39" fmla="*/ 1264396 h 2240205"/>
              <a:gd name="connsiteX40" fmla="*/ 8074238 w 12192000"/>
              <a:gd name="connsiteY40" fmla="*/ 1301895 h 2240205"/>
              <a:gd name="connsiteX41" fmla="*/ 7942099 w 12192000"/>
              <a:gd name="connsiteY41" fmla="*/ 1336332 h 2240205"/>
              <a:gd name="connsiteX42" fmla="*/ 7902328 w 12192000"/>
              <a:gd name="connsiteY42" fmla="*/ 1345865 h 2240205"/>
              <a:gd name="connsiteX43" fmla="*/ 7840612 w 12192000"/>
              <a:gd name="connsiteY43" fmla="*/ 1369373 h 2240205"/>
              <a:gd name="connsiteX44" fmla="*/ 7786819 w 12192000"/>
              <a:gd name="connsiteY44" fmla="*/ 1378970 h 2240205"/>
              <a:gd name="connsiteX45" fmla="*/ 7548172 w 12192000"/>
              <a:gd name="connsiteY45" fmla="*/ 1417460 h 2240205"/>
              <a:gd name="connsiteX46" fmla="*/ 7483437 w 12192000"/>
              <a:gd name="connsiteY46" fmla="*/ 1478152 h 2240205"/>
              <a:gd name="connsiteX47" fmla="*/ 7377870 w 12192000"/>
              <a:gd name="connsiteY47" fmla="*/ 1523319 h 2240205"/>
              <a:gd name="connsiteX48" fmla="*/ 7230737 w 12192000"/>
              <a:gd name="connsiteY48" fmla="*/ 1562633 h 2240205"/>
              <a:gd name="connsiteX49" fmla="*/ 7224458 w 12192000"/>
              <a:gd name="connsiteY49" fmla="*/ 1573008 h 2240205"/>
              <a:gd name="connsiteX50" fmla="*/ 7183121 w 12192000"/>
              <a:gd name="connsiteY50" fmla="*/ 1595162 h 2240205"/>
              <a:gd name="connsiteX51" fmla="*/ 7164601 w 12192000"/>
              <a:gd name="connsiteY51" fmla="*/ 1606490 h 2240205"/>
              <a:gd name="connsiteX52" fmla="*/ 6900177 w 12192000"/>
              <a:gd name="connsiteY52" fmla="*/ 1636016 h 2240205"/>
              <a:gd name="connsiteX53" fmla="*/ 6795372 w 12192000"/>
              <a:gd name="connsiteY53" fmla="*/ 1644845 h 2240205"/>
              <a:gd name="connsiteX54" fmla="*/ 6692251 w 12192000"/>
              <a:gd name="connsiteY54" fmla="*/ 1656357 h 2240205"/>
              <a:gd name="connsiteX55" fmla="*/ 6655235 w 12192000"/>
              <a:gd name="connsiteY55" fmla="*/ 1661869 h 2240205"/>
              <a:gd name="connsiteX56" fmla="*/ 6554894 w 12192000"/>
              <a:gd name="connsiteY56" fmla="*/ 1664428 h 2240205"/>
              <a:gd name="connsiteX57" fmla="*/ 6516595 w 12192000"/>
              <a:gd name="connsiteY57" fmla="*/ 1667475 h 2240205"/>
              <a:gd name="connsiteX58" fmla="*/ 6508541 w 12192000"/>
              <a:gd name="connsiteY58" fmla="*/ 1668757 h 2240205"/>
              <a:gd name="connsiteX59" fmla="*/ 6471012 w 12192000"/>
              <a:gd name="connsiteY59" fmla="*/ 1678604 h 2240205"/>
              <a:gd name="connsiteX60" fmla="*/ 6364035 w 12192000"/>
              <a:gd name="connsiteY60" fmla="*/ 1667683 h 2240205"/>
              <a:gd name="connsiteX61" fmla="*/ 6280959 w 12192000"/>
              <a:gd name="connsiteY61" fmla="*/ 1689329 h 2240205"/>
              <a:gd name="connsiteX62" fmla="*/ 6243319 w 12192000"/>
              <a:gd name="connsiteY62" fmla="*/ 1695560 h 2240205"/>
              <a:gd name="connsiteX63" fmla="*/ 6098321 w 12192000"/>
              <a:gd name="connsiteY63" fmla="*/ 1721646 h 2240205"/>
              <a:gd name="connsiteX64" fmla="*/ 5880652 w 12192000"/>
              <a:gd name="connsiteY64" fmla="*/ 1779643 h 2240205"/>
              <a:gd name="connsiteX65" fmla="*/ 5785959 w 12192000"/>
              <a:gd name="connsiteY65" fmla="*/ 1775307 h 2240205"/>
              <a:gd name="connsiteX66" fmla="*/ 5643534 w 12192000"/>
              <a:gd name="connsiteY66" fmla="*/ 1802919 h 2240205"/>
              <a:gd name="connsiteX67" fmla="*/ 5518799 w 12192000"/>
              <a:gd name="connsiteY67" fmla="*/ 1818312 h 2240205"/>
              <a:gd name="connsiteX68" fmla="*/ 5505014 w 12192000"/>
              <a:gd name="connsiteY68" fmla="*/ 1819259 h 2240205"/>
              <a:gd name="connsiteX69" fmla="*/ 5453307 w 12192000"/>
              <a:gd name="connsiteY69" fmla="*/ 1815450 h 2240205"/>
              <a:gd name="connsiteX70" fmla="*/ 5221533 w 12192000"/>
              <a:gd name="connsiteY70" fmla="*/ 1846950 h 2240205"/>
              <a:gd name="connsiteX71" fmla="*/ 5149802 w 12192000"/>
              <a:gd name="connsiteY71" fmla="*/ 1844846 h 2240205"/>
              <a:gd name="connsiteX72" fmla="*/ 5114927 w 12192000"/>
              <a:gd name="connsiteY72" fmla="*/ 1847827 h 2240205"/>
              <a:gd name="connsiteX73" fmla="*/ 5108970 w 12192000"/>
              <a:gd name="connsiteY73" fmla="*/ 1847935 h 2240205"/>
              <a:gd name="connsiteX74" fmla="*/ 5067961 w 12192000"/>
              <a:gd name="connsiteY74" fmla="*/ 1845917 h 2240205"/>
              <a:gd name="connsiteX75" fmla="*/ 5007075 w 12192000"/>
              <a:gd name="connsiteY75" fmla="*/ 1838626 h 2240205"/>
              <a:gd name="connsiteX76" fmla="*/ 4944087 w 12192000"/>
              <a:gd name="connsiteY76" fmla="*/ 1823332 h 2240205"/>
              <a:gd name="connsiteX77" fmla="*/ 4907662 w 12192000"/>
              <a:gd name="connsiteY77" fmla="*/ 1816900 h 2240205"/>
              <a:gd name="connsiteX78" fmla="*/ 4882386 w 12192000"/>
              <a:gd name="connsiteY78" fmla="*/ 1809844 h 2240205"/>
              <a:gd name="connsiteX79" fmla="*/ 4811440 w 12192000"/>
              <a:gd name="connsiteY79" fmla="*/ 1804655 h 2240205"/>
              <a:gd name="connsiteX80" fmla="*/ 4691075 w 12192000"/>
              <a:gd name="connsiteY80" fmla="*/ 1801389 h 2240205"/>
              <a:gd name="connsiteX81" fmla="*/ 4640313 w 12192000"/>
              <a:gd name="connsiteY81" fmla="*/ 1784307 h 2240205"/>
              <a:gd name="connsiteX82" fmla="*/ 4536503 w 12192000"/>
              <a:gd name="connsiteY82" fmla="*/ 1785334 h 2240205"/>
              <a:gd name="connsiteX83" fmla="*/ 4513724 w 12192000"/>
              <a:gd name="connsiteY83" fmla="*/ 1791996 h 2240205"/>
              <a:gd name="connsiteX84" fmla="*/ 4459810 w 12192000"/>
              <a:gd name="connsiteY84" fmla="*/ 1797886 h 2240205"/>
              <a:gd name="connsiteX85" fmla="*/ 4379064 w 12192000"/>
              <a:gd name="connsiteY85" fmla="*/ 1817177 h 2240205"/>
              <a:gd name="connsiteX86" fmla="*/ 4290981 w 12192000"/>
              <a:gd name="connsiteY86" fmla="*/ 1839677 h 2240205"/>
              <a:gd name="connsiteX87" fmla="*/ 4238372 w 12192000"/>
              <a:gd name="connsiteY87" fmla="*/ 1851480 h 2240205"/>
              <a:gd name="connsiteX88" fmla="*/ 4232517 w 12192000"/>
              <a:gd name="connsiteY88" fmla="*/ 1852567 h 2240205"/>
              <a:gd name="connsiteX89" fmla="*/ 4191732 w 12192000"/>
              <a:gd name="connsiteY89" fmla="*/ 1857328 h 2240205"/>
              <a:gd name="connsiteX90" fmla="*/ 4065532 w 12192000"/>
              <a:gd name="connsiteY90" fmla="*/ 1855477 h 2240205"/>
              <a:gd name="connsiteX91" fmla="*/ 4028460 w 12192000"/>
              <a:gd name="connsiteY91" fmla="*/ 1855137 h 2240205"/>
              <a:gd name="connsiteX92" fmla="*/ 4002267 w 12192000"/>
              <a:gd name="connsiteY92" fmla="*/ 1852352 h 2240205"/>
              <a:gd name="connsiteX93" fmla="*/ 3931396 w 12192000"/>
              <a:gd name="connsiteY93" fmla="*/ 1858915 h 2240205"/>
              <a:gd name="connsiteX94" fmla="*/ 3812162 w 12192000"/>
              <a:gd name="connsiteY94" fmla="*/ 1875501 h 2240205"/>
              <a:gd name="connsiteX95" fmla="*/ 3758105 w 12192000"/>
              <a:gd name="connsiteY95" fmla="*/ 1871856 h 2240205"/>
              <a:gd name="connsiteX96" fmla="*/ 3567259 w 12192000"/>
              <a:gd name="connsiteY96" fmla="*/ 1893482 h 2240205"/>
              <a:gd name="connsiteX97" fmla="*/ 3405770 w 12192000"/>
              <a:gd name="connsiteY97" fmla="*/ 1904591 h 2240205"/>
              <a:gd name="connsiteX98" fmla="*/ 3280097 w 12192000"/>
              <a:gd name="connsiteY98" fmla="*/ 1919610 h 2240205"/>
              <a:gd name="connsiteX99" fmla="*/ 3009910 w 12192000"/>
              <a:gd name="connsiteY99" fmla="*/ 1957866 h 2240205"/>
              <a:gd name="connsiteX100" fmla="*/ 2995934 w 12192000"/>
              <a:gd name="connsiteY100" fmla="*/ 1967085 h 2240205"/>
              <a:gd name="connsiteX101" fmla="*/ 2942858 w 12192000"/>
              <a:gd name="connsiteY101" fmla="*/ 1981367 h 2240205"/>
              <a:gd name="connsiteX102" fmla="*/ 2875436 w 12192000"/>
              <a:gd name="connsiteY102" fmla="*/ 1996977 h 2240205"/>
              <a:gd name="connsiteX103" fmla="*/ 2874892 w 12192000"/>
              <a:gd name="connsiteY103" fmla="*/ 1996085 h 2240205"/>
              <a:gd name="connsiteX104" fmla="*/ 2843662 w 12192000"/>
              <a:gd name="connsiteY104" fmla="*/ 1992498 h 2240205"/>
              <a:gd name="connsiteX105" fmla="*/ 2718916 w 12192000"/>
              <a:gd name="connsiteY105" fmla="*/ 1990867 h 2240205"/>
              <a:gd name="connsiteX106" fmla="*/ 2713522 w 12192000"/>
              <a:gd name="connsiteY106" fmla="*/ 1990173 h 2240205"/>
              <a:gd name="connsiteX107" fmla="*/ 2476147 w 12192000"/>
              <a:gd name="connsiteY107" fmla="*/ 1998305 h 2240205"/>
              <a:gd name="connsiteX108" fmla="*/ 2373568 w 12192000"/>
              <a:gd name="connsiteY108" fmla="*/ 2003219 h 2240205"/>
              <a:gd name="connsiteX109" fmla="*/ 2287219 w 12192000"/>
              <a:gd name="connsiteY109" fmla="*/ 1998750 h 2240205"/>
              <a:gd name="connsiteX110" fmla="*/ 2243069 w 12192000"/>
              <a:gd name="connsiteY110" fmla="*/ 2005321 h 2240205"/>
              <a:gd name="connsiteX111" fmla="*/ 2164831 w 12192000"/>
              <a:gd name="connsiteY111" fmla="*/ 2010143 h 2240205"/>
              <a:gd name="connsiteX112" fmla="*/ 2085228 w 12192000"/>
              <a:gd name="connsiteY112" fmla="*/ 2046431 h 2240205"/>
              <a:gd name="connsiteX113" fmla="*/ 2058061 w 12192000"/>
              <a:gd name="connsiteY113" fmla="*/ 2047942 h 2240205"/>
              <a:gd name="connsiteX114" fmla="*/ 2042244 w 12192000"/>
              <a:gd name="connsiteY114" fmla="*/ 2055560 h 2240205"/>
              <a:gd name="connsiteX115" fmla="*/ 1877728 w 12192000"/>
              <a:gd name="connsiteY115" fmla="*/ 2101004 h 2240205"/>
              <a:gd name="connsiteX116" fmla="*/ 1759056 w 12192000"/>
              <a:gd name="connsiteY116" fmla="*/ 2125608 h 2240205"/>
              <a:gd name="connsiteX117" fmla="*/ 1637948 w 12192000"/>
              <a:gd name="connsiteY117" fmla="*/ 2172597 h 2240205"/>
              <a:gd name="connsiteX118" fmla="*/ 1434549 w 12192000"/>
              <a:gd name="connsiteY118" fmla="*/ 2234522 h 2240205"/>
              <a:gd name="connsiteX119" fmla="*/ 1370962 w 12192000"/>
              <a:gd name="connsiteY119" fmla="*/ 2237474 h 2240205"/>
              <a:gd name="connsiteX120" fmla="*/ 1356367 w 12192000"/>
              <a:gd name="connsiteY120" fmla="*/ 2235089 h 2240205"/>
              <a:gd name="connsiteX121" fmla="*/ 1279765 w 12192000"/>
              <a:gd name="connsiteY121" fmla="*/ 2229639 h 2240205"/>
              <a:gd name="connsiteX122" fmla="*/ 1195347 w 12192000"/>
              <a:gd name="connsiteY122" fmla="*/ 2212354 h 2240205"/>
              <a:gd name="connsiteX123" fmla="*/ 970251 w 12192000"/>
              <a:gd name="connsiteY123" fmla="*/ 2221029 h 2240205"/>
              <a:gd name="connsiteX124" fmla="*/ 812914 w 12192000"/>
              <a:gd name="connsiteY124" fmla="*/ 2210095 h 2240205"/>
              <a:gd name="connsiteX125" fmla="*/ 776382 w 12192000"/>
              <a:gd name="connsiteY125" fmla="*/ 2204512 h 2240205"/>
              <a:gd name="connsiteX126" fmla="*/ 597225 w 12192000"/>
              <a:gd name="connsiteY126" fmla="*/ 2180999 h 2240205"/>
              <a:gd name="connsiteX127" fmla="*/ 520671 w 12192000"/>
              <a:gd name="connsiteY127" fmla="*/ 2180980 h 2240205"/>
              <a:gd name="connsiteX128" fmla="*/ 515024 w 12192000"/>
              <a:gd name="connsiteY128" fmla="*/ 2179258 h 2240205"/>
              <a:gd name="connsiteX129" fmla="*/ 413835 w 12192000"/>
              <a:gd name="connsiteY129" fmla="*/ 2156783 h 2240205"/>
              <a:gd name="connsiteX130" fmla="*/ 376513 w 12192000"/>
              <a:gd name="connsiteY130" fmla="*/ 2154014 h 2240205"/>
              <a:gd name="connsiteX131" fmla="*/ 273386 w 12192000"/>
              <a:gd name="connsiteY131" fmla="*/ 2142551 h 2240205"/>
              <a:gd name="connsiteX132" fmla="*/ 77641 w 12192000"/>
              <a:gd name="connsiteY132" fmla="*/ 2126835 h 2240205"/>
              <a:gd name="connsiteX133" fmla="*/ 37645 w 12192000"/>
              <a:gd name="connsiteY133" fmla="*/ 2115401 h 2240205"/>
              <a:gd name="connsiteX134" fmla="*/ 4572 w 12192000"/>
              <a:gd name="connsiteY134" fmla="*/ 2111091 h 2240205"/>
              <a:gd name="connsiteX135" fmla="*/ 0 w 12192000"/>
              <a:gd name="connsiteY135" fmla="*/ 2110468 h 2240205"/>
              <a:gd name="connsiteX136" fmla="*/ 0 w 12192000"/>
              <a:gd name="connsiteY136"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820512 w 12192000"/>
              <a:gd name="connsiteY4" fmla="*/ 745392 h 2240205"/>
              <a:gd name="connsiteX5" fmla="*/ 11649954 w 12192000"/>
              <a:gd name="connsiteY5" fmla="*/ 749628 h 2240205"/>
              <a:gd name="connsiteX6" fmla="*/ 11560424 w 12192000"/>
              <a:gd name="connsiteY6" fmla="*/ 748017 h 2240205"/>
              <a:gd name="connsiteX7" fmla="*/ 11358455 w 12192000"/>
              <a:gd name="connsiteY7" fmla="*/ 747593 h 2240205"/>
              <a:gd name="connsiteX8" fmla="*/ 11165209 w 12192000"/>
              <a:gd name="connsiteY8" fmla="*/ 748852 h 2240205"/>
              <a:gd name="connsiteX9" fmla="*/ 11058755 w 12192000"/>
              <a:gd name="connsiteY9" fmla="*/ 749617 h 2240205"/>
              <a:gd name="connsiteX10" fmla="*/ 10846594 w 12192000"/>
              <a:gd name="connsiteY10" fmla="*/ 765069 h 2240205"/>
              <a:gd name="connsiteX11" fmla="*/ 10739478 w 12192000"/>
              <a:gd name="connsiteY11" fmla="*/ 776841 h 2240205"/>
              <a:gd name="connsiteX12" fmla="*/ 10458762 w 12192000"/>
              <a:gd name="connsiteY12" fmla="*/ 755400 h 2240205"/>
              <a:gd name="connsiteX13" fmla="*/ 10211200 w 12192000"/>
              <a:gd name="connsiteY13" fmla="*/ 767513 h 2240205"/>
              <a:gd name="connsiteX14" fmla="*/ 10167995 w 12192000"/>
              <a:gd name="connsiteY14" fmla="*/ 760843 h 2240205"/>
              <a:gd name="connsiteX15" fmla="*/ 9997044 w 12192000"/>
              <a:gd name="connsiteY15" fmla="*/ 780129 h 2240205"/>
              <a:gd name="connsiteX16" fmla="*/ 9943887 w 12192000"/>
              <a:gd name="connsiteY16" fmla="*/ 804141 h 2240205"/>
              <a:gd name="connsiteX17" fmla="*/ 9918248 w 12192000"/>
              <a:gd name="connsiteY17" fmla="*/ 816628 h 2240205"/>
              <a:gd name="connsiteX18" fmla="*/ 9767091 w 12192000"/>
              <a:gd name="connsiteY18" fmla="*/ 870550 h 2240205"/>
              <a:gd name="connsiteX19" fmla="*/ 9683005 w 12192000"/>
              <a:gd name="connsiteY19" fmla="*/ 894128 h 2240205"/>
              <a:gd name="connsiteX20" fmla="*/ 9594438 w 12192000"/>
              <a:gd name="connsiteY20" fmla="*/ 919051 h 2240205"/>
              <a:gd name="connsiteX21" fmla="*/ 9544189 w 12192000"/>
              <a:gd name="connsiteY21" fmla="*/ 938966 h 2240205"/>
              <a:gd name="connsiteX22" fmla="*/ 9500499 w 12192000"/>
              <a:gd name="connsiteY22" fmla="*/ 954680 h 2240205"/>
              <a:gd name="connsiteX23" fmla="*/ 9410017 w 12192000"/>
              <a:gd name="connsiteY23" fmla="*/ 993931 h 2240205"/>
              <a:gd name="connsiteX24" fmla="*/ 9392919 w 12192000"/>
              <a:gd name="connsiteY24" fmla="*/ 994656 h 2240205"/>
              <a:gd name="connsiteX25" fmla="*/ 9268019 w 12192000"/>
              <a:gd name="connsiteY25" fmla="*/ 1007442 h 2240205"/>
              <a:gd name="connsiteX26" fmla="*/ 9188177 w 12192000"/>
              <a:gd name="connsiteY26" fmla="*/ 1035474 h 2240205"/>
              <a:gd name="connsiteX27" fmla="*/ 9155969 w 12192000"/>
              <a:gd name="connsiteY27" fmla="*/ 1046804 h 2240205"/>
              <a:gd name="connsiteX28" fmla="*/ 9133985 w 12192000"/>
              <a:gd name="connsiteY28" fmla="*/ 1046450 h 2240205"/>
              <a:gd name="connsiteX29" fmla="*/ 9003462 w 12192000"/>
              <a:gd name="connsiteY29" fmla="*/ 1042406 h 2240205"/>
              <a:gd name="connsiteX30" fmla="*/ 8968445 w 12192000"/>
              <a:gd name="connsiteY30" fmla="*/ 1052169 h 2240205"/>
              <a:gd name="connsiteX31" fmla="*/ 8886001 w 12192000"/>
              <a:gd name="connsiteY31" fmla="*/ 1067468 h 2240205"/>
              <a:gd name="connsiteX32" fmla="*/ 8838610 w 12192000"/>
              <a:gd name="connsiteY32" fmla="*/ 1075091 h 2240205"/>
              <a:gd name="connsiteX33" fmla="*/ 8750383 w 12192000"/>
              <a:gd name="connsiteY33" fmla="*/ 1097387 h 2240205"/>
              <a:gd name="connsiteX34" fmla="*/ 8665605 w 12192000"/>
              <a:gd name="connsiteY34" fmla="*/ 1110791 h 2240205"/>
              <a:gd name="connsiteX35" fmla="*/ 8584946 w 12192000"/>
              <a:gd name="connsiteY35" fmla="*/ 1135226 h 2240205"/>
              <a:gd name="connsiteX36" fmla="*/ 8419755 w 12192000"/>
              <a:gd name="connsiteY36" fmla="*/ 1216260 h 2240205"/>
              <a:gd name="connsiteX37" fmla="*/ 8411626 w 12192000"/>
              <a:gd name="connsiteY37" fmla="*/ 1214397 h 2240205"/>
              <a:gd name="connsiteX38" fmla="*/ 8363469 w 12192000"/>
              <a:gd name="connsiteY38" fmla="*/ 1246658 h 2240205"/>
              <a:gd name="connsiteX39" fmla="*/ 8275497 w 12192000"/>
              <a:gd name="connsiteY39" fmla="*/ 1264396 h 2240205"/>
              <a:gd name="connsiteX40" fmla="*/ 8074238 w 12192000"/>
              <a:gd name="connsiteY40" fmla="*/ 1301895 h 2240205"/>
              <a:gd name="connsiteX41" fmla="*/ 7942099 w 12192000"/>
              <a:gd name="connsiteY41" fmla="*/ 1336332 h 2240205"/>
              <a:gd name="connsiteX42" fmla="*/ 7902328 w 12192000"/>
              <a:gd name="connsiteY42" fmla="*/ 1345865 h 2240205"/>
              <a:gd name="connsiteX43" fmla="*/ 7840612 w 12192000"/>
              <a:gd name="connsiteY43" fmla="*/ 1369373 h 2240205"/>
              <a:gd name="connsiteX44" fmla="*/ 7786819 w 12192000"/>
              <a:gd name="connsiteY44" fmla="*/ 1378970 h 2240205"/>
              <a:gd name="connsiteX45" fmla="*/ 7548172 w 12192000"/>
              <a:gd name="connsiteY45" fmla="*/ 1417460 h 2240205"/>
              <a:gd name="connsiteX46" fmla="*/ 7483437 w 12192000"/>
              <a:gd name="connsiteY46" fmla="*/ 1478152 h 2240205"/>
              <a:gd name="connsiteX47" fmla="*/ 7377870 w 12192000"/>
              <a:gd name="connsiteY47" fmla="*/ 1523319 h 2240205"/>
              <a:gd name="connsiteX48" fmla="*/ 7230737 w 12192000"/>
              <a:gd name="connsiteY48" fmla="*/ 1562633 h 2240205"/>
              <a:gd name="connsiteX49" fmla="*/ 7224458 w 12192000"/>
              <a:gd name="connsiteY49" fmla="*/ 1573008 h 2240205"/>
              <a:gd name="connsiteX50" fmla="*/ 7183121 w 12192000"/>
              <a:gd name="connsiteY50" fmla="*/ 1595162 h 2240205"/>
              <a:gd name="connsiteX51" fmla="*/ 7164601 w 12192000"/>
              <a:gd name="connsiteY51" fmla="*/ 1606490 h 2240205"/>
              <a:gd name="connsiteX52" fmla="*/ 6900177 w 12192000"/>
              <a:gd name="connsiteY52" fmla="*/ 1636016 h 2240205"/>
              <a:gd name="connsiteX53" fmla="*/ 6795372 w 12192000"/>
              <a:gd name="connsiteY53" fmla="*/ 1644845 h 2240205"/>
              <a:gd name="connsiteX54" fmla="*/ 6692251 w 12192000"/>
              <a:gd name="connsiteY54" fmla="*/ 1656357 h 2240205"/>
              <a:gd name="connsiteX55" fmla="*/ 6655235 w 12192000"/>
              <a:gd name="connsiteY55" fmla="*/ 1661869 h 2240205"/>
              <a:gd name="connsiteX56" fmla="*/ 6554894 w 12192000"/>
              <a:gd name="connsiteY56" fmla="*/ 1664428 h 2240205"/>
              <a:gd name="connsiteX57" fmla="*/ 6516595 w 12192000"/>
              <a:gd name="connsiteY57" fmla="*/ 1667475 h 2240205"/>
              <a:gd name="connsiteX58" fmla="*/ 6508541 w 12192000"/>
              <a:gd name="connsiteY58" fmla="*/ 1668757 h 2240205"/>
              <a:gd name="connsiteX59" fmla="*/ 6471012 w 12192000"/>
              <a:gd name="connsiteY59" fmla="*/ 1678604 h 2240205"/>
              <a:gd name="connsiteX60" fmla="*/ 6364035 w 12192000"/>
              <a:gd name="connsiteY60" fmla="*/ 1667683 h 2240205"/>
              <a:gd name="connsiteX61" fmla="*/ 6243319 w 12192000"/>
              <a:gd name="connsiteY61" fmla="*/ 1695560 h 2240205"/>
              <a:gd name="connsiteX62" fmla="*/ 6098321 w 12192000"/>
              <a:gd name="connsiteY62" fmla="*/ 1721646 h 2240205"/>
              <a:gd name="connsiteX63" fmla="*/ 5880652 w 12192000"/>
              <a:gd name="connsiteY63" fmla="*/ 1779643 h 2240205"/>
              <a:gd name="connsiteX64" fmla="*/ 5785959 w 12192000"/>
              <a:gd name="connsiteY64" fmla="*/ 1775307 h 2240205"/>
              <a:gd name="connsiteX65" fmla="*/ 5643534 w 12192000"/>
              <a:gd name="connsiteY65" fmla="*/ 1802919 h 2240205"/>
              <a:gd name="connsiteX66" fmla="*/ 5518799 w 12192000"/>
              <a:gd name="connsiteY66" fmla="*/ 1818312 h 2240205"/>
              <a:gd name="connsiteX67" fmla="*/ 5505014 w 12192000"/>
              <a:gd name="connsiteY67" fmla="*/ 1819259 h 2240205"/>
              <a:gd name="connsiteX68" fmla="*/ 5453307 w 12192000"/>
              <a:gd name="connsiteY68" fmla="*/ 1815450 h 2240205"/>
              <a:gd name="connsiteX69" fmla="*/ 5221533 w 12192000"/>
              <a:gd name="connsiteY69" fmla="*/ 1846950 h 2240205"/>
              <a:gd name="connsiteX70" fmla="*/ 5149802 w 12192000"/>
              <a:gd name="connsiteY70" fmla="*/ 1844846 h 2240205"/>
              <a:gd name="connsiteX71" fmla="*/ 5114927 w 12192000"/>
              <a:gd name="connsiteY71" fmla="*/ 1847827 h 2240205"/>
              <a:gd name="connsiteX72" fmla="*/ 5108970 w 12192000"/>
              <a:gd name="connsiteY72" fmla="*/ 1847935 h 2240205"/>
              <a:gd name="connsiteX73" fmla="*/ 5067961 w 12192000"/>
              <a:gd name="connsiteY73" fmla="*/ 1845917 h 2240205"/>
              <a:gd name="connsiteX74" fmla="*/ 5007075 w 12192000"/>
              <a:gd name="connsiteY74" fmla="*/ 1838626 h 2240205"/>
              <a:gd name="connsiteX75" fmla="*/ 4944087 w 12192000"/>
              <a:gd name="connsiteY75" fmla="*/ 1823332 h 2240205"/>
              <a:gd name="connsiteX76" fmla="*/ 4907662 w 12192000"/>
              <a:gd name="connsiteY76" fmla="*/ 1816900 h 2240205"/>
              <a:gd name="connsiteX77" fmla="*/ 4882386 w 12192000"/>
              <a:gd name="connsiteY77" fmla="*/ 1809844 h 2240205"/>
              <a:gd name="connsiteX78" fmla="*/ 4811440 w 12192000"/>
              <a:gd name="connsiteY78" fmla="*/ 1804655 h 2240205"/>
              <a:gd name="connsiteX79" fmla="*/ 4691075 w 12192000"/>
              <a:gd name="connsiteY79" fmla="*/ 1801389 h 2240205"/>
              <a:gd name="connsiteX80" fmla="*/ 4640313 w 12192000"/>
              <a:gd name="connsiteY80" fmla="*/ 1784307 h 2240205"/>
              <a:gd name="connsiteX81" fmla="*/ 4536503 w 12192000"/>
              <a:gd name="connsiteY81" fmla="*/ 1785334 h 2240205"/>
              <a:gd name="connsiteX82" fmla="*/ 4513724 w 12192000"/>
              <a:gd name="connsiteY82" fmla="*/ 1791996 h 2240205"/>
              <a:gd name="connsiteX83" fmla="*/ 4459810 w 12192000"/>
              <a:gd name="connsiteY83" fmla="*/ 1797886 h 2240205"/>
              <a:gd name="connsiteX84" fmla="*/ 4379064 w 12192000"/>
              <a:gd name="connsiteY84" fmla="*/ 1817177 h 2240205"/>
              <a:gd name="connsiteX85" fmla="*/ 4290981 w 12192000"/>
              <a:gd name="connsiteY85" fmla="*/ 1839677 h 2240205"/>
              <a:gd name="connsiteX86" fmla="*/ 4238372 w 12192000"/>
              <a:gd name="connsiteY86" fmla="*/ 1851480 h 2240205"/>
              <a:gd name="connsiteX87" fmla="*/ 4232517 w 12192000"/>
              <a:gd name="connsiteY87" fmla="*/ 1852567 h 2240205"/>
              <a:gd name="connsiteX88" fmla="*/ 4191732 w 12192000"/>
              <a:gd name="connsiteY88" fmla="*/ 1857328 h 2240205"/>
              <a:gd name="connsiteX89" fmla="*/ 4065532 w 12192000"/>
              <a:gd name="connsiteY89" fmla="*/ 1855477 h 2240205"/>
              <a:gd name="connsiteX90" fmla="*/ 4028460 w 12192000"/>
              <a:gd name="connsiteY90" fmla="*/ 1855137 h 2240205"/>
              <a:gd name="connsiteX91" fmla="*/ 4002267 w 12192000"/>
              <a:gd name="connsiteY91" fmla="*/ 1852352 h 2240205"/>
              <a:gd name="connsiteX92" fmla="*/ 3931396 w 12192000"/>
              <a:gd name="connsiteY92" fmla="*/ 1858915 h 2240205"/>
              <a:gd name="connsiteX93" fmla="*/ 3812162 w 12192000"/>
              <a:gd name="connsiteY93" fmla="*/ 1875501 h 2240205"/>
              <a:gd name="connsiteX94" fmla="*/ 3758105 w 12192000"/>
              <a:gd name="connsiteY94" fmla="*/ 1871856 h 2240205"/>
              <a:gd name="connsiteX95" fmla="*/ 3567259 w 12192000"/>
              <a:gd name="connsiteY95" fmla="*/ 1893482 h 2240205"/>
              <a:gd name="connsiteX96" fmla="*/ 3405770 w 12192000"/>
              <a:gd name="connsiteY96" fmla="*/ 1904591 h 2240205"/>
              <a:gd name="connsiteX97" fmla="*/ 3280097 w 12192000"/>
              <a:gd name="connsiteY97" fmla="*/ 1919610 h 2240205"/>
              <a:gd name="connsiteX98" fmla="*/ 3009910 w 12192000"/>
              <a:gd name="connsiteY98" fmla="*/ 1957866 h 2240205"/>
              <a:gd name="connsiteX99" fmla="*/ 2995934 w 12192000"/>
              <a:gd name="connsiteY99" fmla="*/ 1967085 h 2240205"/>
              <a:gd name="connsiteX100" fmla="*/ 2942858 w 12192000"/>
              <a:gd name="connsiteY100" fmla="*/ 1981367 h 2240205"/>
              <a:gd name="connsiteX101" fmla="*/ 2875436 w 12192000"/>
              <a:gd name="connsiteY101" fmla="*/ 1996977 h 2240205"/>
              <a:gd name="connsiteX102" fmla="*/ 2874892 w 12192000"/>
              <a:gd name="connsiteY102" fmla="*/ 1996085 h 2240205"/>
              <a:gd name="connsiteX103" fmla="*/ 2843662 w 12192000"/>
              <a:gd name="connsiteY103" fmla="*/ 1992498 h 2240205"/>
              <a:gd name="connsiteX104" fmla="*/ 2718916 w 12192000"/>
              <a:gd name="connsiteY104" fmla="*/ 1990867 h 2240205"/>
              <a:gd name="connsiteX105" fmla="*/ 2713522 w 12192000"/>
              <a:gd name="connsiteY105" fmla="*/ 1990173 h 2240205"/>
              <a:gd name="connsiteX106" fmla="*/ 2476147 w 12192000"/>
              <a:gd name="connsiteY106" fmla="*/ 1998305 h 2240205"/>
              <a:gd name="connsiteX107" fmla="*/ 2373568 w 12192000"/>
              <a:gd name="connsiteY107" fmla="*/ 2003219 h 2240205"/>
              <a:gd name="connsiteX108" fmla="*/ 2287219 w 12192000"/>
              <a:gd name="connsiteY108" fmla="*/ 1998750 h 2240205"/>
              <a:gd name="connsiteX109" fmla="*/ 2243069 w 12192000"/>
              <a:gd name="connsiteY109" fmla="*/ 2005321 h 2240205"/>
              <a:gd name="connsiteX110" fmla="*/ 2164831 w 12192000"/>
              <a:gd name="connsiteY110" fmla="*/ 2010143 h 2240205"/>
              <a:gd name="connsiteX111" fmla="*/ 2085228 w 12192000"/>
              <a:gd name="connsiteY111" fmla="*/ 2046431 h 2240205"/>
              <a:gd name="connsiteX112" fmla="*/ 2058061 w 12192000"/>
              <a:gd name="connsiteY112" fmla="*/ 2047942 h 2240205"/>
              <a:gd name="connsiteX113" fmla="*/ 2042244 w 12192000"/>
              <a:gd name="connsiteY113" fmla="*/ 2055560 h 2240205"/>
              <a:gd name="connsiteX114" fmla="*/ 1877728 w 12192000"/>
              <a:gd name="connsiteY114" fmla="*/ 2101004 h 2240205"/>
              <a:gd name="connsiteX115" fmla="*/ 1759056 w 12192000"/>
              <a:gd name="connsiteY115" fmla="*/ 2125608 h 2240205"/>
              <a:gd name="connsiteX116" fmla="*/ 1637948 w 12192000"/>
              <a:gd name="connsiteY116" fmla="*/ 2172597 h 2240205"/>
              <a:gd name="connsiteX117" fmla="*/ 1434549 w 12192000"/>
              <a:gd name="connsiteY117" fmla="*/ 2234522 h 2240205"/>
              <a:gd name="connsiteX118" fmla="*/ 1370962 w 12192000"/>
              <a:gd name="connsiteY118" fmla="*/ 2237474 h 2240205"/>
              <a:gd name="connsiteX119" fmla="*/ 1356367 w 12192000"/>
              <a:gd name="connsiteY119" fmla="*/ 2235089 h 2240205"/>
              <a:gd name="connsiteX120" fmla="*/ 1279765 w 12192000"/>
              <a:gd name="connsiteY120" fmla="*/ 2229639 h 2240205"/>
              <a:gd name="connsiteX121" fmla="*/ 1195347 w 12192000"/>
              <a:gd name="connsiteY121" fmla="*/ 2212354 h 2240205"/>
              <a:gd name="connsiteX122" fmla="*/ 970251 w 12192000"/>
              <a:gd name="connsiteY122" fmla="*/ 2221029 h 2240205"/>
              <a:gd name="connsiteX123" fmla="*/ 812914 w 12192000"/>
              <a:gd name="connsiteY123" fmla="*/ 2210095 h 2240205"/>
              <a:gd name="connsiteX124" fmla="*/ 776382 w 12192000"/>
              <a:gd name="connsiteY124" fmla="*/ 2204512 h 2240205"/>
              <a:gd name="connsiteX125" fmla="*/ 597225 w 12192000"/>
              <a:gd name="connsiteY125" fmla="*/ 2180999 h 2240205"/>
              <a:gd name="connsiteX126" fmla="*/ 520671 w 12192000"/>
              <a:gd name="connsiteY126" fmla="*/ 2180980 h 2240205"/>
              <a:gd name="connsiteX127" fmla="*/ 515024 w 12192000"/>
              <a:gd name="connsiteY127" fmla="*/ 2179258 h 2240205"/>
              <a:gd name="connsiteX128" fmla="*/ 413835 w 12192000"/>
              <a:gd name="connsiteY128" fmla="*/ 2156783 h 2240205"/>
              <a:gd name="connsiteX129" fmla="*/ 376513 w 12192000"/>
              <a:gd name="connsiteY129" fmla="*/ 2154014 h 2240205"/>
              <a:gd name="connsiteX130" fmla="*/ 273386 w 12192000"/>
              <a:gd name="connsiteY130" fmla="*/ 2142551 h 2240205"/>
              <a:gd name="connsiteX131" fmla="*/ 77641 w 12192000"/>
              <a:gd name="connsiteY131" fmla="*/ 2126835 h 2240205"/>
              <a:gd name="connsiteX132" fmla="*/ 37645 w 12192000"/>
              <a:gd name="connsiteY132" fmla="*/ 2115401 h 2240205"/>
              <a:gd name="connsiteX133" fmla="*/ 4572 w 12192000"/>
              <a:gd name="connsiteY133" fmla="*/ 2111091 h 2240205"/>
              <a:gd name="connsiteX134" fmla="*/ 0 w 12192000"/>
              <a:gd name="connsiteY134" fmla="*/ 2110468 h 2240205"/>
              <a:gd name="connsiteX135" fmla="*/ 0 w 12192000"/>
              <a:gd name="connsiteY135"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820512 w 12192000"/>
              <a:gd name="connsiteY4" fmla="*/ 745392 h 2240205"/>
              <a:gd name="connsiteX5" fmla="*/ 11649954 w 12192000"/>
              <a:gd name="connsiteY5" fmla="*/ 749628 h 2240205"/>
              <a:gd name="connsiteX6" fmla="*/ 11560424 w 12192000"/>
              <a:gd name="connsiteY6" fmla="*/ 748017 h 2240205"/>
              <a:gd name="connsiteX7" fmla="*/ 11358455 w 12192000"/>
              <a:gd name="connsiteY7" fmla="*/ 747593 h 2240205"/>
              <a:gd name="connsiteX8" fmla="*/ 11165209 w 12192000"/>
              <a:gd name="connsiteY8" fmla="*/ 748852 h 2240205"/>
              <a:gd name="connsiteX9" fmla="*/ 11058755 w 12192000"/>
              <a:gd name="connsiteY9" fmla="*/ 749617 h 2240205"/>
              <a:gd name="connsiteX10" fmla="*/ 10846594 w 12192000"/>
              <a:gd name="connsiteY10" fmla="*/ 765069 h 2240205"/>
              <a:gd name="connsiteX11" fmla="*/ 10739478 w 12192000"/>
              <a:gd name="connsiteY11" fmla="*/ 776841 h 2240205"/>
              <a:gd name="connsiteX12" fmla="*/ 10458762 w 12192000"/>
              <a:gd name="connsiteY12" fmla="*/ 755400 h 2240205"/>
              <a:gd name="connsiteX13" fmla="*/ 10211200 w 12192000"/>
              <a:gd name="connsiteY13" fmla="*/ 767513 h 2240205"/>
              <a:gd name="connsiteX14" fmla="*/ 10167995 w 12192000"/>
              <a:gd name="connsiteY14" fmla="*/ 760843 h 2240205"/>
              <a:gd name="connsiteX15" fmla="*/ 9997044 w 12192000"/>
              <a:gd name="connsiteY15" fmla="*/ 780129 h 2240205"/>
              <a:gd name="connsiteX16" fmla="*/ 9943887 w 12192000"/>
              <a:gd name="connsiteY16" fmla="*/ 804141 h 2240205"/>
              <a:gd name="connsiteX17" fmla="*/ 9918248 w 12192000"/>
              <a:gd name="connsiteY17" fmla="*/ 816628 h 2240205"/>
              <a:gd name="connsiteX18" fmla="*/ 9767091 w 12192000"/>
              <a:gd name="connsiteY18" fmla="*/ 870550 h 2240205"/>
              <a:gd name="connsiteX19" fmla="*/ 9683005 w 12192000"/>
              <a:gd name="connsiteY19" fmla="*/ 894128 h 2240205"/>
              <a:gd name="connsiteX20" fmla="*/ 9594438 w 12192000"/>
              <a:gd name="connsiteY20" fmla="*/ 919051 h 2240205"/>
              <a:gd name="connsiteX21" fmla="*/ 9544189 w 12192000"/>
              <a:gd name="connsiteY21" fmla="*/ 938966 h 2240205"/>
              <a:gd name="connsiteX22" fmla="*/ 9500499 w 12192000"/>
              <a:gd name="connsiteY22" fmla="*/ 954680 h 2240205"/>
              <a:gd name="connsiteX23" fmla="*/ 9410017 w 12192000"/>
              <a:gd name="connsiteY23" fmla="*/ 993931 h 2240205"/>
              <a:gd name="connsiteX24" fmla="*/ 9392919 w 12192000"/>
              <a:gd name="connsiteY24" fmla="*/ 994656 h 2240205"/>
              <a:gd name="connsiteX25" fmla="*/ 9268019 w 12192000"/>
              <a:gd name="connsiteY25" fmla="*/ 1007442 h 2240205"/>
              <a:gd name="connsiteX26" fmla="*/ 9188177 w 12192000"/>
              <a:gd name="connsiteY26" fmla="*/ 1035474 h 2240205"/>
              <a:gd name="connsiteX27" fmla="*/ 9155969 w 12192000"/>
              <a:gd name="connsiteY27" fmla="*/ 1046804 h 2240205"/>
              <a:gd name="connsiteX28" fmla="*/ 9133985 w 12192000"/>
              <a:gd name="connsiteY28" fmla="*/ 1046450 h 2240205"/>
              <a:gd name="connsiteX29" fmla="*/ 9003462 w 12192000"/>
              <a:gd name="connsiteY29" fmla="*/ 1042406 h 2240205"/>
              <a:gd name="connsiteX30" fmla="*/ 8968445 w 12192000"/>
              <a:gd name="connsiteY30" fmla="*/ 1052169 h 2240205"/>
              <a:gd name="connsiteX31" fmla="*/ 8886001 w 12192000"/>
              <a:gd name="connsiteY31" fmla="*/ 1067468 h 2240205"/>
              <a:gd name="connsiteX32" fmla="*/ 8838610 w 12192000"/>
              <a:gd name="connsiteY32" fmla="*/ 1075091 h 2240205"/>
              <a:gd name="connsiteX33" fmla="*/ 8665605 w 12192000"/>
              <a:gd name="connsiteY33" fmla="*/ 1110791 h 2240205"/>
              <a:gd name="connsiteX34" fmla="*/ 8584946 w 12192000"/>
              <a:gd name="connsiteY34" fmla="*/ 1135226 h 2240205"/>
              <a:gd name="connsiteX35" fmla="*/ 8419755 w 12192000"/>
              <a:gd name="connsiteY35" fmla="*/ 1216260 h 2240205"/>
              <a:gd name="connsiteX36" fmla="*/ 8411626 w 12192000"/>
              <a:gd name="connsiteY36" fmla="*/ 1214397 h 2240205"/>
              <a:gd name="connsiteX37" fmla="*/ 8363469 w 12192000"/>
              <a:gd name="connsiteY37" fmla="*/ 1246658 h 2240205"/>
              <a:gd name="connsiteX38" fmla="*/ 8275497 w 12192000"/>
              <a:gd name="connsiteY38" fmla="*/ 1264396 h 2240205"/>
              <a:gd name="connsiteX39" fmla="*/ 8074238 w 12192000"/>
              <a:gd name="connsiteY39" fmla="*/ 1301895 h 2240205"/>
              <a:gd name="connsiteX40" fmla="*/ 7942099 w 12192000"/>
              <a:gd name="connsiteY40" fmla="*/ 1336332 h 2240205"/>
              <a:gd name="connsiteX41" fmla="*/ 7902328 w 12192000"/>
              <a:gd name="connsiteY41" fmla="*/ 1345865 h 2240205"/>
              <a:gd name="connsiteX42" fmla="*/ 7840612 w 12192000"/>
              <a:gd name="connsiteY42" fmla="*/ 1369373 h 2240205"/>
              <a:gd name="connsiteX43" fmla="*/ 7786819 w 12192000"/>
              <a:gd name="connsiteY43" fmla="*/ 1378970 h 2240205"/>
              <a:gd name="connsiteX44" fmla="*/ 7548172 w 12192000"/>
              <a:gd name="connsiteY44" fmla="*/ 1417460 h 2240205"/>
              <a:gd name="connsiteX45" fmla="*/ 7483437 w 12192000"/>
              <a:gd name="connsiteY45" fmla="*/ 1478152 h 2240205"/>
              <a:gd name="connsiteX46" fmla="*/ 7377870 w 12192000"/>
              <a:gd name="connsiteY46" fmla="*/ 1523319 h 2240205"/>
              <a:gd name="connsiteX47" fmla="*/ 7230737 w 12192000"/>
              <a:gd name="connsiteY47" fmla="*/ 1562633 h 2240205"/>
              <a:gd name="connsiteX48" fmla="*/ 7224458 w 12192000"/>
              <a:gd name="connsiteY48" fmla="*/ 1573008 h 2240205"/>
              <a:gd name="connsiteX49" fmla="*/ 7183121 w 12192000"/>
              <a:gd name="connsiteY49" fmla="*/ 1595162 h 2240205"/>
              <a:gd name="connsiteX50" fmla="*/ 7164601 w 12192000"/>
              <a:gd name="connsiteY50" fmla="*/ 1606490 h 2240205"/>
              <a:gd name="connsiteX51" fmla="*/ 6900177 w 12192000"/>
              <a:gd name="connsiteY51" fmla="*/ 1636016 h 2240205"/>
              <a:gd name="connsiteX52" fmla="*/ 6795372 w 12192000"/>
              <a:gd name="connsiteY52" fmla="*/ 1644845 h 2240205"/>
              <a:gd name="connsiteX53" fmla="*/ 6692251 w 12192000"/>
              <a:gd name="connsiteY53" fmla="*/ 1656357 h 2240205"/>
              <a:gd name="connsiteX54" fmla="*/ 6655235 w 12192000"/>
              <a:gd name="connsiteY54" fmla="*/ 1661869 h 2240205"/>
              <a:gd name="connsiteX55" fmla="*/ 6554894 w 12192000"/>
              <a:gd name="connsiteY55" fmla="*/ 1664428 h 2240205"/>
              <a:gd name="connsiteX56" fmla="*/ 6516595 w 12192000"/>
              <a:gd name="connsiteY56" fmla="*/ 1667475 h 2240205"/>
              <a:gd name="connsiteX57" fmla="*/ 6508541 w 12192000"/>
              <a:gd name="connsiteY57" fmla="*/ 1668757 h 2240205"/>
              <a:gd name="connsiteX58" fmla="*/ 6471012 w 12192000"/>
              <a:gd name="connsiteY58" fmla="*/ 1678604 h 2240205"/>
              <a:gd name="connsiteX59" fmla="*/ 6364035 w 12192000"/>
              <a:gd name="connsiteY59" fmla="*/ 1667683 h 2240205"/>
              <a:gd name="connsiteX60" fmla="*/ 6243319 w 12192000"/>
              <a:gd name="connsiteY60" fmla="*/ 1695560 h 2240205"/>
              <a:gd name="connsiteX61" fmla="*/ 6098321 w 12192000"/>
              <a:gd name="connsiteY61" fmla="*/ 1721646 h 2240205"/>
              <a:gd name="connsiteX62" fmla="*/ 5880652 w 12192000"/>
              <a:gd name="connsiteY62" fmla="*/ 1779643 h 2240205"/>
              <a:gd name="connsiteX63" fmla="*/ 5785959 w 12192000"/>
              <a:gd name="connsiteY63" fmla="*/ 1775307 h 2240205"/>
              <a:gd name="connsiteX64" fmla="*/ 5643534 w 12192000"/>
              <a:gd name="connsiteY64" fmla="*/ 1802919 h 2240205"/>
              <a:gd name="connsiteX65" fmla="*/ 5518799 w 12192000"/>
              <a:gd name="connsiteY65" fmla="*/ 1818312 h 2240205"/>
              <a:gd name="connsiteX66" fmla="*/ 5505014 w 12192000"/>
              <a:gd name="connsiteY66" fmla="*/ 1819259 h 2240205"/>
              <a:gd name="connsiteX67" fmla="*/ 5453307 w 12192000"/>
              <a:gd name="connsiteY67" fmla="*/ 1815450 h 2240205"/>
              <a:gd name="connsiteX68" fmla="*/ 5221533 w 12192000"/>
              <a:gd name="connsiteY68" fmla="*/ 1846950 h 2240205"/>
              <a:gd name="connsiteX69" fmla="*/ 5149802 w 12192000"/>
              <a:gd name="connsiteY69" fmla="*/ 1844846 h 2240205"/>
              <a:gd name="connsiteX70" fmla="*/ 5114927 w 12192000"/>
              <a:gd name="connsiteY70" fmla="*/ 1847827 h 2240205"/>
              <a:gd name="connsiteX71" fmla="*/ 5108970 w 12192000"/>
              <a:gd name="connsiteY71" fmla="*/ 1847935 h 2240205"/>
              <a:gd name="connsiteX72" fmla="*/ 5067961 w 12192000"/>
              <a:gd name="connsiteY72" fmla="*/ 1845917 h 2240205"/>
              <a:gd name="connsiteX73" fmla="*/ 5007075 w 12192000"/>
              <a:gd name="connsiteY73" fmla="*/ 1838626 h 2240205"/>
              <a:gd name="connsiteX74" fmla="*/ 4944087 w 12192000"/>
              <a:gd name="connsiteY74" fmla="*/ 1823332 h 2240205"/>
              <a:gd name="connsiteX75" fmla="*/ 4907662 w 12192000"/>
              <a:gd name="connsiteY75" fmla="*/ 1816900 h 2240205"/>
              <a:gd name="connsiteX76" fmla="*/ 4882386 w 12192000"/>
              <a:gd name="connsiteY76" fmla="*/ 1809844 h 2240205"/>
              <a:gd name="connsiteX77" fmla="*/ 4811440 w 12192000"/>
              <a:gd name="connsiteY77" fmla="*/ 1804655 h 2240205"/>
              <a:gd name="connsiteX78" fmla="*/ 4691075 w 12192000"/>
              <a:gd name="connsiteY78" fmla="*/ 1801389 h 2240205"/>
              <a:gd name="connsiteX79" fmla="*/ 4640313 w 12192000"/>
              <a:gd name="connsiteY79" fmla="*/ 1784307 h 2240205"/>
              <a:gd name="connsiteX80" fmla="*/ 4536503 w 12192000"/>
              <a:gd name="connsiteY80" fmla="*/ 1785334 h 2240205"/>
              <a:gd name="connsiteX81" fmla="*/ 4513724 w 12192000"/>
              <a:gd name="connsiteY81" fmla="*/ 1791996 h 2240205"/>
              <a:gd name="connsiteX82" fmla="*/ 4459810 w 12192000"/>
              <a:gd name="connsiteY82" fmla="*/ 1797886 h 2240205"/>
              <a:gd name="connsiteX83" fmla="*/ 4379064 w 12192000"/>
              <a:gd name="connsiteY83" fmla="*/ 1817177 h 2240205"/>
              <a:gd name="connsiteX84" fmla="*/ 4290981 w 12192000"/>
              <a:gd name="connsiteY84" fmla="*/ 1839677 h 2240205"/>
              <a:gd name="connsiteX85" fmla="*/ 4238372 w 12192000"/>
              <a:gd name="connsiteY85" fmla="*/ 1851480 h 2240205"/>
              <a:gd name="connsiteX86" fmla="*/ 4232517 w 12192000"/>
              <a:gd name="connsiteY86" fmla="*/ 1852567 h 2240205"/>
              <a:gd name="connsiteX87" fmla="*/ 4191732 w 12192000"/>
              <a:gd name="connsiteY87" fmla="*/ 1857328 h 2240205"/>
              <a:gd name="connsiteX88" fmla="*/ 4065532 w 12192000"/>
              <a:gd name="connsiteY88" fmla="*/ 1855477 h 2240205"/>
              <a:gd name="connsiteX89" fmla="*/ 4028460 w 12192000"/>
              <a:gd name="connsiteY89" fmla="*/ 1855137 h 2240205"/>
              <a:gd name="connsiteX90" fmla="*/ 4002267 w 12192000"/>
              <a:gd name="connsiteY90" fmla="*/ 1852352 h 2240205"/>
              <a:gd name="connsiteX91" fmla="*/ 3931396 w 12192000"/>
              <a:gd name="connsiteY91" fmla="*/ 1858915 h 2240205"/>
              <a:gd name="connsiteX92" fmla="*/ 3812162 w 12192000"/>
              <a:gd name="connsiteY92" fmla="*/ 1875501 h 2240205"/>
              <a:gd name="connsiteX93" fmla="*/ 3758105 w 12192000"/>
              <a:gd name="connsiteY93" fmla="*/ 1871856 h 2240205"/>
              <a:gd name="connsiteX94" fmla="*/ 3567259 w 12192000"/>
              <a:gd name="connsiteY94" fmla="*/ 1893482 h 2240205"/>
              <a:gd name="connsiteX95" fmla="*/ 3405770 w 12192000"/>
              <a:gd name="connsiteY95" fmla="*/ 1904591 h 2240205"/>
              <a:gd name="connsiteX96" fmla="*/ 3280097 w 12192000"/>
              <a:gd name="connsiteY96" fmla="*/ 1919610 h 2240205"/>
              <a:gd name="connsiteX97" fmla="*/ 3009910 w 12192000"/>
              <a:gd name="connsiteY97" fmla="*/ 1957866 h 2240205"/>
              <a:gd name="connsiteX98" fmla="*/ 2995934 w 12192000"/>
              <a:gd name="connsiteY98" fmla="*/ 1967085 h 2240205"/>
              <a:gd name="connsiteX99" fmla="*/ 2942858 w 12192000"/>
              <a:gd name="connsiteY99" fmla="*/ 1981367 h 2240205"/>
              <a:gd name="connsiteX100" fmla="*/ 2875436 w 12192000"/>
              <a:gd name="connsiteY100" fmla="*/ 1996977 h 2240205"/>
              <a:gd name="connsiteX101" fmla="*/ 2874892 w 12192000"/>
              <a:gd name="connsiteY101" fmla="*/ 1996085 h 2240205"/>
              <a:gd name="connsiteX102" fmla="*/ 2843662 w 12192000"/>
              <a:gd name="connsiteY102" fmla="*/ 1992498 h 2240205"/>
              <a:gd name="connsiteX103" fmla="*/ 2718916 w 12192000"/>
              <a:gd name="connsiteY103" fmla="*/ 1990867 h 2240205"/>
              <a:gd name="connsiteX104" fmla="*/ 2713522 w 12192000"/>
              <a:gd name="connsiteY104" fmla="*/ 1990173 h 2240205"/>
              <a:gd name="connsiteX105" fmla="*/ 2476147 w 12192000"/>
              <a:gd name="connsiteY105" fmla="*/ 1998305 h 2240205"/>
              <a:gd name="connsiteX106" fmla="*/ 2373568 w 12192000"/>
              <a:gd name="connsiteY106" fmla="*/ 2003219 h 2240205"/>
              <a:gd name="connsiteX107" fmla="*/ 2287219 w 12192000"/>
              <a:gd name="connsiteY107" fmla="*/ 1998750 h 2240205"/>
              <a:gd name="connsiteX108" fmla="*/ 2243069 w 12192000"/>
              <a:gd name="connsiteY108" fmla="*/ 2005321 h 2240205"/>
              <a:gd name="connsiteX109" fmla="*/ 2164831 w 12192000"/>
              <a:gd name="connsiteY109" fmla="*/ 2010143 h 2240205"/>
              <a:gd name="connsiteX110" fmla="*/ 2085228 w 12192000"/>
              <a:gd name="connsiteY110" fmla="*/ 2046431 h 2240205"/>
              <a:gd name="connsiteX111" fmla="*/ 2058061 w 12192000"/>
              <a:gd name="connsiteY111" fmla="*/ 2047942 h 2240205"/>
              <a:gd name="connsiteX112" fmla="*/ 2042244 w 12192000"/>
              <a:gd name="connsiteY112" fmla="*/ 2055560 h 2240205"/>
              <a:gd name="connsiteX113" fmla="*/ 1877728 w 12192000"/>
              <a:gd name="connsiteY113" fmla="*/ 2101004 h 2240205"/>
              <a:gd name="connsiteX114" fmla="*/ 1759056 w 12192000"/>
              <a:gd name="connsiteY114" fmla="*/ 2125608 h 2240205"/>
              <a:gd name="connsiteX115" fmla="*/ 1637948 w 12192000"/>
              <a:gd name="connsiteY115" fmla="*/ 2172597 h 2240205"/>
              <a:gd name="connsiteX116" fmla="*/ 1434549 w 12192000"/>
              <a:gd name="connsiteY116" fmla="*/ 2234522 h 2240205"/>
              <a:gd name="connsiteX117" fmla="*/ 1370962 w 12192000"/>
              <a:gd name="connsiteY117" fmla="*/ 2237474 h 2240205"/>
              <a:gd name="connsiteX118" fmla="*/ 1356367 w 12192000"/>
              <a:gd name="connsiteY118" fmla="*/ 2235089 h 2240205"/>
              <a:gd name="connsiteX119" fmla="*/ 1279765 w 12192000"/>
              <a:gd name="connsiteY119" fmla="*/ 2229639 h 2240205"/>
              <a:gd name="connsiteX120" fmla="*/ 1195347 w 12192000"/>
              <a:gd name="connsiteY120" fmla="*/ 2212354 h 2240205"/>
              <a:gd name="connsiteX121" fmla="*/ 970251 w 12192000"/>
              <a:gd name="connsiteY121" fmla="*/ 2221029 h 2240205"/>
              <a:gd name="connsiteX122" fmla="*/ 812914 w 12192000"/>
              <a:gd name="connsiteY122" fmla="*/ 2210095 h 2240205"/>
              <a:gd name="connsiteX123" fmla="*/ 776382 w 12192000"/>
              <a:gd name="connsiteY123" fmla="*/ 2204512 h 2240205"/>
              <a:gd name="connsiteX124" fmla="*/ 597225 w 12192000"/>
              <a:gd name="connsiteY124" fmla="*/ 2180999 h 2240205"/>
              <a:gd name="connsiteX125" fmla="*/ 520671 w 12192000"/>
              <a:gd name="connsiteY125" fmla="*/ 2180980 h 2240205"/>
              <a:gd name="connsiteX126" fmla="*/ 515024 w 12192000"/>
              <a:gd name="connsiteY126" fmla="*/ 2179258 h 2240205"/>
              <a:gd name="connsiteX127" fmla="*/ 413835 w 12192000"/>
              <a:gd name="connsiteY127" fmla="*/ 2156783 h 2240205"/>
              <a:gd name="connsiteX128" fmla="*/ 376513 w 12192000"/>
              <a:gd name="connsiteY128" fmla="*/ 2154014 h 2240205"/>
              <a:gd name="connsiteX129" fmla="*/ 273386 w 12192000"/>
              <a:gd name="connsiteY129" fmla="*/ 2142551 h 2240205"/>
              <a:gd name="connsiteX130" fmla="*/ 77641 w 12192000"/>
              <a:gd name="connsiteY130" fmla="*/ 2126835 h 2240205"/>
              <a:gd name="connsiteX131" fmla="*/ 37645 w 12192000"/>
              <a:gd name="connsiteY131" fmla="*/ 2115401 h 2240205"/>
              <a:gd name="connsiteX132" fmla="*/ 4572 w 12192000"/>
              <a:gd name="connsiteY132" fmla="*/ 2111091 h 2240205"/>
              <a:gd name="connsiteX133" fmla="*/ 0 w 12192000"/>
              <a:gd name="connsiteY133" fmla="*/ 2110468 h 2240205"/>
              <a:gd name="connsiteX134" fmla="*/ 0 w 12192000"/>
              <a:gd name="connsiteY134"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820512 w 12192000"/>
              <a:gd name="connsiteY4" fmla="*/ 745392 h 2240205"/>
              <a:gd name="connsiteX5" fmla="*/ 11649954 w 12192000"/>
              <a:gd name="connsiteY5" fmla="*/ 749628 h 2240205"/>
              <a:gd name="connsiteX6" fmla="*/ 11560424 w 12192000"/>
              <a:gd name="connsiteY6" fmla="*/ 748017 h 2240205"/>
              <a:gd name="connsiteX7" fmla="*/ 11358455 w 12192000"/>
              <a:gd name="connsiteY7" fmla="*/ 747593 h 2240205"/>
              <a:gd name="connsiteX8" fmla="*/ 11165209 w 12192000"/>
              <a:gd name="connsiteY8" fmla="*/ 748852 h 2240205"/>
              <a:gd name="connsiteX9" fmla="*/ 11058755 w 12192000"/>
              <a:gd name="connsiteY9" fmla="*/ 749617 h 2240205"/>
              <a:gd name="connsiteX10" fmla="*/ 10846594 w 12192000"/>
              <a:gd name="connsiteY10" fmla="*/ 765069 h 2240205"/>
              <a:gd name="connsiteX11" fmla="*/ 10739478 w 12192000"/>
              <a:gd name="connsiteY11" fmla="*/ 776841 h 2240205"/>
              <a:gd name="connsiteX12" fmla="*/ 10458762 w 12192000"/>
              <a:gd name="connsiteY12" fmla="*/ 755400 h 2240205"/>
              <a:gd name="connsiteX13" fmla="*/ 10211200 w 12192000"/>
              <a:gd name="connsiteY13" fmla="*/ 767513 h 2240205"/>
              <a:gd name="connsiteX14" fmla="*/ 10167995 w 12192000"/>
              <a:gd name="connsiteY14" fmla="*/ 760843 h 2240205"/>
              <a:gd name="connsiteX15" fmla="*/ 9997044 w 12192000"/>
              <a:gd name="connsiteY15" fmla="*/ 780129 h 2240205"/>
              <a:gd name="connsiteX16" fmla="*/ 9943887 w 12192000"/>
              <a:gd name="connsiteY16" fmla="*/ 804141 h 2240205"/>
              <a:gd name="connsiteX17" fmla="*/ 9918248 w 12192000"/>
              <a:gd name="connsiteY17" fmla="*/ 816628 h 2240205"/>
              <a:gd name="connsiteX18" fmla="*/ 9767091 w 12192000"/>
              <a:gd name="connsiteY18" fmla="*/ 870550 h 2240205"/>
              <a:gd name="connsiteX19" fmla="*/ 9683005 w 12192000"/>
              <a:gd name="connsiteY19" fmla="*/ 894128 h 2240205"/>
              <a:gd name="connsiteX20" fmla="*/ 9594438 w 12192000"/>
              <a:gd name="connsiteY20" fmla="*/ 919051 h 2240205"/>
              <a:gd name="connsiteX21" fmla="*/ 9544189 w 12192000"/>
              <a:gd name="connsiteY21" fmla="*/ 938966 h 2240205"/>
              <a:gd name="connsiteX22" fmla="*/ 9500499 w 12192000"/>
              <a:gd name="connsiteY22" fmla="*/ 954680 h 2240205"/>
              <a:gd name="connsiteX23" fmla="*/ 9410017 w 12192000"/>
              <a:gd name="connsiteY23" fmla="*/ 993931 h 2240205"/>
              <a:gd name="connsiteX24" fmla="*/ 9392919 w 12192000"/>
              <a:gd name="connsiteY24" fmla="*/ 994656 h 2240205"/>
              <a:gd name="connsiteX25" fmla="*/ 9268019 w 12192000"/>
              <a:gd name="connsiteY25" fmla="*/ 1007442 h 2240205"/>
              <a:gd name="connsiteX26" fmla="*/ 9188177 w 12192000"/>
              <a:gd name="connsiteY26" fmla="*/ 1035474 h 2240205"/>
              <a:gd name="connsiteX27" fmla="*/ 9155969 w 12192000"/>
              <a:gd name="connsiteY27" fmla="*/ 1046804 h 2240205"/>
              <a:gd name="connsiteX28" fmla="*/ 9133985 w 12192000"/>
              <a:gd name="connsiteY28" fmla="*/ 1046450 h 2240205"/>
              <a:gd name="connsiteX29" fmla="*/ 9003462 w 12192000"/>
              <a:gd name="connsiteY29" fmla="*/ 1042406 h 2240205"/>
              <a:gd name="connsiteX30" fmla="*/ 8968445 w 12192000"/>
              <a:gd name="connsiteY30" fmla="*/ 1052169 h 2240205"/>
              <a:gd name="connsiteX31" fmla="*/ 8886001 w 12192000"/>
              <a:gd name="connsiteY31" fmla="*/ 1067468 h 2240205"/>
              <a:gd name="connsiteX32" fmla="*/ 8838610 w 12192000"/>
              <a:gd name="connsiteY32" fmla="*/ 1075091 h 2240205"/>
              <a:gd name="connsiteX33" fmla="*/ 8665605 w 12192000"/>
              <a:gd name="connsiteY33" fmla="*/ 1110791 h 2240205"/>
              <a:gd name="connsiteX34" fmla="*/ 8584946 w 12192000"/>
              <a:gd name="connsiteY34" fmla="*/ 1135226 h 2240205"/>
              <a:gd name="connsiteX35" fmla="*/ 8419755 w 12192000"/>
              <a:gd name="connsiteY35" fmla="*/ 1216260 h 2240205"/>
              <a:gd name="connsiteX36" fmla="*/ 8411626 w 12192000"/>
              <a:gd name="connsiteY36" fmla="*/ 1214397 h 2240205"/>
              <a:gd name="connsiteX37" fmla="*/ 8363469 w 12192000"/>
              <a:gd name="connsiteY37" fmla="*/ 1246658 h 2240205"/>
              <a:gd name="connsiteX38" fmla="*/ 8275497 w 12192000"/>
              <a:gd name="connsiteY38" fmla="*/ 1264396 h 2240205"/>
              <a:gd name="connsiteX39" fmla="*/ 8074238 w 12192000"/>
              <a:gd name="connsiteY39" fmla="*/ 1301895 h 2240205"/>
              <a:gd name="connsiteX40" fmla="*/ 7942099 w 12192000"/>
              <a:gd name="connsiteY40" fmla="*/ 1336332 h 2240205"/>
              <a:gd name="connsiteX41" fmla="*/ 7902328 w 12192000"/>
              <a:gd name="connsiteY41" fmla="*/ 1345865 h 2240205"/>
              <a:gd name="connsiteX42" fmla="*/ 7840612 w 12192000"/>
              <a:gd name="connsiteY42" fmla="*/ 1369373 h 2240205"/>
              <a:gd name="connsiteX43" fmla="*/ 7786819 w 12192000"/>
              <a:gd name="connsiteY43" fmla="*/ 1378970 h 2240205"/>
              <a:gd name="connsiteX44" fmla="*/ 7548172 w 12192000"/>
              <a:gd name="connsiteY44" fmla="*/ 1417460 h 2240205"/>
              <a:gd name="connsiteX45" fmla="*/ 7483437 w 12192000"/>
              <a:gd name="connsiteY45" fmla="*/ 1478152 h 2240205"/>
              <a:gd name="connsiteX46" fmla="*/ 7377870 w 12192000"/>
              <a:gd name="connsiteY46" fmla="*/ 1523319 h 2240205"/>
              <a:gd name="connsiteX47" fmla="*/ 7230737 w 12192000"/>
              <a:gd name="connsiteY47" fmla="*/ 1562633 h 2240205"/>
              <a:gd name="connsiteX48" fmla="*/ 7224458 w 12192000"/>
              <a:gd name="connsiteY48" fmla="*/ 1573008 h 2240205"/>
              <a:gd name="connsiteX49" fmla="*/ 7183121 w 12192000"/>
              <a:gd name="connsiteY49" fmla="*/ 1595162 h 2240205"/>
              <a:gd name="connsiteX50" fmla="*/ 7164601 w 12192000"/>
              <a:gd name="connsiteY50" fmla="*/ 1606490 h 2240205"/>
              <a:gd name="connsiteX51" fmla="*/ 6900177 w 12192000"/>
              <a:gd name="connsiteY51" fmla="*/ 1636016 h 2240205"/>
              <a:gd name="connsiteX52" fmla="*/ 6795372 w 12192000"/>
              <a:gd name="connsiteY52" fmla="*/ 1644845 h 2240205"/>
              <a:gd name="connsiteX53" fmla="*/ 6692251 w 12192000"/>
              <a:gd name="connsiteY53" fmla="*/ 1656357 h 2240205"/>
              <a:gd name="connsiteX54" fmla="*/ 6655235 w 12192000"/>
              <a:gd name="connsiteY54" fmla="*/ 1661869 h 2240205"/>
              <a:gd name="connsiteX55" fmla="*/ 6554894 w 12192000"/>
              <a:gd name="connsiteY55" fmla="*/ 1664428 h 2240205"/>
              <a:gd name="connsiteX56" fmla="*/ 6516595 w 12192000"/>
              <a:gd name="connsiteY56" fmla="*/ 1667475 h 2240205"/>
              <a:gd name="connsiteX57" fmla="*/ 6508541 w 12192000"/>
              <a:gd name="connsiteY57" fmla="*/ 1668757 h 2240205"/>
              <a:gd name="connsiteX58" fmla="*/ 6471012 w 12192000"/>
              <a:gd name="connsiteY58" fmla="*/ 1678604 h 2240205"/>
              <a:gd name="connsiteX59" fmla="*/ 6364035 w 12192000"/>
              <a:gd name="connsiteY59" fmla="*/ 1667683 h 2240205"/>
              <a:gd name="connsiteX60" fmla="*/ 6243319 w 12192000"/>
              <a:gd name="connsiteY60" fmla="*/ 1695560 h 2240205"/>
              <a:gd name="connsiteX61" fmla="*/ 6098321 w 12192000"/>
              <a:gd name="connsiteY61" fmla="*/ 1721646 h 2240205"/>
              <a:gd name="connsiteX62" fmla="*/ 5880652 w 12192000"/>
              <a:gd name="connsiteY62" fmla="*/ 1779643 h 2240205"/>
              <a:gd name="connsiteX63" fmla="*/ 5785959 w 12192000"/>
              <a:gd name="connsiteY63" fmla="*/ 1775307 h 2240205"/>
              <a:gd name="connsiteX64" fmla="*/ 5643534 w 12192000"/>
              <a:gd name="connsiteY64" fmla="*/ 1802919 h 2240205"/>
              <a:gd name="connsiteX65" fmla="*/ 5518799 w 12192000"/>
              <a:gd name="connsiteY65" fmla="*/ 1818312 h 2240205"/>
              <a:gd name="connsiteX66" fmla="*/ 5505014 w 12192000"/>
              <a:gd name="connsiteY66" fmla="*/ 1819259 h 2240205"/>
              <a:gd name="connsiteX67" fmla="*/ 5453307 w 12192000"/>
              <a:gd name="connsiteY67" fmla="*/ 1815450 h 2240205"/>
              <a:gd name="connsiteX68" fmla="*/ 5221533 w 12192000"/>
              <a:gd name="connsiteY68" fmla="*/ 1846950 h 2240205"/>
              <a:gd name="connsiteX69" fmla="*/ 5149802 w 12192000"/>
              <a:gd name="connsiteY69" fmla="*/ 1844846 h 2240205"/>
              <a:gd name="connsiteX70" fmla="*/ 5114927 w 12192000"/>
              <a:gd name="connsiteY70" fmla="*/ 1847827 h 2240205"/>
              <a:gd name="connsiteX71" fmla="*/ 5108970 w 12192000"/>
              <a:gd name="connsiteY71" fmla="*/ 1847935 h 2240205"/>
              <a:gd name="connsiteX72" fmla="*/ 5067961 w 12192000"/>
              <a:gd name="connsiteY72" fmla="*/ 1845917 h 2240205"/>
              <a:gd name="connsiteX73" fmla="*/ 5007075 w 12192000"/>
              <a:gd name="connsiteY73" fmla="*/ 1838626 h 2240205"/>
              <a:gd name="connsiteX74" fmla="*/ 4944087 w 12192000"/>
              <a:gd name="connsiteY74" fmla="*/ 1823332 h 2240205"/>
              <a:gd name="connsiteX75" fmla="*/ 4907662 w 12192000"/>
              <a:gd name="connsiteY75" fmla="*/ 1816900 h 2240205"/>
              <a:gd name="connsiteX76" fmla="*/ 4882386 w 12192000"/>
              <a:gd name="connsiteY76" fmla="*/ 1809844 h 2240205"/>
              <a:gd name="connsiteX77" fmla="*/ 4811440 w 12192000"/>
              <a:gd name="connsiteY77" fmla="*/ 1804655 h 2240205"/>
              <a:gd name="connsiteX78" fmla="*/ 4691075 w 12192000"/>
              <a:gd name="connsiteY78" fmla="*/ 1801389 h 2240205"/>
              <a:gd name="connsiteX79" fmla="*/ 4640313 w 12192000"/>
              <a:gd name="connsiteY79" fmla="*/ 1784307 h 2240205"/>
              <a:gd name="connsiteX80" fmla="*/ 4536503 w 12192000"/>
              <a:gd name="connsiteY80" fmla="*/ 1785334 h 2240205"/>
              <a:gd name="connsiteX81" fmla="*/ 4513724 w 12192000"/>
              <a:gd name="connsiteY81" fmla="*/ 1791996 h 2240205"/>
              <a:gd name="connsiteX82" fmla="*/ 4459810 w 12192000"/>
              <a:gd name="connsiteY82" fmla="*/ 1797886 h 2240205"/>
              <a:gd name="connsiteX83" fmla="*/ 4379064 w 12192000"/>
              <a:gd name="connsiteY83" fmla="*/ 1817177 h 2240205"/>
              <a:gd name="connsiteX84" fmla="*/ 4290981 w 12192000"/>
              <a:gd name="connsiteY84" fmla="*/ 1839677 h 2240205"/>
              <a:gd name="connsiteX85" fmla="*/ 4238372 w 12192000"/>
              <a:gd name="connsiteY85" fmla="*/ 1851480 h 2240205"/>
              <a:gd name="connsiteX86" fmla="*/ 4232517 w 12192000"/>
              <a:gd name="connsiteY86" fmla="*/ 1852567 h 2240205"/>
              <a:gd name="connsiteX87" fmla="*/ 4191732 w 12192000"/>
              <a:gd name="connsiteY87" fmla="*/ 1857328 h 2240205"/>
              <a:gd name="connsiteX88" fmla="*/ 4065532 w 12192000"/>
              <a:gd name="connsiteY88" fmla="*/ 1855477 h 2240205"/>
              <a:gd name="connsiteX89" fmla="*/ 4028460 w 12192000"/>
              <a:gd name="connsiteY89" fmla="*/ 1855137 h 2240205"/>
              <a:gd name="connsiteX90" fmla="*/ 4002267 w 12192000"/>
              <a:gd name="connsiteY90" fmla="*/ 1852352 h 2240205"/>
              <a:gd name="connsiteX91" fmla="*/ 3931396 w 12192000"/>
              <a:gd name="connsiteY91" fmla="*/ 1858915 h 2240205"/>
              <a:gd name="connsiteX92" fmla="*/ 3812162 w 12192000"/>
              <a:gd name="connsiteY92" fmla="*/ 1875501 h 2240205"/>
              <a:gd name="connsiteX93" fmla="*/ 3758105 w 12192000"/>
              <a:gd name="connsiteY93" fmla="*/ 1871856 h 2240205"/>
              <a:gd name="connsiteX94" fmla="*/ 3567259 w 12192000"/>
              <a:gd name="connsiteY94" fmla="*/ 1893482 h 2240205"/>
              <a:gd name="connsiteX95" fmla="*/ 3405770 w 12192000"/>
              <a:gd name="connsiteY95" fmla="*/ 1904591 h 2240205"/>
              <a:gd name="connsiteX96" fmla="*/ 3280097 w 12192000"/>
              <a:gd name="connsiteY96" fmla="*/ 1919610 h 2240205"/>
              <a:gd name="connsiteX97" fmla="*/ 3009910 w 12192000"/>
              <a:gd name="connsiteY97" fmla="*/ 1957866 h 2240205"/>
              <a:gd name="connsiteX98" fmla="*/ 2995934 w 12192000"/>
              <a:gd name="connsiteY98" fmla="*/ 1967085 h 2240205"/>
              <a:gd name="connsiteX99" fmla="*/ 2942858 w 12192000"/>
              <a:gd name="connsiteY99" fmla="*/ 1981367 h 2240205"/>
              <a:gd name="connsiteX100" fmla="*/ 2875436 w 12192000"/>
              <a:gd name="connsiteY100" fmla="*/ 1996977 h 2240205"/>
              <a:gd name="connsiteX101" fmla="*/ 2874892 w 12192000"/>
              <a:gd name="connsiteY101" fmla="*/ 1996085 h 2240205"/>
              <a:gd name="connsiteX102" fmla="*/ 2843662 w 12192000"/>
              <a:gd name="connsiteY102" fmla="*/ 1992498 h 2240205"/>
              <a:gd name="connsiteX103" fmla="*/ 2718916 w 12192000"/>
              <a:gd name="connsiteY103" fmla="*/ 1990867 h 2240205"/>
              <a:gd name="connsiteX104" fmla="*/ 2713522 w 12192000"/>
              <a:gd name="connsiteY104" fmla="*/ 1990173 h 2240205"/>
              <a:gd name="connsiteX105" fmla="*/ 2476147 w 12192000"/>
              <a:gd name="connsiteY105" fmla="*/ 1998305 h 2240205"/>
              <a:gd name="connsiteX106" fmla="*/ 2373568 w 12192000"/>
              <a:gd name="connsiteY106" fmla="*/ 2003219 h 2240205"/>
              <a:gd name="connsiteX107" fmla="*/ 2287219 w 12192000"/>
              <a:gd name="connsiteY107" fmla="*/ 1998750 h 2240205"/>
              <a:gd name="connsiteX108" fmla="*/ 2243069 w 12192000"/>
              <a:gd name="connsiteY108" fmla="*/ 2005321 h 2240205"/>
              <a:gd name="connsiteX109" fmla="*/ 2164831 w 12192000"/>
              <a:gd name="connsiteY109" fmla="*/ 2010143 h 2240205"/>
              <a:gd name="connsiteX110" fmla="*/ 2085228 w 12192000"/>
              <a:gd name="connsiteY110" fmla="*/ 2046431 h 2240205"/>
              <a:gd name="connsiteX111" fmla="*/ 2058061 w 12192000"/>
              <a:gd name="connsiteY111" fmla="*/ 2047942 h 2240205"/>
              <a:gd name="connsiteX112" fmla="*/ 2042244 w 12192000"/>
              <a:gd name="connsiteY112" fmla="*/ 2055560 h 2240205"/>
              <a:gd name="connsiteX113" fmla="*/ 1877728 w 12192000"/>
              <a:gd name="connsiteY113" fmla="*/ 2101004 h 2240205"/>
              <a:gd name="connsiteX114" fmla="*/ 1759056 w 12192000"/>
              <a:gd name="connsiteY114" fmla="*/ 2125608 h 2240205"/>
              <a:gd name="connsiteX115" fmla="*/ 1637948 w 12192000"/>
              <a:gd name="connsiteY115" fmla="*/ 2172597 h 2240205"/>
              <a:gd name="connsiteX116" fmla="*/ 1434549 w 12192000"/>
              <a:gd name="connsiteY116" fmla="*/ 2234522 h 2240205"/>
              <a:gd name="connsiteX117" fmla="*/ 1370962 w 12192000"/>
              <a:gd name="connsiteY117" fmla="*/ 2237474 h 2240205"/>
              <a:gd name="connsiteX118" fmla="*/ 1356367 w 12192000"/>
              <a:gd name="connsiteY118" fmla="*/ 2235089 h 2240205"/>
              <a:gd name="connsiteX119" fmla="*/ 1279765 w 12192000"/>
              <a:gd name="connsiteY119" fmla="*/ 2229639 h 2240205"/>
              <a:gd name="connsiteX120" fmla="*/ 1195347 w 12192000"/>
              <a:gd name="connsiteY120" fmla="*/ 2212354 h 2240205"/>
              <a:gd name="connsiteX121" fmla="*/ 970251 w 12192000"/>
              <a:gd name="connsiteY121" fmla="*/ 2221029 h 2240205"/>
              <a:gd name="connsiteX122" fmla="*/ 812914 w 12192000"/>
              <a:gd name="connsiteY122" fmla="*/ 2210095 h 2240205"/>
              <a:gd name="connsiteX123" fmla="*/ 776382 w 12192000"/>
              <a:gd name="connsiteY123" fmla="*/ 2204512 h 2240205"/>
              <a:gd name="connsiteX124" fmla="*/ 597225 w 12192000"/>
              <a:gd name="connsiteY124" fmla="*/ 2180999 h 2240205"/>
              <a:gd name="connsiteX125" fmla="*/ 520671 w 12192000"/>
              <a:gd name="connsiteY125" fmla="*/ 2180980 h 2240205"/>
              <a:gd name="connsiteX126" fmla="*/ 515024 w 12192000"/>
              <a:gd name="connsiteY126" fmla="*/ 2179258 h 2240205"/>
              <a:gd name="connsiteX127" fmla="*/ 413835 w 12192000"/>
              <a:gd name="connsiteY127" fmla="*/ 2156783 h 2240205"/>
              <a:gd name="connsiteX128" fmla="*/ 376513 w 12192000"/>
              <a:gd name="connsiteY128" fmla="*/ 2154014 h 2240205"/>
              <a:gd name="connsiteX129" fmla="*/ 273386 w 12192000"/>
              <a:gd name="connsiteY129" fmla="*/ 2142551 h 2240205"/>
              <a:gd name="connsiteX130" fmla="*/ 77641 w 12192000"/>
              <a:gd name="connsiteY130" fmla="*/ 2126835 h 2240205"/>
              <a:gd name="connsiteX131" fmla="*/ 37645 w 12192000"/>
              <a:gd name="connsiteY131" fmla="*/ 2115401 h 2240205"/>
              <a:gd name="connsiteX132" fmla="*/ 4572 w 12192000"/>
              <a:gd name="connsiteY132" fmla="*/ 2111091 h 2240205"/>
              <a:gd name="connsiteX133" fmla="*/ 0 w 12192000"/>
              <a:gd name="connsiteY133" fmla="*/ 2110468 h 2240205"/>
              <a:gd name="connsiteX134" fmla="*/ 0 w 12192000"/>
              <a:gd name="connsiteY134"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820512 w 12192000"/>
              <a:gd name="connsiteY4" fmla="*/ 745392 h 2240205"/>
              <a:gd name="connsiteX5" fmla="*/ 11649954 w 12192000"/>
              <a:gd name="connsiteY5" fmla="*/ 749628 h 2240205"/>
              <a:gd name="connsiteX6" fmla="*/ 11560424 w 12192000"/>
              <a:gd name="connsiteY6" fmla="*/ 748017 h 2240205"/>
              <a:gd name="connsiteX7" fmla="*/ 11358455 w 12192000"/>
              <a:gd name="connsiteY7" fmla="*/ 747593 h 2240205"/>
              <a:gd name="connsiteX8" fmla="*/ 11165209 w 12192000"/>
              <a:gd name="connsiteY8" fmla="*/ 748852 h 2240205"/>
              <a:gd name="connsiteX9" fmla="*/ 11058755 w 12192000"/>
              <a:gd name="connsiteY9" fmla="*/ 749617 h 2240205"/>
              <a:gd name="connsiteX10" fmla="*/ 10846594 w 12192000"/>
              <a:gd name="connsiteY10" fmla="*/ 765069 h 2240205"/>
              <a:gd name="connsiteX11" fmla="*/ 10739478 w 12192000"/>
              <a:gd name="connsiteY11" fmla="*/ 776841 h 2240205"/>
              <a:gd name="connsiteX12" fmla="*/ 10458762 w 12192000"/>
              <a:gd name="connsiteY12" fmla="*/ 755400 h 2240205"/>
              <a:gd name="connsiteX13" fmla="*/ 10211200 w 12192000"/>
              <a:gd name="connsiteY13" fmla="*/ 767513 h 2240205"/>
              <a:gd name="connsiteX14" fmla="*/ 10167995 w 12192000"/>
              <a:gd name="connsiteY14" fmla="*/ 760843 h 2240205"/>
              <a:gd name="connsiteX15" fmla="*/ 9997044 w 12192000"/>
              <a:gd name="connsiteY15" fmla="*/ 780129 h 2240205"/>
              <a:gd name="connsiteX16" fmla="*/ 9943887 w 12192000"/>
              <a:gd name="connsiteY16" fmla="*/ 804141 h 2240205"/>
              <a:gd name="connsiteX17" fmla="*/ 9918248 w 12192000"/>
              <a:gd name="connsiteY17" fmla="*/ 816628 h 2240205"/>
              <a:gd name="connsiteX18" fmla="*/ 9767091 w 12192000"/>
              <a:gd name="connsiteY18" fmla="*/ 870550 h 2240205"/>
              <a:gd name="connsiteX19" fmla="*/ 9683005 w 12192000"/>
              <a:gd name="connsiteY19" fmla="*/ 894128 h 2240205"/>
              <a:gd name="connsiteX20" fmla="*/ 9594438 w 12192000"/>
              <a:gd name="connsiteY20" fmla="*/ 919051 h 2240205"/>
              <a:gd name="connsiteX21" fmla="*/ 9544189 w 12192000"/>
              <a:gd name="connsiteY21" fmla="*/ 938966 h 2240205"/>
              <a:gd name="connsiteX22" fmla="*/ 9500499 w 12192000"/>
              <a:gd name="connsiteY22" fmla="*/ 954680 h 2240205"/>
              <a:gd name="connsiteX23" fmla="*/ 9410017 w 12192000"/>
              <a:gd name="connsiteY23" fmla="*/ 993931 h 2240205"/>
              <a:gd name="connsiteX24" fmla="*/ 9392919 w 12192000"/>
              <a:gd name="connsiteY24" fmla="*/ 994656 h 2240205"/>
              <a:gd name="connsiteX25" fmla="*/ 9268019 w 12192000"/>
              <a:gd name="connsiteY25" fmla="*/ 1007442 h 2240205"/>
              <a:gd name="connsiteX26" fmla="*/ 9188177 w 12192000"/>
              <a:gd name="connsiteY26" fmla="*/ 1035474 h 2240205"/>
              <a:gd name="connsiteX27" fmla="*/ 9155969 w 12192000"/>
              <a:gd name="connsiteY27" fmla="*/ 1046804 h 2240205"/>
              <a:gd name="connsiteX28" fmla="*/ 9133985 w 12192000"/>
              <a:gd name="connsiteY28" fmla="*/ 1046450 h 2240205"/>
              <a:gd name="connsiteX29" fmla="*/ 9003462 w 12192000"/>
              <a:gd name="connsiteY29" fmla="*/ 1042406 h 2240205"/>
              <a:gd name="connsiteX30" fmla="*/ 8968445 w 12192000"/>
              <a:gd name="connsiteY30" fmla="*/ 1052169 h 2240205"/>
              <a:gd name="connsiteX31" fmla="*/ 8886001 w 12192000"/>
              <a:gd name="connsiteY31" fmla="*/ 1067468 h 2240205"/>
              <a:gd name="connsiteX32" fmla="*/ 8838610 w 12192000"/>
              <a:gd name="connsiteY32" fmla="*/ 1075091 h 2240205"/>
              <a:gd name="connsiteX33" fmla="*/ 8665605 w 12192000"/>
              <a:gd name="connsiteY33" fmla="*/ 1110791 h 2240205"/>
              <a:gd name="connsiteX34" fmla="*/ 8584946 w 12192000"/>
              <a:gd name="connsiteY34" fmla="*/ 1135226 h 2240205"/>
              <a:gd name="connsiteX35" fmla="*/ 8419755 w 12192000"/>
              <a:gd name="connsiteY35" fmla="*/ 1216260 h 2240205"/>
              <a:gd name="connsiteX36" fmla="*/ 8411626 w 12192000"/>
              <a:gd name="connsiteY36" fmla="*/ 1214397 h 2240205"/>
              <a:gd name="connsiteX37" fmla="*/ 8363469 w 12192000"/>
              <a:gd name="connsiteY37" fmla="*/ 1246658 h 2240205"/>
              <a:gd name="connsiteX38" fmla="*/ 8275497 w 12192000"/>
              <a:gd name="connsiteY38" fmla="*/ 1264396 h 2240205"/>
              <a:gd name="connsiteX39" fmla="*/ 8074238 w 12192000"/>
              <a:gd name="connsiteY39" fmla="*/ 1301895 h 2240205"/>
              <a:gd name="connsiteX40" fmla="*/ 7902328 w 12192000"/>
              <a:gd name="connsiteY40" fmla="*/ 1345865 h 2240205"/>
              <a:gd name="connsiteX41" fmla="*/ 7840612 w 12192000"/>
              <a:gd name="connsiteY41" fmla="*/ 1369373 h 2240205"/>
              <a:gd name="connsiteX42" fmla="*/ 7786819 w 12192000"/>
              <a:gd name="connsiteY42" fmla="*/ 1378970 h 2240205"/>
              <a:gd name="connsiteX43" fmla="*/ 7548172 w 12192000"/>
              <a:gd name="connsiteY43" fmla="*/ 1417460 h 2240205"/>
              <a:gd name="connsiteX44" fmla="*/ 7483437 w 12192000"/>
              <a:gd name="connsiteY44" fmla="*/ 1478152 h 2240205"/>
              <a:gd name="connsiteX45" fmla="*/ 7377870 w 12192000"/>
              <a:gd name="connsiteY45" fmla="*/ 1523319 h 2240205"/>
              <a:gd name="connsiteX46" fmla="*/ 7230737 w 12192000"/>
              <a:gd name="connsiteY46" fmla="*/ 1562633 h 2240205"/>
              <a:gd name="connsiteX47" fmla="*/ 7224458 w 12192000"/>
              <a:gd name="connsiteY47" fmla="*/ 1573008 h 2240205"/>
              <a:gd name="connsiteX48" fmla="*/ 7183121 w 12192000"/>
              <a:gd name="connsiteY48" fmla="*/ 1595162 h 2240205"/>
              <a:gd name="connsiteX49" fmla="*/ 7164601 w 12192000"/>
              <a:gd name="connsiteY49" fmla="*/ 1606490 h 2240205"/>
              <a:gd name="connsiteX50" fmla="*/ 6900177 w 12192000"/>
              <a:gd name="connsiteY50" fmla="*/ 1636016 h 2240205"/>
              <a:gd name="connsiteX51" fmla="*/ 6795372 w 12192000"/>
              <a:gd name="connsiteY51" fmla="*/ 1644845 h 2240205"/>
              <a:gd name="connsiteX52" fmla="*/ 6692251 w 12192000"/>
              <a:gd name="connsiteY52" fmla="*/ 1656357 h 2240205"/>
              <a:gd name="connsiteX53" fmla="*/ 6655235 w 12192000"/>
              <a:gd name="connsiteY53" fmla="*/ 1661869 h 2240205"/>
              <a:gd name="connsiteX54" fmla="*/ 6554894 w 12192000"/>
              <a:gd name="connsiteY54" fmla="*/ 1664428 h 2240205"/>
              <a:gd name="connsiteX55" fmla="*/ 6516595 w 12192000"/>
              <a:gd name="connsiteY55" fmla="*/ 1667475 h 2240205"/>
              <a:gd name="connsiteX56" fmla="*/ 6508541 w 12192000"/>
              <a:gd name="connsiteY56" fmla="*/ 1668757 h 2240205"/>
              <a:gd name="connsiteX57" fmla="*/ 6471012 w 12192000"/>
              <a:gd name="connsiteY57" fmla="*/ 1678604 h 2240205"/>
              <a:gd name="connsiteX58" fmla="*/ 6364035 w 12192000"/>
              <a:gd name="connsiteY58" fmla="*/ 1667683 h 2240205"/>
              <a:gd name="connsiteX59" fmla="*/ 6243319 w 12192000"/>
              <a:gd name="connsiteY59" fmla="*/ 1695560 h 2240205"/>
              <a:gd name="connsiteX60" fmla="*/ 6098321 w 12192000"/>
              <a:gd name="connsiteY60" fmla="*/ 1721646 h 2240205"/>
              <a:gd name="connsiteX61" fmla="*/ 5880652 w 12192000"/>
              <a:gd name="connsiteY61" fmla="*/ 1779643 h 2240205"/>
              <a:gd name="connsiteX62" fmla="*/ 5785959 w 12192000"/>
              <a:gd name="connsiteY62" fmla="*/ 1775307 h 2240205"/>
              <a:gd name="connsiteX63" fmla="*/ 5643534 w 12192000"/>
              <a:gd name="connsiteY63" fmla="*/ 1802919 h 2240205"/>
              <a:gd name="connsiteX64" fmla="*/ 5518799 w 12192000"/>
              <a:gd name="connsiteY64" fmla="*/ 1818312 h 2240205"/>
              <a:gd name="connsiteX65" fmla="*/ 5505014 w 12192000"/>
              <a:gd name="connsiteY65" fmla="*/ 1819259 h 2240205"/>
              <a:gd name="connsiteX66" fmla="*/ 5453307 w 12192000"/>
              <a:gd name="connsiteY66" fmla="*/ 1815450 h 2240205"/>
              <a:gd name="connsiteX67" fmla="*/ 5221533 w 12192000"/>
              <a:gd name="connsiteY67" fmla="*/ 1846950 h 2240205"/>
              <a:gd name="connsiteX68" fmla="*/ 5149802 w 12192000"/>
              <a:gd name="connsiteY68" fmla="*/ 1844846 h 2240205"/>
              <a:gd name="connsiteX69" fmla="*/ 5114927 w 12192000"/>
              <a:gd name="connsiteY69" fmla="*/ 1847827 h 2240205"/>
              <a:gd name="connsiteX70" fmla="*/ 5108970 w 12192000"/>
              <a:gd name="connsiteY70" fmla="*/ 1847935 h 2240205"/>
              <a:gd name="connsiteX71" fmla="*/ 5067961 w 12192000"/>
              <a:gd name="connsiteY71" fmla="*/ 1845917 h 2240205"/>
              <a:gd name="connsiteX72" fmla="*/ 5007075 w 12192000"/>
              <a:gd name="connsiteY72" fmla="*/ 1838626 h 2240205"/>
              <a:gd name="connsiteX73" fmla="*/ 4944087 w 12192000"/>
              <a:gd name="connsiteY73" fmla="*/ 1823332 h 2240205"/>
              <a:gd name="connsiteX74" fmla="*/ 4907662 w 12192000"/>
              <a:gd name="connsiteY74" fmla="*/ 1816900 h 2240205"/>
              <a:gd name="connsiteX75" fmla="*/ 4882386 w 12192000"/>
              <a:gd name="connsiteY75" fmla="*/ 1809844 h 2240205"/>
              <a:gd name="connsiteX76" fmla="*/ 4811440 w 12192000"/>
              <a:gd name="connsiteY76" fmla="*/ 1804655 h 2240205"/>
              <a:gd name="connsiteX77" fmla="*/ 4691075 w 12192000"/>
              <a:gd name="connsiteY77" fmla="*/ 1801389 h 2240205"/>
              <a:gd name="connsiteX78" fmla="*/ 4640313 w 12192000"/>
              <a:gd name="connsiteY78" fmla="*/ 1784307 h 2240205"/>
              <a:gd name="connsiteX79" fmla="*/ 4536503 w 12192000"/>
              <a:gd name="connsiteY79" fmla="*/ 1785334 h 2240205"/>
              <a:gd name="connsiteX80" fmla="*/ 4513724 w 12192000"/>
              <a:gd name="connsiteY80" fmla="*/ 1791996 h 2240205"/>
              <a:gd name="connsiteX81" fmla="*/ 4459810 w 12192000"/>
              <a:gd name="connsiteY81" fmla="*/ 1797886 h 2240205"/>
              <a:gd name="connsiteX82" fmla="*/ 4379064 w 12192000"/>
              <a:gd name="connsiteY82" fmla="*/ 1817177 h 2240205"/>
              <a:gd name="connsiteX83" fmla="*/ 4290981 w 12192000"/>
              <a:gd name="connsiteY83" fmla="*/ 1839677 h 2240205"/>
              <a:gd name="connsiteX84" fmla="*/ 4238372 w 12192000"/>
              <a:gd name="connsiteY84" fmla="*/ 1851480 h 2240205"/>
              <a:gd name="connsiteX85" fmla="*/ 4232517 w 12192000"/>
              <a:gd name="connsiteY85" fmla="*/ 1852567 h 2240205"/>
              <a:gd name="connsiteX86" fmla="*/ 4191732 w 12192000"/>
              <a:gd name="connsiteY86" fmla="*/ 1857328 h 2240205"/>
              <a:gd name="connsiteX87" fmla="*/ 4065532 w 12192000"/>
              <a:gd name="connsiteY87" fmla="*/ 1855477 h 2240205"/>
              <a:gd name="connsiteX88" fmla="*/ 4028460 w 12192000"/>
              <a:gd name="connsiteY88" fmla="*/ 1855137 h 2240205"/>
              <a:gd name="connsiteX89" fmla="*/ 4002267 w 12192000"/>
              <a:gd name="connsiteY89" fmla="*/ 1852352 h 2240205"/>
              <a:gd name="connsiteX90" fmla="*/ 3931396 w 12192000"/>
              <a:gd name="connsiteY90" fmla="*/ 1858915 h 2240205"/>
              <a:gd name="connsiteX91" fmla="*/ 3812162 w 12192000"/>
              <a:gd name="connsiteY91" fmla="*/ 1875501 h 2240205"/>
              <a:gd name="connsiteX92" fmla="*/ 3758105 w 12192000"/>
              <a:gd name="connsiteY92" fmla="*/ 1871856 h 2240205"/>
              <a:gd name="connsiteX93" fmla="*/ 3567259 w 12192000"/>
              <a:gd name="connsiteY93" fmla="*/ 1893482 h 2240205"/>
              <a:gd name="connsiteX94" fmla="*/ 3405770 w 12192000"/>
              <a:gd name="connsiteY94" fmla="*/ 1904591 h 2240205"/>
              <a:gd name="connsiteX95" fmla="*/ 3280097 w 12192000"/>
              <a:gd name="connsiteY95" fmla="*/ 1919610 h 2240205"/>
              <a:gd name="connsiteX96" fmla="*/ 3009910 w 12192000"/>
              <a:gd name="connsiteY96" fmla="*/ 1957866 h 2240205"/>
              <a:gd name="connsiteX97" fmla="*/ 2995934 w 12192000"/>
              <a:gd name="connsiteY97" fmla="*/ 1967085 h 2240205"/>
              <a:gd name="connsiteX98" fmla="*/ 2942858 w 12192000"/>
              <a:gd name="connsiteY98" fmla="*/ 1981367 h 2240205"/>
              <a:gd name="connsiteX99" fmla="*/ 2875436 w 12192000"/>
              <a:gd name="connsiteY99" fmla="*/ 1996977 h 2240205"/>
              <a:gd name="connsiteX100" fmla="*/ 2874892 w 12192000"/>
              <a:gd name="connsiteY100" fmla="*/ 1996085 h 2240205"/>
              <a:gd name="connsiteX101" fmla="*/ 2843662 w 12192000"/>
              <a:gd name="connsiteY101" fmla="*/ 1992498 h 2240205"/>
              <a:gd name="connsiteX102" fmla="*/ 2718916 w 12192000"/>
              <a:gd name="connsiteY102" fmla="*/ 1990867 h 2240205"/>
              <a:gd name="connsiteX103" fmla="*/ 2713522 w 12192000"/>
              <a:gd name="connsiteY103" fmla="*/ 1990173 h 2240205"/>
              <a:gd name="connsiteX104" fmla="*/ 2476147 w 12192000"/>
              <a:gd name="connsiteY104" fmla="*/ 1998305 h 2240205"/>
              <a:gd name="connsiteX105" fmla="*/ 2373568 w 12192000"/>
              <a:gd name="connsiteY105" fmla="*/ 2003219 h 2240205"/>
              <a:gd name="connsiteX106" fmla="*/ 2287219 w 12192000"/>
              <a:gd name="connsiteY106" fmla="*/ 1998750 h 2240205"/>
              <a:gd name="connsiteX107" fmla="*/ 2243069 w 12192000"/>
              <a:gd name="connsiteY107" fmla="*/ 2005321 h 2240205"/>
              <a:gd name="connsiteX108" fmla="*/ 2164831 w 12192000"/>
              <a:gd name="connsiteY108" fmla="*/ 2010143 h 2240205"/>
              <a:gd name="connsiteX109" fmla="*/ 2085228 w 12192000"/>
              <a:gd name="connsiteY109" fmla="*/ 2046431 h 2240205"/>
              <a:gd name="connsiteX110" fmla="*/ 2058061 w 12192000"/>
              <a:gd name="connsiteY110" fmla="*/ 2047942 h 2240205"/>
              <a:gd name="connsiteX111" fmla="*/ 2042244 w 12192000"/>
              <a:gd name="connsiteY111" fmla="*/ 2055560 h 2240205"/>
              <a:gd name="connsiteX112" fmla="*/ 1877728 w 12192000"/>
              <a:gd name="connsiteY112" fmla="*/ 2101004 h 2240205"/>
              <a:gd name="connsiteX113" fmla="*/ 1759056 w 12192000"/>
              <a:gd name="connsiteY113" fmla="*/ 2125608 h 2240205"/>
              <a:gd name="connsiteX114" fmla="*/ 1637948 w 12192000"/>
              <a:gd name="connsiteY114" fmla="*/ 2172597 h 2240205"/>
              <a:gd name="connsiteX115" fmla="*/ 1434549 w 12192000"/>
              <a:gd name="connsiteY115" fmla="*/ 2234522 h 2240205"/>
              <a:gd name="connsiteX116" fmla="*/ 1370962 w 12192000"/>
              <a:gd name="connsiteY116" fmla="*/ 2237474 h 2240205"/>
              <a:gd name="connsiteX117" fmla="*/ 1356367 w 12192000"/>
              <a:gd name="connsiteY117" fmla="*/ 2235089 h 2240205"/>
              <a:gd name="connsiteX118" fmla="*/ 1279765 w 12192000"/>
              <a:gd name="connsiteY118" fmla="*/ 2229639 h 2240205"/>
              <a:gd name="connsiteX119" fmla="*/ 1195347 w 12192000"/>
              <a:gd name="connsiteY119" fmla="*/ 2212354 h 2240205"/>
              <a:gd name="connsiteX120" fmla="*/ 970251 w 12192000"/>
              <a:gd name="connsiteY120" fmla="*/ 2221029 h 2240205"/>
              <a:gd name="connsiteX121" fmla="*/ 812914 w 12192000"/>
              <a:gd name="connsiteY121" fmla="*/ 2210095 h 2240205"/>
              <a:gd name="connsiteX122" fmla="*/ 776382 w 12192000"/>
              <a:gd name="connsiteY122" fmla="*/ 2204512 h 2240205"/>
              <a:gd name="connsiteX123" fmla="*/ 597225 w 12192000"/>
              <a:gd name="connsiteY123" fmla="*/ 2180999 h 2240205"/>
              <a:gd name="connsiteX124" fmla="*/ 520671 w 12192000"/>
              <a:gd name="connsiteY124" fmla="*/ 2180980 h 2240205"/>
              <a:gd name="connsiteX125" fmla="*/ 515024 w 12192000"/>
              <a:gd name="connsiteY125" fmla="*/ 2179258 h 2240205"/>
              <a:gd name="connsiteX126" fmla="*/ 413835 w 12192000"/>
              <a:gd name="connsiteY126" fmla="*/ 2156783 h 2240205"/>
              <a:gd name="connsiteX127" fmla="*/ 376513 w 12192000"/>
              <a:gd name="connsiteY127" fmla="*/ 2154014 h 2240205"/>
              <a:gd name="connsiteX128" fmla="*/ 273386 w 12192000"/>
              <a:gd name="connsiteY128" fmla="*/ 2142551 h 2240205"/>
              <a:gd name="connsiteX129" fmla="*/ 77641 w 12192000"/>
              <a:gd name="connsiteY129" fmla="*/ 2126835 h 2240205"/>
              <a:gd name="connsiteX130" fmla="*/ 37645 w 12192000"/>
              <a:gd name="connsiteY130" fmla="*/ 2115401 h 2240205"/>
              <a:gd name="connsiteX131" fmla="*/ 4572 w 12192000"/>
              <a:gd name="connsiteY131" fmla="*/ 2111091 h 2240205"/>
              <a:gd name="connsiteX132" fmla="*/ 0 w 12192000"/>
              <a:gd name="connsiteY132" fmla="*/ 2110468 h 2240205"/>
              <a:gd name="connsiteX133" fmla="*/ 0 w 12192000"/>
              <a:gd name="connsiteY133"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820512 w 12192000"/>
              <a:gd name="connsiteY4" fmla="*/ 745392 h 2240205"/>
              <a:gd name="connsiteX5" fmla="*/ 11649954 w 12192000"/>
              <a:gd name="connsiteY5" fmla="*/ 749628 h 2240205"/>
              <a:gd name="connsiteX6" fmla="*/ 11560424 w 12192000"/>
              <a:gd name="connsiteY6" fmla="*/ 748017 h 2240205"/>
              <a:gd name="connsiteX7" fmla="*/ 11358455 w 12192000"/>
              <a:gd name="connsiteY7" fmla="*/ 747593 h 2240205"/>
              <a:gd name="connsiteX8" fmla="*/ 11165209 w 12192000"/>
              <a:gd name="connsiteY8" fmla="*/ 748852 h 2240205"/>
              <a:gd name="connsiteX9" fmla="*/ 11058755 w 12192000"/>
              <a:gd name="connsiteY9" fmla="*/ 749617 h 2240205"/>
              <a:gd name="connsiteX10" fmla="*/ 10846594 w 12192000"/>
              <a:gd name="connsiteY10" fmla="*/ 765069 h 2240205"/>
              <a:gd name="connsiteX11" fmla="*/ 10739478 w 12192000"/>
              <a:gd name="connsiteY11" fmla="*/ 776841 h 2240205"/>
              <a:gd name="connsiteX12" fmla="*/ 10458762 w 12192000"/>
              <a:gd name="connsiteY12" fmla="*/ 755400 h 2240205"/>
              <a:gd name="connsiteX13" fmla="*/ 10211200 w 12192000"/>
              <a:gd name="connsiteY13" fmla="*/ 767513 h 2240205"/>
              <a:gd name="connsiteX14" fmla="*/ 10167995 w 12192000"/>
              <a:gd name="connsiteY14" fmla="*/ 760843 h 2240205"/>
              <a:gd name="connsiteX15" fmla="*/ 9997044 w 12192000"/>
              <a:gd name="connsiteY15" fmla="*/ 780129 h 2240205"/>
              <a:gd name="connsiteX16" fmla="*/ 9943887 w 12192000"/>
              <a:gd name="connsiteY16" fmla="*/ 804141 h 2240205"/>
              <a:gd name="connsiteX17" fmla="*/ 9918248 w 12192000"/>
              <a:gd name="connsiteY17" fmla="*/ 816628 h 2240205"/>
              <a:gd name="connsiteX18" fmla="*/ 9767091 w 12192000"/>
              <a:gd name="connsiteY18" fmla="*/ 870550 h 2240205"/>
              <a:gd name="connsiteX19" fmla="*/ 9683005 w 12192000"/>
              <a:gd name="connsiteY19" fmla="*/ 894128 h 2240205"/>
              <a:gd name="connsiteX20" fmla="*/ 9594438 w 12192000"/>
              <a:gd name="connsiteY20" fmla="*/ 919051 h 2240205"/>
              <a:gd name="connsiteX21" fmla="*/ 9544189 w 12192000"/>
              <a:gd name="connsiteY21" fmla="*/ 938966 h 2240205"/>
              <a:gd name="connsiteX22" fmla="*/ 9500499 w 12192000"/>
              <a:gd name="connsiteY22" fmla="*/ 954680 h 2240205"/>
              <a:gd name="connsiteX23" fmla="*/ 9410017 w 12192000"/>
              <a:gd name="connsiteY23" fmla="*/ 993931 h 2240205"/>
              <a:gd name="connsiteX24" fmla="*/ 9392919 w 12192000"/>
              <a:gd name="connsiteY24" fmla="*/ 994656 h 2240205"/>
              <a:gd name="connsiteX25" fmla="*/ 9268019 w 12192000"/>
              <a:gd name="connsiteY25" fmla="*/ 1007442 h 2240205"/>
              <a:gd name="connsiteX26" fmla="*/ 9188177 w 12192000"/>
              <a:gd name="connsiteY26" fmla="*/ 1035474 h 2240205"/>
              <a:gd name="connsiteX27" fmla="*/ 9155969 w 12192000"/>
              <a:gd name="connsiteY27" fmla="*/ 1046804 h 2240205"/>
              <a:gd name="connsiteX28" fmla="*/ 9133985 w 12192000"/>
              <a:gd name="connsiteY28" fmla="*/ 1046450 h 2240205"/>
              <a:gd name="connsiteX29" fmla="*/ 9003462 w 12192000"/>
              <a:gd name="connsiteY29" fmla="*/ 1042406 h 2240205"/>
              <a:gd name="connsiteX30" fmla="*/ 8968445 w 12192000"/>
              <a:gd name="connsiteY30" fmla="*/ 1052169 h 2240205"/>
              <a:gd name="connsiteX31" fmla="*/ 8886001 w 12192000"/>
              <a:gd name="connsiteY31" fmla="*/ 1067468 h 2240205"/>
              <a:gd name="connsiteX32" fmla="*/ 8838610 w 12192000"/>
              <a:gd name="connsiteY32" fmla="*/ 1075091 h 2240205"/>
              <a:gd name="connsiteX33" fmla="*/ 8665605 w 12192000"/>
              <a:gd name="connsiteY33" fmla="*/ 1110791 h 2240205"/>
              <a:gd name="connsiteX34" fmla="*/ 8584946 w 12192000"/>
              <a:gd name="connsiteY34" fmla="*/ 1135226 h 2240205"/>
              <a:gd name="connsiteX35" fmla="*/ 8419755 w 12192000"/>
              <a:gd name="connsiteY35" fmla="*/ 1216260 h 2240205"/>
              <a:gd name="connsiteX36" fmla="*/ 8411626 w 12192000"/>
              <a:gd name="connsiteY36" fmla="*/ 1214397 h 2240205"/>
              <a:gd name="connsiteX37" fmla="*/ 8363469 w 12192000"/>
              <a:gd name="connsiteY37" fmla="*/ 1246658 h 2240205"/>
              <a:gd name="connsiteX38" fmla="*/ 8275497 w 12192000"/>
              <a:gd name="connsiteY38" fmla="*/ 1264396 h 2240205"/>
              <a:gd name="connsiteX39" fmla="*/ 8074238 w 12192000"/>
              <a:gd name="connsiteY39" fmla="*/ 1301895 h 2240205"/>
              <a:gd name="connsiteX40" fmla="*/ 7902328 w 12192000"/>
              <a:gd name="connsiteY40" fmla="*/ 1345865 h 2240205"/>
              <a:gd name="connsiteX41" fmla="*/ 7840612 w 12192000"/>
              <a:gd name="connsiteY41" fmla="*/ 1369373 h 2240205"/>
              <a:gd name="connsiteX42" fmla="*/ 7786819 w 12192000"/>
              <a:gd name="connsiteY42" fmla="*/ 1378970 h 2240205"/>
              <a:gd name="connsiteX43" fmla="*/ 7548172 w 12192000"/>
              <a:gd name="connsiteY43" fmla="*/ 1417460 h 2240205"/>
              <a:gd name="connsiteX44" fmla="*/ 7483437 w 12192000"/>
              <a:gd name="connsiteY44" fmla="*/ 1478152 h 2240205"/>
              <a:gd name="connsiteX45" fmla="*/ 7377870 w 12192000"/>
              <a:gd name="connsiteY45" fmla="*/ 1523319 h 2240205"/>
              <a:gd name="connsiteX46" fmla="*/ 7230737 w 12192000"/>
              <a:gd name="connsiteY46" fmla="*/ 1562633 h 2240205"/>
              <a:gd name="connsiteX47" fmla="*/ 7224458 w 12192000"/>
              <a:gd name="connsiteY47" fmla="*/ 1573008 h 2240205"/>
              <a:gd name="connsiteX48" fmla="*/ 7183121 w 12192000"/>
              <a:gd name="connsiteY48" fmla="*/ 1595162 h 2240205"/>
              <a:gd name="connsiteX49" fmla="*/ 7164601 w 12192000"/>
              <a:gd name="connsiteY49" fmla="*/ 1606490 h 2240205"/>
              <a:gd name="connsiteX50" fmla="*/ 6900177 w 12192000"/>
              <a:gd name="connsiteY50" fmla="*/ 1636016 h 2240205"/>
              <a:gd name="connsiteX51" fmla="*/ 6795372 w 12192000"/>
              <a:gd name="connsiteY51" fmla="*/ 1644845 h 2240205"/>
              <a:gd name="connsiteX52" fmla="*/ 6692251 w 12192000"/>
              <a:gd name="connsiteY52" fmla="*/ 1656357 h 2240205"/>
              <a:gd name="connsiteX53" fmla="*/ 6655235 w 12192000"/>
              <a:gd name="connsiteY53" fmla="*/ 1661869 h 2240205"/>
              <a:gd name="connsiteX54" fmla="*/ 6554894 w 12192000"/>
              <a:gd name="connsiteY54" fmla="*/ 1664428 h 2240205"/>
              <a:gd name="connsiteX55" fmla="*/ 6516595 w 12192000"/>
              <a:gd name="connsiteY55" fmla="*/ 1667475 h 2240205"/>
              <a:gd name="connsiteX56" fmla="*/ 6508541 w 12192000"/>
              <a:gd name="connsiteY56" fmla="*/ 1668757 h 2240205"/>
              <a:gd name="connsiteX57" fmla="*/ 6471012 w 12192000"/>
              <a:gd name="connsiteY57" fmla="*/ 1678604 h 2240205"/>
              <a:gd name="connsiteX58" fmla="*/ 6364035 w 12192000"/>
              <a:gd name="connsiteY58" fmla="*/ 1667683 h 2240205"/>
              <a:gd name="connsiteX59" fmla="*/ 6243319 w 12192000"/>
              <a:gd name="connsiteY59" fmla="*/ 1695560 h 2240205"/>
              <a:gd name="connsiteX60" fmla="*/ 6098321 w 12192000"/>
              <a:gd name="connsiteY60" fmla="*/ 1721646 h 2240205"/>
              <a:gd name="connsiteX61" fmla="*/ 5880652 w 12192000"/>
              <a:gd name="connsiteY61" fmla="*/ 1779643 h 2240205"/>
              <a:gd name="connsiteX62" fmla="*/ 5785959 w 12192000"/>
              <a:gd name="connsiteY62" fmla="*/ 1775307 h 2240205"/>
              <a:gd name="connsiteX63" fmla="*/ 5643534 w 12192000"/>
              <a:gd name="connsiteY63" fmla="*/ 1802919 h 2240205"/>
              <a:gd name="connsiteX64" fmla="*/ 5518799 w 12192000"/>
              <a:gd name="connsiteY64" fmla="*/ 1818312 h 2240205"/>
              <a:gd name="connsiteX65" fmla="*/ 5505014 w 12192000"/>
              <a:gd name="connsiteY65" fmla="*/ 1819259 h 2240205"/>
              <a:gd name="connsiteX66" fmla="*/ 5453307 w 12192000"/>
              <a:gd name="connsiteY66" fmla="*/ 1815450 h 2240205"/>
              <a:gd name="connsiteX67" fmla="*/ 5221533 w 12192000"/>
              <a:gd name="connsiteY67" fmla="*/ 1846950 h 2240205"/>
              <a:gd name="connsiteX68" fmla="*/ 5149802 w 12192000"/>
              <a:gd name="connsiteY68" fmla="*/ 1844846 h 2240205"/>
              <a:gd name="connsiteX69" fmla="*/ 5114927 w 12192000"/>
              <a:gd name="connsiteY69" fmla="*/ 1847827 h 2240205"/>
              <a:gd name="connsiteX70" fmla="*/ 5108970 w 12192000"/>
              <a:gd name="connsiteY70" fmla="*/ 1847935 h 2240205"/>
              <a:gd name="connsiteX71" fmla="*/ 5067961 w 12192000"/>
              <a:gd name="connsiteY71" fmla="*/ 1845917 h 2240205"/>
              <a:gd name="connsiteX72" fmla="*/ 5007075 w 12192000"/>
              <a:gd name="connsiteY72" fmla="*/ 1838626 h 2240205"/>
              <a:gd name="connsiteX73" fmla="*/ 4944087 w 12192000"/>
              <a:gd name="connsiteY73" fmla="*/ 1823332 h 2240205"/>
              <a:gd name="connsiteX74" fmla="*/ 4907662 w 12192000"/>
              <a:gd name="connsiteY74" fmla="*/ 1816900 h 2240205"/>
              <a:gd name="connsiteX75" fmla="*/ 4882386 w 12192000"/>
              <a:gd name="connsiteY75" fmla="*/ 1809844 h 2240205"/>
              <a:gd name="connsiteX76" fmla="*/ 4811440 w 12192000"/>
              <a:gd name="connsiteY76" fmla="*/ 1804655 h 2240205"/>
              <a:gd name="connsiteX77" fmla="*/ 4691075 w 12192000"/>
              <a:gd name="connsiteY77" fmla="*/ 1801389 h 2240205"/>
              <a:gd name="connsiteX78" fmla="*/ 4640313 w 12192000"/>
              <a:gd name="connsiteY78" fmla="*/ 1784307 h 2240205"/>
              <a:gd name="connsiteX79" fmla="*/ 4536503 w 12192000"/>
              <a:gd name="connsiteY79" fmla="*/ 1785334 h 2240205"/>
              <a:gd name="connsiteX80" fmla="*/ 4513724 w 12192000"/>
              <a:gd name="connsiteY80" fmla="*/ 1791996 h 2240205"/>
              <a:gd name="connsiteX81" fmla="*/ 4459810 w 12192000"/>
              <a:gd name="connsiteY81" fmla="*/ 1797886 h 2240205"/>
              <a:gd name="connsiteX82" fmla="*/ 4379064 w 12192000"/>
              <a:gd name="connsiteY82" fmla="*/ 1817177 h 2240205"/>
              <a:gd name="connsiteX83" fmla="*/ 4290981 w 12192000"/>
              <a:gd name="connsiteY83" fmla="*/ 1839677 h 2240205"/>
              <a:gd name="connsiteX84" fmla="*/ 4238372 w 12192000"/>
              <a:gd name="connsiteY84" fmla="*/ 1851480 h 2240205"/>
              <a:gd name="connsiteX85" fmla="*/ 4232517 w 12192000"/>
              <a:gd name="connsiteY85" fmla="*/ 1852567 h 2240205"/>
              <a:gd name="connsiteX86" fmla="*/ 4191732 w 12192000"/>
              <a:gd name="connsiteY86" fmla="*/ 1857328 h 2240205"/>
              <a:gd name="connsiteX87" fmla="*/ 4065532 w 12192000"/>
              <a:gd name="connsiteY87" fmla="*/ 1855477 h 2240205"/>
              <a:gd name="connsiteX88" fmla="*/ 4028460 w 12192000"/>
              <a:gd name="connsiteY88" fmla="*/ 1855137 h 2240205"/>
              <a:gd name="connsiteX89" fmla="*/ 4002267 w 12192000"/>
              <a:gd name="connsiteY89" fmla="*/ 1852352 h 2240205"/>
              <a:gd name="connsiteX90" fmla="*/ 3931396 w 12192000"/>
              <a:gd name="connsiteY90" fmla="*/ 1858915 h 2240205"/>
              <a:gd name="connsiteX91" fmla="*/ 3812162 w 12192000"/>
              <a:gd name="connsiteY91" fmla="*/ 1875501 h 2240205"/>
              <a:gd name="connsiteX92" fmla="*/ 3758105 w 12192000"/>
              <a:gd name="connsiteY92" fmla="*/ 1871856 h 2240205"/>
              <a:gd name="connsiteX93" fmla="*/ 3567259 w 12192000"/>
              <a:gd name="connsiteY93" fmla="*/ 1893482 h 2240205"/>
              <a:gd name="connsiteX94" fmla="*/ 3405770 w 12192000"/>
              <a:gd name="connsiteY94" fmla="*/ 1904591 h 2240205"/>
              <a:gd name="connsiteX95" fmla="*/ 3280097 w 12192000"/>
              <a:gd name="connsiteY95" fmla="*/ 1919610 h 2240205"/>
              <a:gd name="connsiteX96" fmla="*/ 3009910 w 12192000"/>
              <a:gd name="connsiteY96" fmla="*/ 1957866 h 2240205"/>
              <a:gd name="connsiteX97" fmla="*/ 2995934 w 12192000"/>
              <a:gd name="connsiteY97" fmla="*/ 1967085 h 2240205"/>
              <a:gd name="connsiteX98" fmla="*/ 2942858 w 12192000"/>
              <a:gd name="connsiteY98" fmla="*/ 1981367 h 2240205"/>
              <a:gd name="connsiteX99" fmla="*/ 2875436 w 12192000"/>
              <a:gd name="connsiteY99" fmla="*/ 1996977 h 2240205"/>
              <a:gd name="connsiteX100" fmla="*/ 2874892 w 12192000"/>
              <a:gd name="connsiteY100" fmla="*/ 1996085 h 2240205"/>
              <a:gd name="connsiteX101" fmla="*/ 2843662 w 12192000"/>
              <a:gd name="connsiteY101" fmla="*/ 1992498 h 2240205"/>
              <a:gd name="connsiteX102" fmla="*/ 2718916 w 12192000"/>
              <a:gd name="connsiteY102" fmla="*/ 1990867 h 2240205"/>
              <a:gd name="connsiteX103" fmla="*/ 2713522 w 12192000"/>
              <a:gd name="connsiteY103" fmla="*/ 1990173 h 2240205"/>
              <a:gd name="connsiteX104" fmla="*/ 2476147 w 12192000"/>
              <a:gd name="connsiteY104" fmla="*/ 1998305 h 2240205"/>
              <a:gd name="connsiteX105" fmla="*/ 2373568 w 12192000"/>
              <a:gd name="connsiteY105" fmla="*/ 2003219 h 2240205"/>
              <a:gd name="connsiteX106" fmla="*/ 2287219 w 12192000"/>
              <a:gd name="connsiteY106" fmla="*/ 1998750 h 2240205"/>
              <a:gd name="connsiteX107" fmla="*/ 2243069 w 12192000"/>
              <a:gd name="connsiteY107" fmla="*/ 2005321 h 2240205"/>
              <a:gd name="connsiteX108" fmla="*/ 2164831 w 12192000"/>
              <a:gd name="connsiteY108" fmla="*/ 2010143 h 2240205"/>
              <a:gd name="connsiteX109" fmla="*/ 2085228 w 12192000"/>
              <a:gd name="connsiteY109" fmla="*/ 2046431 h 2240205"/>
              <a:gd name="connsiteX110" fmla="*/ 2058061 w 12192000"/>
              <a:gd name="connsiteY110" fmla="*/ 2047942 h 2240205"/>
              <a:gd name="connsiteX111" fmla="*/ 2042244 w 12192000"/>
              <a:gd name="connsiteY111" fmla="*/ 2055560 h 2240205"/>
              <a:gd name="connsiteX112" fmla="*/ 1877728 w 12192000"/>
              <a:gd name="connsiteY112" fmla="*/ 2101004 h 2240205"/>
              <a:gd name="connsiteX113" fmla="*/ 1759056 w 12192000"/>
              <a:gd name="connsiteY113" fmla="*/ 2125608 h 2240205"/>
              <a:gd name="connsiteX114" fmla="*/ 1637948 w 12192000"/>
              <a:gd name="connsiteY114" fmla="*/ 2172597 h 2240205"/>
              <a:gd name="connsiteX115" fmla="*/ 1434549 w 12192000"/>
              <a:gd name="connsiteY115" fmla="*/ 2234522 h 2240205"/>
              <a:gd name="connsiteX116" fmla="*/ 1370962 w 12192000"/>
              <a:gd name="connsiteY116" fmla="*/ 2237474 h 2240205"/>
              <a:gd name="connsiteX117" fmla="*/ 1356367 w 12192000"/>
              <a:gd name="connsiteY117" fmla="*/ 2235089 h 2240205"/>
              <a:gd name="connsiteX118" fmla="*/ 1279765 w 12192000"/>
              <a:gd name="connsiteY118" fmla="*/ 2229639 h 2240205"/>
              <a:gd name="connsiteX119" fmla="*/ 1195347 w 12192000"/>
              <a:gd name="connsiteY119" fmla="*/ 2212354 h 2240205"/>
              <a:gd name="connsiteX120" fmla="*/ 970251 w 12192000"/>
              <a:gd name="connsiteY120" fmla="*/ 2221029 h 2240205"/>
              <a:gd name="connsiteX121" fmla="*/ 812914 w 12192000"/>
              <a:gd name="connsiteY121" fmla="*/ 2210095 h 2240205"/>
              <a:gd name="connsiteX122" fmla="*/ 776382 w 12192000"/>
              <a:gd name="connsiteY122" fmla="*/ 2204512 h 2240205"/>
              <a:gd name="connsiteX123" fmla="*/ 597225 w 12192000"/>
              <a:gd name="connsiteY123" fmla="*/ 2180999 h 2240205"/>
              <a:gd name="connsiteX124" fmla="*/ 520671 w 12192000"/>
              <a:gd name="connsiteY124" fmla="*/ 2180980 h 2240205"/>
              <a:gd name="connsiteX125" fmla="*/ 515024 w 12192000"/>
              <a:gd name="connsiteY125" fmla="*/ 2179258 h 2240205"/>
              <a:gd name="connsiteX126" fmla="*/ 413835 w 12192000"/>
              <a:gd name="connsiteY126" fmla="*/ 2156783 h 2240205"/>
              <a:gd name="connsiteX127" fmla="*/ 376513 w 12192000"/>
              <a:gd name="connsiteY127" fmla="*/ 2154014 h 2240205"/>
              <a:gd name="connsiteX128" fmla="*/ 273386 w 12192000"/>
              <a:gd name="connsiteY128" fmla="*/ 2142551 h 2240205"/>
              <a:gd name="connsiteX129" fmla="*/ 77641 w 12192000"/>
              <a:gd name="connsiteY129" fmla="*/ 2126835 h 2240205"/>
              <a:gd name="connsiteX130" fmla="*/ 37645 w 12192000"/>
              <a:gd name="connsiteY130" fmla="*/ 2115401 h 2240205"/>
              <a:gd name="connsiteX131" fmla="*/ 4572 w 12192000"/>
              <a:gd name="connsiteY131" fmla="*/ 2111091 h 2240205"/>
              <a:gd name="connsiteX132" fmla="*/ 0 w 12192000"/>
              <a:gd name="connsiteY132" fmla="*/ 2110468 h 2240205"/>
              <a:gd name="connsiteX133" fmla="*/ 0 w 12192000"/>
              <a:gd name="connsiteY133"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820512 w 12192000"/>
              <a:gd name="connsiteY4" fmla="*/ 745392 h 2240205"/>
              <a:gd name="connsiteX5" fmla="*/ 11649954 w 12192000"/>
              <a:gd name="connsiteY5" fmla="*/ 749628 h 2240205"/>
              <a:gd name="connsiteX6" fmla="*/ 11560424 w 12192000"/>
              <a:gd name="connsiteY6" fmla="*/ 748017 h 2240205"/>
              <a:gd name="connsiteX7" fmla="*/ 11358455 w 12192000"/>
              <a:gd name="connsiteY7" fmla="*/ 747593 h 2240205"/>
              <a:gd name="connsiteX8" fmla="*/ 11165209 w 12192000"/>
              <a:gd name="connsiteY8" fmla="*/ 748852 h 2240205"/>
              <a:gd name="connsiteX9" fmla="*/ 11058755 w 12192000"/>
              <a:gd name="connsiteY9" fmla="*/ 749617 h 2240205"/>
              <a:gd name="connsiteX10" fmla="*/ 10846594 w 12192000"/>
              <a:gd name="connsiteY10" fmla="*/ 765069 h 2240205"/>
              <a:gd name="connsiteX11" fmla="*/ 10739478 w 12192000"/>
              <a:gd name="connsiteY11" fmla="*/ 776841 h 2240205"/>
              <a:gd name="connsiteX12" fmla="*/ 10458762 w 12192000"/>
              <a:gd name="connsiteY12" fmla="*/ 755400 h 2240205"/>
              <a:gd name="connsiteX13" fmla="*/ 10211200 w 12192000"/>
              <a:gd name="connsiteY13" fmla="*/ 767513 h 2240205"/>
              <a:gd name="connsiteX14" fmla="*/ 10167995 w 12192000"/>
              <a:gd name="connsiteY14" fmla="*/ 760843 h 2240205"/>
              <a:gd name="connsiteX15" fmla="*/ 9997044 w 12192000"/>
              <a:gd name="connsiteY15" fmla="*/ 780129 h 2240205"/>
              <a:gd name="connsiteX16" fmla="*/ 9943887 w 12192000"/>
              <a:gd name="connsiteY16" fmla="*/ 804141 h 2240205"/>
              <a:gd name="connsiteX17" fmla="*/ 9918248 w 12192000"/>
              <a:gd name="connsiteY17" fmla="*/ 816628 h 2240205"/>
              <a:gd name="connsiteX18" fmla="*/ 9767091 w 12192000"/>
              <a:gd name="connsiteY18" fmla="*/ 870550 h 2240205"/>
              <a:gd name="connsiteX19" fmla="*/ 9683005 w 12192000"/>
              <a:gd name="connsiteY19" fmla="*/ 894128 h 2240205"/>
              <a:gd name="connsiteX20" fmla="*/ 9544189 w 12192000"/>
              <a:gd name="connsiteY20" fmla="*/ 938966 h 2240205"/>
              <a:gd name="connsiteX21" fmla="*/ 9500499 w 12192000"/>
              <a:gd name="connsiteY21" fmla="*/ 954680 h 2240205"/>
              <a:gd name="connsiteX22" fmla="*/ 9410017 w 12192000"/>
              <a:gd name="connsiteY22" fmla="*/ 993931 h 2240205"/>
              <a:gd name="connsiteX23" fmla="*/ 9392919 w 12192000"/>
              <a:gd name="connsiteY23" fmla="*/ 994656 h 2240205"/>
              <a:gd name="connsiteX24" fmla="*/ 9268019 w 12192000"/>
              <a:gd name="connsiteY24" fmla="*/ 1007442 h 2240205"/>
              <a:gd name="connsiteX25" fmla="*/ 9188177 w 12192000"/>
              <a:gd name="connsiteY25" fmla="*/ 1035474 h 2240205"/>
              <a:gd name="connsiteX26" fmla="*/ 9155969 w 12192000"/>
              <a:gd name="connsiteY26" fmla="*/ 1046804 h 2240205"/>
              <a:gd name="connsiteX27" fmla="*/ 9133985 w 12192000"/>
              <a:gd name="connsiteY27" fmla="*/ 1046450 h 2240205"/>
              <a:gd name="connsiteX28" fmla="*/ 9003462 w 12192000"/>
              <a:gd name="connsiteY28" fmla="*/ 1042406 h 2240205"/>
              <a:gd name="connsiteX29" fmla="*/ 8968445 w 12192000"/>
              <a:gd name="connsiteY29" fmla="*/ 1052169 h 2240205"/>
              <a:gd name="connsiteX30" fmla="*/ 8886001 w 12192000"/>
              <a:gd name="connsiteY30" fmla="*/ 1067468 h 2240205"/>
              <a:gd name="connsiteX31" fmla="*/ 8838610 w 12192000"/>
              <a:gd name="connsiteY31" fmla="*/ 1075091 h 2240205"/>
              <a:gd name="connsiteX32" fmla="*/ 8665605 w 12192000"/>
              <a:gd name="connsiteY32" fmla="*/ 1110791 h 2240205"/>
              <a:gd name="connsiteX33" fmla="*/ 8584946 w 12192000"/>
              <a:gd name="connsiteY33" fmla="*/ 1135226 h 2240205"/>
              <a:gd name="connsiteX34" fmla="*/ 8419755 w 12192000"/>
              <a:gd name="connsiteY34" fmla="*/ 1216260 h 2240205"/>
              <a:gd name="connsiteX35" fmla="*/ 8411626 w 12192000"/>
              <a:gd name="connsiteY35" fmla="*/ 1214397 h 2240205"/>
              <a:gd name="connsiteX36" fmla="*/ 8363469 w 12192000"/>
              <a:gd name="connsiteY36" fmla="*/ 1246658 h 2240205"/>
              <a:gd name="connsiteX37" fmla="*/ 8275497 w 12192000"/>
              <a:gd name="connsiteY37" fmla="*/ 1264396 h 2240205"/>
              <a:gd name="connsiteX38" fmla="*/ 8074238 w 12192000"/>
              <a:gd name="connsiteY38" fmla="*/ 1301895 h 2240205"/>
              <a:gd name="connsiteX39" fmla="*/ 7902328 w 12192000"/>
              <a:gd name="connsiteY39" fmla="*/ 1345865 h 2240205"/>
              <a:gd name="connsiteX40" fmla="*/ 7840612 w 12192000"/>
              <a:gd name="connsiteY40" fmla="*/ 1369373 h 2240205"/>
              <a:gd name="connsiteX41" fmla="*/ 7786819 w 12192000"/>
              <a:gd name="connsiteY41" fmla="*/ 1378970 h 2240205"/>
              <a:gd name="connsiteX42" fmla="*/ 7548172 w 12192000"/>
              <a:gd name="connsiteY42" fmla="*/ 1417460 h 2240205"/>
              <a:gd name="connsiteX43" fmla="*/ 7483437 w 12192000"/>
              <a:gd name="connsiteY43" fmla="*/ 1478152 h 2240205"/>
              <a:gd name="connsiteX44" fmla="*/ 7377870 w 12192000"/>
              <a:gd name="connsiteY44" fmla="*/ 1523319 h 2240205"/>
              <a:gd name="connsiteX45" fmla="*/ 7230737 w 12192000"/>
              <a:gd name="connsiteY45" fmla="*/ 1562633 h 2240205"/>
              <a:gd name="connsiteX46" fmla="*/ 7224458 w 12192000"/>
              <a:gd name="connsiteY46" fmla="*/ 1573008 h 2240205"/>
              <a:gd name="connsiteX47" fmla="*/ 7183121 w 12192000"/>
              <a:gd name="connsiteY47" fmla="*/ 1595162 h 2240205"/>
              <a:gd name="connsiteX48" fmla="*/ 7164601 w 12192000"/>
              <a:gd name="connsiteY48" fmla="*/ 1606490 h 2240205"/>
              <a:gd name="connsiteX49" fmla="*/ 6900177 w 12192000"/>
              <a:gd name="connsiteY49" fmla="*/ 1636016 h 2240205"/>
              <a:gd name="connsiteX50" fmla="*/ 6795372 w 12192000"/>
              <a:gd name="connsiteY50" fmla="*/ 1644845 h 2240205"/>
              <a:gd name="connsiteX51" fmla="*/ 6692251 w 12192000"/>
              <a:gd name="connsiteY51" fmla="*/ 1656357 h 2240205"/>
              <a:gd name="connsiteX52" fmla="*/ 6655235 w 12192000"/>
              <a:gd name="connsiteY52" fmla="*/ 1661869 h 2240205"/>
              <a:gd name="connsiteX53" fmla="*/ 6554894 w 12192000"/>
              <a:gd name="connsiteY53" fmla="*/ 1664428 h 2240205"/>
              <a:gd name="connsiteX54" fmla="*/ 6516595 w 12192000"/>
              <a:gd name="connsiteY54" fmla="*/ 1667475 h 2240205"/>
              <a:gd name="connsiteX55" fmla="*/ 6508541 w 12192000"/>
              <a:gd name="connsiteY55" fmla="*/ 1668757 h 2240205"/>
              <a:gd name="connsiteX56" fmla="*/ 6471012 w 12192000"/>
              <a:gd name="connsiteY56" fmla="*/ 1678604 h 2240205"/>
              <a:gd name="connsiteX57" fmla="*/ 6364035 w 12192000"/>
              <a:gd name="connsiteY57" fmla="*/ 1667683 h 2240205"/>
              <a:gd name="connsiteX58" fmla="*/ 6243319 w 12192000"/>
              <a:gd name="connsiteY58" fmla="*/ 1695560 h 2240205"/>
              <a:gd name="connsiteX59" fmla="*/ 6098321 w 12192000"/>
              <a:gd name="connsiteY59" fmla="*/ 1721646 h 2240205"/>
              <a:gd name="connsiteX60" fmla="*/ 5880652 w 12192000"/>
              <a:gd name="connsiteY60" fmla="*/ 1779643 h 2240205"/>
              <a:gd name="connsiteX61" fmla="*/ 5785959 w 12192000"/>
              <a:gd name="connsiteY61" fmla="*/ 1775307 h 2240205"/>
              <a:gd name="connsiteX62" fmla="*/ 5643534 w 12192000"/>
              <a:gd name="connsiteY62" fmla="*/ 1802919 h 2240205"/>
              <a:gd name="connsiteX63" fmla="*/ 5518799 w 12192000"/>
              <a:gd name="connsiteY63" fmla="*/ 1818312 h 2240205"/>
              <a:gd name="connsiteX64" fmla="*/ 5505014 w 12192000"/>
              <a:gd name="connsiteY64" fmla="*/ 1819259 h 2240205"/>
              <a:gd name="connsiteX65" fmla="*/ 5453307 w 12192000"/>
              <a:gd name="connsiteY65" fmla="*/ 1815450 h 2240205"/>
              <a:gd name="connsiteX66" fmla="*/ 5221533 w 12192000"/>
              <a:gd name="connsiteY66" fmla="*/ 1846950 h 2240205"/>
              <a:gd name="connsiteX67" fmla="*/ 5149802 w 12192000"/>
              <a:gd name="connsiteY67" fmla="*/ 1844846 h 2240205"/>
              <a:gd name="connsiteX68" fmla="*/ 5114927 w 12192000"/>
              <a:gd name="connsiteY68" fmla="*/ 1847827 h 2240205"/>
              <a:gd name="connsiteX69" fmla="*/ 5108970 w 12192000"/>
              <a:gd name="connsiteY69" fmla="*/ 1847935 h 2240205"/>
              <a:gd name="connsiteX70" fmla="*/ 5067961 w 12192000"/>
              <a:gd name="connsiteY70" fmla="*/ 1845917 h 2240205"/>
              <a:gd name="connsiteX71" fmla="*/ 5007075 w 12192000"/>
              <a:gd name="connsiteY71" fmla="*/ 1838626 h 2240205"/>
              <a:gd name="connsiteX72" fmla="*/ 4944087 w 12192000"/>
              <a:gd name="connsiteY72" fmla="*/ 1823332 h 2240205"/>
              <a:gd name="connsiteX73" fmla="*/ 4907662 w 12192000"/>
              <a:gd name="connsiteY73" fmla="*/ 1816900 h 2240205"/>
              <a:gd name="connsiteX74" fmla="*/ 4882386 w 12192000"/>
              <a:gd name="connsiteY74" fmla="*/ 1809844 h 2240205"/>
              <a:gd name="connsiteX75" fmla="*/ 4811440 w 12192000"/>
              <a:gd name="connsiteY75" fmla="*/ 1804655 h 2240205"/>
              <a:gd name="connsiteX76" fmla="*/ 4691075 w 12192000"/>
              <a:gd name="connsiteY76" fmla="*/ 1801389 h 2240205"/>
              <a:gd name="connsiteX77" fmla="*/ 4640313 w 12192000"/>
              <a:gd name="connsiteY77" fmla="*/ 1784307 h 2240205"/>
              <a:gd name="connsiteX78" fmla="*/ 4536503 w 12192000"/>
              <a:gd name="connsiteY78" fmla="*/ 1785334 h 2240205"/>
              <a:gd name="connsiteX79" fmla="*/ 4513724 w 12192000"/>
              <a:gd name="connsiteY79" fmla="*/ 1791996 h 2240205"/>
              <a:gd name="connsiteX80" fmla="*/ 4459810 w 12192000"/>
              <a:gd name="connsiteY80" fmla="*/ 1797886 h 2240205"/>
              <a:gd name="connsiteX81" fmla="*/ 4379064 w 12192000"/>
              <a:gd name="connsiteY81" fmla="*/ 1817177 h 2240205"/>
              <a:gd name="connsiteX82" fmla="*/ 4290981 w 12192000"/>
              <a:gd name="connsiteY82" fmla="*/ 1839677 h 2240205"/>
              <a:gd name="connsiteX83" fmla="*/ 4238372 w 12192000"/>
              <a:gd name="connsiteY83" fmla="*/ 1851480 h 2240205"/>
              <a:gd name="connsiteX84" fmla="*/ 4232517 w 12192000"/>
              <a:gd name="connsiteY84" fmla="*/ 1852567 h 2240205"/>
              <a:gd name="connsiteX85" fmla="*/ 4191732 w 12192000"/>
              <a:gd name="connsiteY85" fmla="*/ 1857328 h 2240205"/>
              <a:gd name="connsiteX86" fmla="*/ 4065532 w 12192000"/>
              <a:gd name="connsiteY86" fmla="*/ 1855477 h 2240205"/>
              <a:gd name="connsiteX87" fmla="*/ 4028460 w 12192000"/>
              <a:gd name="connsiteY87" fmla="*/ 1855137 h 2240205"/>
              <a:gd name="connsiteX88" fmla="*/ 4002267 w 12192000"/>
              <a:gd name="connsiteY88" fmla="*/ 1852352 h 2240205"/>
              <a:gd name="connsiteX89" fmla="*/ 3931396 w 12192000"/>
              <a:gd name="connsiteY89" fmla="*/ 1858915 h 2240205"/>
              <a:gd name="connsiteX90" fmla="*/ 3812162 w 12192000"/>
              <a:gd name="connsiteY90" fmla="*/ 1875501 h 2240205"/>
              <a:gd name="connsiteX91" fmla="*/ 3758105 w 12192000"/>
              <a:gd name="connsiteY91" fmla="*/ 1871856 h 2240205"/>
              <a:gd name="connsiteX92" fmla="*/ 3567259 w 12192000"/>
              <a:gd name="connsiteY92" fmla="*/ 1893482 h 2240205"/>
              <a:gd name="connsiteX93" fmla="*/ 3405770 w 12192000"/>
              <a:gd name="connsiteY93" fmla="*/ 1904591 h 2240205"/>
              <a:gd name="connsiteX94" fmla="*/ 3280097 w 12192000"/>
              <a:gd name="connsiteY94" fmla="*/ 1919610 h 2240205"/>
              <a:gd name="connsiteX95" fmla="*/ 3009910 w 12192000"/>
              <a:gd name="connsiteY95" fmla="*/ 1957866 h 2240205"/>
              <a:gd name="connsiteX96" fmla="*/ 2995934 w 12192000"/>
              <a:gd name="connsiteY96" fmla="*/ 1967085 h 2240205"/>
              <a:gd name="connsiteX97" fmla="*/ 2942858 w 12192000"/>
              <a:gd name="connsiteY97" fmla="*/ 1981367 h 2240205"/>
              <a:gd name="connsiteX98" fmla="*/ 2875436 w 12192000"/>
              <a:gd name="connsiteY98" fmla="*/ 1996977 h 2240205"/>
              <a:gd name="connsiteX99" fmla="*/ 2874892 w 12192000"/>
              <a:gd name="connsiteY99" fmla="*/ 1996085 h 2240205"/>
              <a:gd name="connsiteX100" fmla="*/ 2843662 w 12192000"/>
              <a:gd name="connsiteY100" fmla="*/ 1992498 h 2240205"/>
              <a:gd name="connsiteX101" fmla="*/ 2718916 w 12192000"/>
              <a:gd name="connsiteY101" fmla="*/ 1990867 h 2240205"/>
              <a:gd name="connsiteX102" fmla="*/ 2713522 w 12192000"/>
              <a:gd name="connsiteY102" fmla="*/ 1990173 h 2240205"/>
              <a:gd name="connsiteX103" fmla="*/ 2476147 w 12192000"/>
              <a:gd name="connsiteY103" fmla="*/ 1998305 h 2240205"/>
              <a:gd name="connsiteX104" fmla="*/ 2373568 w 12192000"/>
              <a:gd name="connsiteY104" fmla="*/ 2003219 h 2240205"/>
              <a:gd name="connsiteX105" fmla="*/ 2287219 w 12192000"/>
              <a:gd name="connsiteY105" fmla="*/ 1998750 h 2240205"/>
              <a:gd name="connsiteX106" fmla="*/ 2243069 w 12192000"/>
              <a:gd name="connsiteY106" fmla="*/ 2005321 h 2240205"/>
              <a:gd name="connsiteX107" fmla="*/ 2164831 w 12192000"/>
              <a:gd name="connsiteY107" fmla="*/ 2010143 h 2240205"/>
              <a:gd name="connsiteX108" fmla="*/ 2085228 w 12192000"/>
              <a:gd name="connsiteY108" fmla="*/ 2046431 h 2240205"/>
              <a:gd name="connsiteX109" fmla="*/ 2058061 w 12192000"/>
              <a:gd name="connsiteY109" fmla="*/ 2047942 h 2240205"/>
              <a:gd name="connsiteX110" fmla="*/ 2042244 w 12192000"/>
              <a:gd name="connsiteY110" fmla="*/ 2055560 h 2240205"/>
              <a:gd name="connsiteX111" fmla="*/ 1877728 w 12192000"/>
              <a:gd name="connsiteY111" fmla="*/ 2101004 h 2240205"/>
              <a:gd name="connsiteX112" fmla="*/ 1759056 w 12192000"/>
              <a:gd name="connsiteY112" fmla="*/ 2125608 h 2240205"/>
              <a:gd name="connsiteX113" fmla="*/ 1637948 w 12192000"/>
              <a:gd name="connsiteY113" fmla="*/ 2172597 h 2240205"/>
              <a:gd name="connsiteX114" fmla="*/ 1434549 w 12192000"/>
              <a:gd name="connsiteY114" fmla="*/ 2234522 h 2240205"/>
              <a:gd name="connsiteX115" fmla="*/ 1370962 w 12192000"/>
              <a:gd name="connsiteY115" fmla="*/ 2237474 h 2240205"/>
              <a:gd name="connsiteX116" fmla="*/ 1356367 w 12192000"/>
              <a:gd name="connsiteY116" fmla="*/ 2235089 h 2240205"/>
              <a:gd name="connsiteX117" fmla="*/ 1279765 w 12192000"/>
              <a:gd name="connsiteY117" fmla="*/ 2229639 h 2240205"/>
              <a:gd name="connsiteX118" fmla="*/ 1195347 w 12192000"/>
              <a:gd name="connsiteY118" fmla="*/ 2212354 h 2240205"/>
              <a:gd name="connsiteX119" fmla="*/ 970251 w 12192000"/>
              <a:gd name="connsiteY119" fmla="*/ 2221029 h 2240205"/>
              <a:gd name="connsiteX120" fmla="*/ 812914 w 12192000"/>
              <a:gd name="connsiteY120" fmla="*/ 2210095 h 2240205"/>
              <a:gd name="connsiteX121" fmla="*/ 776382 w 12192000"/>
              <a:gd name="connsiteY121" fmla="*/ 2204512 h 2240205"/>
              <a:gd name="connsiteX122" fmla="*/ 597225 w 12192000"/>
              <a:gd name="connsiteY122" fmla="*/ 2180999 h 2240205"/>
              <a:gd name="connsiteX123" fmla="*/ 520671 w 12192000"/>
              <a:gd name="connsiteY123" fmla="*/ 2180980 h 2240205"/>
              <a:gd name="connsiteX124" fmla="*/ 515024 w 12192000"/>
              <a:gd name="connsiteY124" fmla="*/ 2179258 h 2240205"/>
              <a:gd name="connsiteX125" fmla="*/ 413835 w 12192000"/>
              <a:gd name="connsiteY125" fmla="*/ 2156783 h 2240205"/>
              <a:gd name="connsiteX126" fmla="*/ 376513 w 12192000"/>
              <a:gd name="connsiteY126" fmla="*/ 2154014 h 2240205"/>
              <a:gd name="connsiteX127" fmla="*/ 273386 w 12192000"/>
              <a:gd name="connsiteY127" fmla="*/ 2142551 h 2240205"/>
              <a:gd name="connsiteX128" fmla="*/ 77641 w 12192000"/>
              <a:gd name="connsiteY128" fmla="*/ 2126835 h 2240205"/>
              <a:gd name="connsiteX129" fmla="*/ 37645 w 12192000"/>
              <a:gd name="connsiteY129" fmla="*/ 2115401 h 2240205"/>
              <a:gd name="connsiteX130" fmla="*/ 4572 w 12192000"/>
              <a:gd name="connsiteY130" fmla="*/ 2111091 h 2240205"/>
              <a:gd name="connsiteX131" fmla="*/ 0 w 12192000"/>
              <a:gd name="connsiteY131" fmla="*/ 2110468 h 2240205"/>
              <a:gd name="connsiteX132" fmla="*/ 0 w 12192000"/>
              <a:gd name="connsiteY132"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820512 w 12192000"/>
              <a:gd name="connsiteY4" fmla="*/ 745392 h 2240205"/>
              <a:gd name="connsiteX5" fmla="*/ 11649954 w 12192000"/>
              <a:gd name="connsiteY5" fmla="*/ 749628 h 2240205"/>
              <a:gd name="connsiteX6" fmla="*/ 11560424 w 12192000"/>
              <a:gd name="connsiteY6" fmla="*/ 748017 h 2240205"/>
              <a:gd name="connsiteX7" fmla="*/ 11358455 w 12192000"/>
              <a:gd name="connsiteY7" fmla="*/ 747593 h 2240205"/>
              <a:gd name="connsiteX8" fmla="*/ 11165209 w 12192000"/>
              <a:gd name="connsiteY8" fmla="*/ 748852 h 2240205"/>
              <a:gd name="connsiteX9" fmla="*/ 11058755 w 12192000"/>
              <a:gd name="connsiteY9" fmla="*/ 749617 h 2240205"/>
              <a:gd name="connsiteX10" fmla="*/ 10846594 w 12192000"/>
              <a:gd name="connsiteY10" fmla="*/ 765069 h 2240205"/>
              <a:gd name="connsiteX11" fmla="*/ 10739478 w 12192000"/>
              <a:gd name="connsiteY11" fmla="*/ 776841 h 2240205"/>
              <a:gd name="connsiteX12" fmla="*/ 10458762 w 12192000"/>
              <a:gd name="connsiteY12" fmla="*/ 755400 h 2240205"/>
              <a:gd name="connsiteX13" fmla="*/ 10211200 w 12192000"/>
              <a:gd name="connsiteY13" fmla="*/ 767513 h 2240205"/>
              <a:gd name="connsiteX14" fmla="*/ 10167995 w 12192000"/>
              <a:gd name="connsiteY14" fmla="*/ 760843 h 2240205"/>
              <a:gd name="connsiteX15" fmla="*/ 9997044 w 12192000"/>
              <a:gd name="connsiteY15" fmla="*/ 780129 h 2240205"/>
              <a:gd name="connsiteX16" fmla="*/ 9943887 w 12192000"/>
              <a:gd name="connsiteY16" fmla="*/ 804141 h 2240205"/>
              <a:gd name="connsiteX17" fmla="*/ 9918248 w 12192000"/>
              <a:gd name="connsiteY17" fmla="*/ 816628 h 2240205"/>
              <a:gd name="connsiteX18" fmla="*/ 9767091 w 12192000"/>
              <a:gd name="connsiteY18" fmla="*/ 870550 h 2240205"/>
              <a:gd name="connsiteX19" fmla="*/ 9683005 w 12192000"/>
              <a:gd name="connsiteY19" fmla="*/ 894128 h 2240205"/>
              <a:gd name="connsiteX20" fmla="*/ 9500499 w 12192000"/>
              <a:gd name="connsiteY20" fmla="*/ 954680 h 2240205"/>
              <a:gd name="connsiteX21" fmla="*/ 9410017 w 12192000"/>
              <a:gd name="connsiteY21" fmla="*/ 993931 h 2240205"/>
              <a:gd name="connsiteX22" fmla="*/ 9392919 w 12192000"/>
              <a:gd name="connsiteY22" fmla="*/ 994656 h 2240205"/>
              <a:gd name="connsiteX23" fmla="*/ 9268019 w 12192000"/>
              <a:gd name="connsiteY23" fmla="*/ 1007442 h 2240205"/>
              <a:gd name="connsiteX24" fmla="*/ 9188177 w 12192000"/>
              <a:gd name="connsiteY24" fmla="*/ 1035474 h 2240205"/>
              <a:gd name="connsiteX25" fmla="*/ 9155969 w 12192000"/>
              <a:gd name="connsiteY25" fmla="*/ 1046804 h 2240205"/>
              <a:gd name="connsiteX26" fmla="*/ 9133985 w 12192000"/>
              <a:gd name="connsiteY26" fmla="*/ 1046450 h 2240205"/>
              <a:gd name="connsiteX27" fmla="*/ 9003462 w 12192000"/>
              <a:gd name="connsiteY27" fmla="*/ 1042406 h 2240205"/>
              <a:gd name="connsiteX28" fmla="*/ 8968445 w 12192000"/>
              <a:gd name="connsiteY28" fmla="*/ 1052169 h 2240205"/>
              <a:gd name="connsiteX29" fmla="*/ 8886001 w 12192000"/>
              <a:gd name="connsiteY29" fmla="*/ 1067468 h 2240205"/>
              <a:gd name="connsiteX30" fmla="*/ 8838610 w 12192000"/>
              <a:gd name="connsiteY30" fmla="*/ 1075091 h 2240205"/>
              <a:gd name="connsiteX31" fmla="*/ 8665605 w 12192000"/>
              <a:gd name="connsiteY31" fmla="*/ 1110791 h 2240205"/>
              <a:gd name="connsiteX32" fmla="*/ 8584946 w 12192000"/>
              <a:gd name="connsiteY32" fmla="*/ 1135226 h 2240205"/>
              <a:gd name="connsiteX33" fmla="*/ 8419755 w 12192000"/>
              <a:gd name="connsiteY33" fmla="*/ 1216260 h 2240205"/>
              <a:gd name="connsiteX34" fmla="*/ 8411626 w 12192000"/>
              <a:gd name="connsiteY34" fmla="*/ 1214397 h 2240205"/>
              <a:gd name="connsiteX35" fmla="*/ 8363469 w 12192000"/>
              <a:gd name="connsiteY35" fmla="*/ 1246658 h 2240205"/>
              <a:gd name="connsiteX36" fmla="*/ 8275497 w 12192000"/>
              <a:gd name="connsiteY36" fmla="*/ 1264396 h 2240205"/>
              <a:gd name="connsiteX37" fmla="*/ 8074238 w 12192000"/>
              <a:gd name="connsiteY37" fmla="*/ 1301895 h 2240205"/>
              <a:gd name="connsiteX38" fmla="*/ 7902328 w 12192000"/>
              <a:gd name="connsiteY38" fmla="*/ 1345865 h 2240205"/>
              <a:gd name="connsiteX39" fmla="*/ 7840612 w 12192000"/>
              <a:gd name="connsiteY39" fmla="*/ 1369373 h 2240205"/>
              <a:gd name="connsiteX40" fmla="*/ 7786819 w 12192000"/>
              <a:gd name="connsiteY40" fmla="*/ 1378970 h 2240205"/>
              <a:gd name="connsiteX41" fmla="*/ 7548172 w 12192000"/>
              <a:gd name="connsiteY41" fmla="*/ 1417460 h 2240205"/>
              <a:gd name="connsiteX42" fmla="*/ 7483437 w 12192000"/>
              <a:gd name="connsiteY42" fmla="*/ 1478152 h 2240205"/>
              <a:gd name="connsiteX43" fmla="*/ 7377870 w 12192000"/>
              <a:gd name="connsiteY43" fmla="*/ 1523319 h 2240205"/>
              <a:gd name="connsiteX44" fmla="*/ 7230737 w 12192000"/>
              <a:gd name="connsiteY44" fmla="*/ 1562633 h 2240205"/>
              <a:gd name="connsiteX45" fmla="*/ 7224458 w 12192000"/>
              <a:gd name="connsiteY45" fmla="*/ 1573008 h 2240205"/>
              <a:gd name="connsiteX46" fmla="*/ 7183121 w 12192000"/>
              <a:gd name="connsiteY46" fmla="*/ 1595162 h 2240205"/>
              <a:gd name="connsiteX47" fmla="*/ 7164601 w 12192000"/>
              <a:gd name="connsiteY47" fmla="*/ 1606490 h 2240205"/>
              <a:gd name="connsiteX48" fmla="*/ 6900177 w 12192000"/>
              <a:gd name="connsiteY48" fmla="*/ 1636016 h 2240205"/>
              <a:gd name="connsiteX49" fmla="*/ 6795372 w 12192000"/>
              <a:gd name="connsiteY49" fmla="*/ 1644845 h 2240205"/>
              <a:gd name="connsiteX50" fmla="*/ 6692251 w 12192000"/>
              <a:gd name="connsiteY50" fmla="*/ 1656357 h 2240205"/>
              <a:gd name="connsiteX51" fmla="*/ 6655235 w 12192000"/>
              <a:gd name="connsiteY51" fmla="*/ 1661869 h 2240205"/>
              <a:gd name="connsiteX52" fmla="*/ 6554894 w 12192000"/>
              <a:gd name="connsiteY52" fmla="*/ 1664428 h 2240205"/>
              <a:gd name="connsiteX53" fmla="*/ 6516595 w 12192000"/>
              <a:gd name="connsiteY53" fmla="*/ 1667475 h 2240205"/>
              <a:gd name="connsiteX54" fmla="*/ 6508541 w 12192000"/>
              <a:gd name="connsiteY54" fmla="*/ 1668757 h 2240205"/>
              <a:gd name="connsiteX55" fmla="*/ 6471012 w 12192000"/>
              <a:gd name="connsiteY55" fmla="*/ 1678604 h 2240205"/>
              <a:gd name="connsiteX56" fmla="*/ 6364035 w 12192000"/>
              <a:gd name="connsiteY56" fmla="*/ 1667683 h 2240205"/>
              <a:gd name="connsiteX57" fmla="*/ 6243319 w 12192000"/>
              <a:gd name="connsiteY57" fmla="*/ 1695560 h 2240205"/>
              <a:gd name="connsiteX58" fmla="*/ 6098321 w 12192000"/>
              <a:gd name="connsiteY58" fmla="*/ 1721646 h 2240205"/>
              <a:gd name="connsiteX59" fmla="*/ 5880652 w 12192000"/>
              <a:gd name="connsiteY59" fmla="*/ 1779643 h 2240205"/>
              <a:gd name="connsiteX60" fmla="*/ 5785959 w 12192000"/>
              <a:gd name="connsiteY60" fmla="*/ 1775307 h 2240205"/>
              <a:gd name="connsiteX61" fmla="*/ 5643534 w 12192000"/>
              <a:gd name="connsiteY61" fmla="*/ 1802919 h 2240205"/>
              <a:gd name="connsiteX62" fmla="*/ 5518799 w 12192000"/>
              <a:gd name="connsiteY62" fmla="*/ 1818312 h 2240205"/>
              <a:gd name="connsiteX63" fmla="*/ 5505014 w 12192000"/>
              <a:gd name="connsiteY63" fmla="*/ 1819259 h 2240205"/>
              <a:gd name="connsiteX64" fmla="*/ 5453307 w 12192000"/>
              <a:gd name="connsiteY64" fmla="*/ 1815450 h 2240205"/>
              <a:gd name="connsiteX65" fmla="*/ 5221533 w 12192000"/>
              <a:gd name="connsiteY65" fmla="*/ 1846950 h 2240205"/>
              <a:gd name="connsiteX66" fmla="*/ 5149802 w 12192000"/>
              <a:gd name="connsiteY66" fmla="*/ 1844846 h 2240205"/>
              <a:gd name="connsiteX67" fmla="*/ 5114927 w 12192000"/>
              <a:gd name="connsiteY67" fmla="*/ 1847827 h 2240205"/>
              <a:gd name="connsiteX68" fmla="*/ 5108970 w 12192000"/>
              <a:gd name="connsiteY68" fmla="*/ 1847935 h 2240205"/>
              <a:gd name="connsiteX69" fmla="*/ 5067961 w 12192000"/>
              <a:gd name="connsiteY69" fmla="*/ 1845917 h 2240205"/>
              <a:gd name="connsiteX70" fmla="*/ 5007075 w 12192000"/>
              <a:gd name="connsiteY70" fmla="*/ 1838626 h 2240205"/>
              <a:gd name="connsiteX71" fmla="*/ 4944087 w 12192000"/>
              <a:gd name="connsiteY71" fmla="*/ 1823332 h 2240205"/>
              <a:gd name="connsiteX72" fmla="*/ 4907662 w 12192000"/>
              <a:gd name="connsiteY72" fmla="*/ 1816900 h 2240205"/>
              <a:gd name="connsiteX73" fmla="*/ 4882386 w 12192000"/>
              <a:gd name="connsiteY73" fmla="*/ 1809844 h 2240205"/>
              <a:gd name="connsiteX74" fmla="*/ 4811440 w 12192000"/>
              <a:gd name="connsiteY74" fmla="*/ 1804655 h 2240205"/>
              <a:gd name="connsiteX75" fmla="*/ 4691075 w 12192000"/>
              <a:gd name="connsiteY75" fmla="*/ 1801389 h 2240205"/>
              <a:gd name="connsiteX76" fmla="*/ 4640313 w 12192000"/>
              <a:gd name="connsiteY76" fmla="*/ 1784307 h 2240205"/>
              <a:gd name="connsiteX77" fmla="*/ 4536503 w 12192000"/>
              <a:gd name="connsiteY77" fmla="*/ 1785334 h 2240205"/>
              <a:gd name="connsiteX78" fmla="*/ 4513724 w 12192000"/>
              <a:gd name="connsiteY78" fmla="*/ 1791996 h 2240205"/>
              <a:gd name="connsiteX79" fmla="*/ 4459810 w 12192000"/>
              <a:gd name="connsiteY79" fmla="*/ 1797886 h 2240205"/>
              <a:gd name="connsiteX80" fmla="*/ 4379064 w 12192000"/>
              <a:gd name="connsiteY80" fmla="*/ 1817177 h 2240205"/>
              <a:gd name="connsiteX81" fmla="*/ 4290981 w 12192000"/>
              <a:gd name="connsiteY81" fmla="*/ 1839677 h 2240205"/>
              <a:gd name="connsiteX82" fmla="*/ 4238372 w 12192000"/>
              <a:gd name="connsiteY82" fmla="*/ 1851480 h 2240205"/>
              <a:gd name="connsiteX83" fmla="*/ 4232517 w 12192000"/>
              <a:gd name="connsiteY83" fmla="*/ 1852567 h 2240205"/>
              <a:gd name="connsiteX84" fmla="*/ 4191732 w 12192000"/>
              <a:gd name="connsiteY84" fmla="*/ 1857328 h 2240205"/>
              <a:gd name="connsiteX85" fmla="*/ 4065532 w 12192000"/>
              <a:gd name="connsiteY85" fmla="*/ 1855477 h 2240205"/>
              <a:gd name="connsiteX86" fmla="*/ 4028460 w 12192000"/>
              <a:gd name="connsiteY86" fmla="*/ 1855137 h 2240205"/>
              <a:gd name="connsiteX87" fmla="*/ 4002267 w 12192000"/>
              <a:gd name="connsiteY87" fmla="*/ 1852352 h 2240205"/>
              <a:gd name="connsiteX88" fmla="*/ 3931396 w 12192000"/>
              <a:gd name="connsiteY88" fmla="*/ 1858915 h 2240205"/>
              <a:gd name="connsiteX89" fmla="*/ 3812162 w 12192000"/>
              <a:gd name="connsiteY89" fmla="*/ 1875501 h 2240205"/>
              <a:gd name="connsiteX90" fmla="*/ 3758105 w 12192000"/>
              <a:gd name="connsiteY90" fmla="*/ 1871856 h 2240205"/>
              <a:gd name="connsiteX91" fmla="*/ 3567259 w 12192000"/>
              <a:gd name="connsiteY91" fmla="*/ 1893482 h 2240205"/>
              <a:gd name="connsiteX92" fmla="*/ 3405770 w 12192000"/>
              <a:gd name="connsiteY92" fmla="*/ 1904591 h 2240205"/>
              <a:gd name="connsiteX93" fmla="*/ 3280097 w 12192000"/>
              <a:gd name="connsiteY93" fmla="*/ 1919610 h 2240205"/>
              <a:gd name="connsiteX94" fmla="*/ 3009910 w 12192000"/>
              <a:gd name="connsiteY94" fmla="*/ 1957866 h 2240205"/>
              <a:gd name="connsiteX95" fmla="*/ 2995934 w 12192000"/>
              <a:gd name="connsiteY95" fmla="*/ 1967085 h 2240205"/>
              <a:gd name="connsiteX96" fmla="*/ 2942858 w 12192000"/>
              <a:gd name="connsiteY96" fmla="*/ 1981367 h 2240205"/>
              <a:gd name="connsiteX97" fmla="*/ 2875436 w 12192000"/>
              <a:gd name="connsiteY97" fmla="*/ 1996977 h 2240205"/>
              <a:gd name="connsiteX98" fmla="*/ 2874892 w 12192000"/>
              <a:gd name="connsiteY98" fmla="*/ 1996085 h 2240205"/>
              <a:gd name="connsiteX99" fmla="*/ 2843662 w 12192000"/>
              <a:gd name="connsiteY99" fmla="*/ 1992498 h 2240205"/>
              <a:gd name="connsiteX100" fmla="*/ 2718916 w 12192000"/>
              <a:gd name="connsiteY100" fmla="*/ 1990867 h 2240205"/>
              <a:gd name="connsiteX101" fmla="*/ 2713522 w 12192000"/>
              <a:gd name="connsiteY101" fmla="*/ 1990173 h 2240205"/>
              <a:gd name="connsiteX102" fmla="*/ 2476147 w 12192000"/>
              <a:gd name="connsiteY102" fmla="*/ 1998305 h 2240205"/>
              <a:gd name="connsiteX103" fmla="*/ 2373568 w 12192000"/>
              <a:gd name="connsiteY103" fmla="*/ 2003219 h 2240205"/>
              <a:gd name="connsiteX104" fmla="*/ 2287219 w 12192000"/>
              <a:gd name="connsiteY104" fmla="*/ 1998750 h 2240205"/>
              <a:gd name="connsiteX105" fmla="*/ 2243069 w 12192000"/>
              <a:gd name="connsiteY105" fmla="*/ 2005321 h 2240205"/>
              <a:gd name="connsiteX106" fmla="*/ 2164831 w 12192000"/>
              <a:gd name="connsiteY106" fmla="*/ 2010143 h 2240205"/>
              <a:gd name="connsiteX107" fmla="*/ 2085228 w 12192000"/>
              <a:gd name="connsiteY107" fmla="*/ 2046431 h 2240205"/>
              <a:gd name="connsiteX108" fmla="*/ 2058061 w 12192000"/>
              <a:gd name="connsiteY108" fmla="*/ 2047942 h 2240205"/>
              <a:gd name="connsiteX109" fmla="*/ 2042244 w 12192000"/>
              <a:gd name="connsiteY109" fmla="*/ 2055560 h 2240205"/>
              <a:gd name="connsiteX110" fmla="*/ 1877728 w 12192000"/>
              <a:gd name="connsiteY110" fmla="*/ 2101004 h 2240205"/>
              <a:gd name="connsiteX111" fmla="*/ 1759056 w 12192000"/>
              <a:gd name="connsiteY111" fmla="*/ 2125608 h 2240205"/>
              <a:gd name="connsiteX112" fmla="*/ 1637948 w 12192000"/>
              <a:gd name="connsiteY112" fmla="*/ 2172597 h 2240205"/>
              <a:gd name="connsiteX113" fmla="*/ 1434549 w 12192000"/>
              <a:gd name="connsiteY113" fmla="*/ 2234522 h 2240205"/>
              <a:gd name="connsiteX114" fmla="*/ 1370962 w 12192000"/>
              <a:gd name="connsiteY114" fmla="*/ 2237474 h 2240205"/>
              <a:gd name="connsiteX115" fmla="*/ 1356367 w 12192000"/>
              <a:gd name="connsiteY115" fmla="*/ 2235089 h 2240205"/>
              <a:gd name="connsiteX116" fmla="*/ 1279765 w 12192000"/>
              <a:gd name="connsiteY116" fmla="*/ 2229639 h 2240205"/>
              <a:gd name="connsiteX117" fmla="*/ 1195347 w 12192000"/>
              <a:gd name="connsiteY117" fmla="*/ 2212354 h 2240205"/>
              <a:gd name="connsiteX118" fmla="*/ 970251 w 12192000"/>
              <a:gd name="connsiteY118" fmla="*/ 2221029 h 2240205"/>
              <a:gd name="connsiteX119" fmla="*/ 812914 w 12192000"/>
              <a:gd name="connsiteY119" fmla="*/ 2210095 h 2240205"/>
              <a:gd name="connsiteX120" fmla="*/ 776382 w 12192000"/>
              <a:gd name="connsiteY120" fmla="*/ 2204512 h 2240205"/>
              <a:gd name="connsiteX121" fmla="*/ 597225 w 12192000"/>
              <a:gd name="connsiteY121" fmla="*/ 2180999 h 2240205"/>
              <a:gd name="connsiteX122" fmla="*/ 520671 w 12192000"/>
              <a:gd name="connsiteY122" fmla="*/ 2180980 h 2240205"/>
              <a:gd name="connsiteX123" fmla="*/ 515024 w 12192000"/>
              <a:gd name="connsiteY123" fmla="*/ 2179258 h 2240205"/>
              <a:gd name="connsiteX124" fmla="*/ 413835 w 12192000"/>
              <a:gd name="connsiteY124" fmla="*/ 2156783 h 2240205"/>
              <a:gd name="connsiteX125" fmla="*/ 376513 w 12192000"/>
              <a:gd name="connsiteY125" fmla="*/ 2154014 h 2240205"/>
              <a:gd name="connsiteX126" fmla="*/ 273386 w 12192000"/>
              <a:gd name="connsiteY126" fmla="*/ 2142551 h 2240205"/>
              <a:gd name="connsiteX127" fmla="*/ 77641 w 12192000"/>
              <a:gd name="connsiteY127" fmla="*/ 2126835 h 2240205"/>
              <a:gd name="connsiteX128" fmla="*/ 37645 w 12192000"/>
              <a:gd name="connsiteY128" fmla="*/ 2115401 h 2240205"/>
              <a:gd name="connsiteX129" fmla="*/ 4572 w 12192000"/>
              <a:gd name="connsiteY129" fmla="*/ 2111091 h 2240205"/>
              <a:gd name="connsiteX130" fmla="*/ 0 w 12192000"/>
              <a:gd name="connsiteY130" fmla="*/ 2110468 h 2240205"/>
              <a:gd name="connsiteX131" fmla="*/ 0 w 12192000"/>
              <a:gd name="connsiteY131"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820512 w 12192000"/>
              <a:gd name="connsiteY4" fmla="*/ 745392 h 2240205"/>
              <a:gd name="connsiteX5" fmla="*/ 11649954 w 12192000"/>
              <a:gd name="connsiteY5" fmla="*/ 749628 h 2240205"/>
              <a:gd name="connsiteX6" fmla="*/ 11560424 w 12192000"/>
              <a:gd name="connsiteY6" fmla="*/ 748017 h 2240205"/>
              <a:gd name="connsiteX7" fmla="*/ 11358455 w 12192000"/>
              <a:gd name="connsiteY7" fmla="*/ 747593 h 2240205"/>
              <a:gd name="connsiteX8" fmla="*/ 11165209 w 12192000"/>
              <a:gd name="connsiteY8" fmla="*/ 748852 h 2240205"/>
              <a:gd name="connsiteX9" fmla="*/ 11058755 w 12192000"/>
              <a:gd name="connsiteY9" fmla="*/ 749617 h 2240205"/>
              <a:gd name="connsiteX10" fmla="*/ 10846594 w 12192000"/>
              <a:gd name="connsiteY10" fmla="*/ 765069 h 2240205"/>
              <a:gd name="connsiteX11" fmla="*/ 10739478 w 12192000"/>
              <a:gd name="connsiteY11" fmla="*/ 776841 h 2240205"/>
              <a:gd name="connsiteX12" fmla="*/ 10458762 w 12192000"/>
              <a:gd name="connsiteY12" fmla="*/ 755400 h 2240205"/>
              <a:gd name="connsiteX13" fmla="*/ 10211200 w 12192000"/>
              <a:gd name="connsiteY13" fmla="*/ 767513 h 2240205"/>
              <a:gd name="connsiteX14" fmla="*/ 10167995 w 12192000"/>
              <a:gd name="connsiteY14" fmla="*/ 760843 h 2240205"/>
              <a:gd name="connsiteX15" fmla="*/ 9997044 w 12192000"/>
              <a:gd name="connsiteY15" fmla="*/ 780129 h 2240205"/>
              <a:gd name="connsiteX16" fmla="*/ 9943887 w 12192000"/>
              <a:gd name="connsiteY16" fmla="*/ 804141 h 2240205"/>
              <a:gd name="connsiteX17" fmla="*/ 9918248 w 12192000"/>
              <a:gd name="connsiteY17" fmla="*/ 816628 h 2240205"/>
              <a:gd name="connsiteX18" fmla="*/ 9767091 w 12192000"/>
              <a:gd name="connsiteY18" fmla="*/ 870550 h 2240205"/>
              <a:gd name="connsiteX19" fmla="*/ 9683005 w 12192000"/>
              <a:gd name="connsiteY19" fmla="*/ 894128 h 2240205"/>
              <a:gd name="connsiteX20" fmla="*/ 9500499 w 12192000"/>
              <a:gd name="connsiteY20" fmla="*/ 954680 h 2240205"/>
              <a:gd name="connsiteX21" fmla="*/ 9410017 w 12192000"/>
              <a:gd name="connsiteY21" fmla="*/ 993931 h 2240205"/>
              <a:gd name="connsiteX22" fmla="*/ 9392919 w 12192000"/>
              <a:gd name="connsiteY22" fmla="*/ 994656 h 2240205"/>
              <a:gd name="connsiteX23" fmla="*/ 9268019 w 12192000"/>
              <a:gd name="connsiteY23" fmla="*/ 1007442 h 2240205"/>
              <a:gd name="connsiteX24" fmla="*/ 9188177 w 12192000"/>
              <a:gd name="connsiteY24" fmla="*/ 1035474 h 2240205"/>
              <a:gd name="connsiteX25" fmla="*/ 9155969 w 12192000"/>
              <a:gd name="connsiteY25" fmla="*/ 1046804 h 2240205"/>
              <a:gd name="connsiteX26" fmla="*/ 9133985 w 12192000"/>
              <a:gd name="connsiteY26" fmla="*/ 1046450 h 2240205"/>
              <a:gd name="connsiteX27" fmla="*/ 9003462 w 12192000"/>
              <a:gd name="connsiteY27" fmla="*/ 1042406 h 2240205"/>
              <a:gd name="connsiteX28" fmla="*/ 8968445 w 12192000"/>
              <a:gd name="connsiteY28" fmla="*/ 1052169 h 2240205"/>
              <a:gd name="connsiteX29" fmla="*/ 8886001 w 12192000"/>
              <a:gd name="connsiteY29" fmla="*/ 1067468 h 2240205"/>
              <a:gd name="connsiteX30" fmla="*/ 8838610 w 12192000"/>
              <a:gd name="connsiteY30" fmla="*/ 1075091 h 2240205"/>
              <a:gd name="connsiteX31" fmla="*/ 8665605 w 12192000"/>
              <a:gd name="connsiteY31" fmla="*/ 1110791 h 2240205"/>
              <a:gd name="connsiteX32" fmla="*/ 8584946 w 12192000"/>
              <a:gd name="connsiteY32" fmla="*/ 1135226 h 2240205"/>
              <a:gd name="connsiteX33" fmla="*/ 8419755 w 12192000"/>
              <a:gd name="connsiteY33" fmla="*/ 1216260 h 2240205"/>
              <a:gd name="connsiteX34" fmla="*/ 8411626 w 12192000"/>
              <a:gd name="connsiteY34" fmla="*/ 1214397 h 2240205"/>
              <a:gd name="connsiteX35" fmla="*/ 8363469 w 12192000"/>
              <a:gd name="connsiteY35" fmla="*/ 1246658 h 2240205"/>
              <a:gd name="connsiteX36" fmla="*/ 8275497 w 12192000"/>
              <a:gd name="connsiteY36" fmla="*/ 1264396 h 2240205"/>
              <a:gd name="connsiteX37" fmla="*/ 8074238 w 12192000"/>
              <a:gd name="connsiteY37" fmla="*/ 1301895 h 2240205"/>
              <a:gd name="connsiteX38" fmla="*/ 7902328 w 12192000"/>
              <a:gd name="connsiteY38" fmla="*/ 1345865 h 2240205"/>
              <a:gd name="connsiteX39" fmla="*/ 7840612 w 12192000"/>
              <a:gd name="connsiteY39" fmla="*/ 1369373 h 2240205"/>
              <a:gd name="connsiteX40" fmla="*/ 7786819 w 12192000"/>
              <a:gd name="connsiteY40" fmla="*/ 1378970 h 2240205"/>
              <a:gd name="connsiteX41" fmla="*/ 7548172 w 12192000"/>
              <a:gd name="connsiteY41" fmla="*/ 1417460 h 2240205"/>
              <a:gd name="connsiteX42" fmla="*/ 7483437 w 12192000"/>
              <a:gd name="connsiteY42" fmla="*/ 1478152 h 2240205"/>
              <a:gd name="connsiteX43" fmla="*/ 7377870 w 12192000"/>
              <a:gd name="connsiteY43" fmla="*/ 1523319 h 2240205"/>
              <a:gd name="connsiteX44" fmla="*/ 7230737 w 12192000"/>
              <a:gd name="connsiteY44" fmla="*/ 1562633 h 2240205"/>
              <a:gd name="connsiteX45" fmla="*/ 7224458 w 12192000"/>
              <a:gd name="connsiteY45" fmla="*/ 1573008 h 2240205"/>
              <a:gd name="connsiteX46" fmla="*/ 7183121 w 12192000"/>
              <a:gd name="connsiteY46" fmla="*/ 1595162 h 2240205"/>
              <a:gd name="connsiteX47" fmla="*/ 7164601 w 12192000"/>
              <a:gd name="connsiteY47" fmla="*/ 1606490 h 2240205"/>
              <a:gd name="connsiteX48" fmla="*/ 6900177 w 12192000"/>
              <a:gd name="connsiteY48" fmla="*/ 1636016 h 2240205"/>
              <a:gd name="connsiteX49" fmla="*/ 6795372 w 12192000"/>
              <a:gd name="connsiteY49" fmla="*/ 1644845 h 2240205"/>
              <a:gd name="connsiteX50" fmla="*/ 6692251 w 12192000"/>
              <a:gd name="connsiteY50" fmla="*/ 1656357 h 2240205"/>
              <a:gd name="connsiteX51" fmla="*/ 6655235 w 12192000"/>
              <a:gd name="connsiteY51" fmla="*/ 1661869 h 2240205"/>
              <a:gd name="connsiteX52" fmla="*/ 6554894 w 12192000"/>
              <a:gd name="connsiteY52" fmla="*/ 1664428 h 2240205"/>
              <a:gd name="connsiteX53" fmla="*/ 6516595 w 12192000"/>
              <a:gd name="connsiteY53" fmla="*/ 1667475 h 2240205"/>
              <a:gd name="connsiteX54" fmla="*/ 6508541 w 12192000"/>
              <a:gd name="connsiteY54" fmla="*/ 1668757 h 2240205"/>
              <a:gd name="connsiteX55" fmla="*/ 6471012 w 12192000"/>
              <a:gd name="connsiteY55" fmla="*/ 1678604 h 2240205"/>
              <a:gd name="connsiteX56" fmla="*/ 6364035 w 12192000"/>
              <a:gd name="connsiteY56" fmla="*/ 1667683 h 2240205"/>
              <a:gd name="connsiteX57" fmla="*/ 6243319 w 12192000"/>
              <a:gd name="connsiteY57" fmla="*/ 1695560 h 2240205"/>
              <a:gd name="connsiteX58" fmla="*/ 6098321 w 12192000"/>
              <a:gd name="connsiteY58" fmla="*/ 1721646 h 2240205"/>
              <a:gd name="connsiteX59" fmla="*/ 5880652 w 12192000"/>
              <a:gd name="connsiteY59" fmla="*/ 1779643 h 2240205"/>
              <a:gd name="connsiteX60" fmla="*/ 5785959 w 12192000"/>
              <a:gd name="connsiteY60" fmla="*/ 1775307 h 2240205"/>
              <a:gd name="connsiteX61" fmla="*/ 5643534 w 12192000"/>
              <a:gd name="connsiteY61" fmla="*/ 1802919 h 2240205"/>
              <a:gd name="connsiteX62" fmla="*/ 5518799 w 12192000"/>
              <a:gd name="connsiteY62" fmla="*/ 1818312 h 2240205"/>
              <a:gd name="connsiteX63" fmla="*/ 5505014 w 12192000"/>
              <a:gd name="connsiteY63" fmla="*/ 1819259 h 2240205"/>
              <a:gd name="connsiteX64" fmla="*/ 5453307 w 12192000"/>
              <a:gd name="connsiteY64" fmla="*/ 1815450 h 2240205"/>
              <a:gd name="connsiteX65" fmla="*/ 5221533 w 12192000"/>
              <a:gd name="connsiteY65" fmla="*/ 1846950 h 2240205"/>
              <a:gd name="connsiteX66" fmla="*/ 5149802 w 12192000"/>
              <a:gd name="connsiteY66" fmla="*/ 1844846 h 2240205"/>
              <a:gd name="connsiteX67" fmla="*/ 5114927 w 12192000"/>
              <a:gd name="connsiteY67" fmla="*/ 1847827 h 2240205"/>
              <a:gd name="connsiteX68" fmla="*/ 5108970 w 12192000"/>
              <a:gd name="connsiteY68" fmla="*/ 1847935 h 2240205"/>
              <a:gd name="connsiteX69" fmla="*/ 5067961 w 12192000"/>
              <a:gd name="connsiteY69" fmla="*/ 1845917 h 2240205"/>
              <a:gd name="connsiteX70" fmla="*/ 5007075 w 12192000"/>
              <a:gd name="connsiteY70" fmla="*/ 1838626 h 2240205"/>
              <a:gd name="connsiteX71" fmla="*/ 4944087 w 12192000"/>
              <a:gd name="connsiteY71" fmla="*/ 1823332 h 2240205"/>
              <a:gd name="connsiteX72" fmla="*/ 4907662 w 12192000"/>
              <a:gd name="connsiteY72" fmla="*/ 1816900 h 2240205"/>
              <a:gd name="connsiteX73" fmla="*/ 4882386 w 12192000"/>
              <a:gd name="connsiteY73" fmla="*/ 1809844 h 2240205"/>
              <a:gd name="connsiteX74" fmla="*/ 4811440 w 12192000"/>
              <a:gd name="connsiteY74" fmla="*/ 1804655 h 2240205"/>
              <a:gd name="connsiteX75" fmla="*/ 4691075 w 12192000"/>
              <a:gd name="connsiteY75" fmla="*/ 1801389 h 2240205"/>
              <a:gd name="connsiteX76" fmla="*/ 4640313 w 12192000"/>
              <a:gd name="connsiteY76" fmla="*/ 1784307 h 2240205"/>
              <a:gd name="connsiteX77" fmla="*/ 4536503 w 12192000"/>
              <a:gd name="connsiteY77" fmla="*/ 1785334 h 2240205"/>
              <a:gd name="connsiteX78" fmla="*/ 4513724 w 12192000"/>
              <a:gd name="connsiteY78" fmla="*/ 1791996 h 2240205"/>
              <a:gd name="connsiteX79" fmla="*/ 4459810 w 12192000"/>
              <a:gd name="connsiteY79" fmla="*/ 1797886 h 2240205"/>
              <a:gd name="connsiteX80" fmla="*/ 4379064 w 12192000"/>
              <a:gd name="connsiteY80" fmla="*/ 1817177 h 2240205"/>
              <a:gd name="connsiteX81" fmla="*/ 4290981 w 12192000"/>
              <a:gd name="connsiteY81" fmla="*/ 1839677 h 2240205"/>
              <a:gd name="connsiteX82" fmla="*/ 4238372 w 12192000"/>
              <a:gd name="connsiteY82" fmla="*/ 1851480 h 2240205"/>
              <a:gd name="connsiteX83" fmla="*/ 4232517 w 12192000"/>
              <a:gd name="connsiteY83" fmla="*/ 1852567 h 2240205"/>
              <a:gd name="connsiteX84" fmla="*/ 4191732 w 12192000"/>
              <a:gd name="connsiteY84" fmla="*/ 1857328 h 2240205"/>
              <a:gd name="connsiteX85" fmla="*/ 4065532 w 12192000"/>
              <a:gd name="connsiteY85" fmla="*/ 1855477 h 2240205"/>
              <a:gd name="connsiteX86" fmla="*/ 4028460 w 12192000"/>
              <a:gd name="connsiteY86" fmla="*/ 1855137 h 2240205"/>
              <a:gd name="connsiteX87" fmla="*/ 4002267 w 12192000"/>
              <a:gd name="connsiteY87" fmla="*/ 1852352 h 2240205"/>
              <a:gd name="connsiteX88" fmla="*/ 3931396 w 12192000"/>
              <a:gd name="connsiteY88" fmla="*/ 1858915 h 2240205"/>
              <a:gd name="connsiteX89" fmla="*/ 3812162 w 12192000"/>
              <a:gd name="connsiteY89" fmla="*/ 1875501 h 2240205"/>
              <a:gd name="connsiteX90" fmla="*/ 3758105 w 12192000"/>
              <a:gd name="connsiteY90" fmla="*/ 1871856 h 2240205"/>
              <a:gd name="connsiteX91" fmla="*/ 3567259 w 12192000"/>
              <a:gd name="connsiteY91" fmla="*/ 1893482 h 2240205"/>
              <a:gd name="connsiteX92" fmla="*/ 3405770 w 12192000"/>
              <a:gd name="connsiteY92" fmla="*/ 1904591 h 2240205"/>
              <a:gd name="connsiteX93" fmla="*/ 3280097 w 12192000"/>
              <a:gd name="connsiteY93" fmla="*/ 1919610 h 2240205"/>
              <a:gd name="connsiteX94" fmla="*/ 3009910 w 12192000"/>
              <a:gd name="connsiteY94" fmla="*/ 1957866 h 2240205"/>
              <a:gd name="connsiteX95" fmla="*/ 2995934 w 12192000"/>
              <a:gd name="connsiteY95" fmla="*/ 1967085 h 2240205"/>
              <a:gd name="connsiteX96" fmla="*/ 2942858 w 12192000"/>
              <a:gd name="connsiteY96" fmla="*/ 1981367 h 2240205"/>
              <a:gd name="connsiteX97" fmla="*/ 2875436 w 12192000"/>
              <a:gd name="connsiteY97" fmla="*/ 1996977 h 2240205"/>
              <a:gd name="connsiteX98" fmla="*/ 2874892 w 12192000"/>
              <a:gd name="connsiteY98" fmla="*/ 1996085 h 2240205"/>
              <a:gd name="connsiteX99" fmla="*/ 2843662 w 12192000"/>
              <a:gd name="connsiteY99" fmla="*/ 1992498 h 2240205"/>
              <a:gd name="connsiteX100" fmla="*/ 2718916 w 12192000"/>
              <a:gd name="connsiteY100" fmla="*/ 1990867 h 2240205"/>
              <a:gd name="connsiteX101" fmla="*/ 2713522 w 12192000"/>
              <a:gd name="connsiteY101" fmla="*/ 1990173 h 2240205"/>
              <a:gd name="connsiteX102" fmla="*/ 2476147 w 12192000"/>
              <a:gd name="connsiteY102" fmla="*/ 1998305 h 2240205"/>
              <a:gd name="connsiteX103" fmla="*/ 2373568 w 12192000"/>
              <a:gd name="connsiteY103" fmla="*/ 2003219 h 2240205"/>
              <a:gd name="connsiteX104" fmla="*/ 2287219 w 12192000"/>
              <a:gd name="connsiteY104" fmla="*/ 1998750 h 2240205"/>
              <a:gd name="connsiteX105" fmla="*/ 2243069 w 12192000"/>
              <a:gd name="connsiteY105" fmla="*/ 2005321 h 2240205"/>
              <a:gd name="connsiteX106" fmla="*/ 2164831 w 12192000"/>
              <a:gd name="connsiteY106" fmla="*/ 2010143 h 2240205"/>
              <a:gd name="connsiteX107" fmla="*/ 2085228 w 12192000"/>
              <a:gd name="connsiteY107" fmla="*/ 2046431 h 2240205"/>
              <a:gd name="connsiteX108" fmla="*/ 2058061 w 12192000"/>
              <a:gd name="connsiteY108" fmla="*/ 2047942 h 2240205"/>
              <a:gd name="connsiteX109" fmla="*/ 2042244 w 12192000"/>
              <a:gd name="connsiteY109" fmla="*/ 2055560 h 2240205"/>
              <a:gd name="connsiteX110" fmla="*/ 1877728 w 12192000"/>
              <a:gd name="connsiteY110" fmla="*/ 2101004 h 2240205"/>
              <a:gd name="connsiteX111" fmla="*/ 1759056 w 12192000"/>
              <a:gd name="connsiteY111" fmla="*/ 2125608 h 2240205"/>
              <a:gd name="connsiteX112" fmla="*/ 1637948 w 12192000"/>
              <a:gd name="connsiteY112" fmla="*/ 2172597 h 2240205"/>
              <a:gd name="connsiteX113" fmla="*/ 1434549 w 12192000"/>
              <a:gd name="connsiteY113" fmla="*/ 2234522 h 2240205"/>
              <a:gd name="connsiteX114" fmla="*/ 1370962 w 12192000"/>
              <a:gd name="connsiteY114" fmla="*/ 2237474 h 2240205"/>
              <a:gd name="connsiteX115" fmla="*/ 1356367 w 12192000"/>
              <a:gd name="connsiteY115" fmla="*/ 2235089 h 2240205"/>
              <a:gd name="connsiteX116" fmla="*/ 1279765 w 12192000"/>
              <a:gd name="connsiteY116" fmla="*/ 2229639 h 2240205"/>
              <a:gd name="connsiteX117" fmla="*/ 1195347 w 12192000"/>
              <a:gd name="connsiteY117" fmla="*/ 2212354 h 2240205"/>
              <a:gd name="connsiteX118" fmla="*/ 970251 w 12192000"/>
              <a:gd name="connsiteY118" fmla="*/ 2221029 h 2240205"/>
              <a:gd name="connsiteX119" fmla="*/ 812914 w 12192000"/>
              <a:gd name="connsiteY119" fmla="*/ 2210095 h 2240205"/>
              <a:gd name="connsiteX120" fmla="*/ 776382 w 12192000"/>
              <a:gd name="connsiteY120" fmla="*/ 2204512 h 2240205"/>
              <a:gd name="connsiteX121" fmla="*/ 597225 w 12192000"/>
              <a:gd name="connsiteY121" fmla="*/ 2180999 h 2240205"/>
              <a:gd name="connsiteX122" fmla="*/ 520671 w 12192000"/>
              <a:gd name="connsiteY122" fmla="*/ 2180980 h 2240205"/>
              <a:gd name="connsiteX123" fmla="*/ 515024 w 12192000"/>
              <a:gd name="connsiteY123" fmla="*/ 2179258 h 2240205"/>
              <a:gd name="connsiteX124" fmla="*/ 413835 w 12192000"/>
              <a:gd name="connsiteY124" fmla="*/ 2156783 h 2240205"/>
              <a:gd name="connsiteX125" fmla="*/ 376513 w 12192000"/>
              <a:gd name="connsiteY125" fmla="*/ 2154014 h 2240205"/>
              <a:gd name="connsiteX126" fmla="*/ 273386 w 12192000"/>
              <a:gd name="connsiteY126" fmla="*/ 2142551 h 2240205"/>
              <a:gd name="connsiteX127" fmla="*/ 77641 w 12192000"/>
              <a:gd name="connsiteY127" fmla="*/ 2126835 h 2240205"/>
              <a:gd name="connsiteX128" fmla="*/ 37645 w 12192000"/>
              <a:gd name="connsiteY128" fmla="*/ 2115401 h 2240205"/>
              <a:gd name="connsiteX129" fmla="*/ 4572 w 12192000"/>
              <a:gd name="connsiteY129" fmla="*/ 2111091 h 2240205"/>
              <a:gd name="connsiteX130" fmla="*/ 0 w 12192000"/>
              <a:gd name="connsiteY130" fmla="*/ 2110468 h 2240205"/>
              <a:gd name="connsiteX131" fmla="*/ 0 w 12192000"/>
              <a:gd name="connsiteY131"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46594 w 12192000"/>
              <a:gd name="connsiteY9" fmla="*/ 765069 h 2240205"/>
              <a:gd name="connsiteX10" fmla="*/ 10739478 w 12192000"/>
              <a:gd name="connsiteY10" fmla="*/ 776841 h 2240205"/>
              <a:gd name="connsiteX11" fmla="*/ 10458762 w 12192000"/>
              <a:gd name="connsiteY11" fmla="*/ 755400 h 2240205"/>
              <a:gd name="connsiteX12" fmla="*/ 10211200 w 12192000"/>
              <a:gd name="connsiteY12" fmla="*/ 767513 h 2240205"/>
              <a:gd name="connsiteX13" fmla="*/ 10167995 w 12192000"/>
              <a:gd name="connsiteY13" fmla="*/ 760843 h 2240205"/>
              <a:gd name="connsiteX14" fmla="*/ 9997044 w 12192000"/>
              <a:gd name="connsiteY14" fmla="*/ 780129 h 2240205"/>
              <a:gd name="connsiteX15" fmla="*/ 9943887 w 12192000"/>
              <a:gd name="connsiteY15" fmla="*/ 804141 h 2240205"/>
              <a:gd name="connsiteX16" fmla="*/ 9918248 w 12192000"/>
              <a:gd name="connsiteY16" fmla="*/ 816628 h 2240205"/>
              <a:gd name="connsiteX17" fmla="*/ 9767091 w 12192000"/>
              <a:gd name="connsiteY17" fmla="*/ 870550 h 2240205"/>
              <a:gd name="connsiteX18" fmla="*/ 9683005 w 12192000"/>
              <a:gd name="connsiteY18" fmla="*/ 894128 h 2240205"/>
              <a:gd name="connsiteX19" fmla="*/ 9500499 w 12192000"/>
              <a:gd name="connsiteY19" fmla="*/ 954680 h 2240205"/>
              <a:gd name="connsiteX20" fmla="*/ 9410017 w 12192000"/>
              <a:gd name="connsiteY20" fmla="*/ 993931 h 2240205"/>
              <a:gd name="connsiteX21" fmla="*/ 9392919 w 12192000"/>
              <a:gd name="connsiteY21" fmla="*/ 994656 h 2240205"/>
              <a:gd name="connsiteX22" fmla="*/ 9268019 w 12192000"/>
              <a:gd name="connsiteY22" fmla="*/ 1007442 h 2240205"/>
              <a:gd name="connsiteX23" fmla="*/ 9188177 w 12192000"/>
              <a:gd name="connsiteY23" fmla="*/ 1035474 h 2240205"/>
              <a:gd name="connsiteX24" fmla="*/ 9155969 w 12192000"/>
              <a:gd name="connsiteY24" fmla="*/ 1046804 h 2240205"/>
              <a:gd name="connsiteX25" fmla="*/ 9133985 w 12192000"/>
              <a:gd name="connsiteY25" fmla="*/ 1046450 h 2240205"/>
              <a:gd name="connsiteX26" fmla="*/ 9003462 w 12192000"/>
              <a:gd name="connsiteY26" fmla="*/ 1042406 h 2240205"/>
              <a:gd name="connsiteX27" fmla="*/ 8968445 w 12192000"/>
              <a:gd name="connsiteY27" fmla="*/ 1052169 h 2240205"/>
              <a:gd name="connsiteX28" fmla="*/ 8886001 w 12192000"/>
              <a:gd name="connsiteY28" fmla="*/ 1067468 h 2240205"/>
              <a:gd name="connsiteX29" fmla="*/ 8838610 w 12192000"/>
              <a:gd name="connsiteY29" fmla="*/ 1075091 h 2240205"/>
              <a:gd name="connsiteX30" fmla="*/ 8665605 w 12192000"/>
              <a:gd name="connsiteY30" fmla="*/ 1110791 h 2240205"/>
              <a:gd name="connsiteX31" fmla="*/ 8584946 w 12192000"/>
              <a:gd name="connsiteY31" fmla="*/ 1135226 h 2240205"/>
              <a:gd name="connsiteX32" fmla="*/ 8419755 w 12192000"/>
              <a:gd name="connsiteY32" fmla="*/ 1216260 h 2240205"/>
              <a:gd name="connsiteX33" fmla="*/ 8411626 w 12192000"/>
              <a:gd name="connsiteY33" fmla="*/ 1214397 h 2240205"/>
              <a:gd name="connsiteX34" fmla="*/ 8363469 w 12192000"/>
              <a:gd name="connsiteY34" fmla="*/ 1246658 h 2240205"/>
              <a:gd name="connsiteX35" fmla="*/ 8275497 w 12192000"/>
              <a:gd name="connsiteY35" fmla="*/ 1264396 h 2240205"/>
              <a:gd name="connsiteX36" fmla="*/ 8074238 w 12192000"/>
              <a:gd name="connsiteY36" fmla="*/ 1301895 h 2240205"/>
              <a:gd name="connsiteX37" fmla="*/ 7902328 w 12192000"/>
              <a:gd name="connsiteY37" fmla="*/ 1345865 h 2240205"/>
              <a:gd name="connsiteX38" fmla="*/ 7840612 w 12192000"/>
              <a:gd name="connsiteY38" fmla="*/ 1369373 h 2240205"/>
              <a:gd name="connsiteX39" fmla="*/ 7786819 w 12192000"/>
              <a:gd name="connsiteY39" fmla="*/ 1378970 h 2240205"/>
              <a:gd name="connsiteX40" fmla="*/ 7548172 w 12192000"/>
              <a:gd name="connsiteY40" fmla="*/ 1417460 h 2240205"/>
              <a:gd name="connsiteX41" fmla="*/ 7483437 w 12192000"/>
              <a:gd name="connsiteY41" fmla="*/ 1478152 h 2240205"/>
              <a:gd name="connsiteX42" fmla="*/ 7377870 w 12192000"/>
              <a:gd name="connsiteY42" fmla="*/ 1523319 h 2240205"/>
              <a:gd name="connsiteX43" fmla="*/ 7230737 w 12192000"/>
              <a:gd name="connsiteY43" fmla="*/ 1562633 h 2240205"/>
              <a:gd name="connsiteX44" fmla="*/ 7224458 w 12192000"/>
              <a:gd name="connsiteY44" fmla="*/ 1573008 h 2240205"/>
              <a:gd name="connsiteX45" fmla="*/ 7183121 w 12192000"/>
              <a:gd name="connsiteY45" fmla="*/ 1595162 h 2240205"/>
              <a:gd name="connsiteX46" fmla="*/ 7164601 w 12192000"/>
              <a:gd name="connsiteY46" fmla="*/ 1606490 h 2240205"/>
              <a:gd name="connsiteX47" fmla="*/ 6900177 w 12192000"/>
              <a:gd name="connsiteY47" fmla="*/ 1636016 h 2240205"/>
              <a:gd name="connsiteX48" fmla="*/ 6795372 w 12192000"/>
              <a:gd name="connsiteY48" fmla="*/ 1644845 h 2240205"/>
              <a:gd name="connsiteX49" fmla="*/ 6692251 w 12192000"/>
              <a:gd name="connsiteY49" fmla="*/ 1656357 h 2240205"/>
              <a:gd name="connsiteX50" fmla="*/ 6655235 w 12192000"/>
              <a:gd name="connsiteY50" fmla="*/ 1661869 h 2240205"/>
              <a:gd name="connsiteX51" fmla="*/ 6554894 w 12192000"/>
              <a:gd name="connsiteY51" fmla="*/ 1664428 h 2240205"/>
              <a:gd name="connsiteX52" fmla="*/ 6516595 w 12192000"/>
              <a:gd name="connsiteY52" fmla="*/ 1667475 h 2240205"/>
              <a:gd name="connsiteX53" fmla="*/ 6508541 w 12192000"/>
              <a:gd name="connsiteY53" fmla="*/ 1668757 h 2240205"/>
              <a:gd name="connsiteX54" fmla="*/ 6471012 w 12192000"/>
              <a:gd name="connsiteY54" fmla="*/ 1678604 h 2240205"/>
              <a:gd name="connsiteX55" fmla="*/ 6364035 w 12192000"/>
              <a:gd name="connsiteY55" fmla="*/ 1667683 h 2240205"/>
              <a:gd name="connsiteX56" fmla="*/ 6243319 w 12192000"/>
              <a:gd name="connsiteY56" fmla="*/ 1695560 h 2240205"/>
              <a:gd name="connsiteX57" fmla="*/ 6098321 w 12192000"/>
              <a:gd name="connsiteY57" fmla="*/ 1721646 h 2240205"/>
              <a:gd name="connsiteX58" fmla="*/ 5880652 w 12192000"/>
              <a:gd name="connsiteY58" fmla="*/ 1779643 h 2240205"/>
              <a:gd name="connsiteX59" fmla="*/ 5785959 w 12192000"/>
              <a:gd name="connsiteY59" fmla="*/ 1775307 h 2240205"/>
              <a:gd name="connsiteX60" fmla="*/ 5643534 w 12192000"/>
              <a:gd name="connsiteY60" fmla="*/ 1802919 h 2240205"/>
              <a:gd name="connsiteX61" fmla="*/ 5518799 w 12192000"/>
              <a:gd name="connsiteY61" fmla="*/ 1818312 h 2240205"/>
              <a:gd name="connsiteX62" fmla="*/ 5505014 w 12192000"/>
              <a:gd name="connsiteY62" fmla="*/ 1819259 h 2240205"/>
              <a:gd name="connsiteX63" fmla="*/ 5453307 w 12192000"/>
              <a:gd name="connsiteY63" fmla="*/ 1815450 h 2240205"/>
              <a:gd name="connsiteX64" fmla="*/ 5221533 w 12192000"/>
              <a:gd name="connsiteY64" fmla="*/ 1846950 h 2240205"/>
              <a:gd name="connsiteX65" fmla="*/ 5149802 w 12192000"/>
              <a:gd name="connsiteY65" fmla="*/ 1844846 h 2240205"/>
              <a:gd name="connsiteX66" fmla="*/ 5114927 w 12192000"/>
              <a:gd name="connsiteY66" fmla="*/ 1847827 h 2240205"/>
              <a:gd name="connsiteX67" fmla="*/ 5108970 w 12192000"/>
              <a:gd name="connsiteY67" fmla="*/ 1847935 h 2240205"/>
              <a:gd name="connsiteX68" fmla="*/ 5067961 w 12192000"/>
              <a:gd name="connsiteY68" fmla="*/ 1845917 h 2240205"/>
              <a:gd name="connsiteX69" fmla="*/ 5007075 w 12192000"/>
              <a:gd name="connsiteY69" fmla="*/ 1838626 h 2240205"/>
              <a:gd name="connsiteX70" fmla="*/ 4944087 w 12192000"/>
              <a:gd name="connsiteY70" fmla="*/ 1823332 h 2240205"/>
              <a:gd name="connsiteX71" fmla="*/ 4907662 w 12192000"/>
              <a:gd name="connsiteY71" fmla="*/ 1816900 h 2240205"/>
              <a:gd name="connsiteX72" fmla="*/ 4882386 w 12192000"/>
              <a:gd name="connsiteY72" fmla="*/ 1809844 h 2240205"/>
              <a:gd name="connsiteX73" fmla="*/ 4811440 w 12192000"/>
              <a:gd name="connsiteY73" fmla="*/ 1804655 h 2240205"/>
              <a:gd name="connsiteX74" fmla="*/ 4691075 w 12192000"/>
              <a:gd name="connsiteY74" fmla="*/ 1801389 h 2240205"/>
              <a:gd name="connsiteX75" fmla="*/ 4640313 w 12192000"/>
              <a:gd name="connsiteY75" fmla="*/ 1784307 h 2240205"/>
              <a:gd name="connsiteX76" fmla="*/ 4536503 w 12192000"/>
              <a:gd name="connsiteY76" fmla="*/ 1785334 h 2240205"/>
              <a:gd name="connsiteX77" fmla="*/ 4513724 w 12192000"/>
              <a:gd name="connsiteY77" fmla="*/ 1791996 h 2240205"/>
              <a:gd name="connsiteX78" fmla="*/ 4459810 w 12192000"/>
              <a:gd name="connsiteY78" fmla="*/ 1797886 h 2240205"/>
              <a:gd name="connsiteX79" fmla="*/ 4379064 w 12192000"/>
              <a:gd name="connsiteY79" fmla="*/ 1817177 h 2240205"/>
              <a:gd name="connsiteX80" fmla="*/ 4290981 w 12192000"/>
              <a:gd name="connsiteY80" fmla="*/ 1839677 h 2240205"/>
              <a:gd name="connsiteX81" fmla="*/ 4238372 w 12192000"/>
              <a:gd name="connsiteY81" fmla="*/ 1851480 h 2240205"/>
              <a:gd name="connsiteX82" fmla="*/ 4232517 w 12192000"/>
              <a:gd name="connsiteY82" fmla="*/ 1852567 h 2240205"/>
              <a:gd name="connsiteX83" fmla="*/ 4191732 w 12192000"/>
              <a:gd name="connsiteY83" fmla="*/ 1857328 h 2240205"/>
              <a:gd name="connsiteX84" fmla="*/ 4065532 w 12192000"/>
              <a:gd name="connsiteY84" fmla="*/ 1855477 h 2240205"/>
              <a:gd name="connsiteX85" fmla="*/ 4028460 w 12192000"/>
              <a:gd name="connsiteY85" fmla="*/ 1855137 h 2240205"/>
              <a:gd name="connsiteX86" fmla="*/ 4002267 w 12192000"/>
              <a:gd name="connsiteY86" fmla="*/ 1852352 h 2240205"/>
              <a:gd name="connsiteX87" fmla="*/ 3931396 w 12192000"/>
              <a:gd name="connsiteY87" fmla="*/ 1858915 h 2240205"/>
              <a:gd name="connsiteX88" fmla="*/ 3812162 w 12192000"/>
              <a:gd name="connsiteY88" fmla="*/ 1875501 h 2240205"/>
              <a:gd name="connsiteX89" fmla="*/ 3758105 w 12192000"/>
              <a:gd name="connsiteY89" fmla="*/ 1871856 h 2240205"/>
              <a:gd name="connsiteX90" fmla="*/ 3567259 w 12192000"/>
              <a:gd name="connsiteY90" fmla="*/ 1893482 h 2240205"/>
              <a:gd name="connsiteX91" fmla="*/ 3405770 w 12192000"/>
              <a:gd name="connsiteY91" fmla="*/ 1904591 h 2240205"/>
              <a:gd name="connsiteX92" fmla="*/ 3280097 w 12192000"/>
              <a:gd name="connsiteY92" fmla="*/ 1919610 h 2240205"/>
              <a:gd name="connsiteX93" fmla="*/ 3009910 w 12192000"/>
              <a:gd name="connsiteY93" fmla="*/ 1957866 h 2240205"/>
              <a:gd name="connsiteX94" fmla="*/ 2995934 w 12192000"/>
              <a:gd name="connsiteY94" fmla="*/ 1967085 h 2240205"/>
              <a:gd name="connsiteX95" fmla="*/ 2942858 w 12192000"/>
              <a:gd name="connsiteY95" fmla="*/ 1981367 h 2240205"/>
              <a:gd name="connsiteX96" fmla="*/ 2875436 w 12192000"/>
              <a:gd name="connsiteY96" fmla="*/ 1996977 h 2240205"/>
              <a:gd name="connsiteX97" fmla="*/ 2874892 w 12192000"/>
              <a:gd name="connsiteY97" fmla="*/ 1996085 h 2240205"/>
              <a:gd name="connsiteX98" fmla="*/ 2843662 w 12192000"/>
              <a:gd name="connsiteY98" fmla="*/ 1992498 h 2240205"/>
              <a:gd name="connsiteX99" fmla="*/ 2718916 w 12192000"/>
              <a:gd name="connsiteY99" fmla="*/ 1990867 h 2240205"/>
              <a:gd name="connsiteX100" fmla="*/ 2713522 w 12192000"/>
              <a:gd name="connsiteY100" fmla="*/ 1990173 h 2240205"/>
              <a:gd name="connsiteX101" fmla="*/ 2476147 w 12192000"/>
              <a:gd name="connsiteY101" fmla="*/ 1998305 h 2240205"/>
              <a:gd name="connsiteX102" fmla="*/ 2373568 w 12192000"/>
              <a:gd name="connsiteY102" fmla="*/ 2003219 h 2240205"/>
              <a:gd name="connsiteX103" fmla="*/ 2287219 w 12192000"/>
              <a:gd name="connsiteY103" fmla="*/ 1998750 h 2240205"/>
              <a:gd name="connsiteX104" fmla="*/ 2243069 w 12192000"/>
              <a:gd name="connsiteY104" fmla="*/ 2005321 h 2240205"/>
              <a:gd name="connsiteX105" fmla="*/ 2164831 w 12192000"/>
              <a:gd name="connsiteY105" fmla="*/ 2010143 h 2240205"/>
              <a:gd name="connsiteX106" fmla="*/ 2085228 w 12192000"/>
              <a:gd name="connsiteY106" fmla="*/ 2046431 h 2240205"/>
              <a:gd name="connsiteX107" fmla="*/ 2058061 w 12192000"/>
              <a:gd name="connsiteY107" fmla="*/ 2047942 h 2240205"/>
              <a:gd name="connsiteX108" fmla="*/ 2042244 w 12192000"/>
              <a:gd name="connsiteY108" fmla="*/ 2055560 h 2240205"/>
              <a:gd name="connsiteX109" fmla="*/ 1877728 w 12192000"/>
              <a:gd name="connsiteY109" fmla="*/ 2101004 h 2240205"/>
              <a:gd name="connsiteX110" fmla="*/ 1759056 w 12192000"/>
              <a:gd name="connsiteY110" fmla="*/ 2125608 h 2240205"/>
              <a:gd name="connsiteX111" fmla="*/ 1637948 w 12192000"/>
              <a:gd name="connsiteY111" fmla="*/ 2172597 h 2240205"/>
              <a:gd name="connsiteX112" fmla="*/ 1434549 w 12192000"/>
              <a:gd name="connsiteY112" fmla="*/ 2234522 h 2240205"/>
              <a:gd name="connsiteX113" fmla="*/ 1370962 w 12192000"/>
              <a:gd name="connsiteY113" fmla="*/ 2237474 h 2240205"/>
              <a:gd name="connsiteX114" fmla="*/ 1356367 w 12192000"/>
              <a:gd name="connsiteY114" fmla="*/ 2235089 h 2240205"/>
              <a:gd name="connsiteX115" fmla="*/ 1279765 w 12192000"/>
              <a:gd name="connsiteY115" fmla="*/ 2229639 h 2240205"/>
              <a:gd name="connsiteX116" fmla="*/ 1195347 w 12192000"/>
              <a:gd name="connsiteY116" fmla="*/ 2212354 h 2240205"/>
              <a:gd name="connsiteX117" fmla="*/ 970251 w 12192000"/>
              <a:gd name="connsiteY117" fmla="*/ 2221029 h 2240205"/>
              <a:gd name="connsiteX118" fmla="*/ 812914 w 12192000"/>
              <a:gd name="connsiteY118" fmla="*/ 2210095 h 2240205"/>
              <a:gd name="connsiteX119" fmla="*/ 776382 w 12192000"/>
              <a:gd name="connsiteY119" fmla="*/ 2204512 h 2240205"/>
              <a:gd name="connsiteX120" fmla="*/ 597225 w 12192000"/>
              <a:gd name="connsiteY120" fmla="*/ 2180999 h 2240205"/>
              <a:gd name="connsiteX121" fmla="*/ 520671 w 12192000"/>
              <a:gd name="connsiteY121" fmla="*/ 2180980 h 2240205"/>
              <a:gd name="connsiteX122" fmla="*/ 515024 w 12192000"/>
              <a:gd name="connsiteY122" fmla="*/ 2179258 h 2240205"/>
              <a:gd name="connsiteX123" fmla="*/ 413835 w 12192000"/>
              <a:gd name="connsiteY123" fmla="*/ 2156783 h 2240205"/>
              <a:gd name="connsiteX124" fmla="*/ 376513 w 12192000"/>
              <a:gd name="connsiteY124" fmla="*/ 2154014 h 2240205"/>
              <a:gd name="connsiteX125" fmla="*/ 273386 w 12192000"/>
              <a:gd name="connsiteY125" fmla="*/ 2142551 h 2240205"/>
              <a:gd name="connsiteX126" fmla="*/ 77641 w 12192000"/>
              <a:gd name="connsiteY126" fmla="*/ 2126835 h 2240205"/>
              <a:gd name="connsiteX127" fmla="*/ 37645 w 12192000"/>
              <a:gd name="connsiteY127" fmla="*/ 2115401 h 2240205"/>
              <a:gd name="connsiteX128" fmla="*/ 4572 w 12192000"/>
              <a:gd name="connsiteY128" fmla="*/ 2111091 h 2240205"/>
              <a:gd name="connsiteX129" fmla="*/ 0 w 12192000"/>
              <a:gd name="connsiteY129" fmla="*/ 2110468 h 2240205"/>
              <a:gd name="connsiteX130" fmla="*/ 0 w 12192000"/>
              <a:gd name="connsiteY130"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739478 w 12192000"/>
              <a:gd name="connsiteY9" fmla="*/ 776841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584946 w 12192000"/>
              <a:gd name="connsiteY30" fmla="*/ 1135226 h 2240205"/>
              <a:gd name="connsiteX31" fmla="*/ 8419755 w 12192000"/>
              <a:gd name="connsiteY31" fmla="*/ 1216260 h 2240205"/>
              <a:gd name="connsiteX32" fmla="*/ 8411626 w 12192000"/>
              <a:gd name="connsiteY32" fmla="*/ 1214397 h 2240205"/>
              <a:gd name="connsiteX33" fmla="*/ 8363469 w 12192000"/>
              <a:gd name="connsiteY33" fmla="*/ 1246658 h 2240205"/>
              <a:gd name="connsiteX34" fmla="*/ 8275497 w 12192000"/>
              <a:gd name="connsiteY34" fmla="*/ 1264396 h 2240205"/>
              <a:gd name="connsiteX35" fmla="*/ 8074238 w 12192000"/>
              <a:gd name="connsiteY35" fmla="*/ 1301895 h 2240205"/>
              <a:gd name="connsiteX36" fmla="*/ 7902328 w 12192000"/>
              <a:gd name="connsiteY36" fmla="*/ 1345865 h 2240205"/>
              <a:gd name="connsiteX37" fmla="*/ 7840612 w 12192000"/>
              <a:gd name="connsiteY37" fmla="*/ 1369373 h 2240205"/>
              <a:gd name="connsiteX38" fmla="*/ 7786819 w 12192000"/>
              <a:gd name="connsiteY38" fmla="*/ 1378970 h 2240205"/>
              <a:gd name="connsiteX39" fmla="*/ 7548172 w 12192000"/>
              <a:gd name="connsiteY39" fmla="*/ 1417460 h 2240205"/>
              <a:gd name="connsiteX40" fmla="*/ 7483437 w 12192000"/>
              <a:gd name="connsiteY40" fmla="*/ 1478152 h 2240205"/>
              <a:gd name="connsiteX41" fmla="*/ 7377870 w 12192000"/>
              <a:gd name="connsiteY41" fmla="*/ 1523319 h 2240205"/>
              <a:gd name="connsiteX42" fmla="*/ 7230737 w 12192000"/>
              <a:gd name="connsiteY42" fmla="*/ 1562633 h 2240205"/>
              <a:gd name="connsiteX43" fmla="*/ 7224458 w 12192000"/>
              <a:gd name="connsiteY43" fmla="*/ 1573008 h 2240205"/>
              <a:gd name="connsiteX44" fmla="*/ 7183121 w 12192000"/>
              <a:gd name="connsiteY44" fmla="*/ 1595162 h 2240205"/>
              <a:gd name="connsiteX45" fmla="*/ 7164601 w 12192000"/>
              <a:gd name="connsiteY45" fmla="*/ 1606490 h 2240205"/>
              <a:gd name="connsiteX46" fmla="*/ 6900177 w 12192000"/>
              <a:gd name="connsiteY46" fmla="*/ 1636016 h 2240205"/>
              <a:gd name="connsiteX47" fmla="*/ 6795372 w 12192000"/>
              <a:gd name="connsiteY47" fmla="*/ 1644845 h 2240205"/>
              <a:gd name="connsiteX48" fmla="*/ 6692251 w 12192000"/>
              <a:gd name="connsiteY48" fmla="*/ 1656357 h 2240205"/>
              <a:gd name="connsiteX49" fmla="*/ 6655235 w 12192000"/>
              <a:gd name="connsiteY49" fmla="*/ 1661869 h 2240205"/>
              <a:gd name="connsiteX50" fmla="*/ 6554894 w 12192000"/>
              <a:gd name="connsiteY50" fmla="*/ 1664428 h 2240205"/>
              <a:gd name="connsiteX51" fmla="*/ 6516595 w 12192000"/>
              <a:gd name="connsiteY51" fmla="*/ 1667475 h 2240205"/>
              <a:gd name="connsiteX52" fmla="*/ 6508541 w 12192000"/>
              <a:gd name="connsiteY52" fmla="*/ 1668757 h 2240205"/>
              <a:gd name="connsiteX53" fmla="*/ 6471012 w 12192000"/>
              <a:gd name="connsiteY53" fmla="*/ 1678604 h 2240205"/>
              <a:gd name="connsiteX54" fmla="*/ 6364035 w 12192000"/>
              <a:gd name="connsiteY54" fmla="*/ 1667683 h 2240205"/>
              <a:gd name="connsiteX55" fmla="*/ 6243319 w 12192000"/>
              <a:gd name="connsiteY55" fmla="*/ 1695560 h 2240205"/>
              <a:gd name="connsiteX56" fmla="*/ 6098321 w 12192000"/>
              <a:gd name="connsiteY56" fmla="*/ 1721646 h 2240205"/>
              <a:gd name="connsiteX57" fmla="*/ 5880652 w 12192000"/>
              <a:gd name="connsiteY57" fmla="*/ 1779643 h 2240205"/>
              <a:gd name="connsiteX58" fmla="*/ 5785959 w 12192000"/>
              <a:gd name="connsiteY58" fmla="*/ 1775307 h 2240205"/>
              <a:gd name="connsiteX59" fmla="*/ 5643534 w 12192000"/>
              <a:gd name="connsiteY59" fmla="*/ 1802919 h 2240205"/>
              <a:gd name="connsiteX60" fmla="*/ 5518799 w 12192000"/>
              <a:gd name="connsiteY60" fmla="*/ 1818312 h 2240205"/>
              <a:gd name="connsiteX61" fmla="*/ 5505014 w 12192000"/>
              <a:gd name="connsiteY61" fmla="*/ 1819259 h 2240205"/>
              <a:gd name="connsiteX62" fmla="*/ 5453307 w 12192000"/>
              <a:gd name="connsiteY62" fmla="*/ 1815450 h 2240205"/>
              <a:gd name="connsiteX63" fmla="*/ 5221533 w 12192000"/>
              <a:gd name="connsiteY63" fmla="*/ 1846950 h 2240205"/>
              <a:gd name="connsiteX64" fmla="*/ 5149802 w 12192000"/>
              <a:gd name="connsiteY64" fmla="*/ 1844846 h 2240205"/>
              <a:gd name="connsiteX65" fmla="*/ 5114927 w 12192000"/>
              <a:gd name="connsiteY65" fmla="*/ 1847827 h 2240205"/>
              <a:gd name="connsiteX66" fmla="*/ 5108970 w 12192000"/>
              <a:gd name="connsiteY66" fmla="*/ 1847935 h 2240205"/>
              <a:gd name="connsiteX67" fmla="*/ 5067961 w 12192000"/>
              <a:gd name="connsiteY67" fmla="*/ 1845917 h 2240205"/>
              <a:gd name="connsiteX68" fmla="*/ 5007075 w 12192000"/>
              <a:gd name="connsiteY68" fmla="*/ 1838626 h 2240205"/>
              <a:gd name="connsiteX69" fmla="*/ 4944087 w 12192000"/>
              <a:gd name="connsiteY69" fmla="*/ 1823332 h 2240205"/>
              <a:gd name="connsiteX70" fmla="*/ 4907662 w 12192000"/>
              <a:gd name="connsiteY70" fmla="*/ 1816900 h 2240205"/>
              <a:gd name="connsiteX71" fmla="*/ 4882386 w 12192000"/>
              <a:gd name="connsiteY71" fmla="*/ 1809844 h 2240205"/>
              <a:gd name="connsiteX72" fmla="*/ 4811440 w 12192000"/>
              <a:gd name="connsiteY72" fmla="*/ 1804655 h 2240205"/>
              <a:gd name="connsiteX73" fmla="*/ 4691075 w 12192000"/>
              <a:gd name="connsiteY73" fmla="*/ 1801389 h 2240205"/>
              <a:gd name="connsiteX74" fmla="*/ 4640313 w 12192000"/>
              <a:gd name="connsiteY74" fmla="*/ 1784307 h 2240205"/>
              <a:gd name="connsiteX75" fmla="*/ 4536503 w 12192000"/>
              <a:gd name="connsiteY75" fmla="*/ 1785334 h 2240205"/>
              <a:gd name="connsiteX76" fmla="*/ 4513724 w 12192000"/>
              <a:gd name="connsiteY76" fmla="*/ 1791996 h 2240205"/>
              <a:gd name="connsiteX77" fmla="*/ 4459810 w 12192000"/>
              <a:gd name="connsiteY77" fmla="*/ 1797886 h 2240205"/>
              <a:gd name="connsiteX78" fmla="*/ 4379064 w 12192000"/>
              <a:gd name="connsiteY78" fmla="*/ 1817177 h 2240205"/>
              <a:gd name="connsiteX79" fmla="*/ 4290981 w 12192000"/>
              <a:gd name="connsiteY79" fmla="*/ 1839677 h 2240205"/>
              <a:gd name="connsiteX80" fmla="*/ 4238372 w 12192000"/>
              <a:gd name="connsiteY80" fmla="*/ 1851480 h 2240205"/>
              <a:gd name="connsiteX81" fmla="*/ 4232517 w 12192000"/>
              <a:gd name="connsiteY81" fmla="*/ 1852567 h 2240205"/>
              <a:gd name="connsiteX82" fmla="*/ 4191732 w 12192000"/>
              <a:gd name="connsiteY82" fmla="*/ 1857328 h 2240205"/>
              <a:gd name="connsiteX83" fmla="*/ 4065532 w 12192000"/>
              <a:gd name="connsiteY83" fmla="*/ 1855477 h 2240205"/>
              <a:gd name="connsiteX84" fmla="*/ 4028460 w 12192000"/>
              <a:gd name="connsiteY84" fmla="*/ 1855137 h 2240205"/>
              <a:gd name="connsiteX85" fmla="*/ 4002267 w 12192000"/>
              <a:gd name="connsiteY85" fmla="*/ 1852352 h 2240205"/>
              <a:gd name="connsiteX86" fmla="*/ 3931396 w 12192000"/>
              <a:gd name="connsiteY86" fmla="*/ 1858915 h 2240205"/>
              <a:gd name="connsiteX87" fmla="*/ 3812162 w 12192000"/>
              <a:gd name="connsiteY87" fmla="*/ 1875501 h 2240205"/>
              <a:gd name="connsiteX88" fmla="*/ 3758105 w 12192000"/>
              <a:gd name="connsiteY88" fmla="*/ 1871856 h 2240205"/>
              <a:gd name="connsiteX89" fmla="*/ 3567259 w 12192000"/>
              <a:gd name="connsiteY89" fmla="*/ 1893482 h 2240205"/>
              <a:gd name="connsiteX90" fmla="*/ 3405770 w 12192000"/>
              <a:gd name="connsiteY90" fmla="*/ 1904591 h 2240205"/>
              <a:gd name="connsiteX91" fmla="*/ 3280097 w 12192000"/>
              <a:gd name="connsiteY91" fmla="*/ 1919610 h 2240205"/>
              <a:gd name="connsiteX92" fmla="*/ 3009910 w 12192000"/>
              <a:gd name="connsiteY92" fmla="*/ 1957866 h 2240205"/>
              <a:gd name="connsiteX93" fmla="*/ 2995934 w 12192000"/>
              <a:gd name="connsiteY93" fmla="*/ 1967085 h 2240205"/>
              <a:gd name="connsiteX94" fmla="*/ 2942858 w 12192000"/>
              <a:gd name="connsiteY94" fmla="*/ 1981367 h 2240205"/>
              <a:gd name="connsiteX95" fmla="*/ 2875436 w 12192000"/>
              <a:gd name="connsiteY95" fmla="*/ 1996977 h 2240205"/>
              <a:gd name="connsiteX96" fmla="*/ 2874892 w 12192000"/>
              <a:gd name="connsiteY96" fmla="*/ 1996085 h 2240205"/>
              <a:gd name="connsiteX97" fmla="*/ 2843662 w 12192000"/>
              <a:gd name="connsiteY97" fmla="*/ 1992498 h 2240205"/>
              <a:gd name="connsiteX98" fmla="*/ 2718916 w 12192000"/>
              <a:gd name="connsiteY98" fmla="*/ 1990867 h 2240205"/>
              <a:gd name="connsiteX99" fmla="*/ 2713522 w 12192000"/>
              <a:gd name="connsiteY99" fmla="*/ 1990173 h 2240205"/>
              <a:gd name="connsiteX100" fmla="*/ 2476147 w 12192000"/>
              <a:gd name="connsiteY100" fmla="*/ 1998305 h 2240205"/>
              <a:gd name="connsiteX101" fmla="*/ 2373568 w 12192000"/>
              <a:gd name="connsiteY101" fmla="*/ 2003219 h 2240205"/>
              <a:gd name="connsiteX102" fmla="*/ 2287219 w 12192000"/>
              <a:gd name="connsiteY102" fmla="*/ 1998750 h 2240205"/>
              <a:gd name="connsiteX103" fmla="*/ 2243069 w 12192000"/>
              <a:gd name="connsiteY103" fmla="*/ 2005321 h 2240205"/>
              <a:gd name="connsiteX104" fmla="*/ 2164831 w 12192000"/>
              <a:gd name="connsiteY104" fmla="*/ 2010143 h 2240205"/>
              <a:gd name="connsiteX105" fmla="*/ 2085228 w 12192000"/>
              <a:gd name="connsiteY105" fmla="*/ 2046431 h 2240205"/>
              <a:gd name="connsiteX106" fmla="*/ 2058061 w 12192000"/>
              <a:gd name="connsiteY106" fmla="*/ 2047942 h 2240205"/>
              <a:gd name="connsiteX107" fmla="*/ 2042244 w 12192000"/>
              <a:gd name="connsiteY107" fmla="*/ 2055560 h 2240205"/>
              <a:gd name="connsiteX108" fmla="*/ 1877728 w 12192000"/>
              <a:gd name="connsiteY108" fmla="*/ 2101004 h 2240205"/>
              <a:gd name="connsiteX109" fmla="*/ 1759056 w 12192000"/>
              <a:gd name="connsiteY109" fmla="*/ 2125608 h 2240205"/>
              <a:gd name="connsiteX110" fmla="*/ 1637948 w 12192000"/>
              <a:gd name="connsiteY110" fmla="*/ 2172597 h 2240205"/>
              <a:gd name="connsiteX111" fmla="*/ 1434549 w 12192000"/>
              <a:gd name="connsiteY111" fmla="*/ 2234522 h 2240205"/>
              <a:gd name="connsiteX112" fmla="*/ 1370962 w 12192000"/>
              <a:gd name="connsiteY112" fmla="*/ 2237474 h 2240205"/>
              <a:gd name="connsiteX113" fmla="*/ 1356367 w 12192000"/>
              <a:gd name="connsiteY113" fmla="*/ 2235089 h 2240205"/>
              <a:gd name="connsiteX114" fmla="*/ 1279765 w 12192000"/>
              <a:gd name="connsiteY114" fmla="*/ 2229639 h 2240205"/>
              <a:gd name="connsiteX115" fmla="*/ 1195347 w 12192000"/>
              <a:gd name="connsiteY115" fmla="*/ 2212354 h 2240205"/>
              <a:gd name="connsiteX116" fmla="*/ 970251 w 12192000"/>
              <a:gd name="connsiteY116" fmla="*/ 2221029 h 2240205"/>
              <a:gd name="connsiteX117" fmla="*/ 812914 w 12192000"/>
              <a:gd name="connsiteY117" fmla="*/ 2210095 h 2240205"/>
              <a:gd name="connsiteX118" fmla="*/ 776382 w 12192000"/>
              <a:gd name="connsiteY118" fmla="*/ 2204512 h 2240205"/>
              <a:gd name="connsiteX119" fmla="*/ 597225 w 12192000"/>
              <a:gd name="connsiteY119" fmla="*/ 2180999 h 2240205"/>
              <a:gd name="connsiteX120" fmla="*/ 520671 w 12192000"/>
              <a:gd name="connsiteY120" fmla="*/ 2180980 h 2240205"/>
              <a:gd name="connsiteX121" fmla="*/ 515024 w 12192000"/>
              <a:gd name="connsiteY121" fmla="*/ 2179258 h 2240205"/>
              <a:gd name="connsiteX122" fmla="*/ 413835 w 12192000"/>
              <a:gd name="connsiteY122" fmla="*/ 2156783 h 2240205"/>
              <a:gd name="connsiteX123" fmla="*/ 376513 w 12192000"/>
              <a:gd name="connsiteY123" fmla="*/ 2154014 h 2240205"/>
              <a:gd name="connsiteX124" fmla="*/ 273386 w 12192000"/>
              <a:gd name="connsiteY124" fmla="*/ 2142551 h 2240205"/>
              <a:gd name="connsiteX125" fmla="*/ 77641 w 12192000"/>
              <a:gd name="connsiteY125" fmla="*/ 2126835 h 2240205"/>
              <a:gd name="connsiteX126" fmla="*/ 37645 w 12192000"/>
              <a:gd name="connsiteY126" fmla="*/ 2115401 h 2240205"/>
              <a:gd name="connsiteX127" fmla="*/ 4572 w 12192000"/>
              <a:gd name="connsiteY127" fmla="*/ 2111091 h 2240205"/>
              <a:gd name="connsiteX128" fmla="*/ 0 w 12192000"/>
              <a:gd name="connsiteY128" fmla="*/ 2110468 h 2240205"/>
              <a:gd name="connsiteX129" fmla="*/ 0 w 12192000"/>
              <a:gd name="connsiteY129"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584946 w 12192000"/>
              <a:gd name="connsiteY30" fmla="*/ 1135226 h 2240205"/>
              <a:gd name="connsiteX31" fmla="*/ 8419755 w 12192000"/>
              <a:gd name="connsiteY31" fmla="*/ 1216260 h 2240205"/>
              <a:gd name="connsiteX32" fmla="*/ 8411626 w 12192000"/>
              <a:gd name="connsiteY32" fmla="*/ 1214397 h 2240205"/>
              <a:gd name="connsiteX33" fmla="*/ 8363469 w 12192000"/>
              <a:gd name="connsiteY33" fmla="*/ 1246658 h 2240205"/>
              <a:gd name="connsiteX34" fmla="*/ 8275497 w 12192000"/>
              <a:gd name="connsiteY34" fmla="*/ 1264396 h 2240205"/>
              <a:gd name="connsiteX35" fmla="*/ 8074238 w 12192000"/>
              <a:gd name="connsiteY35" fmla="*/ 1301895 h 2240205"/>
              <a:gd name="connsiteX36" fmla="*/ 7902328 w 12192000"/>
              <a:gd name="connsiteY36" fmla="*/ 1345865 h 2240205"/>
              <a:gd name="connsiteX37" fmla="*/ 7840612 w 12192000"/>
              <a:gd name="connsiteY37" fmla="*/ 1369373 h 2240205"/>
              <a:gd name="connsiteX38" fmla="*/ 7786819 w 12192000"/>
              <a:gd name="connsiteY38" fmla="*/ 1378970 h 2240205"/>
              <a:gd name="connsiteX39" fmla="*/ 7548172 w 12192000"/>
              <a:gd name="connsiteY39" fmla="*/ 1417460 h 2240205"/>
              <a:gd name="connsiteX40" fmla="*/ 7483437 w 12192000"/>
              <a:gd name="connsiteY40" fmla="*/ 1478152 h 2240205"/>
              <a:gd name="connsiteX41" fmla="*/ 7377870 w 12192000"/>
              <a:gd name="connsiteY41" fmla="*/ 1523319 h 2240205"/>
              <a:gd name="connsiteX42" fmla="*/ 7230737 w 12192000"/>
              <a:gd name="connsiteY42" fmla="*/ 1562633 h 2240205"/>
              <a:gd name="connsiteX43" fmla="*/ 7224458 w 12192000"/>
              <a:gd name="connsiteY43" fmla="*/ 1573008 h 2240205"/>
              <a:gd name="connsiteX44" fmla="*/ 7183121 w 12192000"/>
              <a:gd name="connsiteY44" fmla="*/ 1595162 h 2240205"/>
              <a:gd name="connsiteX45" fmla="*/ 7164601 w 12192000"/>
              <a:gd name="connsiteY45" fmla="*/ 1606490 h 2240205"/>
              <a:gd name="connsiteX46" fmla="*/ 6900177 w 12192000"/>
              <a:gd name="connsiteY46" fmla="*/ 1636016 h 2240205"/>
              <a:gd name="connsiteX47" fmla="*/ 6795372 w 12192000"/>
              <a:gd name="connsiteY47" fmla="*/ 1644845 h 2240205"/>
              <a:gd name="connsiteX48" fmla="*/ 6692251 w 12192000"/>
              <a:gd name="connsiteY48" fmla="*/ 1656357 h 2240205"/>
              <a:gd name="connsiteX49" fmla="*/ 6655235 w 12192000"/>
              <a:gd name="connsiteY49" fmla="*/ 1661869 h 2240205"/>
              <a:gd name="connsiteX50" fmla="*/ 6554894 w 12192000"/>
              <a:gd name="connsiteY50" fmla="*/ 1664428 h 2240205"/>
              <a:gd name="connsiteX51" fmla="*/ 6516595 w 12192000"/>
              <a:gd name="connsiteY51" fmla="*/ 1667475 h 2240205"/>
              <a:gd name="connsiteX52" fmla="*/ 6508541 w 12192000"/>
              <a:gd name="connsiteY52" fmla="*/ 1668757 h 2240205"/>
              <a:gd name="connsiteX53" fmla="*/ 6471012 w 12192000"/>
              <a:gd name="connsiteY53" fmla="*/ 1678604 h 2240205"/>
              <a:gd name="connsiteX54" fmla="*/ 6364035 w 12192000"/>
              <a:gd name="connsiteY54" fmla="*/ 1667683 h 2240205"/>
              <a:gd name="connsiteX55" fmla="*/ 6243319 w 12192000"/>
              <a:gd name="connsiteY55" fmla="*/ 1695560 h 2240205"/>
              <a:gd name="connsiteX56" fmla="*/ 6098321 w 12192000"/>
              <a:gd name="connsiteY56" fmla="*/ 1721646 h 2240205"/>
              <a:gd name="connsiteX57" fmla="*/ 5880652 w 12192000"/>
              <a:gd name="connsiteY57" fmla="*/ 1779643 h 2240205"/>
              <a:gd name="connsiteX58" fmla="*/ 5785959 w 12192000"/>
              <a:gd name="connsiteY58" fmla="*/ 1775307 h 2240205"/>
              <a:gd name="connsiteX59" fmla="*/ 5643534 w 12192000"/>
              <a:gd name="connsiteY59" fmla="*/ 1802919 h 2240205"/>
              <a:gd name="connsiteX60" fmla="*/ 5518799 w 12192000"/>
              <a:gd name="connsiteY60" fmla="*/ 1818312 h 2240205"/>
              <a:gd name="connsiteX61" fmla="*/ 5505014 w 12192000"/>
              <a:gd name="connsiteY61" fmla="*/ 1819259 h 2240205"/>
              <a:gd name="connsiteX62" fmla="*/ 5453307 w 12192000"/>
              <a:gd name="connsiteY62" fmla="*/ 1815450 h 2240205"/>
              <a:gd name="connsiteX63" fmla="*/ 5221533 w 12192000"/>
              <a:gd name="connsiteY63" fmla="*/ 1846950 h 2240205"/>
              <a:gd name="connsiteX64" fmla="*/ 5149802 w 12192000"/>
              <a:gd name="connsiteY64" fmla="*/ 1844846 h 2240205"/>
              <a:gd name="connsiteX65" fmla="*/ 5114927 w 12192000"/>
              <a:gd name="connsiteY65" fmla="*/ 1847827 h 2240205"/>
              <a:gd name="connsiteX66" fmla="*/ 5108970 w 12192000"/>
              <a:gd name="connsiteY66" fmla="*/ 1847935 h 2240205"/>
              <a:gd name="connsiteX67" fmla="*/ 5067961 w 12192000"/>
              <a:gd name="connsiteY67" fmla="*/ 1845917 h 2240205"/>
              <a:gd name="connsiteX68" fmla="*/ 5007075 w 12192000"/>
              <a:gd name="connsiteY68" fmla="*/ 1838626 h 2240205"/>
              <a:gd name="connsiteX69" fmla="*/ 4944087 w 12192000"/>
              <a:gd name="connsiteY69" fmla="*/ 1823332 h 2240205"/>
              <a:gd name="connsiteX70" fmla="*/ 4907662 w 12192000"/>
              <a:gd name="connsiteY70" fmla="*/ 1816900 h 2240205"/>
              <a:gd name="connsiteX71" fmla="*/ 4882386 w 12192000"/>
              <a:gd name="connsiteY71" fmla="*/ 1809844 h 2240205"/>
              <a:gd name="connsiteX72" fmla="*/ 4811440 w 12192000"/>
              <a:gd name="connsiteY72" fmla="*/ 1804655 h 2240205"/>
              <a:gd name="connsiteX73" fmla="*/ 4691075 w 12192000"/>
              <a:gd name="connsiteY73" fmla="*/ 1801389 h 2240205"/>
              <a:gd name="connsiteX74" fmla="*/ 4640313 w 12192000"/>
              <a:gd name="connsiteY74" fmla="*/ 1784307 h 2240205"/>
              <a:gd name="connsiteX75" fmla="*/ 4536503 w 12192000"/>
              <a:gd name="connsiteY75" fmla="*/ 1785334 h 2240205"/>
              <a:gd name="connsiteX76" fmla="*/ 4513724 w 12192000"/>
              <a:gd name="connsiteY76" fmla="*/ 1791996 h 2240205"/>
              <a:gd name="connsiteX77" fmla="*/ 4459810 w 12192000"/>
              <a:gd name="connsiteY77" fmla="*/ 1797886 h 2240205"/>
              <a:gd name="connsiteX78" fmla="*/ 4379064 w 12192000"/>
              <a:gd name="connsiteY78" fmla="*/ 1817177 h 2240205"/>
              <a:gd name="connsiteX79" fmla="*/ 4290981 w 12192000"/>
              <a:gd name="connsiteY79" fmla="*/ 1839677 h 2240205"/>
              <a:gd name="connsiteX80" fmla="*/ 4238372 w 12192000"/>
              <a:gd name="connsiteY80" fmla="*/ 1851480 h 2240205"/>
              <a:gd name="connsiteX81" fmla="*/ 4232517 w 12192000"/>
              <a:gd name="connsiteY81" fmla="*/ 1852567 h 2240205"/>
              <a:gd name="connsiteX82" fmla="*/ 4191732 w 12192000"/>
              <a:gd name="connsiteY82" fmla="*/ 1857328 h 2240205"/>
              <a:gd name="connsiteX83" fmla="*/ 4065532 w 12192000"/>
              <a:gd name="connsiteY83" fmla="*/ 1855477 h 2240205"/>
              <a:gd name="connsiteX84" fmla="*/ 4028460 w 12192000"/>
              <a:gd name="connsiteY84" fmla="*/ 1855137 h 2240205"/>
              <a:gd name="connsiteX85" fmla="*/ 4002267 w 12192000"/>
              <a:gd name="connsiteY85" fmla="*/ 1852352 h 2240205"/>
              <a:gd name="connsiteX86" fmla="*/ 3931396 w 12192000"/>
              <a:gd name="connsiteY86" fmla="*/ 1858915 h 2240205"/>
              <a:gd name="connsiteX87" fmla="*/ 3812162 w 12192000"/>
              <a:gd name="connsiteY87" fmla="*/ 1875501 h 2240205"/>
              <a:gd name="connsiteX88" fmla="*/ 3758105 w 12192000"/>
              <a:gd name="connsiteY88" fmla="*/ 1871856 h 2240205"/>
              <a:gd name="connsiteX89" fmla="*/ 3567259 w 12192000"/>
              <a:gd name="connsiteY89" fmla="*/ 1893482 h 2240205"/>
              <a:gd name="connsiteX90" fmla="*/ 3405770 w 12192000"/>
              <a:gd name="connsiteY90" fmla="*/ 1904591 h 2240205"/>
              <a:gd name="connsiteX91" fmla="*/ 3280097 w 12192000"/>
              <a:gd name="connsiteY91" fmla="*/ 1919610 h 2240205"/>
              <a:gd name="connsiteX92" fmla="*/ 3009910 w 12192000"/>
              <a:gd name="connsiteY92" fmla="*/ 1957866 h 2240205"/>
              <a:gd name="connsiteX93" fmla="*/ 2995934 w 12192000"/>
              <a:gd name="connsiteY93" fmla="*/ 1967085 h 2240205"/>
              <a:gd name="connsiteX94" fmla="*/ 2942858 w 12192000"/>
              <a:gd name="connsiteY94" fmla="*/ 1981367 h 2240205"/>
              <a:gd name="connsiteX95" fmla="*/ 2875436 w 12192000"/>
              <a:gd name="connsiteY95" fmla="*/ 1996977 h 2240205"/>
              <a:gd name="connsiteX96" fmla="*/ 2874892 w 12192000"/>
              <a:gd name="connsiteY96" fmla="*/ 1996085 h 2240205"/>
              <a:gd name="connsiteX97" fmla="*/ 2843662 w 12192000"/>
              <a:gd name="connsiteY97" fmla="*/ 1992498 h 2240205"/>
              <a:gd name="connsiteX98" fmla="*/ 2718916 w 12192000"/>
              <a:gd name="connsiteY98" fmla="*/ 1990867 h 2240205"/>
              <a:gd name="connsiteX99" fmla="*/ 2713522 w 12192000"/>
              <a:gd name="connsiteY99" fmla="*/ 1990173 h 2240205"/>
              <a:gd name="connsiteX100" fmla="*/ 2476147 w 12192000"/>
              <a:gd name="connsiteY100" fmla="*/ 1998305 h 2240205"/>
              <a:gd name="connsiteX101" fmla="*/ 2373568 w 12192000"/>
              <a:gd name="connsiteY101" fmla="*/ 2003219 h 2240205"/>
              <a:gd name="connsiteX102" fmla="*/ 2287219 w 12192000"/>
              <a:gd name="connsiteY102" fmla="*/ 1998750 h 2240205"/>
              <a:gd name="connsiteX103" fmla="*/ 2243069 w 12192000"/>
              <a:gd name="connsiteY103" fmla="*/ 2005321 h 2240205"/>
              <a:gd name="connsiteX104" fmla="*/ 2164831 w 12192000"/>
              <a:gd name="connsiteY104" fmla="*/ 2010143 h 2240205"/>
              <a:gd name="connsiteX105" fmla="*/ 2085228 w 12192000"/>
              <a:gd name="connsiteY105" fmla="*/ 2046431 h 2240205"/>
              <a:gd name="connsiteX106" fmla="*/ 2058061 w 12192000"/>
              <a:gd name="connsiteY106" fmla="*/ 2047942 h 2240205"/>
              <a:gd name="connsiteX107" fmla="*/ 2042244 w 12192000"/>
              <a:gd name="connsiteY107" fmla="*/ 2055560 h 2240205"/>
              <a:gd name="connsiteX108" fmla="*/ 1877728 w 12192000"/>
              <a:gd name="connsiteY108" fmla="*/ 2101004 h 2240205"/>
              <a:gd name="connsiteX109" fmla="*/ 1759056 w 12192000"/>
              <a:gd name="connsiteY109" fmla="*/ 2125608 h 2240205"/>
              <a:gd name="connsiteX110" fmla="*/ 1637948 w 12192000"/>
              <a:gd name="connsiteY110" fmla="*/ 2172597 h 2240205"/>
              <a:gd name="connsiteX111" fmla="*/ 1434549 w 12192000"/>
              <a:gd name="connsiteY111" fmla="*/ 2234522 h 2240205"/>
              <a:gd name="connsiteX112" fmla="*/ 1370962 w 12192000"/>
              <a:gd name="connsiteY112" fmla="*/ 2237474 h 2240205"/>
              <a:gd name="connsiteX113" fmla="*/ 1356367 w 12192000"/>
              <a:gd name="connsiteY113" fmla="*/ 2235089 h 2240205"/>
              <a:gd name="connsiteX114" fmla="*/ 1279765 w 12192000"/>
              <a:gd name="connsiteY114" fmla="*/ 2229639 h 2240205"/>
              <a:gd name="connsiteX115" fmla="*/ 1195347 w 12192000"/>
              <a:gd name="connsiteY115" fmla="*/ 2212354 h 2240205"/>
              <a:gd name="connsiteX116" fmla="*/ 970251 w 12192000"/>
              <a:gd name="connsiteY116" fmla="*/ 2221029 h 2240205"/>
              <a:gd name="connsiteX117" fmla="*/ 812914 w 12192000"/>
              <a:gd name="connsiteY117" fmla="*/ 2210095 h 2240205"/>
              <a:gd name="connsiteX118" fmla="*/ 776382 w 12192000"/>
              <a:gd name="connsiteY118" fmla="*/ 2204512 h 2240205"/>
              <a:gd name="connsiteX119" fmla="*/ 597225 w 12192000"/>
              <a:gd name="connsiteY119" fmla="*/ 2180999 h 2240205"/>
              <a:gd name="connsiteX120" fmla="*/ 520671 w 12192000"/>
              <a:gd name="connsiteY120" fmla="*/ 2180980 h 2240205"/>
              <a:gd name="connsiteX121" fmla="*/ 515024 w 12192000"/>
              <a:gd name="connsiteY121" fmla="*/ 2179258 h 2240205"/>
              <a:gd name="connsiteX122" fmla="*/ 413835 w 12192000"/>
              <a:gd name="connsiteY122" fmla="*/ 2156783 h 2240205"/>
              <a:gd name="connsiteX123" fmla="*/ 376513 w 12192000"/>
              <a:gd name="connsiteY123" fmla="*/ 2154014 h 2240205"/>
              <a:gd name="connsiteX124" fmla="*/ 273386 w 12192000"/>
              <a:gd name="connsiteY124" fmla="*/ 2142551 h 2240205"/>
              <a:gd name="connsiteX125" fmla="*/ 77641 w 12192000"/>
              <a:gd name="connsiteY125" fmla="*/ 2126835 h 2240205"/>
              <a:gd name="connsiteX126" fmla="*/ 37645 w 12192000"/>
              <a:gd name="connsiteY126" fmla="*/ 2115401 h 2240205"/>
              <a:gd name="connsiteX127" fmla="*/ 4572 w 12192000"/>
              <a:gd name="connsiteY127" fmla="*/ 2111091 h 2240205"/>
              <a:gd name="connsiteX128" fmla="*/ 0 w 12192000"/>
              <a:gd name="connsiteY128" fmla="*/ 2110468 h 2240205"/>
              <a:gd name="connsiteX129" fmla="*/ 0 w 12192000"/>
              <a:gd name="connsiteY129"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584946 w 12192000"/>
              <a:gd name="connsiteY30" fmla="*/ 1135226 h 2240205"/>
              <a:gd name="connsiteX31" fmla="*/ 8419755 w 12192000"/>
              <a:gd name="connsiteY31" fmla="*/ 1216260 h 2240205"/>
              <a:gd name="connsiteX32" fmla="*/ 8411626 w 12192000"/>
              <a:gd name="connsiteY32" fmla="*/ 1214397 h 2240205"/>
              <a:gd name="connsiteX33" fmla="*/ 8363469 w 12192000"/>
              <a:gd name="connsiteY33" fmla="*/ 1246658 h 2240205"/>
              <a:gd name="connsiteX34" fmla="*/ 8275497 w 12192000"/>
              <a:gd name="connsiteY34" fmla="*/ 1264396 h 2240205"/>
              <a:gd name="connsiteX35" fmla="*/ 8074238 w 12192000"/>
              <a:gd name="connsiteY35" fmla="*/ 1301895 h 2240205"/>
              <a:gd name="connsiteX36" fmla="*/ 7902328 w 12192000"/>
              <a:gd name="connsiteY36" fmla="*/ 1345865 h 2240205"/>
              <a:gd name="connsiteX37" fmla="*/ 7840612 w 12192000"/>
              <a:gd name="connsiteY37" fmla="*/ 1369373 h 2240205"/>
              <a:gd name="connsiteX38" fmla="*/ 7786819 w 12192000"/>
              <a:gd name="connsiteY38" fmla="*/ 1378970 h 2240205"/>
              <a:gd name="connsiteX39" fmla="*/ 7548172 w 12192000"/>
              <a:gd name="connsiteY39" fmla="*/ 1417460 h 2240205"/>
              <a:gd name="connsiteX40" fmla="*/ 7483437 w 12192000"/>
              <a:gd name="connsiteY40" fmla="*/ 1478152 h 2240205"/>
              <a:gd name="connsiteX41" fmla="*/ 7377870 w 12192000"/>
              <a:gd name="connsiteY41" fmla="*/ 1523319 h 2240205"/>
              <a:gd name="connsiteX42" fmla="*/ 7230737 w 12192000"/>
              <a:gd name="connsiteY42" fmla="*/ 1562633 h 2240205"/>
              <a:gd name="connsiteX43" fmla="*/ 7224458 w 12192000"/>
              <a:gd name="connsiteY43" fmla="*/ 1573008 h 2240205"/>
              <a:gd name="connsiteX44" fmla="*/ 7183121 w 12192000"/>
              <a:gd name="connsiteY44" fmla="*/ 1595162 h 2240205"/>
              <a:gd name="connsiteX45" fmla="*/ 7164601 w 12192000"/>
              <a:gd name="connsiteY45" fmla="*/ 1606490 h 2240205"/>
              <a:gd name="connsiteX46" fmla="*/ 6900177 w 12192000"/>
              <a:gd name="connsiteY46" fmla="*/ 1636016 h 2240205"/>
              <a:gd name="connsiteX47" fmla="*/ 6795372 w 12192000"/>
              <a:gd name="connsiteY47" fmla="*/ 1644845 h 2240205"/>
              <a:gd name="connsiteX48" fmla="*/ 6692251 w 12192000"/>
              <a:gd name="connsiteY48" fmla="*/ 1656357 h 2240205"/>
              <a:gd name="connsiteX49" fmla="*/ 6655235 w 12192000"/>
              <a:gd name="connsiteY49" fmla="*/ 1661869 h 2240205"/>
              <a:gd name="connsiteX50" fmla="*/ 6554894 w 12192000"/>
              <a:gd name="connsiteY50" fmla="*/ 1664428 h 2240205"/>
              <a:gd name="connsiteX51" fmla="*/ 6516595 w 12192000"/>
              <a:gd name="connsiteY51" fmla="*/ 1667475 h 2240205"/>
              <a:gd name="connsiteX52" fmla="*/ 6508541 w 12192000"/>
              <a:gd name="connsiteY52" fmla="*/ 1668757 h 2240205"/>
              <a:gd name="connsiteX53" fmla="*/ 6471012 w 12192000"/>
              <a:gd name="connsiteY53" fmla="*/ 1678604 h 2240205"/>
              <a:gd name="connsiteX54" fmla="*/ 6364035 w 12192000"/>
              <a:gd name="connsiteY54" fmla="*/ 1667683 h 2240205"/>
              <a:gd name="connsiteX55" fmla="*/ 6243319 w 12192000"/>
              <a:gd name="connsiteY55" fmla="*/ 1695560 h 2240205"/>
              <a:gd name="connsiteX56" fmla="*/ 6098321 w 12192000"/>
              <a:gd name="connsiteY56" fmla="*/ 1721646 h 2240205"/>
              <a:gd name="connsiteX57" fmla="*/ 5880652 w 12192000"/>
              <a:gd name="connsiteY57" fmla="*/ 1779643 h 2240205"/>
              <a:gd name="connsiteX58" fmla="*/ 5785959 w 12192000"/>
              <a:gd name="connsiteY58" fmla="*/ 1775307 h 2240205"/>
              <a:gd name="connsiteX59" fmla="*/ 5643534 w 12192000"/>
              <a:gd name="connsiteY59" fmla="*/ 1802919 h 2240205"/>
              <a:gd name="connsiteX60" fmla="*/ 5518799 w 12192000"/>
              <a:gd name="connsiteY60" fmla="*/ 1818312 h 2240205"/>
              <a:gd name="connsiteX61" fmla="*/ 5505014 w 12192000"/>
              <a:gd name="connsiteY61" fmla="*/ 1819259 h 2240205"/>
              <a:gd name="connsiteX62" fmla="*/ 5453307 w 12192000"/>
              <a:gd name="connsiteY62" fmla="*/ 1815450 h 2240205"/>
              <a:gd name="connsiteX63" fmla="*/ 5221533 w 12192000"/>
              <a:gd name="connsiteY63" fmla="*/ 1846950 h 2240205"/>
              <a:gd name="connsiteX64" fmla="*/ 5149802 w 12192000"/>
              <a:gd name="connsiteY64" fmla="*/ 1844846 h 2240205"/>
              <a:gd name="connsiteX65" fmla="*/ 5114927 w 12192000"/>
              <a:gd name="connsiteY65" fmla="*/ 1847827 h 2240205"/>
              <a:gd name="connsiteX66" fmla="*/ 5108970 w 12192000"/>
              <a:gd name="connsiteY66" fmla="*/ 1847935 h 2240205"/>
              <a:gd name="connsiteX67" fmla="*/ 5067961 w 12192000"/>
              <a:gd name="connsiteY67" fmla="*/ 1845917 h 2240205"/>
              <a:gd name="connsiteX68" fmla="*/ 5007075 w 12192000"/>
              <a:gd name="connsiteY68" fmla="*/ 1838626 h 2240205"/>
              <a:gd name="connsiteX69" fmla="*/ 4944087 w 12192000"/>
              <a:gd name="connsiteY69" fmla="*/ 1823332 h 2240205"/>
              <a:gd name="connsiteX70" fmla="*/ 4907662 w 12192000"/>
              <a:gd name="connsiteY70" fmla="*/ 1816900 h 2240205"/>
              <a:gd name="connsiteX71" fmla="*/ 4882386 w 12192000"/>
              <a:gd name="connsiteY71" fmla="*/ 1809844 h 2240205"/>
              <a:gd name="connsiteX72" fmla="*/ 4811440 w 12192000"/>
              <a:gd name="connsiteY72" fmla="*/ 1804655 h 2240205"/>
              <a:gd name="connsiteX73" fmla="*/ 4691075 w 12192000"/>
              <a:gd name="connsiteY73" fmla="*/ 1801389 h 2240205"/>
              <a:gd name="connsiteX74" fmla="*/ 4640313 w 12192000"/>
              <a:gd name="connsiteY74" fmla="*/ 1784307 h 2240205"/>
              <a:gd name="connsiteX75" fmla="*/ 4536503 w 12192000"/>
              <a:gd name="connsiteY75" fmla="*/ 1785334 h 2240205"/>
              <a:gd name="connsiteX76" fmla="*/ 4513724 w 12192000"/>
              <a:gd name="connsiteY76" fmla="*/ 1791996 h 2240205"/>
              <a:gd name="connsiteX77" fmla="*/ 4459810 w 12192000"/>
              <a:gd name="connsiteY77" fmla="*/ 1797886 h 2240205"/>
              <a:gd name="connsiteX78" fmla="*/ 4379064 w 12192000"/>
              <a:gd name="connsiteY78" fmla="*/ 1817177 h 2240205"/>
              <a:gd name="connsiteX79" fmla="*/ 4290981 w 12192000"/>
              <a:gd name="connsiteY79" fmla="*/ 1839677 h 2240205"/>
              <a:gd name="connsiteX80" fmla="*/ 4238372 w 12192000"/>
              <a:gd name="connsiteY80" fmla="*/ 1851480 h 2240205"/>
              <a:gd name="connsiteX81" fmla="*/ 4232517 w 12192000"/>
              <a:gd name="connsiteY81" fmla="*/ 1852567 h 2240205"/>
              <a:gd name="connsiteX82" fmla="*/ 4191732 w 12192000"/>
              <a:gd name="connsiteY82" fmla="*/ 1857328 h 2240205"/>
              <a:gd name="connsiteX83" fmla="*/ 4065532 w 12192000"/>
              <a:gd name="connsiteY83" fmla="*/ 1855477 h 2240205"/>
              <a:gd name="connsiteX84" fmla="*/ 4028460 w 12192000"/>
              <a:gd name="connsiteY84" fmla="*/ 1855137 h 2240205"/>
              <a:gd name="connsiteX85" fmla="*/ 4002267 w 12192000"/>
              <a:gd name="connsiteY85" fmla="*/ 1852352 h 2240205"/>
              <a:gd name="connsiteX86" fmla="*/ 3931396 w 12192000"/>
              <a:gd name="connsiteY86" fmla="*/ 1858915 h 2240205"/>
              <a:gd name="connsiteX87" fmla="*/ 3812162 w 12192000"/>
              <a:gd name="connsiteY87" fmla="*/ 1875501 h 2240205"/>
              <a:gd name="connsiteX88" fmla="*/ 3758105 w 12192000"/>
              <a:gd name="connsiteY88" fmla="*/ 1871856 h 2240205"/>
              <a:gd name="connsiteX89" fmla="*/ 3567259 w 12192000"/>
              <a:gd name="connsiteY89" fmla="*/ 1893482 h 2240205"/>
              <a:gd name="connsiteX90" fmla="*/ 3405770 w 12192000"/>
              <a:gd name="connsiteY90" fmla="*/ 1904591 h 2240205"/>
              <a:gd name="connsiteX91" fmla="*/ 3280097 w 12192000"/>
              <a:gd name="connsiteY91" fmla="*/ 1919610 h 2240205"/>
              <a:gd name="connsiteX92" fmla="*/ 3009910 w 12192000"/>
              <a:gd name="connsiteY92" fmla="*/ 1957866 h 2240205"/>
              <a:gd name="connsiteX93" fmla="*/ 2995934 w 12192000"/>
              <a:gd name="connsiteY93" fmla="*/ 1967085 h 2240205"/>
              <a:gd name="connsiteX94" fmla="*/ 2942858 w 12192000"/>
              <a:gd name="connsiteY94" fmla="*/ 1981367 h 2240205"/>
              <a:gd name="connsiteX95" fmla="*/ 2875436 w 12192000"/>
              <a:gd name="connsiteY95" fmla="*/ 1996977 h 2240205"/>
              <a:gd name="connsiteX96" fmla="*/ 2874892 w 12192000"/>
              <a:gd name="connsiteY96" fmla="*/ 1996085 h 2240205"/>
              <a:gd name="connsiteX97" fmla="*/ 2843662 w 12192000"/>
              <a:gd name="connsiteY97" fmla="*/ 1992498 h 2240205"/>
              <a:gd name="connsiteX98" fmla="*/ 2718916 w 12192000"/>
              <a:gd name="connsiteY98" fmla="*/ 1990867 h 2240205"/>
              <a:gd name="connsiteX99" fmla="*/ 2713522 w 12192000"/>
              <a:gd name="connsiteY99" fmla="*/ 1990173 h 2240205"/>
              <a:gd name="connsiteX100" fmla="*/ 2476147 w 12192000"/>
              <a:gd name="connsiteY100" fmla="*/ 1998305 h 2240205"/>
              <a:gd name="connsiteX101" fmla="*/ 2373568 w 12192000"/>
              <a:gd name="connsiteY101" fmla="*/ 2003219 h 2240205"/>
              <a:gd name="connsiteX102" fmla="*/ 2287219 w 12192000"/>
              <a:gd name="connsiteY102" fmla="*/ 1998750 h 2240205"/>
              <a:gd name="connsiteX103" fmla="*/ 2243069 w 12192000"/>
              <a:gd name="connsiteY103" fmla="*/ 2005321 h 2240205"/>
              <a:gd name="connsiteX104" fmla="*/ 2164831 w 12192000"/>
              <a:gd name="connsiteY104" fmla="*/ 2010143 h 2240205"/>
              <a:gd name="connsiteX105" fmla="*/ 2085228 w 12192000"/>
              <a:gd name="connsiteY105" fmla="*/ 2046431 h 2240205"/>
              <a:gd name="connsiteX106" fmla="*/ 2058061 w 12192000"/>
              <a:gd name="connsiteY106" fmla="*/ 2047942 h 2240205"/>
              <a:gd name="connsiteX107" fmla="*/ 2042244 w 12192000"/>
              <a:gd name="connsiteY107" fmla="*/ 2055560 h 2240205"/>
              <a:gd name="connsiteX108" fmla="*/ 1877728 w 12192000"/>
              <a:gd name="connsiteY108" fmla="*/ 2101004 h 2240205"/>
              <a:gd name="connsiteX109" fmla="*/ 1759056 w 12192000"/>
              <a:gd name="connsiteY109" fmla="*/ 2125608 h 2240205"/>
              <a:gd name="connsiteX110" fmla="*/ 1637948 w 12192000"/>
              <a:gd name="connsiteY110" fmla="*/ 2172597 h 2240205"/>
              <a:gd name="connsiteX111" fmla="*/ 1434549 w 12192000"/>
              <a:gd name="connsiteY111" fmla="*/ 2234522 h 2240205"/>
              <a:gd name="connsiteX112" fmla="*/ 1370962 w 12192000"/>
              <a:gd name="connsiteY112" fmla="*/ 2237474 h 2240205"/>
              <a:gd name="connsiteX113" fmla="*/ 1356367 w 12192000"/>
              <a:gd name="connsiteY113" fmla="*/ 2235089 h 2240205"/>
              <a:gd name="connsiteX114" fmla="*/ 1279765 w 12192000"/>
              <a:gd name="connsiteY114" fmla="*/ 2229639 h 2240205"/>
              <a:gd name="connsiteX115" fmla="*/ 1195347 w 12192000"/>
              <a:gd name="connsiteY115" fmla="*/ 2212354 h 2240205"/>
              <a:gd name="connsiteX116" fmla="*/ 970251 w 12192000"/>
              <a:gd name="connsiteY116" fmla="*/ 2221029 h 2240205"/>
              <a:gd name="connsiteX117" fmla="*/ 812914 w 12192000"/>
              <a:gd name="connsiteY117" fmla="*/ 2210095 h 2240205"/>
              <a:gd name="connsiteX118" fmla="*/ 776382 w 12192000"/>
              <a:gd name="connsiteY118" fmla="*/ 2204512 h 2240205"/>
              <a:gd name="connsiteX119" fmla="*/ 597225 w 12192000"/>
              <a:gd name="connsiteY119" fmla="*/ 2180999 h 2240205"/>
              <a:gd name="connsiteX120" fmla="*/ 520671 w 12192000"/>
              <a:gd name="connsiteY120" fmla="*/ 2180980 h 2240205"/>
              <a:gd name="connsiteX121" fmla="*/ 515024 w 12192000"/>
              <a:gd name="connsiteY121" fmla="*/ 2179258 h 2240205"/>
              <a:gd name="connsiteX122" fmla="*/ 413835 w 12192000"/>
              <a:gd name="connsiteY122" fmla="*/ 2156783 h 2240205"/>
              <a:gd name="connsiteX123" fmla="*/ 376513 w 12192000"/>
              <a:gd name="connsiteY123" fmla="*/ 2154014 h 2240205"/>
              <a:gd name="connsiteX124" fmla="*/ 273386 w 12192000"/>
              <a:gd name="connsiteY124" fmla="*/ 2142551 h 2240205"/>
              <a:gd name="connsiteX125" fmla="*/ 77641 w 12192000"/>
              <a:gd name="connsiteY125" fmla="*/ 2126835 h 2240205"/>
              <a:gd name="connsiteX126" fmla="*/ 37645 w 12192000"/>
              <a:gd name="connsiteY126" fmla="*/ 2115401 h 2240205"/>
              <a:gd name="connsiteX127" fmla="*/ 4572 w 12192000"/>
              <a:gd name="connsiteY127" fmla="*/ 2111091 h 2240205"/>
              <a:gd name="connsiteX128" fmla="*/ 0 w 12192000"/>
              <a:gd name="connsiteY128" fmla="*/ 2110468 h 2240205"/>
              <a:gd name="connsiteX129" fmla="*/ 0 w 12192000"/>
              <a:gd name="connsiteY129"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243069 w 12192000"/>
              <a:gd name="connsiteY102" fmla="*/ 2005321 h 2240205"/>
              <a:gd name="connsiteX103" fmla="*/ 2164831 w 12192000"/>
              <a:gd name="connsiteY103" fmla="*/ 2010143 h 2240205"/>
              <a:gd name="connsiteX104" fmla="*/ 2085228 w 12192000"/>
              <a:gd name="connsiteY104" fmla="*/ 2046431 h 2240205"/>
              <a:gd name="connsiteX105" fmla="*/ 2058061 w 12192000"/>
              <a:gd name="connsiteY105" fmla="*/ 2047942 h 2240205"/>
              <a:gd name="connsiteX106" fmla="*/ 2042244 w 12192000"/>
              <a:gd name="connsiteY106" fmla="*/ 2055560 h 2240205"/>
              <a:gd name="connsiteX107" fmla="*/ 1877728 w 12192000"/>
              <a:gd name="connsiteY107" fmla="*/ 2101004 h 2240205"/>
              <a:gd name="connsiteX108" fmla="*/ 1759056 w 12192000"/>
              <a:gd name="connsiteY108" fmla="*/ 2125608 h 2240205"/>
              <a:gd name="connsiteX109" fmla="*/ 1637948 w 12192000"/>
              <a:gd name="connsiteY109" fmla="*/ 2172597 h 2240205"/>
              <a:gd name="connsiteX110" fmla="*/ 1434549 w 12192000"/>
              <a:gd name="connsiteY110" fmla="*/ 2234522 h 2240205"/>
              <a:gd name="connsiteX111" fmla="*/ 1370962 w 12192000"/>
              <a:gd name="connsiteY111" fmla="*/ 2237474 h 2240205"/>
              <a:gd name="connsiteX112" fmla="*/ 1356367 w 12192000"/>
              <a:gd name="connsiteY112" fmla="*/ 2235089 h 2240205"/>
              <a:gd name="connsiteX113" fmla="*/ 1279765 w 12192000"/>
              <a:gd name="connsiteY113" fmla="*/ 2229639 h 2240205"/>
              <a:gd name="connsiteX114" fmla="*/ 1195347 w 12192000"/>
              <a:gd name="connsiteY114" fmla="*/ 2212354 h 2240205"/>
              <a:gd name="connsiteX115" fmla="*/ 970251 w 12192000"/>
              <a:gd name="connsiteY115" fmla="*/ 2221029 h 2240205"/>
              <a:gd name="connsiteX116" fmla="*/ 812914 w 12192000"/>
              <a:gd name="connsiteY116" fmla="*/ 2210095 h 2240205"/>
              <a:gd name="connsiteX117" fmla="*/ 776382 w 12192000"/>
              <a:gd name="connsiteY117" fmla="*/ 2204512 h 2240205"/>
              <a:gd name="connsiteX118" fmla="*/ 597225 w 12192000"/>
              <a:gd name="connsiteY118" fmla="*/ 2180999 h 2240205"/>
              <a:gd name="connsiteX119" fmla="*/ 520671 w 12192000"/>
              <a:gd name="connsiteY119" fmla="*/ 2180980 h 2240205"/>
              <a:gd name="connsiteX120" fmla="*/ 515024 w 12192000"/>
              <a:gd name="connsiteY120" fmla="*/ 2179258 h 2240205"/>
              <a:gd name="connsiteX121" fmla="*/ 413835 w 12192000"/>
              <a:gd name="connsiteY121" fmla="*/ 2156783 h 2240205"/>
              <a:gd name="connsiteX122" fmla="*/ 376513 w 12192000"/>
              <a:gd name="connsiteY122" fmla="*/ 2154014 h 2240205"/>
              <a:gd name="connsiteX123" fmla="*/ 273386 w 12192000"/>
              <a:gd name="connsiteY123" fmla="*/ 2142551 h 2240205"/>
              <a:gd name="connsiteX124" fmla="*/ 77641 w 12192000"/>
              <a:gd name="connsiteY124" fmla="*/ 2126835 h 2240205"/>
              <a:gd name="connsiteX125" fmla="*/ 37645 w 12192000"/>
              <a:gd name="connsiteY125" fmla="*/ 2115401 h 2240205"/>
              <a:gd name="connsiteX126" fmla="*/ 4572 w 12192000"/>
              <a:gd name="connsiteY126" fmla="*/ 2111091 h 2240205"/>
              <a:gd name="connsiteX127" fmla="*/ 0 w 12192000"/>
              <a:gd name="connsiteY127" fmla="*/ 2110468 h 2240205"/>
              <a:gd name="connsiteX128" fmla="*/ 0 w 12192000"/>
              <a:gd name="connsiteY128"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243069 w 12192000"/>
              <a:gd name="connsiteY102" fmla="*/ 2005321 h 2240205"/>
              <a:gd name="connsiteX103" fmla="*/ 2164831 w 12192000"/>
              <a:gd name="connsiteY103" fmla="*/ 2010143 h 2240205"/>
              <a:gd name="connsiteX104" fmla="*/ 2085228 w 12192000"/>
              <a:gd name="connsiteY104" fmla="*/ 2046431 h 2240205"/>
              <a:gd name="connsiteX105" fmla="*/ 2058061 w 12192000"/>
              <a:gd name="connsiteY105" fmla="*/ 2047942 h 2240205"/>
              <a:gd name="connsiteX106" fmla="*/ 2042244 w 12192000"/>
              <a:gd name="connsiteY106" fmla="*/ 2055560 h 2240205"/>
              <a:gd name="connsiteX107" fmla="*/ 1877728 w 12192000"/>
              <a:gd name="connsiteY107" fmla="*/ 2101004 h 2240205"/>
              <a:gd name="connsiteX108" fmla="*/ 1759056 w 12192000"/>
              <a:gd name="connsiteY108" fmla="*/ 2125608 h 2240205"/>
              <a:gd name="connsiteX109" fmla="*/ 1637948 w 12192000"/>
              <a:gd name="connsiteY109" fmla="*/ 2172597 h 2240205"/>
              <a:gd name="connsiteX110" fmla="*/ 1434549 w 12192000"/>
              <a:gd name="connsiteY110" fmla="*/ 2234522 h 2240205"/>
              <a:gd name="connsiteX111" fmla="*/ 1370962 w 12192000"/>
              <a:gd name="connsiteY111" fmla="*/ 2237474 h 2240205"/>
              <a:gd name="connsiteX112" fmla="*/ 1356367 w 12192000"/>
              <a:gd name="connsiteY112" fmla="*/ 2235089 h 2240205"/>
              <a:gd name="connsiteX113" fmla="*/ 1279765 w 12192000"/>
              <a:gd name="connsiteY113" fmla="*/ 2229639 h 2240205"/>
              <a:gd name="connsiteX114" fmla="*/ 1195347 w 12192000"/>
              <a:gd name="connsiteY114" fmla="*/ 2212354 h 2240205"/>
              <a:gd name="connsiteX115" fmla="*/ 970251 w 12192000"/>
              <a:gd name="connsiteY115" fmla="*/ 2221029 h 2240205"/>
              <a:gd name="connsiteX116" fmla="*/ 812914 w 12192000"/>
              <a:gd name="connsiteY116" fmla="*/ 2210095 h 2240205"/>
              <a:gd name="connsiteX117" fmla="*/ 776382 w 12192000"/>
              <a:gd name="connsiteY117" fmla="*/ 2204512 h 2240205"/>
              <a:gd name="connsiteX118" fmla="*/ 597225 w 12192000"/>
              <a:gd name="connsiteY118" fmla="*/ 2180999 h 2240205"/>
              <a:gd name="connsiteX119" fmla="*/ 520671 w 12192000"/>
              <a:gd name="connsiteY119" fmla="*/ 2180980 h 2240205"/>
              <a:gd name="connsiteX120" fmla="*/ 515024 w 12192000"/>
              <a:gd name="connsiteY120" fmla="*/ 2179258 h 2240205"/>
              <a:gd name="connsiteX121" fmla="*/ 413835 w 12192000"/>
              <a:gd name="connsiteY121" fmla="*/ 2156783 h 2240205"/>
              <a:gd name="connsiteX122" fmla="*/ 376513 w 12192000"/>
              <a:gd name="connsiteY122" fmla="*/ 2154014 h 2240205"/>
              <a:gd name="connsiteX123" fmla="*/ 273386 w 12192000"/>
              <a:gd name="connsiteY123" fmla="*/ 2142551 h 2240205"/>
              <a:gd name="connsiteX124" fmla="*/ 77641 w 12192000"/>
              <a:gd name="connsiteY124" fmla="*/ 2126835 h 2240205"/>
              <a:gd name="connsiteX125" fmla="*/ 37645 w 12192000"/>
              <a:gd name="connsiteY125" fmla="*/ 2115401 h 2240205"/>
              <a:gd name="connsiteX126" fmla="*/ 4572 w 12192000"/>
              <a:gd name="connsiteY126" fmla="*/ 2111091 h 2240205"/>
              <a:gd name="connsiteX127" fmla="*/ 0 w 12192000"/>
              <a:gd name="connsiteY127" fmla="*/ 2110468 h 2240205"/>
              <a:gd name="connsiteX128" fmla="*/ 0 w 12192000"/>
              <a:gd name="connsiteY128"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243069 w 12192000"/>
              <a:gd name="connsiteY102" fmla="*/ 2005321 h 2240205"/>
              <a:gd name="connsiteX103" fmla="*/ 2164831 w 12192000"/>
              <a:gd name="connsiteY103" fmla="*/ 2010143 h 2240205"/>
              <a:gd name="connsiteX104" fmla="*/ 2085228 w 12192000"/>
              <a:gd name="connsiteY104" fmla="*/ 2046431 h 2240205"/>
              <a:gd name="connsiteX105" fmla="*/ 2058061 w 12192000"/>
              <a:gd name="connsiteY105" fmla="*/ 2047942 h 2240205"/>
              <a:gd name="connsiteX106" fmla="*/ 2042244 w 12192000"/>
              <a:gd name="connsiteY106" fmla="*/ 2055560 h 2240205"/>
              <a:gd name="connsiteX107" fmla="*/ 1877728 w 12192000"/>
              <a:gd name="connsiteY107" fmla="*/ 2101004 h 2240205"/>
              <a:gd name="connsiteX108" fmla="*/ 1759056 w 12192000"/>
              <a:gd name="connsiteY108" fmla="*/ 2125608 h 2240205"/>
              <a:gd name="connsiteX109" fmla="*/ 1637948 w 12192000"/>
              <a:gd name="connsiteY109" fmla="*/ 2172597 h 2240205"/>
              <a:gd name="connsiteX110" fmla="*/ 1434549 w 12192000"/>
              <a:gd name="connsiteY110" fmla="*/ 2234522 h 2240205"/>
              <a:gd name="connsiteX111" fmla="*/ 1370962 w 12192000"/>
              <a:gd name="connsiteY111" fmla="*/ 2237474 h 2240205"/>
              <a:gd name="connsiteX112" fmla="*/ 1356367 w 12192000"/>
              <a:gd name="connsiteY112" fmla="*/ 2235089 h 2240205"/>
              <a:gd name="connsiteX113" fmla="*/ 1279765 w 12192000"/>
              <a:gd name="connsiteY113" fmla="*/ 2229639 h 2240205"/>
              <a:gd name="connsiteX114" fmla="*/ 1195347 w 12192000"/>
              <a:gd name="connsiteY114" fmla="*/ 2212354 h 2240205"/>
              <a:gd name="connsiteX115" fmla="*/ 970251 w 12192000"/>
              <a:gd name="connsiteY115" fmla="*/ 2221029 h 2240205"/>
              <a:gd name="connsiteX116" fmla="*/ 812914 w 12192000"/>
              <a:gd name="connsiteY116" fmla="*/ 2210095 h 2240205"/>
              <a:gd name="connsiteX117" fmla="*/ 776382 w 12192000"/>
              <a:gd name="connsiteY117" fmla="*/ 2204512 h 2240205"/>
              <a:gd name="connsiteX118" fmla="*/ 597225 w 12192000"/>
              <a:gd name="connsiteY118" fmla="*/ 2180999 h 2240205"/>
              <a:gd name="connsiteX119" fmla="*/ 520671 w 12192000"/>
              <a:gd name="connsiteY119" fmla="*/ 2180980 h 2240205"/>
              <a:gd name="connsiteX120" fmla="*/ 515024 w 12192000"/>
              <a:gd name="connsiteY120" fmla="*/ 2179258 h 2240205"/>
              <a:gd name="connsiteX121" fmla="*/ 413835 w 12192000"/>
              <a:gd name="connsiteY121" fmla="*/ 2156783 h 2240205"/>
              <a:gd name="connsiteX122" fmla="*/ 376513 w 12192000"/>
              <a:gd name="connsiteY122" fmla="*/ 2154014 h 2240205"/>
              <a:gd name="connsiteX123" fmla="*/ 273386 w 12192000"/>
              <a:gd name="connsiteY123" fmla="*/ 2142551 h 2240205"/>
              <a:gd name="connsiteX124" fmla="*/ 77641 w 12192000"/>
              <a:gd name="connsiteY124" fmla="*/ 2126835 h 2240205"/>
              <a:gd name="connsiteX125" fmla="*/ 37645 w 12192000"/>
              <a:gd name="connsiteY125" fmla="*/ 2115401 h 2240205"/>
              <a:gd name="connsiteX126" fmla="*/ 4572 w 12192000"/>
              <a:gd name="connsiteY126" fmla="*/ 2111091 h 2240205"/>
              <a:gd name="connsiteX127" fmla="*/ 0 w 12192000"/>
              <a:gd name="connsiteY127" fmla="*/ 2110468 h 2240205"/>
              <a:gd name="connsiteX128" fmla="*/ 0 w 12192000"/>
              <a:gd name="connsiteY128"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243069 w 12192000"/>
              <a:gd name="connsiteY102" fmla="*/ 2005321 h 2240205"/>
              <a:gd name="connsiteX103" fmla="*/ 2164831 w 12192000"/>
              <a:gd name="connsiteY103" fmla="*/ 2010143 h 2240205"/>
              <a:gd name="connsiteX104" fmla="*/ 2058061 w 12192000"/>
              <a:gd name="connsiteY104" fmla="*/ 2047942 h 2240205"/>
              <a:gd name="connsiteX105" fmla="*/ 2042244 w 12192000"/>
              <a:gd name="connsiteY105" fmla="*/ 2055560 h 2240205"/>
              <a:gd name="connsiteX106" fmla="*/ 1877728 w 12192000"/>
              <a:gd name="connsiteY106" fmla="*/ 2101004 h 2240205"/>
              <a:gd name="connsiteX107" fmla="*/ 1759056 w 12192000"/>
              <a:gd name="connsiteY107" fmla="*/ 2125608 h 2240205"/>
              <a:gd name="connsiteX108" fmla="*/ 1637948 w 12192000"/>
              <a:gd name="connsiteY108" fmla="*/ 2172597 h 2240205"/>
              <a:gd name="connsiteX109" fmla="*/ 1434549 w 12192000"/>
              <a:gd name="connsiteY109" fmla="*/ 2234522 h 2240205"/>
              <a:gd name="connsiteX110" fmla="*/ 1370962 w 12192000"/>
              <a:gd name="connsiteY110" fmla="*/ 2237474 h 2240205"/>
              <a:gd name="connsiteX111" fmla="*/ 1356367 w 12192000"/>
              <a:gd name="connsiteY111" fmla="*/ 2235089 h 2240205"/>
              <a:gd name="connsiteX112" fmla="*/ 1279765 w 12192000"/>
              <a:gd name="connsiteY112" fmla="*/ 2229639 h 2240205"/>
              <a:gd name="connsiteX113" fmla="*/ 1195347 w 12192000"/>
              <a:gd name="connsiteY113" fmla="*/ 2212354 h 2240205"/>
              <a:gd name="connsiteX114" fmla="*/ 970251 w 12192000"/>
              <a:gd name="connsiteY114" fmla="*/ 2221029 h 2240205"/>
              <a:gd name="connsiteX115" fmla="*/ 812914 w 12192000"/>
              <a:gd name="connsiteY115" fmla="*/ 2210095 h 2240205"/>
              <a:gd name="connsiteX116" fmla="*/ 776382 w 12192000"/>
              <a:gd name="connsiteY116" fmla="*/ 2204512 h 2240205"/>
              <a:gd name="connsiteX117" fmla="*/ 597225 w 12192000"/>
              <a:gd name="connsiteY117" fmla="*/ 2180999 h 2240205"/>
              <a:gd name="connsiteX118" fmla="*/ 520671 w 12192000"/>
              <a:gd name="connsiteY118" fmla="*/ 2180980 h 2240205"/>
              <a:gd name="connsiteX119" fmla="*/ 515024 w 12192000"/>
              <a:gd name="connsiteY119" fmla="*/ 2179258 h 2240205"/>
              <a:gd name="connsiteX120" fmla="*/ 413835 w 12192000"/>
              <a:gd name="connsiteY120" fmla="*/ 2156783 h 2240205"/>
              <a:gd name="connsiteX121" fmla="*/ 376513 w 12192000"/>
              <a:gd name="connsiteY121" fmla="*/ 2154014 h 2240205"/>
              <a:gd name="connsiteX122" fmla="*/ 273386 w 12192000"/>
              <a:gd name="connsiteY122" fmla="*/ 2142551 h 2240205"/>
              <a:gd name="connsiteX123" fmla="*/ 77641 w 12192000"/>
              <a:gd name="connsiteY123" fmla="*/ 2126835 h 2240205"/>
              <a:gd name="connsiteX124" fmla="*/ 37645 w 12192000"/>
              <a:gd name="connsiteY124" fmla="*/ 2115401 h 2240205"/>
              <a:gd name="connsiteX125" fmla="*/ 4572 w 12192000"/>
              <a:gd name="connsiteY125" fmla="*/ 2111091 h 2240205"/>
              <a:gd name="connsiteX126" fmla="*/ 0 w 12192000"/>
              <a:gd name="connsiteY126" fmla="*/ 2110468 h 2240205"/>
              <a:gd name="connsiteX127" fmla="*/ 0 w 12192000"/>
              <a:gd name="connsiteY127"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164831 w 12192000"/>
              <a:gd name="connsiteY102" fmla="*/ 2010143 h 2240205"/>
              <a:gd name="connsiteX103" fmla="*/ 2058061 w 12192000"/>
              <a:gd name="connsiteY103" fmla="*/ 2047942 h 2240205"/>
              <a:gd name="connsiteX104" fmla="*/ 2042244 w 12192000"/>
              <a:gd name="connsiteY104" fmla="*/ 2055560 h 2240205"/>
              <a:gd name="connsiteX105" fmla="*/ 1877728 w 12192000"/>
              <a:gd name="connsiteY105" fmla="*/ 2101004 h 2240205"/>
              <a:gd name="connsiteX106" fmla="*/ 1759056 w 12192000"/>
              <a:gd name="connsiteY106" fmla="*/ 2125608 h 2240205"/>
              <a:gd name="connsiteX107" fmla="*/ 1637948 w 12192000"/>
              <a:gd name="connsiteY107" fmla="*/ 2172597 h 2240205"/>
              <a:gd name="connsiteX108" fmla="*/ 1434549 w 12192000"/>
              <a:gd name="connsiteY108" fmla="*/ 2234522 h 2240205"/>
              <a:gd name="connsiteX109" fmla="*/ 1370962 w 12192000"/>
              <a:gd name="connsiteY109" fmla="*/ 2237474 h 2240205"/>
              <a:gd name="connsiteX110" fmla="*/ 1356367 w 12192000"/>
              <a:gd name="connsiteY110" fmla="*/ 2235089 h 2240205"/>
              <a:gd name="connsiteX111" fmla="*/ 1279765 w 12192000"/>
              <a:gd name="connsiteY111" fmla="*/ 2229639 h 2240205"/>
              <a:gd name="connsiteX112" fmla="*/ 1195347 w 12192000"/>
              <a:gd name="connsiteY112" fmla="*/ 2212354 h 2240205"/>
              <a:gd name="connsiteX113" fmla="*/ 970251 w 12192000"/>
              <a:gd name="connsiteY113" fmla="*/ 2221029 h 2240205"/>
              <a:gd name="connsiteX114" fmla="*/ 812914 w 12192000"/>
              <a:gd name="connsiteY114" fmla="*/ 2210095 h 2240205"/>
              <a:gd name="connsiteX115" fmla="*/ 776382 w 12192000"/>
              <a:gd name="connsiteY115" fmla="*/ 2204512 h 2240205"/>
              <a:gd name="connsiteX116" fmla="*/ 597225 w 12192000"/>
              <a:gd name="connsiteY116" fmla="*/ 2180999 h 2240205"/>
              <a:gd name="connsiteX117" fmla="*/ 520671 w 12192000"/>
              <a:gd name="connsiteY117" fmla="*/ 2180980 h 2240205"/>
              <a:gd name="connsiteX118" fmla="*/ 515024 w 12192000"/>
              <a:gd name="connsiteY118" fmla="*/ 2179258 h 2240205"/>
              <a:gd name="connsiteX119" fmla="*/ 413835 w 12192000"/>
              <a:gd name="connsiteY119" fmla="*/ 2156783 h 2240205"/>
              <a:gd name="connsiteX120" fmla="*/ 376513 w 12192000"/>
              <a:gd name="connsiteY120" fmla="*/ 2154014 h 2240205"/>
              <a:gd name="connsiteX121" fmla="*/ 273386 w 12192000"/>
              <a:gd name="connsiteY121" fmla="*/ 2142551 h 2240205"/>
              <a:gd name="connsiteX122" fmla="*/ 77641 w 12192000"/>
              <a:gd name="connsiteY122" fmla="*/ 2126835 h 2240205"/>
              <a:gd name="connsiteX123" fmla="*/ 37645 w 12192000"/>
              <a:gd name="connsiteY123" fmla="*/ 2115401 h 2240205"/>
              <a:gd name="connsiteX124" fmla="*/ 4572 w 12192000"/>
              <a:gd name="connsiteY124" fmla="*/ 2111091 h 2240205"/>
              <a:gd name="connsiteX125" fmla="*/ 0 w 12192000"/>
              <a:gd name="connsiteY125" fmla="*/ 2110468 h 2240205"/>
              <a:gd name="connsiteX126" fmla="*/ 0 w 12192000"/>
              <a:gd name="connsiteY126"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164831 w 12192000"/>
              <a:gd name="connsiteY102" fmla="*/ 2010143 h 2240205"/>
              <a:gd name="connsiteX103" fmla="*/ 2058061 w 12192000"/>
              <a:gd name="connsiteY103" fmla="*/ 2047942 h 2240205"/>
              <a:gd name="connsiteX104" fmla="*/ 2042244 w 12192000"/>
              <a:gd name="connsiteY104" fmla="*/ 2055560 h 2240205"/>
              <a:gd name="connsiteX105" fmla="*/ 1877728 w 12192000"/>
              <a:gd name="connsiteY105" fmla="*/ 2101004 h 2240205"/>
              <a:gd name="connsiteX106" fmla="*/ 1759056 w 12192000"/>
              <a:gd name="connsiteY106" fmla="*/ 2125608 h 2240205"/>
              <a:gd name="connsiteX107" fmla="*/ 1637948 w 12192000"/>
              <a:gd name="connsiteY107" fmla="*/ 2172597 h 2240205"/>
              <a:gd name="connsiteX108" fmla="*/ 1434549 w 12192000"/>
              <a:gd name="connsiteY108" fmla="*/ 2234522 h 2240205"/>
              <a:gd name="connsiteX109" fmla="*/ 1370962 w 12192000"/>
              <a:gd name="connsiteY109" fmla="*/ 2237474 h 2240205"/>
              <a:gd name="connsiteX110" fmla="*/ 1356367 w 12192000"/>
              <a:gd name="connsiteY110" fmla="*/ 2235089 h 2240205"/>
              <a:gd name="connsiteX111" fmla="*/ 1279765 w 12192000"/>
              <a:gd name="connsiteY111" fmla="*/ 2229639 h 2240205"/>
              <a:gd name="connsiteX112" fmla="*/ 1195347 w 12192000"/>
              <a:gd name="connsiteY112" fmla="*/ 2212354 h 2240205"/>
              <a:gd name="connsiteX113" fmla="*/ 970251 w 12192000"/>
              <a:gd name="connsiteY113" fmla="*/ 2221029 h 2240205"/>
              <a:gd name="connsiteX114" fmla="*/ 812914 w 12192000"/>
              <a:gd name="connsiteY114" fmla="*/ 2210095 h 2240205"/>
              <a:gd name="connsiteX115" fmla="*/ 776382 w 12192000"/>
              <a:gd name="connsiteY115" fmla="*/ 2204512 h 2240205"/>
              <a:gd name="connsiteX116" fmla="*/ 597225 w 12192000"/>
              <a:gd name="connsiteY116" fmla="*/ 2180999 h 2240205"/>
              <a:gd name="connsiteX117" fmla="*/ 520671 w 12192000"/>
              <a:gd name="connsiteY117" fmla="*/ 2180980 h 2240205"/>
              <a:gd name="connsiteX118" fmla="*/ 515024 w 12192000"/>
              <a:gd name="connsiteY118" fmla="*/ 2179258 h 2240205"/>
              <a:gd name="connsiteX119" fmla="*/ 413835 w 12192000"/>
              <a:gd name="connsiteY119" fmla="*/ 2156783 h 2240205"/>
              <a:gd name="connsiteX120" fmla="*/ 376513 w 12192000"/>
              <a:gd name="connsiteY120" fmla="*/ 2154014 h 2240205"/>
              <a:gd name="connsiteX121" fmla="*/ 273386 w 12192000"/>
              <a:gd name="connsiteY121" fmla="*/ 2142551 h 2240205"/>
              <a:gd name="connsiteX122" fmla="*/ 77641 w 12192000"/>
              <a:gd name="connsiteY122" fmla="*/ 2126835 h 2240205"/>
              <a:gd name="connsiteX123" fmla="*/ 37645 w 12192000"/>
              <a:gd name="connsiteY123" fmla="*/ 2115401 h 2240205"/>
              <a:gd name="connsiteX124" fmla="*/ 4572 w 12192000"/>
              <a:gd name="connsiteY124" fmla="*/ 2111091 h 2240205"/>
              <a:gd name="connsiteX125" fmla="*/ 0 w 12192000"/>
              <a:gd name="connsiteY125" fmla="*/ 2110468 h 2240205"/>
              <a:gd name="connsiteX126" fmla="*/ 0 w 12192000"/>
              <a:gd name="connsiteY126"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164831 w 12192000"/>
              <a:gd name="connsiteY102" fmla="*/ 2010143 h 2240205"/>
              <a:gd name="connsiteX103" fmla="*/ 2058061 w 12192000"/>
              <a:gd name="connsiteY103" fmla="*/ 2047942 h 2240205"/>
              <a:gd name="connsiteX104" fmla="*/ 2042244 w 12192000"/>
              <a:gd name="connsiteY104" fmla="*/ 2055560 h 2240205"/>
              <a:gd name="connsiteX105" fmla="*/ 1877728 w 12192000"/>
              <a:gd name="connsiteY105" fmla="*/ 2101004 h 2240205"/>
              <a:gd name="connsiteX106" fmla="*/ 1759056 w 12192000"/>
              <a:gd name="connsiteY106" fmla="*/ 2125608 h 2240205"/>
              <a:gd name="connsiteX107" fmla="*/ 1637948 w 12192000"/>
              <a:gd name="connsiteY107" fmla="*/ 2172597 h 2240205"/>
              <a:gd name="connsiteX108" fmla="*/ 1434549 w 12192000"/>
              <a:gd name="connsiteY108" fmla="*/ 2234522 h 2240205"/>
              <a:gd name="connsiteX109" fmla="*/ 1370962 w 12192000"/>
              <a:gd name="connsiteY109" fmla="*/ 2237474 h 2240205"/>
              <a:gd name="connsiteX110" fmla="*/ 1356367 w 12192000"/>
              <a:gd name="connsiteY110" fmla="*/ 2235089 h 2240205"/>
              <a:gd name="connsiteX111" fmla="*/ 1279765 w 12192000"/>
              <a:gd name="connsiteY111" fmla="*/ 2229639 h 2240205"/>
              <a:gd name="connsiteX112" fmla="*/ 1195347 w 12192000"/>
              <a:gd name="connsiteY112" fmla="*/ 2212354 h 2240205"/>
              <a:gd name="connsiteX113" fmla="*/ 970251 w 12192000"/>
              <a:gd name="connsiteY113" fmla="*/ 2221029 h 2240205"/>
              <a:gd name="connsiteX114" fmla="*/ 812914 w 12192000"/>
              <a:gd name="connsiteY114" fmla="*/ 2210095 h 2240205"/>
              <a:gd name="connsiteX115" fmla="*/ 597225 w 12192000"/>
              <a:gd name="connsiteY115" fmla="*/ 2180999 h 2240205"/>
              <a:gd name="connsiteX116" fmla="*/ 520671 w 12192000"/>
              <a:gd name="connsiteY116" fmla="*/ 2180980 h 2240205"/>
              <a:gd name="connsiteX117" fmla="*/ 515024 w 12192000"/>
              <a:gd name="connsiteY117" fmla="*/ 2179258 h 2240205"/>
              <a:gd name="connsiteX118" fmla="*/ 413835 w 12192000"/>
              <a:gd name="connsiteY118" fmla="*/ 2156783 h 2240205"/>
              <a:gd name="connsiteX119" fmla="*/ 376513 w 12192000"/>
              <a:gd name="connsiteY119" fmla="*/ 2154014 h 2240205"/>
              <a:gd name="connsiteX120" fmla="*/ 273386 w 12192000"/>
              <a:gd name="connsiteY120" fmla="*/ 2142551 h 2240205"/>
              <a:gd name="connsiteX121" fmla="*/ 77641 w 12192000"/>
              <a:gd name="connsiteY121" fmla="*/ 2126835 h 2240205"/>
              <a:gd name="connsiteX122" fmla="*/ 37645 w 12192000"/>
              <a:gd name="connsiteY122" fmla="*/ 2115401 h 2240205"/>
              <a:gd name="connsiteX123" fmla="*/ 4572 w 12192000"/>
              <a:gd name="connsiteY123" fmla="*/ 2111091 h 2240205"/>
              <a:gd name="connsiteX124" fmla="*/ 0 w 12192000"/>
              <a:gd name="connsiteY124" fmla="*/ 2110468 h 2240205"/>
              <a:gd name="connsiteX125" fmla="*/ 0 w 12192000"/>
              <a:gd name="connsiteY125"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164831 w 12192000"/>
              <a:gd name="connsiteY102" fmla="*/ 2010143 h 2240205"/>
              <a:gd name="connsiteX103" fmla="*/ 2058061 w 12192000"/>
              <a:gd name="connsiteY103" fmla="*/ 2047942 h 2240205"/>
              <a:gd name="connsiteX104" fmla="*/ 2042244 w 12192000"/>
              <a:gd name="connsiteY104" fmla="*/ 2055560 h 2240205"/>
              <a:gd name="connsiteX105" fmla="*/ 1877728 w 12192000"/>
              <a:gd name="connsiteY105" fmla="*/ 2101004 h 2240205"/>
              <a:gd name="connsiteX106" fmla="*/ 1759056 w 12192000"/>
              <a:gd name="connsiteY106" fmla="*/ 2125608 h 2240205"/>
              <a:gd name="connsiteX107" fmla="*/ 1637948 w 12192000"/>
              <a:gd name="connsiteY107" fmla="*/ 2172597 h 2240205"/>
              <a:gd name="connsiteX108" fmla="*/ 1434549 w 12192000"/>
              <a:gd name="connsiteY108" fmla="*/ 2234522 h 2240205"/>
              <a:gd name="connsiteX109" fmla="*/ 1370962 w 12192000"/>
              <a:gd name="connsiteY109" fmla="*/ 2237474 h 2240205"/>
              <a:gd name="connsiteX110" fmla="*/ 1356367 w 12192000"/>
              <a:gd name="connsiteY110" fmla="*/ 2235089 h 2240205"/>
              <a:gd name="connsiteX111" fmla="*/ 1279765 w 12192000"/>
              <a:gd name="connsiteY111" fmla="*/ 2229639 h 2240205"/>
              <a:gd name="connsiteX112" fmla="*/ 1195347 w 12192000"/>
              <a:gd name="connsiteY112" fmla="*/ 2212354 h 2240205"/>
              <a:gd name="connsiteX113" fmla="*/ 970251 w 12192000"/>
              <a:gd name="connsiteY113" fmla="*/ 2221029 h 2240205"/>
              <a:gd name="connsiteX114" fmla="*/ 812914 w 12192000"/>
              <a:gd name="connsiteY114" fmla="*/ 2210095 h 2240205"/>
              <a:gd name="connsiteX115" fmla="*/ 597225 w 12192000"/>
              <a:gd name="connsiteY115" fmla="*/ 2180999 h 2240205"/>
              <a:gd name="connsiteX116" fmla="*/ 520671 w 12192000"/>
              <a:gd name="connsiteY116" fmla="*/ 2180980 h 2240205"/>
              <a:gd name="connsiteX117" fmla="*/ 515024 w 12192000"/>
              <a:gd name="connsiteY117" fmla="*/ 2179258 h 2240205"/>
              <a:gd name="connsiteX118" fmla="*/ 413835 w 12192000"/>
              <a:gd name="connsiteY118" fmla="*/ 2156783 h 2240205"/>
              <a:gd name="connsiteX119" fmla="*/ 376513 w 12192000"/>
              <a:gd name="connsiteY119" fmla="*/ 2154014 h 2240205"/>
              <a:gd name="connsiteX120" fmla="*/ 273386 w 12192000"/>
              <a:gd name="connsiteY120" fmla="*/ 2142551 h 2240205"/>
              <a:gd name="connsiteX121" fmla="*/ 77641 w 12192000"/>
              <a:gd name="connsiteY121" fmla="*/ 2126835 h 2240205"/>
              <a:gd name="connsiteX122" fmla="*/ 37645 w 12192000"/>
              <a:gd name="connsiteY122" fmla="*/ 2115401 h 2240205"/>
              <a:gd name="connsiteX123" fmla="*/ 4572 w 12192000"/>
              <a:gd name="connsiteY123" fmla="*/ 2111091 h 2240205"/>
              <a:gd name="connsiteX124" fmla="*/ 0 w 12192000"/>
              <a:gd name="connsiteY124" fmla="*/ 2110468 h 2240205"/>
              <a:gd name="connsiteX125" fmla="*/ 0 w 12192000"/>
              <a:gd name="connsiteY125"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164831 w 12192000"/>
              <a:gd name="connsiteY102" fmla="*/ 2010143 h 2240205"/>
              <a:gd name="connsiteX103" fmla="*/ 2058061 w 12192000"/>
              <a:gd name="connsiteY103" fmla="*/ 2047942 h 2240205"/>
              <a:gd name="connsiteX104" fmla="*/ 2042244 w 12192000"/>
              <a:gd name="connsiteY104" fmla="*/ 2055560 h 2240205"/>
              <a:gd name="connsiteX105" fmla="*/ 1877728 w 12192000"/>
              <a:gd name="connsiteY105" fmla="*/ 2101004 h 2240205"/>
              <a:gd name="connsiteX106" fmla="*/ 1759056 w 12192000"/>
              <a:gd name="connsiteY106" fmla="*/ 2125608 h 2240205"/>
              <a:gd name="connsiteX107" fmla="*/ 1637948 w 12192000"/>
              <a:gd name="connsiteY107" fmla="*/ 2172597 h 2240205"/>
              <a:gd name="connsiteX108" fmla="*/ 1434549 w 12192000"/>
              <a:gd name="connsiteY108" fmla="*/ 2234522 h 2240205"/>
              <a:gd name="connsiteX109" fmla="*/ 1370962 w 12192000"/>
              <a:gd name="connsiteY109" fmla="*/ 2237474 h 2240205"/>
              <a:gd name="connsiteX110" fmla="*/ 1356367 w 12192000"/>
              <a:gd name="connsiteY110" fmla="*/ 2235089 h 2240205"/>
              <a:gd name="connsiteX111" fmla="*/ 1279765 w 12192000"/>
              <a:gd name="connsiteY111" fmla="*/ 2229639 h 2240205"/>
              <a:gd name="connsiteX112" fmla="*/ 1195347 w 12192000"/>
              <a:gd name="connsiteY112" fmla="*/ 2212354 h 2240205"/>
              <a:gd name="connsiteX113" fmla="*/ 970251 w 12192000"/>
              <a:gd name="connsiteY113" fmla="*/ 2221029 h 2240205"/>
              <a:gd name="connsiteX114" fmla="*/ 812914 w 12192000"/>
              <a:gd name="connsiteY114" fmla="*/ 2210095 h 2240205"/>
              <a:gd name="connsiteX115" fmla="*/ 597225 w 12192000"/>
              <a:gd name="connsiteY115" fmla="*/ 2180999 h 2240205"/>
              <a:gd name="connsiteX116" fmla="*/ 520671 w 12192000"/>
              <a:gd name="connsiteY116" fmla="*/ 2180980 h 2240205"/>
              <a:gd name="connsiteX117" fmla="*/ 413835 w 12192000"/>
              <a:gd name="connsiteY117" fmla="*/ 2156783 h 2240205"/>
              <a:gd name="connsiteX118" fmla="*/ 376513 w 12192000"/>
              <a:gd name="connsiteY118" fmla="*/ 2154014 h 2240205"/>
              <a:gd name="connsiteX119" fmla="*/ 273386 w 12192000"/>
              <a:gd name="connsiteY119" fmla="*/ 2142551 h 2240205"/>
              <a:gd name="connsiteX120" fmla="*/ 77641 w 12192000"/>
              <a:gd name="connsiteY120" fmla="*/ 2126835 h 2240205"/>
              <a:gd name="connsiteX121" fmla="*/ 37645 w 12192000"/>
              <a:gd name="connsiteY121" fmla="*/ 2115401 h 2240205"/>
              <a:gd name="connsiteX122" fmla="*/ 4572 w 12192000"/>
              <a:gd name="connsiteY122" fmla="*/ 2111091 h 2240205"/>
              <a:gd name="connsiteX123" fmla="*/ 0 w 12192000"/>
              <a:gd name="connsiteY123" fmla="*/ 2110468 h 2240205"/>
              <a:gd name="connsiteX124" fmla="*/ 0 w 12192000"/>
              <a:gd name="connsiteY124"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164831 w 12192000"/>
              <a:gd name="connsiteY102" fmla="*/ 2010143 h 2240205"/>
              <a:gd name="connsiteX103" fmla="*/ 2058061 w 12192000"/>
              <a:gd name="connsiteY103" fmla="*/ 2047942 h 2240205"/>
              <a:gd name="connsiteX104" fmla="*/ 2042244 w 12192000"/>
              <a:gd name="connsiteY104" fmla="*/ 2055560 h 2240205"/>
              <a:gd name="connsiteX105" fmla="*/ 1877728 w 12192000"/>
              <a:gd name="connsiteY105" fmla="*/ 2101004 h 2240205"/>
              <a:gd name="connsiteX106" fmla="*/ 1759056 w 12192000"/>
              <a:gd name="connsiteY106" fmla="*/ 2125608 h 2240205"/>
              <a:gd name="connsiteX107" fmla="*/ 1637948 w 12192000"/>
              <a:gd name="connsiteY107" fmla="*/ 2172597 h 2240205"/>
              <a:gd name="connsiteX108" fmla="*/ 1434549 w 12192000"/>
              <a:gd name="connsiteY108" fmla="*/ 2234522 h 2240205"/>
              <a:gd name="connsiteX109" fmla="*/ 1370962 w 12192000"/>
              <a:gd name="connsiteY109" fmla="*/ 2237474 h 2240205"/>
              <a:gd name="connsiteX110" fmla="*/ 1356367 w 12192000"/>
              <a:gd name="connsiteY110" fmla="*/ 2235089 h 2240205"/>
              <a:gd name="connsiteX111" fmla="*/ 1279765 w 12192000"/>
              <a:gd name="connsiteY111" fmla="*/ 2229639 h 2240205"/>
              <a:gd name="connsiteX112" fmla="*/ 1195347 w 12192000"/>
              <a:gd name="connsiteY112" fmla="*/ 2212354 h 2240205"/>
              <a:gd name="connsiteX113" fmla="*/ 970251 w 12192000"/>
              <a:gd name="connsiteY113" fmla="*/ 2221029 h 2240205"/>
              <a:gd name="connsiteX114" fmla="*/ 812914 w 12192000"/>
              <a:gd name="connsiteY114" fmla="*/ 2210095 h 2240205"/>
              <a:gd name="connsiteX115" fmla="*/ 597225 w 12192000"/>
              <a:gd name="connsiteY115" fmla="*/ 2180999 h 2240205"/>
              <a:gd name="connsiteX116" fmla="*/ 520671 w 12192000"/>
              <a:gd name="connsiteY116" fmla="*/ 2180980 h 2240205"/>
              <a:gd name="connsiteX117" fmla="*/ 413835 w 12192000"/>
              <a:gd name="connsiteY117" fmla="*/ 2156783 h 2240205"/>
              <a:gd name="connsiteX118" fmla="*/ 376513 w 12192000"/>
              <a:gd name="connsiteY118" fmla="*/ 2154014 h 2240205"/>
              <a:gd name="connsiteX119" fmla="*/ 273386 w 12192000"/>
              <a:gd name="connsiteY119" fmla="*/ 2142551 h 2240205"/>
              <a:gd name="connsiteX120" fmla="*/ 77641 w 12192000"/>
              <a:gd name="connsiteY120" fmla="*/ 2126835 h 2240205"/>
              <a:gd name="connsiteX121" fmla="*/ 37645 w 12192000"/>
              <a:gd name="connsiteY121" fmla="*/ 2115401 h 2240205"/>
              <a:gd name="connsiteX122" fmla="*/ 4572 w 12192000"/>
              <a:gd name="connsiteY122" fmla="*/ 2111091 h 2240205"/>
              <a:gd name="connsiteX123" fmla="*/ 0 w 12192000"/>
              <a:gd name="connsiteY123" fmla="*/ 2110468 h 2240205"/>
              <a:gd name="connsiteX124" fmla="*/ 0 w 12192000"/>
              <a:gd name="connsiteY124" fmla="*/ 0 h 224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2000" h="2240205">
                <a:moveTo>
                  <a:pt x="0" y="0"/>
                </a:moveTo>
                <a:lnTo>
                  <a:pt x="12192000" y="0"/>
                </a:lnTo>
                <a:lnTo>
                  <a:pt x="12192000" y="751299"/>
                </a:lnTo>
                <a:cubicBezTo>
                  <a:pt x="12034412" y="757358"/>
                  <a:pt x="11991124" y="738944"/>
                  <a:pt x="11890686" y="732766"/>
                </a:cubicBezTo>
                <a:cubicBezTo>
                  <a:pt x="11800345" y="732488"/>
                  <a:pt x="11704998" y="747086"/>
                  <a:pt x="11649954" y="749628"/>
                </a:cubicBezTo>
                <a:cubicBezTo>
                  <a:pt x="11613048" y="740951"/>
                  <a:pt x="11593031" y="740811"/>
                  <a:pt x="11560424" y="748017"/>
                </a:cubicBezTo>
                <a:cubicBezTo>
                  <a:pt x="11488916" y="747650"/>
                  <a:pt x="11449669" y="773362"/>
                  <a:pt x="11358455" y="747593"/>
                </a:cubicBezTo>
                <a:cubicBezTo>
                  <a:pt x="11316233" y="754756"/>
                  <a:pt x="11184875" y="735040"/>
                  <a:pt x="11165209" y="748852"/>
                </a:cubicBezTo>
                <a:cubicBezTo>
                  <a:pt x="11113345" y="753539"/>
                  <a:pt x="11140250" y="736122"/>
                  <a:pt x="11058755" y="749617"/>
                </a:cubicBezTo>
                <a:cubicBezTo>
                  <a:pt x="10973519" y="757854"/>
                  <a:pt x="10849163" y="781170"/>
                  <a:pt x="10803046" y="774328"/>
                </a:cubicBezTo>
                <a:cubicBezTo>
                  <a:pt x="10741852" y="776895"/>
                  <a:pt x="10540854" y="756546"/>
                  <a:pt x="10458762" y="755400"/>
                </a:cubicBezTo>
                <a:cubicBezTo>
                  <a:pt x="10426976" y="747433"/>
                  <a:pt x="10327242" y="773719"/>
                  <a:pt x="10211200" y="767513"/>
                </a:cubicBezTo>
                <a:cubicBezTo>
                  <a:pt x="10195912" y="761163"/>
                  <a:pt x="10172943" y="749095"/>
                  <a:pt x="10167995" y="760843"/>
                </a:cubicBezTo>
                <a:cubicBezTo>
                  <a:pt x="10131971" y="759999"/>
                  <a:pt x="10031208" y="777398"/>
                  <a:pt x="9997044" y="780129"/>
                </a:cubicBezTo>
                <a:cubicBezTo>
                  <a:pt x="9972443" y="801329"/>
                  <a:pt x="9951331" y="779975"/>
                  <a:pt x="9943887" y="804141"/>
                </a:cubicBezTo>
                <a:lnTo>
                  <a:pt x="9918248" y="816628"/>
                </a:lnTo>
                <a:cubicBezTo>
                  <a:pt x="9873419" y="812573"/>
                  <a:pt x="9807158" y="855024"/>
                  <a:pt x="9767091" y="870550"/>
                </a:cubicBezTo>
                <a:cubicBezTo>
                  <a:pt x="9728743" y="880857"/>
                  <a:pt x="9714210" y="859344"/>
                  <a:pt x="9683005" y="894128"/>
                </a:cubicBezTo>
                <a:cubicBezTo>
                  <a:pt x="9638573" y="908150"/>
                  <a:pt x="9553332" y="950611"/>
                  <a:pt x="9500499" y="954680"/>
                </a:cubicBezTo>
                <a:cubicBezTo>
                  <a:pt x="9451943" y="966288"/>
                  <a:pt x="9427947" y="987268"/>
                  <a:pt x="9410017" y="993931"/>
                </a:cubicBezTo>
                <a:cubicBezTo>
                  <a:pt x="9408360" y="990327"/>
                  <a:pt x="9395782" y="990863"/>
                  <a:pt x="9392919" y="994656"/>
                </a:cubicBezTo>
                <a:cubicBezTo>
                  <a:pt x="9369253" y="996908"/>
                  <a:pt x="9294395" y="1002709"/>
                  <a:pt x="9268019" y="1007442"/>
                </a:cubicBezTo>
                <a:lnTo>
                  <a:pt x="9188177" y="1035474"/>
                </a:lnTo>
                <a:cubicBezTo>
                  <a:pt x="9182118" y="1028476"/>
                  <a:pt x="9162516" y="1043719"/>
                  <a:pt x="9155969" y="1046804"/>
                </a:cubicBezTo>
                <a:cubicBezTo>
                  <a:pt x="9154734" y="1041866"/>
                  <a:pt x="9138567" y="1041606"/>
                  <a:pt x="9133985" y="1046450"/>
                </a:cubicBezTo>
                <a:cubicBezTo>
                  <a:pt x="9112169" y="1062778"/>
                  <a:pt x="9019227" y="1027247"/>
                  <a:pt x="9003462" y="1042406"/>
                </a:cubicBezTo>
                <a:lnTo>
                  <a:pt x="8968445" y="1052169"/>
                </a:lnTo>
                <a:lnTo>
                  <a:pt x="8886001" y="1067468"/>
                </a:lnTo>
                <a:cubicBezTo>
                  <a:pt x="8847384" y="1050046"/>
                  <a:pt x="8863283" y="1068286"/>
                  <a:pt x="8838610" y="1075091"/>
                </a:cubicBezTo>
                <a:cubicBezTo>
                  <a:pt x="8780942" y="1086991"/>
                  <a:pt x="8730608" y="1108943"/>
                  <a:pt x="8665605" y="1110791"/>
                </a:cubicBezTo>
                <a:cubicBezTo>
                  <a:pt x="8590906" y="1106676"/>
                  <a:pt x="8491424" y="1191452"/>
                  <a:pt x="8419755" y="1216260"/>
                </a:cubicBezTo>
                <a:cubicBezTo>
                  <a:pt x="8376553" y="1231214"/>
                  <a:pt x="8414124" y="1215234"/>
                  <a:pt x="8411626" y="1214397"/>
                </a:cubicBezTo>
                <a:cubicBezTo>
                  <a:pt x="8391326" y="1238641"/>
                  <a:pt x="8371389" y="1231045"/>
                  <a:pt x="8363469" y="1246658"/>
                </a:cubicBezTo>
                <a:cubicBezTo>
                  <a:pt x="8322316" y="1258746"/>
                  <a:pt x="8283162" y="1250600"/>
                  <a:pt x="8275497" y="1264396"/>
                </a:cubicBezTo>
                <a:cubicBezTo>
                  <a:pt x="8194123" y="1257316"/>
                  <a:pt x="8141324" y="1289395"/>
                  <a:pt x="8074238" y="1301895"/>
                </a:cubicBezTo>
                <a:cubicBezTo>
                  <a:pt x="8012043" y="1315473"/>
                  <a:pt x="7936376" y="1347185"/>
                  <a:pt x="7902328" y="1345865"/>
                </a:cubicBezTo>
                <a:cubicBezTo>
                  <a:pt x="7876994" y="1370833"/>
                  <a:pt x="7861184" y="1361537"/>
                  <a:pt x="7840612" y="1369373"/>
                </a:cubicBezTo>
                <a:cubicBezTo>
                  <a:pt x="7803208" y="1375918"/>
                  <a:pt x="7836041" y="1389289"/>
                  <a:pt x="7786819" y="1378970"/>
                </a:cubicBezTo>
                <a:cubicBezTo>
                  <a:pt x="7732613" y="1405648"/>
                  <a:pt x="7556449" y="1409729"/>
                  <a:pt x="7548172" y="1417460"/>
                </a:cubicBezTo>
                <a:cubicBezTo>
                  <a:pt x="7520370" y="1413173"/>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183121" y="1595162"/>
                </a:lnTo>
                <a:lnTo>
                  <a:pt x="7164601" y="1606490"/>
                </a:lnTo>
                <a:cubicBezTo>
                  <a:pt x="7117444" y="1613299"/>
                  <a:pt x="6961715" y="1629624"/>
                  <a:pt x="6900177" y="1636016"/>
                </a:cubicBez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32342" y="1663214"/>
                  <a:pt x="6578001" y="1663494"/>
                  <a:pt x="6554894" y="1664428"/>
                </a:cubicBezTo>
                <a:lnTo>
                  <a:pt x="6516595" y="1667475"/>
                </a:lnTo>
                <a:lnTo>
                  <a:pt x="6508541" y="1668757"/>
                </a:lnTo>
                <a:cubicBezTo>
                  <a:pt x="6495493" y="1671715"/>
                  <a:pt x="6482908" y="1675051"/>
                  <a:pt x="6471012" y="1678604"/>
                </a:cubicBezTo>
                <a:cubicBezTo>
                  <a:pt x="6446928" y="1678425"/>
                  <a:pt x="6395710" y="1665896"/>
                  <a:pt x="6364035" y="1667683"/>
                </a:cubicBezTo>
                <a:lnTo>
                  <a:pt x="6243319" y="1695560"/>
                </a:lnTo>
                <a:cubicBezTo>
                  <a:pt x="6212879" y="1700946"/>
                  <a:pt x="6162673" y="1707632"/>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53307" y="1815450"/>
                </a:lnTo>
                <a:cubicBezTo>
                  <a:pt x="5364785" y="1835567"/>
                  <a:pt x="5272117" y="1842051"/>
                  <a:pt x="5221533" y="1846950"/>
                </a:cubicBezTo>
                <a:lnTo>
                  <a:pt x="5149802" y="1844846"/>
                </a:lnTo>
                <a:cubicBezTo>
                  <a:pt x="5138262" y="1844584"/>
                  <a:pt x="5124907" y="1847312"/>
                  <a:pt x="5114927" y="1847827"/>
                </a:cubicBez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57791" y="1796774"/>
                  <a:pt x="4662147" y="1786932"/>
                  <a:pt x="4640313" y="1784307"/>
                </a:cubicBezTo>
                <a:cubicBezTo>
                  <a:pt x="4614551" y="1781631"/>
                  <a:pt x="4552839" y="1782829"/>
                  <a:pt x="4536503" y="1785334"/>
                </a:cubicBezTo>
                <a:lnTo>
                  <a:pt x="4513724" y="1791996"/>
                </a:lnTo>
                <a:lnTo>
                  <a:pt x="4459810" y="1797886"/>
                </a:lnTo>
                <a:lnTo>
                  <a:pt x="4379064" y="1817177"/>
                </a:lnTo>
                <a:cubicBezTo>
                  <a:pt x="4349703" y="1824677"/>
                  <a:pt x="4313198" y="1824834"/>
                  <a:pt x="4290981" y="1839677"/>
                </a:cubicBezTo>
                <a:cubicBezTo>
                  <a:pt x="4277508" y="1842452"/>
                  <a:pt x="4248116" y="1849332"/>
                  <a:pt x="4238372" y="1851480"/>
                </a:cubicBez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78518" y="1876434"/>
                  <a:pt x="3780102" y="1870848"/>
                  <a:pt x="3758105" y="1871856"/>
                </a:cubicBezTo>
                <a:cubicBezTo>
                  <a:pt x="3717288" y="1874853"/>
                  <a:pt x="3625982" y="1888026"/>
                  <a:pt x="3567259" y="1893482"/>
                </a:cubicBezTo>
                <a:cubicBezTo>
                  <a:pt x="3512865" y="1897927"/>
                  <a:pt x="3463644" y="1898121"/>
                  <a:pt x="3405770" y="1904591"/>
                </a:cubicBezTo>
                <a:cubicBezTo>
                  <a:pt x="3361027" y="1917619"/>
                  <a:pt x="3312439" y="1902759"/>
                  <a:pt x="3280097" y="1919610"/>
                </a:cubicBezTo>
                <a:cubicBezTo>
                  <a:pt x="3120979" y="1944600"/>
                  <a:pt x="3052347" y="1932877"/>
                  <a:pt x="3009910" y="1957866"/>
                </a:cubicBezTo>
                <a:cubicBezTo>
                  <a:pt x="3005875" y="1961558"/>
                  <a:pt x="3001138" y="1964570"/>
                  <a:pt x="2995934" y="1967085"/>
                </a:cubicBezTo>
                <a:lnTo>
                  <a:pt x="2942858" y="1981367"/>
                </a:lnTo>
                <a:lnTo>
                  <a:pt x="2875436" y="1996977"/>
                </a:lnTo>
                <a:lnTo>
                  <a:pt x="2874892" y="1996085"/>
                </a:lnTo>
                <a:cubicBezTo>
                  <a:pt x="2869596" y="1995339"/>
                  <a:pt x="2856789" y="1995778"/>
                  <a:pt x="2843662" y="1992498"/>
                </a:cubicBezTo>
                <a:lnTo>
                  <a:pt x="2718916" y="1990867"/>
                </a:lnTo>
                <a:lnTo>
                  <a:pt x="2713522" y="1990173"/>
                </a:lnTo>
                <a:lnTo>
                  <a:pt x="2476147" y="1998305"/>
                </a:lnTo>
                <a:cubicBezTo>
                  <a:pt x="2437134" y="2013637"/>
                  <a:pt x="2413847" y="1999542"/>
                  <a:pt x="2373568" y="2003219"/>
                </a:cubicBezTo>
                <a:cubicBezTo>
                  <a:pt x="2342080" y="2003293"/>
                  <a:pt x="2308969" y="1996768"/>
                  <a:pt x="2287219" y="1998750"/>
                </a:cubicBezTo>
                <a:cubicBezTo>
                  <a:pt x="2221974" y="2012601"/>
                  <a:pt x="2205627" y="2006345"/>
                  <a:pt x="2164831" y="2010143"/>
                </a:cubicBezTo>
                <a:cubicBezTo>
                  <a:pt x="2133996" y="2017246"/>
                  <a:pt x="2078492" y="2040373"/>
                  <a:pt x="2058061" y="2047942"/>
                </a:cubicBezTo>
                <a:lnTo>
                  <a:pt x="2042244" y="2055560"/>
                </a:lnTo>
                <a:cubicBezTo>
                  <a:pt x="2012576" y="2064443"/>
                  <a:pt x="1896351" y="2111357"/>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390051" y="2245335"/>
                  <a:pt x="1383992" y="2237380"/>
                  <a:pt x="1370962" y="2237474"/>
                </a:cubicBezTo>
                <a:lnTo>
                  <a:pt x="1356367" y="2235089"/>
                </a:lnTo>
                <a:cubicBezTo>
                  <a:pt x="1341168" y="2233783"/>
                  <a:pt x="1306602" y="2233428"/>
                  <a:pt x="1279765" y="2229639"/>
                </a:cubicBezTo>
                <a:cubicBezTo>
                  <a:pt x="1260110" y="2221111"/>
                  <a:pt x="1209850" y="2211602"/>
                  <a:pt x="1195347" y="2212354"/>
                </a:cubicBezTo>
                <a:cubicBezTo>
                  <a:pt x="1171903" y="2216875"/>
                  <a:pt x="1033292" y="2222456"/>
                  <a:pt x="970251" y="2221029"/>
                </a:cubicBezTo>
                <a:cubicBezTo>
                  <a:pt x="913858" y="2213074"/>
                  <a:pt x="857841" y="2217424"/>
                  <a:pt x="812914" y="2210095"/>
                </a:cubicBezTo>
                <a:cubicBezTo>
                  <a:pt x="762967" y="2180805"/>
                  <a:pt x="645932" y="2185851"/>
                  <a:pt x="597225" y="2180999"/>
                </a:cubicBezTo>
                <a:cubicBezTo>
                  <a:pt x="575890" y="2176791"/>
                  <a:pt x="534371" y="2181270"/>
                  <a:pt x="520671" y="2180980"/>
                </a:cubicBezTo>
                <a:cubicBezTo>
                  <a:pt x="455720" y="2175427"/>
                  <a:pt x="449447" y="2164849"/>
                  <a:pt x="413835" y="2156783"/>
                </a:cubicBezTo>
                <a:cubicBezTo>
                  <a:pt x="401959" y="2163765"/>
                  <a:pt x="389622" y="2160522"/>
                  <a:pt x="376513" y="2154014"/>
                </a:cubicBezTo>
                <a:cubicBezTo>
                  <a:pt x="344376" y="2156059"/>
                  <a:pt x="311403" y="2146283"/>
                  <a:pt x="273386" y="2142551"/>
                </a:cubicBezTo>
                <a:cubicBezTo>
                  <a:pt x="223574" y="2138021"/>
                  <a:pt x="116931" y="2131360"/>
                  <a:pt x="77641" y="2126835"/>
                </a:cubicBezTo>
                <a:lnTo>
                  <a:pt x="37645" y="2115401"/>
                </a:lnTo>
                <a:cubicBezTo>
                  <a:pt x="29688" y="2109582"/>
                  <a:pt x="16534" y="2111084"/>
                  <a:pt x="4572" y="2111091"/>
                </a:cubicBezTo>
                <a:lnTo>
                  <a:pt x="0" y="2110468"/>
                </a:lnTo>
                <a:lnTo>
                  <a:pt x="0" y="0"/>
                </a:lnTo>
                <a:close/>
              </a:path>
            </a:pathLst>
          </a:custGeom>
          <a:blipFill>
            <a:blip r:embed="rId2"/>
            <a:tile tx="0" ty="0" sx="70000" sy="7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1D699C12-88BA-8C5B-3386-A252FC3F6ABD}"/>
              </a:ext>
            </a:extLst>
          </p:cNvPr>
          <p:cNvSpPr>
            <a:spLocks noGrp="1"/>
          </p:cNvSpPr>
          <p:nvPr>
            <p:ph type="title"/>
          </p:nvPr>
        </p:nvSpPr>
        <p:spPr>
          <a:xfrm>
            <a:off x="1219200" y="717283"/>
            <a:ext cx="9753600" cy="1149844"/>
          </a:xfrm>
        </p:spPr>
        <p:txBody>
          <a:bodyPr anchor="ctr">
            <a:normAutofit/>
          </a:bodyPr>
          <a:lstStyle/>
          <a:p>
            <a:r>
              <a:rPr lang="en-GB">
                <a:highlight>
                  <a:srgbClr val="FFFF00"/>
                </a:highlight>
              </a:rPr>
              <a:t>Ethical Considerations of Generative-AI</a:t>
            </a:r>
          </a:p>
        </p:txBody>
      </p:sp>
      <p:graphicFrame>
        <p:nvGraphicFramePr>
          <p:cNvPr id="6" name="Content Placeholder 2">
            <a:extLst>
              <a:ext uri="{FF2B5EF4-FFF2-40B4-BE49-F238E27FC236}">
                <a16:creationId xmlns:a16="http://schemas.microsoft.com/office/drawing/2014/main" id="{E52C2216-7FCB-4808-C795-C5125671296B}"/>
              </a:ext>
            </a:extLst>
          </p:cNvPr>
          <p:cNvGraphicFramePr>
            <a:graphicFrameLocks noGrp="1"/>
          </p:cNvGraphicFramePr>
          <p:nvPr>
            <p:ph idx="1"/>
            <p:extLst>
              <p:ext uri="{D42A27DB-BD31-4B8C-83A1-F6EECF244321}">
                <p14:modId xmlns:p14="http://schemas.microsoft.com/office/powerpoint/2010/main" val="4038282211"/>
              </p:ext>
            </p:extLst>
          </p:nvPr>
        </p:nvGraphicFramePr>
        <p:xfrm>
          <a:off x="1219200" y="2317750"/>
          <a:ext cx="9753600" cy="400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5205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441B98B-6E41-475D-97DA-426952893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E479B5C-2CB5-4B9A-901A-FB1FE2E35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9475"/>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810 w 12192000"/>
              <a:gd name="connsiteY144" fmla="*/ 1797886 h 2237474"/>
              <a:gd name="connsiteX145" fmla="*/ 4379064 w 12192000"/>
              <a:gd name="connsiteY145" fmla="*/ 1817177 h 2237474"/>
              <a:gd name="connsiteX146" fmla="*/ 4319209 w 12192000"/>
              <a:gd name="connsiteY146" fmla="*/ 1834833 h 2237474"/>
              <a:gd name="connsiteX147" fmla="*/ 4306907 w 12192000"/>
              <a:gd name="connsiteY147" fmla="*/ 1841641 h 2237474"/>
              <a:gd name="connsiteX148" fmla="*/ 4290981 w 12192000"/>
              <a:gd name="connsiteY148" fmla="*/ 1839677 h 2237474"/>
              <a:gd name="connsiteX149" fmla="*/ 4285792 w 12192000"/>
              <a:gd name="connsiteY149" fmla="*/ 1836231 h 2237474"/>
              <a:gd name="connsiteX150" fmla="*/ 4238372 w 12192000"/>
              <a:gd name="connsiteY150" fmla="*/ 1851480 h 2237474"/>
              <a:gd name="connsiteX151" fmla="*/ 4232517 w 12192000"/>
              <a:gd name="connsiteY151" fmla="*/ 1852567 h 2237474"/>
              <a:gd name="connsiteX152" fmla="*/ 4191732 w 12192000"/>
              <a:gd name="connsiteY152" fmla="*/ 1857328 h 2237474"/>
              <a:gd name="connsiteX153" fmla="*/ 4065532 w 12192000"/>
              <a:gd name="connsiteY153" fmla="*/ 1855477 h 2237474"/>
              <a:gd name="connsiteX154" fmla="*/ 4028460 w 12192000"/>
              <a:gd name="connsiteY154" fmla="*/ 1855137 h 2237474"/>
              <a:gd name="connsiteX155" fmla="*/ 4002267 w 12192000"/>
              <a:gd name="connsiteY155" fmla="*/ 1852352 h 2237474"/>
              <a:gd name="connsiteX156" fmla="*/ 3931396 w 12192000"/>
              <a:gd name="connsiteY156" fmla="*/ 1858915 h 2237474"/>
              <a:gd name="connsiteX157" fmla="*/ 3812162 w 12192000"/>
              <a:gd name="connsiteY157" fmla="*/ 1875501 h 2237474"/>
              <a:gd name="connsiteX158" fmla="*/ 3767672 w 12192000"/>
              <a:gd name="connsiteY158" fmla="*/ 1874600 h 2237474"/>
              <a:gd name="connsiteX159" fmla="*/ 3764741 w 12192000"/>
              <a:gd name="connsiteY159" fmla="*/ 1869433 h 2237474"/>
              <a:gd name="connsiteX160" fmla="*/ 3751332 w 12192000"/>
              <a:gd name="connsiteY160" fmla="*/ 1869854 h 2237474"/>
              <a:gd name="connsiteX161" fmla="*/ 3748155 w 12192000"/>
              <a:gd name="connsiteY161" fmla="*/ 1868903 h 2237474"/>
              <a:gd name="connsiteX162" fmla="*/ 3729530 w 12192000"/>
              <a:gd name="connsiteY162" fmla="*/ 1864513 h 2237474"/>
              <a:gd name="connsiteX163" fmla="*/ 3680177 w 12192000"/>
              <a:gd name="connsiteY163" fmla="*/ 1881552 h 2237474"/>
              <a:gd name="connsiteX164" fmla="*/ 3567259 w 12192000"/>
              <a:gd name="connsiteY164" fmla="*/ 1893482 h 2237474"/>
              <a:gd name="connsiteX165" fmla="*/ 3405770 w 12192000"/>
              <a:gd name="connsiteY165" fmla="*/ 1904591 h 2237474"/>
              <a:gd name="connsiteX166" fmla="*/ 3280097 w 12192000"/>
              <a:gd name="connsiteY166" fmla="*/ 1919610 h 2237474"/>
              <a:gd name="connsiteX167" fmla="*/ 3123424 w 12192000"/>
              <a:gd name="connsiteY167" fmla="*/ 1952930 h 2237474"/>
              <a:gd name="connsiteX168" fmla="*/ 3009910 w 12192000"/>
              <a:gd name="connsiteY168" fmla="*/ 1957866 h 2237474"/>
              <a:gd name="connsiteX169" fmla="*/ 2995934 w 12192000"/>
              <a:gd name="connsiteY169" fmla="*/ 1967085 h 2237474"/>
              <a:gd name="connsiteX170" fmla="*/ 2980071 w 12192000"/>
              <a:gd name="connsiteY170" fmla="*/ 1972988 h 2237474"/>
              <a:gd name="connsiteX171" fmla="*/ 2978094 w 12192000"/>
              <a:gd name="connsiteY171" fmla="*/ 1972369 h 2237474"/>
              <a:gd name="connsiteX172" fmla="*/ 2942858 w 12192000"/>
              <a:gd name="connsiteY172" fmla="*/ 1981367 h 2237474"/>
              <a:gd name="connsiteX173" fmla="*/ 2875436 w 12192000"/>
              <a:gd name="connsiteY173" fmla="*/ 1996977 h 2237474"/>
              <a:gd name="connsiteX174" fmla="*/ 2874892 w 12192000"/>
              <a:gd name="connsiteY174" fmla="*/ 1996085 h 2237474"/>
              <a:gd name="connsiteX175" fmla="*/ 2864145 w 12192000"/>
              <a:gd name="connsiteY175" fmla="*/ 1994061 h 2237474"/>
              <a:gd name="connsiteX176" fmla="*/ 2843662 w 12192000"/>
              <a:gd name="connsiteY176" fmla="*/ 1992498 h 2237474"/>
              <a:gd name="connsiteX177" fmla="*/ 2796128 w 12192000"/>
              <a:gd name="connsiteY177" fmla="*/ 1976403 h 2237474"/>
              <a:gd name="connsiteX178" fmla="*/ 2756784 w 12192000"/>
              <a:gd name="connsiteY178" fmla="*/ 1985116 h 2237474"/>
              <a:gd name="connsiteX179" fmla="*/ 2748833 w 12192000"/>
              <a:gd name="connsiteY179" fmla="*/ 1986323 h 2237474"/>
              <a:gd name="connsiteX180" fmla="*/ 2748661 w 12192000"/>
              <a:gd name="connsiteY180" fmla="*/ 1986122 h 2237474"/>
              <a:gd name="connsiteX181" fmla="*/ 2740251 w 12192000"/>
              <a:gd name="connsiteY181" fmla="*/ 1986946 h 2237474"/>
              <a:gd name="connsiteX182" fmla="*/ 2718916 w 12192000"/>
              <a:gd name="connsiteY182" fmla="*/ 1990867 h 2237474"/>
              <a:gd name="connsiteX183" fmla="*/ 2713522 w 12192000"/>
              <a:gd name="connsiteY183" fmla="*/ 1990173 h 2237474"/>
              <a:gd name="connsiteX184" fmla="*/ 2680597 w 12192000"/>
              <a:gd name="connsiteY184" fmla="*/ 1984996 h 2237474"/>
              <a:gd name="connsiteX185" fmla="*/ 2578178 w 12192000"/>
              <a:gd name="connsiteY185" fmla="*/ 1990531 h 2237474"/>
              <a:gd name="connsiteX186" fmla="*/ 2476147 w 12192000"/>
              <a:gd name="connsiteY186" fmla="*/ 1998305 h 2237474"/>
              <a:gd name="connsiteX187" fmla="*/ 2373568 w 12192000"/>
              <a:gd name="connsiteY187" fmla="*/ 2003219 h 2237474"/>
              <a:gd name="connsiteX188" fmla="*/ 2321399 w 12192000"/>
              <a:gd name="connsiteY188" fmla="*/ 1989467 h 2237474"/>
              <a:gd name="connsiteX189" fmla="*/ 2315525 w 12192000"/>
              <a:gd name="connsiteY189" fmla="*/ 1989708 h 2237474"/>
              <a:gd name="connsiteX190" fmla="*/ 2300792 w 12192000"/>
              <a:gd name="connsiteY190" fmla="*/ 1994290 h 2237474"/>
              <a:gd name="connsiteX191" fmla="*/ 2295469 w 12192000"/>
              <a:gd name="connsiteY191" fmla="*/ 1996659 h 2237474"/>
              <a:gd name="connsiteX192" fmla="*/ 2287219 w 12192000"/>
              <a:gd name="connsiteY192" fmla="*/ 1998750 h 2237474"/>
              <a:gd name="connsiteX193" fmla="*/ 2286948 w 12192000"/>
              <a:gd name="connsiteY193" fmla="*/ 1998596 h 2237474"/>
              <a:gd name="connsiteX194" fmla="*/ 2243069 w 12192000"/>
              <a:gd name="connsiteY194" fmla="*/ 2015111 h 2237474"/>
              <a:gd name="connsiteX195" fmla="*/ 2186609 w 12192000"/>
              <a:gd name="connsiteY195" fmla="*/ 2008263 h 2237474"/>
              <a:gd name="connsiteX196" fmla="*/ 2164831 w 12192000"/>
              <a:gd name="connsiteY196" fmla="*/ 2010143 h 2237474"/>
              <a:gd name="connsiteX197" fmla="*/ 2152836 w 12192000"/>
              <a:gd name="connsiteY197" fmla="*/ 2010048 h 2237474"/>
              <a:gd name="connsiteX198" fmla="*/ 2117102 w 12192000"/>
              <a:gd name="connsiteY198" fmla="*/ 2023004 h 2237474"/>
              <a:gd name="connsiteX199" fmla="*/ 2111935 w 12192000"/>
              <a:gd name="connsiteY199" fmla="*/ 2023163 h 2237474"/>
              <a:gd name="connsiteX200" fmla="*/ 2089991 w 12192000"/>
              <a:gd name="connsiteY200" fmla="*/ 2034193 h 2237474"/>
              <a:gd name="connsiteX201" fmla="*/ 2058061 w 12192000"/>
              <a:gd name="connsiteY201" fmla="*/ 2047942 h 2237474"/>
              <a:gd name="connsiteX202" fmla="*/ 2055737 w 12192000"/>
              <a:gd name="connsiteY202" fmla="*/ 2047704 h 2237474"/>
              <a:gd name="connsiteX203" fmla="*/ 2042244 w 12192000"/>
              <a:gd name="connsiteY203" fmla="*/ 2055560 h 2237474"/>
              <a:gd name="connsiteX204" fmla="*/ 1976224 w 12192000"/>
              <a:gd name="connsiteY204" fmla="*/ 2074257 h 2237474"/>
              <a:gd name="connsiteX205" fmla="*/ 1877728 w 12192000"/>
              <a:gd name="connsiteY205" fmla="*/ 2101004 h 2237474"/>
              <a:gd name="connsiteX206" fmla="*/ 1759056 w 12192000"/>
              <a:gd name="connsiteY206" fmla="*/ 2125608 h 2237474"/>
              <a:gd name="connsiteX207" fmla="*/ 1637948 w 12192000"/>
              <a:gd name="connsiteY207" fmla="*/ 2172597 h 2237474"/>
              <a:gd name="connsiteX208" fmla="*/ 1434549 w 12192000"/>
              <a:gd name="connsiteY208" fmla="*/ 2234522 h 2237474"/>
              <a:gd name="connsiteX209" fmla="*/ 1398481 w 12192000"/>
              <a:gd name="connsiteY209" fmla="*/ 2237074 h 2237474"/>
              <a:gd name="connsiteX210" fmla="*/ 1398407 w 12192000"/>
              <a:gd name="connsiteY210" fmla="*/ 2237095 h 2237474"/>
              <a:gd name="connsiteX211" fmla="*/ 1370962 w 12192000"/>
              <a:gd name="connsiteY211" fmla="*/ 2237474 h 2237474"/>
              <a:gd name="connsiteX212" fmla="*/ 1356367 w 12192000"/>
              <a:gd name="connsiteY212" fmla="*/ 2235089 h 2237474"/>
              <a:gd name="connsiteX213" fmla="*/ 1324828 w 12192000"/>
              <a:gd name="connsiteY213" fmla="*/ 2231968 h 2237474"/>
              <a:gd name="connsiteX214" fmla="*/ 1297744 w 12192000"/>
              <a:gd name="connsiteY214" fmla="*/ 2235849 h 2237474"/>
              <a:gd name="connsiteX215" fmla="*/ 1286236 w 12192000"/>
              <a:gd name="connsiteY215" fmla="*/ 2233135 h 2237474"/>
              <a:gd name="connsiteX216" fmla="*/ 1283504 w 12192000"/>
              <a:gd name="connsiteY216" fmla="*/ 2233797 h 2237474"/>
              <a:gd name="connsiteX217" fmla="*/ 1279765 w 12192000"/>
              <a:gd name="connsiteY217" fmla="*/ 2229639 h 2237474"/>
              <a:gd name="connsiteX218" fmla="*/ 1195347 w 12192000"/>
              <a:gd name="connsiteY218" fmla="*/ 2212354 h 2237474"/>
              <a:gd name="connsiteX219" fmla="*/ 970251 w 12192000"/>
              <a:gd name="connsiteY219" fmla="*/ 2221029 h 2237474"/>
              <a:gd name="connsiteX220" fmla="*/ 812914 w 12192000"/>
              <a:gd name="connsiteY220" fmla="*/ 2202752 h 2237474"/>
              <a:gd name="connsiteX221" fmla="*/ 800195 w 12192000"/>
              <a:gd name="connsiteY221" fmla="*/ 2209407 h 2237474"/>
              <a:gd name="connsiteX222" fmla="*/ 784978 w 12192000"/>
              <a:gd name="connsiteY222" fmla="*/ 2212360 h 2237474"/>
              <a:gd name="connsiteX223" fmla="*/ 681987 w 12192000"/>
              <a:gd name="connsiteY223" fmla="*/ 2216757 h 2237474"/>
              <a:gd name="connsiteX224" fmla="*/ 669923 w 12192000"/>
              <a:gd name="connsiteY224" fmla="*/ 2211682 h 2237474"/>
              <a:gd name="connsiteX225" fmla="*/ 648680 w 12192000"/>
              <a:gd name="connsiteY225" fmla="*/ 2206229 h 2237474"/>
              <a:gd name="connsiteX226" fmla="*/ 597225 w 12192000"/>
              <a:gd name="connsiteY226" fmla="*/ 2180999 h 2237474"/>
              <a:gd name="connsiteX227" fmla="*/ 558449 w 12192000"/>
              <a:gd name="connsiteY227" fmla="*/ 2182346 h 2237474"/>
              <a:gd name="connsiteX228" fmla="*/ 550517 w 12192000"/>
              <a:gd name="connsiteY228" fmla="*/ 2182060 h 2237474"/>
              <a:gd name="connsiteX229" fmla="*/ 550309 w 12192000"/>
              <a:gd name="connsiteY229" fmla="*/ 2181825 h 2237474"/>
              <a:gd name="connsiteX230" fmla="*/ 541836 w 12192000"/>
              <a:gd name="connsiteY230" fmla="*/ 2181063 h 2237474"/>
              <a:gd name="connsiteX231" fmla="*/ 536057 w 12192000"/>
              <a:gd name="connsiteY231" fmla="*/ 2181537 h 2237474"/>
              <a:gd name="connsiteX232" fmla="*/ 520671 w 12192000"/>
              <a:gd name="connsiteY232" fmla="*/ 2180980 h 2237474"/>
              <a:gd name="connsiteX233" fmla="*/ 515024 w 12192000"/>
              <a:gd name="connsiteY233" fmla="*/ 2179258 h 2237474"/>
              <a:gd name="connsiteX234" fmla="*/ 512278 w 12192000"/>
              <a:gd name="connsiteY234" fmla="*/ 2176369 h 2237474"/>
              <a:gd name="connsiteX235" fmla="*/ 480419 w 12192000"/>
              <a:gd name="connsiteY235" fmla="*/ 2167807 h 2237474"/>
              <a:gd name="connsiteX236" fmla="*/ 413835 w 12192000"/>
              <a:gd name="connsiteY236" fmla="*/ 2156783 h 2237474"/>
              <a:gd name="connsiteX237" fmla="*/ 376513 w 12192000"/>
              <a:gd name="connsiteY237" fmla="*/ 2154014 h 2237474"/>
              <a:gd name="connsiteX238" fmla="*/ 273386 w 12192000"/>
              <a:gd name="connsiteY238" fmla="*/ 2142551 h 2237474"/>
              <a:gd name="connsiteX239" fmla="*/ 169207 w 12192000"/>
              <a:gd name="connsiteY239" fmla="*/ 2128100 h 2237474"/>
              <a:gd name="connsiteX240" fmla="*/ 93149 w 12192000"/>
              <a:gd name="connsiteY240" fmla="*/ 2105324 h 2237474"/>
              <a:gd name="connsiteX241" fmla="*/ 88109 w 12192000"/>
              <a:gd name="connsiteY241" fmla="*/ 2106704 h 2237474"/>
              <a:gd name="connsiteX242" fmla="*/ 80022 w 12192000"/>
              <a:gd name="connsiteY242" fmla="*/ 2107254 h 2237474"/>
              <a:gd name="connsiteX243" fmla="*/ 79717 w 12192000"/>
              <a:gd name="connsiteY243" fmla="*/ 2107046 h 2237474"/>
              <a:gd name="connsiteX244" fmla="*/ 72352 w 12192000"/>
              <a:gd name="connsiteY244" fmla="*/ 2107991 h 2237474"/>
              <a:gd name="connsiteX245" fmla="*/ 37645 w 12192000"/>
              <a:gd name="connsiteY245" fmla="*/ 2115401 h 2237474"/>
              <a:gd name="connsiteX246" fmla="*/ 4572 w 12192000"/>
              <a:gd name="connsiteY246" fmla="*/ 2111091 h 2237474"/>
              <a:gd name="connsiteX247" fmla="*/ 0 w 12192000"/>
              <a:gd name="connsiteY247" fmla="*/ 2110468 h 2237474"/>
              <a:gd name="connsiteX248" fmla="*/ 0 w 12192000"/>
              <a:gd name="connsiteY24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459810 w 12192000"/>
              <a:gd name="connsiteY143" fmla="*/ 1797886 h 2237474"/>
              <a:gd name="connsiteX144" fmla="*/ 4379064 w 12192000"/>
              <a:gd name="connsiteY144" fmla="*/ 1817177 h 2237474"/>
              <a:gd name="connsiteX145" fmla="*/ 4319209 w 12192000"/>
              <a:gd name="connsiteY145" fmla="*/ 1834833 h 2237474"/>
              <a:gd name="connsiteX146" fmla="*/ 4306907 w 12192000"/>
              <a:gd name="connsiteY146" fmla="*/ 1841641 h 2237474"/>
              <a:gd name="connsiteX147" fmla="*/ 4290981 w 12192000"/>
              <a:gd name="connsiteY147" fmla="*/ 1839677 h 2237474"/>
              <a:gd name="connsiteX148" fmla="*/ 4285792 w 12192000"/>
              <a:gd name="connsiteY148" fmla="*/ 1836231 h 2237474"/>
              <a:gd name="connsiteX149" fmla="*/ 4238372 w 12192000"/>
              <a:gd name="connsiteY149" fmla="*/ 1851480 h 2237474"/>
              <a:gd name="connsiteX150" fmla="*/ 4232517 w 12192000"/>
              <a:gd name="connsiteY150" fmla="*/ 1852567 h 2237474"/>
              <a:gd name="connsiteX151" fmla="*/ 4191732 w 12192000"/>
              <a:gd name="connsiteY151" fmla="*/ 1857328 h 2237474"/>
              <a:gd name="connsiteX152" fmla="*/ 4065532 w 12192000"/>
              <a:gd name="connsiteY152" fmla="*/ 1855477 h 2237474"/>
              <a:gd name="connsiteX153" fmla="*/ 4028460 w 12192000"/>
              <a:gd name="connsiteY153" fmla="*/ 1855137 h 2237474"/>
              <a:gd name="connsiteX154" fmla="*/ 4002267 w 12192000"/>
              <a:gd name="connsiteY154" fmla="*/ 1852352 h 2237474"/>
              <a:gd name="connsiteX155" fmla="*/ 3931396 w 12192000"/>
              <a:gd name="connsiteY155" fmla="*/ 1858915 h 2237474"/>
              <a:gd name="connsiteX156" fmla="*/ 3812162 w 12192000"/>
              <a:gd name="connsiteY156" fmla="*/ 1875501 h 2237474"/>
              <a:gd name="connsiteX157" fmla="*/ 3767672 w 12192000"/>
              <a:gd name="connsiteY157" fmla="*/ 1874600 h 2237474"/>
              <a:gd name="connsiteX158" fmla="*/ 3764741 w 12192000"/>
              <a:gd name="connsiteY158" fmla="*/ 1869433 h 2237474"/>
              <a:gd name="connsiteX159" fmla="*/ 3751332 w 12192000"/>
              <a:gd name="connsiteY159" fmla="*/ 1869854 h 2237474"/>
              <a:gd name="connsiteX160" fmla="*/ 3748155 w 12192000"/>
              <a:gd name="connsiteY160" fmla="*/ 1868903 h 2237474"/>
              <a:gd name="connsiteX161" fmla="*/ 3729530 w 12192000"/>
              <a:gd name="connsiteY161" fmla="*/ 1864513 h 2237474"/>
              <a:gd name="connsiteX162" fmla="*/ 3680177 w 12192000"/>
              <a:gd name="connsiteY162" fmla="*/ 1881552 h 2237474"/>
              <a:gd name="connsiteX163" fmla="*/ 3567259 w 12192000"/>
              <a:gd name="connsiteY163" fmla="*/ 1893482 h 2237474"/>
              <a:gd name="connsiteX164" fmla="*/ 3405770 w 12192000"/>
              <a:gd name="connsiteY164" fmla="*/ 1904591 h 2237474"/>
              <a:gd name="connsiteX165" fmla="*/ 3280097 w 12192000"/>
              <a:gd name="connsiteY165" fmla="*/ 1919610 h 2237474"/>
              <a:gd name="connsiteX166" fmla="*/ 3123424 w 12192000"/>
              <a:gd name="connsiteY166" fmla="*/ 1952930 h 2237474"/>
              <a:gd name="connsiteX167" fmla="*/ 3009910 w 12192000"/>
              <a:gd name="connsiteY167" fmla="*/ 1957866 h 2237474"/>
              <a:gd name="connsiteX168" fmla="*/ 2995934 w 12192000"/>
              <a:gd name="connsiteY168" fmla="*/ 1967085 h 2237474"/>
              <a:gd name="connsiteX169" fmla="*/ 2980071 w 12192000"/>
              <a:gd name="connsiteY169" fmla="*/ 1972988 h 2237474"/>
              <a:gd name="connsiteX170" fmla="*/ 2978094 w 12192000"/>
              <a:gd name="connsiteY170" fmla="*/ 1972369 h 2237474"/>
              <a:gd name="connsiteX171" fmla="*/ 2942858 w 12192000"/>
              <a:gd name="connsiteY171" fmla="*/ 1981367 h 2237474"/>
              <a:gd name="connsiteX172" fmla="*/ 2875436 w 12192000"/>
              <a:gd name="connsiteY172" fmla="*/ 1996977 h 2237474"/>
              <a:gd name="connsiteX173" fmla="*/ 2874892 w 12192000"/>
              <a:gd name="connsiteY173" fmla="*/ 1996085 h 2237474"/>
              <a:gd name="connsiteX174" fmla="*/ 2864145 w 12192000"/>
              <a:gd name="connsiteY174" fmla="*/ 1994061 h 2237474"/>
              <a:gd name="connsiteX175" fmla="*/ 2843662 w 12192000"/>
              <a:gd name="connsiteY175" fmla="*/ 1992498 h 2237474"/>
              <a:gd name="connsiteX176" fmla="*/ 2796128 w 12192000"/>
              <a:gd name="connsiteY176" fmla="*/ 1976403 h 2237474"/>
              <a:gd name="connsiteX177" fmla="*/ 2756784 w 12192000"/>
              <a:gd name="connsiteY177" fmla="*/ 1985116 h 2237474"/>
              <a:gd name="connsiteX178" fmla="*/ 2748833 w 12192000"/>
              <a:gd name="connsiteY178" fmla="*/ 1986323 h 2237474"/>
              <a:gd name="connsiteX179" fmla="*/ 2748661 w 12192000"/>
              <a:gd name="connsiteY179" fmla="*/ 1986122 h 2237474"/>
              <a:gd name="connsiteX180" fmla="*/ 2740251 w 12192000"/>
              <a:gd name="connsiteY180" fmla="*/ 1986946 h 2237474"/>
              <a:gd name="connsiteX181" fmla="*/ 2718916 w 12192000"/>
              <a:gd name="connsiteY181" fmla="*/ 1990867 h 2237474"/>
              <a:gd name="connsiteX182" fmla="*/ 2713522 w 12192000"/>
              <a:gd name="connsiteY182" fmla="*/ 1990173 h 2237474"/>
              <a:gd name="connsiteX183" fmla="*/ 2680597 w 12192000"/>
              <a:gd name="connsiteY183" fmla="*/ 1984996 h 2237474"/>
              <a:gd name="connsiteX184" fmla="*/ 2578178 w 12192000"/>
              <a:gd name="connsiteY184" fmla="*/ 1990531 h 2237474"/>
              <a:gd name="connsiteX185" fmla="*/ 2476147 w 12192000"/>
              <a:gd name="connsiteY185" fmla="*/ 1998305 h 2237474"/>
              <a:gd name="connsiteX186" fmla="*/ 2373568 w 12192000"/>
              <a:gd name="connsiteY186" fmla="*/ 2003219 h 2237474"/>
              <a:gd name="connsiteX187" fmla="*/ 2321399 w 12192000"/>
              <a:gd name="connsiteY187" fmla="*/ 1989467 h 2237474"/>
              <a:gd name="connsiteX188" fmla="*/ 2315525 w 12192000"/>
              <a:gd name="connsiteY188" fmla="*/ 1989708 h 2237474"/>
              <a:gd name="connsiteX189" fmla="*/ 2300792 w 12192000"/>
              <a:gd name="connsiteY189" fmla="*/ 1994290 h 2237474"/>
              <a:gd name="connsiteX190" fmla="*/ 2295469 w 12192000"/>
              <a:gd name="connsiteY190" fmla="*/ 1996659 h 2237474"/>
              <a:gd name="connsiteX191" fmla="*/ 2287219 w 12192000"/>
              <a:gd name="connsiteY191" fmla="*/ 1998750 h 2237474"/>
              <a:gd name="connsiteX192" fmla="*/ 2286948 w 12192000"/>
              <a:gd name="connsiteY192" fmla="*/ 1998596 h 2237474"/>
              <a:gd name="connsiteX193" fmla="*/ 2243069 w 12192000"/>
              <a:gd name="connsiteY193" fmla="*/ 2015111 h 2237474"/>
              <a:gd name="connsiteX194" fmla="*/ 2186609 w 12192000"/>
              <a:gd name="connsiteY194" fmla="*/ 2008263 h 2237474"/>
              <a:gd name="connsiteX195" fmla="*/ 2164831 w 12192000"/>
              <a:gd name="connsiteY195" fmla="*/ 2010143 h 2237474"/>
              <a:gd name="connsiteX196" fmla="*/ 2152836 w 12192000"/>
              <a:gd name="connsiteY196" fmla="*/ 2010048 h 2237474"/>
              <a:gd name="connsiteX197" fmla="*/ 2117102 w 12192000"/>
              <a:gd name="connsiteY197" fmla="*/ 2023004 h 2237474"/>
              <a:gd name="connsiteX198" fmla="*/ 2111935 w 12192000"/>
              <a:gd name="connsiteY198" fmla="*/ 2023163 h 2237474"/>
              <a:gd name="connsiteX199" fmla="*/ 2089991 w 12192000"/>
              <a:gd name="connsiteY199" fmla="*/ 2034193 h 2237474"/>
              <a:gd name="connsiteX200" fmla="*/ 2058061 w 12192000"/>
              <a:gd name="connsiteY200" fmla="*/ 2047942 h 2237474"/>
              <a:gd name="connsiteX201" fmla="*/ 2055737 w 12192000"/>
              <a:gd name="connsiteY201" fmla="*/ 2047704 h 2237474"/>
              <a:gd name="connsiteX202" fmla="*/ 2042244 w 12192000"/>
              <a:gd name="connsiteY202" fmla="*/ 2055560 h 2237474"/>
              <a:gd name="connsiteX203" fmla="*/ 1976224 w 12192000"/>
              <a:gd name="connsiteY203" fmla="*/ 2074257 h 2237474"/>
              <a:gd name="connsiteX204" fmla="*/ 1877728 w 12192000"/>
              <a:gd name="connsiteY204" fmla="*/ 2101004 h 2237474"/>
              <a:gd name="connsiteX205" fmla="*/ 1759056 w 12192000"/>
              <a:gd name="connsiteY205" fmla="*/ 2125608 h 2237474"/>
              <a:gd name="connsiteX206" fmla="*/ 1637948 w 12192000"/>
              <a:gd name="connsiteY206" fmla="*/ 2172597 h 2237474"/>
              <a:gd name="connsiteX207" fmla="*/ 1434549 w 12192000"/>
              <a:gd name="connsiteY207" fmla="*/ 2234522 h 2237474"/>
              <a:gd name="connsiteX208" fmla="*/ 1398481 w 12192000"/>
              <a:gd name="connsiteY208" fmla="*/ 2237074 h 2237474"/>
              <a:gd name="connsiteX209" fmla="*/ 1398407 w 12192000"/>
              <a:gd name="connsiteY209" fmla="*/ 2237095 h 2237474"/>
              <a:gd name="connsiteX210" fmla="*/ 1370962 w 12192000"/>
              <a:gd name="connsiteY210" fmla="*/ 2237474 h 2237474"/>
              <a:gd name="connsiteX211" fmla="*/ 1356367 w 12192000"/>
              <a:gd name="connsiteY211" fmla="*/ 2235089 h 2237474"/>
              <a:gd name="connsiteX212" fmla="*/ 1324828 w 12192000"/>
              <a:gd name="connsiteY212" fmla="*/ 2231968 h 2237474"/>
              <a:gd name="connsiteX213" fmla="*/ 1297744 w 12192000"/>
              <a:gd name="connsiteY213" fmla="*/ 2235849 h 2237474"/>
              <a:gd name="connsiteX214" fmla="*/ 1286236 w 12192000"/>
              <a:gd name="connsiteY214" fmla="*/ 2233135 h 2237474"/>
              <a:gd name="connsiteX215" fmla="*/ 1283504 w 12192000"/>
              <a:gd name="connsiteY215" fmla="*/ 2233797 h 2237474"/>
              <a:gd name="connsiteX216" fmla="*/ 1279765 w 12192000"/>
              <a:gd name="connsiteY216" fmla="*/ 2229639 h 2237474"/>
              <a:gd name="connsiteX217" fmla="*/ 1195347 w 12192000"/>
              <a:gd name="connsiteY217" fmla="*/ 2212354 h 2237474"/>
              <a:gd name="connsiteX218" fmla="*/ 970251 w 12192000"/>
              <a:gd name="connsiteY218" fmla="*/ 2221029 h 2237474"/>
              <a:gd name="connsiteX219" fmla="*/ 812914 w 12192000"/>
              <a:gd name="connsiteY219" fmla="*/ 2202752 h 2237474"/>
              <a:gd name="connsiteX220" fmla="*/ 800195 w 12192000"/>
              <a:gd name="connsiteY220" fmla="*/ 2209407 h 2237474"/>
              <a:gd name="connsiteX221" fmla="*/ 784978 w 12192000"/>
              <a:gd name="connsiteY221" fmla="*/ 2212360 h 2237474"/>
              <a:gd name="connsiteX222" fmla="*/ 681987 w 12192000"/>
              <a:gd name="connsiteY222" fmla="*/ 2216757 h 2237474"/>
              <a:gd name="connsiteX223" fmla="*/ 669923 w 12192000"/>
              <a:gd name="connsiteY223" fmla="*/ 2211682 h 2237474"/>
              <a:gd name="connsiteX224" fmla="*/ 648680 w 12192000"/>
              <a:gd name="connsiteY224" fmla="*/ 2206229 h 2237474"/>
              <a:gd name="connsiteX225" fmla="*/ 597225 w 12192000"/>
              <a:gd name="connsiteY225" fmla="*/ 2180999 h 2237474"/>
              <a:gd name="connsiteX226" fmla="*/ 558449 w 12192000"/>
              <a:gd name="connsiteY226" fmla="*/ 2182346 h 2237474"/>
              <a:gd name="connsiteX227" fmla="*/ 550517 w 12192000"/>
              <a:gd name="connsiteY227" fmla="*/ 2182060 h 2237474"/>
              <a:gd name="connsiteX228" fmla="*/ 550309 w 12192000"/>
              <a:gd name="connsiteY228" fmla="*/ 2181825 h 2237474"/>
              <a:gd name="connsiteX229" fmla="*/ 541836 w 12192000"/>
              <a:gd name="connsiteY229" fmla="*/ 2181063 h 2237474"/>
              <a:gd name="connsiteX230" fmla="*/ 536057 w 12192000"/>
              <a:gd name="connsiteY230" fmla="*/ 2181537 h 2237474"/>
              <a:gd name="connsiteX231" fmla="*/ 520671 w 12192000"/>
              <a:gd name="connsiteY231" fmla="*/ 2180980 h 2237474"/>
              <a:gd name="connsiteX232" fmla="*/ 515024 w 12192000"/>
              <a:gd name="connsiteY232" fmla="*/ 2179258 h 2237474"/>
              <a:gd name="connsiteX233" fmla="*/ 512278 w 12192000"/>
              <a:gd name="connsiteY233" fmla="*/ 2176369 h 2237474"/>
              <a:gd name="connsiteX234" fmla="*/ 480419 w 12192000"/>
              <a:gd name="connsiteY234" fmla="*/ 2167807 h 2237474"/>
              <a:gd name="connsiteX235" fmla="*/ 413835 w 12192000"/>
              <a:gd name="connsiteY235" fmla="*/ 2156783 h 2237474"/>
              <a:gd name="connsiteX236" fmla="*/ 376513 w 12192000"/>
              <a:gd name="connsiteY236" fmla="*/ 2154014 h 2237474"/>
              <a:gd name="connsiteX237" fmla="*/ 273386 w 12192000"/>
              <a:gd name="connsiteY237" fmla="*/ 2142551 h 2237474"/>
              <a:gd name="connsiteX238" fmla="*/ 169207 w 12192000"/>
              <a:gd name="connsiteY238" fmla="*/ 2128100 h 2237474"/>
              <a:gd name="connsiteX239" fmla="*/ 93149 w 12192000"/>
              <a:gd name="connsiteY239" fmla="*/ 2105324 h 2237474"/>
              <a:gd name="connsiteX240" fmla="*/ 88109 w 12192000"/>
              <a:gd name="connsiteY240" fmla="*/ 2106704 h 2237474"/>
              <a:gd name="connsiteX241" fmla="*/ 80022 w 12192000"/>
              <a:gd name="connsiteY241" fmla="*/ 2107254 h 2237474"/>
              <a:gd name="connsiteX242" fmla="*/ 79717 w 12192000"/>
              <a:gd name="connsiteY242" fmla="*/ 2107046 h 2237474"/>
              <a:gd name="connsiteX243" fmla="*/ 72352 w 12192000"/>
              <a:gd name="connsiteY243" fmla="*/ 2107991 h 2237474"/>
              <a:gd name="connsiteX244" fmla="*/ 37645 w 12192000"/>
              <a:gd name="connsiteY244" fmla="*/ 2115401 h 2237474"/>
              <a:gd name="connsiteX245" fmla="*/ 4572 w 12192000"/>
              <a:gd name="connsiteY245" fmla="*/ 2111091 h 2237474"/>
              <a:gd name="connsiteX246" fmla="*/ 0 w 12192000"/>
              <a:gd name="connsiteY246" fmla="*/ 2110468 h 2237474"/>
              <a:gd name="connsiteX247" fmla="*/ 0 w 12192000"/>
              <a:gd name="connsiteY24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53307 w 12192000"/>
              <a:gd name="connsiteY117" fmla="*/ 1815450 h 2237474"/>
              <a:gd name="connsiteX118" fmla="*/ 5364192 w 12192000"/>
              <a:gd name="connsiteY118" fmla="*/ 1826074 h 2237474"/>
              <a:gd name="connsiteX119" fmla="*/ 5350380 w 12192000"/>
              <a:gd name="connsiteY119" fmla="*/ 1830891 h 2237474"/>
              <a:gd name="connsiteX120" fmla="*/ 5259633 w 12192000"/>
              <a:gd name="connsiteY120" fmla="*/ 1837160 h 2237474"/>
              <a:gd name="connsiteX121" fmla="*/ 5197513 w 12192000"/>
              <a:gd name="connsiteY121" fmla="*/ 1844718 h 2237474"/>
              <a:gd name="connsiteX122" fmla="*/ 5184170 w 12192000"/>
              <a:gd name="connsiteY122" fmla="*/ 1849402 h 2237474"/>
              <a:gd name="connsiteX123" fmla="*/ 5168852 w 12192000"/>
              <a:gd name="connsiteY123" fmla="*/ 1844846 h 2237474"/>
              <a:gd name="connsiteX124" fmla="*/ 5164370 w 12192000"/>
              <a:gd name="connsiteY124" fmla="*/ 1840597 h 2237474"/>
              <a:gd name="connsiteX125" fmla="*/ 5114927 w 12192000"/>
              <a:gd name="connsiteY125" fmla="*/ 1847827 h 2237474"/>
              <a:gd name="connsiteX126" fmla="*/ 5108970 w 12192000"/>
              <a:gd name="connsiteY126" fmla="*/ 1847935 h 2237474"/>
              <a:gd name="connsiteX127" fmla="*/ 5067961 w 12192000"/>
              <a:gd name="connsiteY127" fmla="*/ 1845917 h 2237474"/>
              <a:gd name="connsiteX128" fmla="*/ 5007075 w 12192000"/>
              <a:gd name="connsiteY128" fmla="*/ 1838626 h 2237474"/>
              <a:gd name="connsiteX129" fmla="*/ 4944087 w 12192000"/>
              <a:gd name="connsiteY129" fmla="*/ 1823332 h 2237474"/>
              <a:gd name="connsiteX130" fmla="*/ 4907662 w 12192000"/>
              <a:gd name="connsiteY130" fmla="*/ 1816900 h 2237474"/>
              <a:gd name="connsiteX131" fmla="*/ 4882386 w 12192000"/>
              <a:gd name="connsiteY131" fmla="*/ 1809844 h 2237474"/>
              <a:gd name="connsiteX132" fmla="*/ 4811440 w 12192000"/>
              <a:gd name="connsiteY132" fmla="*/ 1804655 h 2237474"/>
              <a:gd name="connsiteX133" fmla="*/ 4691075 w 12192000"/>
              <a:gd name="connsiteY133" fmla="*/ 1801389 h 2237474"/>
              <a:gd name="connsiteX134" fmla="*/ 4647449 w 12192000"/>
              <a:gd name="connsiteY134" fmla="*/ 1793181 h 2237474"/>
              <a:gd name="connsiteX135" fmla="*/ 4645504 w 12192000"/>
              <a:gd name="connsiteY135" fmla="*/ 1787606 h 2237474"/>
              <a:gd name="connsiteX136" fmla="*/ 4632229 w 12192000"/>
              <a:gd name="connsiteY136" fmla="*/ 1785815 h 2237474"/>
              <a:gd name="connsiteX137" fmla="*/ 4629273 w 12192000"/>
              <a:gd name="connsiteY137" fmla="*/ 1784355 h 2237474"/>
              <a:gd name="connsiteX138" fmla="*/ 4611738 w 12192000"/>
              <a:gd name="connsiteY138" fmla="*/ 1776964 h 2237474"/>
              <a:gd name="connsiteX139" fmla="*/ 4560070 w 12192000"/>
              <a:gd name="connsiteY139" fmla="*/ 1785640 h 2237474"/>
              <a:gd name="connsiteX140" fmla="*/ 4536503 w 12192000"/>
              <a:gd name="connsiteY140" fmla="*/ 1785334 h 2237474"/>
              <a:gd name="connsiteX141" fmla="*/ 4513724 w 12192000"/>
              <a:gd name="connsiteY141" fmla="*/ 1791996 h 2237474"/>
              <a:gd name="connsiteX142" fmla="*/ 4459810 w 12192000"/>
              <a:gd name="connsiteY142" fmla="*/ 1797886 h 2237474"/>
              <a:gd name="connsiteX143" fmla="*/ 4379064 w 12192000"/>
              <a:gd name="connsiteY143" fmla="*/ 1817177 h 2237474"/>
              <a:gd name="connsiteX144" fmla="*/ 4319209 w 12192000"/>
              <a:gd name="connsiteY144" fmla="*/ 1834833 h 2237474"/>
              <a:gd name="connsiteX145" fmla="*/ 4306907 w 12192000"/>
              <a:gd name="connsiteY145" fmla="*/ 1841641 h 2237474"/>
              <a:gd name="connsiteX146" fmla="*/ 4290981 w 12192000"/>
              <a:gd name="connsiteY146" fmla="*/ 1839677 h 2237474"/>
              <a:gd name="connsiteX147" fmla="*/ 4285792 w 12192000"/>
              <a:gd name="connsiteY147" fmla="*/ 1836231 h 2237474"/>
              <a:gd name="connsiteX148" fmla="*/ 4238372 w 12192000"/>
              <a:gd name="connsiteY148" fmla="*/ 1851480 h 2237474"/>
              <a:gd name="connsiteX149" fmla="*/ 4232517 w 12192000"/>
              <a:gd name="connsiteY149" fmla="*/ 1852567 h 2237474"/>
              <a:gd name="connsiteX150" fmla="*/ 4191732 w 12192000"/>
              <a:gd name="connsiteY150" fmla="*/ 1857328 h 2237474"/>
              <a:gd name="connsiteX151" fmla="*/ 4065532 w 12192000"/>
              <a:gd name="connsiteY151" fmla="*/ 1855477 h 2237474"/>
              <a:gd name="connsiteX152" fmla="*/ 4028460 w 12192000"/>
              <a:gd name="connsiteY152" fmla="*/ 1855137 h 2237474"/>
              <a:gd name="connsiteX153" fmla="*/ 4002267 w 12192000"/>
              <a:gd name="connsiteY153" fmla="*/ 1852352 h 2237474"/>
              <a:gd name="connsiteX154" fmla="*/ 3931396 w 12192000"/>
              <a:gd name="connsiteY154" fmla="*/ 1858915 h 2237474"/>
              <a:gd name="connsiteX155" fmla="*/ 3812162 w 12192000"/>
              <a:gd name="connsiteY155" fmla="*/ 1875501 h 2237474"/>
              <a:gd name="connsiteX156" fmla="*/ 3767672 w 12192000"/>
              <a:gd name="connsiteY156" fmla="*/ 1874600 h 2237474"/>
              <a:gd name="connsiteX157" fmla="*/ 3764741 w 12192000"/>
              <a:gd name="connsiteY157" fmla="*/ 1869433 h 2237474"/>
              <a:gd name="connsiteX158" fmla="*/ 3751332 w 12192000"/>
              <a:gd name="connsiteY158" fmla="*/ 1869854 h 2237474"/>
              <a:gd name="connsiteX159" fmla="*/ 3748155 w 12192000"/>
              <a:gd name="connsiteY159" fmla="*/ 1868903 h 2237474"/>
              <a:gd name="connsiteX160" fmla="*/ 3729530 w 12192000"/>
              <a:gd name="connsiteY160" fmla="*/ 1864513 h 2237474"/>
              <a:gd name="connsiteX161" fmla="*/ 3680177 w 12192000"/>
              <a:gd name="connsiteY161" fmla="*/ 1881552 h 2237474"/>
              <a:gd name="connsiteX162" fmla="*/ 3567259 w 12192000"/>
              <a:gd name="connsiteY162" fmla="*/ 1893482 h 2237474"/>
              <a:gd name="connsiteX163" fmla="*/ 3405770 w 12192000"/>
              <a:gd name="connsiteY163" fmla="*/ 1904591 h 2237474"/>
              <a:gd name="connsiteX164" fmla="*/ 3280097 w 12192000"/>
              <a:gd name="connsiteY164" fmla="*/ 1919610 h 2237474"/>
              <a:gd name="connsiteX165" fmla="*/ 3123424 w 12192000"/>
              <a:gd name="connsiteY165" fmla="*/ 1952930 h 2237474"/>
              <a:gd name="connsiteX166" fmla="*/ 3009910 w 12192000"/>
              <a:gd name="connsiteY166" fmla="*/ 1957866 h 2237474"/>
              <a:gd name="connsiteX167" fmla="*/ 2995934 w 12192000"/>
              <a:gd name="connsiteY167" fmla="*/ 1967085 h 2237474"/>
              <a:gd name="connsiteX168" fmla="*/ 2980071 w 12192000"/>
              <a:gd name="connsiteY168" fmla="*/ 1972988 h 2237474"/>
              <a:gd name="connsiteX169" fmla="*/ 2978094 w 12192000"/>
              <a:gd name="connsiteY169" fmla="*/ 1972369 h 2237474"/>
              <a:gd name="connsiteX170" fmla="*/ 2942858 w 12192000"/>
              <a:gd name="connsiteY170" fmla="*/ 1981367 h 2237474"/>
              <a:gd name="connsiteX171" fmla="*/ 2875436 w 12192000"/>
              <a:gd name="connsiteY171" fmla="*/ 1996977 h 2237474"/>
              <a:gd name="connsiteX172" fmla="*/ 2874892 w 12192000"/>
              <a:gd name="connsiteY172" fmla="*/ 1996085 h 2237474"/>
              <a:gd name="connsiteX173" fmla="*/ 2864145 w 12192000"/>
              <a:gd name="connsiteY173" fmla="*/ 1994061 h 2237474"/>
              <a:gd name="connsiteX174" fmla="*/ 2843662 w 12192000"/>
              <a:gd name="connsiteY174" fmla="*/ 1992498 h 2237474"/>
              <a:gd name="connsiteX175" fmla="*/ 2796128 w 12192000"/>
              <a:gd name="connsiteY175" fmla="*/ 1976403 h 2237474"/>
              <a:gd name="connsiteX176" fmla="*/ 2756784 w 12192000"/>
              <a:gd name="connsiteY176" fmla="*/ 1985116 h 2237474"/>
              <a:gd name="connsiteX177" fmla="*/ 2748833 w 12192000"/>
              <a:gd name="connsiteY177" fmla="*/ 1986323 h 2237474"/>
              <a:gd name="connsiteX178" fmla="*/ 2748661 w 12192000"/>
              <a:gd name="connsiteY178" fmla="*/ 1986122 h 2237474"/>
              <a:gd name="connsiteX179" fmla="*/ 2740251 w 12192000"/>
              <a:gd name="connsiteY179" fmla="*/ 1986946 h 2237474"/>
              <a:gd name="connsiteX180" fmla="*/ 2718916 w 12192000"/>
              <a:gd name="connsiteY180" fmla="*/ 1990867 h 2237474"/>
              <a:gd name="connsiteX181" fmla="*/ 2713522 w 12192000"/>
              <a:gd name="connsiteY181" fmla="*/ 1990173 h 2237474"/>
              <a:gd name="connsiteX182" fmla="*/ 2680597 w 12192000"/>
              <a:gd name="connsiteY182" fmla="*/ 1984996 h 2237474"/>
              <a:gd name="connsiteX183" fmla="*/ 2578178 w 12192000"/>
              <a:gd name="connsiteY183" fmla="*/ 1990531 h 2237474"/>
              <a:gd name="connsiteX184" fmla="*/ 2476147 w 12192000"/>
              <a:gd name="connsiteY184" fmla="*/ 1998305 h 2237474"/>
              <a:gd name="connsiteX185" fmla="*/ 2373568 w 12192000"/>
              <a:gd name="connsiteY185" fmla="*/ 2003219 h 2237474"/>
              <a:gd name="connsiteX186" fmla="*/ 2321399 w 12192000"/>
              <a:gd name="connsiteY186" fmla="*/ 1989467 h 2237474"/>
              <a:gd name="connsiteX187" fmla="*/ 2315525 w 12192000"/>
              <a:gd name="connsiteY187" fmla="*/ 1989708 h 2237474"/>
              <a:gd name="connsiteX188" fmla="*/ 2300792 w 12192000"/>
              <a:gd name="connsiteY188" fmla="*/ 1994290 h 2237474"/>
              <a:gd name="connsiteX189" fmla="*/ 2295469 w 12192000"/>
              <a:gd name="connsiteY189" fmla="*/ 1996659 h 2237474"/>
              <a:gd name="connsiteX190" fmla="*/ 2287219 w 12192000"/>
              <a:gd name="connsiteY190" fmla="*/ 1998750 h 2237474"/>
              <a:gd name="connsiteX191" fmla="*/ 2286948 w 12192000"/>
              <a:gd name="connsiteY191" fmla="*/ 1998596 h 2237474"/>
              <a:gd name="connsiteX192" fmla="*/ 2243069 w 12192000"/>
              <a:gd name="connsiteY192" fmla="*/ 2015111 h 2237474"/>
              <a:gd name="connsiteX193" fmla="*/ 2186609 w 12192000"/>
              <a:gd name="connsiteY193" fmla="*/ 2008263 h 2237474"/>
              <a:gd name="connsiteX194" fmla="*/ 2164831 w 12192000"/>
              <a:gd name="connsiteY194" fmla="*/ 2010143 h 2237474"/>
              <a:gd name="connsiteX195" fmla="*/ 2152836 w 12192000"/>
              <a:gd name="connsiteY195" fmla="*/ 2010048 h 2237474"/>
              <a:gd name="connsiteX196" fmla="*/ 2117102 w 12192000"/>
              <a:gd name="connsiteY196" fmla="*/ 2023004 h 2237474"/>
              <a:gd name="connsiteX197" fmla="*/ 2111935 w 12192000"/>
              <a:gd name="connsiteY197" fmla="*/ 2023163 h 2237474"/>
              <a:gd name="connsiteX198" fmla="*/ 2089991 w 12192000"/>
              <a:gd name="connsiteY198" fmla="*/ 2034193 h 2237474"/>
              <a:gd name="connsiteX199" fmla="*/ 2058061 w 12192000"/>
              <a:gd name="connsiteY199" fmla="*/ 2047942 h 2237474"/>
              <a:gd name="connsiteX200" fmla="*/ 2055737 w 12192000"/>
              <a:gd name="connsiteY200" fmla="*/ 2047704 h 2237474"/>
              <a:gd name="connsiteX201" fmla="*/ 2042244 w 12192000"/>
              <a:gd name="connsiteY201" fmla="*/ 2055560 h 2237474"/>
              <a:gd name="connsiteX202" fmla="*/ 1976224 w 12192000"/>
              <a:gd name="connsiteY202" fmla="*/ 2074257 h 2237474"/>
              <a:gd name="connsiteX203" fmla="*/ 1877728 w 12192000"/>
              <a:gd name="connsiteY203" fmla="*/ 2101004 h 2237474"/>
              <a:gd name="connsiteX204" fmla="*/ 1759056 w 12192000"/>
              <a:gd name="connsiteY204" fmla="*/ 2125608 h 2237474"/>
              <a:gd name="connsiteX205" fmla="*/ 1637948 w 12192000"/>
              <a:gd name="connsiteY205" fmla="*/ 2172597 h 2237474"/>
              <a:gd name="connsiteX206" fmla="*/ 1434549 w 12192000"/>
              <a:gd name="connsiteY206" fmla="*/ 2234522 h 2237474"/>
              <a:gd name="connsiteX207" fmla="*/ 1398481 w 12192000"/>
              <a:gd name="connsiteY207" fmla="*/ 2237074 h 2237474"/>
              <a:gd name="connsiteX208" fmla="*/ 1398407 w 12192000"/>
              <a:gd name="connsiteY208" fmla="*/ 2237095 h 2237474"/>
              <a:gd name="connsiteX209" fmla="*/ 1370962 w 12192000"/>
              <a:gd name="connsiteY209" fmla="*/ 2237474 h 2237474"/>
              <a:gd name="connsiteX210" fmla="*/ 1356367 w 12192000"/>
              <a:gd name="connsiteY210" fmla="*/ 2235089 h 2237474"/>
              <a:gd name="connsiteX211" fmla="*/ 1324828 w 12192000"/>
              <a:gd name="connsiteY211" fmla="*/ 2231968 h 2237474"/>
              <a:gd name="connsiteX212" fmla="*/ 1297744 w 12192000"/>
              <a:gd name="connsiteY212" fmla="*/ 2235849 h 2237474"/>
              <a:gd name="connsiteX213" fmla="*/ 1286236 w 12192000"/>
              <a:gd name="connsiteY213" fmla="*/ 2233135 h 2237474"/>
              <a:gd name="connsiteX214" fmla="*/ 1283504 w 12192000"/>
              <a:gd name="connsiteY214" fmla="*/ 2233797 h 2237474"/>
              <a:gd name="connsiteX215" fmla="*/ 1279765 w 12192000"/>
              <a:gd name="connsiteY215" fmla="*/ 2229639 h 2237474"/>
              <a:gd name="connsiteX216" fmla="*/ 1195347 w 12192000"/>
              <a:gd name="connsiteY216" fmla="*/ 2212354 h 2237474"/>
              <a:gd name="connsiteX217" fmla="*/ 970251 w 12192000"/>
              <a:gd name="connsiteY217" fmla="*/ 2221029 h 2237474"/>
              <a:gd name="connsiteX218" fmla="*/ 812914 w 12192000"/>
              <a:gd name="connsiteY218" fmla="*/ 2202752 h 2237474"/>
              <a:gd name="connsiteX219" fmla="*/ 800195 w 12192000"/>
              <a:gd name="connsiteY219" fmla="*/ 2209407 h 2237474"/>
              <a:gd name="connsiteX220" fmla="*/ 784978 w 12192000"/>
              <a:gd name="connsiteY220" fmla="*/ 2212360 h 2237474"/>
              <a:gd name="connsiteX221" fmla="*/ 681987 w 12192000"/>
              <a:gd name="connsiteY221" fmla="*/ 2216757 h 2237474"/>
              <a:gd name="connsiteX222" fmla="*/ 669923 w 12192000"/>
              <a:gd name="connsiteY222" fmla="*/ 2211682 h 2237474"/>
              <a:gd name="connsiteX223" fmla="*/ 648680 w 12192000"/>
              <a:gd name="connsiteY223" fmla="*/ 2206229 h 2237474"/>
              <a:gd name="connsiteX224" fmla="*/ 597225 w 12192000"/>
              <a:gd name="connsiteY224" fmla="*/ 2180999 h 2237474"/>
              <a:gd name="connsiteX225" fmla="*/ 558449 w 12192000"/>
              <a:gd name="connsiteY225" fmla="*/ 2182346 h 2237474"/>
              <a:gd name="connsiteX226" fmla="*/ 550517 w 12192000"/>
              <a:gd name="connsiteY226" fmla="*/ 2182060 h 2237474"/>
              <a:gd name="connsiteX227" fmla="*/ 550309 w 12192000"/>
              <a:gd name="connsiteY227" fmla="*/ 2181825 h 2237474"/>
              <a:gd name="connsiteX228" fmla="*/ 541836 w 12192000"/>
              <a:gd name="connsiteY228" fmla="*/ 2181063 h 2237474"/>
              <a:gd name="connsiteX229" fmla="*/ 536057 w 12192000"/>
              <a:gd name="connsiteY229" fmla="*/ 2181537 h 2237474"/>
              <a:gd name="connsiteX230" fmla="*/ 520671 w 12192000"/>
              <a:gd name="connsiteY230" fmla="*/ 2180980 h 2237474"/>
              <a:gd name="connsiteX231" fmla="*/ 515024 w 12192000"/>
              <a:gd name="connsiteY231" fmla="*/ 2179258 h 2237474"/>
              <a:gd name="connsiteX232" fmla="*/ 512278 w 12192000"/>
              <a:gd name="connsiteY232" fmla="*/ 2176369 h 2237474"/>
              <a:gd name="connsiteX233" fmla="*/ 480419 w 12192000"/>
              <a:gd name="connsiteY233" fmla="*/ 2167807 h 2237474"/>
              <a:gd name="connsiteX234" fmla="*/ 413835 w 12192000"/>
              <a:gd name="connsiteY234" fmla="*/ 2156783 h 2237474"/>
              <a:gd name="connsiteX235" fmla="*/ 376513 w 12192000"/>
              <a:gd name="connsiteY235" fmla="*/ 2154014 h 2237474"/>
              <a:gd name="connsiteX236" fmla="*/ 273386 w 12192000"/>
              <a:gd name="connsiteY236" fmla="*/ 2142551 h 2237474"/>
              <a:gd name="connsiteX237" fmla="*/ 169207 w 12192000"/>
              <a:gd name="connsiteY237" fmla="*/ 2128100 h 2237474"/>
              <a:gd name="connsiteX238" fmla="*/ 93149 w 12192000"/>
              <a:gd name="connsiteY238" fmla="*/ 2105324 h 2237474"/>
              <a:gd name="connsiteX239" fmla="*/ 88109 w 12192000"/>
              <a:gd name="connsiteY239" fmla="*/ 2106704 h 2237474"/>
              <a:gd name="connsiteX240" fmla="*/ 80022 w 12192000"/>
              <a:gd name="connsiteY240" fmla="*/ 2107254 h 2237474"/>
              <a:gd name="connsiteX241" fmla="*/ 79717 w 12192000"/>
              <a:gd name="connsiteY241" fmla="*/ 2107046 h 2237474"/>
              <a:gd name="connsiteX242" fmla="*/ 72352 w 12192000"/>
              <a:gd name="connsiteY242" fmla="*/ 2107991 h 2237474"/>
              <a:gd name="connsiteX243" fmla="*/ 37645 w 12192000"/>
              <a:gd name="connsiteY243" fmla="*/ 2115401 h 2237474"/>
              <a:gd name="connsiteX244" fmla="*/ 4572 w 12192000"/>
              <a:gd name="connsiteY244" fmla="*/ 2111091 h 2237474"/>
              <a:gd name="connsiteX245" fmla="*/ 0 w 12192000"/>
              <a:gd name="connsiteY245" fmla="*/ 2110468 h 2237474"/>
              <a:gd name="connsiteX246" fmla="*/ 0 w 12192000"/>
              <a:gd name="connsiteY24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47449 w 12192000"/>
              <a:gd name="connsiteY133" fmla="*/ 1793181 h 2237474"/>
              <a:gd name="connsiteX134" fmla="*/ 4645504 w 12192000"/>
              <a:gd name="connsiteY134" fmla="*/ 1787606 h 2237474"/>
              <a:gd name="connsiteX135" fmla="*/ 4632229 w 12192000"/>
              <a:gd name="connsiteY135" fmla="*/ 1785815 h 2237474"/>
              <a:gd name="connsiteX136" fmla="*/ 4629273 w 12192000"/>
              <a:gd name="connsiteY136" fmla="*/ 1784355 h 2237474"/>
              <a:gd name="connsiteX137" fmla="*/ 4611738 w 12192000"/>
              <a:gd name="connsiteY137" fmla="*/ 1776964 h 2237474"/>
              <a:gd name="connsiteX138" fmla="*/ 4560070 w 12192000"/>
              <a:gd name="connsiteY138" fmla="*/ 1785640 h 2237474"/>
              <a:gd name="connsiteX139" fmla="*/ 4536503 w 12192000"/>
              <a:gd name="connsiteY139" fmla="*/ 1785334 h 2237474"/>
              <a:gd name="connsiteX140" fmla="*/ 4513724 w 12192000"/>
              <a:gd name="connsiteY140" fmla="*/ 1791996 h 2237474"/>
              <a:gd name="connsiteX141" fmla="*/ 4459810 w 12192000"/>
              <a:gd name="connsiteY141" fmla="*/ 1797886 h 2237474"/>
              <a:gd name="connsiteX142" fmla="*/ 4379064 w 12192000"/>
              <a:gd name="connsiteY142" fmla="*/ 1817177 h 2237474"/>
              <a:gd name="connsiteX143" fmla="*/ 4319209 w 12192000"/>
              <a:gd name="connsiteY143" fmla="*/ 1834833 h 2237474"/>
              <a:gd name="connsiteX144" fmla="*/ 4306907 w 12192000"/>
              <a:gd name="connsiteY144" fmla="*/ 1841641 h 2237474"/>
              <a:gd name="connsiteX145" fmla="*/ 4290981 w 12192000"/>
              <a:gd name="connsiteY145" fmla="*/ 1839677 h 2237474"/>
              <a:gd name="connsiteX146" fmla="*/ 4285792 w 12192000"/>
              <a:gd name="connsiteY146" fmla="*/ 1836231 h 2237474"/>
              <a:gd name="connsiteX147" fmla="*/ 4238372 w 12192000"/>
              <a:gd name="connsiteY147" fmla="*/ 1851480 h 2237474"/>
              <a:gd name="connsiteX148" fmla="*/ 4232517 w 12192000"/>
              <a:gd name="connsiteY148" fmla="*/ 1852567 h 2237474"/>
              <a:gd name="connsiteX149" fmla="*/ 4191732 w 12192000"/>
              <a:gd name="connsiteY149" fmla="*/ 1857328 h 2237474"/>
              <a:gd name="connsiteX150" fmla="*/ 4065532 w 12192000"/>
              <a:gd name="connsiteY150" fmla="*/ 1855477 h 2237474"/>
              <a:gd name="connsiteX151" fmla="*/ 4028460 w 12192000"/>
              <a:gd name="connsiteY151" fmla="*/ 1855137 h 2237474"/>
              <a:gd name="connsiteX152" fmla="*/ 4002267 w 12192000"/>
              <a:gd name="connsiteY152" fmla="*/ 1852352 h 2237474"/>
              <a:gd name="connsiteX153" fmla="*/ 3931396 w 12192000"/>
              <a:gd name="connsiteY153" fmla="*/ 1858915 h 2237474"/>
              <a:gd name="connsiteX154" fmla="*/ 3812162 w 12192000"/>
              <a:gd name="connsiteY154" fmla="*/ 1875501 h 2237474"/>
              <a:gd name="connsiteX155" fmla="*/ 3767672 w 12192000"/>
              <a:gd name="connsiteY155" fmla="*/ 1874600 h 2237474"/>
              <a:gd name="connsiteX156" fmla="*/ 3764741 w 12192000"/>
              <a:gd name="connsiteY156" fmla="*/ 1869433 h 2237474"/>
              <a:gd name="connsiteX157" fmla="*/ 3751332 w 12192000"/>
              <a:gd name="connsiteY157" fmla="*/ 1869854 h 2237474"/>
              <a:gd name="connsiteX158" fmla="*/ 3748155 w 12192000"/>
              <a:gd name="connsiteY158" fmla="*/ 1868903 h 2237474"/>
              <a:gd name="connsiteX159" fmla="*/ 3729530 w 12192000"/>
              <a:gd name="connsiteY159" fmla="*/ 1864513 h 2237474"/>
              <a:gd name="connsiteX160" fmla="*/ 3680177 w 12192000"/>
              <a:gd name="connsiteY160" fmla="*/ 1881552 h 2237474"/>
              <a:gd name="connsiteX161" fmla="*/ 3567259 w 12192000"/>
              <a:gd name="connsiteY161" fmla="*/ 1893482 h 2237474"/>
              <a:gd name="connsiteX162" fmla="*/ 3405770 w 12192000"/>
              <a:gd name="connsiteY162" fmla="*/ 1904591 h 2237474"/>
              <a:gd name="connsiteX163" fmla="*/ 3280097 w 12192000"/>
              <a:gd name="connsiteY163" fmla="*/ 1919610 h 2237474"/>
              <a:gd name="connsiteX164" fmla="*/ 3123424 w 12192000"/>
              <a:gd name="connsiteY164" fmla="*/ 1952930 h 2237474"/>
              <a:gd name="connsiteX165" fmla="*/ 3009910 w 12192000"/>
              <a:gd name="connsiteY165" fmla="*/ 1957866 h 2237474"/>
              <a:gd name="connsiteX166" fmla="*/ 2995934 w 12192000"/>
              <a:gd name="connsiteY166" fmla="*/ 1967085 h 2237474"/>
              <a:gd name="connsiteX167" fmla="*/ 2980071 w 12192000"/>
              <a:gd name="connsiteY167" fmla="*/ 1972988 h 2237474"/>
              <a:gd name="connsiteX168" fmla="*/ 2978094 w 12192000"/>
              <a:gd name="connsiteY168" fmla="*/ 1972369 h 2237474"/>
              <a:gd name="connsiteX169" fmla="*/ 2942858 w 12192000"/>
              <a:gd name="connsiteY169" fmla="*/ 1981367 h 2237474"/>
              <a:gd name="connsiteX170" fmla="*/ 2875436 w 12192000"/>
              <a:gd name="connsiteY170" fmla="*/ 1996977 h 2237474"/>
              <a:gd name="connsiteX171" fmla="*/ 2874892 w 12192000"/>
              <a:gd name="connsiteY171" fmla="*/ 1996085 h 2237474"/>
              <a:gd name="connsiteX172" fmla="*/ 2864145 w 12192000"/>
              <a:gd name="connsiteY172" fmla="*/ 1994061 h 2237474"/>
              <a:gd name="connsiteX173" fmla="*/ 2843662 w 12192000"/>
              <a:gd name="connsiteY173" fmla="*/ 1992498 h 2237474"/>
              <a:gd name="connsiteX174" fmla="*/ 2796128 w 12192000"/>
              <a:gd name="connsiteY174" fmla="*/ 1976403 h 2237474"/>
              <a:gd name="connsiteX175" fmla="*/ 2756784 w 12192000"/>
              <a:gd name="connsiteY175" fmla="*/ 1985116 h 2237474"/>
              <a:gd name="connsiteX176" fmla="*/ 2748833 w 12192000"/>
              <a:gd name="connsiteY176" fmla="*/ 1986323 h 2237474"/>
              <a:gd name="connsiteX177" fmla="*/ 2748661 w 12192000"/>
              <a:gd name="connsiteY177" fmla="*/ 1986122 h 2237474"/>
              <a:gd name="connsiteX178" fmla="*/ 2740251 w 12192000"/>
              <a:gd name="connsiteY178" fmla="*/ 1986946 h 2237474"/>
              <a:gd name="connsiteX179" fmla="*/ 2718916 w 12192000"/>
              <a:gd name="connsiteY179" fmla="*/ 1990867 h 2237474"/>
              <a:gd name="connsiteX180" fmla="*/ 2713522 w 12192000"/>
              <a:gd name="connsiteY180" fmla="*/ 1990173 h 2237474"/>
              <a:gd name="connsiteX181" fmla="*/ 2680597 w 12192000"/>
              <a:gd name="connsiteY181" fmla="*/ 1984996 h 2237474"/>
              <a:gd name="connsiteX182" fmla="*/ 2578178 w 12192000"/>
              <a:gd name="connsiteY182" fmla="*/ 1990531 h 2237474"/>
              <a:gd name="connsiteX183" fmla="*/ 2476147 w 12192000"/>
              <a:gd name="connsiteY183" fmla="*/ 1998305 h 2237474"/>
              <a:gd name="connsiteX184" fmla="*/ 2373568 w 12192000"/>
              <a:gd name="connsiteY184" fmla="*/ 2003219 h 2237474"/>
              <a:gd name="connsiteX185" fmla="*/ 2321399 w 12192000"/>
              <a:gd name="connsiteY185" fmla="*/ 1989467 h 2237474"/>
              <a:gd name="connsiteX186" fmla="*/ 2315525 w 12192000"/>
              <a:gd name="connsiteY186" fmla="*/ 1989708 h 2237474"/>
              <a:gd name="connsiteX187" fmla="*/ 2300792 w 12192000"/>
              <a:gd name="connsiteY187" fmla="*/ 1994290 h 2237474"/>
              <a:gd name="connsiteX188" fmla="*/ 2295469 w 12192000"/>
              <a:gd name="connsiteY188" fmla="*/ 1996659 h 2237474"/>
              <a:gd name="connsiteX189" fmla="*/ 2287219 w 12192000"/>
              <a:gd name="connsiteY189" fmla="*/ 1998750 h 2237474"/>
              <a:gd name="connsiteX190" fmla="*/ 2286948 w 12192000"/>
              <a:gd name="connsiteY190" fmla="*/ 1998596 h 2237474"/>
              <a:gd name="connsiteX191" fmla="*/ 2243069 w 12192000"/>
              <a:gd name="connsiteY191" fmla="*/ 2015111 h 2237474"/>
              <a:gd name="connsiteX192" fmla="*/ 2186609 w 12192000"/>
              <a:gd name="connsiteY192" fmla="*/ 2008263 h 2237474"/>
              <a:gd name="connsiteX193" fmla="*/ 2164831 w 12192000"/>
              <a:gd name="connsiteY193" fmla="*/ 2010143 h 2237474"/>
              <a:gd name="connsiteX194" fmla="*/ 2152836 w 12192000"/>
              <a:gd name="connsiteY194" fmla="*/ 2010048 h 2237474"/>
              <a:gd name="connsiteX195" fmla="*/ 2117102 w 12192000"/>
              <a:gd name="connsiteY195" fmla="*/ 2023004 h 2237474"/>
              <a:gd name="connsiteX196" fmla="*/ 2111935 w 12192000"/>
              <a:gd name="connsiteY196" fmla="*/ 2023163 h 2237474"/>
              <a:gd name="connsiteX197" fmla="*/ 2089991 w 12192000"/>
              <a:gd name="connsiteY197" fmla="*/ 2034193 h 2237474"/>
              <a:gd name="connsiteX198" fmla="*/ 2058061 w 12192000"/>
              <a:gd name="connsiteY198" fmla="*/ 2047942 h 2237474"/>
              <a:gd name="connsiteX199" fmla="*/ 2055737 w 12192000"/>
              <a:gd name="connsiteY199" fmla="*/ 2047704 h 2237474"/>
              <a:gd name="connsiteX200" fmla="*/ 2042244 w 12192000"/>
              <a:gd name="connsiteY200" fmla="*/ 2055560 h 2237474"/>
              <a:gd name="connsiteX201" fmla="*/ 1976224 w 12192000"/>
              <a:gd name="connsiteY201" fmla="*/ 2074257 h 2237474"/>
              <a:gd name="connsiteX202" fmla="*/ 1877728 w 12192000"/>
              <a:gd name="connsiteY202" fmla="*/ 2101004 h 2237474"/>
              <a:gd name="connsiteX203" fmla="*/ 1759056 w 12192000"/>
              <a:gd name="connsiteY203" fmla="*/ 2125608 h 2237474"/>
              <a:gd name="connsiteX204" fmla="*/ 1637948 w 12192000"/>
              <a:gd name="connsiteY204" fmla="*/ 2172597 h 2237474"/>
              <a:gd name="connsiteX205" fmla="*/ 1434549 w 12192000"/>
              <a:gd name="connsiteY205" fmla="*/ 2234522 h 2237474"/>
              <a:gd name="connsiteX206" fmla="*/ 1398481 w 12192000"/>
              <a:gd name="connsiteY206" fmla="*/ 2237074 h 2237474"/>
              <a:gd name="connsiteX207" fmla="*/ 1398407 w 12192000"/>
              <a:gd name="connsiteY207" fmla="*/ 2237095 h 2237474"/>
              <a:gd name="connsiteX208" fmla="*/ 1370962 w 12192000"/>
              <a:gd name="connsiteY208" fmla="*/ 2237474 h 2237474"/>
              <a:gd name="connsiteX209" fmla="*/ 1356367 w 12192000"/>
              <a:gd name="connsiteY209" fmla="*/ 2235089 h 2237474"/>
              <a:gd name="connsiteX210" fmla="*/ 1324828 w 12192000"/>
              <a:gd name="connsiteY210" fmla="*/ 2231968 h 2237474"/>
              <a:gd name="connsiteX211" fmla="*/ 1297744 w 12192000"/>
              <a:gd name="connsiteY211" fmla="*/ 2235849 h 2237474"/>
              <a:gd name="connsiteX212" fmla="*/ 1286236 w 12192000"/>
              <a:gd name="connsiteY212" fmla="*/ 2233135 h 2237474"/>
              <a:gd name="connsiteX213" fmla="*/ 1283504 w 12192000"/>
              <a:gd name="connsiteY213" fmla="*/ 2233797 h 2237474"/>
              <a:gd name="connsiteX214" fmla="*/ 1279765 w 12192000"/>
              <a:gd name="connsiteY214" fmla="*/ 2229639 h 2237474"/>
              <a:gd name="connsiteX215" fmla="*/ 1195347 w 12192000"/>
              <a:gd name="connsiteY215" fmla="*/ 2212354 h 2237474"/>
              <a:gd name="connsiteX216" fmla="*/ 970251 w 12192000"/>
              <a:gd name="connsiteY216" fmla="*/ 2221029 h 2237474"/>
              <a:gd name="connsiteX217" fmla="*/ 812914 w 12192000"/>
              <a:gd name="connsiteY217" fmla="*/ 2202752 h 2237474"/>
              <a:gd name="connsiteX218" fmla="*/ 800195 w 12192000"/>
              <a:gd name="connsiteY218" fmla="*/ 2209407 h 2237474"/>
              <a:gd name="connsiteX219" fmla="*/ 784978 w 12192000"/>
              <a:gd name="connsiteY219" fmla="*/ 2212360 h 2237474"/>
              <a:gd name="connsiteX220" fmla="*/ 681987 w 12192000"/>
              <a:gd name="connsiteY220" fmla="*/ 2216757 h 2237474"/>
              <a:gd name="connsiteX221" fmla="*/ 669923 w 12192000"/>
              <a:gd name="connsiteY221" fmla="*/ 2211682 h 2237474"/>
              <a:gd name="connsiteX222" fmla="*/ 648680 w 12192000"/>
              <a:gd name="connsiteY222" fmla="*/ 2206229 h 2237474"/>
              <a:gd name="connsiteX223" fmla="*/ 597225 w 12192000"/>
              <a:gd name="connsiteY223" fmla="*/ 2180999 h 2237474"/>
              <a:gd name="connsiteX224" fmla="*/ 558449 w 12192000"/>
              <a:gd name="connsiteY224" fmla="*/ 2182346 h 2237474"/>
              <a:gd name="connsiteX225" fmla="*/ 550517 w 12192000"/>
              <a:gd name="connsiteY225" fmla="*/ 2182060 h 2237474"/>
              <a:gd name="connsiteX226" fmla="*/ 550309 w 12192000"/>
              <a:gd name="connsiteY226" fmla="*/ 2181825 h 2237474"/>
              <a:gd name="connsiteX227" fmla="*/ 541836 w 12192000"/>
              <a:gd name="connsiteY227" fmla="*/ 2181063 h 2237474"/>
              <a:gd name="connsiteX228" fmla="*/ 536057 w 12192000"/>
              <a:gd name="connsiteY228" fmla="*/ 2181537 h 2237474"/>
              <a:gd name="connsiteX229" fmla="*/ 520671 w 12192000"/>
              <a:gd name="connsiteY229" fmla="*/ 2180980 h 2237474"/>
              <a:gd name="connsiteX230" fmla="*/ 515024 w 12192000"/>
              <a:gd name="connsiteY230" fmla="*/ 2179258 h 2237474"/>
              <a:gd name="connsiteX231" fmla="*/ 512278 w 12192000"/>
              <a:gd name="connsiteY231" fmla="*/ 2176369 h 2237474"/>
              <a:gd name="connsiteX232" fmla="*/ 480419 w 12192000"/>
              <a:gd name="connsiteY232" fmla="*/ 2167807 h 2237474"/>
              <a:gd name="connsiteX233" fmla="*/ 413835 w 12192000"/>
              <a:gd name="connsiteY233" fmla="*/ 2156783 h 2237474"/>
              <a:gd name="connsiteX234" fmla="*/ 376513 w 12192000"/>
              <a:gd name="connsiteY234" fmla="*/ 2154014 h 2237474"/>
              <a:gd name="connsiteX235" fmla="*/ 273386 w 12192000"/>
              <a:gd name="connsiteY235" fmla="*/ 2142551 h 2237474"/>
              <a:gd name="connsiteX236" fmla="*/ 169207 w 12192000"/>
              <a:gd name="connsiteY236" fmla="*/ 2128100 h 2237474"/>
              <a:gd name="connsiteX237" fmla="*/ 93149 w 12192000"/>
              <a:gd name="connsiteY237" fmla="*/ 2105324 h 2237474"/>
              <a:gd name="connsiteX238" fmla="*/ 88109 w 12192000"/>
              <a:gd name="connsiteY238" fmla="*/ 2106704 h 2237474"/>
              <a:gd name="connsiteX239" fmla="*/ 80022 w 12192000"/>
              <a:gd name="connsiteY239" fmla="*/ 2107254 h 2237474"/>
              <a:gd name="connsiteX240" fmla="*/ 79717 w 12192000"/>
              <a:gd name="connsiteY240" fmla="*/ 2107046 h 2237474"/>
              <a:gd name="connsiteX241" fmla="*/ 72352 w 12192000"/>
              <a:gd name="connsiteY241" fmla="*/ 2107991 h 2237474"/>
              <a:gd name="connsiteX242" fmla="*/ 37645 w 12192000"/>
              <a:gd name="connsiteY242" fmla="*/ 2115401 h 2237474"/>
              <a:gd name="connsiteX243" fmla="*/ 4572 w 12192000"/>
              <a:gd name="connsiteY243" fmla="*/ 2111091 h 2237474"/>
              <a:gd name="connsiteX244" fmla="*/ 0 w 12192000"/>
              <a:gd name="connsiteY244" fmla="*/ 2110468 h 2237474"/>
              <a:gd name="connsiteX245" fmla="*/ 0 w 12192000"/>
              <a:gd name="connsiteY24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47449 w 12192000"/>
              <a:gd name="connsiteY133" fmla="*/ 1793181 h 2237474"/>
              <a:gd name="connsiteX134" fmla="*/ 4645504 w 12192000"/>
              <a:gd name="connsiteY134" fmla="*/ 1787606 h 2237474"/>
              <a:gd name="connsiteX135" fmla="*/ 4632229 w 12192000"/>
              <a:gd name="connsiteY135" fmla="*/ 1785815 h 2237474"/>
              <a:gd name="connsiteX136" fmla="*/ 4611738 w 12192000"/>
              <a:gd name="connsiteY136" fmla="*/ 1776964 h 2237474"/>
              <a:gd name="connsiteX137" fmla="*/ 4560070 w 12192000"/>
              <a:gd name="connsiteY137" fmla="*/ 1785640 h 2237474"/>
              <a:gd name="connsiteX138" fmla="*/ 4536503 w 12192000"/>
              <a:gd name="connsiteY138" fmla="*/ 1785334 h 2237474"/>
              <a:gd name="connsiteX139" fmla="*/ 4513724 w 12192000"/>
              <a:gd name="connsiteY139" fmla="*/ 1791996 h 2237474"/>
              <a:gd name="connsiteX140" fmla="*/ 4459810 w 12192000"/>
              <a:gd name="connsiteY140" fmla="*/ 1797886 h 2237474"/>
              <a:gd name="connsiteX141" fmla="*/ 4379064 w 12192000"/>
              <a:gd name="connsiteY141" fmla="*/ 1817177 h 2237474"/>
              <a:gd name="connsiteX142" fmla="*/ 4319209 w 12192000"/>
              <a:gd name="connsiteY142" fmla="*/ 1834833 h 2237474"/>
              <a:gd name="connsiteX143" fmla="*/ 4306907 w 12192000"/>
              <a:gd name="connsiteY143" fmla="*/ 1841641 h 2237474"/>
              <a:gd name="connsiteX144" fmla="*/ 4290981 w 12192000"/>
              <a:gd name="connsiteY144" fmla="*/ 1839677 h 2237474"/>
              <a:gd name="connsiteX145" fmla="*/ 4285792 w 12192000"/>
              <a:gd name="connsiteY145" fmla="*/ 1836231 h 2237474"/>
              <a:gd name="connsiteX146" fmla="*/ 4238372 w 12192000"/>
              <a:gd name="connsiteY146" fmla="*/ 1851480 h 2237474"/>
              <a:gd name="connsiteX147" fmla="*/ 4232517 w 12192000"/>
              <a:gd name="connsiteY147" fmla="*/ 1852567 h 2237474"/>
              <a:gd name="connsiteX148" fmla="*/ 4191732 w 12192000"/>
              <a:gd name="connsiteY148" fmla="*/ 1857328 h 2237474"/>
              <a:gd name="connsiteX149" fmla="*/ 4065532 w 12192000"/>
              <a:gd name="connsiteY149" fmla="*/ 1855477 h 2237474"/>
              <a:gd name="connsiteX150" fmla="*/ 4028460 w 12192000"/>
              <a:gd name="connsiteY150" fmla="*/ 1855137 h 2237474"/>
              <a:gd name="connsiteX151" fmla="*/ 4002267 w 12192000"/>
              <a:gd name="connsiteY151" fmla="*/ 1852352 h 2237474"/>
              <a:gd name="connsiteX152" fmla="*/ 3931396 w 12192000"/>
              <a:gd name="connsiteY152" fmla="*/ 1858915 h 2237474"/>
              <a:gd name="connsiteX153" fmla="*/ 3812162 w 12192000"/>
              <a:gd name="connsiteY153" fmla="*/ 1875501 h 2237474"/>
              <a:gd name="connsiteX154" fmla="*/ 3767672 w 12192000"/>
              <a:gd name="connsiteY154" fmla="*/ 1874600 h 2237474"/>
              <a:gd name="connsiteX155" fmla="*/ 3764741 w 12192000"/>
              <a:gd name="connsiteY155" fmla="*/ 1869433 h 2237474"/>
              <a:gd name="connsiteX156" fmla="*/ 3751332 w 12192000"/>
              <a:gd name="connsiteY156" fmla="*/ 1869854 h 2237474"/>
              <a:gd name="connsiteX157" fmla="*/ 3748155 w 12192000"/>
              <a:gd name="connsiteY157" fmla="*/ 1868903 h 2237474"/>
              <a:gd name="connsiteX158" fmla="*/ 3729530 w 12192000"/>
              <a:gd name="connsiteY158" fmla="*/ 1864513 h 2237474"/>
              <a:gd name="connsiteX159" fmla="*/ 3680177 w 12192000"/>
              <a:gd name="connsiteY159" fmla="*/ 1881552 h 2237474"/>
              <a:gd name="connsiteX160" fmla="*/ 3567259 w 12192000"/>
              <a:gd name="connsiteY160" fmla="*/ 1893482 h 2237474"/>
              <a:gd name="connsiteX161" fmla="*/ 3405770 w 12192000"/>
              <a:gd name="connsiteY161" fmla="*/ 1904591 h 2237474"/>
              <a:gd name="connsiteX162" fmla="*/ 3280097 w 12192000"/>
              <a:gd name="connsiteY162" fmla="*/ 1919610 h 2237474"/>
              <a:gd name="connsiteX163" fmla="*/ 3123424 w 12192000"/>
              <a:gd name="connsiteY163" fmla="*/ 1952930 h 2237474"/>
              <a:gd name="connsiteX164" fmla="*/ 3009910 w 12192000"/>
              <a:gd name="connsiteY164" fmla="*/ 1957866 h 2237474"/>
              <a:gd name="connsiteX165" fmla="*/ 2995934 w 12192000"/>
              <a:gd name="connsiteY165" fmla="*/ 1967085 h 2237474"/>
              <a:gd name="connsiteX166" fmla="*/ 2980071 w 12192000"/>
              <a:gd name="connsiteY166" fmla="*/ 1972988 h 2237474"/>
              <a:gd name="connsiteX167" fmla="*/ 2978094 w 12192000"/>
              <a:gd name="connsiteY167" fmla="*/ 1972369 h 2237474"/>
              <a:gd name="connsiteX168" fmla="*/ 2942858 w 12192000"/>
              <a:gd name="connsiteY168" fmla="*/ 1981367 h 2237474"/>
              <a:gd name="connsiteX169" fmla="*/ 2875436 w 12192000"/>
              <a:gd name="connsiteY169" fmla="*/ 1996977 h 2237474"/>
              <a:gd name="connsiteX170" fmla="*/ 2874892 w 12192000"/>
              <a:gd name="connsiteY170" fmla="*/ 1996085 h 2237474"/>
              <a:gd name="connsiteX171" fmla="*/ 2864145 w 12192000"/>
              <a:gd name="connsiteY171" fmla="*/ 1994061 h 2237474"/>
              <a:gd name="connsiteX172" fmla="*/ 2843662 w 12192000"/>
              <a:gd name="connsiteY172" fmla="*/ 1992498 h 2237474"/>
              <a:gd name="connsiteX173" fmla="*/ 2796128 w 12192000"/>
              <a:gd name="connsiteY173" fmla="*/ 1976403 h 2237474"/>
              <a:gd name="connsiteX174" fmla="*/ 2756784 w 12192000"/>
              <a:gd name="connsiteY174" fmla="*/ 1985116 h 2237474"/>
              <a:gd name="connsiteX175" fmla="*/ 2748833 w 12192000"/>
              <a:gd name="connsiteY175" fmla="*/ 1986323 h 2237474"/>
              <a:gd name="connsiteX176" fmla="*/ 2748661 w 12192000"/>
              <a:gd name="connsiteY176" fmla="*/ 1986122 h 2237474"/>
              <a:gd name="connsiteX177" fmla="*/ 2740251 w 12192000"/>
              <a:gd name="connsiteY177" fmla="*/ 1986946 h 2237474"/>
              <a:gd name="connsiteX178" fmla="*/ 2718916 w 12192000"/>
              <a:gd name="connsiteY178" fmla="*/ 1990867 h 2237474"/>
              <a:gd name="connsiteX179" fmla="*/ 2713522 w 12192000"/>
              <a:gd name="connsiteY179" fmla="*/ 1990173 h 2237474"/>
              <a:gd name="connsiteX180" fmla="*/ 2680597 w 12192000"/>
              <a:gd name="connsiteY180" fmla="*/ 1984996 h 2237474"/>
              <a:gd name="connsiteX181" fmla="*/ 2578178 w 12192000"/>
              <a:gd name="connsiteY181" fmla="*/ 1990531 h 2237474"/>
              <a:gd name="connsiteX182" fmla="*/ 2476147 w 12192000"/>
              <a:gd name="connsiteY182" fmla="*/ 1998305 h 2237474"/>
              <a:gd name="connsiteX183" fmla="*/ 2373568 w 12192000"/>
              <a:gd name="connsiteY183" fmla="*/ 2003219 h 2237474"/>
              <a:gd name="connsiteX184" fmla="*/ 2321399 w 12192000"/>
              <a:gd name="connsiteY184" fmla="*/ 1989467 h 2237474"/>
              <a:gd name="connsiteX185" fmla="*/ 2315525 w 12192000"/>
              <a:gd name="connsiteY185" fmla="*/ 1989708 h 2237474"/>
              <a:gd name="connsiteX186" fmla="*/ 2300792 w 12192000"/>
              <a:gd name="connsiteY186" fmla="*/ 1994290 h 2237474"/>
              <a:gd name="connsiteX187" fmla="*/ 2295469 w 12192000"/>
              <a:gd name="connsiteY187" fmla="*/ 1996659 h 2237474"/>
              <a:gd name="connsiteX188" fmla="*/ 2287219 w 12192000"/>
              <a:gd name="connsiteY188" fmla="*/ 1998750 h 2237474"/>
              <a:gd name="connsiteX189" fmla="*/ 2286948 w 12192000"/>
              <a:gd name="connsiteY189" fmla="*/ 1998596 h 2237474"/>
              <a:gd name="connsiteX190" fmla="*/ 2243069 w 12192000"/>
              <a:gd name="connsiteY190" fmla="*/ 2015111 h 2237474"/>
              <a:gd name="connsiteX191" fmla="*/ 2186609 w 12192000"/>
              <a:gd name="connsiteY191" fmla="*/ 2008263 h 2237474"/>
              <a:gd name="connsiteX192" fmla="*/ 2164831 w 12192000"/>
              <a:gd name="connsiteY192" fmla="*/ 2010143 h 2237474"/>
              <a:gd name="connsiteX193" fmla="*/ 2152836 w 12192000"/>
              <a:gd name="connsiteY193" fmla="*/ 2010048 h 2237474"/>
              <a:gd name="connsiteX194" fmla="*/ 2117102 w 12192000"/>
              <a:gd name="connsiteY194" fmla="*/ 2023004 h 2237474"/>
              <a:gd name="connsiteX195" fmla="*/ 2111935 w 12192000"/>
              <a:gd name="connsiteY195" fmla="*/ 2023163 h 2237474"/>
              <a:gd name="connsiteX196" fmla="*/ 2089991 w 12192000"/>
              <a:gd name="connsiteY196" fmla="*/ 2034193 h 2237474"/>
              <a:gd name="connsiteX197" fmla="*/ 2058061 w 12192000"/>
              <a:gd name="connsiteY197" fmla="*/ 2047942 h 2237474"/>
              <a:gd name="connsiteX198" fmla="*/ 2055737 w 12192000"/>
              <a:gd name="connsiteY198" fmla="*/ 2047704 h 2237474"/>
              <a:gd name="connsiteX199" fmla="*/ 2042244 w 12192000"/>
              <a:gd name="connsiteY199" fmla="*/ 2055560 h 2237474"/>
              <a:gd name="connsiteX200" fmla="*/ 1976224 w 12192000"/>
              <a:gd name="connsiteY200" fmla="*/ 2074257 h 2237474"/>
              <a:gd name="connsiteX201" fmla="*/ 1877728 w 12192000"/>
              <a:gd name="connsiteY201" fmla="*/ 2101004 h 2237474"/>
              <a:gd name="connsiteX202" fmla="*/ 1759056 w 12192000"/>
              <a:gd name="connsiteY202" fmla="*/ 2125608 h 2237474"/>
              <a:gd name="connsiteX203" fmla="*/ 1637948 w 12192000"/>
              <a:gd name="connsiteY203" fmla="*/ 2172597 h 2237474"/>
              <a:gd name="connsiteX204" fmla="*/ 1434549 w 12192000"/>
              <a:gd name="connsiteY204" fmla="*/ 2234522 h 2237474"/>
              <a:gd name="connsiteX205" fmla="*/ 1398481 w 12192000"/>
              <a:gd name="connsiteY205" fmla="*/ 2237074 h 2237474"/>
              <a:gd name="connsiteX206" fmla="*/ 1398407 w 12192000"/>
              <a:gd name="connsiteY206" fmla="*/ 2237095 h 2237474"/>
              <a:gd name="connsiteX207" fmla="*/ 1370962 w 12192000"/>
              <a:gd name="connsiteY207" fmla="*/ 2237474 h 2237474"/>
              <a:gd name="connsiteX208" fmla="*/ 1356367 w 12192000"/>
              <a:gd name="connsiteY208" fmla="*/ 2235089 h 2237474"/>
              <a:gd name="connsiteX209" fmla="*/ 1324828 w 12192000"/>
              <a:gd name="connsiteY209" fmla="*/ 2231968 h 2237474"/>
              <a:gd name="connsiteX210" fmla="*/ 1297744 w 12192000"/>
              <a:gd name="connsiteY210" fmla="*/ 2235849 h 2237474"/>
              <a:gd name="connsiteX211" fmla="*/ 1286236 w 12192000"/>
              <a:gd name="connsiteY211" fmla="*/ 2233135 h 2237474"/>
              <a:gd name="connsiteX212" fmla="*/ 1283504 w 12192000"/>
              <a:gd name="connsiteY212" fmla="*/ 2233797 h 2237474"/>
              <a:gd name="connsiteX213" fmla="*/ 1279765 w 12192000"/>
              <a:gd name="connsiteY213" fmla="*/ 2229639 h 2237474"/>
              <a:gd name="connsiteX214" fmla="*/ 1195347 w 12192000"/>
              <a:gd name="connsiteY214" fmla="*/ 2212354 h 2237474"/>
              <a:gd name="connsiteX215" fmla="*/ 970251 w 12192000"/>
              <a:gd name="connsiteY215" fmla="*/ 2221029 h 2237474"/>
              <a:gd name="connsiteX216" fmla="*/ 812914 w 12192000"/>
              <a:gd name="connsiteY216" fmla="*/ 2202752 h 2237474"/>
              <a:gd name="connsiteX217" fmla="*/ 800195 w 12192000"/>
              <a:gd name="connsiteY217" fmla="*/ 2209407 h 2237474"/>
              <a:gd name="connsiteX218" fmla="*/ 784978 w 12192000"/>
              <a:gd name="connsiteY218" fmla="*/ 2212360 h 2237474"/>
              <a:gd name="connsiteX219" fmla="*/ 681987 w 12192000"/>
              <a:gd name="connsiteY219" fmla="*/ 2216757 h 2237474"/>
              <a:gd name="connsiteX220" fmla="*/ 669923 w 12192000"/>
              <a:gd name="connsiteY220" fmla="*/ 2211682 h 2237474"/>
              <a:gd name="connsiteX221" fmla="*/ 648680 w 12192000"/>
              <a:gd name="connsiteY221" fmla="*/ 2206229 h 2237474"/>
              <a:gd name="connsiteX222" fmla="*/ 597225 w 12192000"/>
              <a:gd name="connsiteY222" fmla="*/ 2180999 h 2237474"/>
              <a:gd name="connsiteX223" fmla="*/ 558449 w 12192000"/>
              <a:gd name="connsiteY223" fmla="*/ 2182346 h 2237474"/>
              <a:gd name="connsiteX224" fmla="*/ 550517 w 12192000"/>
              <a:gd name="connsiteY224" fmla="*/ 2182060 h 2237474"/>
              <a:gd name="connsiteX225" fmla="*/ 550309 w 12192000"/>
              <a:gd name="connsiteY225" fmla="*/ 2181825 h 2237474"/>
              <a:gd name="connsiteX226" fmla="*/ 541836 w 12192000"/>
              <a:gd name="connsiteY226" fmla="*/ 2181063 h 2237474"/>
              <a:gd name="connsiteX227" fmla="*/ 536057 w 12192000"/>
              <a:gd name="connsiteY227" fmla="*/ 2181537 h 2237474"/>
              <a:gd name="connsiteX228" fmla="*/ 520671 w 12192000"/>
              <a:gd name="connsiteY228" fmla="*/ 2180980 h 2237474"/>
              <a:gd name="connsiteX229" fmla="*/ 515024 w 12192000"/>
              <a:gd name="connsiteY229" fmla="*/ 2179258 h 2237474"/>
              <a:gd name="connsiteX230" fmla="*/ 512278 w 12192000"/>
              <a:gd name="connsiteY230" fmla="*/ 2176369 h 2237474"/>
              <a:gd name="connsiteX231" fmla="*/ 480419 w 12192000"/>
              <a:gd name="connsiteY231" fmla="*/ 2167807 h 2237474"/>
              <a:gd name="connsiteX232" fmla="*/ 413835 w 12192000"/>
              <a:gd name="connsiteY232" fmla="*/ 2156783 h 2237474"/>
              <a:gd name="connsiteX233" fmla="*/ 376513 w 12192000"/>
              <a:gd name="connsiteY233" fmla="*/ 2154014 h 2237474"/>
              <a:gd name="connsiteX234" fmla="*/ 273386 w 12192000"/>
              <a:gd name="connsiteY234" fmla="*/ 2142551 h 2237474"/>
              <a:gd name="connsiteX235" fmla="*/ 169207 w 12192000"/>
              <a:gd name="connsiteY235" fmla="*/ 2128100 h 2237474"/>
              <a:gd name="connsiteX236" fmla="*/ 93149 w 12192000"/>
              <a:gd name="connsiteY236" fmla="*/ 2105324 h 2237474"/>
              <a:gd name="connsiteX237" fmla="*/ 88109 w 12192000"/>
              <a:gd name="connsiteY237" fmla="*/ 2106704 h 2237474"/>
              <a:gd name="connsiteX238" fmla="*/ 80022 w 12192000"/>
              <a:gd name="connsiteY238" fmla="*/ 2107254 h 2237474"/>
              <a:gd name="connsiteX239" fmla="*/ 79717 w 12192000"/>
              <a:gd name="connsiteY239" fmla="*/ 2107046 h 2237474"/>
              <a:gd name="connsiteX240" fmla="*/ 72352 w 12192000"/>
              <a:gd name="connsiteY240" fmla="*/ 2107991 h 2237474"/>
              <a:gd name="connsiteX241" fmla="*/ 37645 w 12192000"/>
              <a:gd name="connsiteY241" fmla="*/ 2115401 h 2237474"/>
              <a:gd name="connsiteX242" fmla="*/ 4572 w 12192000"/>
              <a:gd name="connsiteY242" fmla="*/ 2111091 h 2237474"/>
              <a:gd name="connsiteX243" fmla="*/ 0 w 12192000"/>
              <a:gd name="connsiteY243" fmla="*/ 2110468 h 2237474"/>
              <a:gd name="connsiteX244" fmla="*/ 0 w 12192000"/>
              <a:gd name="connsiteY24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47449 w 12192000"/>
              <a:gd name="connsiteY133" fmla="*/ 1793181 h 2237474"/>
              <a:gd name="connsiteX134" fmla="*/ 4645504 w 12192000"/>
              <a:gd name="connsiteY134" fmla="*/ 1787606 h 2237474"/>
              <a:gd name="connsiteX135" fmla="*/ 4611738 w 12192000"/>
              <a:gd name="connsiteY135" fmla="*/ 1776964 h 2237474"/>
              <a:gd name="connsiteX136" fmla="*/ 4560070 w 12192000"/>
              <a:gd name="connsiteY136" fmla="*/ 1785640 h 2237474"/>
              <a:gd name="connsiteX137" fmla="*/ 4536503 w 12192000"/>
              <a:gd name="connsiteY137" fmla="*/ 1785334 h 2237474"/>
              <a:gd name="connsiteX138" fmla="*/ 4513724 w 12192000"/>
              <a:gd name="connsiteY138" fmla="*/ 1791996 h 2237474"/>
              <a:gd name="connsiteX139" fmla="*/ 4459810 w 12192000"/>
              <a:gd name="connsiteY139" fmla="*/ 1797886 h 2237474"/>
              <a:gd name="connsiteX140" fmla="*/ 4379064 w 12192000"/>
              <a:gd name="connsiteY140" fmla="*/ 1817177 h 2237474"/>
              <a:gd name="connsiteX141" fmla="*/ 4319209 w 12192000"/>
              <a:gd name="connsiteY141" fmla="*/ 1834833 h 2237474"/>
              <a:gd name="connsiteX142" fmla="*/ 4306907 w 12192000"/>
              <a:gd name="connsiteY142" fmla="*/ 1841641 h 2237474"/>
              <a:gd name="connsiteX143" fmla="*/ 4290981 w 12192000"/>
              <a:gd name="connsiteY143" fmla="*/ 1839677 h 2237474"/>
              <a:gd name="connsiteX144" fmla="*/ 4285792 w 12192000"/>
              <a:gd name="connsiteY144" fmla="*/ 1836231 h 2237474"/>
              <a:gd name="connsiteX145" fmla="*/ 4238372 w 12192000"/>
              <a:gd name="connsiteY145" fmla="*/ 1851480 h 2237474"/>
              <a:gd name="connsiteX146" fmla="*/ 4232517 w 12192000"/>
              <a:gd name="connsiteY146" fmla="*/ 1852567 h 2237474"/>
              <a:gd name="connsiteX147" fmla="*/ 4191732 w 12192000"/>
              <a:gd name="connsiteY147" fmla="*/ 1857328 h 2237474"/>
              <a:gd name="connsiteX148" fmla="*/ 4065532 w 12192000"/>
              <a:gd name="connsiteY148" fmla="*/ 1855477 h 2237474"/>
              <a:gd name="connsiteX149" fmla="*/ 4028460 w 12192000"/>
              <a:gd name="connsiteY149" fmla="*/ 1855137 h 2237474"/>
              <a:gd name="connsiteX150" fmla="*/ 4002267 w 12192000"/>
              <a:gd name="connsiteY150" fmla="*/ 1852352 h 2237474"/>
              <a:gd name="connsiteX151" fmla="*/ 3931396 w 12192000"/>
              <a:gd name="connsiteY151" fmla="*/ 1858915 h 2237474"/>
              <a:gd name="connsiteX152" fmla="*/ 3812162 w 12192000"/>
              <a:gd name="connsiteY152" fmla="*/ 1875501 h 2237474"/>
              <a:gd name="connsiteX153" fmla="*/ 3767672 w 12192000"/>
              <a:gd name="connsiteY153" fmla="*/ 1874600 h 2237474"/>
              <a:gd name="connsiteX154" fmla="*/ 3764741 w 12192000"/>
              <a:gd name="connsiteY154" fmla="*/ 1869433 h 2237474"/>
              <a:gd name="connsiteX155" fmla="*/ 3751332 w 12192000"/>
              <a:gd name="connsiteY155" fmla="*/ 1869854 h 2237474"/>
              <a:gd name="connsiteX156" fmla="*/ 3748155 w 12192000"/>
              <a:gd name="connsiteY156" fmla="*/ 1868903 h 2237474"/>
              <a:gd name="connsiteX157" fmla="*/ 3729530 w 12192000"/>
              <a:gd name="connsiteY157" fmla="*/ 1864513 h 2237474"/>
              <a:gd name="connsiteX158" fmla="*/ 3680177 w 12192000"/>
              <a:gd name="connsiteY158" fmla="*/ 1881552 h 2237474"/>
              <a:gd name="connsiteX159" fmla="*/ 3567259 w 12192000"/>
              <a:gd name="connsiteY159" fmla="*/ 1893482 h 2237474"/>
              <a:gd name="connsiteX160" fmla="*/ 3405770 w 12192000"/>
              <a:gd name="connsiteY160" fmla="*/ 1904591 h 2237474"/>
              <a:gd name="connsiteX161" fmla="*/ 3280097 w 12192000"/>
              <a:gd name="connsiteY161" fmla="*/ 1919610 h 2237474"/>
              <a:gd name="connsiteX162" fmla="*/ 3123424 w 12192000"/>
              <a:gd name="connsiteY162" fmla="*/ 1952930 h 2237474"/>
              <a:gd name="connsiteX163" fmla="*/ 3009910 w 12192000"/>
              <a:gd name="connsiteY163" fmla="*/ 1957866 h 2237474"/>
              <a:gd name="connsiteX164" fmla="*/ 2995934 w 12192000"/>
              <a:gd name="connsiteY164" fmla="*/ 1967085 h 2237474"/>
              <a:gd name="connsiteX165" fmla="*/ 2980071 w 12192000"/>
              <a:gd name="connsiteY165" fmla="*/ 1972988 h 2237474"/>
              <a:gd name="connsiteX166" fmla="*/ 2978094 w 12192000"/>
              <a:gd name="connsiteY166" fmla="*/ 1972369 h 2237474"/>
              <a:gd name="connsiteX167" fmla="*/ 2942858 w 12192000"/>
              <a:gd name="connsiteY167" fmla="*/ 1981367 h 2237474"/>
              <a:gd name="connsiteX168" fmla="*/ 2875436 w 12192000"/>
              <a:gd name="connsiteY168" fmla="*/ 1996977 h 2237474"/>
              <a:gd name="connsiteX169" fmla="*/ 2874892 w 12192000"/>
              <a:gd name="connsiteY169" fmla="*/ 1996085 h 2237474"/>
              <a:gd name="connsiteX170" fmla="*/ 2864145 w 12192000"/>
              <a:gd name="connsiteY170" fmla="*/ 1994061 h 2237474"/>
              <a:gd name="connsiteX171" fmla="*/ 2843662 w 12192000"/>
              <a:gd name="connsiteY171" fmla="*/ 1992498 h 2237474"/>
              <a:gd name="connsiteX172" fmla="*/ 2796128 w 12192000"/>
              <a:gd name="connsiteY172" fmla="*/ 1976403 h 2237474"/>
              <a:gd name="connsiteX173" fmla="*/ 2756784 w 12192000"/>
              <a:gd name="connsiteY173" fmla="*/ 1985116 h 2237474"/>
              <a:gd name="connsiteX174" fmla="*/ 2748833 w 12192000"/>
              <a:gd name="connsiteY174" fmla="*/ 1986323 h 2237474"/>
              <a:gd name="connsiteX175" fmla="*/ 2748661 w 12192000"/>
              <a:gd name="connsiteY175" fmla="*/ 1986122 h 2237474"/>
              <a:gd name="connsiteX176" fmla="*/ 2740251 w 12192000"/>
              <a:gd name="connsiteY176" fmla="*/ 1986946 h 2237474"/>
              <a:gd name="connsiteX177" fmla="*/ 2718916 w 12192000"/>
              <a:gd name="connsiteY177" fmla="*/ 1990867 h 2237474"/>
              <a:gd name="connsiteX178" fmla="*/ 2713522 w 12192000"/>
              <a:gd name="connsiteY178" fmla="*/ 1990173 h 2237474"/>
              <a:gd name="connsiteX179" fmla="*/ 2680597 w 12192000"/>
              <a:gd name="connsiteY179" fmla="*/ 1984996 h 2237474"/>
              <a:gd name="connsiteX180" fmla="*/ 2578178 w 12192000"/>
              <a:gd name="connsiteY180" fmla="*/ 1990531 h 2237474"/>
              <a:gd name="connsiteX181" fmla="*/ 2476147 w 12192000"/>
              <a:gd name="connsiteY181" fmla="*/ 1998305 h 2237474"/>
              <a:gd name="connsiteX182" fmla="*/ 2373568 w 12192000"/>
              <a:gd name="connsiteY182" fmla="*/ 2003219 h 2237474"/>
              <a:gd name="connsiteX183" fmla="*/ 2321399 w 12192000"/>
              <a:gd name="connsiteY183" fmla="*/ 1989467 h 2237474"/>
              <a:gd name="connsiteX184" fmla="*/ 2315525 w 12192000"/>
              <a:gd name="connsiteY184" fmla="*/ 1989708 h 2237474"/>
              <a:gd name="connsiteX185" fmla="*/ 2300792 w 12192000"/>
              <a:gd name="connsiteY185" fmla="*/ 1994290 h 2237474"/>
              <a:gd name="connsiteX186" fmla="*/ 2295469 w 12192000"/>
              <a:gd name="connsiteY186" fmla="*/ 1996659 h 2237474"/>
              <a:gd name="connsiteX187" fmla="*/ 2287219 w 12192000"/>
              <a:gd name="connsiteY187" fmla="*/ 1998750 h 2237474"/>
              <a:gd name="connsiteX188" fmla="*/ 2286948 w 12192000"/>
              <a:gd name="connsiteY188" fmla="*/ 1998596 h 2237474"/>
              <a:gd name="connsiteX189" fmla="*/ 2243069 w 12192000"/>
              <a:gd name="connsiteY189" fmla="*/ 2015111 h 2237474"/>
              <a:gd name="connsiteX190" fmla="*/ 2186609 w 12192000"/>
              <a:gd name="connsiteY190" fmla="*/ 2008263 h 2237474"/>
              <a:gd name="connsiteX191" fmla="*/ 2164831 w 12192000"/>
              <a:gd name="connsiteY191" fmla="*/ 2010143 h 2237474"/>
              <a:gd name="connsiteX192" fmla="*/ 2152836 w 12192000"/>
              <a:gd name="connsiteY192" fmla="*/ 2010048 h 2237474"/>
              <a:gd name="connsiteX193" fmla="*/ 2117102 w 12192000"/>
              <a:gd name="connsiteY193" fmla="*/ 2023004 h 2237474"/>
              <a:gd name="connsiteX194" fmla="*/ 2111935 w 12192000"/>
              <a:gd name="connsiteY194" fmla="*/ 2023163 h 2237474"/>
              <a:gd name="connsiteX195" fmla="*/ 2089991 w 12192000"/>
              <a:gd name="connsiteY195" fmla="*/ 2034193 h 2237474"/>
              <a:gd name="connsiteX196" fmla="*/ 2058061 w 12192000"/>
              <a:gd name="connsiteY196" fmla="*/ 2047942 h 2237474"/>
              <a:gd name="connsiteX197" fmla="*/ 2055737 w 12192000"/>
              <a:gd name="connsiteY197" fmla="*/ 2047704 h 2237474"/>
              <a:gd name="connsiteX198" fmla="*/ 2042244 w 12192000"/>
              <a:gd name="connsiteY198" fmla="*/ 2055560 h 2237474"/>
              <a:gd name="connsiteX199" fmla="*/ 1976224 w 12192000"/>
              <a:gd name="connsiteY199" fmla="*/ 2074257 h 2237474"/>
              <a:gd name="connsiteX200" fmla="*/ 1877728 w 12192000"/>
              <a:gd name="connsiteY200" fmla="*/ 2101004 h 2237474"/>
              <a:gd name="connsiteX201" fmla="*/ 1759056 w 12192000"/>
              <a:gd name="connsiteY201" fmla="*/ 2125608 h 2237474"/>
              <a:gd name="connsiteX202" fmla="*/ 1637948 w 12192000"/>
              <a:gd name="connsiteY202" fmla="*/ 2172597 h 2237474"/>
              <a:gd name="connsiteX203" fmla="*/ 1434549 w 12192000"/>
              <a:gd name="connsiteY203" fmla="*/ 2234522 h 2237474"/>
              <a:gd name="connsiteX204" fmla="*/ 1398481 w 12192000"/>
              <a:gd name="connsiteY204" fmla="*/ 2237074 h 2237474"/>
              <a:gd name="connsiteX205" fmla="*/ 1398407 w 12192000"/>
              <a:gd name="connsiteY205" fmla="*/ 2237095 h 2237474"/>
              <a:gd name="connsiteX206" fmla="*/ 1370962 w 12192000"/>
              <a:gd name="connsiteY206" fmla="*/ 2237474 h 2237474"/>
              <a:gd name="connsiteX207" fmla="*/ 1356367 w 12192000"/>
              <a:gd name="connsiteY207" fmla="*/ 2235089 h 2237474"/>
              <a:gd name="connsiteX208" fmla="*/ 1324828 w 12192000"/>
              <a:gd name="connsiteY208" fmla="*/ 2231968 h 2237474"/>
              <a:gd name="connsiteX209" fmla="*/ 1297744 w 12192000"/>
              <a:gd name="connsiteY209" fmla="*/ 2235849 h 2237474"/>
              <a:gd name="connsiteX210" fmla="*/ 1286236 w 12192000"/>
              <a:gd name="connsiteY210" fmla="*/ 2233135 h 2237474"/>
              <a:gd name="connsiteX211" fmla="*/ 1283504 w 12192000"/>
              <a:gd name="connsiteY211" fmla="*/ 2233797 h 2237474"/>
              <a:gd name="connsiteX212" fmla="*/ 1279765 w 12192000"/>
              <a:gd name="connsiteY212" fmla="*/ 2229639 h 2237474"/>
              <a:gd name="connsiteX213" fmla="*/ 1195347 w 12192000"/>
              <a:gd name="connsiteY213" fmla="*/ 2212354 h 2237474"/>
              <a:gd name="connsiteX214" fmla="*/ 970251 w 12192000"/>
              <a:gd name="connsiteY214" fmla="*/ 2221029 h 2237474"/>
              <a:gd name="connsiteX215" fmla="*/ 812914 w 12192000"/>
              <a:gd name="connsiteY215" fmla="*/ 2202752 h 2237474"/>
              <a:gd name="connsiteX216" fmla="*/ 800195 w 12192000"/>
              <a:gd name="connsiteY216" fmla="*/ 2209407 h 2237474"/>
              <a:gd name="connsiteX217" fmla="*/ 784978 w 12192000"/>
              <a:gd name="connsiteY217" fmla="*/ 2212360 h 2237474"/>
              <a:gd name="connsiteX218" fmla="*/ 681987 w 12192000"/>
              <a:gd name="connsiteY218" fmla="*/ 2216757 h 2237474"/>
              <a:gd name="connsiteX219" fmla="*/ 669923 w 12192000"/>
              <a:gd name="connsiteY219" fmla="*/ 2211682 h 2237474"/>
              <a:gd name="connsiteX220" fmla="*/ 648680 w 12192000"/>
              <a:gd name="connsiteY220" fmla="*/ 2206229 h 2237474"/>
              <a:gd name="connsiteX221" fmla="*/ 597225 w 12192000"/>
              <a:gd name="connsiteY221" fmla="*/ 2180999 h 2237474"/>
              <a:gd name="connsiteX222" fmla="*/ 558449 w 12192000"/>
              <a:gd name="connsiteY222" fmla="*/ 2182346 h 2237474"/>
              <a:gd name="connsiteX223" fmla="*/ 550517 w 12192000"/>
              <a:gd name="connsiteY223" fmla="*/ 2182060 h 2237474"/>
              <a:gd name="connsiteX224" fmla="*/ 550309 w 12192000"/>
              <a:gd name="connsiteY224" fmla="*/ 2181825 h 2237474"/>
              <a:gd name="connsiteX225" fmla="*/ 541836 w 12192000"/>
              <a:gd name="connsiteY225" fmla="*/ 2181063 h 2237474"/>
              <a:gd name="connsiteX226" fmla="*/ 536057 w 12192000"/>
              <a:gd name="connsiteY226" fmla="*/ 2181537 h 2237474"/>
              <a:gd name="connsiteX227" fmla="*/ 520671 w 12192000"/>
              <a:gd name="connsiteY227" fmla="*/ 2180980 h 2237474"/>
              <a:gd name="connsiteX228" fmla="*/ 515024 w 12192000"/>
              <a:gd name="connsiteY228" fmla="*/ 2179258 h 2237474"/>
              <a:gd name="connsiteX229" fmla="*/ 512278 w 12192000"/>
              <a:gd name="connsiteY229" fmla="*/ 2176369 h 2237474"/>
              <a:gd name="connsiteX230" fmla="*/ 480419 w 12192000"/>
              <a:gd name="connsiteY230" fmla="*/ 2167807 h 2237474"/>
              <a:gd name="connsiteX231" fmla="*/ 413835 w 12192000"/>
              <a:gd name="connsiteY231" fmla="*/ 2156783 h 2237474"/>
              <a:gd name="connsiteX232" fmla="*/ 376513 w 12192000"/>
              <a:gd name="connsiteY232" fmla="*/ 2154014 h 2237474"/>
              <a:gd name="connsiteX233" fmla="*/ 273386 w 12192000"/>
              <a:gd name="connsiteY233" fmla="*/ 2142551 h 2237474"/>
              <a:gd name="connsiteX234" fmla="*/ 169207 w 12192000"/>
              <a:gd name="connsiteY234" fmla="*/ 2128100 h 2237474"/>
              <a:gd name="connsiteX235" fmla="*/ 93149 w 12192000"/>
              <a:gd name="connsiteY235" fmla="*/ 2105324 h 2237474"/>
              <a:gd name="connsiteX236" fmla="*/ 88109 w 12192000"/>
              <a:gd name="connsiteY236" fmla="*/ 2106704 h 2237474"/>
              <a:gd name="connsiteX237" fmla="*/ 80022 w 12192000"/>
              <a:gd name="connsiteY237" fmla="*/ 2107254 h 2237474"/>
              <a:gd name="connsiteX238" fmla="*/ 79717 w 12192000"/>
              <a:gd name="connsiteY238" fmla="*/ 2107046 h 2237474"/>
              <a:gd name="connsiteX239" fmla="*/ 72352 w 12192000"/>
              <a:gd name="connsiteY239" fmla="*/ 2107991 h 2237474"/>
              <a:gd name="connsiteX240" fmla="*/ 37645 w 12192000"/>
              <a:gd name="connsiteY240" fmla="*/ 2115401 h 2237474"/>
              <a:gd name="connsiteX241" fmla="*/ 4572 w 12192000"/>
              <a:gd name="connsiteY241" fmla="*/ 2111091 h 2237474"/>
              <a:gd name="connsiteX242" fmla="*/ 0 w 12192000"/>
              <a:gd name="connsiteY242" fmla="*/ 2110468 h 2237474"/>
              <a:gd name="connsiteX243" fmla="*/ 0 w 12192000"/>
              <a:gd name="connsiteY24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47449 w 12192000"/>
              <a:gd name="connsiteY133" fmla="*/ 1793181 h 2237474"/>
              <a:gd name="connsiteX134" fmla="*/ 4611738 w 12192000"/>
              <a:gd name="connsiteY134" fmla="*/ 1776964 h 2237474"/>
              <a:gd name="connsiteX135" fmla="*/ 4560070 w 12192000"/>
              <a:gd name="connsiteY135" fmla="*/ 1785640 h 2237474"/>
              <a:gd name="connsiteX136" fmla="*/ 4536503 w 12192000"/>
              <a:gd name="connsiteY136" fmla="*/ 1785334 h 2237474"/>
              <a:gd name="connsiteX137" fmla="*/ 4513724 w 12192000"/>
              <a:gd name="connsiteY137" fmla="*/ 1791996 h 2237474"/>
              <a:gd name="connsiteX138" fmla="*/ 4459810 w 12192000"/>
              <a:gd name="connsiteY138" fmla="*/ 1797886 h 2237474"/>
              <a:gd name="connsiteX139" fmla="*/ 4379064 w 12192000"/>
              <a:gd name="connsiteY139" fmla="*/ 1817177 h 2237474"/>
              <a:gd name="connsiteX140" fmla="*/ 4319209 w 12192000"/>
              <a:gd name="connsiteY140" fmla="*/ 1834833 h 2237474"/>
              <a:gd name="connsiteX141" fmla="*/ 4306907 w 12192000"/>
              <a:gd name="connsiteY141" fmla="*/ 1841641 h 2237474"/>
              <a:gd name="connsiteX142" fmla="*/ 4290981 w 12192000"/>
              <a:gd name="connsiteY142" fmla="*/ 1839677 h 2237474"/>
              <a:gd name="connsiteX143" fmla="*/ 4285792 w 12192000"/>
              <a:gd name="connsiteY143" fmla="*/ 1836231 h 2237474"/>
              <a:gd name="connsiteX144" fmla="*/ 4238372 w 12192000"/>
              <a:gd name="connsiteY144" fmla="*/ 1851480 h 2237474"/>
              <a:gd name="connsiteX145" fmla="*/ 4232517 w 12192000"/>
              <a:gd name="connsiteY145" fmla="*/ 1852567 h 2237474"/>
              <a:gd name="connsiteX146" fmla="*/ 4191732 w 12192000"/>
              <a:gd name="connsiteY146" fmla="*/ 1857328 h 2237474"/>
              <a:gd name="connsiteX147" fmla="*/ 4065532 w 12192000"/>
              <a:gd name="connsiteY147" fmla="*/ 1855477 h 2237474"/>
              <a:gd name="connsiteX148" fmla="*/ 4028460 w 12192000"/>
              <a:gd name="connsiteY148" fmla="*/ 1855137 h 2237474"/>
              <a:gd name="connsiteX149" fmla="*/ 4002267 w 12192000"/>
              <a:gd name="connsiteY149" fmla="*/ 1852352 h 2237474"/>
              <a:gd name="connsiteX150" fmla="*/ 3931396 w 12192000"/>
              <a:gd name="connsiteY150" fmla="*/ 1858915 h 2237474"/>
              <a:gd name="connsiteX151" fmla="*/ 3812162 w 12192000"/>
              <a:gd name="connsiteY151" fmla="*/ 1875501 h 2237474"/>
              <a:gd name="connsiteX152" fmla="*/ 3767672 w 12192000"/>
              <a:gd name="connsiteY152" fmla="*/ 1874600 h 2237474"/>
              <a:gd name="connsiteX153" fmla="*/ 3764741 w 12192000"/>
              <a:gd name="connsiteY153" fmla="*/ 1869433 h 2237474"/>
              <a:gd name="connsiteX154" fmla="*/ 3751332 w 12192000"/>
              <a:gd name="connsiteY154" fmla="*/ 1869854 h 2237474"/>
              <a:gd name="connsiteX155" fmla="*/ 3748155 w 12192000"/>
              <a:gd name="connsiteY155" fmla="*/ 1868903 h 2237474"/>
              <a:gd name="connsiteX156" fmla="*/ 3729530 w 12192000"/>
              <a:gd name="connsiteY156" fmla="*/ 1864513 h 2237474"/>
              <a:gd name="connsiteX157" fmla="*/ 3680177 w 12192000"/>
              <a:gd name="connsiteY157" fmla="*/ 1881552 h 2237474"/>
              <a:gd name="connsiteX158" fmla="*/ 3567259 w 12192000"/>
              <a:gd name="connsiteY158" fmla="*/ 1893482 h 2237474"/>
              <a:gd name="connsiteX159" fmla="*/ 3405770 w 12192000"/>
              <a:gd name="connsiteY159" fmla="*/ 1904591 h 2237474"/>
              <a:gd name="connsiteX160" fmla="*/ 3280097 w 12192000"/>
              <a:gd name="connsiteY160" fmla="*/ 1919610 h 2237474"/>
              <a:gd name="connsiteX161" fmla="*/ 3123424 w 12192000"/>
              <a:gd name="connsiteY161" fmla="*/ 1952930 h 2237474"/>
              <a:gd name="connsiteX162" fmla="*/ 3009910 w 12192000"/>
              <a:gd name="connsiteY162" fmla="*/ 1957866 h 2237474"/>
              <a:gd name="connsiteX163" fmla="*/ 2995934 w 12192000"/>
              <a:gd name="connsiteY163" fmla="*/ 1967085 h 2237474"/>
              <a:gd name="connsiteX164" fmla="*/ 2980071 w 12192000"/>
              <a:gd name="connsiteY164" fmla="*/ 1972988 h 2237474"/>
              <a:gd name="connsiteX165" fmla="*/ 2978094 w 12192000"/>
              <a:gd name="connsiteY165" fmla="*/ 1972369 h 2237474"/>
              <a:gd name="connsiteX166" fmla="*/ 2942858 w 12192000"/>
              <a:gd name="connsiteY166" fmla="*/ 1981367 h 2237474"/>
              <a:gd name="connsiteX167" fmla="*/ 2875436 w 12192000"/>
              <a:gd name="connsiteY167" fmla="*/ 1996977 h 2237474"/>
              <a:gd name="connsiteX168" fmla="*/ 2874892 w 12192000"/>
              <a:gd name="connsiteY168" fmla="*/ 1996085 h 2237474"/>
              <a:gd name="connsiteX169" fmla="*/ 2864145 w 12192000"/>
              <a:gd name="connsiteY169" fmla="*/ 1994061 h 2237474"/>
              <a:gd name="connsiteX170" fmla="*/ 2843662 w 12192000"/>
              <a:gd name="connsiteY170" fmla="*/ 1992498 h 2237474"/>
              <a:gd name="connsiteX171" fmla="*/ 2796128 w 12192000"/>
              <a:gd name="connsiteY171" fmla="*/ 1976403 h 2237474"/>
              <a:gd name="connsiteX172" fmla="*/ 2756784 w 12192000"/>
              <a:gd name="connsiteY172" fmla="*/ 1985116 h 2237474"/>
              <a:gd name="connsiteX173" fmla="*/ 2748833 w 12192000"/>
              <a:gd name="connsiteY173" fmla="*/ 1986323 h 2237474"/>
              <a:gd name="connsiteX174" fmla="*/ 2748661 w 12192000"/>
              <a:gd name="connsiteY174" fmla="*/ 1986122 h 2237474"/>
              <a:gd name="connsiteX175" fmla="*/ 2740251 w 12192000"/>
              <a:gd name="connsiteY175" fmla="*/ 1986946 h 2237474"/>
              <a:gd name="connsiteX176" fmla="*/ 2718916 w 12192000"/>
              <a:gd name="connsiteY176" fmla="*/ 1990867 h 2237474"/>
              <a:gd name="connsiteX177" fmla="*/ 2713522 w 12192000"/>
              <a:gd name="connsiteY177" fmla="*/ 1990173 h 2237474"/>
              <a:gd name="connsiteX178" fmla="*/ 2680597 w 12192000"/>
              <a:gd name="connsiteY178" fmla="*/ 1984996 h 2237474"/>
              <a:gd name="connsiteX179" fmla="*/ 2578178 w 12192000"/>
              <a:gd name="connsiteY179" fmla="*/ 1990531 h 2237474"/>
              <a:gd name="connsiteX180" fmla="*/ 2476147 w 12192000"/>
              <a:gd name="connsiteY180" fmla="*/ 1998305 h 2237474"/>
              <a:gd name="connsiteX181" fmla="*/ 2373568 w 12192000"/>
              <a:gd name="connsiteY181" fmla="*/ 2003219 h 2237474"/>
              <a:gd name="connsiteX182" fmla="*/ 2321399 w 12192000"/>
              <a:gd name="connsiteY182" fmla="*/ 1989467 h 2237474"/>
              <a:gd name="connsiteX183" fmla="*/ 2315525 w 12192000"/>
              <a:gd name="connsiteY183" fmla="*/ 1989708 h 2237474"/>
              <a:gd name="connsiteX184" fmla="*/ 2300792 w 12192000"/>
              <a:gd name="connsiteY184" fmla="*/ 1994290 h 2237474"/>
              <a:gd name="connsiteX185" fmla="*/ 2295469 w 12192000"/>
              <a:gd name="connsiteY185" fmla="*/ 1996659 h 2237474"/>
              <a:gd name="connsiteX186" fmla="*/ 2287219 w 12192000"/>
              <a:gd name="connsiteY186" fmla="*/ 1998750 h 2237474"/>
              <a:gd name="connsiteX187" fmla="*/ 2286948 w 12192000"/>
              <a:gd name="connsiteY187" fmla="*/ 1998596 h 2237474"/>
              <a:gd name="connsiteX188" fmla="*/ 2243069 w 12192000"/>
              <a:gd name="connsiteY188" fmla="*/ 2015111 h 2237474"/>
              <a:gd name="connsiteX189" fmla="*/ 2186609 w 12192000"/>
              <a:gd name="connsiteY189" fmla="*/ 2008263 h 2237474"/>
              <a:gd name="connsiteX190" fmla="*/ 2164831 w 12192000"/>
              <a:gd name="connsiteY190" fmla="*/ 2010143 h 2237474"/>
              <a:gd name="connsiteX191" fmla="*/ 2152836 w 12192000"/>
              <a:gd name="connsiteY191" fmla="*/ 2010048 h 2237474"/>
              <a:gd name="connsiteX192" fmla="*/ 2117102 w 12192000"/>
              <a:gd name="connsiteY192" fmla="*/ 2023004 h 2237474"/>
              <a:gd name="connsiteX193" fmla="*/ 2111935 w 12192000"/>
              <a:gd name="connsiteY193" fmla="*/ 2023163 h 2237474"/>
              <a:gd name="connsiteX194" fmla="*/ 2089991 w 12192000"/>
              <a:gd name="connsiteY194" fmla="*/ 2034193 h 2237474"/>
              <a:gd name="connsiteX195" fmla="*/ 2058061 w 12192000"/>
              <a:gd name="connsiteY195" fmla="*/ 2047942 h 2237474"/>
              <a:gd name="connsiteX196" fmla="*/ 2055737 w 12192000"/>
              <a:gd name="connsiteY196" fmla="*/ 2047704 h 2237474"/>
              <a:gd name="connsiteX197" fmla="*/ 2042244 w 12192000"/>
              <a:gd name="connsiteY197" fmla="*/ 2055560 h 2237474"/>
              <a:gd name="connsiteX198" fmla="*/ 1976224 w 12192000"/>
              <a:gd name="connsiteY198" fmla="*/ 2074257 h 2237474"/>
              <a:gd name="connsiteX199" fmla="*/ 1877728 w 12192000"/>
              <a:gd name="connsiteY199" fmla="*/ 2101004 h 2237474"/>
              <a:gd name="connsiteX200" fmla="*/ 1759056 w 12192000"/>
              <a:gd name="connsiteY200" fmla="*/ 2125608 h 2237474"/>
              <a:gd name="connsiteX201" fmla="*/ 1637948 w 12192000"/>
              <a:gd name="connsiteY201" fmla="*/ 2172597 h 2237474"/>
              <a:gd name="connsiteX202" fmla="*/ 1434549 w 12192000"/>
              <a:gd name="connsiteY202" fmla="*/ 2234522 h 2237474"/>
              <a:gd name="connsiteX203" fmla="*/ 1398481 w 12192000"/>
              <a:gd name="connsiteY203" fmla="*/ 2237074 h 2237474"/>
              <a:gd name="connsiteX204" fmla="*/ 1398407 w 12192000"/>
              <a:gd name="connsiteY204" fmla="*/ 2237095 h 2237474"/>
              <a:gd name="connsiteX205" fmla="*/ 1370962 w 12192000"/>
              <a:gd name="connsiteY205" fmla="*/ 2237474 h 2237474"/>
              <a:gd name="connsiteX206" fmla="*/ 1356367 w 12192000"/>
              <a:gd name="connsiteY206" fmla="*/ 2235089 h 2237474"/>
              <a:gd name="connsiteX207" fmla="*/ 1324828 w 12192000"/>
              <a:gd name="connsiteY207" fmla="*/ 2231968 h 2237474"/>
              <a:gd name="connsiteX208" fmla="*/ 1297744 w 12192000"/>
              <a:gd name="connsiteY208" fmla="*/ 2235849 h 2237474"/>
              <a:gd name="connsiteX209" fmla="*/ 1286236 w 12192000"/>
              <a:gd name="connsiteY209" fmla="*/ 2233135 h 2237474"/>
              <a:gd name="connsiteX210" fmla="*/ 1283504 w 12192000"/>
              <a:gd name="connsiteY210" fmla="*/ 2233797 h 2237474"/>
              <a:gd name="connsiteX211" fmla="*/ 1279765 w 12192000"/>
              <a:gd name="connsiteY211" fmla="*/ 2229639 h 2237474"/>
              <a:gd name="connsiteX212" fmla="*/ 1195347 w 12192000"/>
              <a:gd name="connsiteY212" fmla="*/ 2212354 h 2237474"/>
              <a:gd name="connsiteX213" fmla="*/ 970251 w 12192000"/>
              <a:gd name="connsiteY213" fmla="*/ 2221029 h 2237474"/>
              <a:gd name="connsiteX214" fmla="*/ 812914 w 12192000"/>
              <a:gd name="connsiteY214" fmla="*/ 2202752 h 2237474"/>
              <a:gd name="connsiteX215" fmla="*/ 800195 w 12192000"/>
              <a:gd name="connsiteY215" fmla="*/ 2209407 h 2237474"/>
              <a:gd name="connsiteX216" fmla="*/ 784978 w 12192000"/>
              <a:gd name="connsiteY216" fmla="*/ 2212360 h 2237474"/>
              <a:gd name="connsiteX217" fmla="*/ 681987 w 12192000"/>
              <a:gd name="connsiteY217" fmla="*/ 2216757 h 2237474"/>
              <a:gd name="connsiteX218" fmla="*/ 669923 w 12192000"/>
              <a:gd name="connsiteY218" fmla="*/ 2211682 h 2237474"/>
              <a:gd name="connsiteX219" fmla="*/ 648680 w 12192000"/>
              <a:gd name="connsiteY219" fmla="*/ 2206229 h 2237474"/>
              <a:gd name="connsiteX220" fmla="*/ 597225 w 12192000"/>
              <a:gd name="connsiteY220" fmla="*/ 2180999 h 2237474"/>
              <a:gd name="connsiteX221" fmla="*/ 558449 w 12192000"/>
              <a:gd name="connsiteY221" fmla="*/ 2182346 h 2237474"/>
              <a:gd name="connsiteX222" fmla="*/ 550517 w 12192000"/>
              <a:gd name="connsiteY222" fmla="*/ 2182060 h 2237474"/>
              <a:gd name="connsiteX223" fmla="*/ 550309 w 12192000"/>
              <a:gd name="connsiteY223" fmla="*/ 2181825 h 2237474"/>
              <a:gd name="connsiteX224" fmla="*/ 541836 w 12192000"/>
              <a:gd name="connsiteY224" fmla="*/ 2181063 h 2237474"/>
              <a:gd name="connsiteX225" fmla="*/ 536057 w 12192000"/>
              <a:gd name="connsiteY225" fmla="*/ 2181537 h 2237474"/>
              <a:gd name="connsiteX226" fmla="*/ 520671 w 12192000"/>
              <a:gd name="connsiteY226" fmla="*/ 2180980 h 2237474"/>
              <a:gd name="connsiteX227" fmla="*/ 515024 w 12192000"/>
              <a:gd name="connsiteY227" fmla="*/ 2179258 h 2237474"/>
              <a:gd name="connsiteX228" fmla="*/ 512278 w 12192000"/>
              <a:gd name="connsiteY228" fmla="*/ 2176369 h 2237474"/>
              <a:gd name="connsiteX229" fmla="*/ 480419 w 12192000"/>
              <a:gd name="connsiteY229" fmla="*/ 2167807 h 2237474"/>
              <a:gd name="connsiteX230" fmla="*/ 413835 w 12192000"/>
              <a:gd name="connsiteY230" fmla="*/ 2156783 h 2237474"/>
              <a:gd name="connsiteX231" fmla="*/ 376513 w 12192000"/>
              <a:gd name="connsiteY231" fmla="*/ 2154014 h 2237474"/>
              <a:gd name="connsiteX232" fmla="*/ 273386 w 12192000"/>
              <a:gd name="connsiteY232" fmla="*/ 2142551 h 2237474"/>
              <a:gd name="connsiteX233" fmla="*/ 169207 w 12192000"/>
              <a:gd name="connsiteY233" fmla="*/ 2128100 h 2237474"/>
              <a:gd name="connsiteX234" fmla="*/ 93149 w 12192000"/>
              <a:gd name="connsiteY234" fmla="*/ 2105324 h 2237474"/>
              <a:gd name="connsiteX235" fmla="*/ 88109 w 12192000"/>
              <a:gd name="connsiteY235" fmla="*/ 2106704 h 2237474"/>
              <a:gd name="connsiteX236" fmla="*/ 80022 w 12192000"/>
              <a:gd name="connsiteY236" fmla="*/ 2107254 h 2237474"/>
              <a:gd name="connsiteX237" fmla="*/ 79717 w 12192000"/>
              <a:gd name="connsiteY237" fmla="*/ 2107046 h 2237474"/>
              <a:gd name="connsiteX238" fmla="*/ 72352 w 12192000"/>
              <a:gd name="connsiteY238" fmla="*/ 2107991 h 2237474"/>
              <a:gd name="connsiteX239" fmla="*/ 37645 w 12192000"/>
              <a:gd name="connsiteY239" fmla="*/ 2115401 h 2237474"/>
              <a:gd name="connsiteX240" fmla="*/ 4572 w 12192000"/>
              <a:gd name="connsiteY240" fmla="*/ 2111091 h 2237474"/>
              <a:gd name="connsiteX241" fmla="*/ 0 w 12192000"/>
              <a:gd name="connsiteY241" fmla="*/ 2110468 h 2237474"/>
              <a:gd name="connsiteX242" fmla="*/ 0 w 12192000"/>
              <a:gd name="connsiteY24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11738 w 12192000"/>
              <a:gd name="connsiteY133" fmla="*/ 1776964 h 2237474"/>
              <a:gd name="connsiteX134" fmla="*/ 4560070 w 12192000"/>
              <a:gd name="connsiteY134" fmla="*/ 1785640 h 2237474"/>
              <a:gd name="connsiteX135" fmla="*/ 4536503 w 12192000"/>
              <a:gd name="connsiteY135" fmla="*/ 1785334 h 2237474"/>
              <a:gd name="connsiteX136" fmla="*/ 4513724 w 12192000"/>
              <a:gd name="connsiteY136" fmla="*/ 1791996 h 2237474"/>
              <a:gd name="connsiteX137" fmla="*/ 4459810 w 12192000"/>
              <a:gd name="connsiteY137" fmla="*/ 1797886 h 2237474"/>
              <a:gd name="connsiteX138" fmla="*/ 4379064 w 12192000"/>
              <a:gd name="connsiteY138" fmla="*/ 1817177 h 2237474"/>
              <a:gd name="connsiteX139" fmla="*/ 4319209 w 12192000"/>
              <a:gd name="connsiteY139" fmla="*/ 1834833 h 2237474"/>
              <a:gd name="connsiteX140" fmla="*/ 4306907 w 12192000"/>
              <a:gd name="connsiteY140" fmla="*/ 1841641 h 2237474"/>
              <a:gd name="connsiteX141" fmla="*/ 4290981 w 12192000"/>
              <a:gd name="connsiteY141" fmla="*/ 1839677 h 2237474"/>
              <a:gd name="connsiteX142" fmla="*/ 4285792 w 12192000"/>
              <a:gd name="connsiteY142" fmla="*/ 1836231 h 2237474"/>
              <a:gd name="connsiteX143" fmla="*/ 4238372 w 12192000"/>
              <a:gd name="connsiteY143" fmla="*/ 1851480 h 2237474"/>
              <a:gd name="connsiteX144" fmla="*/ 4232517 w 12192000"/>
              <a:gd name="connsiteY144" fmla="*/ 1852567 h 2237474"/>
              <a:gd name="connsiteX145" fmla="*/ 4191732 w 12192000"/>
              <a:gd name="connsiteY145" fmla="*/ 1857328 h 2237474"/>
              <a:gd name="connsiteX146" fmla="*/ 4065532 w 12192000"/>
              <a:gd name="connsiteY146" fmla="*/ 1855477 h 2237474"/>
              <a:gd name="connsiteX147" fmla="*/ 4028460 w 12192000"/>
              <a:gd name="connsiteY147" fmla="*/ 1855137 h 2237474"/>
              <a:gd name="connsiteX148" fmla="*/ 4002267 w 12192000"/>
              <a:gd name="connsiteY148" fmla="*/ 1852352 h 2237474"/>
              <a:gd name="connsiteX149" fmla="*/ 3931396 w 12192000"/>
              <a:gd name="connsiteY149" fmla="*/ 1858915 h 2237474"/>
              <a:gd name="connsiteX150" fmla="*/ 3812162 w 12192000"/>
              <a:gd name="connsiteY150" fmla="*/ 1875501 h 2237474"/>
              <a:gd name="connsiteX151" fmla="*/ 3767672 w 12192000"/>
              <a:gd name="connsiteY151" fmla="*/ 1874600 h 2237474"/>
              <a:gd name="connsiteX152" fmla="*/ 3764741 w 12192000"/>
              <a:gd name="connsiteY152" fmla="*/ 1869433 h 2237474"/>
              <a:gd name="connsiteX153" fmla="*/ 3751332 w 12192000"/>
              <a:gd name="connsiteY153" fmla="*/ 1869854 h 2237474"/>
              <a:gd name="connsiteX154" fmla="*/ 3748155 w 12192000"/>
              <a:gd name="connsiteY154" fmla="*/ 1868903 h 2237474"/>
              <a:gd name="connsiteX155" fmla="*/ 3729530 w 12192000"/>
              <a:gd name="connsiteY155" fmla="*/ 1864513 h 2237474"/>
              <a:gd name="connsiteX156" fmla="*/ 3680177 w 12192000"/>
              <a:gd name="connsiteY156" fmla="*/ 1881552 h 2237474"/>
              <a:gd name="connsiteX157" fmla="*/ 3567259 w 12192000"/>
              <a:gd name="connsiteY157" fmla="*/ 1893482 h 2237474"/>
              <a:gd name="connsiteX158" fmla="*/ 3405770 w 12192000"/>
              <a:gd name="connsiteY158" fmla="*/ 1904591 h 2237474"/>
              <a:gd name="connsiteX159" fmla="*/ 3280097 w 12192000"/>
              <a:gd name="connsiteY159" fmla="*/ 1919610 h 2237474"/>
              <a:gd name="connsiteX160" fmla="*/ 3123424 w 12192000"/>
              <a:gd name="connsiteY160" fmla="*/ 1952930 h 2237474"/>
              <a:gd name="connsiteX161" fmla="*/ 3009910 w 12192000"/>
              <a:gd name="connsiteY161" fmla="*/ 1957866 h 2237474"/>
              <a:gd name="connsiteX162" fmla="*/ 2995934 w 12192000"/>
              <a:gd name="connsiteY162" fmla="*/ 1967085 h 2237474"/>
              <a:gd name="connsiteX163" fmla="*/ 2980071 w 12192000"/>
              <a:gd name="connsiteY163" fmla="*/ 1972988 h 2237474"/>
              <a:gd name="connsiteX164" fmla="*/ 2978094 w 12192000"/>
              <a:gd name="connsiteY164" fmla="*/ 1972369 h 2237474"/>
              <a:gd name="connsiteX165" fmla="*/ 2942858 w 12192000"/>
              <a:gd name="connsiteY165" fmla="*/ 1981367 h 2237474"/>
              <a:gd name="connsiteX166" fmla="*/ 2875436 w 12192000"/>
              <a:gd name="connsiteY166" fmla="*/ 1996977 h 2237474"/>
              <a:gd name="connsiteX167" fmla="*/ 2874892 w 12192000"/>
              <a:gd name="connsiteY167" fmla="*/ 1996085 h 2237474"/>
              <a:gd name="connsiteX168" fmla="*/ 2864145 w 12192000"/>
              <a:gd name="connsiteY168" fmla="*/ 1994061 h 2237474"/>
              <a:gd name="connsiteX169" fmla="*/ 2843662 w 12192000"/>
              <a:gd name="connsiteY169" fmla="*/ 1992498 h 2237474"/>
              <a:gd name="connsiteX170" fmla="*/ 2796128 w 12192000"/>
              <a:gd name="connsiteY170" fmla="*/ 1976403 h 2237474"/>
              <a:gd name="connsiteX171" fmla="*/ 2756784 w 12192000"/>
              <a:gd name="connsiteY171" fmla="*/ 1985116 h 2237474"/>
              <a:gd name="connsiteX172" fmla="*/ 2748833 w 12192000"/>
              <a:gd name="connsiteY172" fmla="*/ 1986323 h 2237474"/>
              <a:gd name="connsiteX173" fmla="*/ 2748661 w 12192000"/>
              <a:gd name="connsiteY173" fmla="*/ 1986122 h 2237474"/>
              <a:gd name="connsiteX174" fmla="*/ 2740251 w 12192000"/>
              <a:gd name="connsiteY174" fmla="*/ 1986946 h 2237474"/>
              <a:gd name="connsiteX175" fmla="*/ 2718916 w 12192000"/>
              <a:gd name="connsiteY175" fmla="*/ 1990867 h 2237474"/>
              <a:gd name="connsiteX176" fmla="*/ 2713522 w 12192000"/>
              <a:gd name="connsiteY176" fmla="*/ 1990173 h 2237474"/>
              <a:gd name="connsiteX177" fmla="*/ 2680597 w 12192000"/>
              <a:gd name="connsiteY177" fmla="*/ 1984996 h 2237474"/>
              <a:gd name="connsiteX178" fmla="*/ 2578178 w 12192000"/>
              <a:gd name="connsiteY178" fmla="*/ 1990531 h 2237474"/>
              <a:gd name="connsiteX179" fmla="*/ 2476147 w 12192000"/>
              <a:gd name="connsiteY179" fmla="*/ 1998305 h 2237474"/>
              <a:gd name="connsiteX180" fmla="*/ 2373568 w 12192000"/>
              <a:gd name="connsiteY180" fmla="*/ 2003219 h 2237474"/>
              <a:gd name="connsiteX181" fmla="*/ 2321399 w 12192000"/>
              <a:gd name="connsiteY181" fmla="*/ 1989467 h 2237474"/>
              <a:gd name="connsiteX182" fmla="*/ 2315525 w 12192000"/>
              <a:gd name="connsiteY182" fmla="*/ 1989708 h 2237474"/>
              <a:gd name="connsiteX183" fmla="*/ 2300792 w 12192000"/>
              <a:gd name="connsiteY183" fmla="*/ 1994290 h 2237474"/>
              <a:gd name="connsiteX184" fmla="*/ 2295469 w 12192000"/>
              <a:gd name="connsiteY184" fmla="*/ 1996659 h 2237474"/>
              <a:gd name="connsiteX185" fmla="*/ 2287219 w 12192000"/>
              <a:gd name="connsiteY185" fmla="*/ 1998750 h 2237474"/>
              <a:gd name="connsiteX186" fmla="*/ 2286948 w 12192000"/>
              <a:gd name="connsiteY186" fmla="*/ 1998596 h 2237474"/>
              <a:gd name="connsiteX187" fmla="*/ 2243069 w 12192000"/>
              <a:gd name="connsiteY187" fmla="*/ 2015111 h 2237474"/>
              <a:gd name="connsiteX188" fmla="*/ 2186609 w 12192000"/>
              <a:gd name="connsiteY188" fmla="*/ 2008263 h 2237474"/>
              <a:gd name="connsiteX189" fmla="*/ 2164831 w 12192000"/>
              <a:gd name="connsiteY189" fmla="*/ 2010143 h 2237474"/>
              <a:gd name="connsiteX190" fmla="*/ 2152836 w 12192000"/>
              <a:gd name="connsiteY190" fmla="*/ 2010048 h 2237474"/>
              <a:gd name="connsiteX191" fmla="*/ 2117102 w 12192000"/>
              <a:gd name="connsiteY191" fmla="*/ 2023004 h 2237474"/>
              <a:gd name="connsiteX192" fmla="*/ 2111935 w 12192000"/>
              <a:gd name="connsiteY192" fmla="*/ 2023163 h 2237474"/>
              <a:gd name="connsiteX193" fmla="*/ 2089991 w 12192000"/>
              <a:gd name="connsiteY193" fmla="*/ 2034193 h 2237474"/>
              <a:gd name="connsiteX194" fmla="*/ 2058061 w 12192000"/>
              <a:gd name="connsiteY194" fmla="*/ 2047942 h 2237474"/>
              <a:gd name="connsiteX195" fmla="*/ 2055737 w 12192000"/>
              <a:gd name="connsiteY195" fmla="*/ 2047704 h 2237474"/>
              <a:gd name="connsiteX196" fmla="*/ 2042244 w 12192000"/>
              <a:gd name="connsiteY196" fmla="*/ 2055560 h 2237474"/>
              <a:gd name="connsiteX197" fmla="*/ 1976224 w 12192000"/>
              <a:gd name="connsiteY197" fmla="*/ 2074257 h 2237474"/>
              <a:gd name="connsiteX198" fmla="*/ 1877728 w 12192000"/>
              <a:gd name="connsiteY198" fmla="*/ 2101004 h 2237474"/>
              <a:gd name="connsiteX199" fmla="*/ 1759056 w 12192000"/>
              <a:gd name="connsiteY199" fmla="*/ 2125608 h 2237474"/>
              <a:gd name="connsiteX200" fmla="*/ 1637948 w 12192000"/>
              <a:gd name="connsiteY200" fmla="*/ 2172597 h 2237474"/>
              <a:gd name="connsiteX201" fmla="*/ 1434549 w 12192000"/>
              <a:gd name="connsiteY201" fmla="*/ 2234522 h 2237474"/>
              <a:gd name="connsiteX202" fmla="*/ 1398481 w 12192000"/>
              <a:gd name="connsiteY202" fmla="*/ 2237074 h 2237474"/>
              <a:gd name="connsiteX203" fmla="*/ 1398407 w 12192000"/>
              <a:gd name="connsiteY203" fmla="*/ 2237095 h 2237474"/>
              <a:gd name="connsiteX204" fmla="*/ 1370962 w 12192000"/>
              <a:gd name="connsiteY204" fmla="*/ 2237474 h 2237474"/>
              <a:gd name="connsiteX205" fmla="*/ 1356367 w 12192000"/>
              <a:gd name="connsiteY205" fmla="*/ 2235089 h 2237474"/>
              <a:gd name="connsiteX206" fmla="*/ 1324828 w 12192000"/>
              <a:gd name="connsiteY206" fmla="*/ 2231968 h 2237474"/>
              <a:gd name="connsiteX207" fmla="*/ 1297744 w 12192000"/>
              <a:gd name="connsiteY207" fmla="*/ 2235849 h 2237474"/>
              <a:gd name="connsiteX208" fmla="*/ 1286236 w 12192000"/>
              <a:gd name="connsiteY208" fmla="*/ 2233135 h 2237474"/>
              <a:gd name="connsiteX209" fmla="*/ 1283504 w 12192000"/>
              <a:gd name="connsiteY209" fmla="*/ 2233797 h 2237474"/>
              <a:gd name="connsiteX210" fmla="*/ 1279765 w 12192000"/>
              <a:gd name="connsiteY210" fmla="*/ 2229639 h 2237474"/>
              <a:gd name="connsiteX211" fmla="*/ 1195347 w 12192000"/>
              <a:gd name="connsiteY211" fmla="*/ 2212354 h 2237474"/>
              <a:gd name="connsiteX212" fmla="*/ 970251 w 12192000"/>
              <a:gd name="connsiteY212" fmla="*/ 2221029 h 2237474"/>
              <a:gd name="connsiteX213" fmla="*/ 812914 w 12192000"/>
              <a:gd name="connsiteY213" fmla="*/ 2202752 h 2237474"/>
              <a:gd name="connsiteX214" fmla="*/ 800195 w 12192000"/>
              <a:gd name="connsiteY214" fmla="*/ 2209407 h 2237474"/>
              <a:gd name="connsiteX215" fmla="*/ 784978 w 12192000"/>
              <a:gd name="connsiteY215" fmla="*/ 2212360 h 2237474"/>
              <a:gd name="connsiteX216" fmla="*/ 681987 w 12192000"/>
              <a:gd name="connsiteY216" fmla="*/ 2216757 h 2237474"/>
              <a:gd name="connsiteX217" fmla="*/ 669923 w 12192000"/>
              <a:gd name="connsiteY217" fmla="*/ 2211682 h 2237474"/>
              <a:gd name="connsiteX218" fmla="*/ 648680 w 12192000"/>
              <a:gd name="connsiteY218" fmla="*/ 2206229 h 2237474"/>
              <a:gd name="connsiteX219" fmla="*/ 597225 w 12192000"/>
              <a:gd name="connsiteY219" fmla="*/ 2180999 h 2237474"/>
              <a:gd name="connsiteX220" fmla="*/ 558449 w 12192000"/>
              <a:gd name="connsiteY220" fmla="*/ 2182346 h 2237474"/>
              <a:gd name="connsiteX221" fmla="*/ 550517 w 12192000"/>
              <a:gd name="connsiteY221" fmla="*/ 2182060 h 2237474"/>
              <a:gd name="connsiteX222" fmla="*/ 550309 w 12192000"/>
              <a:gd name="connsiteY222" fmla="*/ 2181825 h 2237474"/>
              <a:gd name="connsiteX223" fmla="*/ 541836 w 12192000"/>
              <a:gd name="connsiteY223" fmla="*/ 2181063 h 2237474"/>
              <a:gd name="connsiteX224" fmla="*/ 536057 w 12192000"/>
              <a:gd name="connsiteY224" fmla="*/ 2181537 h 2237474"/>
              <a:gd name="connsiteX225" fmla="*/ 520671 w 12192000"/>
              <a:gd name="connsiteY225" fmla="*/ 2180980 h 2237474"/>
              <a:gd name="connsiteX226" fmla="*/ 515024 w 12192000"/>
              <a:gd name="connsiteY226" fmla="*/ 2179258 h 2237474"/>
              <a:gd name="connsiteX227" fmla="*/ 512278 w 12192000"/>
              <a:gd name="connsiteY227" fmla="*/ 2176369 h 2237474"/>
              <a:gd name="connsiteX228" fmla="*/ 480419 w 12192000"/>
              <a:gd name="connsiteY228" fmla="*/ 2167807 h 2237474"/>
              <a:gd name="connsiteX229" fmla="*/ 413835 w 12192000"/>
              <a:gd name="connsiteY229" fmla="*/ 2156783 h 2237474"/>
              <a:gd name="connsiteX230" fmla="*/ 376513 w 12192000"/>
              <a:gd name="connsiteY230" fmla="*/ 2154014 h 2237474"/>
              <a:gd name="connsiteX231" fmla="*/ 273386 w 12192000"/>
              <a:gd name="connsiteY231" fmla="*/ 2142551 h 2237474"/>
              <a:gd name="connsiteX232" fmla="*/ 169207 w 12192000"/>
              <a:gd name="connsiteY232" fmla="*/ 2128100 h 2237474"/>
              <a:gd name="connsiteX233" fmla="*/ 93149 w 12192000"/>
              <a:gd name="connsiteY233" fmla="*/ 2105324 h 2237474"/>
              <a:gd name="connsiteX234" fmla="*/ 88109 w 12192000"/>
              <a:gd name="connsiteY234" fmla="*/ 2106704 h 2237474"/>
              <a:gd name="connsiteX235" fmla="*/ 80022 w 12192000"/>
              <a:gd name="connsiteY235" fmla="*/ 2107254 h 2237474"/>
              <a:gd name="connsiteX236" fmla="*/ 79717 w 12192000"/>
              <a:gd name="connsiteY236" fmla="*/ 2107046 h 2237474"/>
              <a:gd name="connsiteX237" fmla="*/ 72352 w 12192000"/>
              <a:gd name="connsiteY237" fmla="*/ 2107991 h 2237474"/>
              <a:gd name="connsiteX238" fmla="*/ 37645 w 12192000"/>
              <a:gd name="connsiteY238" fmla="*/ 2115401 h 2237474"/>
              <a:gd name="connsiteX239" fmla="*/ 4572 w 12192000"/>
              <a:gd name="connsiteY239" fmla="*/ 2111091 h 2237474"/>
              <a:gd name="connsiteX240" fmla="*/ 0 w 12192000"/>
              <a:gd name="connsiteY240" fmla="*/ 2110468 h 2237474"/>
              <a:gd name="connsiteX241" fmla="*/ 0 w 12192000"/>
              <a:gd name="connsiteY24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11738 w 12192000"/>
              <a:gd name="connsiteY133" fmla="*/ 1776964 h 2237474"/>
              <a:gd name="connsiteX134" fmla="*/ 4560070 w 12192000"/>
              <a:gd name="connsiteY134" fmla="*/ 1785640 h 2237474"/>
              <a:gd name="connsiteX135" fmla="*/ 4536503 w 12192000"/>
              <a:gd name="connsiteY135" fmla="*/ 1785334 h 2237474"/>
              <a:gd name="connsiteX136" fmla="*/ 4513724 w 12192000"/>
              <a:gd name="connsiteY136" fmla="*/ 1791996 h 2237474"/>
              <a:gd name="connsiteX137" fmla="*/ 4459810 w 12192000"/>
              <a:gd name="connsiteY137" fmla="*/ 1797886 h 2237474"/>
              <a:gd name="connsiteX138" fmla="*/ 4379064 w 12192000"/>
              <a:gd name="connsiteY138" fmla="*/ 1817177 h 2237474"/>
              <a:gd name="connsiteX139" fmla="*/ 4319209 w 12192000"/>
              <a:gd name="connsiteY139" fmla="*/ 1834833 h 2237474"/>
              <a:gd name="connsiteX140" fmla="*/ 4290981 w 12192000"/>
              <a:gd name="connsiteY140" fmla="*/ 1839677 h 2237474"/>
              <a:gd name="connsiteX141" fmla="*/ 4285792 w 12192000"/>
              <a:gd name="connsiteY141" fmla="*/ 1836231 h 2237474"/>
              <a:gd name="connsiteX142" fmla="*/ 4238372 w 12192000"/>
              <a:gd name="connsiteY142" fmla="*/ 1851480 h 2237474"/>
              <a:gd name="connsiteX143" fmla="*/ 4232517 w 12192000"/>
              <a:gd name="connsiteY143" fmla="*/ 1852567 h 2237474"/>
              <a:gd name="connsiteX144" fmla="*/ 4191732 w 12192000"/>
              <a:gd name="connsiteY144" fmla="*/ 1857328 h 2237474"/>
              <a:gd name="connsiteX145" fmla="*/ 4065532 w 12192000"/>
              <a:gd name="connsiteY145" fmla="*/ 1855477 h 2237474"/>
              <a:gd name="connsiteX146" fmla="*/ 4028460 w 12192000"/>
              <a:gd name="connsiteY146" fmla="*/ 1855137 h 2237474"/>
              <a:gd name="connsiteX147" fmla="*/ 4002267 w 12192000"/>
              <a:gd name="connsiteY147" fmla="*/ 1852352 h 2237474"/>
              <a:gd name="connsiteX148" fmla="*/ 3931396 w 12192000"/>
              <a:gd name="connsiteY148" fmla="*/ 1858915 h 2237474"/>
              <a:gd name="connsiteX149" fmla="*/ 3812162 w 12192000"/>
              <a:gd name="connsiteY149" fmla="*/ 1875501 h 2237474"/>
              <a:gd name="connsiteX150" fmla="*/ 3767672 w 12192000"/>
              <a:gd name="connsiteY150" fmla="*/ 1874600 h 2237474"/>
              <a:gd name="connsiteX151" fmla="*/ 3764741 w 12192000"/>
              <a:gd name="connsiteY151" fmla="*/ 1869433 h 2237474"/>
              <a:gd name="connsiteX152" fmla="*/ 3751332 w 12192000"/>
              <a:gd name="connsiteY152" fmla="*/ 1869854 h 2237474"/>
              <a:gd name="connsiteX153" fmla="*/ 3748155 w 12192000"/>
              <a:gd name="connsiteY153" fmla="*/ 1868903 h 2237474"/>
              <a:gd name="connsiteX154" fmla="*/ 3729530 w 12192000"/>
              <a:gd name="connsiteY154" fmla="*/ 1864513 h 2237474"/>
              <a:gd name="connsiteX155" fmla="*/ 3680177 w 12192000"/>
              <a:gd name="connsiteY155" fmla="*/ 1881552 h 2237474"/>
              <a:gd name="connsiteX156" fmla="*/ 3567259 w 12192000"/>
              <a:gd name="connsiteY156" fmla="*/ 1893482 h 2237474"/>
              <a:gd name="connsiteX157" fmla="*/ 3405770 w 12192000"/>
              <a:gd name="connsiteY157" fmla="*/ 1904591 h 2237474"/>
              <a:gd name="connsiteX158" fmla="*/ 3280097 w 12192000"/>
              <a:gd name="connsiteY158" fmla="*/ 1919610 h 2237474"/>
              <a:gd name="connsiteX159" fmla="*/ 3123424 w 12192000"/>
              <a:gd name="connsiteY159" fmla="*/ 1952930 h 2237474"/>
              <a:gd name="connsiteX160" fmla="*/ 3009910 w 12192000"/>
              <a:gd name="connsiteY160" fmla="*/ 1957866 h 2237474"/>
              <a:gd name="connsiteX161" fmla="*/ 2995934 w 12192000"/>
              <a:gd name="connsiteY161" fmla="*/ 1967085 h 2237474"/>
              <a:gd name="connsiteX162" fmla="*/ 2980071 w 12192000"/>
              <a:gd name="connsiteY162" fmla="*/ 1972988 h 2237474"/>
              <a:gd name="connsiteX163" fmla="*/ 2978094 w 12192000"/>
              <a:gd name="connsiteY163" fmla="*/ 1972369 h 2237474"/>
              <a:gd name="connsiteX164" fmla="*/ 2942858 w 12192000"/>
              <a:gd name="connsiteY164" fmla="*/ 1981367 h 2237474"/>
              <a:gd name="connsiteX165" fmla="*/ 2875436 w 12192000"/>
              <a:gd name="connsiteY165" fmla="*/ 1996977 h 2237474"/>
              <a:gd name="connsiteX166" fmla="*/ 2874892 w 12192000"/>
              <a:gd name="connsiteY166" fmla="*/ 1996085 h 2237474"/>
              <a:gd name="connsiteX167" fmla="*/ 2864145 w 12192000"/>
              <a:gd name="connsiteY167" fmla="*/ 1994061 h 2237474"/>
              <a:gd name="connsiteX168" fmla="*/ 2843662 w 12192000"/>
              <a:gd name="connsiteY168" fmla="*/ 1992498 h 2237474"/>
              <a:gd name="connsiteX169" fmla="*/ 2796128 w 12192000"/>
              <a:gd name="connsiteY169" fmla="*/ 1976403 h 2237474"/>
              <a:gd name="connsiteX170" fmla="*/ 2756784 w 12192000"/>
              <a:gd name="connsiteY170" fmla="*/ 1985116 h 2237474"/>
              <a:gd name="connsiteX171" fmla="*/ 2748833 w 12192000"/>
              <a:gd name="connsiteY171" fmla="*/ 1986323 h 2237474"/>
              <a:gd name="connsiteX172" fmla="*/ 2748661 w 12192000"/>
              <a:gd name="connsiteY172" fmla="*/ 1986122 h 2237474"/>
              <a:gd name="connsiteX173" fmla="*/ 2740251 w 12192000"/>
              <a:gd name="connsiteY173" fmla="*/ 1986946 h 2237474"/>
              <a:gd name="connsiteX174" fmla="*/ 2718916 w 12192000"/>
              <a:gd name="connsiteY174" fmla="*/ 1990867 h 2237474"/>
              <a:gd name="connsiteX175" fmla="*/ 2713522 w 12192000"/>
              <a:gd name="connsiteY175" fmla="*/ 1990173 h 2237474"/>
              <a:gd name="connsiteX176" fmla="*/ 2680597 w 12192000"/>
              <a:gd name="connsiteY176" fmla="*/ 1984996 h 2237474"/>
              <a:gd name="connsiteX177" fmla="*/ 2578178 w 12192000"/>
              <a:gd name="connsiteY177" fmla="*/ 1990531 h 2237474"/>
              <a:gd name="connsiteX178" fmla="*/ 2476147 w 12192000"/>
              <a:gd name="connsiteY178" fmla="*/ 1998305 h 2237474"/>
              <a:gd name="connsiteX179" fmla="*/ 2373568 w 12192000"/>
              <a:gd name="connsiteY179" fmla="*/ 2003219 h 2237474"/>
              <a:gd name="connsiteX180" fmla="*/ 2321399 w 12192000"/>
              <a:gd name="connsiteY180" fmla="*/ 1989467 h 2237474"/>
              <a:gd name="connsiteX181" fmla="*/ 2315525 w 12192000"/>
              <a:gd name="connsiteY181" fmla="*/ 1989708 h 2237474"/>
              <a:gd name="connsiteX182" fmla="*/ 2300792 w 12192000"/>
              <a:gd name="connsiteY182" fmla="*/ 1994290 h 2237474"/>
              <a:gd name="connsiteX183" fmla="*/ 2295469 w 12192000"/>
              <a:gd name="connsiteY183" fmla="*/ 1996659 h 2237474"/>
              <a:gd name="connsiteX184" fmla="*/ 2287219 w 12192000"/>
              <a:gd name="connsiteY184" fmla="*/ 1998750 h 2237474"/>
              <a:gd name="connsiteX185" fmla="*/ 2286948 w 12192000"/>
              <a:gd name="connsiteY185" fmla="*/ 1998596 h 2237474"/>
              <a:gd name="connsiteX186" fmla="*/ 2243069 w 12192000"/>
              <a:gd name="connsiteY186" fmla="*/ 2015111 h 2237474"/>
              <a:gd name="connsiteX187" fmla="*/ 2186609 w 12192000"/>
              <a:gd name="connsiteY187" fmla="*/ 2008263 h 2237474"/>
              <a:gd name="connsiteX188" fmla="*/ 2164831 w 12192000"/>
              <a:gd name="connsiteY188" fmla="*/ 2010143 h 2237474"/>
              <a:gd name="connsiteX189" fmla="*/ 2152836 w 12192000"/>
              <a:gd name="connsiteY189" fmla="*/ 2010048 h 2237474"/>
              <a:gd name="connsiteX190" fmla="*/ 2117102 w 12192000"/>
              <a:gd name="connsiteY190" fmla="*/ 2023004 h 2237474"/>
              <a:gd name="connsiteX191" fmla="*/ 2111935 w 12192000"/>
              <a:gd name="connsiteY191" fmla="*/ 2023163 h 2237474"/>
              <a:gd name="connsiteX192" fmla="*/ 2089991 w 12192000"/>
              <a:gd name="connsiteY192" fmla="*/ 2034193 h 2237474"/>
              <a:gd name="connsiteX193" fmla="*/ 2058061 w 12192000"/>
              <a:gd name="connsiteY193" fmla="*/ 2047942 h 2237474"/>
              <a:gd name="connsiteX194" fmla="*/ 2055737 w 12192000"/>
              <a:gd name="connsiteY194" fmla="*/ 2047704 h 2237474"/>
              <a:gd name="connsiteX195" fmla="*/ 2042244 w 12192000"/>
              <a:gd name="connsiteY195" fmla="*/ 2055560 h 2237474"/>
              <a:gd name="connsiteX196" fmla="*/ 1976224 w 12192000"/>
              <a:gd name="connsiteY196" fmla="*/ 2074257 h 2237474"/>
              <a:gd name="connsiteX197" fmla="*/ 1877728 w 12192000"/>
              <a:gd name="connsiteY197" fmla="*/ 2101004 h 2237474"/>
              <a:gd name="connsiteX198" fmla="*/ 1759056 w 12192000"/>
              <a:gd name="connsiteY198" fmla="*/ 2125608 h 2237474"/>
              <a:gd name="connsiteX199" fmla="*/ 1637948 w 12192000"/>
              <a:gd name="connsiteY199" fmla="*/ 2172597 h 2237474"/>
              <a:gd name="connsiteX200" fmla="*/ 1434549 w 12192000"/>
              <a:gd name="connsiteY200" fmla="*/ 2234522 h 2237474"/>
              <a:gd name="connsiteX201" fmla="*/ 1398481 w 12192000"/>
              <a:gd name="connsiteY201" fmla="*/ 2237074 h 2237474"/>
              <a:gd name="connsiteX202" fmla="*/ 1398407 w 12192000"/>
              <a:gd name="connsiteY202" fmla="*/ 2237095 h 2237474"/>
              <a:gd name="connsiteX203" fmla="*/ 1370962 w 12192000"/>
              <a:gd name="connsiteY203" fmla="*/ 2237474 h 2237474"/>
              <a:gd name="connsiteX204" fmla="*/ 1356367 w 12192000"/>
              <a:gd name="connsiteY204" fmla="*/ 2235089 h 2237474"/>
              <a:gd name="connsiteX205" fmla="*/ 1324828 w 12192000"/>
              <a:gd name="connsiteY205" fmla="*/ 2231968 h 2237474"/>
              <a:gd name="connsiteX206" fmla="*/ 1297744 w 12192000"/>
              <a:gd name="connsiteY206" fmla="*/ 2235849 h 2237474"/>
              <a:gd name="connsiteX207" fmla="*/ 1286236 w 12192000"/>
              <a:gd name="connsiteY207" fmla="*/ 2233135 h 2237474"/>
              <a:gd name="connsiteX208" fmla="*/ 1283504 w 12192000"/>
              <a:gd name="connsiteY208" fmla="*/ 2233797 h 2237474"/>
              <a:gd name="connsiteX209" fmla="*/ 1279765 w 12192000"/>
              <a:gd name="connsiteY209" fmla="*/ 2229639 h 2237474"/>
              <a:gd name="connsiteX210" fmla="*/ 1195347 w 12192000"/>
              <a:gd name="connsiteY210" fmla="*/ 2212354 h 2237474"/>
              <a:gd name="connsiteX211" fmla="*/ 970251 w 12192000"/>
              <a:gd name="connsiteY211" fmla="*/ 2221029 h 2237474"/>
              <a:gd name="connsiteX212" fmla="*/ 812914 w 12192000"/>
              <a:gd name="connsiteY212" fmla="*/ 2202752 h 2237474"/>
              <a:gd name="connsiteX213" fmla="*/ 800195 w 12192000"/>
              <a:gd name="connsiteY213" fmla="*/ 2209407 h 2237474"/>
              <a:gd name="connsiteX214" fmla="*/ 784978 w 12192000"/>
              <a:gd name="connsiteY214" fmla="*/ 2212360 h 2237474"/>
              <a:gd name="connsiteX215" fmla="*/ 681987 w 12192000"/>
              <a:gd name="connsiteY215" fmla="*/ 2216757 h 2237474"/>
              <a:gd name="connsiteX216" fmla="*/ 669923 w 12192000"/>
              <a:gd name="connsiteY216" fmla="*/ 2211682 h 2237474"/>
              <a:gd name="connsiteX217" fmla="*/ 648680 w 12192000"/>
              <a:gd name="connsiteY217" fmla="*/ 2206229 h 2237474"/>
              <a:gd name="connsiteX218" fmla="*/ 597225 w 12192000"/>
              <a:gd name="connsiteY218" fmla="*/ 2180999 h 2237474"/>
              <a:gd name="connsiteX219" fmla="*/ 558449 w 12192000"/>
              <a:gd name="connsiteY219" fmla="*/ 2182346 h 2237474"/>
              <a:gd name="connsiteX220" fmla="*/ 550517 w 12192000"/>
              <a:gd name="connsiteY220" fmla="*/ 2182060 h 2237474"/>
              <a:gd name="connsiteX221" fmla="*/ 550309 w 12192000"/>
              <a:gd name="connsiteY221" fmla="*/ 2181825 h 2237474"/>
              <a:gd name="connsiteX222" fmla="*/ 541836 w 12192000"/>
              <a:gd name="connsiteY222" fmla="*/ 2181063 h 2237474"/>
              <a:gd name="connsiteX223" fmla="*/ 536057 w 12192000"/>
              <a:gd name="connsiteY223" fmla="*/ 2181537 h 2237474"/>
              <a:gd name="connsiteX224" fmla="*/ 520671 w 12192000"/>
              <a:gd name="connsiteY224" fmla="*/ 2180980 h 2237474"/>
              <a:gd name="connsiteX225" fmla="*/ 515024 w 12192000"/>
              <a:gd name="connsiteY225" fmla="*/ 2179258 h 2237474"/>
              <a:gd name="connsiteX226" fmla="*/ 512278 w 12192000"/>
              <a:gd name="connsiteY226" fmla="*/ 2176369 h 2237474"/>
              <a:gd name="connsiteX227" fmla="*/ 480419 w 12192000"/>
              <a:gd name="connsiteY227" fmla="*/ 2167807 h 2237474"/>
              <a:gd name="connsiteX228" fmla="*/ 413835 w 12192000"/>
              <a:gd name="connsiteY228" fmla="*/ 2156783 h 2237474"/>
              <a:gd name="connsiteX229" fmla="*/ 376513 w 12192000"/>
              <a:gd name="connsiteY229" fmla="*/ 2154014 h 2237474"/>
              <a:gd name="connsiteX230" fmla="*/ 273386 w 12192000"/>
              <a:gd name="connsiteY230" fmla="*/ 2142551 h 2237474"/>
              <a:gd name="connsiteX231" fmla="*/ 169207 w 12192000"/>
              <a:gd name="connsiteY231" fmla="*/ 2128100 h 2237474"/>
              <a:gd name="connsiteX232" fmla="*/ 93149 w 12192000"/>
              <a:gd name="connsiteY232" fmla="*/ 2105324 h 2237474"/>
              <a:gd name="connsiteX233" fmla="*/ 88109 w 12192000"/>
              <a:gd name="connsiteY233" fmla="*/ 2106704 h 2237474"/>
              <a:gd name="connsiteX234" fmla="*/ 80022 w 12192000"/>
              <a:gd name="connsiteY234" fmla="*/ 2107254 h 2237474"/>
              <a:gd name="connsiteX235" fmla="*/ 79717 w 12192000"/>
              <a:gd name="connsiteY235" fmla="*/ 2107046 h 2237474"/>
              <a:gd name="connsiteX236" fmla="*/ 72352 w 12192000"/>
              <a:gd name="connsiteY236" fmla="*/ 2107991 h 2237474"/>
              <a:gd name="connsiteX237" fmla="*/ 37645 w 12192000"/>
              <a:gd name="connsiteY237" fmla="*/ 2115401 h 2237474"/>
              <a:gd name="connsiteX238" fmla="*/ 4572 w 12192000"/>
              <a:gd name="connsiteY238" fmla="*/ 2111091 h 2237474"/>
              <a:gd name="connsiteX239" fmla="*/ 0 w 12192000"/>
              <a:gd name="connsiteY239" fmla="*/ 2110468 h 2237474"/>
              <a:gd name="connsiteX240" fmla="*/ 0 w 12192000"/>
              <a:gd name="connsiteY24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11738 w 12192000"/>
              <a:gd name="connsiteY133" fmla="*/ 1776964 h 2237474"/>
              <a:gd name="connsiteX134" fmla="*/ 4560070 w 12192000"/>
              <a:gd name="connsiteY134" fmla="*/ 1785640 h 2237474"/>
              <a:gd name="connsiteX135" fmla="*/ 4536503 w 12192000"/>
              <a:gd name="connsiteY135" fmla="*/ 1785334 h 2237474"/>
              <a:gd name="connsiteX136" fmla="*/ 4513724 w 12192000"/>
              <a:gd name="connsiteY136" fmla="*/ 1791996 h 2237474"/>
              <a:gd name="connsiteX137" fmla="*/ 4459810 w 12192000"/>
              <a:gd name="connsiteY137" fmla="*/ 1797886 h 2237474"/>
              <a:gd name="connsiteX138" fmla="*/ 4379064 w 12192000"/>
              <a:gd name="connsiteY138" fmla="*/ 1817177 h 2237474"/>
              <a:gd name="connsiteX139" fmla="*/ 4319209 w 12192000"/>
              <a:gd name="connsiteY139" fmla="*/ 1834833 h 2237474"/>
              <a:gd name="connsiteX140" fmla="*/ 4290981 w 12192000"/>
              <a:gd name="connsiteY140" fmla="*/ 1839677 h 2237474"/>
              <a:gd name="connsiteX141" fmla="*/ 4285792 w 12192000"/>
              <a:gd name="connsiteY141" fmla="*/ 1836231 h 2237474"/>
              <a:gd name="connsiteX142" fmla="*/ 4238372 w 12192000"/>
              <a:gd name="connsiteY142" fmla="*/ 1851480 h 2237474"/>
              <a:gd name="connsiteX143" fmla="*/ 4232517 w 12192000"/>
              <a:gd name="connsiteY143" fmla="*/ 1852567 h 2237474"/>
              <a:gd name="connsiteX144" fmla="*/ 4191732 w 12192000"/>
              <a:gd name="connsiteY144" fmla="*/ 1857328 h 2237474"/>
              <a:gd name="connsiteX145" fmla="*/ 4065532 w 12192000"/>
              <a:gd name="connsiteY145" fmla="*/ 1855477 h 2237474"/>
              <a:gd name="connsiteX146" fmla="*/ 4028460 w 12192000"/>
              <a:gd name="connsiteY146" fmla="*/ 1855137 h 2237474"/>
              <a:gd name="connsiteX147" fmla="*/ 4002267 w 12192000"/>
              <a:gd name="connsiteY147" fmla="*/ 1852352 h 2237474"/>
              <a:gd name="connsiteX148" fmla="*/ 3931396 w 12192000"/>
              <a:gd name="connsiteY148" fmla="*/ 1858915 h 2237474"/>
              <a:gd name="connsiteX149" fmla="*/ 3812162 w 12192000"/>
              <a:gd name="connsiteY149" fmla="*/ 1875501 h 2237474"/>
              <a:gd name="connsiteX150" fmla="*/ 3767672 w 12192000"/>
              <a:gd name="connsiteY150" fmla="*/ 1874600 h 2237474"/>
              <a:gd name="connsiteX151" fmla="*/ 3751332 w 12192000"/>
              <a:gd name="connsiteY151" fmla="*/ 1869854 h 2237474"/>
              <a:gd name="connsiteX152" fmla="*/ 3748155 w 12192000"/>
              <a:gd name="connsiteY152" fmla="*/ 1868903 h 2237474"/>
              <a:gd name="connsiteX153" fmla="*/ 3729530 w 12192000"/>
              <a:gd name="connsiteY153" fmla="*/ 1864513 h 2237474"/>
              <a:gd name="connsiteX154" fmla="*/ 3680177 w 12192000"/>
              <a:gd name="connsiteY154" fmla="*/ 1881552 h 2237474"/>
              <a:gd name="connsiteX155" fmla="*/ 3567259 w 12192000"/>
              <a:gd name="connsiteY155" fmla="*/ 1893482 h 2237474"/>
              <a:gd name="connsiteX156" fmla="*/ 3405770 w 12192000"/>
              <a:gd name="connsiteY156" fmla="*/ 1904591 h 2237474"/>
              <a:gd name="connsiteX157" fmla="*/ 3280097 w 12192000"/>
              <a:gd name="connsiteY157" fmla="*/ 1919610 h 2237474"/>
              <a:gd name="connsiteX158" fmla="*/ 3123424 w 12192000"/>
              <a:gd name="connsiteY158" fmla="*/ 1952930 h 2237474"/>
              <a:gd name="connsiteX159" fmla="*/ 3009910 w 12192000"/>
              <a:gd name="connsiteY159" fmla="*/ 1957866 h 2237474"/>
              <a:gd name="connsiteX160" fmla="*/ 2995934 w 12192000"/>
              <a:gd name="connsiteY160" fmla="*/ 1967085 h 2237474"/>
              <a:gd name="connsiteX161" fmla="*/ 2980071 w 12192000"/>
              <a:gd name="connsiteY161" fmla="*/ 1972988 h 2237474"/>
              <a:gd name="connsiteX162" fmla="*/ 2978094 w 12192000"/>
              <a:gd name="connsiteY162" fmla="*/ 1972369 h 2237474"/>
              <a:gd name="connsiteX163" fmla="*/ 2942858 w 12192000"/>
              <a:gd name="connsiteY163" fmla="*/ 1981367 h 2237474"/>
              <a:gd name="connsiteX164" fmla="*/ 2875436 w 12192000"/>
              <a:gd name="connsiteY164" fmla="*/ 1996977 h 2237474"/>
              <a:gd name="connsiteX165" fmla="*/ 2874892 w 12192000"/>
              <a:gd name="connsiteY165" fmla="*/ 1996085 h 2237474"/>
              <a:gd name="connsiteX166" fmla="*/ 2864145 w 12192000"/>
              <a:gd name="connsiteY166" fmla="*/ 1994061 h 2237474"/>
              <a:gd name="connsiteX167" fmla="*/ 2843662 w 12192000"/>
              <a:gd name="connsiteY167" fmla="*/ 1992498 h 2237474"/>
              <a:gd name="connsiteX168" fmla="*/ 2796128 w 12192000"/>
              <a:gd name="connsiteY168" fmla="*/ 1976403 h 2237474"/>
              <a:gd name="connsiteX169" fmla="*/ 2756784 w 12192000"/>
              <a:gd name="connsiteY169" fmla="*/ 1985116 h 2237474"/>
              <a:gd name="connsiteX170" fmla="*/ 2748833 w 12192000"/>
              <a:gd name="connsiteY170" fmla="*/ 1986323 h 2237474"/>
              <a:gd name="connsiteX171" fmla="*/ 2748661 w 12192000"/>
              <a:gd name="connsiteY171" fmla="*/ 1986122 h 2237474"/>
              <a:gd name="connsiteX172" fmla="*/ 2740251 w 12192000"/>
              <a:gd name="connsiteY172" fmla="*/ 1986946 h 2237474"/>
              <a:gd name="connsiteX173" fmla="*/ 2718916 w 12192000"/>
              <a:gd name="connsiteY173" fmla="*/ 1990867 h 2237474"/>
              <a:gd name="connsiteX174" fmla="*/ 2713522 w 12192000"/>
              <a:gd name="connsiteY174" fmla="*/ 1990173 h 2237474"/>
              <a:gd name="connsiteX175" fmla="*/ 2680597 w 12192000"/>
              <a:gd name="connsiteY175" fmla="*/ 1984996 h 2237474"/>
              <a:gd name="connsiteX176" fmla="*/ 2578178 w 12192000"/>
              <a:gd name="connsiteY176" fmla="*/ 1990531 h 2237474"/>
              <a:gd name="connsiteX177" fmla="*/ 2476147 w 12192000"/>
              <a:gd name="connsiteY177" fmla="*/ 1998305 h 2237474"/>
              <a:gd name="connsiteX178" fmla="*/ 2373568 w 12192000"/>
              <a:gd name="connsiteY178" fmla="*/ 2003219 h 2237474"/>
              <a:gd name="connsiteX179" fmla="*/ 2321399 w 12192000"/>
              <a:gd name="connsiteY179" fmla="*/ 1989467 h 2237474"/>
              <a:gd name="connsiteX180" fmla="*/ 2315525 w 12192000"/>
              <a:gd name="connsiteY180" fmla="*/ 1989708 h 2237474"/>
              <a:gd name="connsiteX181" fmla="*/ 2300792 w 12192000"/>
              <a:gd name="connsiteY181" fmla="*/ 1994290 h 2237474"/>
              <a:gd name="connsiteX182" fmla="*/ 2295469 w 12192000"/>
              <a:gd name="connsiteY182" fmla="*/ 1996659 h 2237474"/>
              <a:gd name="connsiteX183" fmla="*/ 2287219 w 12192000"/>
              <a:gd name="connsiteY183" fmla="*/ 1998750 h 2237474"/>
              <a:gd name="connsiteX184" fmla="*/ 2286948 w 12192000"/>
              <a:gd name="connsiteY184" fmla="*/ 1998596 h 2237474"/>
              <a:gd name="connsiteX185" fmla="*/ 2243069 w 12192000"/>
              <a:gd name="connsiteY185" fmla="*/ 2015111 h 2237474"/>
              <a:gd name="connsiteX186" fmla="*/ 2186609 w 12192000"/>
              <a:gd name="connsiteY186" fmla="*/ 2008263 h 2237474"/>
              <a:gd name="connsiteX187" fmla="*/ 2164831 w 12192000"/>
              <a:gd name="connsiteY187" fmla="*/ 2010143 h 2237474"/>
              <a:gd name="connsiteX188" fmla="*/ 2152836 w 12192000"/>
              <a:gd name="connsiteY188" fmla="*/ 2010048 h 2237474"/>
              <a:gd name="connsiteX189" fmla="*/ 2117102 w 12192000"/>
              <a:gd name="connsiteY189" fmla="*/ 2023004 h 2237474"/>
              <a:gd name="connsiteX190" fmla="*/ 2111935 w 12192000"/>
              <a:gd name="connsiteY190" fmla="*/ 2023163 h 2237474"/>
              <a:gd name="connsiteX191" fmla="*/ 2089991 w 12192000"/>
              <a:gd name="connsiteY191" fmla="*/ 2034193 h 2237474"/>
              <a:gd name="connsiteX192" fmla="*/ 2058061 w 12192000"/>
              <a:gd name="connsiteY192" fmla="*/ 2047942 h 2237474"/>
              <a:gd name="connsiteX193" fmla="*/ 2055737 w 12192000"/>
              <a:gd name="connsiteY193" fmla="*/ 2047704 h 2237474"/>
              <a:gd name="connsiteX194" fmla="*/ 2042244 w 12192000"/>
              <a:gd name="connsiteY194" fmla="*/ 2055560 h 2237474"/>
              <a:gd name="connsiteX195" fmla="*/ 1976224 w 12192000"/>
              <a:gd name="connsiteY195" fmla="*/ 2074257 h 2237474"/>
              <a:gd name="connsiteX196" fmla="*/ 1877728 w 12192000"/>
              <a:gd name="connsiteY196" fmla="*/ 2101004 h 2237474"/>
              <a:gd name="connsiteX197" fmla="*/ 1759056 w 12192000"/>
              <a:gd name="connsiteY197" fmla="*/ 2125608 h 2237474"/>
              <a:gd name="connsiteX198" fmla="*/ 1637948 w 12192000"/>
              <a:gd name="connsiteY198" fmla="*/ 2172597 h 2237474"/>
              <a:gd name="connsiteX199" fmla="*/ 1434549 w 12192000"/>
              <a:gd name="connsiteY199" fmla="*/ 2234522 h 2237474"/>
              <a:gd name="connsiteX200" fmla="*/ 1398481 w 12192000"/>
              <a:gd name="connsiteY200" fmla="*/ 2237074 h 2237474"/>
              <a:gd name="connsiteX201" fmla="*/ 1398407 w 12192000"/>
              <a:gd name="connsiteY201" fmla="*/ 2237095 h 2237474"/>
              <a:gd name="connsiteX202" fmla="*/ 1370962 w 12192000"/>
              <a:gd name="connsiteY202" fmla="*/ 2237474 h 2237474"/>
              <a:gd name="connsiteX203" fmla="*/ 1356367 w 12192000"/>
              <a:gd name="connsiteY203" fmla="*/ 2235089 h 2237474"/>
              <a:gd name="connsiteX204" fmla="*/ 1324828 w 12192000"/>
              <a:gd name="connsiteY204" fmla="*/ 2231968 h 2237474"/>
              <a:gd name="connsiteX205" fmla="*/ 1297744 w 12192000"/>
              <a:gd name="connsiteY205" fmla="*/ 2235849 h 2237474"/>
              <a:gd name="connsiteX206" fmla="*/ 1286236 w 12192000"/>
              <a:gd name="connsiteY206" fmla="*/ 2233135 h 2237474"/>
              <a:gd name="connsiteX207" fmla="*/ 1283504 w 12192000"/>
              <a:gd name="connsiteY207" fmla="*/ 2233797 h 2237474"/>
              <a:gd name="connsiteX208" fmla="*/ 1279765 w 12192000"/>
              <a:gd name="connsiteY208" fmla="*/ 2229639 h 2237474"/>
              <a:gd name="connsiteX209" fmla="*/ 1195347 w 12192000"/>
              <a:gd name="connsiteY209" fmla="*/ 2212354 h 2237474"/>
              <a:gd name="connsiteX210" fmla="*/ 970251 w 12192000"/>
              <a:gd name="connsiteY210" fmla="*/ 2221029 h 2237474"/>
              <a:gd name="connsiteX211" fmla="*/ 812914 w 12192000"/>
              <a:gd name="connsiteY211" fmla="*/ 2202752 h 2237474"/>
              <a:gd name="connsiteX212" fmla="*/ 800195 w 12192000"/>
              <a:gd name="connsiteY212" fmla="*/ 2209407 h 2237474"/>
              <a:gd name="connsiteX213" fmla="*/ 784978 w 12192000"/>
              <a:gd name="connsiteY213" fmla="*/ 2212360 h 2237474"/>
              <a:gd name="connsiteX214" fmla="*/ 681987 w 12192000"/>
              <a:gd name="connsiteY214" fmla="*/ 2216757 h 2237474"/>
              <a:gd name="connsiteX215" fmla="*/ 669923 w 12192000"/>
              <a:gd name="connsiteY215" fmla="*/ 2211682 h 2237474"/>
              <a:gd name="connsiteX216" fmla="*/ 648680 w 12192000"/>
              <a:gd name="connsiteY216" fmla="*/ 2206229 h 2237474"/>
              <a:gd name="connsiteX217" fmla="*/ 597225 w 12192000"/>
              <a:gd name="connsiteY217" fmla="*/ 2180999 h 2237474"/>
              <a:gd name="connsiteX218" fmla="*/ 558449 w 12192000"/>
              <a:gd name="connsiteY218" fmla="*/ 2182346 h 2237474"/>
              <a:gd name="connsiteX219" fmla="*/ 550517 w 12192000"/>
              <a:gd name="connsiteY219" fmla="*/ 2182060 h 2237474"/>
              <a:gd name="connsiteX220" fmla="*/ 550309 w 12192000"/>
              <a:gd name="connsiteY220" fmla="*/ 2181825 h 2237474"/>
              <a:gd name="connsiteX221" fmla="*/ 541836 w 12192000"/>
              <a:gd name="connsiteY221" fmla="*/ 2181063 h 2237474"/>
              <a:gd name="connsiteX222" fmla="*/ 536057 w 12192000"/>
              <a:gd name="connsiteY222" fmla="*/ 2181537 h 2237474"/>
              <a:gd name="connsiteX223" fmla="*/ 520671 w 12192000"/>
              <a:gd name="connsiteY223" fmla="*/ 2180980 h 2237474"/>
              <a:gd name="connsiteX224" fmla="*/ 515024 w 12192000"/>
              <a:gd name="connsiteY224" fmla="*/ 2179258 h 2237474"/>
              <a:gd name="connsiteX225" fmla="*/ 512278 w 12192000"/>
              <a:gd name="connsiteY225" fmla="*/ 2176369 h 2237474"/>
              <a:gd name="connsiteX226" fmla="*/ 480419 w 12192000"/>
              <a:gd name="connsiteY226" fmla="*/ 2167807 h 2237474"/>
              <a:gd name="connsiteX227" fmla="*/ 413835 w 12192000"/>
              <a:gd name="connsiteY227" fmla="*/ 2156783 h 2237474"/>
              <a:gd name="connsiteX228" fmla="*/ 376513 w 12192000"/>
              <a:gd name="connsiteY228" fmla="*/ 2154014 h 2237474"/>
              <a:gd name="connsiteX229" fmla="*/ 273386 w 12192000"/>
              <a:gd name="connsiteY229" fmla="*/ 2142551 h 2237474"/>
              <a:gd name="connsiteX230" fmla="*/ 169207 w 12192000"/>
              <a:gd name="connsiteY230" fmla="*/ 2128100 h 2237474"/>
              <a:gd name="connsiteX231" fmla="*/ 93149 w 12192000"/>
              <a:gd name="connsiteY231" fmla="*/ 2105324 h 2237474"/>
              <a:gd name="connsiteX232" fmla="*/ 88109 w 12192000"/>
              <a:gd name="connsiteY232" fmla="*/ 2106704 h 2237474"/>
              <a:gd name="connsiteX233" fmla="*/ 80022 w 12192000"/>
              <a:gd name="connsiteY233" fmla="*/ 2107254 h 2237474"/>
              <a:gd name="connsiteX234" fmla="*/ 79717 w 12192000"/>
              <a:gd name="connsiteY234" fmla="*/ 2107046 h 2237474"/>
              <a:gd name="connsiteX235" fmla="*/ 72352 w 12192000"/>
              <a:gd name="connsiteY235" fmla="*/ 2107991 h 2237474"/>
              <a:gd name="connsiteX236" fmla="*/ 37645 w 12192000"/>
              <a:gd name="connsiteY236" fmla="*/ 2115401 h 2237474"/>
              <a:gd name="connsiteX237" fmla="*/ 4572 w 12192000"/>
              <a:gd name="connsiteY237" fmla="*/ 2111091 h 2237474"/>
              <a:gd name="connsiteX238" fmla="*/ 0 w 12192000"/>
              <a:gd name="connsiteY238" fmla="*/ 2110468 h 2237474"/>
              <a:gd name="connsiteX239" fmla="*/ 0 w 12192000"/>
              <a:gd name="connsiteY23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11738 w 12192000"/>
              <a:gd name="connsiteY133" fmla="*/ 1776964 h 2237474"/>
              <a:gd name="connsiteX134" fmla="*/ 4560070 w 12192000"/>
              <a:gd name="connsiteY134" fmla="*/ 1785640 h 2237474"/>
              <a:gd name="connsiteX135" fmla="*/ 4536503 w 12192000"/>
              <a:gd name="connsiteY135" fmla="*/ 1785334 h 2237474"/>
              <a:gd name="connsiteX136" fmla="*/ 4513724 w 12192000"/>
              <a:gd name="connsiteY136" fmla="*/ 1791996 h 2237474"/>
              <a:gd name="connsiteX137" fmla="*/ 4459810 w 12192000"/>
              <a:gd name="connsiteY137" fmla="*/ 1797886 h 2237474"/>
              <a:gd name="connsiteX138" fmla="*/ 4379064 w 12192000"/>
              <a:gd name="connsiteY138" fmla="*/ 1817177 h 2237474"/>
              <a:gd name="connsiteX139" fmla="*/ 4319209 w 12192000"/>
              <a:gd name="connsiteY139" fmla="*/ 1834833 h 2237474"/>
              <a:gd name="connsiteX140" fmla="*/ 4290981 w 12192000"/>
              <a:gd name="connsiteY140" fmla="*/ 1839677 h 2237474"/>
              <a:gd name="connsiteX141" fmla="*/ 4285792 w 12192000"/>
              <a:gd name="connsiteY141" fmla="*/ 1836231 h 2237474"/>
              <a:gd name="connsiteX142" fmla="*/ 4238372 w 12192000"/>
              <a:gd name="connsiteY142" fmla="*/ 1851480 h 2237474"/>
              <a:gd name="connsiteX143" fmla="*/ 4232517 w 12192000"/>
              <a:gd name="connsiteY143" fmla="*/ 1852567 h 2237474"/>
              <a:gd name="connsiteX144" fmla="*/ 4191732 w 12192000"/>
              <a:gd name="connsiteY144" fmla="*/ 1857328 h 2237474"/>
              <a:gd name="connsiteX145" fmla="*/ 4065532 w 12192000"/>
              <a:gd name="connsiteY145" fmla="*/ 1855477 h 2237474"/>
              <a:gd name="connsiteX146" fmla="*/ 4028460 w 12192000"/>
              <a:gd name="connsiteY146" fmla="*/ 1855137 h 2237474"/>
              <a:gd name="connsiteX147" fmla="*/ 4002267 w 12192000"/>
              <a:gd name="connsiteY147" fmla="*/ 1852352 h 2237474"/>
              <a:gd name="connsiteX148" fmla="*/ 3931396 w 12192000"/>
              <a:gd name="connsiteY148" fmla="*/ 1858915 h 2237474"/>
              <a:gd name="connsiteX149" fmla="*/ 3812162 w 12192000"/>
              <a:gd name="connsiteY149" fmla="*/ 1875501 h 2237474"/>
              <a:gd name="connsiteX150" fmla="*/ 3767672 w 12192000"/>
              <a:gd name="connsiteY150" fmla="*/ 1874600 h 2237474"/>
              <a:gd name="connsiteX151" fmla="*/ 3751332 w 12192000"/>
              <a:gd name="connsiteY151" fmla="*/ 1869854 h 2237474"/>
              <a:gd name="connsiteX152" fmla="*/ 3729530 w 12192000"/>
              <a:gd name="connsiteY152" fmla="*/ 1864513 h 2237474"/>
              <a:gd name="connsiteX153" fmla="*/ 3680177 w 12192000"/>
              <a:gd name="connsiteY153" fmla="*/ 1881552 h 2237474"/>
              <a:gd name="connsiteX154" fmla="*/ 3567259 w 12192000"/>
              <a:gd name="connsiteY154" fmla="*/ 1893482 h 2237474"/>
              <a:gd name="connsiteX155" fmla="*/ 3405770 w 12192000"/>
              <a:gd name="connsiteY155" fmla="*/ 1904591 h 2237474"/>
              <a:gd name="connsiteX156" fmla="*/ 3280097 w 12192000"/>
              <a:gd name="connsiteY156" fmla="*/ 1919610 h 2237474"/>
              <a:gd name="connsiteX157" fmla="*/ 3123424 w 12192000"/>
              <a:gd name="connsiteY157" fmla="*/ 1952930 h 2237474"/>
              <a:gd name="connsiteX158" fmla="*/ 3009910 w 12192000"/>
              <a:gd name="connsiteY158" fmla="*/ 1957866 h 2237474"/>
              <a:gd name="connsiteX159" fmla="*/ 2995934 w 12192000"/>
              <a:gd name="connsiteY159" fmla="*/ 1967085 h 2237474"/>
              <a:gd name="connsiteX160" fmla="*/ 2980071 w 12192000"/>
              <a:gd name="connsiteY160" fmla="*/ 1972988 h 2237474"/>
              <a:gd name="connsiteX161" fmla="*/ 2978094 w 12192000"/>
              <a:gd name="connsiteY161" fmla="*/ 1972369 h 2237474"/>
              <a:gd name="connsiteX162" fmla="*/ 2942858 w 12192000"/>
              <a:gd name="connsiteY162" fmla="*/ 1981367 h 2237474"/>
              <a:gd name="connsiteX163" fmla="*/ 2875436 w 12192000"/>
              <a:gd name="connsiteY163" fmla="*/ 1996977 h 2237474"/>
              <a:gd name="connsiteX164" fmla="*/ 2874892 w 12192000"/>
              <a:gd name="connsiteY164" fmla="*/ 1996085 h 2237474"/>
              <a:gd name="connsiteX165" fmla="*/ 2864145 w 12192000"/>
              <a:gd name="connsiteY165" fmla="*/ 1994061 h 2237474"/>
              <a:gd name="connsiteX166" fmla="*/ 2843662 w 12192000"/>
              <a:gd name="connsiteY166" fmla="*/ 1992498 h 2237474"/>
              <a:gd name="connsiteX167" fmla="*/ 2796128 w 12192000"/>
              <a:gd name="connsiteY167" fmla="*/ 1976403 h 2237474"/>
              <a:gd name="connsiteX168" fmla="*/ 2756784 w 12192000"/>
              <a:gd name="connsiteY168" fmla="*/ 1985116 h 2237474"/>
              <a:gd name="connsiteX169" fmla="*/ 2748833 w 12192000"/>
              <a:gd name="connsiteY169" fmla="*/ 1986323 h 2237474"/>
              <a:gd name="connsiteX170" fmla="*/ 2748661 w 12192000"/>
              <a:gd name="connsiteY170" fmla="*/ 1986122 h 2237474"/>
              <a:gd name="connsiteX171" fmla="*/ 2740251 w 12192000"/>
              <a:gd name="connsiteY171" fmla="*/ 1986946 h 2237474"/>
              <a:gd name="connsiteX172" fmla="*/ 2718916 w 12192000"/>
              <a:gd name="connsiteY172" fmla="*/ 1990867 h 2237474"/>
              <a:gd name="connsiteX173" fmla="*/ 2713522 w 12192000"/>
              <a:gd name="connsiteY173" fmla="*/ 1990173 h 2237474"/>
              <a:gd name="connsiteX174" fmla="*/ 2680597 w 12192000"/>
              <a:gd name="connsiteY174" fmla="*/ 1984996 h 2237474"/>
              <a:gd name="connsiteX175" fmla="*/ 2578178 w 12192000"/>
              <a:gd name="connsiteY175" fmla="*/ 1990531 h 2237474"/>
              <a:gd name="connsiteX176" fmla="*/ 2476147 w 12192000"/>
              <a:gd name="connsiteY176" fmla="*/ 1998305 h 2237474"/>
              <a:gd name="connsiteX177" fmla="*/ 2373568 w 12192000"/>
              <a:gd name="connsiteY177" fmla="*/ 2003219 h 2237474"/>
              <a:gd name="connsiteX178" fmla="*/ 2321399 w 12192000"/>
              <a:gd name="connsiteY178" fmla="*/ 1989467 h 2237474"/>
              <a:gd name="connsiteX179" fmla="*/ 2315525 w 12192000"/>
              <a:gd name="connsiteY179" fmla="*/ 1989708 h 2237474"/>
              <a:gd name="connsiteX180" fmla="*/ 2300792 w 12192000"/>
              <a:gd name="connsiteY180" fmla="*/ 1994290 h 2237474"/>
              <a:gd name="connsiteX181" fmla="*/ 2295469 w 12192000"/>
              <a:gd name="connsiteY181" fmla="*/ 1996659 h 2237474"/>
              <a:gd name="connsiteX182" fmla="*/ 2287219 w 12192000"/>
              <a:gd name="connsiteY182" fmla="*/ 1998750 h 2237474"/>
              <a:gd name="connsiteX183" fmla="*/ 2286948 w 12192000"/>
              <a:gd name="connsiteY183" fmla="*/ 1998596 h 2237474"/>
              <a:gd name="connsiteX184" fmla="*/ 2243069 w 12192000"/>
              <a:gd name="connsiteY184" fmla="*/ 2015111 h 2237474"/>
              <a:gd name="connsiteX185" fmla="*/ 2186609 w 12192000"/>
              <a:gd name="connsiteY185" fmla="*/ 2008263 h 2237474"/>
              <a:gd name="connsiteX186" fmla="*/ 2164831 w 12192000"/>
              <a:gd name="connsiteY186" fmla="*/ 2010143 h 2237474"/>
              <a:gd name="connsiteX187" fmla="*/ 2152836 w 12192000"/>
              <a:gd name="connsiteY187" fmla="*/ 2010048 h 2237474"/>
              <a:gd name="connsiteX188" fmla="*/ 2117102 w 12192000"/>
              <a:gd name="connsiteY188" fmla="*/ 2023004 h 2237474"/>
              <a:gd name="connsiteX189" fmla="*/ 2111935 w 12192000"/>
              <a:gd name="connsiteY189" fmla="*/ 2023163 h 2237474"/>
              <a:gd name="connsiteX190" fmla="*/ 2089991 w 12192000"/>
              <a:gd name="connsiteY190" fmla="*/ 2034193 h 2237474"/>
              <a:gd name="connsiteX191" fmla="*/ 2058061 w 12192000"/>
              <a:gd name="connsiteY191" fmla="*/ 2047942 h 2237474"/>
              <a:gd name="connsiteX192" fmla="*/ 2055737 w 12192000"/>
              <a:gd name="connsiteY192" fmla="*/ 2047704 h 2237474"/>
              <a:gd name="connsiteX193" fmla="*/ 2042244 w 12192000"/>
              <a:gd name="connsiteY193" fmla="*/ 2055560 h 2237474"/>
              <a:gd name="connsiteX194" fmla="*/ 1976224 w 12192000"/>
              <a:gd name="connsiteY194" fmla="*/ 2074257 h 2237474"/>
              <a:gd name="connsiteX195" fmla="*/ 1877728 w 12192000"/>
              <a:gd name="connsiteY195" fmla="*/ 2101004 h 2237474"/>
              <a:gd name="connsiteX196" fmla="*/ 1759056 w 12192000"/>
              <a:gd name="connsiteY196" fmla="*/ 2125608 h 2237474"/>
              <a:gd name="connsiteX197" fmla="*/ 1637948 w 12192000"/>
              <a:gd name="connsiteY197" fmla="*/ 2172597 h 2237474"/>
              <a:gd name="connsiteX198" fmla="*/ 1434549 w 12192000"/>
              <a:gd name="connsiteY198" fmla="*/ 2234522 h 2237474"/>
              <a:gd name="connsiteX199" fmla="*/ 1398481 w 12192000"/>
              <a:gd name="connsiteY199" fmla="*/ 2237074 h 2237474"/>
              <a:gd name="connsiteX200" fmla="*/ 1398407 w 12192000"/>
              <a:gd name="connsiteY200" fmla="*/ 2237095 h 2237474"/>
              <a:gd name="connsiteX201" fmla="*/ 1370962 w 12192000"/>
              <a:gd name="connsiteY201" fmla="*/ 2237474 h 2237474"/>
              <a:gd name="connsiteX202" fmla="*/ 1356367 w 12192000"/>
              <a:gd name="connsiteY202" fmla="*/ 2235089 h 2237474"/>
              <a:gd name="connsiteX203" fmla="*/ 1324828 w 12192000"/>
              <a:gd name="connsiteY203" fmla="*/ 2231968 h 2237474"/>
              <a:gd name="connsiteX204" fmla="*/ 1297744 w 12192000"/>
              <a:gd name="connsiteY204" fmla="*/ 2235849 h 2237474"/>
              <a:gd name="connsiteX205" fmla="*/ 1286236 w 12192000"/>
              <a:gd name="connsiteY205" fmla="*/ 2233135 h 2237474"/>
              <a:gd name="connsiteX206" fmla="*/ 1283504 w 12192000"/>
              <a:gd name="connsiteY206" fmla="*/ 2233797 h 2237474"/>
              <a:gd name="connsiteX207" fmla="*/ 1279765 w 12192000"/>
              <a:gd name="connsiteY207" fmla="*/ 2229639 h 2237474"/>
              <a:gd name="connsiteX208" fmla="*/ 1195347 w 12192000"/>
              <a:gd name="connsiteY208" fmla="*/ 2212354 h 2237474"/>
              <a:gd name="connsiteX209" fmla="*/ 970251 w 12192000"/>
              <a:gd name="connsiteY209" fmla="*/ 2221029 h 2237474"/>
              <a:gd name="connsiteX210" fmla="*/ 812914 w 12192000"/>
              <a:gd name="connsiteY210" fmla="*/ 2202752 h 2237474"/>
              <a:gd name="connsiteX211" fmla="*/ 800195 w 12192000"/>
              <a:gd name="connsiteY211" fmla="*/ 2209407 h 2237474"/>
              <a:gd name="connsiteX212" fmla="*/ 784978 w 12192000"/>
              <a:gd name="connsiteY212" fmla="*/ 2212360 h 2237474"/>
              <a:gd name="connsiteX213" fmla="*/ 681987 w 12192000"/>
              <a:gd name="connsiteY213" fmla="*/ 2216757 h 2237474"/>
              <a:gd name="connsiteX214" fmla="*/ 669923 w 12192000"/>
              <a:gd name="connsiteY214" fmla="*/ 2211682 h 2237474"/>
              <a:gd name="connsiteX215" fmla="*/ 648680 w 12192000"/>
              <a:gd name="connsiteY215" fmla="*/ 2206229 h 2237474"/>
              <a:gd name="connsiteX216" fmla="*/ 597225 w 12192000"/>
              <a:gd name="connsiteY216" fmla="*/ 2180999 h 2237474"/>
              <a:gd name="connsiteX217" fmla="*/ 558449 w 12192000"/>
              <a:gd name="connsiteY217" fmla="*/ 2182346 h 2237474"/>
              <a:gd name="connsiteX218" fmla="*/ 550517 w 12192000"/>
              <a:gd name="connsiteY218" fmla="*/ 2182060 h 2237474"/>
              <a:gd name="connsiteX219" fmla="*/ 550309 w 12192000"/>
              <a:gd name="connsiteY219" fmla="*/ 2181825 h 2237474"/>
              <a:gd name="connsiteX220" fmla="*/ 541836 w 12192000"/>
              <a:gd name="connsiteY220" fmla="*/ 2181063 h 2237474"/>
              <a:gd name="connsiteX221" fmla="*/ 536057 w 12192000"/>
              <a:gd name="connsiteY221" fmla="*/ 2181537 h 2237474"/>
              <a:gd name="connsiteX222" fmla="*/ 520671 w 12192000"/>
              <a:gd name="connsiteY222" fmla="*/ 2180980 h 2237474"/>
              <a:gd name="connsiteX223" fmla="*/ 515024 w 12192000"/>
              <a:gd name="connsiteY223" fmla="*/ 2179258 h 2237474"/>
              <a:gd name="connsiteX224" fmla="*/ 512278 w 12192000"/>
              <a:gd name="connsiteY224" fmla="*/ 2176369 h 2237474"/>
              <a:gd name="connsiteX225" fmla="*/ 480419 w 12192000"/>
              <a:gd name="connsiteY225" fmla="*/ 2167807 h 2237474"/>
              <a:gd name="connsiteX226" fmla="*/ 413835 w 12192000"/>
              <a:gd name="connsiteY226" fmla="*/ 2156783 h 2237474"/>
              <a:gd name="connsiteX227" fmla="*/ 376513 w 12192000"/>
              <a:gd name="connsiteY227" fmla="*/ 2154014 h 2237474"/>
              <a:gd name="connsiteX228" fmla="*/ 273386 w 12192000"/>
              <a:gd name="connsiteY228" fmla="*/ 2142551 h 2237474"/>
              <a:gd name="connsiteX229" fmla="*/ 169207 w 12192000"/>
              <a:gd name="connsiteY229" fmla="*/ 2128100 h 2237474"/>
              <a:gd name="connsiteX230" fmla="*/ 93149 w 12192000"/>
              <a:gd name="connsiteY230" fmla="*/ 2105324 h 2237474"/>
              <a:gd name="connsiteX231" fmla="*/ 88109 w 12192000"/>
              <a:gd name="connsiteY231" fmla="*/ 2106704 h 2237474"/>
              <a:gd name="connsiteX232" fmla="*/ 80022 w 12192000"/>
              <a:gd name="connsiteY232" fmla="*/ 2107254 h 2237474"/>
              <a:gd name="connsiteX233" fmla="*/ 79717 w 12192000"/>
              <a:gd name="connsiteY233" fmla="*/ 2107046 h 2237474"/>
              <a:gd name="connsiteX234" fmla="*/ 72352 w 12192000"/>
              <a:gd name="connsiteY234" fmla="*/ 2107991 h 2237474"/>
              <a:gd name="connsiteX235" fmla="*/ 37645 w 12192000"/>
              <a:gd name="connsiteY235" fmla="*/ 2115401 h 2237474"/>
              <a:gd name="connsiteX236" fmla="*/ 4572 w 12192000"/>
              <a:gd name="connsiteY236" fmla="*/ 2111091 h 2237474"/>
              <a:gd name="connsiteX237" fmla="*/ 0 w 12192000"/>
              <a:gd name="connsiteY237" fmla="*/ 2110468 h 2237474"/>
              <a:gd name="connsiteX238" fmla="*/ 0 w 12192000"/>
              <a:gd name="connsiteY23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11738 w 12192000"/>
              <a:gd name="connsiteY133" fmla="*/ 1776964 h 2237474"/>
              <a:gd name="connsiteX134" fmla="*/ 4560070 w 12192000"/>
              <a:gd name="connsiteY134" fmla="*/ 1785640 h 2237474"/>
              <a:gd name="connsiteX135" fmla="*/ 4536503 w 12192000"/>
              <a:gd name="connsiteY135" fmla="*/ 1785334 h 2237474"/>
              <a:gd name="connsiteX136" fmla="*/ 4513724 w 12192000"/>
              <a:gd name="connsiteY136" fmla="*/ 1791996 h 2237474"/>
              <a:gd name="connsiteX137" fmla="*/ 4459810 w 12192000"/>
              <a:gd name="connsiteY137" fmla="*/ 1797886 h 2237474"/>
              <a:gd name="connsiteX138" fmla="*/ 4379064 w 12192000"/>
              <a:gd name="connsiteY138" fmla="*/ 1817177 h 2237474"/>
              <a:gd name="connsiteX139" fmla="*/ 4319209 w 12192000"/>
              <a:gd name="connsiteY139" fmla="*/ 1834833 h 2237474"/>
              <a:gd name="connsiteX140" fmla="*/ 4290981 w 12192000"/>
              <a:gd name="connsiteY140" fmla="*/ 1839677 h 2237474"/>
              <a:gd name="connsiteX141" fmla="*/ 4285792 w 12192000"/>
              <a:gd name="connsiteY141" fmla="*/ 1836231 h 2237474"/>
              <a:gd name="connsiteX142" fmla="*/ 4238372 w 12192000"/>
              <a:gd name="connsiteY142" fmla="*/ 1851480 h 2237474"/>
              <a:gd name="connsiteX143" fmla="*/ 4232517 w 12192000"/>
              <a:gd name="connsiteY143" fmla="*/ 1852567 h 2237474"/>
              <a:gd name="connsiteX144" fmla="*/ 4191732 w 12192000"/>
              <a:gd name="connsiteY144" fmla="*/ 1857328 h 2237474"/>
              <a:gd name="connsiteX145" fmla="*/ 4065532 w 12192000"/>
              <a:gd name="connsiteY145" fmla="*/ 1855477 h 2237474"/>
              <a:gd name="connsiteX146" fmla="*/ 4028460 w 12192000"/>
              <a:gd name="connsiteY146" fmla="*/ 1855137 h 2237474"/>
              <a:gd name="connsiteX147" fmla="*/ 4002267 w 12192000"/>
              <a:gd name="connsiteY147" fmla="*/ 1852352 h 2237474"/>
              <a:gd name="connsiteX148" fmla="*/ 3931396 w 12192000"/>
              <a:gd name="connsiteY148" fmla="*/ 1858915 h 2237474"/>
              <a:gd name="connsiteX149" fmla="*/ 3812162 w 12192000"/>
              <a:gd name="connsiteY149" fmla="*/ 1875501 h 2237474"/>
              <a:gd name="connsiteX150" fmla="*/ 3767672 w 12192000"/>
              <a:gd name="connsiteY150" fmla="*/ 1874600 h 2237474"/>
              <a:gd name="connsiteX151" fmla="*/ 3729530 w 12192000"/>
              <a:gd name="connsiteY151" fmla="*/ 1864513 h 2237474"/>
              <a:gd name="connsiteX152" fmla="*/ 3680177 w 12192000"/>
              <a:gd name="connsiteY152" fmla="*/ 1881552 h 2237474"/>
              <a:gd name="connsiteX153" fmla="*/ 3567259 w 12192000"/>
              <a:gd name="connsiteY153" fmla="*/ 1893482 h 2237474"/>
              <a:gd name="connsiteX154" fmla="*/ 3405770 w 12192000"/>
              <a:gd name="connsiteY154" fmla="*/ 1904591 h 2237474"/>
              <a:gd name="connsiteX155" fmla="*/ 3280097 w 12192000"/>
              <a:gd name="connsiteY155" fmla="*/ 1919610 h 2237474"/>
              <a:gd name="connsiteX156" fmla="*/ 3123424 w 12192000"/>
              <a:gd name="connsiteY156" fmla="*/ 1952930 h 2237474"/>
              <a:gd name="connsiteX157" fmla="*/ 3009910 w 12192000"/>
              <a:gd name="connsiteY157" fmla="*/ 1957866 h 2237474"/>
              <a:gd name="connsiteX158" fmla="*/ 2995934 w 12192000"/>
              <a:gd name="connsiteY158" fmla="*/ 1967085 h 2237474"/>
              <a:gd name="connsiteX159" fmla="*/ 2980071 w 12192000"/>
              <a:gd name="connsiteY159" fmla="*/ 1972988 h 2237474"/>
              <a:gd name="connsiteX160" fmla="*/ 2978094 w 12192000"/>
              <a:gd name="connsiteY160" fmla="*/ 1972369 h 2237474"/>
              <a:gd name="connsiteX161" fmla="*/ 2942858 w 12192000"/>
              <a:gd name="connsiteY161" fmla="*/ 1981367 h 2237474"/>
              <a:gd name="connsiteX162" fmla="*/ 2875436 w 12192000"/>
              <a:gd name="connsiteY162" fmla="*/ 1996977 h 2237474"/>
              <a:gd name="connsiteX163" fmla="*/ 2874892 w 12192000"/>
              <a:gd name="connsiteY163" fmla="*/ 1996085 h 2237474"/>
              <a:gd name="connsiteX164" fmla="*/ 2864145 w 12192000"/>
              <a:gd name="connsiteY164" fmla="*/ 1994061 h 2237474"/>
              <a:gd name="connsiteX165" fmla="*/ 2843662 w 12192000"/>
              <a:gd name="connsiteY165" fmla="*/ 1992498 h 2237474"/>
              <a:gd name="connsiteX166" fmla="*/ 2796128 w 12192000"/>
              <a:gd name="connsiteY166" fmla="*/ 1976403 h 2237474"/>
              <a:gd name="connsiteX167" fmla="*/ 2756784 w 12192000"/>
              <a:gd name="connsiteY167" fmla="*/ 1985116 h 2237474"/>
              <a:gd name="connsiteX168" fmla="*/ 2748833 w 12192000"/>
              <a:gd name="connsiteY168" fmla="*/ 1986323 h 2237474"/>
              <a:gd name="connsiteX169" fmla="*/ 2748661 w 12192000"/>
              <a:gd name="connsiteY169" fmla="*/ 1986122 h 2237474"/>
              <a:gd name="connsiteX170" fmla="*/ 2740251 w 12192000"/>
              <a:gd name="connsiteY170" fmla="*/ 1986946 h 2237474"/>
              <a:gd name="connsiteX171" fmla="*/ 2718916 w 12192000"/>
              <a:gd name="connsiteY171" fmla="*/ 1990867 h 2237474"/>
              <a:gd name="connsiteX172" fmla="*/ 2713522 w 12192000"/>
              <a:gd name="connsiteY172" fmla="*/ 1990173 h 2237474"/>
              <a:gd name="connsiteX173" fmla="*/ 2680597 w 12192000"/>
              <a:gd name="connsiteY173" fmla="*/ 1984996 h 2237474"/>
              <a:gd name="connsiteX174" fmla="*/ 2578178 w 12192000"/>
              <a:gd name="connsiteY174" fmla="*/ 1990531 h 2237474"/>
              <a:gd name="connsiteX175" fmla="*/ 2476147 w 12192000"/>
              <a:gd name="connsiteY175" fmla="*/ 1998305 h 2237474"/>
              <a:gd name="connsiteX176" fmla="*/ 2373568 w 12192000"/>
              <a:gd name="connsiteY176" fmla="*/ 2003219 h 2237474"/>
              <a:gd name="connsiteX177" fmla="*/ 2321399 w 12192000"/>
              <a:gd name="connsiteY177" fmla="*/ 1989467 h 2237474"/>
              <a:gd name="connsiteX178" fmla="*/ 2315525 w 12192000"/>
              <a:gd name="connsiteY178" fmla="*/ 1989708 h 2237474"/>
              <a:gd name="connsiteX179" fmla="*/ 2300792 w 12192000"/>
              <a:gd name="connsiteY179" fmla="*/ 1994290 h 2237474"/>
              <a:gd name="connsiteX180" fmla="*/ 2295469 w 12192000"/>
              <a:gd name="connsiteY180" fmla="*/ 1996659 h 2237474"/>
              <a:gd name="connsiteX181" fmla="*/ 2287219 w 12192000"/>
              <a:gd name="connsiteY181" fmla="*/ 1998750 h 2237474"/>
              <a:gd name="connsiteX182" fmla="*/ 2286948 w 12192000"/>
              <a:gd name="connsiteY182" fmla="*/ 1998596 h 2237474"/>
              <a:gd name="connsiteX183" fmla="*/ 2243069 w 12192000"/>
              <a:gd name="connsiteY183" fmla="*/ 2015111 h 2237474"/>
              <a:gd name="connsiteX184" fmla="*/ 2186609 w 12192000"/>
              <a:gd name="connsiteY184" fmla="*/ 2008263 h 2237474"/>
              <a:gd name="connsiteX185" fmla="*/ 2164831 w 12192000"/>
              <a:gd name="connsiteY185" fmla="*/ 2010143 h 2237474"/>
              <a:gd name="connsiteX186" fmla="*/ 2152836 w 12192000"/>
              <a:gd name="connsiteY186" fmla="*/ 2010048 h 2237474"/>
              <a:gd name="connsiteX187" fmla="*/ 2117102 w 12192000"/>
              <a:gd name="connsiteY187" fmla="*/ 2023004 h 2237474"/>
              <a:gd name="connsiteX188" fmla="*/ 2111935 w 12192000"/>
              <a:gd name="connsiteY188" fmla="*/ 2023163 h 2237474"/>
              <a:gd name="connsiteX189" fmla="*/ 2089991 w 12192000"/>
              <a:gd name="connsiteY189" fmla="*/ 2034193 h 2237474"/>
              <a:gd name="connsiteX190" fmla="*/ 2058061 w 12192000"/>
              <a:gd name="connsiteY190" fmla="*/ 2047942 h 2237474"/>
              <a:gd name="connsiteX191" fmla="*/ 2055737 w 12192000"/>
              <a:gd name="connsiteY191" fmla="*/ 2047704 h 2237474"/>
              <a:gd name="connsiteX192" fmla="*/ 2042244 w 12192000"/>
              <a:gd name="connsiteY192" fmla="*/ 2055560 h 2237474"/>
              <a:gd name="connsiteX193" fmla="*/ 1976224 w 12192000"/>
              <a:gd name="connsiteY193" fmla="*/ 2074257 h 2237474"/>
              <a:gd name="connsiteX194" fmla="*/ 1877728 w 12192000"/>
              <a:gd name="connsiteY194" fmla="*/ 2101004 h 2237474"/>
              <a:gd name="connsiteX195" fmla="*/ 1759056 w 12192000"/>
              <a:gd name="connsiteY195" fmla="*/ 2125608 h 2237474"/>
              <a:gd name="connsiteX196" fmla="*/ 1637948 w 12192000"/>
              <a:gd name="connsiteY196" fmla="*/ 2172597 h 2237474"/>
              <a:gd name="connsiteX197" fmla="*/ 1434549 w 12192000"/>
              <a:gd name="connsiteY197" fmla="*/ 2234522 h 2237474"/>
              <a:gd name="connsiteX198" fmla="*/ 1398481 w 12192000"/>
              <a:gd name="connsiteY198" fmla="*/ 2237074 h 2237474"/>
              <a:gd name="connsiteX199" fmla="*/ 1398407 w 12192000"/>
              <a:gd name="connsiteY199" fmla="*/ 2237095 h 2237474"/>
              <a:gd name="connsiteX200" fmla="*/ 1370962 w 12192000"/>
              <a:gd name="connsiteY200" fmla="*/ 2237474 h 2237474"/>
              <a:gd name="connsiteX201" fmla="*/ 1356367 w 12192000"/>
              <a:gd name="connsiteY201" fmla="*/ 2235089 h 2237474"/>
              <a:gd name="connsiteX202" fmla="*/ 1324828 w 12192000"/>
              <a:gd name="connsiteY202" fmla="*/ 2231968 h 2237474"/>
              <a:gd name="connsiteX203" fmla="*/ 1297744 w 12192000"/>
              <a:gd name="connsiteY203" fmla="*/ 2235849 h 2237474"/>
              <a:gd name="connsiteX204" fmla="*/ 1286236 w 12192000"/>
              <a:gd name="connsiteY204" fmla="*/ 2233135 h 2237474"/>
              <a:gd name="connsiteX205" fmla="*/ 1283504 w 12192000"/>
              <a:gd name="connsiteY205" fmla="*/ 2233797 h 2237474"/>
              <a:gd name="connsiteX206" fmla="*/ 1279765 w 12192000"/>
              <a:gd name="connsiteY206" fmla="*/ 2229639 h 2237474"/>
              <a:gd name="connsiteX207" fmla="*/ 1195347 w 12192000"/>
              <a:gd name="connsiteY207" fmla="*/ 2212354 h 2237474"/>
              <a:gd name="connsiteX208" fmla="*/ 970251 w 12192000"/>
              <a:gd name="connsiteY208" fmla="*/ 2221029 h 2237474"/>
              <a:gd name="connsiteX209" fmla="*/ 812914 w 12192000"/>
              <a:gd name="connsiteY209" fmla="*/ 2202752 h 2237474"/>
              <a:gd name="connsiteX210" fmla="*/ 800195 w 12192000"/>
              <a:gd name="connsiteY210" fmla="*/ 2209407 h 2237474"/>
              <a:gd name="connsiteX211" fmla="*/ 784978 w 12192000"/>
              <a:gd name="connsiteY211" fmla="*/ 2212360 h 2237474"/>
              <a:gd name="connsiteX212" fmla="*/ 681987 w 12192000"/>
              <a:gd name="connsiteY212" fmla="*/ 2216757 h 2237474"/>
              <a:gd name="connsiteX213" fmla="*/ 669923 w 12192000"/>
              <a:gd name="connsiteY213" fmla="*/ 2211682 h 2237474"/>
              <a:gd name="connsiteX214" fmla="*/ 648680 w 12192000"/>
              <a:gd name="connsiteY214" fmla="*/ 2206229 h 2237474"/>
              <a:gd name="connsiteX215" fmla="*/ 597225 w 12192000"/>
              <a:gd name="connsiteY215" fmla="*/ 2180999 h 2237474"/>
              <a:gd name="connsiteX216" fmla="*/ 558449 w 12192000"/>
              <a:gd name="connsiteY216" fmla="*/ 2182346 h 2237474"/>
              <a:gd name="connsiteX217" fmla="*/ 550517 w 12192000"/>
              <a:gd name="connsiteY217" fmla="*/ 2182060 h 2237474"/>
              <a:gd name="connsiteX218" fmla="*/ 550309 w 12192000"/>
              <a:gd name="connsiteY218" fmla="*/ 2181825 h 2237474"/>
              <a:gd name="connsiteX219" fmla="*/ 541836 w 12192000"/>
              <a:gd name="connsiteY219" fmla="*/ 2181063 h 2237474"/>
              <a:gd name="connsiteX220" fmla="*/ 536057 w 12192000"/>
              <a:gd name="connsiteY220" fmla="*/ 2181537 h 2237474"/>
              <a:gd name="connsiteX221" fmla="*/ 520671 w 12192000"/>
              <a:gd name="connsiteY221" fmla="*/ 2180980 h 2237474"/>
              <a:gd name="connsiteX222" fmla="*/ 515024 w 12192000"/>
              <a:gd name="connsiteY222" fmla="*/ 2179258 h 2237474"/>
              <a:gd name="connsiteX223" fmla="*/ 512278 w 12192000"/>
              <a:gd name="connsiteY223" fmla="*/ 2176369 h 2237474"/>
              <a:gd name="connsiteX224" fmla="*/ 480419 w 12192000"/>
              <a:gd name="connsiteY224" fmla="*/ 2167807 h 2237474"/>
              <a:gd name="connsiteX225" fmla="*/ 413835 w 12192000"/>
              <a:gd name="connsiteY225" fmla="*/ 2156783 h 2237474"/>
              <a:gd name="connsiteX226" fmla="*/ 376513 w 12192000"/>
              <a:gd name="connsiteY226" fmla="*/ 2154014 h 2237474"/>
              <a:gd name="connsiteX227" fmla="*/ 273386 w 12192000"/>
              <a:gd name="connsiteY227" fmla="*/ 2142551 h 2237474"/>
              <a:gd name="connsiteX228" fmla="*/ 169207 w 12192000"/>
              <a:gd name="connsiteY228" fmla="*/ 2128100 h 2237474"/>
              <a:gd name="connsiteX229" fmla="*/ 93149 w 12192000"/>
              <a:gd name="connsiteY229" fmla="*/ 2105324 h 2237474"/>
              <a:gd name="connsiteX230" fmla="*/ 88109 w 12192000"/>
              <a:gd name="connsiteY230" fmla="*/ 2106704 h 2237474"/>
              <a:gd name="connsiteX231" fmla="*/ 80022 w 12192000"/>
              <a:gd name="connsiteY231" fmla="*/ 2107254 h 2237474"/>
              <a:gd name="connsiteX232" fmla="*/ 79717 w 12192000"/>
              <a:gd name="connsiteY232" fmla="*/ 2107046 h 2237474"/>
              <a:gd name="connsiteX233" fmla="*/ 72352 w 12192000"/>
              <a:gd name="connsiteY233" fmla="*/ 2107991 h 2237474"/>
              <a:gd name="connsiteX234" fmla="*/ 37645 w 12192000"/>
              <a:gd name="connsiteY234" fmla="*/ 2115401 h 2237474"/>
              <a:gd name="connsiteX235" fmla="*/ 4572 w 12192000"/>
              <a:gd name="connsiteY235" fmla="*/ 2111091 h 2237474"/>
              <a:gd name="connsiteX236" fmla="*/ 0 w 12192000"/>
              <a:gd name="connsiteY236" fmla="*/ 2110468 h 2237474"/>
              <a:gd name="connsiteX237" fmla="*/ 0 w 12192000"/>
              <a:gd name="connsiteY23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098321 w 12192000"/>
              <a:gd name="connsiteY110" fmla="*/ 1721646 h 2237474"/>
              <a:gd name="connsiteX111" fmla="*/ 5880652 w 12192000"/>
              <a:gd name="connsiteY111" fmla="*/ 1779643 h 2237474"/>
              <a:gd name="connsiteX112" fmla="*/ 5785959 w 12192000"/>
              <a:gd name="connsiteY112" fmla="*/ 1775307 h 2237474"/>
              <a:gd name="connsiteX113" fmla="*/ 5643534 w 12192000"/>
              <a:gd name="connsiteY113" fmla="*/ 1802919 h 2237474"/>
              <a:gd name="connsiteX114" fmla="*/ 5518799 w 12192000"/>
              <a:gd name="connsiteY114" fmla="*/ 1818312 h 2237474"/>
              <a:gd name="connsiteX115" fmla="*/ 5505014 w 12192000"/>
              <a:gd name="connsiteY115" fmla="*/ 1819259 h 2237474"/>
              <a:gd name="connsiteX116" fmla="*/ 5453307 w 12192000"/>
              <a:gd name="connsiteY116" fmla="*/ 1815450 h 2237474"/>
              <a:gd name="connsiteX117" fmla="*/ 5364192 w 12192000"/>
              <a:gd name="connsiteY117" fmla="*/ 1826074 h 2237474"/>
              <a:gd name="connsiteX118" fmla="*/ 5350380 w 12192000"/>
              <a:gd name="connsiteY118" fmla="*/ 1830891 h 2237474"/>
              <a:gd name="connsiteX119" fmla="*/ 5259633 w 12192000"/>
              <a:gd name="connsiteY119" fmla="*/ 1837160 h 2237474"/>
              <a:gd name="connsiteX120" fmla="*/ 5197513 w 12192000"/>
              <a:gd name="connsiteY120" fmla="*/ 1844718 h 2237474"/>
              <a:gd name="connsiteX121" fmla="*/ 5184170 w 12192000"/>
              <a:gd name="connsiteY121" fmla="*/ 1849402 h 2237474"/>
              <a:gd name="connsiteX122" fmla="*/ 5168852 w 12192000"/>
              <a:gd name="connsiteY122" fmla="*/ 1844846 h 2237474"/>
              <a:gd name="connsiteX123" fmla="*/ 5164370 w 12192000"/>
              <a:gd name="connsiteY123" fmla="*/ 1840597 h 2237474"/>
              <a:gd name="connsiteX124" fmla="*/ 5114927 w 12192000"/>
              <a:gd name="connsiteY124" fmla="*/ 1847827 h 2237474"/>
              <a:gd name="connsiteX125" fmla="*/ 5108970 w 12192000"/>
              <a:gd name="connsiteY125" fmla="*/ 1847935 h 2237474"/>
              <a:gd name="connsiteX126" fmla="*/ 5067961 w 12192000"/>
              <a:gd name="connsiteY126" fmla="*/ 1845917 h 2237474"/>
              <a:gd name="connsiteX127" fmla="*/ 5007075 w 12192000"/>
              <a:gd name="connsiteY127" fmla="*/ 1838626 h 2237474"/>
              <a:gd name="connsiteX128" fmla="*/ 4944087 w 12192000"/>
              <a:gd name="connsiteY128" fmla="*/ 1823332 h 2237474"/>
              <a:gd name="connsiteX129" fmla="*/ 4907662 w 12192000"/>
              <a:gd name="connsiteY129" fmla="*/ 1816900 h 2237474"/>
              <a:gd name="connsiteX130" fmla="*/ 4882386 w 12192000"/>
              <a:gd name="connsiteY130" fmla="*/ 1809844 h 2237474"/>
              <a:gd name="connsiteX131" fmla="*/ 4811440 w 12192000"/>
              <a:gd name="connsiteY131" fmla="*/ 1804655 h 2237474"/>
              <a:gd name="connsiteX132" fmla="*/ 4691075 w 12192000"/>
              <a:gd name="connsiteY132" fmla="*/ 1801389 h 2237474"/>
              <a:gd name="connsiteX133" fmla="*/ 4611738 w 12192000"/>
              <a:gd name="connsiteY133" fmla="*/ 1776964 h 2237474"/>
              <a:gd name="connsiteX134" fmla="*/ 4560070 w 12192000"/>
              <a:gd name="connsiteY134" fmla="*/ 1785640 h 2237474"/>
              <a:gd name="connsiteX135" fmla="*/ 4536503 w 12192000"/>
              <a:gd name="connsiteY135" fmla="*/ 1785334 h 2237474"/>
              <a:gd name="connsiteX136" fmla="*/ 4513724 w 12192000"/>
              <a:gd name="connsiteY136" fmla="*/ 1791996 h 2237474"/>
              <a:gd name="connsiteX137" fmla="*/ 4459810 w 12192000"/>
              <a:gd name="connsiteY137" fmla="*/ 1797886 h 2237474"/>
              <a:gd name="connsiteX138" fmla="*/ 4379064 w 12192000"/>
              <a:gd name="connsiteY138" fmla="*/ 1817177 h 2237474"/>
              <a:gd name="connsiteX139" fmla="*/ 4319209 w 12192000"/>
              <a:gd name="connsiteY139" fmla="*/ 1834833 h 2237474"/>
              <a:gd name="connsiteX140" fmla="*/ 4290981 w 12192000"/>
              <a:gd name="connsiteY140" fmla="*/ 1839677 h 2237474"/>
              <a:gd name="connsiteX141" fmla="*/ 4285792 w 12192000"/>
              <a:gd name="connsiteY141" fmla="*/ 1836231 h 2237474"/>
              <a:gd name="connsiteX142" fmla="*/ 4238372 w 12192000"/>
              <a:gd name="connsiteY142" fmla="*/ 1851480 h 2237474"/>
              <a:gd name="connsiteX143" fmla="*/ 4232517 w 12192000"/>
              <a:gd name="connsiteY143" fmla="*/ 1852567 h 2237474"/>
              <a:gd name="connsiteX144" fmla="*/ 4191732 w 12192000"/>
              <a:gd name="connsiteY144" fmla="*/ 1857328 h 2237474"/>
              <a:gd name="connsiteX145" fmla="*/ 4065532 w 12192000"/>
              <a:gd name="connsiteY145" fmla="*/ 1855477 h 2237474"/>
              <a:gd name="connsiteX146" fmla="*/ 4028460 w 12192000"/>
              <a:gd name="connsiteY146" fmla="*/ 1855137 h 2237474"/>
              <a:gd name="connsiteX147" fmla="*/ 4002267 w 12192000"/>
              <a:gd name="connsiteY147" fmla="*/ 1852352 h 2237474"/>
              <a:gd name="connsiteX148" fmla="*/ 3931396 w 12192000"/>
              <a:gd name="connsiteY148" fmla="*/ 1858915 h 2237474"/>
              <a:gd name="connsiteX149" fmla="*/ 3812162 w 12192000"/>
              <a:gd name="connsiteY149" fmla="*/ 1875501 h 2237474"/>
              <a:gd name="connsiteX150" fmla="*/ 3729530 w 12192000"/>
              <a:gd name="connsiteY150" fmla="*/ 1864513 h 2237474"/>
              <a:gd name="connsiteX151" fmla="*/ 3680177 w 12192000"/>
              <a:gd name="connsiteY151" fmla="*/ 1881552 h 2237474"/>
              <a:gd name="connsiteX152" fmla="*/ 3567259 w 12192000"/>
              <a:gd name="connsiteY152" fmla="*/ 1893482 h 2237474"/>
              <a:gd name="connsiteX153" fmla="*/ 3405770 w 12192000"/>
              <a:gd name="connsiteY153" fmla="*/ 1904591 h 2237474"/>
              <a:gd name="connsiteX154" fmla="*/ 3280097 w 12192000"/>
              <a:gd name="connsiteY154" fmla="*/ 1919610 h 2237474"/>
              <a:gd name="connsiteX155" fmla="*/ 3123424 w 12192000"/>
              <a:gd name="connsiteY155" fmla="*/ 1952930 h 2237474"/>
              <a:gd name="connsiteX156" fmla="*/ 3009910 w 12192000"/>
              <a:gd name="connsiteY156" fmla="*/ 1957866 h 2237474"/>
              <a:gd name="connsiteX157" fmla="*/ 2995934 w 12192000"/>
              <a:gd name="connsiteY157" fmla="*/ 1967085 h 2237474"/>
              <a:gd name="connsiteX158" fmla="*/ 2980071 w 12192000"/>
              <a:gd name="connsiteY158" fmla="*/ 1972988 h 2237474"/>
              <a:gd name="connsiteX159" fmla="*/ 2978094 w 12192000"/>
              <a:gd name="connsiteY159" fmla="*/ 1972369 h 2237474"/>
              <a:gd name="connsiteX160" fmla="*/ 2942858 w 12192000"/>
              <a:gd name="connsiteY160" fmla="*/ 1981367 h 2237474"/>
              <a:gd name="connsiteX161" fmla="*/ 2875436 w 12192000"/>
              <a:gd name="connsiteY161" fmla="*/ 1996977 h 2237474"/>
              <a:gd name="connsiteX162" fmla="*/ 2874892 w 12192000"/>
              <a:gd name="connsiteY162" fmla="*/ 1996085 h 2237474"/>
              <a:gd name="connsiteX163" fmla="*/ 2864145 w 12192000"/>
              <a:gd name="connsiteY163" fmla="*/ 1994061 h 2237474"/>
              <a:gd name="connsiteX164" fmla="*/ 2843662 w 12192000"/>
              <a:gd name="connsiteY164" fmla="*/ 1992498 h 2237474"/>
              <a:gd name="connsiteX165" fmla="*/ 2796128 w 12192000"/>
              <a:gd name="connsiteY165" fmla="*/ 1976403 h 2237474"/>
              <a:gd name="connsiteX166" fmla="*/ 2756784 w 12192000"/>
              <a:gd name="connsiteY166" fmla="*/ 1985116 h 2237474"/>
              <a:gd name="connsiteX167" fmla="*/ 2748833 w 12192000"/>
              <a:gd name="connsiteY167" fmla="*/ 1986323 h 2237474"/>
              <a:gd name="connsiteX168" fmla="*/ 2748661 w 12192000"/>
              <a:gd name="connsiteY168" fmla="*/ 1986122 h 2237474"/>
              <a:gd name="connsiteX169" fmla="*/ 2740251 w 12192000"/>
              <a:gd name="connsiteY169" fmla="*/ 1986946 h 2237474"/>
              <a:gd name="connsiteX170" fmla="*/ 2718916 w 12192000"/>
              <a:gd name="connsiteY170" fmla="*/ 1990867 h 2237474"/>
              <a:gd name="connsiteX171" fmla="*/ 2713522 w 12192000"/>
              <a:gd name="connsiteY171" fmla="*/ 1990173 h 2237474"/>
              <a:gd name="connsiteX172" fmla="*/ 2680597 w 12192000"/>
              <a:gd name="connsiteY172" fmla="*/ 1984996 h 2237474"/>
              <a:gd name="connsiteX173" fmla="*/ 2578178 w 12192000"/>
              <a:gd name="connsiteY173" fmla="*/ 1990531 h 2237474"/>
              <a:gd name="connsiteX174" fmla="*/ 2476147 w 12192000"/>
              <a:gd name="connsiteY174" fmla="*/ 1998305 h 2237474"/>
              <a:gd name="connsiteX175" fmla="*/ 2373568 w 12192000"/>
              <a:gd name="connsiteY175" fmla="*/ 2003219 h 2237474"/>
              <a:gd name="connsiteX176" fmla="*/ 2321399 w 12192000"/>
              <a:gd name="connsiteY176" fmla="*/ 1989467 h 2237474"/>
              <a:gd name="connsiteX177" fmla="*/ 2315525 w 12192000"/>
              <a:gd name="connsiteY177" fmla="*/ 1989708 h 2237474"/>
              <a:gd name="connsiteX178" fmla="*/ 2300792 w 12192000"/>
              <a:gd name="connsiteY178" fmla="*/ 1994290 h 2237474"/>
              <a:gd name="connsiteX179" fmla="*/ 2295469 w 12192000"/>
              <a:gd name="connsiteY179" fmla="*/ 1996659 h 2237474"/>
              <a:gd name="connsiteX180" fmla="*/ 2287219 w 12192000"/>
              <a:gd name="connsiteY180" fmla="*/ 1998750 h 2237474"/>
              <a:gd name="connsiteX181" fmla="*/ 2286948 w 12192000"/>
              <a:gd name="connsiteY181" fmla="*/ 1998596 h 2237474"/>
              <a:gd name="connsiteX182" fmla="*/ 2243069 w 12192000"/>
              <a:gd name="connsiteY182" fmla="*/ 2015111 h 2237474"/>
              <a:gd name="connsiteX183" fmla="*/ 2186609 w 12192000"/>
              <a:gd name="connsiteY183" fmla="*/ 2008263 h 2237474"/>
              <a:gd name="connsiteX184" fmla="*/ 2164831 w 12192000"/>
              <a:gd name="connsiteY184" fmla="*/ 2010143 h 2237474"/>
              <a:gd name="connsiteX185" fmla="*/ 2152836 w 12192000"/>
              <a:gd name="connsiteY185" fmla="*/ 2010048 h 2237474"/>
              <a:gd name="connsiteX186" fmla="*/ 2117102 w 12192000"/>
              <a:gd name="connsiteY186" fmla="*/ 2023004 h 2237474"/>
              <a:gd name="connsiteX187" fmla="*/ 2111935 w 12192000"/>
              <a:gd name="connsiteY187" fmla="*/ 2023163 h 2237474"/>
              <a:gd name="connsiteX188" fmla="*/ 2089991 w 12192000"/>
              <a:gd name="connsiteY188" fmla="*/ 2034193 h 2237474"/>
              <a:gd name="connsiteX189" fmla="*/ 2058061 w 12192000"/>
              <a:gd name="connsiteY189" fmla="*/ 2047942 h 2237474"/>
              <a:gd name="connsiteX190" fmla="*/ 2055737 w 12192000"/>
              <a:gd name="connsiteY190" fmla="*/ 2047704 h 2237474"/>
              <a:gd name="connsiteX191" fmla="*/ 2042244 w 12192000"/>
              <a:gd name="connsiteY191" fmla="*/ 2055560 h 2237474"/>
              <a:gd name="connsiteX192" fmla="*/ 1976224 w 12192000"/>
              <a:gd name="connsiteY192" fmla="*/ 2074257 h 2237474"/>
              <a:gd name="connsiteX193" fmla="*/ 1877728 w 12192000"/>
              <a:gd name="connsiteY193" fmla="*/ 2101004 h 2237474"/>
              <a:gd name="connsiteX194" fmla="*/ 1759056 w 12192000"/>
              <a:gd name="connsiteY194" fmla="*/ 2125608 h 2237474"/>
              <a:gd name="connsiteX195" fmla="*/ 1637948 w 12192000"/>
              <a:gd name="connsiteY195" fmla="*/ 2172597 h 2237474"/>
              <a:gd name="connsiteX196" fmla="*/ 1434549 w 12192000"/>
              <a:gd name="connsiteY196" fmla="*/ 2234522 h 2237474"/>
              <a:gd name="connsiteX197" fmla="*/ 1398481 w 12192000"/>
              <a:gd name="connsiteY197" fmla="*/ 2237074 h 2237474"/>
              <a:gd name="connsiteX198" fmla="*/ 1398407 w 12192000"/>
              <a:gd name="connsiteY198" fmla="*/ 2237095 h 2237474"/>
              <a:gd name="connsiteX199" fmla="*/ 1370962 w 12192000"/>
              <a:gd name="connsiteY199" fmla="*/ 2237474 h 2237474"/>
              <a:gd name="connsiteX200" fmla="*/ 1356367 w 12192000"/>
              <a:gd name="connsiteY200" fmla="*/ 2235089 h 2237474"/>
              <a:gd name="connsiteX201" fmla="*/ 1324828 w 12192000"/>
              <a:gd name="connsiteY201" fmla="*/ 2231968 h 2237474"/>
              <a:gd name="connsiteX202" fmla="*/ 1297744 w 12192000"/>
              <a:gd name="connsiteY202" fmla="*/ 2235849 h 2237474"/>
              <a:gd name="connsiteX203" fmla="*/ 1286236 w 12192000"/>
              <a:gd name="connsiteY203" fmla="*/ 2233135 h 2237474"/>
              <a:gd name="connsiteX204" fmla="*/ 1283504 w 12192000"/>
              <a:gd name="connsiteY204" fmla="*/ 2233797 h 2237474"/>
              <a:gd name="connsiteX205" fmla="*/ 1279765 w 12192000"/>
              <a:gd name="connsiteY205" fmla="*/ 2229639 h 2237474"/>
              <a:gd name="connsiteX206" fmla="*/ 1195347 w 12192000"/>
              <a:gd name="connsiteY206" fmla="*/ 2212354 h 2237474"/>
              <a:gd name="connsiteX207" fmla="*/ 970251 w 12192000"/>
              <a:gd name="connsiteY207" fmla="*/ 2221029 h 2237474"/>
              <a:gd name="connsiteX208" fmla="*/ 812914 w 12192000"/>
              <a:gd name="connsiteY208" fmla="*/ 2202752 h 2237474"/>
              <a:gd name="connsiteX209" fmla="*/ 800195 w 12192000"/>
              <a:gd name="connsiteY209" fmla="*/ 2209407 h 2237474"/>
              <a:gd name="connsiteX210" fmla="*/ 784978 w 12192000"/>
              <a:gd name="connsiteY210" fmla="*/ 2212360 h 2237474"/>
              <a:gd name="connsiteX211" fmla="*/ 681987 w 12192000"/>
              <a:gd name="connsiteY211" fmla="*/ 2216757 h 2237474"/>
              <a:gd name="connsiteX212" fmla="*/ 669923 w 12192000"/>
              <a:gd name="connsiteY212" fmla="*/ 2211682 h 2237474"/>
              <a:gd name="connsiteX213" fmla="*/ 648680 w 12192000"/>
              <a:gd name="connsiteY213" fmla="*/ 2206229 h 2237474"/>
              <a:gd name="connsiteX214" fmla="*/ 597225 w 12192000"/>
              <a:gd name="connsiteY214" fmla="*/ 2180999 h 2237474"/>
              <a:gd name="connsiteX215" fmla="*/ 558449 w 12192000"/>
              <a:gd name="connsiteY215" fmla="*/ 2182346 h 2237474"/>
              <a:gd name="connsiteX216" fmla="*/ 550517 w 12192000"/>
              <a:gd name="connsiteY216" fmla="*/ 2182060 h 2237474"/>
              <a:gd name="connsiteX217" fmla="*/ 550309 w 12192000"/>
              <a:gd name="connsiteY217" fmla="*/ 2181825 h 2237474"/>
              <a:gd name="connsiteX218" fmla="*/ 541836 w 12192000"/>
              <a:gd name="connsiteY218" fmla="*/ 2181063 h 2237474"/>
              <a:gd name="connsiteX219" fmla="*/ 536057 w 12192000"/>
              <a:gd name="connsiteY219" fmla="*/ 2181537 h 2237474"/>
              <a:gd name="connsiteX220" fmla="*/ 520671 w 12192000"/>
              <a:gd name="connsiteY220" fmla="*/ 2180980 h 2237474"/>
              <a:gd name="connsiteX221" fmla="*/ 515024 w 12192000"/>
              <a:gd name="connsiteY221" fmla="*/ 2179258 h 2237474"/>
              <a:gd name="connsiteX222" fmla="*/ 512278 w 12192000"/>
              <a:gd name="connsiteY222" fmla="*/ 2176369 h 2237474"/>
              <a:gd name="connsiteX223" fmla="*/ 480419 w 12192000"/>
              <a:gd name="connsiteY223" fmla="*/ 2167807 h 2237474"/>
              <a:gd name="connsiteX224" fmla="*/ 413835 w 12192000"/>
              <a:gd name="connsiteY224" fmla="*/ 2156783 h 2237474"/>
              <a:gd name="connsiteX225" fmla="*/ 376513 w 12192000"/>
              <a:gd name="connsiteY225" fmla="*/ 2154014 h 2237474"/>
              <a:gd name="connsiteX226" fmla="*/ 273386 w 12192000"/>
              <a:gd name="connsiteY226" fmla="*/ 2142551 h 2237474"/>
              <a:gd name="connsiteX227" fmla="*/ 169207 w 12192000"/>
              <a:gd name="connsiteY227" fmla="*/ 2128100 h 2237474"/>
              <a:gd name="connsiteX228" fmla="*/ 93149 w 12192000"/>
              <a:gd name="connsiteY228" fmla="*/ 2105324 h 2237474"/>
              <a:gd name="connsiteX229" fmla="*/ 88109 w 12192000"/>
              <a:gd name="connsiteY229" fmla="*/ 2106704 h 2237474"/>
              <a:gd name="connsiteX230" fmla="*/ 80022 w 12192000"/>
              <a:gd name="connsiteY230" fmla="*/ 2107254 h 2237474"/>
              <a:gd name="connsiteX231" fmla="*/ 79717 w 12192000"/>
              <a:gd name="connsiteY231" fmla="*/ 2107046 h 2237474"/>
              <a:gd name="connsiteX232" fmla="*/ 72352 w 12192000"/>
              <a:gd name="connsiteY232" fmla="*/ 2107991 h 2237474"/>
              <a:gd name="connsiteX233" fmla="*/ 37645 w 12192000"/>
              <a:gd name="connsiteY233" fmla="*/ 2115401 h 2237474"/>
              <a:gd name="connsiteX234" fmla="*/ 4572 w 12192000"/>
              <a:gd name="connsiteY234" fmla="*/ 2111091 h 2237474"/>
              <a:gd name="connsiteX235" fmla="*/ 0 w 12192000"/>
              <a:gd name="connsiteY235" fmla="*/ 2110468 h 2237474"/>
              <a:gd name="connsiteX236" fmla="*/ 0 w 12192000"/>
              <a:gd name="connsiteY23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280959 w 12192000"/>
              <a:gd name="connsiteY107" fmla="*/ 1689329 h 2237474"/>
              <a:gd name="connsiteX108" fmla="*/ 6266765 w 12192000"/>
              <a:gd name="connsiteY108" fmla="*/ 1695560 h 2237474"/>
              <a:gd name="connsiteX109" fmla="*/ 6098321 w 12192000"/>
              <a:gd name="connsiteY109" fmla="*/ 1721646 h 2237474"/>
              <a:gd name="connsiteX110" fmla="*/ 5880652 w 12192000"/>
              <a:gd name="connsiteY110" fmla="*/ 1779643 h 2237474"/>
              <a:gd name="connsiteX111" fmla="*/ 5785959 w 12192000"/>
              <a:gd name="connsiteY111" fmla="*/ 1775307 h 2237474"/>
              <a:gd name="connsiteX112" fmla="*/ 5643534 w 12192000"/>
              <a:gd name="connsiteY112" fmla="*/ 1802919 h 2237474"/>
              <a:gd name="connsiteX113" fmla="*/ 5518799 w 12192000"/>
              <a:gd name="connsiteY113" fmla="*/ 1818312 h 2237474"/>
              <a:gd name="connsiteX114" fmla="*/ 5505014 w 12192000"/>
              <a:gd name="connsiteY114" fmla="*/ 1819259 h 2237474"/>
              <a:gd name="connsiteX115" fmla="*/ 5453307 w 12192000"/>
              <a:gd name="connsiteY115" fmla="*/ 1815450 h 2237474"/>
              <a:gd name="connsiteX116" fmla="*/ 5364192 w 12192000"/>
              <a:gd name="connsiteY116" fmla="*/ 1826074 h 2237474"/>
              <a:gd name="connsiteX117" fmla="*/ 5350380 w 12192000"/>
              <a:gd name="connsiteY117" fmla="*/ 1830891 h 2237474"/>
              <a:gd name="connsiteX118" fmla="*/ 5259633 w 12192000"/>
              <a:gd name="connsiteY118" fmla="*/ 1837160 h 2237474"/>
              <a:gd name="connsiteX119" fmla="*/ 5197513 w 12192000"/>
              <a:gd name="connsiteY119" fmla="*/ 1844718 h 2237474"/>
              <a:gd name="connsiteX120" fmla="*/ 5184170 w 12192000"/>
              <a:gd name="connsiteY120" fmla="*/ 1849402 h 2237474"/>
              <a:gd name="connsiteX121" fmla="*/ 5168852 w 12192000"/>
              <a:gd name="connsiteY121" fmla="*/ 1844846 h 2237474"/>
              <a:gd name="connsiteX122" fmla="*/ 5164370 w 12192000"/>
              <a:gd name="connsiteY122" fmla="*/ 1840597 h 2237474"/>
              <a:gd name="connsiteX123" fmla="*/ 5114927 w 12192000"/>
              <a:gd name="connsiteY123" fmla="*/ 1847827 h 2237474"/>
              <a:gd name="connsiteX124" fmla="*/ 5108970 w 12192000"/>
              <a:gd name="connsiteY124" fmla="*/ 1847935 h 2237474"/>
              <a:gd name="connsiteX125" fmla="*/ 5067961 w 12192000"/>
              <a:gd name="connsiteY125" fmla="*/ 1845917 h 2237474"/>
              <a:gd name="connsiteX126" fmla="*/ 5007075 w 12192000"/>
              <a:gd name="connsiteY126" fmla="*/ 1838626 h 2237474"/>
              <a:gd name="connsiteX127" fmla="*/ 4944087 w 12192000"/>
              <a:gd name="connsiteY127" fmla="*/ 1823332 h 2237474"/>
              <a:gd name="connsiteX128" fmla="*/ 4907662 w 12192000"/>
              <a:gd name="connsiteY128" fmla="*/ 1816900 h 2237474"/>
              <a:gd name="connsiteX129" fmla="*/ 4882386 w 12192000"/>
              <a:gd name="connsiteY129" fmla="*/ 1809844 h 2237474"/>
              <a:gd name="connsiteX130" fmla="*/ 4811440 w 12192000"/>
              <a:gd name="connsiteY130" fmla="*/ 1804655 h 2237474"/>
              <a:gd name="connsiteX131" fmla="*/ 4691075 w 12192000"/>
              <a:gd name="connsiteY131" fmla="*/ 1801389 h 2237474"/>
              <a:gd name="connsiteX132" fmla="*/ 4611738 w 12192000"/>
              <a:gd name="connsiteY132" fmla="*/ 1776964 h 2237474"/>
              <a:gd name="connsiteX133" fmla="*/ 4560070 w 12192000"/>
              <a:gd name="connsiteY133" fmla="*/ 1785640 h 2237474"/>
              <a:gd name="connsiteX134" fmla="*/ 4536503 w 12192000"/>
              <a:gd name="connsiteY134" fmla="*/ 1785334 h 2237474"/>
              <a:gd name="connsiteX135" fmla="*/ 4513724 w 12192000"/>
              <a:gd name="connsiteY135" fmla="*/ 1791996 h 2237474"/>
              <a:gd name="connsiteX136" fmla="*/ 4459810 w 12192000"/>
              <a:gd name="connsiteY136" fmla="*/ 1797886 h 2237474"/>
              <a:gd name="connsiteX137" fmla="*/ 4379064 w 12192000"/>
              <a:gd name="connsiteY137" fmla="*/ 1817177 h 2237474"/>
              <a:gd name="connsiteX138" fmla="*/ 4319209 w 12192000"/>
              <a:gd name="connsiteY138" fmla="*/ 1834833 h 2237474"/>
              <a:gd name="connsiteX139" fmla="*/ 4290981 w 12192000"/>
              <a:gd name="connsiteY139" fmla="*/ 1839677 h 2237474"/>
              <a:gd name="connsiteX140" fmla="*/ 4285792 w 12192000"/>
              <a:gd name="connsiteY140" fmla="*/ 1836231 h 2237474"/>
              <a:gd name="connsiteX141" fmla="*/ 4238372 w 12192000"/>
              <a:gd name="connsiteY141" fmla="*/ 1851480 h 2237474"/>
              <a:gd name="connsiteX142" fmla="*/ 4232517 w 12192000"/>
              <a:gd name="connsiteY142" fmla="*/ 1852567 h 2237474"/>
              <a:gd name="connsiteX143" fmla="*/ 4191732 w 12192000"/>
              <a:gd name="connsiteY143" fmla="*/ 1857328 h 2237474"/>
              <a:gd name="connsiteX144" fmla="*/ 4065532 w 12192000"/>
              <a:gd name="connsiteY144" fmla="*/ 1855477 h 2237474"/>
              <a:gd name="connsiteX145" fmla="*/ 4028460 w 12192000"/>
              <a:gd name="connsiteY145" fmla="*/ 1855137 h 2237474"/>
              <a:gd name="connsiteX146" fmla="*/ 4002267 w 12192000"/>
              <a:gd name="connsiteY146" fmla="*/ 1852352 h 2237474"/>
              <a:gd name="connsiteX147" fmla="*/ 3931396 w 12192000"/>
              <a:gd name="connsiteY147" fmla="*/ 1858915 h 2237474"/>
              <a:gd name="connsiteX148" fmla="*/ 3812162 w 12192000"/>
              <a:gd name="connsiteY148" fmla="*/ 1875501 h 2237474"/>
              <a:gd name="connsiteX149" fmla="*/ 3729530 w 12192000"/>
              <a:gd name="connsiteY149" fmla="*/ 1864513 h 2237474"/>
              <a:gd name="connsiteX150" fmla="*/ 3680177 w 12192000"/>
              <a:gd name="connsiteY150" fmla="*/ 1881552 h 2237474"/>
              <a:gd name="connsiteX151" fmla="*/ 3567259 w 12192000"/>
              <a:gd name="connsiteY151" fmla="*/ 1893482 h 2237474"/>
              <a:gd name="connsiteX152" fmla="*/ 3405770 w 12192000"/>
              <a:gd name="connsiteY152" fmla="*/ 1904591 h 2237474"/>
              <a:gd name="connsiteX153" fmla="*/ 3280097 w 12192000"/>
              <a:gd name="connsiteY153" fmla="*/ 1919610 h 2237474"/>
              <a:gd name="connsiteX154" fmla="*/ 3123424 w 12192000"/>
              <a:gd name="connsiteY154" fmla="*/ 1952930 h 2237474"/>
              <a:gd name="connsiteX155" fmla="*/ 3009910 w 12192000"/>
              <a:gd name="connsiteY155" fmla="*/ 1957866 h 2237474"/>
              <a:gd name="connsiteX156" fmla="*/ 2995934 w 12192000"/>
              <a:gd name="connsiteY156" fmla="*/ 1967085 h 2237474"/>
              <a:gd name="connsiteX157" fmla="*/ 2980071 w 12192000"/>
              <a:gd name="connsiteY157" fmla="*/ 1972988 h 2237474"/>
              <a:gd name="connsiteX158" fmla="*/ 2978094 w 12192000"/>
              <a:gd name="connsiteY158" fmla="*/ 1972369 h 2237474"/>
              <a:gd name="connsiteX159" fmla="*/ 2942858 w 12192000"/>
              <a:gd name="connsiteY159" fmla="*/ 1981367 h 2237474"/>
              <a:gd name="connsiteX160" fmla="*/ 2875436 w 12192000"/>
              <a:gd name="connsiteY160" fmla="*/ 1996977 h 2237474"/>
              <a:gd name="connsiteX161" fmla="*/ 2874892 w 12192000"/>
              <a:gd name="connsiteY161" fmla="*/ 1996085 h 2237474"/>
              <a:gd name="connsiteX162" fmla="*/ 2864145 w 12192000"/>
              <a:gd name="connsiteY162" fmla="*/ 1994061 h 2237474"/>
              <a:gd name="connsiteX163" fmla="*/ 2843662 w 12192000"/>
              <a:gd name="connsiteY163" fmla="*/ 1992498 h 2237474"/>
              <a:gd name="connsiteX164" fmla="*/ 2796128 w 12192000"/>
              <a:gd name="connsiteY164" fmla="*/ 1976403 h 2237474"/>
              <a:gd name="connsiteX165" fmla="*/ 2756784 w 12192000"/>
              <a:gd name="connsiteY165" fmla="*/ 1985116 h 2237474"/>
              <a:gd name="connsiteX166" fmla="*/ 2748833 w 12192000"/>
              <a:gd name="connsiteY166" fmla="*/ 1986323 h 2237474"/>
              <a:gd name="connsiteX167" fmla="*/ 2748661 w 12192000"/>
              <a:gd name="connsiteY167" fmla="*/ 1986122 h 2237474"/>
              <a:gd name="connsiteX168" fmla="*/ 2740251 w 12192000"/>
              <a:gd name="connsiteY168" fmla="*/ 1986946 h 2237474"/>
              <a:gd name="connsiteX169" fmla="*/ 2718916 w 12192000"/>
              <a:gd name="connsiteY169" fmla="*/ 1990867 h 2237474"/>
              <a:gd name="connsiteX170" fmla="*/ 2713522 w 12192000"/>
              <a:gd name="connsiteY170" fmla="*/ 1990173 h 2237474"/>
              <a:gd name="connsiteX171" fmla="*/ 2680597 w 12192000"/>
              <a:gd name="connsiteY171" fmla="*/ 1984996 h 2237474"/>
              <a:gd name="connsiteX172" fmla="*/ 2578178 w 12192000"/>
              <a:gd name="connsiteY172" fmla="*/ 1990531 h 2237474"/>
              <a:gd name="connsiteX173" fmla="*/ 2476147 w 12192000"/>
              <a:gd name="connsiteY173" fmla="*/ 1998305 h 2237474"/>
              <a:gd name="connsiteX174" fmla="*/ 2373568 w 12192000"/>
              <a:gd name="connsiteY174" fmla="*/ 2003219 h 2237474"/>
              <a:gd name="connsiteX175" fmla="*/ 2321399 w 12192000"/>
              <a:gd name="connsiteY175" fmla="*/ 1989467 h 2237474"/>
              <a:gd name="connsiteX176" fmla="*/ 2315525 w 12192000"/>
              <a:gd name="connsiteY176" fmla="*/ 1989708 h 2237474"/>
              <a:gd name="connsiteX177" fmla="*/ 2300792 w 12192000"/>
              <a:gd name="connsiteY177" fmla="*/ 1994290 h 2237474"/>
              <a:gd name="connsiteX178" fmla="*/ 2295469 w 12192000"/>
              <a:gd name="connsiteY178" fmla="*/ 1996659 h 2237474"/>
              <a:gd name="connsiteX179" fmla="*/ 2287219 w 12192000"/>
              <a:gd name="connsiteY179" fmla="*/ 1998750 h 2237474"/>
              <a:gd name="connsiteX180" fmla="*/ 2286948 w 12192000"/>
              <a:gd name="connsiteY180" fmla="*/ 1998596 h 2237474"/>
              <a:gd name="connsiteX181" fmla="*/ 2243069 w 12192000"/>
              <a:gd name="connsiteY181" fmla="*/ 2015111 h 2237474"/>
              <a:gd name="connsiteX182" fmla="*/ 2186609 w 12192000"/>
              <a:gd name="connsiteY182" fmla="*/ 2008263 h 2237474"/>
              <a:gd name="connsiteX183" fmla="*/ 2164831 w 12192000"/>
              <a:gd name="connsiteY183" fmla="*/ 2010143 h 2237474"/>
              <a:gd name="connsiteX184" fmla="*/ 2152836 w 12192000"/>
              <a:gd name="connsiteY184" fmla="*/ 2010048 h 2237474"/>
              <a:gd name="connsiteX185" fmla="*/ 2117102 w 12192000"/>
              <a:gd name="connsiteY185" fmla="*/ 2023004 h 2237474"/>
              <a:gd name="connsiteX186" fmla="*/ 2111935 w 12192000"/>
              <a:gd name="connsiteY186" fmla="*/ 2023163 h 2237474"/>
              <a:gd name="connsiteX187" fmla="*/ 2089991 w 12192000"/>
              <a:gd name="connsiteY187" fmla="*/ 2034193 h 2237474"/>
              <a:gd name="connsiteX188" fmla="*/ 2058061 w 12192000"/>
              <a:gd name="connsiteY188" fmla="*/ 2047942 h 2237474"/>
              <a:gd name="connsiteX189" fmla="*/ 2055737 w 12192000"/>
              <a:gd name="connsiteY189" fmla="*/ 2047704 h 2237474"/>
              <a:gd name="connsiteX190" fmla="*/ 2042244 w 12192000"/>
              <a:gd name="connsiteY190" fmla="*/ 2055560 h 2237474"/>
              <a:gd name="connsiteX191" fmla="*/ 1976224 w 12192000"/>
              <a:gd name="connsiteY191" fmla="*/ 2074257 h 2237474"/>
              <a:gd name="connsiteX192" fmla="*/ 1877728 w 12192000"/>
              <a:gd name="connsiteY192" fmla="*/ 2101004 h 2237474"/>
              <a:gd name="connsiteX193" fmla="*/ 1759056 w 12192000"/>
              <a:gd name="connsiteY193" fmla="*/ 2125608 h 2237474"/>
              <a:gd name="connsiteX194" fmla="*/ 1637948 w 12192000"/>
              <a:gd name="connsiteY194" fmla="*/ 2172597 h 2237474"/>
              <a:gd name="connsiteX195" fmla="*/ 1434549 w 12192000"/>
              <a:gd name="connsiteY195" fmla="*/ 2234522 h 2237474"/>
              <a:gd name="connsiteX196" fmla="*/ 1398481 w 12192000"/>
              <a:gd name="connsiteY196" fmla="*/ 2237074 h 2237474"/>
              <a:gd name="connsiteX197" fmla="*/ 1398407 w 12192000"/>
              <a:gd name="connsiteY197" fmla="*/ 2237095 h 2237474"/>
              <a:gd name="connsiteX198" fmla="*/ 1370962 w 12192000"/>
              <a:gd name="connsiteY198" fmla="*/ 2237474 h 2237474"/>
              <a:gd name="connsiteX199" fmla="*/ 1356367 w 12192000"/>
              <a:gd name="connsiteY199" fmla="*/ 2235089 h 2237474"/>
              <a:gd name="connsiteX200" fmla="*/ 1324828 w 12192000"/>
              <a:gd name="connsiteY200" fmla="*/ 2231968 h 2237474"/>
              <a:gd name="connsiteX201" fmla="*/ 1297744 w 12192000"/>
              <a:gd name="connsiteY201" fmla="*/ 2235849 h 2237474"/>
              <a:gd name="connsiteX202" fmla="*/ 1286236 w 12192000"/>
              <a:gd name="connsiteY202" fmla="*/ 2233135 h 2237474"/>
              <a:gd name="connsiteX203" fmla="*/ 1283504 w 12192000"/>
              <a:gd name="connsiteY203" fmla="*/ 2233797 h 2237474"/>
              <a:gd name="connsiteX204" fmla="*/ 1279765 w 12192000"/>
              <a:gd name="connsiteY204" fmla="*/ 2229639 h 2237474"/>
              <a:gd name="connsiteX205" fmla="*/ 1195347 w 12192000"/>
              <a:gd name="connsiteY205" fmla="*/ 2212354 h 2237474"/>
              <a:gd name="connsiteX206" fmla="*/ 970251 w 12192000"/>
              <a:gd name="connsiteY206" fmla="*/ 2221029 h 2237474"/>
              <a:gd name="connsiteX207" fmla="*/ 812914 w 12192000"/>
              <a:gd name="connsiteY207" fmla="*/ 2202752 h 2237474"/>
              <a:gd name="connsiteX208" fmla="*/ 800195 w 12192000"/>
              <a:gd name="connsiteY208" fmla="*/ 2209407 h 2237474"/>
              <a:gd name="connsiteX209" fmla="*/ 784978 w 12192000"/>
              <a:gd name="connsiteY209" fmla="*/ 2212360 h 2237474"/>
              <a:gd name="connsiteX210" fmla="*/ 681987 w 12192000"/>
              <a:gd name="connsiteY210" fmla="*/ 2216757 h 2237474"/>
              <a:gd name="connsiteX211" fmla="*/ 669923 w 12192000"/>
              <a:gd name="connsiteY211" fmla="*/ 2211682 h 2237474"/>
              <a:gd name="connsiteX212" fmla="*/ 648680 w 12192000"/>
              <a:gd name="connsiteY212" fmla="*/ 2206229 h 2237474"/>
              <a:gd name="connsiteX213" fmla="*/ 597225 w 12192000"/>
              <a:gd name="connsiteY213" fmla="*/ 2180999 h 2237474"/>
              <a:gd name="connsiteX214" fmla="*/ 558449 w 12192000"/>
              <a:gd name="connsiteY214" fmla="*/ 2182346 h 2237474"/>
              <a:gd name="connsiteX215" fmla="*/ 550517 w 12192000"/>
              <a:gd name="connsiteY215" fmla="*/ 2182060 h 2237474"/>
              <a:gd name="connsiteX216" fmla="*/ 550309 w 12192000"/>
              <a:gd name="connsiteY216" fmla="*/ 2181825 h 2237474"/>
              <a:gd name="connsiteX217" fmla="*/ 541836 w 12192000"/>
              <a:gd name="connsiteY217" fmla="*/ 2181063 h 2237474"/>
              <a:gd name="connsiteX218" fmla="*/ 536057 w 12192000"/>
              <a:gd name="connsiteY218" fmla="*/ 2181537 h 2237474"/>
              <a:gd name="connsiteX219" fmla="*/ 520671 w 12192000"/>
              <a:gd name="connsiteY219" fmla="*/ 2180980 h 2237474"/>
              <a:gd name="connsiteX220" fmla="*/ 515024 w 12192000"/>
              <a:gd name="connsiteY220" fmla="*/ 2179258 h 2237474"/>
              <a:gd name="connsiteX221" fmla="*/ 512278 w 12192000"/>
              <a:gd name="connsiteY221" fmla="*/ 2176369 h 2237474"/>
              <a:gd name="connsiteX222" fmla="*/ 480419 w 12192000"/>
              <a:gd name="connsiteY222" fmla="*/ 2167807 h 2237474"/>
              <a:gd name="connsiteX223" fmla="*/ 413835 w 12192000"/>
              <a:gd name="connsiteY223" fmla="*/ 2156783 h 2237474"/>
              <a:gd name="connsiteX224" fmla="*/ 376513 w 12192000"/>
              <a:gd name="connsiteY224" fmla="*/ 2154014 h 2237474"/>
              <a:gd name="connsiteX225" fmla="*/ 273386 w 12192000"/>
              <a:gd name="connsiteY225" fmla="*/ 2142551 h 2237474"/>
              <a:gd name="connsiteX226" fmla="*/ 169207 w 12192000"/>
              <a:gd name="connsiteY226" fmla="*/ 2128100 h 2237474"/>
              <a:gd name="connsiteX227" fmla="*/ 93149 w 12192000"/>
              <a:gd name="connsiteY227" fmla="*/ 2105324 h 2237474"/>
              <a:gd name="connsiteX228" fmla="*/ 88109 w 12192000"/>
              <a:gd name="connsiteY228" fmla="*/ 2106704 h 2237474"/>
              <a:gd name="connsiteX229" fmla="*/ 80022 w 12192000"/>
              <a:gd name="connsiteY229" fmla="*/ 2107254 h 2237474"/>
              <a:gd name="connsiteX230" fmla="*/ 79717 w 12192000"/>
              <a:gd name="connsiteY230" fmla="*/ 2107046 h 2237474"/>
              <a:gd name="connsiteX231" fmla="*/ 72352 w 12192000"/>
              <a:gd name="connsiteY231" fmla="*/ 2107991 h 2237474"/>
              <a:gd name="connsiteX232" fmla="*/ 37645 w 12192000"/>
              <a:gd name="connsiteY232" fmla="*/ 2115401 h 2237474"/>
              <a:gd name="connsiteX233" fmla="*/ 4572 w 12192000"/>
              <a:gd name="connsiteY233" fmla="*/ 2111091 h 2237474"/>
              <a:gd name="connsiteX234" fmla="*/ 0 w 12192000"/>
              <a:gd name="connsiteY234" fmla="*/ 2110468 h 2237474"/>
              <a:gd name="connsiteX235" fmla="*/ 0 w 12192000"/>
              <a:gd name="connsiteY23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64035 w 12192000"/>
              <a:gd name="connsiteY106" fmla="*/ 1667683 h 2237474"/>
              <a:gd name="connsiteX107" fmla="*/ 6280959 w 12192000"/>
              <a:gd name="connsiteY107" fmla="*/ 1689329 h 2237474"/>
              <a:gd name="connsiteX108" fmla="*/ 6266765 w 12192000"/>
              <a:gd name="connsiteY108" fmla="*/ 1695560 h 2237474"/>
              <a:gd name="connsiteX109" fmla="*/ 6098321 w 12192000"/>
              <a:gd name="connsiteY109" fmla="*/ 1721646 h 2237474"/>
              <a:gd name="connsiteX110" fmla="*/ 5880652 w 12192000"/>
              <a:gd name="connsiteY110" fmla="*/ 1779643 h 2237474"/>
              <a:gd name="connsiteX111" fmla="*/ 5785959 w 12192000"/>
              <a:gd name="connsiteY111" fmla="*/ 1775307 h 2237474"/>
              <a:gd name="connsiteX112" fmla="*/ 5643534 w 12192000"/>
              <a:gd name="connsiteY112" fmla="*/ 1802919 h 2237474"/>
              <a:gd name="connsiteX113" fmla="*/ 5518799 w 12192000"/>
              <a:gd name="connsiteY113" fmla="*/ 1818312 h 2237474"/>
              <a:gd name="connsiteX114" fmla="*/ 5505014 w 12192000"/>
              <a:gd name="connsiteY114" fmla="*/ 1819259 h 2237474"/>
              <a:gd name="connsiteX115" fmla="*/ 5453307 w 12192000"/>
              <a:gd name="connsiteY115" fmla="*/ 1815450 h 2237474"/>
              <a:gd name="connsiteX116" fmla="*/ 5364192 w 12192000"/>
              <a:gd name="connsiteY116" fmla="*/ 1826074 h 2237474"/>
              <a:gd name="connsiteX117" fmla="*/ 5350380 w 12192000"/>
              <a:gd name="connsiteY117" fmla="*/ 1830891 h 2237474"/>
              <a:gd name="connsiteX118" fmla="*/ 5259633 w 12192000"/>
              <a:gd name="connsiteY118" fmla="*/ 1837160 h 2237474"/>
              <a:gd name="connsiteX119" fmla="*/ 5197513 w 12192000"/>
              <a:gd name="connsiteY119" fmla="*/ 1844718 h 2237474"/>
              <a:gd name="connsiteX120" fmla="*/ 5184170 w 12192000"/>
              <a:gd name="connsiteY120" fmla="*/ 1849402 h 2237474"/>
              <a:gd name="connsiteX121" fmla="*/ 5168852 w 12192000"/>
              <a:gd name="connsiteY121" fmla="*/ 1844846 h 2237474"/>
              <a:gd name="connsiteX122" fmla="*/ 5164370 w 12192000"/>
              <a:gd name="connsiteY122" fmla="*/ 1840597 h 2237474"/>
              <a:gd name="connsiteX123" fmla="*/ 5114927 w 12192000"/>
              <a:gd name="connsiteY123" fmla="*/ 1847827 h 2237474"/>
              <a:gd name="connsiteX124" fmla="*/ 5108970 w 12192000"/>
              <a:gd name="connsiteY124" fmla="*/ 1847935 h 2237474"/>
              <a:gd name="connsiteX125" fmla="*/ 5067961 w 12192000"/>
              <a:gd name="connsiteY125" fmla="*/ 1845917 h 2237474"/>
              <a:gd name="connsiteX126" fmla="*/ 5007075 w 12192000"/>
              <a:gd name="connsiteY126" fmla="*/ 1838626 h 2237474"/>
              <a:gd name="connsiteX127" fmla="*/ 4944087 w 12192000"/>
              <a:gd name="connsiteY127" fmla="*/ 1823332 h 2237474"/>
              <a:gd name="connsiteX128" fmla="*/ 4907662 w 12192000"/>
              <a:gd name="connsiteY128" fmla="*/ 1816900 h 2237474"/>
              <a:gd name="connsiteX129" fmla="*/ 4882386 w 12192000"/>
              <a:gd name="connsiteY129" fmla="*/ 1809844 h 2237474"/>
              <a:gd name="connsiteX130" fmla="*/ 4811440 w 12192000"/>
              <a:gd name="connsiteY130" fmla="*/ 1804655 h 2237474"/>
              <a:gd name="connsiteX131" fmla="*/ 4691075 w 12192000"/>
              <a:gd name="connsiteY131" fmla="*/ 1801389 h 2237474"/>
              <a:gd name="connsiteX132" fmla="*/ 4611738 w 12192000"/>
              <a:gd name="connsiteY132" fmla="*/ 1776964 h 2237474"/>
              <a:gd name="connsiteX133" fmla="*/ 4560070 w 12192000"/>
              <a:gd name="connsiteY133" fmla="*/ 1785640 h 2237474"/>
              <a:gd name="connsiteX134" fmla="*/ 4536503 w 12192000"/>
              <a:gd name="connsiteY134" fmla="*/ 1785334 h 2237474"/>
              <a:gd name="connsiteX135" fmla="*/ 4513724 w 12192000"/>
              <a:gd name="connsiteY135" fmla="*/ 1791996 h 2237474"/>
              <a:gd name="connsiteX136" fmla="*/ 4459810 w 12192000"/>
              <a:gd name="connsiteY136" fmla="*/ 1797886 h 2237474"/>
              <a:gd name="connsiteX137" fmla="*/ 4379064 w 12192000"/>
              <a:gd name="connsiteY137" fmla="*/ 1817177 h 2237474"/>
              <a:gd name="connsiteX138" fmla="*/ 4319209 w 12192000"/>
              <a:gd name="connsiteY138" fmla="*/ 1834833 h 2237474"/>
              <a:gd name="connsiteX139" fmla="*/ 4290981 w 12192000"/>
              <a:gd name="connsiteY139" fmla="*/ 1839677 h 2237474"/>
              <a:gd name="connsiteX140" fmla="*/ 4285792 w 12192000"/>
              <a:gd name="connsiteY140" fmla="*/ 1836231 h 2237474"/>
              <a:gd name="connsiteX141" fmla="*/ 4238372 w 12192000"/>
              <a:gd name="connsiteY141" fmla="*/ 1851480 h 2237474"/>
              <a:gd name="connsiteX142" fmla="*/ 4232517 w 12192000"/>
              <a:gd name="connsiteY142" fmla="*/ 1852567 h 2237474"/>
              <a:gd name="connsiteX143" fmla="*/ 4191732 w 12192000"/>
              <a:gd name="connsiteY143" fmla="*/ 1857328 h 2237474"/>
              <a:gd name="connsiteX144" fmla="*/ 4065532 w 12192000"/>
              <a:gd name="connsiteY144" fmla="*/ 1855477 h 2237474"/>
              <a:gd name="connsiteX145" fmla="*/ 4028460 w 12192000"/>
              <a:gd name="connsiteY145" fmla="*/ 1855137 h 2237474"/>
              <a:gd name="connsiteX146" fmla="*/ 4002267 w 12192000"/>
              <a:gd name="connsiteY146" fmla="*/ 1852352 h 2237474"/>
              <a:gd name="connsiteX147" fmla="*/ 3931396 w 12192000"/>
              <a:gd name="connsiteY147" fmla="*/ 1858915 h 2237474"/>
              <a:gd name="connsiteX148" fmla="*/ 3812162 w 12192000"/>
              <a:gd name="connsiteY148" fmla="*/ 1875501 h 2237474"/>
              <a:gd name="connsiteX149" fmla="*/ 3729530 w 12192000"/>
              <a:gd name="connsiteY149" fmla="*/ 1864513 h 2237474"/>
              <a:gd name="connsiteX150" fmla="*/ 3680177 w 12192000"/>
              <a:gd name="connsiteY150" fmla="*/ 1881552 h 2237474"/>
              <a:gd name="connsiteX151" fmla="*/ 3567259 w 12192000"/>
              <a:gd name="connsiteY151" fmla="*/ 1893482 h 2237474"/>
              <a:gd name="connsiteX152" fmla="*/ 3405770 w 12192000"/>
              <a:gd name="connsiteY152" fmla="*/ 1904591 h 2237474"/>
              <a:gd name="connsiteX153" fmla="*/ 3280097 w 12192000"/>
              <a:gd name="connsiteY153" fmla="*/ 1919610 h 2237474"/>
              <a:gd name="connsiteX154" fmla="*/ 3123424 w 12192000"/>
              <a:gd name="connsiteY154" fmla="*/ 1952930 h 2237474"/>
              <a:gd name="connsiteX155" fmla="*/ 3009910 w 12192000"/>
              <a:gd name="connsiteY155" fmla="*/ 1957866 h 2237474"/>
              <a:gd name="connsiteX156" fmla="*/ 2995934 w 12192000"/>
              <a:gd name="connsiteY156" fmla="*/ 1967085 h 2237474"/>
              <a:gd name="connsiteX157" fmla="*/ 2980071 w 12192000"/>
              <a:gd name="connsiteY157" fmla="*/ 1972988 h 2237474"/>
              <a:gd name="connsiteX158" fmla="*/ 2978094 w 12192000"/>
              <a:gd name="connsiteY158" fmla="*/ 1972369 h 2237474"/>
              <a:gd name="connsiteX159" fmla="*/ 2942858 w 12192000"/>
              <a:gd name="connsiteY159" fmla="*/ 1981367 h 2237474"/>
              <a:gd name="connsiteX160" fmla="*/ 2875436 w 12192000"/>
              <a:gd name="connsiteY160" fmla="*/ 1996977 h 2237474"/>
              <a:gd name="connsiteX161" fmla="*/ 2874892 w 12192000"/>
              <a:gd name="connsiteY161" fmla="*/ 1996085 h 2237474"/>
              <a:gd name="connsiteX162" fmla="*/ 2864145 w 12192000"/>
              <a:gd name="connsiteY162" fmla="*/ 1994061 h 2237474"/>
              <a:gd name="connsiteX163" fmla="*/ 2843662 w 12192000"/>
              <a:gd name="connsiteY163" fmla="*/ 1992498 h 2237474"/>
              <a:gd name="connsiteX164" fmla="*/ 2796128 w 12192000"/>
              <a:gd name="connsiteY164" fmla="*/ 1976403 h 2237474"/>
              <a:gd name="connsiteX165" fmla="*/ 2756784 w 12192000"/>
              <a:gd name="connsiteY165" fmla="*/ 1985116 h 2237474"/>
              <a:gd name="connsiteX166" fmla="*/ 2748833 w 12192000"/>
              <a:gd name="connsiteY166" fmla="*/ 1986323 h 2237474"/>
              <a:gd name="connsiteX167" fmla="*/ 2748661 w 12192000"/>
              <a:gd name="connsiteY167" fmla="*/ 1986122 h 2237474"/>
              <a:gd name="connsiteX168" fmla="*/ 2740251 w 12192000"/>
              <a:gd name="connsiteY168" fmla="*/ 1986946 h 2237474"/>
              <a:gd name="connsiteX169" fmla="*/ 2718916 w 12192000"/>
              <a:gd name="connsiteY169" fmla="*/ 1990867 h 2237474"/>
              <a:gd name="connsiteX170" fmla="*/ 2713522 w 12192000"/>
              <a:gd name="connsiteY170" fmla="*/ 1990173 h 2237474"/>
              <a:gd name="connsiteX171" fmla="*/ 2680597 w 12192000"/>
              <a:gd name="connsiteY171" fmla="*/ 1984996 h 2237474"/>
              <a:gd name="connsiteX172" fmla="*/ 2578178 w 12192000"/>
              <a:gd name="connsiteY172" fmla="*/ 1990531 h 2237474"/>
              <a:gd name="connsiteX173" fmla="*/ 2476147 w 12192000"/>
              <a:gd name="connsiteY173" fmla="*/ 1998305 h 2237474"/>
              <a:gd name="connsiteX174" fmla="*/ 2373568 w 12192000"/>
              <a:gd name="connsiteY174" fmla="*/ 2003219 h 2237474"/>
              <a:gd name="connsiteX175" fmla="*/ 2321399 w 12192000"/>
              <a:gd name="connsiteY175" fmla="*/ 1989467 h 2237474"/>
              <a:gd name="connsiteX176" fmla="*/ 2315525 w 12192000"/>
              <a:gd name="connsiteY176" fmla="*/ 1989708 h 2237474"/>
              <a:gd name="connsiteX177" fmla="*/ 2300792 w 12192000"/>
              <a:gd name="connsiteY177" fmla="*/ 1994290 h 2237474"/>
              <a:gd name="connsiteX178" fmla="*/ 2295469 w 12192000"/>
              <a:gd name="connsiteY178" fmla="*/ 1996659 h 2237474"/>
              <a:gd name="connsiteX179" fmla="*/ 2287219 w 12192000"/>
              <a:gd name="connsiteY179" fmla="*/ 1998750 h 2237474"/>
              <a:gd name="connsiteX180" fmla="*/ 2286948 w 12192000"/>
              <a:gd name="connsiteY180" fmla="*/ 1998596 h 2237474"/>
              <a:gd name="connsiteX181" fmla="*/ 2243069 w 12192000"/>
              <a:gd name="connsiteY181" fmla="*/ 2015111 h 2237474"/>
              <a:gd name="connsiteX182" fmla="*/ 2186609 w 12192000"/>
              <a:gd name="connsiteY182" fmla="*/ 2008263 h 2237474"/>
              <a:gd name="connsiteX183" fmla="*/ 2164831 w 12192000"/>
              <a:gd name="connsiteY183" fmla="*/ 2010143 h 2237474"/>
              <a:gd name="connsiteX184" fmla="*/ 2152836 w 12192000"/>
              <a:gd name="connsiteY184" fmla="*/ 2010048 h 2237474"/>
              <a:gd name="connsiteX185" fmla="*/ 2117102 w 12192000"/>
              <a:gd name="connsiteY185" fmla="*/ 2023004 h 2237474"/>
              <a:gd name="connsiteX186" fmla="*/ 2111935 w 12192000"/>
              <a:gd name="connsiteY186" fmla="*/ 2023163 h 2237474"/>
              <a:gd name="connsiteX187" fmla="*/ 2089991 w 12192000"/>
              <a:gd name="connsiteY187" fmla="*/ 2034193 h 2237474"/>
              <a:gd name="connsiteX188" fmla="*/ 2058061 w 12192000"/>
              <a:gd name="connsiteY188" fmla="*/ 2047942 h 2237474"/>
              <a:gd name="connsiteX189" fmla="*/ 2055737 w 12192000"/>
              <a:gd name="connsiteY189" fmla="*/ 2047704 h 2237474"/>
              <a:gd name="connsiteX190" fmla="*/ 2042244 w 12192000"/>
              <a:gd name="connsiteY190" fmla="*/ 2055560 h 2237474"/>
              <a:gd name="connsiteX191" fmla="*/ 1976224 w 12192000"/>
              <a:gd name="connsiteY191" fmla="*/ 2074257 h 2237474"/>
              <a:gd name="connsiteX192" fmla="*/ 1877728 w 12192000"/>
              <a:gd name="connsiteY192" fmla="*/ 2101004 h 2237474"/>
              <a:gd name="connsiteX193" fmla="*/ 1759056 w 12192000"/>
              <a:gd name="connsiteY193" fmla="*/ 2125608 h 2237474"/>
              <a:gd name="connsiteX194" fmla="*/ 1637948 w 12192000"/>
              <a:gd name="connsiteY194" fmla="*/ 2172597 h 2237474"/>
              <a:gd name="connsiteX195" fmla="*/ 1434549 w 12192000"/>
              <a:gd name="connsiteY195" fmla="*/ 2234522 h 2237474"/>
              <a:gd name="connsiteX196" fmla="*/ 1398481 w 12192000"/>
              <a:gd name="connsiteY196" fmla="*/ 2237074 h 2237474"/>
              <a:gd name="connsiteX197" fmla="*/ 1398407 w 12192000"/>
              <a:gd name="connsiteY197" fmla="*/ 2237095 h 2237474"/>
              <a:gd name="connsiteX198" fmla="*/ 1370962 w 12192000"/>
              <a:gd name="connsiteY198" fmla="*/ 2237474 h 2237474"/>
              <a:gd name="connsiteX199" fmla="*/ 1356367 w 12192000"/>
              <a:gd name="connsiteY199" fmla="*/ 2235089 h 2237474"/>
              <a:gd name="connsiteX200" fmla="*/ 1324828 w 12192000"/>
              <a:gd name="connsiteY200" fmla="*/ 2231968 h 2237474"/>
              <a:gd name="connsiteX201" fmla="*/ 1297744 w 12192000"/>
              <a:gd name="connsiteY201" fmla="*/ 2235849 h 2237474"/>
              <a:gd name="connsiteX202" fmla="*/ 1286236 w 12192000"/>
              <a:gd name="connsiteY202" fmla="*/ 2233135 h 2237474"/>
              <a:gd name="connsiteX203" fmla="*/ 1283504 w 12192000"/>
              <a:gd name="connsiteY203" fmla="*/ 2233797 h 2237474"/>
              <a:gd name="connsiteX204" fmla="*/ 1279765 w 12192000"/>
              <a:gd name="connsiteY204" fmla="*/ 2229639 h 2237474"/>
              <a:gd name="connsiteX205" fmla="*/ 1195347 w 12192000"/>
              <a:gd name="connsiteY205" fmla="*/ 2212354 h 2237474"/>
              <a:gd name="connsiteX206" fmla="*/ 970251 w 12192000"/>
              <a:gd name="connsiteY206" fmla="*/ 2221029 h 2237474"/>
              <a:gd name="connsiteX207" fmla="*/ 812914 w 12192000"/>
              <a:gd name="connsiteY207" fmla="*/ 2202752 h 2237474"/>
              <a:gd name="connsiteX208" fmla="*/ 800195 w 12192000"/>
              <a:gd name="connsiteY208" fmla="*/ 2209407 h 2237474"/>
              <a:gd name="connsiteX209" fmla="*/ 784978 w 12192000"/>
              <a:gd name="connsiteY209" fmla="*/ 2212360 h 2237474"/>
              <a:gd name="connsiteX210" fmla="*/ 681987 w 12192000"/>
              <a:gd name="connsiteY210" fmla="*/ 2216757 h 2237474"/>
              <a:gd name="connsiteX211" fmla="*/ 669923 w 12192000"/>
              <a:gd name="connsiteY211" fmla="*/ 2211682 h 2237474"/>
              <a:gd name="connsiteX212" fmla="*/ 648680 w 12192000"/>
              <a:gd name="connsiteY212" fmla="*/ 2206229 h 2237474"/>
              <a:gd name="connsiteX213" fmla="*/ 597225 w 12192000"/>
              <a:gd name="connsiteY213" fmla="*/ 2180999 h 2237474"/>
              <a:gd name="connsiteX214" fmla="*/ 558449 w 12192000"/>
              <a:gd name="connsiteY214" fmla="*/ 2182346 h 2237474"/>
              <a:gd name="connsiteX215" fmla="*/ 550517 w 12192000"/>
              <a:gd name="connsiteY215" fmla="*/ 2182060 h 2237474"/>
              <a:gd name="connsiteX216" fmla="*/ 550309 w 12192000"/>
              <a:gd name="connsiteY216" fmla="*/ 2181825 h 2237474"/>
              <a:gd name="connsiteX217" fmla="*/ 541836 w 12192000"/>
              <a:gd name="connsiteY217" fmla="*/ 2181063 h 2237474"/>
              <a:gd name="connsiteX218" fmla="*/ 536057 w 12192000"/>
              <a:gd name="connsiteY218" fmla="*/ 2181537 h 2237474"/>
              <a:gd name="connsiteX219" fmla="*/ 520671 w 12192000"/>
              <a:gd name="connsiteY219" fmla="*/ 2180980 h 2237474"/>
              <a:gd name="connsiteX220" fmla="*/ 515024 w 12192000"/>
              <a:gd name="connsiteY220" fmla="*/ 2179258 h 2237474"/>
              <a:gd name="connsiteX221" fmla="*/ 512278 w 12192000"/>
              <a:gd name="connsiteY221" fmla="*/ 2176369 h 2237474"/>
              <a:gd name="connsiteX222" fmla="*/ 480419 w 12192000"/>
              <a:gd name="connsiteY222" fmla="*/ 2167807 h 2237474"/>
              <a:gd name="connsiteX223" fmla="*/ 413835 w 12192000"/>
              <a:gd name="connsiteY223" fmla="*/ 2156783 h 2237474"/>
              <a:gd name="connsiteX224" fmla="*/ 376513 w 12192000"/>
              <a:gd name="connsiteY224" fmla="*/ 2154014 h 2237474"/>
              <a:gd name="connsiteX225" fmla="*/ 273386 w 12192000"/>
              <a:gd name="connsiteY225" fmla="*/ 2142551 h 2237474"/>
              <a:gd name="connsiteX226" fmla="*/ 169207 w 12192000"/>
              <a:gd name="connsiteY226" fmla="*/ 2128100 h 2237474"/>
              <a:gd name="connsiteX227" fmla="*/ 93149 w 12192000"/>
              <a:gd name="connsiteY227" fmla="*/ 2105324 h 2237474"/>
              <a:gd name="connsiteX228" fmla="*/ 88109 w 12192000"/>
              <a:gd name="connsiteY228" fmla="*/ 2106704 h 2237474"/>
              <a:gd name="connsiteX229" fmla="*/ 80022 w 12192000"/>
              <a:gd name="connsiteY229" fmla="*/ 2107254 h 2237474"/>
              <a:gd name="connsiteX230" fmla="*/ 79717 w 12192000"/>
              <a:gd name="connsiteY230" fmla="*/ 2107046 h 2237474"/>
              <a:gd name="connsiteX231" fmla="*/ 72352 w 12192000"/>
              <a:gd name="connsiteY231" fmla="*/ 2107991 h 2237474"/>
              <a:gd name="connsiteX232" fmla="*/ 37645 w 12192000"/>
              <a:gd name="connsiteY232" fmla="*/ 2115401 h 2237474"/>
              <a:gd name="connsiteX233" fmla="*/ 4572 w 12192000"/>
              <a:gd name="connsiteY233" fmla="*/ 2111091 h 2237474"/>
              <a:gd name="connsiteX234" fmla="*/ 0 w 12192000"/>
              <a:gd name="connsiteY234" fmla="*/ 2110468 h 2237474"/>
              <a:gd name="connsiteX235" fmla="*/ 0 w 12192000"/>
              <a:gd name="connsiteY23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64035 w 12192000"/>
              <a:gd name="connsiteY106" fmla="*/ 1667683 h 2237474"/>
              <a:gd name="connsiteX107" fmla="*/ 6280959 w 12192000"/>
              <a:gd name="connsiteY107" fmla="*/ 1689329 h 2237474"/>
              <a:gd name="connsiteX108" fmla="*/ 6266765 w 12192000"/>
              <a:gd name="connsiteY108" fmla="*/ 1695560 h 2237474"/>
              <a:gd name="connsiteX109" fmla="*/ 6098321 w 12192000"/>
              <a:gd name="connsiteY109" fmla="*/ 1721646 h 2237474"/>
              <a:gd name="connsiteX110" fmla="*/ 5880652 w 12192000"/>
              <a:gd name="connsiteY110" fmla="*/ 1779643 h 2237474"/>
              <a:gd name="connsiteX111" fmla="*/ 5785959 w 12192000"/>
              <a:gd name="connsiteY111" fmla="*/ 1775307 h 2237474"/>
              <a:gd name="connsiteX112" fmla="*/ 5643534 w 12192000"/>
              <a:gd name="connsiteY112" fmla="*/ 1802919 h 2237474"/>
              <a:gd name="connsiteX113" fmla="*/ 5518799 w 12192000"/>
              <a:gd name="connsiteY113" fmla="*/ 1818312 h 2237474"/>
              <a:gd name="connsiteX114" fmla="*/ 5505014 w 12192000"/>
              <a:gd name="connsiteY114" fmla="*/ 1819259 h 2237474"/>
              <a:gd name="connsiteX115" fmla="*/ 5453307 w 12192000"/>
              <a:gd name="connsiteY115" fmla="*/ 1815450 h 2237474"/>
              <a:gd name="connsiteX116" fmla="*/ 5364192 w 12192000"/>
              <a:gd name="connsiteY116" fmla="*/ 1826074 h 2237474"/>
              <a:gd name="connsiteX117" fmla="*/ 5350380 w 12192000"/>
              <a:gd name="connsiteY117" fmla="*/ 1830891 h 2237474"/>
              <a:gd name="connsiteX118" fmla="*/ 5259633 w 12192000"/>
              <a:gd name="connsiteY118" fmla="*/ 1837160 h 2237474"/>
              <a:gd name="connsiteX119" fmla="*/ 5197513 w 12192000"/>
              <a:gd name="connsiteY119" fmla="*/ 1844718 h 2237474"/>
              <a:gd name="connsiteX120" fmla="*/ 5184170 w 12192000"/>
              <a:gd name="connsiteY120" fmla="*/ 1849402 h 2237474"/>
              <a:gd name="connsiteX121" fmla="*/ 5168852 w 12192000"/>
              <a:gd name="connsiteY121" fmla="*/ 1844846 h 2237474"/>
              <a:gd name="connsiteX122" fmla="*/ 5164370 w 12192000"/>
              <a:gd name="connsiteY122" fmla="*/ 1840597 h 2237474"/>
              <a:gd name="connsiteX123" fmla="*/ 5114927 w 12192000"/>
              <a:gd name="connsiteY123" fmla="*/ 1847827 h 2237474"/>
              <a:gd name="connsiteX124" fmla="*/ 5108970 w 12192000"/>
              <a:gd name="connsiteY124" fmla="*/ 1847935 h 2237474"/>
              <a:gd name="connsiteX125" fmla="*/ 5067961 w 12192000"/>
              <a:gd name="connsiteY125" fmla="*/ 1845917 h 2237474"/>
              <a:gd name="connsiteX126" fmla="*/ 5007075 w 12192000"/>
              <a:gd name="connsiteY126" fmla="*/ 1838626 h 2237474"/>
              <a:gd name="connsiteX127" fmla="*/ 4944087 w 12192000"/>
              <a:gd name="connsiteY127" fmla="*/ 1823332 h 2237474"/>
              <a:gd name="connsiteX128" fmla="*/ 4907662 w 12192000"/>
              <a:gd name="connsiteY128" fmla="*/ 1816900 h 2237474"/>
              <a:gd name="connsiteX129" fmla="*/ 4882386 w 12192000"/>
              <a:gd name="connsiteY129" fmla="*/ 1809844 h 2237474"/>
              <a:gd name="connsiteX130" fmla="*/ 4811440 w 12192000"/>
              <a:gd name="connsiteY130" fmla="*/ 1804655 h 2237474"/>
              <a:gd name="connsiteX131" fmla="*/ 4691075 w 12192000"/>
              <a:gd name="connsiteY131" fmla="*/ 1801389 h 2237474"/>
              <a:gd name="connsiteX132" fmla="*/ 4611738 w 12192000"/>
              <a:gd name="connsiteY132" fmla="*/ 1776964 h 2237474"/>
              <a:gd name="connsiteX133" fmla="*/ 4560070 w 12192000"/>
              <a:gd name="connsiteY133" fmla="*/ 1785640 h 2237474"/>
              <a:gd name="connsiteX134" fmla="*/ 4536503 w 12192000"/>
              <a:gd name="connsiteY134" fmla="*/ 1785334 h 2237474"/>
              <a:gd name="connsiteX135" fmla="*/ 4513724 w 12192000"/>
              <a:gd name="connsiteY135" fmla="*/ 1791996 h 2237474"/>
              <a:gd name="connsiteX136" fmla="*/ 4459810 w 12192000"/>
              <a:gd name="connsiteY136" fmla="*/ 1797886 h 2237474"/>
              <a:gd name="connsiteX137" fmla="*/ 4379064 w 12192000"/>
              <a:gd name="connsiteY137" fmla="*/ 1817177 h 2237474"/>
              <a:gd name="connsiteX138" fmla="*/ 4319209 w 12192000"/>
              <a:gd name="connsiteY138" fmla="*/ 1834833 h 2237474"/>
              <a:gd name="connsiteX139" fmla="*/ 4290981 w 12192000"/>
              <a:gd name="connsiteY139" fmla="*/ 1839677 h 2237474"/>
              <a:gd name="connsiteX140" fmla="*/ 4285792 w 12192000"/>
              <a:gd name="connsiteY140" fmla="*/ 1836231 h 2237474"/>
              <a:gd name="connsiteX141" fmla="*/ 4238372 w 12192000"/>
              <a:gd name="connsiteY141" fmla="*/ 1851480 h 2237474"/>
              <a:gd name="connsiteX142" fmla="*/ 4232517 w 12192000"/>
              <a:gd name="connsiteY142" fmla="*/ 1852567 h 2237474"/>
              <a:gd name="connsiteX143" fmla="*/ 4191732 w 12192000"/>
              <a:gd name="connsiteY143" fmla="*/ 1857328 h 2237474"/>
              <a:gd name="connsiteX144" fmla="*/ 4065532 w 12192000"/>
              <a:gd name="connsiteY144" fmla="*/ 1855477 h 2237474"/>
              <a:gd name="connsiteX145" fmla="*/ 4028460 w 12192000"/>
              <a:gd name="connsiteY145" fmla="*/ 1855137 h 2237474"/>
              <a:gd name="connsiteX146" fmla="*/ 4002267 w 12192000"/>
              <a:gd name="connsiteY146" fmla="*/ 1852352 h 2237474"/>
              <a:gd name="connsiteX147" fmla="*/ 3931396 w 12192000"/>
              <a:gd name="connsiteY147" fmla="*/ 1858915 h 2237474"/>
              <a:gd name="connsiteX148" fmla="*/ 3812162 w 12192000"/>
              <a:gd name="connsiteY148" fmla="*/ 1875501 h 2237474"/>
              <a:gd name="connsiteX149" fmla="*/ 3729530 w 12192000"/>
              <a:gd name="connsiteY149" fmla="*/ 1864513 h 2237474"/>
              <a:gd name="connsiteX150" fmla="*/ 3680177 w 12192000"/>
              <a:gd name="connsiteY150" fmla="*/ 1881552 h 2237474"/>
              <a:gd name="connsiteX151" fmla="*/ 3567259 w 12192000"/>
              <a:gd name="connsiteY151" fmla="*/ 1893482 h 2237474"/>
              <a:gd name="connsiteX152" fmla="*/ 3405770 w 12192000"/>
              <a:gd name="connsiteY152" fmla="*/ 1904591 h 2237474"/>
              <a:gd name="connsiteX153" fmla="*/ 3280097 w 12192000"/>
              <a:gd name="connsiteY153" fmla="*/ 1919610 h 2237474"/>
              <a:gd name="connsiteX154" fmla="*/ 3123424 w 12192000"/>
              <a:gd name="connsiteY154" fmla="*/ 1952930 h 2237474"/>
              <a:gd name="connsiteX155" fmla="*/ 3009910 w 12192000"/>
              <a:gd name="connsiteY155" fmla="*/ 1957866 h 2237474"/>
              <a:gd name="connsiteX156" fmla="*/ 2995934 w 12192000"/>
              <a:gd name="connsiteY156" fmla="*/ 1967085 h 2237474"/>
              <a:gd name="connsiteX157" fmla="*/ 2980071 w 12192000"/>
              <a:gd name="connsiteY157" fmla="*/ 1972988 h 2237474"/>
              <a:gd name="connsiteX158" fmla="*/ 2978094 w 12192000"/>
              <a:gd name="connsiteY158" fmla="*/ 1972369 h 2237474"/>
              <a:gd name="connsiteX159" fmla="*/ 2942858 w 12192000"/>
              <a:gd name="connsiteY159" fmla="*/ 1981367 h 2237474"/>
              <a:gd name="connsiteX160" fmla="*/ 2875436 w 12192000"/>
              <a:gd name="connsiteY160" fmla="*/ 1996977 h 2237474"/>
              <a:gd name="connsiteX161" fmla="*/ 2874892 w 12192000"/>
              <a:gd name="connsiteY161" fmla="*/ 1996085 h 2237474"/>
              <a:gd name="connsiteX162" fmla="*/ 2864145 w 12192000"/>
              <a:gd name="connsiteY162" fmla="*/ 1994061 h 2237474"/>
              <a:gd name="connsiteX163" fmla="*/ 2843662 w 12192000"/>
              <a:gd name="connsiteY163" fmla="*/ 1992498 h 2237474"/>
              <a:gd name="connsiteX164" fmla="*/ 2796128 w 12192000"/>
              <a:gd name="connsiteY164" fmla="*/ 1976403 h 2237474"/>
              <a:gd name="connsiteX165" fmla="*/ 2756784 w 12192000"/>
              <a:gd name="connsiteY165" fmla="*/ 1985116 h 2237474"/>
              <a:gd name="connsiteX166" fmla="*/ 2748833 w 12192000"/>
              <a:gd name="connsiteY166" fmla="*/ 1986323 h 2237474"/>
              <a:gd name="connsiteX167" fmla="*/ 2748661 w 12192000"/>
              <a:gd name="connsiteY167" fmla="*/ 1986122 h 2237474"/>
              <a:gd name="connsiteX168" fmla="*/ 2740251 w 12192000"/>
              <a:gd name="connsiteY168" fmla="*/ 1986946 h 2237474"/>
              <a:gd name="connsiteX169" fmla="*/ 2718916 w 12192000"/>
              <a:gd name="connsiteY169" fmla="*/ 1990867 h 2237474"/>
              <a:gd name="connsiteX170" fmla="*/ 2713522 w 12192000"/>
              <a:gd name="connsiteY170" fmla="*/ 1990173 h 2237474"/>
              <a:gd name="connsiteX171" fmla="*/ 2680597 w 12192000"/>
              <a:gd name="connsiteY171" fmla="*/ 1984996 h 2237474"/>
              <a:gd name="connsiteX172" fmla="*/ 2578178 w 12192000"/>
              <a:gd name="connsiteY172" fmla="*/ 1990531 h 2237474"/>
              <a:gd name="connsiteX173" fmla="*/ 2476147 w 12192000"/>
              <a:gd name="connsiteY173" fmla="*/ 1998305 h 2237474"/>
              <a:gd name="connsiteX174" fmla="*/ 2373568 w 12192000"/>
              <a:gd name="connsiteY174" fmla="*/ 2003219 h 2237474"/>
              <a:gd name="connsiteX175" fmla="*/ 2321399 w 12192000"/>
              <a:gd name="connsiteY175" fmla="*/ 1989467 h 2237474"/>
              <a:gd name="connsiteX176" fmla="*/ 2315525 w 12192000"/>
              <a:gd name="connsiteY176" fmla="*/ 1989708 h 2237474"/>
              <a:gd name="connsiteX177" fmla="*/ 2300792 w 12192000"/>
              <a:gd name="connsiteY177" fmla="*/ 1994290 h 2237474"/>
              <a:gd name="connsiteX178" fmla="*/ 2295469 w 12192000"/>
              <a:gd name="connsiteY178" fmla="*/ 1996659 h 2237474"/>
              <a:gd name="connsiteX179" fmla="*/ 2287219 w 12192000"/>
              <a:gd name="connsiteY179" fmla="*/ 1998750 h 2237474"/>
              <a:gd name="connsiteX180" fmla="*/ 2286948 w 12192000"/>
              <a:gd name="connsiteY180" fmla="*/ 1998596 h 2237474"/>
              <a:gd name="connsiteX181" fmla="*/ 2243069 w 12192000"/>
              <a:gd name="connsiteY181" fmla="*/ 2015111 h 2237474"/>
              <a:gd name="connsiteX182" fmla="*/ 2186609 w 12192000"/>
              <a:gd name="connsiteY182" fmla="*/ 2008263 h 2237474"/>
              <a:gd name="connsiteX183" fmla="*/ 2164831 w 12192000"/>
              <a:gd name="connsiteY183" fmla="*/ 2010143 h 2237474"/>
              <a:gd name="connsiteX184" fmla="*/ 2152836 w 12192000"/>
              <a:gd name="connsiteY184" fmla="*/ 2010048 h 2237474"/>
              <a:gd name="connsiteX185" fmla="*/ 2117102 w 12192000"/>
              <a:gd name="connsiteY185" fmla="*/ 2023004 h 2237474"/>
              <a:gd name="connsiteX186" fmla="*/ 2111935 w 12192000"/>
              <a:gd name="connsiteY186" fmla="*/ 2023163 h 2237474"/>
              <a:gd name="connsiteX187" fmla="*/ 2089991 w 12192000"/>
              <a:gd name="connsiteY187" fmla="*/ 2034193 h 2237474"/>
              <a:gd name="connsiteX188" fmla="*/ 2058061 w 12192000"/>
              <a:gd name="connsiteY188" fmla="*/ 2047942 h 2237474"/>
              <a:gd name="connsiteX189" fmla="*/ 2055737 w 12192000"/>
              <a:gd name="connsiteY189" fmla="*/ 2047704 h 2237474"/>
              <a:gd name="connsiteX190" fmla="*/ 2042244 w 12192000"/>
              <a:gd name="connsiteY190" fmla="*/ 2055560 h 2237474"/>
              <a:gd name="connsiteX191" fmla="*/ 1976224 w 12192000"/>
              <a:gd name="connsiteY191" fmla="*/ 2074257 h 2237474"/>
              <a:gd name="connsiteX192" fmla="*/ 1877728 w 12192000"/>
              <a:gd name="connsiteY192" fmla="*/ 2101004 h 2237474"/>
              <a:gd name="connsiteX193" fmla="*/ 1759056 w 12192000"/>
              <a:gd name="connsiteY193" fmla="*/ 2125608 h 2237474"/>
              <a:gd name="connsiteX194" fmla="*/ 1637948 w 12192000"/>
              <a:gd name="connsiteY194" fmla="*/ 2172597 h 2237474"/>
              <a:gd name="connsiteX195" fmla="*/ 1434549 w 12192000"/>
              <a:gd name="connsiteY195" fmla="*/ 2234522 h 2237474"/>
              <a:gd name="connsiteX196" fmla="*/ 1398481 w 12192000"/>
              <a:gd name="connsiteY196" fmla="*/ 2237074 h 2237474"/>
              <a:gd name="connsiteX197" fmla="*/ 1398407 w 12192000"/>
              <a:gd name="connsiteY197" fmla="*/ 2237095 h 2237474"/>
              <a:gd name="connsiteX198" fmla="*/ 1370962 w 12192000"/>
              <a:gd name="connsiteY198" fmla="*/ 2237474 h 2237474"/>
              <a:gd name="connsiteX199" fmla="*/ 1356367 w 12192000"/>
              <a:gd name="connsiteY199" fmla="*/ 2235089 h 2237474"/>
              <a:gd name="connsiteX200" fmla="*/ 1324828 w 12192000"/>
              <a:gd name="connsiteY200" fmla="*/ 2231968 h 2237474"/>
              <a:gd name="connsiteX201" fmla="*/ 1297744 w 12192000"/>
              <a:gd name="connsiteY201" fmla="*/ 2235849 h 2237474"/>
              <a:gd name="connsiteX202" fmla="*/ 1286236 w 12192000"/>
              <a:gd name="connsiteY202" fmla="*/ 2233135 h 2237474"/>
              <a:gd name="connsiteX203" fmla="*/ 1283504 w 12192000"/>
              <a:gd name="connsiteY203" fmla="*/ 2233797 h 2237474"/>
              <a:gd name="connsiteX204" fmla="*/ 1279765 w 12192000"/>
              <a:gd name="connsiteY204" fmla="*/ 2229639 h 2237474"/>
              <a:gd name="connsiteX205" fmla="*/ 1195347 w 12192000"/>
              <a:gd name="connsiteY205" fmla="*/ 2212354 h 2237474"/>
              <a:gd name="connsiteX206" fmla="*/ 970251 w 12192000"/>
              <a:gd name="connsiteY206" fmla="*/ 2221029 h 2237474"/>
              <a:gd name="connsiteX207" fmla="*/ 812914 w 12192000"/>
              <a:gd name="connsiteY207" fmla="*/ 2202752 h 2237474"/>
              <a:gd name="connsiteX208" fmla="*/ 800195 w 12192000"/>
              <a:gd name="connsiteY208" fmla="*/ 2209407 h 2237474"/>
              <a:gd name="connsiteX209" fmla="*/ 784978 w 12192000"/>
              <a:gd name="connsiteY209" fmla="*/ 2212360 h 2237474"/>
              <a:gd name="connsiteX210" fmla="*/ 681987 w 12192000"/>
              <a:gd name="connsiteY210" fmla="*/ 2216757 h 2237474"/>
              <a:gd name="connsiteX211" fmla="*/ 669923 w 12192000"/>
              <a:gd name="connsiteY211" fmla="*/ 2211682 h 2237474"/>
              <a:gd name="connsiteX212" fmla="*/ 648680 w 12192000"/>
              <a:gd name="connsiteY212" fmla="*/ 2206229 h 2237474"/>
              <a:gd name="connsiteX213" fmla="*/ 597225 w 12192000"/>
              <a:gd name="connsiteY213" fmla="*/ 2180999 h 2237474"/>
              <a:gd name="connsiteX214" fmla="*/ 558449 w 12192000"/>
              <a:gd name="connsiteY214" fmla="*/ 2182346 h 2237474"/>
              <a:gd name="connsiteX215" fmla="*/ 550517 w 12192000"/>
              <a:gd name="connsiteY215" fmla="*/ 2182060 h 2237474"/>
              <a:gd name="connsiteX216" fmla="*/ 550309 w 12192000"/>
              <a:gd name="connsiteY216" fmla="*/ 2181825 h 2237474"/>
              <a:gd name="connsiteX217" fmla="*/ 541836 w 12192000"/>
              <a:gd name="connsiteY217" fmla="*/ 2181063 h 2237474"/>
              <a:gd name="connsiteX218" fmla="*/ 536057 w 12192000"/>
              <a:gd name="connsiteY218" fmla="*/ 2181537 h 2237474"/>
              <a:gd name="connsiteX219" fmla="*/ 520671 w 12192000"/>
              <a:gd name="connsiteY219" fmla="*/ 2180980 h 2237474"/>
              <a:gd name="connsiteX220" fmla="*/ 515024 w 12192000"/>
              <a:gd name="connsiteY220" fmla="*/ 2179258 h 2237474"/>
              <a:gd name="connsiteX221" fmla="*/ 512278 w 12192000"/>
              <a:gd name="connsiteY221" fmla="*/ 2176369 h 2237474"/>
              <a:gd name="connsiteX222" fmla="*/ 480419 w 12192000"/>
              <a:gd name="connsiteY222" fmla="*/ 2167807 h 2237474"/>
              <a:gd name="connsiteX223" fmla="*/ 413835 w 12192000"/>
              <a:gd name="connsiteY223" fmla="*/ 2156783 h 2237474"/>
              <a:gd name="connsiteX224" fmla="*/ 376513 w 12192000"/>
              <a:gd name="connsiteY224" fmla="*/ 2154014 h 2237474"/>
              <a:gd name="connsiteX225" fmla="*/ 273386 w 12192000"/>
              <a:gd name="connsiteY225" fmla="*/ 2142551 h 2237474"/>
              <a:gd name="connsiteX226" fmla="*/ 169207 w 12192000"/>
              <a:gd name="connsiteY226" fmla="*/ 2128100 h 2237474"/>
              <a:gd name="connsiteX227" fmla="*/ 93149 w 12192000"/>
              <a:gd name="connsiteY227" fmla="*/ 2105324 h 2237474"/>
              <a:gd name="connsiteX228" fmla="*/ 88109 w 12192000"/>
              <a:gd name="connsiteY228" fmla="*/ 2106704 h 2237474"/>
              <a:gd name="connsiteX229" fmla="*/ 80022 w 12192000"/>
              <a:gd name="connsiteY229" fmla="*/ 2107254 h 2237474"/>
              <a:gd name="connsiteX230" fmla="*/ 79717 w 12192000"/>
              <a:gd name="connsiteY230" fmla="*/ 2107046 h 2237474"/>
              <a:gd name="connsiteX231" fmla="*/ 72352 w 12192000"/>
              <a:gd name="connsiteY231" fmla="*/ 2107991 h 2237474"/>
              <a:gd name="connsiteX232" fmla="*/ 37645 w 12192000"/>
              <a:gd name="connsiteY232" fmla="*/ 2115401 h 2237474"/>
              <a:gd name="connsiteX233" fmla="*/ 4572 w 12192000"/>
              <a:gd name="connsiteY233" fmla="*/ 2111091 h 2237474"/>
              <a:gd name="connsiteX234" fmla="*/ 0 w 12192000"/>
              <a:gd name="connsiteY234" fmla="*/ 2110468 h 2237474"/>
              <a:gd name="connsiteX235" fmla="*/ 0 w 12192000"/>
              <a:gd name="connsiteY23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64035 w 12192000"/>
              <a:gd name="connsiteY106" fmla="*/ 1667683 h 2237474"/>
              <a:gd name="connsiteX107" fmla="*/ 6280959 w 12192000"/>
              <a:gd name="connsiteY107" fmla="*/ 1689329 h 2237474"/>
              <a:gd name="connsiteX108" fmla="*/ 6243319 w 12192000"/>
              <a:gd name="connsiteY108" fmla="*/ 1695560 h 2237474"/>
              <a:gd name="connsiteX109" fmla="*/ 6098321 w 12192000"/>
              <a:gd name="connsiteY109" fmla="*/ 1721646 h 2237474"/>
              <a:gd name="connsiteX110" fmla="*/ 5880652 w 12192000"/>
              <a:gd name="connsiteY110" fmla="*/ 1779643 h 2237474"/>
              <a:gd name="connsiteX111" fmla="*/ 5785959 w 12192000"/>
              <a:gd name="connsiteY111" fmla="*/ 1775307 h 2237474"/>
              <a:gd name="connsiteX112" fmla="*/ 5643534 w 12192000"/>
              <a:gd name="connsiteY112" fmla="*/ 1802919 h 2237474"/>
              <a:gd name="connsiteX113" fmla="*/ 5518799 w 12192000"/>
              <a:gd name="connsiteY113" fmla="*/ 1818312 h 2237474"/>
              <a:gd name="connsiteX114" fmla="*/ 5505014 w 12192000"/>
              <a:gd name="connsiteY114" fmla="*/ 1819259 h 2237474"/>
              <a:gd name="connsiteX115" fmla="*/ 5453307 w 12192000"/>
              <a:gd name="connsiteY115" fmla="*/ 1815450 h 2237474"/>
              <a:gd name="connsiteX116" fmla="*/ 5364192 w 12192000"/>
              <a:gd name="connsiteY116" fmla="*/ 1826074 h 2237474"/>
              <a:gd name="connsiteX117" fmla="*/ 5350380 w 12192000"/>
              <a:gd name="connsiteY117" fmla="*/ 1830891 h 2237474"/>
              <a:gd name="connsiteX118" fmla="*/ 5259633 w 12192000"/>
              <a:gd name="connsiteY118" fmla="*/ 1837160 h 2237474"/>
              <a:gd name="connsiteX119" fmla="*/ 5197513 w 12192000"/>
              <a:gd name="connsiteY119" fmla="*/ 1844718 h 2237474"/>
              <a:gd name="connsiteX120" fmla="*/ 5184170 w 12192000"/>
              <a:gd name="connsiteY120" fmla="*/ 1849402 h 2237474"/>
              <a:gd name="connsiteX121" fmla="*/ 5168852 w 12192000"/>
              <a:gd name="connsiteY121" fmla="*/ 1844846 h 2237474"/>
              <a:gd name="connsiteX122" fmla="*/ 5164370 w 12192000"/>
              <a:gd name="connsiteY122" fmla="*/ 1840597 h 2237474"/>
              <a:gd name="connsiteX123" fmla="*/ 5114927 w 12192000"/>
              <a:gd name="connsiteY123" fmla="*/ 1847827 h 2237474"/>
              <a:gd name="connsiteX124" fmla="*/ 5108970 w 12192000"/>
              <a:gd name="connsiteY124" fmla="*/ 1847935 h 2237474"/>
              <a:gd name="connsiteX125" fmla="*/ 5067961 w 12192000"/>
              <a:gd name="connsiteY125" fmla="*/ 1845917 h 2237474"/>
              <a:gd name="connsiteX126" fmla="*/ 5007075 w 12192000"/>
              <a:gd name="connsiteY126" fmla="*/ 1838626 h 2237474"/>
              <a:gd name="connsiteX127" fmla="*/ 4944087 w 12192000"/>
              <a:gd name="connsiteY127" fmla="*/ 1823332 h 2237474"/>
              <a:gd name="connsiteX128" fmla="*/ 4907662 w 12192000"/>
              <a:gd name="connsiteY128" fmla="*/ 1816900 h 2237474"/>
              <a:gd name="connsiteX129" fmla="*/ 4882386 w 12192000"/>
              <a:gd name="connsiteY129" fmla="*/ 1809844 h 2237474"/>
              <a:gd name="connsiteX130" fmla="*/ 4811440 w 12192000"/>
              <a:gd name="connsiteY130" fmla="*/ 1804655 h 2237474"/>
              <a:gd name="connsiteX131" fmla="*/ 4691075 w 12192000"/>
              <a:gd name="connsiteY131" fmla="*/ 1801389 h 2237474"/>
              <a:gd name="connsiteX132" fmla="*/ 4611738 w 12192000"/>
              <a:gd name="connsiteY132" fmla="*/ 1776964 h 2237474"/>
              <a:gd name="connsiteX133" fmla="*/ 4560070 w 12192000"/>
              <a:gd name="connsiteY133" fmla="*/ 1785640 h 2237474"/>
              <a:gd name="connsiteX134" fmla="*/ 4536503 w 12192000"/>
              <a:gd name="connsiteY134" fmla="*/ 1785334 h 2237474"/>
              <a:gd name="connsiteX135" fmla="*/ 4513724 w 12192000"/>
              <a:gd name="connsiteY135" fmla="*/ 1791996 h 2237474"/>
              <a:gd name="connsiteX136" fmla="*/ 4459810 w 12192000"/>
              <a:gd name="connsiteY136" fmla="*/ 1797886 h 2237474"/>
              <a:gd name="connsiteX137" fmla="*/ 4379064 w 12192000"/>
              <a:gd name="connsiteY137" fmla="*/ 1817177 h 2237474"/>
              <a:gd name="connsiteX138" fmla="*/ 4319209 w 12192000"/>
              <a:gd name="connsiteY138" fmla="*/ 1834833 h 2237474"/>
              <a:gd name="connsiteX139" fmla="*/ 4290981 w 12192000"/>
              <a:gd name="connsiteY139" fmla="*/ 1839677 h 2237474"/>
              <a:gd name="connsiteX140" fmla="*/ 4285792 w 12192000"/>
              <a:gd name="connsiteY140" fmla="*/ 1836231 h 2237474"/>
              <a:gd name="connsiteX141" fmla="*/ 4238372 w 12192000"/>
              <a:gd name="connsiteY141" fmla="*/ 1851480 h 2237474"/>
              <a:gd name="connsiteX142" fmla="*/ 4232517 w 12192000"/>
              <a:gd name="connsiteY142" fmla="*/ 1852567 h 2237474"/>
              <a:gd name="connsiteX143" fmla="*/ 4191732 w 12192000"/>
              <a:gd name="connsiteY143" fmla="*/ 1857328 h 2237474"/>
              <a:gd name="connsiteX144" fmla="*/ 4065532 w 12192000"/>
              <a:gd name="connsiteY144" fmla="*/ 1855477 h 2237474"/>
              <a:gd name="connsiteX145" fmla="*/ 4028460 w 12192000"/>
              <a:gd name="connsiteY145" fmla="*/ 1855137 h 2237474"/>
              <a:gd name="connsiteX146" fmla="*/ 4002267 w 12192000"/>
              <a:gd name="connsiteY146" fmla="*/ 1852352 h 2237474"/>
              <a:gd name="connsiteX147" fmla="*/ 3931396 w 12192000"/>
              <a:gd name="connsiteY147" fmla="*/ 1858915 h 2237474"/>
              <a:gd name="connsiteX148" fmla="*/ 3812162 w 12192000"/>
              <a:gd name="connsiteY148" fmla="*/ 1875501 h 2237474"/>
              <a:gd name="connsiteX149" fmla="*/ 3729530 w 12192000"/>
              <a:gd name="connsiteY149" fmla="*/ 1864513 h 2237474"/>
              <a:gd name="connsiteX150" fmla="*/ 3680177 w 12192000"/>
              <a:gd name="connsiteY150" fmla="*/ 1881552 h 2237474"/>
              <a:gd name="connsiteX151" fmla="*/ 3567259 w 12192000"/>
              <a:gd name="connsiteY151" fmla="*/ 1893482 h 2237474"/>
              <a:gd name="connsiteX152" fmla="*/ 3405770 w 12192000"/>
              <a:gd name="connsiteY152" fmla="*/ 1904591 h 2237474"/>
              <a:gd name="connsiteX153" fmla="*/ 3280097 w 12192000"/>
              <a:gd name="connsiteY153" fmla="*/ 1919610 h 2237474"/>
              <a:gd name="connsiteX154" fmla="*/ 3123424 w 12192000"/>
              <a:gd name="connsiteY154" fmla="*/ 1952930 h 2237474"/>
              <a:gd name="connsiteX155" fmla="*/ 3009910 w 12192000"/>
              <a:gd name="connsiteY155" fmla="*/ 1957866 h 2237474"/>
              <a:gd name="connsiteX156" fmla="*/ 2995934 w 12192000"/>
              <a:gd name="connsiteY156" fmla="*/ 1967085 h 2237474"/>
              <a:gd name="connsiteX157" fmla="*/ 2980071 w 12192000"/>
              <a:gd name="connsiteY157" fmla="*/ 1972988 h 2237474"/>
              <a:gd name="connsiteX158" fmla="*/ 2978094 w 12192000"/>
              <a:gd name="connsiteY158" fmla="*/ 1972369 h 2237474"/>
              <a:gd name="connsiteX159" fmla="*/ 2942858 w 12192000"/>
              <a:gd name="connsiteY159" fmla="*/ 1981367 h 2237474"/>
              <a:gd name="connsiteX160" fmla="*/ 2875436 w 12192000"/>
              <a:gd name="connsiteY160" fmla="*/ 1996977 h 2237474"/>
              <a:gd name="connsiteX161" fmla="*/ 2874892 w 12192000"/>
              <a:gd name="connsiteY161" fmla="*/ 1996085 h 2237474"/>
              <a:gd name="connsiteX162" fmla="*/ 2864145 w 12192000"/>
              <a:gd name="connsiteY162" fmla="*/ 1994061 h 2237474"/>
              <a:gd name="connsiteX163" fmla="*/ 2843662 w 12192000"/>
              <a:gd name="connsiteY163" fmla="*/ 1992498 h 2237474"/>
              <a:gd name="connsiteX164" fmla="*/ 2796128 w 12192000"/>
              <a:gd name="connsiteY164" fmla="*/ 1976403 h 2237474"/>
              <a:gd name="connsiteX165" fmla="*/ 2756784 w 12192000"/>
              <a:gd name="connsiteY165" fmla="*/ 1985116 h 2237474"/>
              <a:gd name="connsiteX166" fmla="*/ 2748833 w 12192000"/>
              <a:gd name="connsiteY166" fmla="*/ 1986323 h 2237474"/>
              <a:gd name="connsiteX167" fmla="*/ 2748661 w 12192000"/>
              <a:gd name="connsiteY167" fmla="*/ 1986122 h 2237474"/>
              <a:gd name="connsiteX168" fmla="*/ 2740251 w 12192000"/>
              <a:gd name="connsiteY168" fmla="*/ 1986946 h 2237474"/>
              <a:gd name="connsiteX169" fmla="*/ 2718916 w 12192000"/>
              <a:gd name="connsiteY169" fmla="*/ 1990867 h 2237474"/>
              <a:gd name="connsiteX170" fmla="*/ 2713522 w 12192000"/>
              <a:gd name="connsiteY170" fmla="*/ 1990173 h 2237474"/>
              <a:gd name="connsiteX171" fmla="*/ 2680597 w 12192000"/>
              <a:gd name="connsiteY171" fmla="*/ 1984996 h 2237474"/>
              <a:gd name="connsiteX172" fmla="*/ 2578178 w 12192000"/>
              <a:gd name="connsiteY172" fmla="*/ 1990531 h 2237474"/>
              <a:gd name="connsiteX173" fmla="*/ 2476147 w 12192000"/>
              <a:gd name="connsiteY173" fmla="*/ 1998305 h 2237474"/>
              <a:gd name="connsiteX174" fmla="*/ 2373568 w 12192000"/>
              <a:gd name="connsiteY174" fmla="*/ 2003219 h 2237474"/>
              <a:gd name="connsiteX175" fmla="*/ 2321399 w 12192000"/>
              <a:gd name="connsiteY175" fmla="*/ 1989467 h 2237474"/>
              <a:gd name="connsiteX176" fmla="*/ 2315525 w 12192000"/>
              <a:gd name="connsiteY176" fmla="*/ 1989708 h 2237474"/>
              <a:gd name="connsiteX177" fmla="*/ 2300792 w 12192000"/>
              <a:gd name="connsiteY177" fmla="*/ 1994290 h 2237474"/>
              <a:gd name="connsiteX178" fmla="*/ 2295469 w 12192000"/>
              <a:gd name="connsiteY178" fmla="*/ 1996659 h 2237474"/>
              <a:gd name="connsiteX179" fmla="*/ 2287219 w 12192000"/>
              <a:gd name="connsiteY179" fmla="*/ 1998750 h 2237474"/>
              <a:gd name="connsiteX180" fmla="*/ 2286948 w 12192000"/>
              <a:gd name="connsiteY180" fmla="*/ 1998596 h 2237474"/>
              <a:gd name="connsiteX181" fmla="*/ 2243069 w 12192000"/>
              <a:gd name="connsiteY181" fmla="*/ 2015111 h 2237474"/>
              <a:gd name="connsiteX182" fmla="*/ 2186609 w 12192000"/>
              <a:gd name="connsiteY182" fmla="*/ 2008263 h 2237474"/>
              <a:gd name="connsiteX183" fmla="*/ 2164831 w 12192000"/>
              <a:gd name="connsiteY183" fmla="*/ 2010143 h 2237474"/>
              <a:gd name="connsiteX184" fmla="*/ 2152836 w 12192000"/>
              <a:gd name="connsiteY184" fmla="*/ 2010048 h 2237474"/>
              <a:gd name="connsiteX185" fmla="*/ 2117102 w 12192000"/>
              <a:gd name="connsiteY185" fmla="*/ 2023004 h 2237474"/>
              <a:gd name="connsiteX186" fmla="*/ 2111935 w 12192000"/>
              <a:gd name="connsiteY186" fmla="*/ 2023163 h 2237474"/>
              <a:gd name="connsiteX187" fmla="*/ 2089991 w 12192000"/>
              <a:gd name="connsiteY187" fmla="*/ 2034193 h 2237474"/>
              <a:gd name="connsiteX188" fmla="*/ 2058061 w 12192000"/>
              <a:gd name="connsiteY188" fmla="*/ 2047942 h 2237474"/>
              <a:gd name="connsiteX189" fmla="*/ 2055737 w 12192000"/>
              <a:gd name="connsiteY189" fmla="*/ 2047704 h 2237474"/>
              <a:gd name="connsiteX190" fmla="*/ 2042244 w 12192000"/>
              <a:gd name="connsiteY190" fmla="*/ 2055560 h 2237474"/>
              <a:gd name="connsiteX191" fmla="*/ 1976224 w 12192000"/>
              <a:gd name="connsiteY191" fmla="*/ 2074257 h 2237474"/>
              <a:gd name="connsiteX192" fmla="*/ 1877728 w 12192000"/>
              <a:gd name="connsiteY192" fmla="*/ 2101004 h 2237474"/>
              <a:gd name="connsiteX193" fmla="*/ 1759056 w 12192000"/>
              <a:gd name="connsiteY193" fmla="*/ 2125608 h 2237474"/>
              <a:gd name="connsiteX194" fmla="*/ 1637948 w 12192000"/>
              <a:gd name="connsiteY194" fmla="*/ 2172597 h 2237474"/>
              <a:gd name="connsiteX195" fmla="*/ 1434549 w 12192000"/>
              <a:gd name="connsiteY195" fmla="*/ 2234522 h 2237474"/>
              <a:gd name="connsiteX196" fmla="*/ 1398481 w 12192000"/>
              <a:gd name="connsiteY196" fmla="*/ 2237074 h 2237474"/>
              <a:gd name="connsiteX197" fmla="*/ 1398407 w 12192000"/>
              <a:gd name="connsiteY197" fmla="*/ 2237095 h 2237474"/>
              <a:gd name="connsiteX198" fmla="*/ 1370962 w 12192000"/>
              <a:gd name="connsiteY198" fmla="*/ 2237474 h 2237474"/>
              <a:gd name="connsiteX199" fmla="*/ 1356367 w 12192000"/>
              <a:gd name="connsiteY199" fmla="*/ 2235089 h 2237474"/>
              <a:gd name="connsiteX200" fmla="*/ 1324828 w 12192000"/>
              <a:gd name="connsiteY200" fmla="*/ 2231968 h 2237474"/>
              <a:gd name="connsiteX201" fmla="*/ 1297744 w 12192000"/>
              <a:gd name="connsiteY201" fmla="*/ 2235849 h 2237474"/>
              <a:gd name="connsiteX202" fmla="*/ 1286236 w 12192000"/>
              <a:gd name="connsiteY202" fmla="*/ 2233135 h 2237474"/>
              <a:gd name="connsiteX203" fmla="*/ 1283504 w 12192000"/>
              <a:gd name="connsiteY203" fmla="*/ 2233797 h 2237474"/>
              <a:gd name="connsiteX204" fmla="*/ 1279765 w 12192000"/>
              <a:gd name="connsiteY204" fmla="*/ 2229639 h 2237474"/>
              <a:gd name="connsiteX205" fmla="*/ 1195347 w 12192000"/>
              <a:gd name="connsiteY205" fmla="*/ 2212354 h 2237474"/>
              <a:gd name="connsiteX206" fmla="*/ 970251 w 12192000"/>
              <a:gd name="connsiteY206" fmla="*/ 2221029 h 2237474"/>
              <a:gd name="connsiteX207" fmla="*/ 812914 w 12192000"/>
              <a:gd name="connsiteY207" fmla="*/ 2202752 h 2237474"/>
              <a:gd name="connsiteX208" fmla="*/ 800195 w 12192000"/>
              <a:gd name="connsiteY208" fmla="*/ 2209407 h 2237474"/>
              <a:gd name="connsiteX209" fmla="*/ 784978 w 12192000"/>
              <a:gd name="connsiteY209" fmla="*/ 2212360 h 2237474"/>
              <a:gd name="connsiteX210" fmla="*/ 681987 w 12192000"/>
              <a:gd name="connsiteY210" fmla="*/ 2216757 h 2237474"/>
              <a:gd name="connsiteX211" fmla="*/ 669923 w 12192000"/>
              <a:gd name="connsiteY211" fmla="*/ 2211682 h 2237474"/>
              <a:gd name="connsiteX212" fmla="*/ 648680 w 12192000"/>
              <a:gd name="connsiteY212" fmla="*/ 2206229 h 2237474"/>
              <a:gd name="connsiteX213" fmla="*/ 597225 w 12192000"/>
              <a:gd name="connsiteY213" fmla="*/ 2180999 h 2237474"/>
              <a:gd name="connsiteX214" fmla="*/ 558449 w 12192000"/>
              <a:gd name="connsiteY214" fmla="*/ 2182346 h 2237474"/>
              <a:gd name="connsiteX215" fmla="*/ 550517 w 12192000"/>
              <a:gd name="connsiteY215" fmla="*/ 2182060 h 2237474"/>
              <a:gd name="connsiteX216" fmla="*/ 550309 w 12192000"/>
              <a:gd name="connsiteY216" fmla="*/ 2181825 h 2237474"/>
              <a:gd name="connsiteX217" fmla="*/ 541836 w 12192000"/>
              <a:gd name="connsiteY217" fmla="*/ 2181063 h 2237474"/>
              <a:gd name="connsiteX218" fmla="*/ 536057 w 12192000"/>
              <a:gd name="connsiteY218" fmla="*/ 2181537 h 2237474"/>
              <a:gd name="connsiteX219" fmla="*/ 520671 w 12192000"/>
              <a:gd name="connsiteY219" fmla="*/ 2180980 h 2237474"/>
              <a:gd name="connsiteX220" fmla="*/ 515024 w 12192000"/>
              <a:gd name="connsiteY220" fmla="*/ 2179258 h 2237474"/>
              <a:gd name="connsiteX221" fmla="*/ 512278 w 12192000"/>
              <a:gd name="connsiteY221" fmla="*/ 2176369 h 2237474"/>
              <a:gd name="connsiteX222" fmla="*/ 480419 w 12192000"/>
              <a:gd name="connsiteY222" fmla="*/ 2167807 h 2237474"/>
              <a:gd name="connsiteX223" fmla="*/ 413835 w 12192000"/>
              <a:gd name="connsiteY223" fmla="*/ 2156783 h 2237474"/>
              <a:gd name="connsiteX224" fmla="*/ 376513 w 12192000"/>
              <a:gd name="connsiteY224" fmla="*/ 2154014 h 2237474"/>
              <a:gd name="connsiteX225" fmla="*/ 273386 w 12192000"/>
              <a:gd name="connsiteY225" fmla="*/ 2142551 h 2237474"/>
              <a:gd name="connsiteX226" fmla="*/ 169207 w 12192000"/>
              <a:gd name="connsiteY226" fmla="*/ 2128100 h 2237474"/>
              <a:gd name="connsiteX227" fmla="*/ 93149 w 12192000"/>
              <a:gd name="connsiteY227" fmla="*/ 2105324 h 2237474"/>
              <a:gd name="connsiteX228" fmla="*/ 88109 w 12192000"/>
              <a:gd name="connsiteY228" fmla="*/ 2106704 h 2237474"/>
              <a:gd name="connsiteX229" fmla="*/ 80022 w 12192000"/>
              <a:gd name="connsiteY229" fmla="*/ 2107254 h 2237474"/>
              <a:gd name="connsiteX230" fmla="*/ 79717 w 12192000"/>
              <a:gd name="connsiteY230" fmla="*/ 2107046 h 2237474"/>
              <a:gd name="connsiteX231" fmla="*/ 72352 w 12192000"/>
              <a:gd name="connsiteY231" fmla="*/ 2107991 h 2237474"/>
              <a:gd name="connsiteX232" fmla="*/ 37645 w 12192000"/>
              <a:gd name="connsiteY232" fmla="*/ 2115401 h 2237474"/>
              <a:gd name="connsiteX233" fmla="*/ 4572 w 12192000"/>
              <a:gd name="connsiteY233" fmla="*/ 2111091 h 2237474"/>
              <a:gd name="connsiteX234" fmla="*/ 0 w 12192000"/>
              <a:gd name="connsiteY234" fmla="*/ 2110468 h 2237474"/>
              <a:gd name="connsiteX235" fmla="*/ 0 w 12192000"/>
              <a:gd name="connsiteY23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08541 w 12192000"/>
              <a:gd name="connsiteY102" fmla="*/ 1668757 h 2237474"/>
              <a:gd name="connsiteX103" fmla="*/ 6471012 w 12192000"/>
              <a:gd name="connsiteY103" fmla="*/ 1678604 h 2237474"/>
              <a:gd name="connsiteX104" fmla="*/ 6415265 w 12192000"/>
              <a:gd name="connsiteY104" fmla="*/ 1665317 h 2237474"/>
              <a:gd name="connsiteX105" fmla="*/ 6364035 w 12192000"/>
              <a:gd name="connsiteY105" fmla="*/ 1667683 h 2237474"/>
              <a:gd name="connsiteX106" fmla="*/ 6280959 w 12192000"/>
              <a:gd name="connsiteY106" fmla="*/ 1689329 h 2237474"/>
              <a:gd name="connsiteX107" fmla="*/ 6243319 w 12192000"/>
              <a:gd name="connsiteY107" fmla="*/ 1695560 h 2237474"/>
              <a:gd name="connsiteX108" fmla="*/ 6098321 w 12192000"/>
              <a:gd name="connsiteY108" fmla="*/ 1721646 h 2237474"/>
              <a:gd name="connsiteX109" fmla="*/ 5880652 w 12192000"/>
              <a:gd name="connsiteY109" fmla="*/ 1779643 h 2237474"/>
              <a:gd name="connsiteX110" fmla="*/ 5785959 w 12192000"/>
              <a:gd name="connsiteY110" fmla="*/ 1775307 h 2237474"/>
              <a:gd name="connsiteX111" fmla="*/ 5643534 w 12192000"/>
              <a:gd name="connsiteY111" fmla="*/ 1802919 h 2237474"/>
              <a:gd name="connsiteX112" fmla="*/ 5518799 w 12192000"/>
              <a:gd name="connsiteY112" fmla="*/ 1818312 h 2237474"/>
              <a:gd name="connsiteX113" fmla="*/ 5505014 w 12192000"/>
              <a:gd name="connsiteY113" fmla="*/ 1819259 h 2237474"/>
              <a:gd name="connsiteX114" fmla="*/ 5453307 w 12192000"/>
              <a:gd name="connsiteY114" fmla="*/ 1815450 h 2237474"/>
              <a:gd name="connsiteX115" fmla="*/ 5364192 w 12192000"/>
              <a:gd name="connsiteY115" fmla="*/ 1826074 h 2237474"/>
              <a:gd name="connsiteX116" fmla="*/ 5350380 w 12192000"/>
              <a:gd name="connsiteY116" fmla="*/ 1830891 h 2237474"/>
              <a:gd name="connsiteX117" fmla="*/ 5259633 w 12192000"/>
              <a:gd name="connsiteY117" fmla="*/ 1837160 h 2237474"/>
              <a:gd name="connsiteX118" fmla="*/ 5197513 w 12192000"/>
              <a:gd name="connsiteY118" fmla="*/ 1844718 h 2237474"/>
              <a:gd name="connsiteX119" fmla="*/ 5184170 w 12192000"/>
              <a:gd name="connsiteY119" fmla="*/ 1849402 h 2237474"/>
              <a:gd name="connsiteX120" fmla="*/ 5168852 w 12192000"/>
              <a:gd name="connsiteY120" fmla="*/ 1844846 h 2237474"/>
              <a:gd name="connsiteX121" fmla="*/ 5164370 w 12192000"/>
              <a:gd name="connsiteY121" fmla="*/ 1840597 h 2237474"/>
              <a:gd name="connsiteX122" fmla="*/ 5114927 w 12192000"/>
              <a:gd name="connsiteY122" fmla="*/ 1847827 h 2237474"/>
              <a:gd name="connsiteX123" fmla="*/ 5108970 w 12192000"/>
              <a:gd name="connsiteY123" fmla="*/ 1847935 h 2237474"/>
              <a:gd name="connsiteX124" fmla="*/ 5067961 w 12192000"/>
              <a:gd name="connsiteY124" fmla="*/ 1845917 h 2237474"/>
              <a:gd name="connsiteX125" fmla="*/ 5007075 w 12192000"/>
              <a:gd name="connsiteY125" fmla="*/ 1838626 h 2237474"/>
              <a:gd name="connsiteX126" fmla="*/ 4944087 w 12192000"/>
              <a:gd name="connsiteY126" fmla="*/ 1823332 h 2237474"/>
              <a:gd name="connsiteX127" fmla="*/ 4907662 w 12192000"/>
              <a:gd name="connsiteY127" fmla="*/ 1816900 h 2237474"/>
              <a:gd name="connsiteX128" fmla="*/ 4882386 w 12192000"/>
              <a:gd name="connsiteY128" fmla="*/ 1809844 h 2237474"/>
              <a:gd name="connsiteX129" fmla="*/ 4811440 w 12192000"/>
              <a:gd name="connsiteY129" fmla="*/ 1804655 h 2237474"/>
              <a:gd name="connsiteX130" fmla="*/ 4691075 w 12192000"/>
              <a:gd name="connsiteY130" fmla="*/ 1801389 h 2237474"/>
              <a:gd name="connsiteX131" fmla="*/ 4611738 w 12192000"/>
              <a:gd name="connsiteY131" fmla="*/ 1776964 h 2237474"/>
              <a:gd name="connsiteX132" fmla="*/ 4560070 w 12192000"/>
              <a:gd name="connsiteY132" fmla="*/ 1785640 h 2237474"/>
              <a:gd name="connsiteX133" fmla="*/ 4536503 w 12192000"/>
              <a:gd name="connsiteY133" fmla="*/ 1785334 h 2237474"/>
              <a:gd name="connsiteX134" fmla="*/ 4513724 w 12192000"/>
              <a:gd name="connsiteY134" fmla="*/ 1791996 h 2237474"/>
              <a:gd name="connsiteX135" fmla="*/ 4459810 w 12192000"/>
              <a:gd name="connsiteY135" fmla="*/ 1797886 h 2237474"/>
              <a:gd name="connsiteX136" fmla="*/ 4379064 w 12192000"/>
              <a:gd name="connsiteY136" fmla="*/ 1817177 h 2237474"/>
              <a:gd name="connsiteX137" fmla="*/ 4319209 w 12192000"/>
              <a:gd name="connsiteY137" fmla="*/ 1834833 h 2237474"/>
              <a:gd name="connsiteX138" fmla="*/ 4290981 w 12192000"/>
              <a:gd name="connsiteY138" fmla="*/ 1839677 h 2237474"/>
              <a:gd name="connsiteX139" fmla="*/ 4285792 w 12192000"/>
              <a:gd name="connsiteY139" fmla="*/ 1836231 h 2237474"/>
              <a:gd name="connsiteX140" fmla="*/ 4238372 w 12192000"/>
              <a:gd name="connsiteY140" fmla="*/ 1851480 h 2237474"/>
              <a:gd name="connsiteX141" fmla="*/ 4232517 w 12192000"/>
              <a:gd name="connsiteY141" fmla="*/ 1852567 h 2237474"/>
              <a:gd name="connsiteX142" fmla="*/ 4191732 w 12192000"/>
              <a:gd name="connsiteY142" fmla="*/ 1857328 h 2237474"/>
              <a:gd name="connsiteX143" fmla="*/ 4065532 w 12192000"/>
              <a:gd name="connsiteY143" fmla="*/ 1855477 h 2237474"/>
              <a:gd name="connsiteX144" fmla="*/ 4028460 w 12192000"/>
              <a:gd name="connsiteY144" fmla="*/ 1855137 h 2237474"/>
              <a:gd name="connsiteX145" fmla="*/ 4002267 w 12192000"/>
              <a:gd name="connsiteY145" fmla="*/ 1852352 h 2237474"/>
              <a:gd name="connsiteX146" fmla="*/ 3931396 w 12192000"/>
              <a:gd name="connsiteY146" fmla="*/ 1858915 h 2237474"/>
              <a:gd name="connsiteX147" fmla="*/ 3812162 w 12192000"/>
              <a:gd name="connsiteY147" fmla="*/ 1875501 h 2237474"/>
              <a:gd name="connsiteX148" fmla="*/ 3729530 w 12192000"/>
              <a:gd name="connsiteY148" fmla="*/ 1864513 h 2237474"/>
              <a:gd name="connsiteX149" fmla="*/ 3680177 w 12192000"/>
              <a:gd name="connsiteY149" fmla="*/ 1881552 h 2237474"/>
              <a:gd name="connsiteX150" fmla="*/ 3567259 w 12192000"/>
              <a:gd name="connsiteY150" fmla="*/ 1893482 h 2237474"/>
              <a:gd name="connsiteX151" fmla="*/ 3405770 w 12192000"/>
              <a:gd name="connsiteY151" fmla="*/ 1904591 h 2237474"/>
              <a:gd name="connsiteX152" fmla="*/ 3280097 w 12192000"/>
              <a:gd name="connsiteY152" fmla="*/ 1919610 h 2237474"/>
              <a:gd name="connsiteX153" fmla="*/ 3123424 w 12192000"/>
              <a:gd name="connsiteY153" fmla="*/ 1952930 h 2237474"/>
              <a:gd name="connsiteX154" fmla="*/ 3009910 w 12192000"/>
              <a:gd name="connsiteY154" fmla="*/ 1957866 h 2237474"/>
              <a:gd name="connsiteX155" fmla="*/ 2995934 w 12192000"/>
              <a:gd name="connsiteY155" fmla="*/ 1967085 h 2237474"/>
              <a:gd name="connsiteX156" fmla="*/ 2980071 w 12192000"/>
              <a:gd name="connsiteY156" fmla="*/ 1972988 h 2237474"/>
              <a:gd name="connsiteX157" fmla="*/ 2978094 w 12192000"/>
              <a:gd name="connsiteY157" fmla="*/ 1972369 h 2237474"/>
              <a:gd name="connsiteX158" fmla="*/ 2942858 w 12192000"/>
              <a:gd name="connsiteY158" fmla="*/ 1981367 h 2237474"/>
              <a:gd name="connsiteX159" fmla="*/ 2875436 w 12192000"/>
              <a:gd name="connsiteY159" fmla="*/ 1996977 h 2237474"/>
              <a:gd name="connsiteX160" fmla="*/ 2874892 w 12192000"/>
              <a:gd name="connsiteY160" fmla="*/ 1996085 h 2237474"/>
              <a:gd name="connsiteX161" fmla="*/ 2864145 w 12192000"/>
              <a:gd name="connsiteY161" fmla="*/ 1994061 h 2237474"/>
              <a:gd name="connsiteX162" fmla="*/ 2843662 w 12192000"/>
              <a:gd name="connsiteY162" fmla="*/ 1992498 h 2237474"/>
              <a:gd name="connsiteX163" fmla="*/ 2796128 w 12192000"/>
              <a:gd name="connsiteY163" fmla="*/ 1976403 h 2237474"/>
              <a:gd name="connsiteX164" fmla="*/ 2756784 w 12192000"/>
              <a:gd name="connsiteY164" fmla="*/ 1985116 h 2237474"/>
              <a:gd name="connsiteX165" fmla="*/ 2748833 w 12192000"/>
              <a:gd name="connsiteY165" fmla="*/ 1986323 h 2237474"/>
              <a:gd name="connsiteX166" fmla="*/ 2748661 w 12192000"/>
              <a:gd name="connsiteY166" fmla="*/ 1986122 h 2237474"/>
              <a:gd name="connsiteX167" fmla="*/ 2740251 w 12192000"/>
              <a:gd name="connsiteY167" fmla="*/ 1986946 h 2237474"/>
              <a:gd name="connsiteX168" fmla="*/ 2718916 w 12192000"/>
              <a:gd name="connsiteY168" fmla="*/ 1990867 h 2237474"/>
              <a:gd name="connsiteX169" fmla="*/ 2713522 w 12192000"/>
              <a:gd name="connsiteY169" fmla="*/ 1990173 h 2237474"/>
              <a:gd name="connsiteX170" fmla="*/ 2680597 w 12192000"/>
              <a:gd name="connsiteY170" fmla="*/ 1984996 h 2237474"/>
              <a:gd name="connsiteX171" fmla="*/ 2578178 w 12192000"/>
              <a:gd name="connsiteY171" fmla="*/ 1990531 h 2237474"/>
              <a:gd name="connsiteX172" fmla="*/ 2476147 w 12192000"/>
              <a:gd name="connsiteY172" fmla="*/ 1998305 h 2237474"/>
              <a:gd name="connsiteX173" fmla="*/ 2373568 w 12192000"/>
              <a:gd name="connsiteY173" fmla="*/ 2003219 h 2237474"/>
              <a:gd name="connsiteX174" fmla="*/ 2321399 w 12192000"/>
              <a:gd name="connsiteY174" fmla="*/ 1989467 h 2237474"/>
              <a:gd name="connsiteX175" fmla="*/ 2315525 w 12192000"/>
              <a:gd name="connsiteY175" fmla="*/ 1989708 h 2237474"/>
              <a:gd name="connsiteX176" fmla="*/ 2300792 w 12192000"/>
              <a:gd name="connsiteY176" fmla="*/ 1994290 h 2237474"/>
              <a:gd name="connsiteX177" fmla="*/ 2295469 w 12192000"/>
              <a:gd name="connsiteY177" fmla="*/ 1996659 h 2237474"/>
              <a:gd name="connsiteX178" fmla="*/ 2287219 w 12192000"/>
              <a:gd name="connsiteY178" fmla="*/ 1998750 h 2237474"/>
              <a:gd name="connsiteX179" fmla="*/ 2286948 w 12192000"/>
              <a:gd name="connsiteY179" fmla="*/ 1998596 h 2237474"/>
              <a:gd name="connsiteX180" fmla="*/ 2243069 w 12192000"/>
              <a:gd name="connsiteY180" fmla="*/ 2015111 h 2237474"/>
              <a:gd name="connsiteX181" fmla="*/ 2186609 w 12192000"/>
              <a:gd name="connsiteY181" fmla="*/ 2008263 h 2237474"/>
              <a:gd name="connsiteX182" fmla="*/ 2164831 w 12192000"/>
              <a:gd name="connsiteY182" fmla="*/ 2010143 h 2237474"/>
              <a:gd name="connsiteX183" fmla="*/ 2152836 w 12192000"/>
              <a:gd name="connsiteY183" fmla="*/ 2010048 h 2237474"/>
              <a:gd name="connsiteX184" fmla="*/ 2117102 w 12192000"/>
              <a:gd name="connsiteY184" fmla="*/ 2023004 h 2237474"/>
              <a:gd name="connsiteX185" fmla="*/ 2111935 w 12192000"/>
              <a:gd name="connsiteY185" fmla="*/ 2023163 h 2237474"/>
              <a:gd name="connsiteX186" fmla="*/ 2089991 w 12192000"/>
              <a:gd name="connsiteY186" fmla="*/ 2034193 h 2237474"/>
              <a:gd name="connsiteX187" fmla="*/ 2058061 w 12192000"/>
              <a:gd name="connsiteY187" fmla="*/ 2047942 h 2237474"/>
              <a:gd name="connsiteX188" fmla="*/ 2055737 w 12192000"/>
              <a:gd name="connsiteY188" fmla="*/ 2047704 h 2237474"/>
              <a:gd name="connsiteX189" fmla="*/ 2042244 w 12192000"/>
              <a:gd name="connsiteY189" fmla="*/ 2055560 h 2237474"/>
              <a:gd name="connsiteX190" fmla="*/ 1976224 w 12192000"/>
              <a:gd name="connsiteY190" fmla="*/ 2074257 h 2237474"/>
              <a:gd name="connsiteX191" fmla="*/ 1877728 w 12192000"/>
              <a:gd name="connsiteY191" fmla="*/ 2101004 h 2237474"/>
              <a:gd name="connsiteX192" fmla="*/ 1759056 w 12192000"/>
              <a:gd name="connsiteY192" fmla="*/ 2125608 h 2237474"/>
              <a:gd name="connsiteX193" fmla="*/ 1637948 w 12192000"/>
              <a:gd name="connsiteY193" fmla="*/ 2172597 h 2237474"/>
              <a:gd name="connsiteX194" fmla="*/ 1434549 w 12192000"/>
              <a:gd name="connsiteY194" fmla="*/ 2234522 h 2237474"/>
              <a:gd name="connsiteX195" fmla="*/ 1398481 w 12192000"/>
              <a:gd name="connsiteY195" fmla="*/ 2237074 h 2237474"/>
              <a:gd name="connsiteX196" fmla="*/ 1398407 w 12192000"/>
              <a:gd name="connsiteY196" fmla="*/ 2237095 h 2237474"/>
              <a:gd name="connsiteX197" fmla="*/ 1370962 w 12192000"/>
              <a:gd name="connsiteY197" fmla="*/ 2237474 h 2237474"/>
              <a:gd name="connsiteX198" fmla="*/ 1356367 w 12192000"/>
              <a:gd name="connsiteY198" fmla="*/ 2235089 h 2237474"/>
              <a:gd name="connsiteX199" fmla="*/ 1324828 w 12192000"/>
              <a:gd name="connsiteY199" fmla="*/ 2231968 h 2237474"/>
              <a:gd name="connsiteX200" fmla="*/ 1297744 w 12192000"/>
              <a:gd name="connsiteY200" fmla="*/ 2235849 h 2237474"/>
              <a:gd name="connsiteX201" fmla="*/ 1286236 w 12192000"/>
              <a:gd name="connsiteY201" fmla="*/ 2233135 h 2237474"/>
              <a:gd name="connsiteX202" fmla="*/ 1283504 w 12192000"/>
              <a:gd name="connsiteY202" fmla="*/ 2233797 h 2237474"/>
              <a:gd name="connsiteX203" fmla="*/ 1279765 w 12192000"/>
              <a:gd name="connsiteY203" fmla="*/ 2229639 h 2237474"/>
              <a:gd name="connsiteX204" fmla="*/ 1195347 w 12192000"/>
              <a:gd name="connsiteY204" fmla="*/ 2212354 h 2237474"/>
              <a:gd name="connsiteX205" fmla="*/ 970251 w 12192000"/>
              <a:gd name="connsiteY205" fmla="*/ 2221029 h 2237474"/>
              <a:gd name="connsiteX206" fmla="*/ 812914 w 12192000"/>
              <a:gd name="connsiteY206" fmla="*/ 2202752 h 2237474"/>
              <a:gd name="connsiteX207" fmla="*/ 800195 w 12192000"/>
              <a:gd name="connsiteY207" fmla="*/ 2209407 h 2237474"/>
              <a:gd name="connsiteX208" fmla="*/ 784978 w 12192000"/>
              <a:gd name="connsiteY208" fmla="*/ 2212360 h 2237474"/>
              <a:gd name="connsiteX209" fmla="*/ 681987 w 12192000"/>
              <a:gd name="connsiteY209" fmla="*/ 2216757 h 2237474"/>
              <a:gd name="connsiteX210" fmla="*/ 669923 w 12192000"/>
              <a:gd name="connsiteY210" fmla="*/ 2211682 h 2237474"/>
              <a:gd name="connsiteX211" fmla="*/ 648680 w 12192000"/>
              <a:gd name="connsiteY211" fmla="*/ 2206229 h 2237474"/>
              <a:gd name="connsiteX212" fmla="*/ 597225 w 12192000"/>
              <a:gd name="connsiteY212" fmla="*/ 2180999 h 2237474"/>
              <a:gd name="connsiteX213" fmla="*/ 558449 w 12192000"/>
              <a:gd name="connsiteY213" fmla="*/ 2182346 h 2237474"/>
              <a:gd name="connsiteX214" fmla="*/ 550517 w 12192000"/>
              <a:gd name="connsiteY214" fmla="*/ 2182060 h 2237474"/>
              <a:gd name="connsiteX215" fmla="*/ 550309 w 12192000"/>
              <a:gd name="connsiteY215" fmla="*/ 2181825 h 2237474"/>
              <a:gd name="connsiteX216" fmla="*/ 541836 w 12192000"/>
              <a:gd name="connsiteY216" fmla="*/ 2181063 h 2237474"/>
              <a:gd name="connsiteX217" fmla="*/ 536057 w 12192000"/>
              <a:gd name="connsiteY217" fmla="*/ 2181537 h 2237474"/>
              <a:gd name="connsiteX218" fmla="*/ 520671 w 12192000"/>
              <a:gd name="connsiteY218" fmla="*/ 2180980 h 2237474"/>
              <a:gd name="connsiteX219" fmla="*/ 515024 w 12192000"/>
              <a:gd name="connsiteY219" fmla="*/ 2179258 h 2237474"/>
              <a:gd name="connsiteX220" fmla="*/ 512278 w 12192000"/>
              <a:gd name="connsiteY220" fmla="*/ 2176369 h 2237474"/>
              <a:gd name="connsiteX221" fmla="*/ 480419 w 12192000"/>
              <a:gd name="connsiteY221" fmla="*/ 2167807 h 2237474"/>
              <a:gd name="connsiteX222" fmla="*/ 413835 w 12192000"/>
              <a:gd name="connsiteY222" fmla="*/ 2156783 h 2237474"/>
              <a:gd name="connsiteX223" fmla="*/ 376513 w 12192000"/>
              <a:gd name="connsiteY223" fmla="*/ 2154014 h 2237474"/>
              <a:gd name="connsiteX224" fmla="*/ 273386 w 12192000"/>
              <a:gd name="connsiteY224" fmla="*/ 2142551 h 2237474"/>
              <a:gd name="connsiteX225" fmla="*/ 169207 w 12192000"/>
              <a:gd name="connsiteY225" fmla="*/ 2128100 h 2237474"/>
              <a:gd name="connsiteX226" fmla="*/ 93149 w 12192000"/>
              <a:gd name="connsiteY226" fmla="*/ 2105324 h 2237474"/>
              <a:gd name="connsiteX227" fmla="*/ 88109 w 12192000"/>
              <a:gd name="connsiteY227" fmla="*/ 2106704 h 2237474"/>
              <a:gd name="connsiteX228" fmla="*/ 80022 w 12192000"/>
              <a:gd name="connsiteY228" fmla="*/ 2107254 h 2237474"/>
              <a:gd name="connsiteX229" fmla="*/ 79717 w 12192000"/>
              <a:gd name="connsiteY229" fmla="*/ 2107046 h 2237474"/>
              <a:gd name="connsiteX230" fmla="*/ 72352 w 12192000"/>
              <a:gd name="connsiteY230" fmla="*/ 2107991 h 2237474"/>
              <a:gd name="connsiteX231" fmla="*/ 37645 w 12192000"/>
              <a:gd name="connsiteY231" fmla="*/ 2115401 h 2237474"/>
              <a:gd name="connsiteX232" fmla="*/ 4572 w 12192000"/>
              <a:gd name="connsiteY232" fmla="*/ 2111091 h 2237474"/>
              <a:gd name="connsiteX233" fmla="*/ 0 w 12192000"/>
              <a:gd name="connsiteY233" fmla="*/ 2110468 h 2237474"/>
              <a:gd name="connsiteX234" fmla="*/ 0 w 12192000"/>
              <a:gd name="connsiteY23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16595 w 12192000"/>
              <a:gd name="connsiteY100" fmla="*/ 1667475 h 2237474"/>
              <a:gd name="connsiteX101" fmla="*/ 6508541 w 12192000"/>
              <a:gd name="connsiteY101" fmla="*/ 1668757 h 2237474"/>
              <a:gd name="connsiteX102" fmla="*/ 6471012 w 12192000"/>
              <a:gd name="connsiteY102" fmla="*/ 1678604 h 2237474"/>
              <a:gd name="connsiteX103" fmla="*/ 6415265 w 12192000"/>
              <a:gd name="connsiteY103" fmla="*/ 1665317 h 2237474"/>
              <a:gd name="connsiteX104" fmla="*/ 6364035 w 12192000"/>
              <a:gd name="connsiteY104" fmla="*/ 1667683 h 2237474"/>
              <a:gd name="connsiteX105" fmla="*/ 6280959 w 12192000"/>
              <a:gd name="connsiteY105" fmla="*/ 1689329 h 2237474"/>
              <a:gd name="connsiteX106" fmla="*/ 6243319 w 12192000"/>
              <a:gd name="connsiteY106" fmla="*/ 1695560 h 2237474"/>
              <a:gd name="connsiteX107" fmla="*/ 6098321 w 12192000"/>
              <a:gd name="connsiteY107" fmla="*/ 1721646 h 2237474"/>
              <a:gd name="connsiteX108" fmla="*/ 5880652 w 12192000"/>
              <a:gd name="connsiteY108" fmla="*/ 1779643 h 2237474"/>
              <a:gd name="connsiteX109" fmla="*/ 5785959 w 12192000"/>
              <a:gd name="connsiteY109" fmla="*/ 1775307 h 2237474"/>
              <a:gd name="connsiteX110" fmla="*/ 5643534 w 12192000"/>
              <a:gd name="connsiteY110" fmla="*/ 1802919 h 2237474"/>
              <a:gd name="connsiteX111" fmla="*/ 5518799 w 12192000"/>
              <a:gd name="connsiteY111" fmla="*/ 1818312 h 2237474"/>
              <a:gd name="connsiteX112" fmla="*/ 5505014 w 12192000"/>
              <a:gd name="connsiteY112" fmla="*/ 1819259 h 2237474"/>
              <a:gd name="connsiteX113" fmla="*/ 5453307 w 12192000"/>
              <a:gd name="connsiteY113" fmla="*/ 1815450 h 2237474"/>
              <a:gd name="connsiteX114" fmla="*/ 5364192 w 12192000"/>
              <a:gd name="connsiteY114" fmla="*/ 1826074 h 2237474"/>
              <a:gd name="connsiteX115" fmla="*/ 5350380 w 12192000"/>
              <a:gd name="connsiteY115" fmla="*/ 1830891 h 2237474"/>
              <a:gd name="connsiteX116" fmla="*/ 5259633 w 12192000"/>
              <a:gd name="connsiteY116" fmla="*/ 1837160 h 2237474"/>
              <a:gd name="connsiteX117" fmla="*/ 5197513 w 12192000"/>
              <a:gd name="connsiteY117" fmla="*/ 1844718 h 2237474"/>
              <a:gd name="connsiteX118" fmla="*/ 5184170 w 12192000"/>
              <a:gd name="connsiteY118" fmla="*/ 1849402 h 2237474"/>
              <a:gd name="connsiteX119" fmla="*/ 5168852 w 12192000"/>
              <a:gd name="connsiteY119" fmla="*/ 1844846 h 2237474"/>
              <a:gd name="connsiteX120" fmla="*/ 5164370 w 12192000"/>
              <a:gd name="connsiteY120" fmla="*/ 1840597 h 2237474"/>
              <a:gd name="connsiteX121" fmla="*/ 5114927 w 12192000"/>
              <a:gd name="connsiteY121" fmla="*/ 1847827 h 2237474"/>
              <a:gd name="connsiteX122" fmla="*/ 5108970 w 12192000"/>
              <a:gd name="connsiteY122" fmla="*/ 1847935 h 2237474"/>
              <a:gd name="connsiteX123" fmla="*/ 5067961 w 12192000"/>
              <a:gd name="connsiteY123" fmla="*/ 1845917 h 2237474"/>
              <a:gd name="connsiteX124" fmla="*/ 5007075 w 12192000"/>
              <a:gd name="connsiteY124" fmla="*/ 1838626 h 2237474"/>
              <a:gd name="connsiteX125" fmla="*/ 4944087 w 12192000"/>
              <a:gd name="connsiteY125" fmla="*/ 1823332 h 2237474"/>
              <a:gd name="connsiteX126" fmla="*/ 4907662 w 12192000"/>
              <a:gd name="connsiteY126" fmla="*/ 1816900 h 2237474"/>
              <a:gd name="connsiteX127" fmla="*/ 4882386 w 12192000"/>
              <a:gd name="connsiteY127" fmla="*/ 1809844 h 2237474"/>
              <a:gd name="connsiteX128" fmla="*/ 4811440 w 12192000"/>
              <a:gd name="connsiteY128" fmla="*/ 1804655 h 2237474"/>
              <a:gd name="connsiteX129" fmla="*/ 4691075 w 12192000"/>
              <a:gd name="connsiteY129" fmla="*/ 1801389 h 2237474"/>
              <a:gd name="connsiteX130" fmla="*/ 4611738 w 12192000"/>
              <a:gd name="connsiteY130" fmla="*/ 1776964 h 2237474"/>
              <a:gd name="connsiteX131" fmla="*/ 4560070 w 12192000"/>
              <a:gd name="connsiteY131" fmla="*/ 1785640 h 2237474"/>
              <a:gd name="connsiteX132" fmla="*/ 4536503 w 12192000"/>
              <a:gd name="connsiteY132" fmla="*/ 1785334 h 2237474"/>
              <a:gd name="connsiteX133" fmla="*/ 4513724 w 12192000"/>
              <a:gd name="connsiteY133" fmla="*/ 1791996 h 2237474"/>
              <a:gd name="connsiteX134" fmla="*/ 4459810 w 12192000"/>
              <a:gd name="connsiteY134" fmla="*/ 1797886 h 2237474"/>
              <a:gd name="connsiteX135" fmla="*/ 4379064 w 12192000"/>
              <a:gd name="connsiteY135" fmla="*/ 1817177 h 2237474"/>
              <a:gd name="connsiteX136" fmla="*/ 4319209 w 12192000"/>
              <a:gd name="connsiteY136" fmla="*/ 1834833 h 2237474"/>
              <a:gd name="connsiteX137" fmla="*/ 4290981 w 12192000"/>
              <a:gd name="connsiteY137" fmla="*/ 1839677 h 2237474"/>
              <a:gd name="connsiteX138" fmla="*/ 4285792 w 12192000"/>
              <a:gd name="connsiteY138" fmla="*/ 1836231 h 2237474"/>
              <a:gd name="connsiteX139" fmla="*/ 4238372 w 12192000"/>
              <a:gd name="connsiteY139" fmla="*/ 1851480 h 2237474"/>
              <a:gd name="connsiteX140" fmla="*/ 4232517 w 12192000"/>
              <a:gd name="connsiteY140" fmla="*/ 1852567 h 2237474"/>
              <a:gd name="connsiteX141" fmla="*/ 4191732 w 12192000"/>
              <a:gd name="connsiteY141" fmla="*/ 1857328 h 2237474"/>
              <a:gd name="connsiteX142" fmla="*/ 4065532 w 12192000"/>
              <a:gd name="connsiteY142" fmla="*/ 1855477 h 2237474"/>
              <a:gd name="connsiteX143" fmla="*/ 4028460 w 12192000"/>
              <a:gd name="connsiteY143" fmla="*/ 1855137 h 2237474"/>
              <a:gd name="connsiteX144" fmla="*/ 4002267 w 12192000"/>
              <a:gd name="connsiteY144" fmla="*/ 1852352 h 2237474"/>
              <a:gd name="connsiteX145" fmla="*/ 3931396 w 12192000"/>
              <a:gd name="connsiteY145" fmla="*/ 1858915 h 2237474"/>
              <a:gd name="connsiteX146" fmla="*/ 3812162 w 12192000"/>
              <a:gd name="connsiteY146" fmla="*/ 1875501 h 2237474"/>
              <a:gd name="connsiteX147" fmla="*/ 3729530 w 12192000"/>
              <a:gd name="connsiteY147" fmla="*/ 1864513 h 2237474"/>
              <a:gd name="connsiteX148" fmla="*/ 3680177 w 12192000"/>
              <a:gd name="connsiteY148" fmla="*/ 1881552 h 2237474"/>
              <a:gd name="connsiteX149" fmla="*/ 3567259 w 12192000"/>
              <a:gd name="connsiteY149" fmla="*/ 1893482 h 2237474"/>
              <a:gd name="connsiteX150" fmla="*/ 3405770 w 12192000"/>
              <a:gd name="connsiteY150" fmla="*/ 1904591 h 2237474"/>
              <a:gd name="connsiteX151" fmla="*/ 3280097 w 12192000"/>
              <a:gd name="connsiteY151" fmla="*/ 1919610 h 2237474"/>
              <a:gd name="connsiteX152" fmla="*/ 3123424 w 12192000"/>
              <a:gd name="connsiteY152" fmla="*/ 1952930 h 2237474"/>
              <a:gd name="connsiteX153" fmla="*/ 3009910 w 12192000"/>
              <a:gd name="connsiteY153" fmla="*/ 1957866 h 2237474"/>
              <a:gd name="connsiteX154" fmla="*/ 2995934 w 12192000"/>
              <a:gd name="connsiteY154" fmla="*/ 1967085 h 2237474"/>
              <a:gd name="connsiteX155" fmla="*/ 2980071 w 12192000"/>
              <a:gd name="connsiteY155" fmla="*/ 1972988 h 2237474"/>
              <a:gd name="connsiteX156" fmla="*/ 2978094 w 12192000"/>
              <a:gd name="connsiteY156" fmla="*/ 1972369 h 2237474"/>
              <a:gd name="connsiteX157" fmla="*/ 2942858 w 12192000"/>
              <a:gd name="connsiteY157" fmla="*/ 1981367 h 2237474"/>
              <a:gd name="connsiteX158" fmla="*/ 2875436 w 12192000"/>
              <a:gd name="connsiteY158" fmla="*/ 1996977 h 2237474"/>
              <a:gd name="connsiteX159" fmla="*/ 2874892 w 12192000"/>
              <a:gd name="connsiteY159" fmla="*/ 1996085 h 2237474"/>
              <a:gd name="connsiteX160" fmla="*/ 2864145 w 12192000"/>
              <a:gd name="connsiteY160" fmla="*/ 1994061 h 2237474"/>
              <a:gd name="connsiteX161" fmla="*/ 2843662 w 12192000"/>
              <a:gd name="connsiteY161" fmla="*/ 1992498 h 2237474"/>
              <a:gd name="connsiteX162" fmla="*/ 2796128 w 12192000"/>
              <a:gd name="connsiteY162" fmla="*/ 1976403 h 2237474"/>
              <a:gd name="connsiteX163" fmla="*/ 2756784 w 12192000"/>
              <a:gd name="connsiteY163" fmla="*/ 1985116 h 2237474"/>
              <a:gd name="connsiteX164" fmla="*/ 2748833 w 12192000"/>
              <a:gd name="connsiteY164" fmla="*/ 1986323 h 2237474"/>
              <a:gd name="connsiteX165" fmla="*/ 2748661 w 12192000"/>
              <a:gd name="connsiteY165" fmla="*/ 1986122 h 2237474"/>
              <a:gd name="connsiteX166" fmla="*/ 2740251 w 12192000"/>
              <a:gd name="connsiteY166" fmla="*/ 1986946 h 2237474"/>
              <a:gd name="connsiteX167" fmla="*/ 2718916 w 12192000"/>
              <a:gd name="connsiteY167" fmla="*/ 1990867 h 2237474"/>
              <a:gd name="connsiteX168" fmla="*/ 2713522 w 12192000"/>
              <a:gd name="connsiteY168" fmla="*/ 1990173 h 2237474"/>
              <a:gd name="connsiteX169" fmla="*/ 2680597 w 12192000"/>
              <a:gd name="connsiteY169" fmla="*/ 1984996 h 2237474"/>
              <a:gd name="connsiteX170" fmla="*/ 2578178 w 12192000"/>
              <a:gd name="connsiteY170" fmla="*/ 1990531 h 2237474"/>
              <a:gd name="connsiteX171" fmla="*/ 2476147 w 12192000"/>
              <a:gd name="connsiteY171" fmla="*/ 1998305 h 2237474"/>
              <a:gd name="connsiteX172" fmla="*/ 2373568 w 12192000"/>
              <a:gd name="connsiteY172" fmla="*/ 2003219 h 2237474"/>
              <a:gd name="connsiteX173" fmla="*/ 2321399 w 12192000"/>
              <a:gd name="connsiteY173" fmla="*/ 1989467 h 2237474"/>
              <a:gd name="connsiteX174" fmla="*/ 2315525 w 12192000"/>
              <a:gd name="connsiteY174" fmla="*/ 1989708 h 2237474"/>
              <a:gd name="connsiteX175" fmla="*/ 2300792 w 12192000"/>
              <a:gd name="connsiteY175" fmla="*/ 1994290 h 2237474"/>
              <a:gd name="connsiteX176" fmla="*/ 2295469 w 12192000"/>
              <a:gd name="connsiteY176" fmla="*/ 1996659 h 2237474"/>
              <a:gd name="connsiteX177" fmla="*/ 2287219 w 12192000"/>
              <a:gd name="connsiteY177" fmla="*/ 1998750 h 2237474"/>
              <a:gd name="connsiteX178" fmla="*/ 2286948 w 12192000"/>
              <a:gd name="connsiteY178" fmla="*/ 1998596 h 2237474"/>
              <a:gd name="connsiteX179" fmla="*/ 2243069 w 12192000"/>
              <a:gd name="connsiteY179" fmla="*/ 2015111 h 2237474"/>
              <a:gd name="connsiteX180" fmla="*/ 2186609 w 12192000"/>
              <a:gd name="connsiteY180" fmla="*/ 2008263 h 2237474"/>
              <a:gd name="connsiteX181" fmla="*/ 2164831 w 12192000"/>
              <a:gd name="connsiteY181" fmla="*/ 2010143 h 2237474"/>
              <a:gd name="connsiteX182" fmla="*/ 2152836 w 12192000"/>
              <a:gd name="connsiteY182" fmla="*/ 2010048 h 2237474"/>
              <a:gd name="connsiteX183" fmla="*/ 2117102 w 12192000"/>
              <a:gd name="connsiteY183" fmla="*/ 2023004 h 2237474"/>
              <a:gd name="connsiteX184" fmla="*/ 2111935 w 12192000"/>
              <a:gd name="connsiteY184" fmla="*/ 2023163 h 2237474"/>
              <a:gd name="connsiteX185" fmla="*/ 2089991 w 12192000"/>
              <a:gd name="connsiteY185" fmla="*/ 2034193 h 2237474"/>
              <a:gd name="connsiteX186" fmla="*/ 2058061 w 12192000"/>
              <a:gd name="connsiteY186" fmla="*/ 2047942 h 2237474"/>
              <a:gd name="connsiteX187" fmla="*/ 2055737 w 12192000"/>
              <a:gd name="connsiteY187" fmla="*/ 2047704 h 2237474"/>
              <a:gd name="connsiteX188" fmla="*/ 2042244 w 12192000"/>
              <a:gd name="connsiteY188" fmla="*/ 2055560 h 2237474"/>
              <a:gd name="connsiteX189" fmla="*/ 1976224 w 12192000"/>
              <a:gd name="connsiteY189" fmla="*/ 2074257 h 2237474"/>
              <a:gd name="connsiteX190" fmla="*/ 1877728 w 12192000"/>
              <a:gd name="connsiteY190" fmla="*/ 2101004 h 2237474"/>
              <a:gd name="connsiteX191" fmla="*/ 1759056 w 12192000"/>
              <a:gd name="connsiteY191" fmla="*/ 2125608 h 2237474"/>
              <a:gd name="connsiteX192" fmla="*/ 1637948 w 12192000"/>
              <a:gd name="connsiteY192" fmla="*/ 2172597 h 2237474"/>
              <a:gd name="connsiteX193" fmla="*/ 1434549 w 12192000"/>
              <a:gd name="connsiteY193" fmla="*/ 2234522 h 2237474"/>
              <a:gd name="connsiteX194" fmla="*/ 1398481 w 12192000"/>
              <a:gd name="connsiteY194" fmla="*/ 2237074 h 2237474"/>
              <a:gd name="connsiteX195" fmla="*/ 1398407 w 12192000"/>
              <a:gd name="connsiteY195" fmla="*/ 2237095 h 2237474"/>
              <a:gd name="connsiteX196" fmla="*/ 1370962 w 12192000"/>
              <a:gd name="connsiteY196" fmla="*/ 2237474 h 2237474"/>
              <a:gd name="connsiteX197" fmla="*/ 1356367 w 12192000"/>
              <a:gd name="connsiteY197" fmla="*/ 2235089 h 2237474"/>
              <a:gd name="connsiteX198" fmla="*/ 1324828 w 12192000"/>
              <a:gd name="connsiteY198" fmla="*/ 2231968 h 2237474"/>
              <a:gd name="connsiteX199" fmla="*/ 1297744 w 12192000"/>
              <a:gd name="connsiteY199" fmla="*/ 2235849 h 2237474"/>
              <a:gd name="connsiteX200" fmla="*/ 1286236 w 12192000"/>
              <a:gd name="connsiteY200" fmla="*/ 2233135 h 2237474"/>
              <a:gd name="connsiteX201" fmla="*/ 1283504 w 12192000"/>
              <a:gd name="connsiteY201" fmla="*/ 2233797 h 2237474"/>
              <a:gd name="connsiteX202" fmla="*/ 1279765 w 12192000"/>
              <a:gd name="connsiteY202" fmla="*/ 2229639 h 2237474"/>
              <a:gd name="connsiteX203" fmla="*/ 1195347 w 12192000"/>
              <a:gd name="connsiteY203" fmla="*/ 2212354 h 2237474"/>
              <a:gd name="connsiteX204" fmla="*/ 970251 w 12192000"/>
              <a:gd name="connsiteY204" fmla="*/ 2221029 h 2237474"/>
              <a:gd name="connsiteX205" fmla="*/ 812914 w 12192000"/>
              <a:gd name="connsiteY205" fmla="*/ 2202752 h 2237474"/>
              <a:gd name="connsiteX206" fmla="*/ 800195 w 12192000"/>
              <a:gd name="connsiteY206" fmla="*/ 2209407 h 2237474"/>
              <a:gd name="connsiteX207" fmla="*/ 784978 w 12192000"/>
              <a:gd name="connsiteY207" fmla="*/ 2212360 h 2237474"/>
              <a:gd name="connsiteX208" fmla="*/ 681987 w 12192000"/>
              <a:gd name="connsiteY208" fmla="*/ 2216757 h 2237474"/>
              <a:gd name="connsiteX209" fmla="*/ 669923 w 12192000"/>
              <a:gd name="connsiteY209" fmla="*/ 2211682 h 2237474"/>
              <a:gd name="connsiteX210" fmla="*/ 648680 w 12192000"/>
              <a:gd name="connsiteY210" fmla="*/ 2206229 h 2237474"/>
              <a:gd name="connsiteX211" fmla="*/ 597225 w 12192000"/>
              <a:gd name="connsiteY211" fmla="*/ 2180999 h 2237474"/>
              <a:gd name="connsiteX212" fmla="*/ 558449 w 12192000"/>
              <a:gd name="connsiteY212" fmla="*/ 2182346 h 2237474"/>
              <a:gd name="connsiteX213" fmla="*/ 550517 w 12192000"/>
              <a:gd name="connsiteY213" fmla="*/ 2182060 h 2237474"/>
              <a:gd name="connsiteX214" fmla="*/ 550309 w 12192000"/>
              <a:gd name="connsiteY214" fmla="*/ 2181825 h 2237474"/>
              <a:gd name="connsiteX215" fmla="*/ 541836 w 12192000"/>
              <a:gd name="connsiteY215" fmla="*/ 2181063 h 2237474"/>
              <a:gd name="connsiteX216" fmla="*/ 536057 w 12192000"/>
              <a:gd name="connsiteY216" fmla="*/ 2181537 h 2237474"/>
              <a:gd name="connsiteX217" fmla="*/ 520671 w 12192000"/>
              <a:gd name="connsiteY217" fmla="*/ 2180980 h 2237474"/>
              <a:gd name="connsiteX218" fmla="*/ 515024 w 12192000"/>
              <a:gd name="connsiteY218" fmla="*/ 2179258 h 2237474"/>
              <a:gd name="connsiteX219" fmla="*/ 512278 w 12192000"/>
              <a:gd name="connsiteY219" fmla="*/ 2176369 h 2237474"/>
              <a:gd name="connsiteX220" fmla="*/ 480419 w 12192000"/>
              <a:gd name="connsiteY220" fmla="*/ 2167807 h 2237474"/>
              <a:gd name="connsiteX221" fmla="*/ 413835 w 12192000"/>
              <a:gd name="connsiteY221" fmla="*/ 2156783 h 2237474"/>
              <a:gd name="connsiteX222" fmla="*/ 376513 w 12192000"/>
              <a:gd name="connsiteY222" fmla="*/ 2154014 h 2237474"/>
              <a:gd name="connsiteX223" fmla="*/ 273386 w 12192000"/>
              <a:gd name="connsiteY223" fmla="*/ 2142551 h 2237474"/>
              <a:gd name="connsiteX224" fmla="*/ 169207 w 12192000"/>
              <a:gd name="connsiteY224" fmla="*/ 2128100 h 2237474"/>
              <a:gd name="connsiteX225" fmla="*/ 93149 w 12192000"/>
              <a:gd name="connsiteY225" fmla="*/ 2105324 h 2237474"/>
              <a:gd name="connsiteX226" fmla="*/ 88109 w 12192000"/>
              <a:gd name="connsiteY226" fmla="*/ 2106704 h 2237474"/>
              <a:gd name="connsiteX227" fmla="*/ 80022 w 12192000"/>
              <a:gd name="connsiteY227" fmla="*/ 2107254 h 2237474"/>
              <a:gd name="connsiteX228" fmla="*/ 79717 w 12192000"/>
              <a:gd name="connsiteY228" fmla="*/ 2107046 h 2237474"/>
              <a:gd name="connsiteX229" fmla="*/ 72352 w 12192000"/>
              <a:gd name="connsiteY229" fmla="*/ 2107991 h 2237474"/>
              <a:gd name="connsiteX230" fmla="*/ 37645 w 12192000"/>
              <a:gd name="connsiteY230" fmla="*/ 2115401 h 2237474"/>
              <a:gd name="connsiteX231" fmla="*/ 4572 w 12192000"/>
              <a:gd name="connsiteY231" fmla="*/ 2111091 h 2237474"/>
              <a:gd name="connsiteX232" fmla="*/ 0 w 12192000"/>
              <a:gd name="connsiteY232" fmla="*/ 2110468 h 2237474"/>
              <a:gd name="connsiteX233" fmla="*/ 0 w 12192000"/>
              <a:gd name="connsiteY23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16595 w 12192000"/>
              <a:gd name="connsiteY99" fmla="*/ 1667475 h 2237474"/>
              <a:gd name="connsiteX100" fmla="*/ 6508541 w 12192000"/>
              <a:gd name="connsiteY100" fmla="*/ 1668757 h 2237474"/>
              <a:gd name="connsiteX101" fmla="*/ 6471012 w 12192000"/>
              <a:gd name="connsiteY101" fmla="*/ 1678604 h 2237474"/>
              <a:gd name="connsiteX102" fmla="*/ 6415265 w 12192000"/>
              <a:gd name="connsiteY102" fmla="*/ 1665317 h 2237474"/>
              <a:gd name="connsiteX103" fmla="*/ 6364035 w 12192000"/>
              <a:gd name="connsiteY103" fmla="*/ 1667683 h 2237474"/>
              <a:gd name="connsiteX104" fmla="*/ 6280959 w 12192000"/>
              <a:gd name="connsiteY104" fmla="*/ 1689329 h 2237474"/>
              <a:gd name="connsiteX105" fmla="*/ 6243319 w 12192000"/>
              <a:gd name="connsiteY105" fmla="*/ 1695560 h 2237474"/>
              <a:gd name="connsiteX106" fmla="*/ 6098321 w 12192000"/>
              <a:gd name="connsiteY106" fmla="*/ 1721646 h 2237474"/>
              <a:gd name="connsiteX107" fmla="*/ 5880652 w 12192000"/>
              <a:gd name="connsiteY107" fmla="*/ 1779643 h 2237474"/>
              <a:gd name="connsiteX108" fmla="*/ 5785959 w 12192000"/>
              <a:gd name="connsiteY108" fmla="*/ 1775307 h 2237474"/>
              <a:gd name="connsiteX109" fmla="*/ 5643534 w 12192000"/>
              <a:gd name="connsiteY109" fmla="*/ 1802919 h 2237474"/>
              <a:gd name="connsiteX110" fmla="*/ 5518799 w 12192000"/>
              <a:gd name="connsiteY110" fmla="*/ 1818312 h 2237474"/>
              <a:gd name="connsiteX111" fmla="*/ 5505014 w 12192000"/>
              <a:gd name="connsiteY111" fmla="*/ 1819259 h 2237474"/>
              <a:gd name="connsiteX112" fmla="*/ 5453307 w 12192000"/>
              <a:gd name="connsiteY112" fmla="*/ 1815450 h 2237474"/>
              <a:gd name="connsiteX113" fmla="*/ 5364192 w 12192000"/>
              <a:gd name="connsiteY113" fmla="*/ 1826074 h 2237474"/>
              <a:gd name="connsiteX114" fmla="*/ 5350380 w 12192000"/>
              <a:gd name="connsiteY114" fmla="*/ 1830891 h 2237474"/>
              <a:gd name="connsiteX115" fmla="*/ 5259633 w 12192000"/>
              <a:gd name="connsiteY115" fmla="*/ 1837160 h 2237474"/>
              <a:gd name="connsiteX116" fmla="*/ 5197513 w 12192000"/>
              <a:gd name="connsiteY116" fmla="*/ 1844718 h 2237474"/>
              <a:gd name="connsiteX117" fmla="*/ 5184170 w 12192000"/>
              <a:gd name="connsiteY117" fmla="*/ 1849402 h 2237474"/>
              <a:gd name="connsiteX118" fmla="*/ 5168852 w 12192000"/>
              <a:gd name="connsiteY118" fmla="*/ 1844846 h 2237474"/>
              <a:gd name="connsiteX119" fmla="*/ 5164370 w 12192000"/>
              <a:gd name="connsiteY119" fmla="*/ 1840597 h 2237474"/>
              <a:gd name="connsiteX120" fmla="*/ 5114927 w 12192000"/>
              <a:gd name="connsiteY120" fmla="*/ 1847827 h 2237474"/>
              <a:gd name="connsiteX121" fmla="*/ 5108970 w 12192000"/>
              <a:gd name="connsiteY121" fmla="*/ 1847935 h 2237474"/>
              <a:gd name="connsiteX122" fmla="*/ 5067961 w 12192000"/>
              <a:gd name="connsiteY122" fmla="*/ 1845917 h 2237474"/>
              <a:gd name="connsiteX123" fmla="*/ 5007075 w 12192000"/>
              <a:gd name="connsiteY123" fmla="*/ 1838626 h 2237474"/>
              <a:gd name="connsiteX124" fmla="*/ 4944087 w 12192000"/>
              <a:gd name="connsiteY124" fmla="*/ 1823332 h 2237474"/>
              <a:gd name="connsiteX125" fmla="*/ 4907662 w 12192000"/>
              <a:gd name="connsiteY125" fmla="*/ 1816900 h 2237474"/>
              <a:gd name="connsiteX126" fmla="*/ 4882386 w 12192000"/>
              <a:gd name="connsiteY126" fmla="*/ 1809844 h 2237474"/>
              <a:gd name="connsiteX127" fmla="*/ 4811440 w 12192000"/>
              <a:gd name="connsiteY127" fmla="*/ 1804655 h 2237474"/>
              <a:gd name="connsiteX128" fmla="*/ 4691075 w 12192000"/>
              <a:gd name="connsiteY128" fmla="*/ 1801389 h 2237474"/>
              <a:gd name="connsiteX129" fmla="*/ 4611738 w 12192000"/>
              <a:gd name="connsiteY129" fmla="*/ 1776964 h 2237474"/>
              <a:gd name="connsiteX130" fmla="*/ 4560070 w 12192000"/>
              <a:gd name="connsiteY130" fmla="*/ 1785640 h 2237474"/>
              <a:gd name="connsiteX131" fmla="*/ 4536503 w 12192000"/>
              <a:gd name="connsiteY131" fmla="*/ 1785334 h 2237474"/>
              <a:gd name="connsiteX132" fmla="*/ 4513724 w 12192000"/>
              <a:gd name="connsiteY132" fmla="*/ 1791996 h 2237474"/>
              <a:gd name="connsiteX133" fmla="*/ 4459810 w 12192000"/>
              <a:gd name="connsiteY133" fmla="*/ 1797886 h 2237474"/>
              <a:gd name="connsiteX134" fmla="*/ 4379064 w 12192000"/>
              <a:gd name="connsiteY134" fmla="*/ 1817177 h 2237474"/>
              <a:gd name="connsiteX135" fmla="*/ 4319209 w 12192000"/>
              <a:gd name="connsiteY135" fmla="*/ 1834833 h 2237474"/>
              <a:gd name="connsiteX136" fmla="*/ 4290981 w 12192000"/>
              <a:gd name="connsiteY136" fmla="*/ 1839677 h 2237474"/>
              <a:gd name="connsiteX137" fmla="*/ 4285792 w 12192000"/>
              <a:gd name="connsiteY137" fmla="*/ 1836231 h 2237474"/>
              <a:gd name="connsiteX138" fmla="*/ 4238372 w 12192000"/>
              <a:gd name="connsiteY138" fmla="*/ 1851480 h 2237474"/>
              <a:gd name="connsiteX139" fmla="*/ 4232517 w 12192000"/>
              <a:gd name="connsiteY139" fmla="*/ 1852567 h 2237474"/>
              <a:gd name="connsiteX140" fmla="*/ 4191732 w 12192000"/>
              <a:gd name="connsiteY140" fmla="*/ 1857328 h 2237474"/>
              <a:gd name="connsiteX141" fmla="*/ 4065532 w 12192000"/>
              <a:gd name="connsiteY141" fmla="*/ 1855477 h 2237474"/>
              <a:gd name="connsiteX142" fmla="*/ 4028460 w 12192000"/>
              <a:gd name="connsiteY142" fmla="*/ 1855137 h 2237474"/>
              <a:gd name="connsiteX143" fmla="*/ 4002267 w 12192000"/>
              <a:gd name="connsiteY143" fmla="*/ 1852352 h 2237474"/>
              <a:gd name="connsiteX144" fmla="*/ 3931396 w 12192000"/>
              <a:gd name="connsiteY144" fmla="*/ 1858915 h 2237474"/>
              <a:gd name="connsiteX145" fmla="*/ 3812162 w 12192000"/>
              <a:gd name="connsiteY145" fmla="*/ 1875501 h 2237474"/>
              <a:gd name="connsiteX146" fmla="*/ 3729530 w 12192000"/>
              <a:gd name="connsiteY146" fmla="*/ 1864513 h 2237474"/>
              <a:gd name="connsiteX147" fmla="*/ 3680177 w 12192000"/>
              <a:gd name="connsiteY147" fmla="*/ 1881552 h 2237474"/>
              <a:gd name="connsiteX148" fmla="*/ 3567259 w 12192000"/>
              <a:gd name="connsiteY148" fmla="*/ 1893482 h 2237474"/>
              <a:gd name="connsiteX149" fmla="*/ 3405770 w 12192000"/>
              <a:gd name="connsiteY149" fmla="*/ 1904591 h 2237474"/>
              <a:gd name="connsiteX150" fmla="*/ 3280097 w 12192000"/>
              <a:gd name="connsiteY150" fmla="*/ 1919610 h 2237474"/>
              <a:gd name="connsiteX151" fmla="*/ 3123424 w 12192000"/>
              <a:gd name="connsiteY151" fmla="*/ 1952930 h 2237474"/>
              <a:gd name="connsiteX152" fmla="*/ 3009910 w 12192000"/>
              <a:gd name="connsiteY152" fmla="*/ 1957866 h 2237474"/>
              <a:gd name="connsiteX153" fmla="*/ 2995934 w 12192000"/>
              <a:gd name="connsiteY153" fmla="*/ 1967085 h 2237474"/>
              <a:gd name="connsiteX154" fmla="*/ 2980071 w 12192000"/>
              <a:gd name="connsiteY154" fmla="*/ 1972988 h 2237474"/>
              <a:gd name="connsiteX155" fmla="*/ 2978094 w 12192000"/>
              <a:gd name="connsiteY155" fmla="*/ 1972369 h 2237474"/>
              <a:gd name="connsiteX156" fmla="*/ 2942858 w 12192000"/>
              <a:gd name="connsiteY156" fmla="*/ 1981367 h 2237474"/>
              <a:gd name="connsiteX157" fmla="*/ 2875436 w 12192000"/>
              <a:gd name="connsiteY157" fmla="*/ 1996977 h 2237474"/>
              <a:gd name="connsiteX158" fmla="*/ 2874892 w 12192000"/>
              <a:gd name="connsiteY158" fmla="*/ 1996085 h 2237474"/>
              <a:gd name="connsiteX159" fmla="*/ 2864145 w 12192000"/>
              <a:gd name="connsiteY159" fmla="*/ 1994061 h 2237474"/>
              <a:gd name="connsiteX160" fmla="*/ 2843662 w 12192000"/>
              <a:gd name="connsiteY160" fmla="*/ 1992498 h 2237474"/>
              <a:gd name="connsiteX161" fmla="*/ 2796128 w 12192000"/>
              <a:gd name="connsiteY161" fmla="*/ 1976403 h 2237474"/>
              <a:gd name="connsiteX162" fmla="*/ 2756784 w 12192000"/>
              <a:gd name="connsiteY162" fmla="*/ 1985116 h 2237474"/>
              <a:gd name="connsiteX163" fmla="*/ 2748833 w 12192000"/>
              <a:gd name="connsiteY163" fmla="*/ 1986323 h 2237474"/>
              <a:gd name="connsiteX164" fmla="*/ 2748661 w 12192000"/>
              <a:gd name="connsiteY164" fmla="*/ 1986122 h 2237474"/>
              <a:gd name="connsiteX165" fmla="*/ 2740251 w 12192000"/>
              <a:gd name="connsiteY165" fmla="*/ 1986946 h 2237474"/>
              <a:gd name="connsiteX166" fmla="*/ 2718916 w 12192000"/>
              <a:gd name="connsiteY166" fmla="*/ 1990867 h 2237474"/>
              <a:gd name="connsiteX167" fmla="*/ 2713522 w 12192000"/>
              <a:gd name="connsiteY167" fmla="*/ 1990173 h 2237474"/>
              <a:gd name="connsiteX168" fmla="*/ 2680597 w 12192000"/>
              <a:gd name="connsiteY168" fmla="*/ 1984996 h 2237474"/>
              <a:gd name="connsiteX169" fmla="*/ 2578178 w 12192000"/>
              <a:gd name="connsiteY169" fmla="*/ 1990531 h 2237474"/>
              <a:gd name="connsiteX170" fmla="*/ 2476147 w 12192000"/>
              <a:gd name="connsiteY170" fmla="*/ 1998305 h 2237474"/>
              <a:gd name="connsiteX171" fmla="*/ 2373568 w 12192000"/>
              <a:gd name="connsiteY171" fmla="*/ 2003219 h 2237474"/>
              <a:gd name="connsiteX172" fmla="*/ 2321399 w 12192000"/>
              <a:gd name="connsiteY172" fmla="*/ 1989467 h 2237474"/>
              <a:gd name="connsiteX173" fmla="*/ 2315525 w 12192000"/>
              <a:gd name="connsiteY173" fmla="*/ 1989708 h 2237474"/>
              <a:gd name="connsiteX174" fmla="*/ 2300792 w 12192000"/>
              <a:gd name="connsiteY174" fmla="*/ 1994290 h 2237474"/>
              <a:gd name="connsiteX175" fmla="*/ 2295469 w 12192000"/>
              <a:gd name="connsiteY175" fmla="*/ 1996659 h 2237474"/>
              <a:gd name="connsiteX176" fmla="*/ 2287219 w 12192000"/>
              <a:gd name="connsiteY176" fmla="*/ 1998750 h 2237474"/>
              <a:gd name="connsiteX177" fmla="*/ 2286948 w 12192000"/>
              <a:gd name="connsiteY177" fmla="*/ 1998596 h 2237474"/>
              <a:gd name="connsiteX178" fmla="*/ 2243069 w 12192000"/>
              <a:gd name="connsiteY178" fmla="*/ 2015111 h 2237474"/>
              <a:gd name="connsiteX179" fmla="*/ 2186609 w 12192000"/>
              <a:gd name="connsiteY179" fmla="*/ 2008263 h 2237474"/>
              <a:gd name="connsiteX180" fmla="*/ 2164831 w 12192000"/>
              <a:gd name="connsiteY180" fmla="*/ 2010143 h 2237474"/>
              <a:gd name="connsiteX181" fmla="*/ 2152836 w 12192000"/>
              <a:gd name="connsiteY181" fmla="*/ 2010048 h 2237474"/>
              <a:gd name="connsiteX182" fmla="*/ 2117102 w 12192000"/>
              <a:gd name="connsiteY182" fmla="*/ 2023004 h 2237474"/>
              <a:gd name="connsiteX183" fmla="*/ 2111935 w 12192000"/>
              <a:gd name="connsiteY183" fmla="*/ 2023163 h 2237474"/>
              <a:gd name="connsiteX184" fmla="*/ 2089991 w 12192000"/>
              <a:gd name="connsiteY184" fmla="*/ 2034193 h 2237474"/>
              <a:gd name="connsiteX185" fmla="*/ 2058061 w 12192000"/>
              <a:gd name="connsiteY185" fmla="*/ 2047942 h 2237474"/>
              <a:gd name="connsiteX186" fmla="*/ 2055737 w 12192000"/>
              <a:gd name="connsiteY186" fmla="*/ 2047704 h 2237474"/>
              <a:gd name="connsiteX187" fmla="*/ 2042244 w 12192000"/>
              <a:gd name="connsiteY187" fmla="*/ 2055560 h 2237474"/>
              <a:gd name="connsiteX188" fmla="*/ 1976224 w 12192000"/>
              <a:gd name="connsiteY188" fmla="*/ 2074257 h 2237474"/>
              <a:gd name="connsiteX189" fmla="*/ 1877728 w 12192000"/>
              <a:gd name="connsiteY189" fmla="*/ 2101004 h 2237474"/>
              <a:gd name="connsiteX190" fmla="*/ 1759056 w 12192000"/>
              <a:gd name="connsiteY190" fmla="*/ 2125608 h 2237474"/>
              <a:gd name="connsiteX191" fmla="*/ 1637948 w 12192000"/>
              <a:gd name="connsiteY191" fmla="*/ 2172597 h 2237474"/>
              <a:gd name="connsiteX192" fmla="*/ 1434549 w 12192000"/>
              <a:gd name="connsiteY192" fmla="*/ 2234522 h 2237474"/>
              <a:gd name="connsiteX193" fmla="*/ 1398481 w 12192000"/>
              <a:gd name="connsiteY193" fmla="*/ 2237074 h 2237474"/>
              <a:gd name="connsiteX194" fmla="*/ 1398407 w 12192000"/>
              <a:gd name="connsiteY194" fmla="*/ 2237095 h 2237474"/>
              <a:gd name="connsiteX195" fmla="*/ 1370962 w 12192000"/>
              <a:gd name="connsiteY195" fmla="*/ 2237474 h 2237474"/>
              <a:gd name="connsiteX196" fmla="*/ 1356367 w 12192000"/>
              <a:gd name="connsiteY196" fmla="*/ 2235089 h 2237474"/>
              <a:gd name="connsiteX197" fmla="*/ 1324828 w 12192000"/>
              <a:gd name="connsiteY197" fmla="*/ 2231968 h 2237474"/>
              <a:gd name="connsiteX198" fmla="*/ 1297744 w 12192000"/>
              <a:gd name="connsiteY198" fmla="*/ 2235849 h 2237474"/>
              <a:gd name="connsiteX199" fmla="*/ 1286236 w 12192000"/>
              <a:gd name="connsiteY199" fmla="*/ 2233135 h 2237474"/>
              <a:gd name="connsiteX200" fmla="*/ 1283504 w 12192000"/>
              <a:gd name="connsiteY200" fmla="*/ 2233797 h 2237474"/>
              <a:gd name="connsiteX201" fmla="*/ 1279765 w 12192000"/>
              <a:gd name="connsiteY201" fmla="*/ 2229639 h 2237474"/>
              <a:gd name="connsiteX202" fmla="*/ 1195347 w 12192000"/>
              <a:gd name="connsiteY202" fmla="*/ 2212354 h 2237474"/>
              <a:gd name="connsiteX203" fmla="*/ 970251 w 12192000"/>
              <a:gd name="connsiteY203" fmla="*/ 2221029 h 2237474"/>
              <a:gd name="connsiteX204" fmla="*/ 812914 w 12192000"/>
              <a:gd name="connsiteY204" fmla="*/ 2202752 h 2237474"/>
              <a:gd name="connsiteX205" fmla="*/ 800195 w 12192000"/>
              <a:gd name="connsiteY205" fmla="*/ 2209407 h 2237474"/>
              <a:gd name="connsiteX206" fmla="*/ 784978 w 12192000"/>
              <a:gd name="connsiteY206" fmla="*/ 2212360 h 2237474"/>
              <a:gd name="connsiteX207" fmla="*/ 681987 w 12192000"/>
              <a:gd name="connsiteY207" fmla="*/ 2216757 h 2237474"/>
              <a:gd name="connsiteX208" fmla="*/ 669923 w 12192000"/>
              <a:gd name="connsiteY208" fmla="*/ 2211682 h 2237474"/>
              <a:gd name="connsiteX209" fmla="*/ 648680 w 12192000"/>
              <a:gd name="connsiteY209" fmla="*/ 2206229 h 2237474"/>
              <a:gd name="connsiteX210" fmla="*/ 597225 w 12192000"/>
              <a:gd name="connsiteY210" fmla="*/ 2180999 h 2237474"/>
              <a:gd name="connsiteX211" fmla="*/ 558449 w 12192000"/>
              <a:gd name="connsiteY211" fmla="*/ 2182346 h 2237474"/>
              <a:gd name="connsiteX212" fmla="*/ 550517 w 12192000"/>
              <a:gd name="connsiteY212" fmla="*/ 2182060 h 2237474"/>
              <a:gd name="connsiteX213" fmla="*/ 550309 w 12192000"/>
              <a:gd name="connsiteY213" fmla="*/ 2181825 h 2237474"/>
              <a:gd name="connsiteX214" fmla="*/ 541836 w 12192000"/>
              <a:gd name="connsiteY214" fmla="*/ 2181063 h 2237474"/>
              <a:gd name="connsiteX215" fmla="*/ 536057 w 12192000"/>
              <a:gd name="connsiteY215" fmla="*/ 2181537 h 2237474"/>
              <a:gd name="connsiteX216" fmla="*/ 520671 w 12192000"/>
              <a:gd name="connsiteY216" fmla="*/ 2180980 h 2237474"/>
              <a:gd name="connsiteX217" fmla="*/ 515024 w 12192000"/>
              <a:gd name="connsiteY217" fmla="*/ 2179258 h 2237474"/>
              <a:gd name="connsiteX218" fmla="*/ 512278 w 12192000"/>
              <a:gd name="connsiteY218" fmla="*/ 2176369 h 2237474"/>
              <a:gd name="connsiteX219" fmla="*/ 480419 w 12192000"/>
              <a:gd name="connsiteY219" fmla="*/ 2167807 h 2237474"/>
              <a:gd name="connsiteX220" fmla="*/ 413835 w 12192000"/>
              <a:gd name="connsiteY220" fmla="*/ 2156783 h 2237474"/>
              <a:gd name="connsiteX221" fmla="*/ 376513 w 12192000"/>
              <a:gd name="connsiteY221" fmla="*/ 2154014 h 2237474"/>
              <a:gd name="connsiteX222" fmla="*/ 273386 w 12192000"/>
              <a:gd name="connsiteY222" fmla="*/ 2142551 h 2237474"/>
              <a:gd name="connsiteX223" fmla="*/ 169207 w 12192000"/>
              <a:gd name="connsiteY223" fmla="*/ 2128100 h 2237474"/>
              <a:gd name="connsiteX224" fmla="*/ 93149 w 12192000"/>
              <a:gd name="connsiteY224" fmla="*/ 2105324 h 2237474"/>
              <a:gd name="connsiteX225" fmla="*/ 88109 w 12192000"/>
              <a:gd name="connsiteY225" fmla="*/ 2106704 h 2237474"/>
              <a:gd name="connsiteX226" fmla="*/ 80022 w 12192000"/>
              <a:gd name="connsiteY226" fmla="*/ 2107254 h 2237474"/>
              <a:gd name="connsiteX227" fmla="*/ 79717 w 12192000"/>
              <a:gd name="connsiteY227" fmla="*/ 2107046 h 2237474"/>
              <a:gd name="connsiteX228" fmla="*/ 72352 w 12192000"/>
              <a:gd name="connsiteY228" fmla="*/ 2107991 h 2237474"/>
              <a:gd name="connsiteX229" fmla="*/ 37645 w 12192000"/>
              <a:gd name="connsiteY229" fmla="*/ 2115401 h 2237474"/>
              <a:gd name="connsiteX230" fmla="*/ 4572 w 12192000"/>
              <a:gd name="connsiteY230" fmla="*/ 2111091 h 2237474"/>
              <a:gd name="connsiteX231" fmla="*/ 0 w 12192000"/>
              <a:gd name="connsiteY231" fmla="*/ 2110468 h 2237474"/>
              <a:gd name="connsiteX232" fmla="*/ 0 w 12192000"/>
              <a:gd name="connsiteY23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16595 w 12192000"/>
              <a:gd name="connsiteY98" fmla="*/ 1667475 h 2237474"/>
              <a:gd name="connsiteX99" fmla="*/ 6508541 w 12192000"/>
              <a:gd name="connsiteY99" fmla="*/ 1668757 h 2237474"/>
              <a:gd name="connsiteX100" fmla="*/ 6471012 w 12192000"/>
              <a:gd name="connsiteY100" fmla="*/ 1678604 h 2237474"/>
              <a:gd name="connsiteX101" fmla="*/ 6415265 w 12192000"/>
              <a:gd name="connsiteY101" fmla="*/ 1665317 h 2237474"/>
              <a:gd name="connsiteX102" fmla="*/ 6364035 w 12192000"/>
              <a:gd name="connsiteY102" fmla="*/ 1667683 h 2237474"/>
              <a:gd name="connsiteX103" fmla="*/ 6280959 w 12192000"/>
              <a:gd name="connsiteY103" fmla="*/ 1689329 h 2237474"/>
              <a:gd name="connsiteX104" fmla="*/ 6243319 w 12192000"/>
              <a:gd name="connsiteY104" fmla="*/ 1695560 h 2237474"/>
              <a:gd name="connsiteX105" fmla="*/ 6098321 w 12192000"/>
              <a:gd name="connsiteY105" fmla="*/ 1721646 h 2237474"/>
              <a:gd name="connsiteX106" fmla="*/ 5880652 w 12192000"/>
              <a:gd name="connsiteY106" fmla="*/ 1779643 h 2237474"/>
              <a:gd name="connsiteX107" fmla="*/ 5785959 w 12192000"/>
              <a:gd name="connsiteY107" fmla="*/ 1775307 h 2237474"/>
              <a:gd name="connsiteX108" fmla="*/ 5643534 w 12192000"/>
              <a:gd name="connsiteY108" fmla="*/ 1802919 h 2237474"/>
              <a:gd name="connsiteX109" fmla="*/ 5518799 w 12192000"/>
              <a:gd name="connsiteY109" fmla="*/ 1818312 h 2237474"/>
              <a:gd name="connsiteX110" fmla="*/ 5505014 w 12192000"/>
              <a:gd name="connsiteY110" fmla="*/ 1819259 h 2237474"/>
              <a:gd name="connsiteX111" fmla="*/ 5453307 w 12192000"/>
              <a:gd name="connsiteY111" fmla="*/ 1815450 h 2237474"/>
              <a:gd name="connsiteX112" fmla="*/ 5364192 w 12192000"/>
              <a:gd name="connsiteY112" fmla="*/ 1826074 h 2237474"/>
              <a:gd name="connsiteX113" fmla="*/ 5350380 w 12192000"/>
              <a:gd name="connsiteY113" fmla="*/ 1830891 h 2237474"/>
              <a:gd name="connsiteX114" fmla="*/ 5259633 w 12192000"/>
              <a:gd name="connsiteY114" fmla="*/ 1837160 h 2237474"/>
              <a:gd name="connsiteX115" fmla="*/ 5197513 w 12192000"/>
              <a:gd name="connsiteY115" fmla="*/ 1844718 h 2237474"/>
              <a:gd name="connsiteX116" fmla="*/ 5184170 w 12192000"/>
              <a:gd name="connsiteY116" fmla="*/ 1849402 h 2237474"/>
              <a:gd name="connsiteX117" fmla="*/ 5168852 w 12192000"/>
              <a:gd name="connsiteY117" fmla="*/ 1844846 h 2237474"/>
              <a:gd name="connsiteX118" fmla="*/ 5164370 w 12192000"/>
              <a:gd name="connsiteY118" fmla="*/ 1840597 h 2237474"/>
              <a:gd name="connsiteX119" fmla="*/ 5114927 w 12192000"/>
              <a:gd name="connsiteY119" fmla="*/ 1847827 h 2237474"/>
              <a:gd name="connsiteX120" fmla="*/ 5108970 w 12192000"/>
              <a:gd name="connsiteY120" fmla="*/ 1847935 h 2237474"/>
              <a:gd name="connsiteX121" fmla="*/ 5067961 w 12192000"/>
              <a:gd name="connsiteY121" fmla="*/ 1845917 h 2237474"/>
              <a:gd name="connsiteX122" fmla="*/ 5007075 w 12192000"/>
              <a:gd name="connsiteY122" fmla="*/ 1838626 h 2237474"/>
              <a:gd name="connsiteX123" fmla="*/ 4944087 w 12192000"/>
              <a:gd name="connsiteY123" fmla="*/ 1823332 h 2237474"/>
              <a:gd name="connsiteX124" fmla="*/ 4907662 w 12192000"/>
              <a:gd name="connsiteY124" fmla="*/ 1816900 h 2237474"/>
              <a:gd name="connsiteX125" fmla="*/ 4882386 w 12192000"/>
              <a:gd name="connsiteY125" fmla="*/ 1809844 h 2237474"/>
              <a:gd name="connsiteX126" fmla="*/ 4811440 w 12192000"/>
              <a:gd name="connsiteY126" fmla="*/ 1804655 h 2237474"/>
              <a:gd name="connsiteX127" fmla="*/ 4691075 w 12192000"/>
              <a:gd name="connsiteY127" fmla="*/ 1801389 h 2237474"/>
              <a:gd name="connsiteX128" fmla="*/ 4611738 w 12192000"/>
              <a:gd name="connsiteY128" fmla="*/ 1776964 h 2237474"/>
              <a:gd name="connsiteX129" fmla="*/ 4560070 w 12192000"/>
              <a:gd name="connsiteY129" fmla="*/ 1785640 h 2237474"/>
              <a:gd name="connsiteX130" fmla="*/ 4536503 w 12192000"/>
              <a:gd name="connsiteY130" fmla="*/ 1785334 h 2237474"/>
              <a:gd name="connsiteX131" fmla="*/ 4513724 w 12192000"/>
              <a:gd name="connsiteY131" fmla="*/ 1791996 h 2237474"/>
              <a:gd name="connsiteX132" fmla="*/ 4459810 w 12192000"/>
              <a:gd name="connsiteY132" fmla="*/ 1797886 h 2237474"/>
              <a:gd name="connsiteX133" fmla="*/ 4379064 w 12192000"/>
              <a:gd name="connsiteY133" fmla="*/ 1817177 h 2237474"/>
              <a:gd name="connsiteX134" fmla="*/ 4319209 w 12192000"/>
              <a:gd name="connsiteY134" fmla="*/ 1834833 h 2237474"/>
              <a:gd name="connsiteX135" fmla="*/ 4290981 w 12192000"/>
              <a:gd name="connsiteY135" fmla="*/ 1839677 h 2237474"/>
              <a:gd name="connsiteX136" fmla="*/ 4285792 w 12192000"/>
              <a:gd name="connsiteY136" fmla="*/ 1836231 h 2237474"/>
              <a:gd name="connsiteX137" fmla="*/ 4238372 w 12192000"/>
              <a:gd name="connsiteY137" fmla="*/ 1851480 h 2237474"/>
              <a:gd name="connsiteX138" fmla="*/ 4232517 w 12192000"/>
              <a:gd name="connsiteY138" fmla="*/ 1852567 h 2237474"/>
              <a:gd name="connsiteX139" fmla="*/ 4191732 w 12192000"/>
              <a:gd name="connsiteY139" fmla="*/ 1857328 h 2237474"/>
              <a:gd name="connsiteX140" fmla="*/ 4065532 w 12192000"/>
              <a:gd name="connsiteY140" fmla="*/ 1855477 h 2237474"/>
              <a:gd name="connsiteX141" fmla="*/ 4028460 w 12192000"/>
              <a:gd name="connsiteY141" fmla="*/ 1855137 h 2237474"/>
              <a:gd name="connsiteX142" fmla="*/ 4002267 w 12192000"/>
              <a:gd name="connsiteY142" fmla="*/ 1852352 h 2237474"/>
              <a:gd name="connsiteX143" fmla="*/ 3931396 w 12192000"/>
              <a:gd name="connsiteY143" fmla="*/ 1858915 h 2237474"/>
              <a:gd name="connsiteX144" fmla="*/ 3812162 w 12192000"/>
              <a:gd name="connsiteY144" fmla="*/ 1875501 h 2237474"/>
              <a:gd name="connsiteX145" fmla="*/ 3729530 w 12192000"/>
              <a:gd name="connsiteY145" fmla="*/ 1864513 h 2237474"/>
              <a:gd name="connsiteX146" fmla="*/ 3680177 w 12192000"/>
              <a:gd name="connsiteY146" fmla="*/ 1881552 h 2237474"/>
              <a:gd name="connsiteX147" fmla="*/ 3567259 w 12192000"/>
              <a:gd name="connsiteY147" fmla="*/ 1893482 h 2237474"/>
              <a:gd name="connsiteX148" fmla="*/ 3405770 w 12192000"/>
              <a:gd name="connsiteY148" fmla="*/ 1904591 h 2237474"/>
              <a:gd name="connsiteX149" fmla="*/ 3280097 w 12192000"/>
              <a:gd name="connsiteY149" fmla="*/ 1919610 h 2237474"/>
              <a:gd name="connsiteX150" fmla="*/ 3123424 w 12192000"/>
              <a:gd name="connsiteY150" fmla="*/ 1952930 h 2237474"/>
              <a:gd name="connsiteX151" fmla="*/ 3009910 w 12192000"/>
              <a:gd name="connsiteY151" fmla="*/ 1957866 h 2237474"/>
              <a:gd name="connsiteX152" fmla="*/ 2995934 w 12192000"/>
              <a:gd name="connsiteY152" fmla="*/ 1967085 h 2237474"/>
              <a:gd name="connsiteX153" fmla="*/ 2980071 w 12192000"/>
              <a:gd name="connsiteY153" fmla="*/ 1972988 h 2237474"/>
              <a:gd name="connsiteX154" fmla="*/ 2978094 w 12192000"/>
              <a:gd name="connsiteY154" fmla="*/ 1972369 h 2237474"/>
              <a:gd name="connsiteX155" fmla="*/ 2942858 w 12192000"/>
              <a:gd name="connsiteY155" fmla="*/ 1981367 h 2237474"/>
              <a:gd name="connsiteX156" fmla="*/ 2875436 w 12192000"/>
              <a:gd name="connsiteY156" fmla="*/ 1996977 h 2237474"/>
              <a:gd name="connsiteX157" fmla="*/ 2874892 w 12192000"/>
              <a:gd name="connsiteY157" fmla="*/ 1996085 h 2237474"/>
              <a:gd name="connsiteX158" fmla="*/ 2864145 w 12192000"/>
              <a:gd name="connsiteY158" fmla="*/ 1994061 h 2237474"/>
              <a:gd name="connsiteX159" fmla="*/ 2843662 w 12192000"/>
              <a:gd name="connsiteY159" fmla="*/ 1992498 h 2237474"/>
              <a:gd name="connsiteX160" fmla="*/ 2796128 w 12192000"/>
              <a:gd name="connsiteY160" fmla="*/ 1976403 h 2237474"/>
              <a:gd name="connsiteX161" fmla="*/ 2756784 w 12192000"/>
              <a:gd name="connsiteY161" fmla="*/ 1985116 h 2237474"/>
              <a:gd name="connsiteX162" fmla="*/ 2748833 w 12192000"/>
              <a:gd name="connsiteY162" fmla="*/ 1986323 h 2237474"/>
              <a:gd name="connsiteX163" fmla="*/ 2748661 w 12192000"/>
              <a:gd name="connsiteY163" fmla="*/ 1986122 h 2237474"/>
              <a:gd name="connsiteX164" fmla="*/ 2740251 w 12192000"/>
              <a:gd name="connsiteY164" fmla="*/ 1986946 h 2237474"/>
              <a:gd name="connsiteX165" fmla="*/ 2718916 w 12192000"/>
              <a:gd name="connsiteY165" fmla="*/ 1990867 h 2237474"/>
              <a:gd name="connsiteX166" fmla="*/ 2713522 w 12192000"/>
              <a:gd name="connsiteY166" fmla="*/ 1990173 h 2237474"/>
              <a:gd name="connsiteX167" fmla="*/ 2680597 w 12192000"/>
              <a:gd name="connsiteY167" fmla="*/ 1984996 h 2237474"/>
              <a:gd name="connsiteX168" fmla="*/ 2578178 w 12192000"/>
              <a:gd name="connsiteY168" fmla="*/ 1990531 h 2237474"/>
              <a:gd name="connsiteX169" fmla="*/ 2476147 w 12192000"/>
              <a:gd name="connsiteY169" fmla="*/ 1998305 h 2237474"/>
              <a:gd name="connsiteX170" fmla="*/ 2373568 w 12192000"/>
              <a:gd name="connsiteY170" fmla="*/ 2003219 h 2237474"/>
              <a:gd name="connsiteX171" fmla="*/ 2321399 w 12192000"/>
              <a:gd name="connsiteY171" fmla="*/ 1989467 h 2237474"/>
              <a:gd name="connsiteX172" fmla="*/ 2315525 w 12192000"/>
              <a:gd name="connsiteY172" fmla="*/ 1989708 h 2237474"/>
              <a:gd name="connsiteX173" fmla="*/ 2300792 w 12192000"/>
              <a:gd name="connsiteY173" fmla="*/ 1994290 h 2237474"/>
              <a:gd name="connsiteX174" fmla="*/ 2295469 w 12192000"/>
              <a:gd name="connsiteY174" fmla="*/ 1996659 h 2237474"/>
              <a:gd name="connsiteX175" fmla="*/ 2287219 w 12192000"/>
              <a:gd name="connsiteY175" fmla="*/ 1998750 h 2237474"/>
              <a:gd name="connsiteX176" fmla="*/ 2286948 w 12192000"/>
              <a:gd name="connsiteY176" fmla="*/ 1998596 h 2237474"/>
              <a:gd name="connsiteX177" fmla="*/ 2243069 w 12192000"/>
              <a:gd name="connsiteY177" fmla="*/ 2015111 h 2237474"/>
              <a:gd name="connsiteX178" fmla="*/ 2186609 w 12192000"/>
              <a:gd name="connsiteY178" fmla="*/ 2008263 h 2237474"/>
              <a:gd name="connsiteX179" fmla="*/ 2164831 w 12192000"/>
              <a:gd name="connsiteY179" fmla="*/ 2010143 h 2237474"/>
              <a:gd name="connsiteX180" fmla="*/ 2152836 w 12192000"/>
              <a:gd name="connsiteY180" fmla="*/ 2010048 h 2237474"/>
              <a:gd name="connsiteX181" fmla="*/ 2117102 w 12192000"/>
              <a:gd name="connsiteY181" fmla="*/ 2023004 h 2237474"/>
              <a:gd name="connsiteX182" fmla="*/ 2111935 w 12192000"/>
              <a:gd name="connsiteY182" fmla="*/ 2023163 h 2237474"/>
              <a:gd name="connsiteX183" fmla="*/ 2089991 w 12192000"/>
              <a:gd name="connsiteY183" fmla="*/ 2034193 h 2237474"/>
              <a:gd name="connsiteX184" fmla="*/ 2058061 w 12192000"/>
              <a:gd name="connsiteY184" fmla="*/ 2047942 h 2237474"/>
              <a:gd name="connsiteX185" fmla="*/ 2055737 w 12192000"/>
              <a:gd name="connsiteY185" fmla="*/ 2047704 h 2237474"/>
              <a:gd name="connsiteX186" fmla="*/ 2042244 w 12192000"/>
              <a:gd name="connsiteY186" fmla="*/ 2055560 h 2237474"/>
              <a:gd name="connsiteX187" fmla="*/ 1976224 w 12192000"/>
              <a:gd name="connsiteY187" fmla="*/ 2074257 h 2237474"/>
              <a:gd name="connsiteX188" fmla="*/ 1877728 w 12192000"/>
              <a:gd name="connsiteY188" fmla="*/ 2101004 h 2237474"/>
              <a:gd name="connsiteX189" fmla="*/ 1759056 w 12192000"/>
              <a:gd name="connsiteY189" fmla="*/ 2125608 h 2237474"/>
              <a:gd name="connsiteX190" fmla="*/ 1637948 w 12192000"/>
              <a:gd name="connsiteY190" fmla="*/ 2172597 h 2237474"/>
              <a:gd name="connsiteX191" fmla="*/ 1434549 w 12192000"/>
              <a:gd name="connsiteY191" fmla="*/ 2234522 h 2237474"/>
              <a:gd name="connsiteX192" fmla="*/ 1398481 w 12192000"/>
              <a:gd name="connsiteY192" fmla="*/ 2237074 h 2237474"/>
              <a:gd name="connsiteX193" fmla="*/ 1398407 w 12192000"/>
              <a:gd name="connsiteY193" fmla="*/ 2237095 h 2237474"/>
              <a:gd name="connsiteX194" fmla="*/ 1370962 w 12192000"/>
              <a:gd name="connsiteY194" fmla="*/ 2237474 h 2237474"/>
              <a:gd name="connsiteX195" fmla="*/ 1356367 w 12192000"/>
              <a:gd name="connsiteY195" fmla="*/ 2235089 h 2237474"/>
              <a:gd name="connsiteX196" fmla="*/ 1324828 w 12192000"/>
              <a:gd name="connsiteY196" fmla="*/ 2231968 h 2237474"/>
              <a:gd name="connsiteX197" fmla="*/ 1297744 w 12192000"/>
              <a:gd name="connsiteY197" fmla="*/ 2235849 h 2237474"/>
              <a:gd name="connsiteX198" fmla="*/ 1286236 w 12192000"/>
              <a:gd name="connsiteY198" fmla="*/ 2233135 h 2237474"/>
              <a:gd name="connsiteX199" fmla="*/ 1283504 w 12192000"/>
              <a:gd name="connsiteY199" fmla="*/ 2233797 h 2237474"/>
              <a:gd name="connsiteX200" fmla="*/ 1279765 w 12192000"/>
              <a:gd name="connsiteY200" fmla="*/ 2229639 h 2237474"/>
              <a:gd name="connsiteX201" fmla="*/ 1195347 w 12192000"/>
              <a:gd name="connsiteY201" fmla="*/ 2212354 h 2237474"/>
              <a:gd name="connsiteX202" fmla="*/ 970251 w 12192000"/>
              <a:gd name="connsiteY202" fmla="*/ 2221029 h 2237474"/>
              <a:gd name="connsiteX203" fmla="*/ 812914 w 12192000"/>
              <a:gd name="connsiteY203" fmla="*/ 2202752 h 2237474"/>
              <a:gd name="connsiteX204" fmla="*/ 800195 w 12192000"/>
              <a:gd name="connsiteY204" fmla="*/ 2209407 h 2237474"/>
              <a:gd name="connsiteX205" fmla="*/ 784978 w 12192000"/>
              <a:gd name="connsiteY205" fmla="*/ 2212360 h 2237474"/>
              <a:gd name="connsiteX206" fmla="*/ 681987 w 12192000"/>
              <a:gd name="connsiteY206" fmla="*/ 2216757 h 2237474"/>
              <a:gd name="connsiteX207" fmla="*/ 669923 w 12192000"/>
              <a:gd name="connsiteY207" fmla="*/ 2211682 h 2237474"/>
              <a:gd name="connsiteX208" fmla="*/ 648680 w 12192000"/>
              <a:gd name="connsiteY208" fmla="*/ 2206229 h 2237474"/>
              <a:gd name="connsiteX209" fmla="*/ 597225 w 12192000"/>
              <a:gd name="connsiteY209" fmla="*/ 2180999 h 2237474"/>
              <a:gd name="connsiteX210" fmla="*/ 558449 w 12192000"/>
              <a:gd name="connsiteY210" fmla="*/ 2182346 h 2237474"/>
              <a:gd name="connsiteX211" fmla="*/ 550517 w 12192000"/>
              <a:gd name="connsiteY211" fmla="*/ 2182060 h 2237474"/>
              <a:gd name="connsiteX212" fmla="*/ 550309 w 12192000"/>
              <a:gd name="connsiteY212" fmla="*/ 2181825 h 2237474"/>
              <a:gd name="connsiteX213" fmla="*/ 541836 w 12192000"/>
              <a:gd name="connsiteY213" fmla="*/ 2181063 h 2237474"/>
              <a:gd name="connsiteX214" fmla="*/ 536057 w 12192000"/>
              <a:gd name="connsiteY214" fmla="*/ 2181537 h 2237474"/>
              <a:gd name="connsiteX215" fmla="*/ 520671 w 12192000"/>
              <a:gd name="connsiteY215" fmla="*/ 2180980 h 2237474"/>
              <a:gd name="connsiteX216" fmla="*/ 515024 w 12192000"/>
              <a:gd name="connsiteY216" fmla="*/ 2179258 h 2237474"/>
              <a:gd name="connsiteX217" fmla="*/ 512278 w 12192000"/>
              <a:gd name="connsiteY217" fmla="*/ 2176369 h 2237474"/>
              <a:gd name="connsiteX218" fmla="*/ 480419 w 12192000"/>
              <a:gd name="connsiteY218" fmla="*/ 2167807 h 2237474"/>
              <a:gd name="connsiteX219" fmla="*/ 413835 w 12192000"/>
              <a:gd name="connsiteY219" fmla="*/ 2156783 h 2237474"/>
              <a:gd name="connsiteX220" fmla="*/ 376513 w 12192000"/>
              <a:gd name="connsiteY220" fmla="*/ 2154014 h 2237474"/>
              <a:gd name="connsiteX221" fmla="*/ 273386 w 12192000"/>
              <a:gd name="connsiteY221" fmla="*/ 2142551 h 2237474"/>
              <a:gd name="connsiteX222" fmla="*/ 169207 w 12192000"/>
              <a:gd name="connsiteY222" fmla="*/ 2128100 h 2237474"/>
              <a:gd name="connsiteX223" fmla="*/ 93149 w 12192000"/>
              <a:gd name="connsiteY223" fmla="*/ 2105324 h 2237474"/>
              <a:gd name="connsiteX224" fmla="*/ 88109 w 12192000"/>
              <a:gd name="connsiteY224" fmla="*/ 2106704 h 2237474"/>
              <a:gd name="connsiteX225" fmla="*/ 80022 w 12192000"/>
              <a:gd name="connsiteY225" fmla="*/ 2107254 h 2237474"/>
              <a:gd name="connsiteX226" fmla="*/ 79717 w 12192000"/>
              <a:gd name="connsiteY226" fmla="*/ 2107046 h 2237474"/>
              <a:gd name="connsiteX227" fmla="*/ 72352 w 12192000"/>
              <a:gd name="connsiteY227" fmla="*/ 2107991 h 2237474"/>
              <a:gd name="connsiteX228" fmla="*/ 37645 w 12192000"/>
              <a:gd name="connsiteY228" fmla="*/ 2115401 h 2237474"/>
              <a:gd name="connsiteX229" fmla="*/ 4572 w 12192000"/>
              <a:gd name="connsiteY229" fmla="*/ 2111091 h 2237474"/>
              <a:gd name="connsiteX230" fmla="*/ 0 w 12192000"/>
              <a:gd name="connsiteY230" fmla="*/ 2110468 h 2237474"/>
              <a:gd name="connsiteX231" fmla="*/ 0 w 12192000"/>
              <a:gd name="connsiteY23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16595 w 12192000"/>
              <a:gd name="connsiteY97" fmla="*/ 1667475 h 2237474"/>
              <a:gd name="connsiteX98" fmla="*/ 6508541 w 12192000"/>
              <a:gd name="connsiteY98" fmla="*/ 1668757 h 2237474"/>
              <a:gd name="connsiteX99" fmla="*/ 6471012 w 12192000"/>
              <a:gd name="connsiteY99" fmla="*/ 1678604 h 2237474"/>
              <a:gd name="connsiteX100" fmla="*/ 6415265 w 12192000"/>
              <a:gd name="connsiteY100" fmla="*/ 1665317 h 2237474"/>
              <a:gd name="connsiteX101" fmla="*/ 6364035 w 12192000"/>
              <a:gd name="connsiteY101" fmla="*/ 1667683 h 2237474"/>
              <a:gd name="connsiteX102" fmla="*/ 6280959 w 12192000"/>
              <a:gd name="connsiteY102" fmla="*/ 1689329 h 2237474"/>
              <a:gd name="connsiteX103" fmla="*/ 6243319 w 12192000"/>
              <a:gd name="connsiteY103" fmla="*/ 1695560 h 2237474"/>
              <a:gd name="connsiteX104" fmla="*/ 6098321 w 12192000"/>
              <a:gd name="connsiteY104" fmla="*/ 1721646 h 2237474"/>
              <a:gd name="connsiteX105" fmla="*/ 5880652 w 12192000"/>
              <a:gd name="connsiteY105" fmla="*/ 1779643 h 2237474"/>
              <a:gd name="connsiteX106" fmla="*/ 5785959 w 12192000"/>
              <a:gd name="connsiteY106" fmla="*/ 1775307 h 2237474"/>
              <a:gd name="connsiteX107" fmla="*/ 5643534 w 12192000"/>
              <a:gd name="connsiteY107" fmla="*/ 1802919 h 2237474"/>
              <a:gd name="connsiteX108" fmla="*/ 5518799 w 12192000"/>
              <a:gd name="connsiteY108" fmla="*/ 1818312 h 2237474"/>
              <a:gd name="connsiteX109" fmla="*/ 5505014 w 12192000"/>
              <a:gd name="connsiteY109" fmla="*/ 1819259 h 2237474"/>
              <a:gd name="connsiteX110" fmla="*/ 5453307 w 12192000"/>
              <a:gd name="connsiteY110" fmla="*/ 1815450 h 2237474"/>
              <a:gd name="connsiteX111" fmla="*/ 5364192 w 12192000"/>
              <a:gd name="connsiteY111" fmla="*/ 1826074 h 2237474"/>
              <a:gd name="connsiteX112" fmla="*/ 5350380 w 12192000"/>
              <a:gd name="connsiteY112" fmla="*/ 1830891 h 2237474"/>
              <a:gd name="connsiteX113" fmla="*/ 5259633 w 12192000"/>
              <a:gd name="connsiteY113" fmla="*/ 1837160 h 2237474"/>
              <a:gd name="connsiteX114" fmla="*/ 5197513 w 12192000"/>
              <a:gd name="connsiteY114" fmla="*/ 1844718 h 2237474"/>
              <a:gd name="connsiteX115" fmla="*/ 5184170 w 12192000"/>
              <a:gd name="connsiteY115" fmla="*/ 1849402 h 2237474"/>
              <a:gd name="connsiteX116" fmla="*/ 5168852 w 12192000"/>
              <a:gd name="connsiteY116" fmla="*/ 1844846 h 2237474"/>
              <a:gd name="connsiteX117" fmla="*/ 5164370 w 12192000"/>
              <a:gd name="connsiteY117" fmla="*/ 1840597 h 2237474"/>
              <a:gd name="connsiteX118" fmla="*/ 5114927 w 12192000"/>
              <a:gd name="connsiteY118" fmla="*/ 1847827 h 2237474"/>
              <a:gd name="connsiteX119" fmla="*/ 5108970 w 12192000"/>
              <a:gd name="connsiteY119" fmla="*/ 1847935 h 2237474"/>
              <a:gd name="connsiteX120" fmla="*/ 5067961 w 12192000"/>
              <a:gd name="connsiteY120" fmla="*/ 1845917 h 2237474"/>
              <a:gd name="connsiteX121" fmla="*/ 5007075 w 12192000"/>
              <a:gd name="connsiteY121" fmla="*/ 1838626 h 2237474"/>
              <a:gd name="connsiteX122" fmla="*/ 4944087 w 12192000"/>
              <a:gd name="connsiteY122" fmla="*/ 1823332 h 2237474"/>
              <a:gd name="connsiteX123" fmla="*/ 4907662 w 12192000"/>
              <a:gd name="connsiteY123" fmla="*/ 1816900 h 2237474"/>
              <a:gd name="connsiteX124" fmla="*/ 4882386 w 12192000"/>
              <a:gd name="connsiteY124" fmla="*/ 1809844 h 2237474"/>
              <a:gd name="connsiteX125" fmla="*/ 4811440 w 12192000"/>
              <a:gd name="connsiteY125" fmla="*/ 1804655 h 2237474"/>
              <a:gd name="connsiteX126" fmla="*/ 4691075 w 12192000"/>
              <a:gd name="connsiteY126" fmla="*/ 1801389 h 2237474"/>
              <a:gd name="connsiteX127" fmla="*/ 4611738 w 12192000"/>
              <a:gd name="connsiteY127" fmla="*/ 1776964 h 2237474"/>
              <a:gd name="connsiteX128" fmla="*/ 4560070 w 12192000"/>
              <a:gd name="connsiteY128" fmla="*/ 1785640 h 2237474"/>
              <a:gd name="connsiteX129" fmla="*/ 4536503 w 12192000"/>
              <a:gd name="connsiteY129" fmla="*/ 1785334 h 2237474"/>
              <a:gd name="connsiteX130" fmla="*/ 4513724 w 12192000"/>
              <a:gd name="connsiteY130" fmla="*/ 1791996 h 2237474"/>
              <a:gd name="connsiteX131" fmla="*/ 4459810 w 12192000"/>
              <a:gd name="connsiteY131" fmla="*/ 1797886 h 2237474"/>
              <a:gd name="connsiteX132" fmla="*/ 4379064 w 12192000"/>
              <a:gd name="connsiteY132" fmla="*/ 1817177 h 2237474"/>
              <a:gd name="connsiteX133" fmla="*/ 4319209 w 12192000"/>
              <a:gd name="connsiteY133" fmla="*/ 1834833 h 2237474"/>
              <a:gd name="connsiteX134" fmla="*/ 4290981 w 12192000"/>
              <a:gd name="connsiteY134" fmla="*/ 1839677 h 2237474"/>
              <a:gd name="connsiteX135" fmla="*/ 4285792 w 12192000"/>
              <a:gd name="connsiteY135" fmla="*/ 1836231 h 2237474"/>
              <a:gd name="connsiteX136" fmla="*/ 4238372 w 12192000"/>
              <a:gd name="connsiteY136" fmla="*/ 1851480 h 2237474"/>
              <a:gd name="connsiteX137" fmla="*/ 4232517 w 12192000"/>
              <a:gd name="connsiteY137" fmla="*/ 1852567 h 2237474"/>
              <a:gd name="connsiteX138" fmla="*/ 4191732 w 12192000"/>
              <a:gd name="connsiteY138" fmla="*/ 1857328 h 2237474"/>
              <a:gd name="connsiteX139" fmla="*/ 4065532 w 12192000"/>
              <a:gd name="connsiteY139" fmla="*/ 1855477 h 2237474"/>
              <a:gd name="connsiteX140" fmla="*/ 4028460 w 12192000"/>
              <a:gd name="connsiteY140" fmla="*/ 1855137 h 2237474"/>
              <a:gd name="connsiteX141" fmla="*/ 4002267 w 12192000"/>
              <a:gd name="connsiteY141" fmla="*/ 1852352 h 2237474"/>
              <a:gd name="connsiteX142" fmla="*/ 3931396 w 12192000"/>
              <a:gd name="connsiteY142" fmla="*/ 1858915 h 2237474"/>
              <a:gd name="connsiteX143" fmla="*/ 3812162 w 12192000"/>
              <a:gd name="connsiteY143" fmla="*/ 1875501 h 2237474"/>
              <a:gd name="connsiteX144" fmla="*/ 3729530 w 12192000"/>
              <a:gd name="connsiteY144" fmla="*/ 1864513 h 2237474"/>
              <a:gd name="connsiteX145" fmla="*/ 3680177 w 12192000"/>
              <a:gd name="connsiteY145" fmla="*/ 1881552 h 2237474"/>
              <a:gd name="connsiteX146" fmla="*/ 3567259 w 12192000"/>
              <a:gd name="connsiteY146" fmla="*/ 1893482 h 2237474"/>
              <a:gd name="connsiteX147" fmla="*/ 3405770 w 12192000"/>
              <a:gd name="connsiteY147" fmla="*/ 1904591 h 2237474"/>
              <a:gd name="connsiteX148" fmla="*/ 3280097 w 12192000"/>
              <a:gd name="connsiteY148" fmla="*/ 1919610 h 2237474"/>
              <a:gd name="connsiteX149" fmla="*/ 3123424 w 12192000"/>
              <a:gd name="connsiteY149" fmla="*/ 1952930 h 2237474"/>
              <a:gd name="connsiteX150" fmla="*/ 3009910 w 12192000"/>
              <a:gd name="connsiteY150" fmla="*/ 1957866 h 2237474"/>
              <a:gd name="connsiteX151" fmla="*/ 2995934 w 12192000"/>
              <a:gd name="connsiteY151" fmla="*/ 1967085 h 2237474"/>
              <a:gd name="connsiteX152" fmla="*/ 2980071 w 12192000"/>
              <a:gd name="connsiteY152" fmla="*/ 1972988 h 2237474"/>
              <a:gd name="connsiteX153" fmla="*/ 2978094 w 12192000"/>
              <a:gd name="connsiteY153" fmla="*/ 1972369 h 2237474"/>
              <a:gd name="connsiteX154" fmla="*/ 2942858 w 12192000"/>
              <a:gd name="connsiteY154" fmla="*/ 1981367 h 2237474"/>
              <a:gd name="connsiteX155" fmla="*/ 2875436 w 12192000"/>
              <a:gd name="connsiteY155" fmla="*/ 1996977 h 2237474"/>
              <a:gd name="connsiteX156" fmla="*/ 2874892 w 12192000"/>
              <a:gd name="connsiteY156" fmla="*/ 1996085 h 2237474"/>
              <a:gd name="connsiteX157" fmla="*/ 2864145 w 12192000"/>
              <a:gd name="connsiteY157" fmla="*/ 1994061 h 2237474"/>
              <a:gd name="connsiteX158" fmla="*/ 2843662 w 12192000"/>
              <a:gd name="connsiteY158" fmla="*/ 1992498 h 2237474"/>
              <a:gd name="connsiteX159" fmla="*/ 2796128 w 12192000"/>
              <a:gd name="connsiteY159" fmla="*/ 1976403 h 2237474"/>
              <a:gd name="connsiteX160" fmla="*/ 2756784 w 12192000"/>
              <a:gd name="connsiteY160" fmla="*/ 1985116 h 2237474"/>
              <a:gd name="connsiteX161" fmla="*/ 2748833 w 12192000"/>
              <a:gd name="connsiteY161" fmla="*/ 1986323 h 2237474"/>
              <a:gd name="connsiteX162" fmla="*/ 2748661 w 12192000"/>
              <a:gd name="connsiteY162" fmla="*/ 1986122 h 2237474"/>
              <a:gd name="connsiteX163" fmla="*/ 2740251 w 12192000"/>
              <a:gd name="connsiteY163" fmla="*/ 1986946 h 2237474"/>
              <a:gd name="connsiteX164" fmla="*/ 2718916 w 12192000"/>
              <a:gd name="connsiteY164" fmla="*/ 1990867 h 2237474"/>
              <a:gd name="connsiteX165" fmla="*/ 2713522 w 12192000"/>
              <a:gd name="connsiteY165" fmla="*/ 1990173 h 2237474"/>
              <a:gd name="connsiteX166" fmla="*/ 2680597 w 12192000"/>
              <a:gd name="connsiteY166" fmla="*/ 1984996 h 2237474"/>
              <a:gd name="connsiteX167" fmla="*/ 2578178 w 12192000"/>
              <a:gd name="connsiteY167" fmla="*/ 1990531 h 2237474"/>
              <a:gd name="connsiteX168" fmla="*/ 2476147 w 12192000"/>
              <a:gd name="connsiteY168" fmla="*/ 1998305 h 2237474"/>
              <a:gd name="connsiteX169" fmla="*/ 2373568 w 12192000"/>
              <a:gd name="connsiteY169" fmla="*/ 2003219 h 2237474"/>
              <a:gd name="connsiteX170" fmla="*/ 2321399 w 12192000"/>
              <a:gd name="connsiteY170" fmla="*/ 1989467 h 2237474"/>
              <a:gd name="connsiteX171" fmla="*/ 2315525 w 12192000"/>
              <a:gd name="connsiteY171" fmla="*/ 1989708 h 2237474"/>
              <a:gd name="connsiteX172" fmla="*/ 2300792 w 12192000"/>
              <a:gd name="connsiteY172" fmla="*/ 1994290 h 2237474"/>
              <a:gd name="connsiteX173" fmla="*/ 2295469 w 12192000"/>
              <a:gd name="connsiteY173" fmla="*/ 1996659 h 2237474"/>
              <a:gd name="connsiteX174" fmla="*/ 2287219 w 12192000"/>
              <a:gd name="connsiteY174" fmla="*/ 1998750 h 2237474"/>
              <a:gd name="connsiteX175" fmla="*/ 2286948 w 12192000"/>
              <a:gd name="connsiteY175" fmla="*/ 1998596 h 2237474"/>
              <a:gd name="connsiteX176" fmla="*/ 2243069 w 12192000"/>
              <a:gd name="connsiteY176" fmla="*/ 2015111 h 2237474"/>
              <a:gd name="connsiteX177" fmla="*/ 2186609 w 12192000"/>
              <a:gd name="connsiteY177" fmla="*/ 2008263 h 2237474"/>
              <a:gd name="connsiteX178" fmla="*/ 2164831 w 12192000"/>
              <a:gd name="connsiteY178" fmla="*/ 2010143 h 2237474"/>
              <a:gd name="connsiteX179" fmla="*/ 2152836 w 12192000"/>
              <a:gd name="connsiteY179" fmla="*/ 2010048 h 2237474"/>
              <a:gd name="connsiteX180" fmla="*/ 2117102 w 12192000"/>
              <a:gd name="connsiteY180" fmla="*/ 2023004 h 2237474"/>
              <a:gd name="connsiteX181" fmla="*/ 2111935 w 12192000"/>
              <a:gd name="connsiteY181" fmla="*/ 2023163 h 2237474"/>
              <a:gd name="connsiteX182" fmla="*/ 2089991 w 12192000"/>
              <a:gd name="connsiteY182" fmla="*/ 2034193 h 2237474"/>
              <a:gd name="connsiteX183" fmla="*/ 2058061 w 12192000"/>
              <a:gd name="connsiteY183" fmla="*/ 2047942 h 2237474"/>
              <a:gd name="connsiteX184" fmla="*/ 2055737 w 12192000"/>
              <a:gd name="connsiteY184" fmla="*/ 2047704 h 2237474"/>
              <a:gd name="connsiteX185" fmla="*/ 2042244 w 12192000"/>
              <a:gd name="connsiteY185" fmla="*/ 2055560 h 2237474"/>
              <a:gd name="connsiteX186" fmla="*/ 1976224 w 12192000"/>
              <a:gd name="connsiteY186" fmla="*/ 2074257 h 2237474"/>
              <a:gd name="connsiteX187" fmla="*/ 1877728 w 12192000"/>
              <a:gd name="connsiteY187" fmla="*/ 2101004 h 2237474"/>
              <a:gd name="connsiteX188" fmla="*/ 1759056 w 12192000"/>
              <a:gd name="connsiteY188" fmla="*/ 2125608 h 2237474"/>
              <a:gd name="connsiteX189" fmla="*/ 1637948 w 12192000"/>
              <a:gd name="connsiteY189" fmla="*/ 2172597 h 2237474"/>
              <a:gd name="connsiteX190" fmla="*/ 1434549 w 12192000"/>
              <a:gd name="connsiteY190" fmla="*/ 2234522 h 2237474"/>
              <a:gd name="connsiteX191" fmla="*/ 1398481 w 12192000"/>
              <a:gd name="connsiteY191" fmla="*/ 2237074 h 2237474"/>
              <a:gd name="connsiteX192" fmla="*/ 1398407 w 12192000"/>
              <a:gd name="connsiteY192" fmla="*/ 2237095 h 2237474"/>
              <a:gd name="connsiteX193" fmla="*/ 1370962 w 12192000"/>
              <a:gd name="connsiteY193" fmla="*/ 2237474 h 2237474"/>
              <a:gd name="connsiteX194" fmla="*/ 1356367 w 12192000"/>
              <a:gd name="connsiteY194" fmla="*/ 2235089 h 2237474"/>
              <a:gd name="connsiteX195" fmla="*/ 1324828 w 12192000"/>
              <a:gd name="connsiteY195" fmla="*/ 2231968 h 2237474"/>
              <a:gd name="connsiteX196" fmla="*/ 1297744 w 12192000"/>
              <a:gd name="connsiteY196" fmla="*/ 2235849 h 2237474"/>
              <a:gd name="connsiteX197" fmla="*/ 1286236 w 12192000"/>
              <a:gd name="connsiteY197" fmla="*/ 2233135 h 2237474"/>
              <a:gd name="connsiteX198" fmla="*/ 1283504 w 12192000"/>
              <a:gd name="connsiteY198" fmla="*/ 2233797 h 2237474"/>
              <a:gd name="connsiteX199" fmla="*/ 1279765 w 12192000"/>
              <a:gd name="connsiteY199" fmla="*/ 2229639 h 2237474"/>
              <a:gd name="connsiteX200" fmla="*/ 1195347 w 12192000"/>
              <a:gd name="connsiteY200" fmla="*/ 2212354 h 2237474"/>
              <a:gd name="connsiteX201" fmla="*/ 970251 w 12192000"/>
              <a:gd name="connsiteY201" fmla="*/ 2221029 h 2237474"/>
              <a:gd name="connsiteX202" fmla="*/ 812914 w 12192000"/>
              <a:gd name="connsiteY202" fmla="*/ 2202752 h 2237474"/>
              <a:gd name="connsiteX203" fmla="*/ 800195 w 12192000"/>
              <a:gd name="connsiteY203" fmla="*/ 2209407 h 2237474"/>
              <a:gd name="connsiteX204" fmla="*/ 784978 w 12192000"/>
              <a:gd name="connsiteY204" fmla="*/ 2212360 h 2237474"/>
              <a:gd name="connsiteX205" fmla="*/ 681987 w 12192000"/>
              <a:gd name="connsiteY205" fmla="*/ 2216757 h 2237474"/>
              <a:gd name="connsiteX206" fmla="*/ 669923 w 12192000"/>
              <a:gd name="connsiteY206" fmla="*/ 2211682 h 2237474"/>
              <a:gd name="connsiteX207" fmla="*/ 648680 w 12192000"/>
              <a:gd name="connsiteY207" fmla="*/ 2206229 h 2237474"/>
              <a:gd name="connsiteX208" fmla="*/ 597225 w 12192000"/>
              <a:gd name="connsiteY208" fmla="*/ 2180999 h 2237474"/>
              <a:gd name="connsiteX209" fmla="*/ 558449 w 12192000"/>
              <a:gd name="connsiteY209" fmla="*/ 2182346 h 2237474"/>
              <a:gd name="connsiteX210" fmla="*/ 550517 w 12192000"/>
              <a:gd name="connsiteY210" fmla="*/ 2182060 h 2237474"/>
              <a:gd name="connsiteX211" fmla="*/ 550309 w 12192000"/>
              <a:gd name="connsiteY211" fmla="*/ 2181825 h 2237474"/>
              <a:gd name="connsiteX212" fmla="*/ 541836 w 12192000"/>
              <a:gd name="connsiteY212" fmla="*/ 2181063 h 2237474"/>
              <a:gd name="connsiteX213" fmla="*/ 536057 w 12192000"/>
              <a:gd name="connsiteY213" fmla="*/ 2181537 h 2237474"/>
              <a:gd name="connsiteX214" fmla="*/ 520671 w 12192000"/>
              <a:gd name="connsiteY214" fmla="*/ 2180980 h 2237474"/>
              <a:gd name="connsiteX215" fmla="*/ 515024 w 12192000"/>
              <a:gd name="connsiteY215" fmla="*/ 2179258 h 2237474"/>
              <a:gd name="connsiteX216" fmla="*/ 512278 w 12192000"/>
              <a:gd name="connsiteY216" fmla="*/ 2176369 h 2237474"/>
              <a:gd name="connsiteX217" fmla="*/ 480419 w 12192000"/>
              <a:gd name="connsiteY217" fmla="*/ 2167807 h 2237474"/>
              <a:gd name="connsiteX218" fmla="*/ 413835 w 12192000"/>
              <a:gd name="connsiteY218" fmla="*/ 2156783 h 2237474"/>
              <a:gd name="connsiteX219" fmla="*/ 376513 w 12192000"/>
              <a:gd name="connsiteY219" fmla="*/ 2154014 h 2237474"/>
              <a:gd name="connsiteX220" fmla="*/ 273386 w 12192000"/>
              <a:gd name="connsiteY220" fmla="*/ 2142551 h 2237474"/>
              <a:gd name="connsiteX221" fmla="*/ 169207 w 12192000"/>
              <a:gd name="connsiteY221" fmla="*/ 2128100 h 2237474"/>
              <a:gd name="connsiteX222" fmla="*/ 93149 w 12192000"/>
              <a:gd name="connsiteY222" fmla="*/ 2105324 h 2237474"/>
              <a:gd name="connsiteX223" fmla="*/ 88109 w 12192000"/>
              <a:gd name="connsiteY223" fmla="*/ 2106704 h 2237474"/>
              <a:gd name="connsiteX224" fmla="*/ 80022 w 12192000"/>
              <a:gd name="connsiteY224" fmla="*/ 2107254 h 2237474"/>
              <a:gd name="connsiteX225" fmla="*/ 79717 w 12192000"/>
              <a:gd name="connsiteY225" fmla="*/ 2107046 h 2237474"/>
              <a:gd name="connsiteX226" fmla="*/ 72352 w 12192000"/>
              <a:gd name="connsiteY226" fmla="*/ 2107991 h 2237474"/>
              <a:gd name="connsiteX227" fmla="*/ 37645 w 12192000"/>
              <a:gd name="connsiteY227" fmla="*/ 2115401 h 2237474"/>
              <a:gd name="connsiteX228" fmla="*/ 4572 w 12192000"/>
              <a:gd name="connsiteY228" fmla="*/ 2111091 h 2237474"/>
              <a:gd name="connsiteX229" fmla="*/ 0 w 12192000"/>
              <a:gd name="connsiteY229" fmla="*/ 2110468 h 2237474"/>
              <a:gd name="connsiteX230" fmla="*/ 0 w 12192000"/>
              <a:gd name="connsiteY23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02328 w 12192000"/>
              <a:gd name="connsiteY67" fmla="*/ 1345865 h 2237474"/>
              <a:gd name="connsiteX68" fmla="*/ 7898322 w 12192000"/>
              <a:gd name="connsiteY68" fmla="*/ 1345689 h 2237474"/>
              <a:gd name="connsiteX69" fmla="*/ 7875879 w 12192000"/>
              <a:gd name="connsiteY69" fmla="*/ 1345646 h 2237474"/>
              <a:gd name="connsiteX70" fmla="*/ 7840612 w 12192000"/>
              <a:gd name="connsiteY70" fmla="*/ 1369373 h 2237474"/>
              <a:gd name="connsiteX71" fmla="*/ 7786819 w 12192000"/>
              <a:gd name="connsiteY71" fmla="*/ 1378970 h 2237474"/>
              <a:gd name="connsiteX72" fmla="*/ 7548172 w 12192000"/>
              <a:gd name="connsiteY72" fmla="*/ 1417460 h 2237474"/>
              <a:gd name="connsiteX73" fmla="*/ 7483437 w 12192000"/>
              <a:gd name="connsiteY73" fmla="*/ 1478152 h 2237474"/>
              <a:gd name="connsiteX74" fmla="*/ 7377870 w 12192000"/>
              <a:gd name="connsiteY74" fmla="*/ 1523319 h 2237474"/>
              <a:gd name="connsiteX75" fmla="*/ 7230737 w 12192000"/>
              <a:gd name="connsiteY75" fmla="*/ 1562633 h 2237474"/>
              <a:gd name="connsiteX76" fmla="*/ 7224458 w 12192000"/>
              <a:gd name="connsiteY76" fmla="*/ 1573008 h 2237474"/>
              <a:gd name="connsiteX77" fmla="*/ 7213486 w 12192000"/>
              <a:gd name="connsiteY77" fmla="*/ 1580987 h 2237474"/>
              <a:gd name="connsiteX78" fmla="*/ 7210972 w 12192000"/>
              <a:gd name="connsiteY78" fmla="*/ 1580856 h 2237474"/>
              <a:gd name="connsiteX79" fmla="*/ 7183121 w 12192000"/>
              <a:gd name="connsiteY79" fmla="*/ 1595162 h 2237474"/>
              <a:gd name="connsiteX80" fmla="*/ 7164601 w 12192000"/>
              <a:gd name="connsiteY80" fmla="*/ 1606490 h 2237474"/>
              <a:gd name="connsiteX81" fmla="*/ 7159286 w 12192000"/>
              <a:gd name="connsiteY81" fmla="*/ 1606850 h 2237474"/>
              <a:gd name="connsiteX82" fmla="*/ 7114651 w 12192000"/>
              <a:gd name="connsiteY82" fmla="*/ 1620959 h 2237474"/>
              <a:gd name="connsiteX83" fmla="*/ 7092727 w 12192000"/>
              <a:gd name="connsiteY83" fmla="*/ 1623628 h 2237474"/>
              <a:gd name="connsiteX84" fmla="*/ 7031309 w 12192000"/>
              <a:gd name="connsiteY84" fmla="*/ 1619451 h 2237474"/>
              <a:gd name="connsiteX85" fmla="*/ 6999084 w 12192000"/>
              <a:gd name="connsiteY85" fmla="*/ 1634317 h 2237474"/>
              <a:gd name="connsiteX86" fmla="*/ 6992107 w 12192000"/>
              <a:gd name="connsiteY86" fmla="*/ 1636860 h 2237474"/>
              <a:gd name="connsiteX87" fmla="*/ 6991765 w 12192000"/>
              <a:gd name="connsiteY87" fmla="*/ 1636725 h 2237474"/>
              <a:gd name="connsiteX88" fmla="*/ 6983996 w 12192000"/>
              <a:gd name="connsiteY88" fmla="*/ 1639040 h 2237474"/>
              <a:gd name="connsiteX89" fmla="*/ 6979383 w 12192000"/>
              <a:gd name="connsiteY89" fmla="*/ 1641496 h 2237474"/>
              <a:gd name="connsiteX90" fmla="*/ 6900177 w 12192000"/>
              <a:gd name="connsiteY90" fmla="*/ 1636016 h 2237474"/>
              <a:gd name="connsiteX91" fmla="*/ 6795372 w 12192000"/>
              <a:gd name="connsiteY91" fmla="*/ 1644845 h 2237474"/>
              <a:gd name="connsiteX92" fmla="*/ 6692251 w 12192000"/>
              <a:gd name="connsiteY92" fmla="*/ 1656357 h 2237474"/>
              <a:gd name="connsiteX93" fmla="*/ 6655235 w 12192000"/>
              <a:gd name="connsiteY93" fmla="*/ 1661869 h 2237474"/>
              <a:gd name="connsiteX94" fmla="*/ 6587857 w 12192000"/>
              <a:gd name="connsiteY94" fmla="*/ 1665769 h 2237474"/>
              <a:gd name="connsiteX95" fmla="*/ 6554894 w 12192000"/>
              <a:gd name="connsiteY95" fmla="*/ 1664428 h 2237474"/>
              <a:gd name="connsiteX96" fmla="*/ 6516595 w 12192000"/>
              <a:gd name="connsiteY96" fmla="*/ 1667475 h 2237474"/>
              <a:gd name="connsiteX97" fmla="*/ 6508541 w 12192000"/>
              <a:gd name="connsiteY97" fmla="*/ 1668757 h 2237474"/>
              <a:gd name="connsiteX98" fmla="*/ 6471012 w 12192000"/>
              <a:gd name="connsiteY98" fmla="*/ 1678604 h 2237474"/>
              <a:gd name="connsiteX99" fmla="*/ 6415265 w 12192000"/>
              <a:gd name="connsiteY99" fmla="*/ 1665317 h 2237474"/>
              <a:gd name="connsiteX100" fmla="*/ 6364035 w 12192000"/>
              <a:gd name="connsiteY100" fmla="*/ 1667683 h 2237474"/>
              <a:gd name="connsiteX101" fmla="*/ 6280959 w 12192000"/>
              <a:gd name="connsiteY101" fmla="*/ 1689329 h 2237474"/>
              <a:gd name="connsiteX102" fmla="*/ 6243319 w 12192000"/>
              <a:gd name="connsiteY102" fmla="*/ 1695560 h 2237474"/>
              <a:gd name="connsiteX103" fmla="*/ 6098321 w 12192000"/>
              <a:gd name="connsiteY103" fmla="*/ 1721646 h 2237474"/>
              <a:gd name="connsiteX104" fmla="*/ 5880652 w 12192000"/>
              <a:gd name="connsiteY104" fmla="*/ 1779643 h 2237474"/>
              <a:gd name="connsiteX105" fmla="*/ 5785959 w 12192000"/>
              <a:gd name="connsiteY105" fmla="*/ 1775307 h 2237474"/>
              <a:gd name="connsiteX106" fmla="*/ 5643534 w 12192000"/>
              <a:gd name="connsiteY106" fmla="*/ 1802919 h 2237474"/>
              <a:gd name="connsiteX107" fmla="*/ 5518799 w 12192000"/>
              <a:gd name="connsiteY107" fmla="*/ 1818312 h 2237474"/>
              <a:gd name="connsiteX108" fmla="*/ 5505014 w 12192000"/>
              <a:gd name="connsiteY108" fmla="*/ 1819259 h 2237474"/>
              <a:gd name="connsiteX109" fmla="*/ 5453307 w 12192000"/>
              <a:gd name="connsiteY109" fmla="*/ 1815450 h 2237474"/>
              <a:gd name="connsiteX110" fmla="*/ 5364192 w 12192000"/>
              <a:gd name="connsiteY110" fmla="*/ 1826074 h 2237474"/>
              <a:gd name="connsiteX111" fmla="*/ 5350380 w 12192000"/>
              <a:gd name="connsiteY111" fmla="*/ 1830891 h 2237474"/>
              <a:gd name="connsiteX112" fmla="*/ 5259633 w 12192000"/>
              <a:gd name="connsiteY112" fmla="*/ 1837160 h 2237474"/>
              <a:gd name="connsiteX113" fmla="*/ 5197513 w 12192000"/>
              <a:gd name="connsiteY113" fmla="*/ 1844718 h 2237474"/>
              <a:gd name="connsiteX114" fmla="*/ 5184170 w 12192000"/>
              <a:gd name="connsiteY114" fmla="*/ 1849402 h 2237474"/>
              <a:gd name="connsiteX115" fmla="*/ 5168852 w 12192000"/>
              <a:gd name="connsiteY115" fmla="*/ 1844846 h 2237474"/>
              <a:gd name="connsiteX116" fmla="*/ 5164370 w 12192000"/>
              <a:gd name="connsiteY116" fmla="*/ 1840597 h 2237474"/>
              <a:gd name="connsiteX117" fmla="*/ 5114927 w 12192000"/>
              <a:gd name="connsiteY117" fmla="*/ 1847827 h 2237474"/>
              <a:gd name="connsiteX118" fmla="*/ 5108970 w 12192000"/>
              <a:gd name="connsiteY118" fmla="*/ 1847935 h 2237474"/>
              <a:gd name="connsiteX119" fmla="*/ 5067961 w 12192000"/>
              <a:gd name="connsiteY119" fmla="*/ 1845917 h 2237474"/>
              <a:gd name="connsiteX120" fmla="*/ 5007075 w 12192000"/>
              <a:gd name="connsiteY120" fmla="*/ 1838626 h 2237474"/>
              <a:gd name="connsiteX121" fmla="*/ 4944087 w 12192000"/>
              <a:gd name="connsiteY121" fmla="*/ 1823332 h 2237474"/>
              <a:gd name="connsiteX122" fmla="*/ 4907662 w 12192000"/>
              <a:gd name="connsiteY122" fmla="*/ 1816900 h 2237474"/>
              <a:gd name="connsiteX123" fmla="*/ 4882386 w 12192000"/>
              <a:gd name="connsiteY123" fmla="*/ 1809844 h 2237474"/>
              <a:gd name="connsiteX124" fmla="*/ 4811440 w 12192000"/>
              <a:gd name="connsiteY124" fmla="*/ 1804655 h 2237474"/>
              <a:gd name="connsiteX125" fmla="*/ 4691075 w 12192000"/>
              <a:gd name="connsiteY125" fmla="*/ 1801389 h 2237474"/>
              <a:gd name="connsiteX126" fmla="*/ 4611738 w 12192000"/>
              <a:gd name="connsiteY126" fmla="*/ 1776964 h 2237474"/>
              <a:gd name="connsiteX127" fmla="*/ 4560070 w 12192000"/>
              <a:gd name="connsiteY127" fmla="*/ 1785640 h 2237474"/>
              <a:gd name="connsiteX128" fmla="*/ 4536503 w 12192000"/>
              <a:gd name="connsiteY128" fmla="*/ 1785334 h 2237474"/>
              <a:gd name="connsiteX129" fmla="*/ 4513724 w 12192000"/>
              <a:gd name="connsiteY129" fmla="*/ 1791996 h 2237474"/>
              <a:gd name="connsiteX130" fmla="*/ 4459810 w 12192000"/>
              <a:gd name="connsiteY130" fmla="*/ 1797886 h 2237474"/>
              <a:gd name="connsiteX131" fmla="*/ 4379064 w 12192000"/>
              <a:gd name="connsiteY131" fmla="*/ 1817177 h 2237474"/>
              <a:gd name="connsiteX132" fmla="*/ 4319209 w 12192000"/>
              <a:gd name="connsiteY132" fmla="*/ 1834833 h 2237474"/>
              <a:gd name="connsiteX133" fmla="*/ 4290981 w 12192000"/>
              <a:gd name="connsiteY133" fmla="*/ 1839677 h 2237474"/>
              <a:gd name="connsiteX134" fmla="*/ 4285792 w 12192000"/>
              <a:gd name="connsiteY134" fmla="*/ 1836231 h 2237474"/>
              <a:gd name="connsiteX135" fmla="*/ 4238372 w 12192000"/>
              <a:gd name="connsiteY135" fmla="*/ 1851480 h 2237474"/>
              <a:gd name="connsiteX136" fmla="*/ 4232517 w 12192000"/>
              <a:gd name="connsiteY136" fmla="*/ 1852567 h 2237474"/>
              <a:gd name="connsiteX137" fmla="*/ 4191732 w 12192000"/>
              <a:gd name="connsiteY137" fmla="*/ 1857328 h 2237474"/>
              <a:gd name="connsiteX138" fmla="*/ 4065532 w 12192000"/>
              <a:gd name="connsiteY138" fmla="*/ 1855477 h 2237474"/>
              <a:gd name="connsiteX139" fmla="*/ 4028460 w 12192000"/>
              <a:gd name="connsiteY139" fmla="*/ 1855137 h 2237474"/>
              <a:gd name="connsiteX140" fmla="*/ 4002267 w 12192000"/>
              <a:gd name="connsiteY140" fmla="*/ 1852352 h 2237474"/>
              <a:gd name="connsiteX141" fmla="*/ 3931396 w 12192000"/>
              <a:gd name="connsiteY141" fmla="*/ 1858915 h 2237474"/>
              <a:gd name="connsiteX142" fmla="*/ 3812162 w 12192000"/>
              <a:gd name="connsiteY142" fmla="*/ 1875501 h 2237474"/>
              <a:gd name="connsiteX143" fmla="*/ 3729530 w 12192000"/>
              <a:gd name="connsiteY143" fmla="*/ 1864513 h 2237474"/>
              <a:gd name="connsiteX144" fmla="*/ 3680177 w 12192000"/>
              <a:gd name="connsiteY144" fmla="*/ 1881552 h 2237474"/>
              <a:gd name="connsiteX145" fmla="*/ 3567259 w 12192000"/>
              <a:gd name="connsiteY145" fmla="*/ 1893482 h 2237474"/>
              <a:gd name="connsiteX146" fmla="*/ 3405770 w 12192000"/>
              <a:gd name="connsiteY146" fmla="*/ 1904591 h 2237474"/>
              <a:gd name="connsiteX147" fmla="*/ 3280097 w 12192000"/>
              <a:gd name="connsiteY147" fmla="*/ 1919610 h 2237474"/>
              <a:gd name="connsiteX148" fmla="*/ 3123424 w 12192000"/>
              <a:gd name="connsiteY148" fmla="*/ 1952930 h 2237474"/>
              <a:gd name="connsiteX149" fmla="*/ 3009910 w 12192000"/>
              <a:gd name="connsiteY149" fmla="*/ 1957866 h 2237474"/>
              <a:gd name="connsiteX150" fmla="*/ 2995934 w 12192000"/>
              <a:gd name="connsiteY150" fmla="*/ 1967085 h 2237474"/>
              <a:gd name="connsiteX151" fmla="*/ 2980071 w 12192000"/>
              <a:gd name="connsiteY151" fmla="*/ 1972988 h 2237474"/>
              <a:gd name="connsiteX152" fmla="*/ 2978094 w 12192000"/>
              <a:gd name="connsiteY152" fmla="*/ 1972369 h 2237474"/>
              <a:gd name="connsiteX153" fmla="*/ 2942858 w 12192000"/>
              <a:gd name="connsiteY153" fmla="*/ 1981367 h 2237474"/>
              <a:gd name="connsiteX154" fmla="*/ 2875436 w 12192000"/>
              <a:gd name="connsiteY154" fmla="*/ 1996977 h 2237474"/>
              <a:gd name="connsiteX155" fmla="*/ 2874892 w 12192000"/>
              <a:gd name="connsiteY155" fmla="*/ 1996085 h 2237474"/>
              <a:gd name="connsiteX156" fmla="*/ 2864145 w 12192000"/>
              <a:gd name="connsiteY156" fmla="*/ 1994061 h 2237474"/>
              <a:gd name="connsiteX157" fmla="*/ 2843662 w 12192000"/>
              <a:gd name="connsiteY157" fmla="*/ 1992498 h 2237474"/>
              <a:gd name="connsiteX158" fmla="*/ 2796128 w 12192000"/>
              <a:gd name="connsiteY158" fmla="*/ 1976403 h 2237474"/>
              <a:gd name="connsiteX159" fmla="*/ 2756784 w 12192000"/>
              <a:gd name="connsiteY159" fmla="*/ 1985116 h 2237474"/>
              <a:gd name="connsiteX160" fmla="*/ 2748833 w 12192000"/>
              <a:gd name="connsiteY160" fmla="*/ 1986323 h 2237474"/>
              <a:gd name="connsiteX161" fmla="*/ 2748661 w 12192000"/>
              <a:gd name="connsiteY161" fmla="*/ 1986122 h 2237474"/>
              <a:gd name="connsiteX162" fmla="*/ 2740251 w 12192000"/>
              <a:gd name="connsiteY162" fmla="*/ 1986946 h 2237474"/>
              <a:gd name="connsiteX163" fmla="*/ 2718916 w 12192000"/>
              <a:gd name="connsiteY163" fmla="*/ 1990867 h 2237474"/>
              <a:gd name="connsiteX164" fmla="*/ 2713522 w 12192000"/>
              <a:gd name="connsiteY164" fmla="*/ 1990173 h 2237474"/>
              <a:gd name="connsiteX165" fmla="*/ 2680597 w 12192000"/>
              <a:gd name="connsiteY165" fmla="*/ 1984996 h 2237474"/>
              <a:gd name="connsiteX166" fmla="*/ 2578178 w 12192000"/>
              <a:gd name="connsiteY166" fmla="*/ 1990531 h 2237474"/>
              <a:gd name="connsiteX167" fmla="*/ 2476147 w 12192000"/>
              <a:gd name="connsiteY167" fmla="*/ 1998305 h 2237474"/>
              <a:gd name="connsiteX168" fmla="*/ 2373568 w 12192000"/>
              <a:gd name="connsiteY168" fmla="*/ 2003219 h 2237474"/>
              <a:gd name="connsiteX169" fmla="*/ 2321399 w 12192000"/>
              <a:gd name="connsiteY169" fmla="*/ 1989467 h 2237474"/>
              <a:gd name="connsiteX170" fmla="*/ 2315525 w 12192000"/>
              <a:gd name="connsiteY170" fmla="*/ 1989708 h 2237474"/>
              <a:gd name="connsiteX171" fmla="*/ 2300792 w 12192000"/>
              <a:gd name="connsiteY171" fmla="*/ 1994290 h 2237474"/>
              <a:gd name="connsiteX172" fmla="*/ 2295469 w 12192000"/>
              <a:gd name="connsiteY172" fmla="*/ 1996659 h 2237474"/>
              <a:gd name="connsiteX173" fmla="*/ 2287219 w 12192000"/>
              <a:gd name="connsiteY173" fmla="*/ 1998750 h 2237474"/>
              <a:gd name="connsiteX174" fmla="*/ 2286948 w 12192000"/>
              <a:gd name="connsiteY174" fmla="*/ 1998596 h 2237474"/>
              <a:gd name="connsiteX175" fmla="*/ 2243069 w 12192000"/>
              <a:gd name="connsiteY175" fmla="*/ 2015111 h 2237474"/>
              <a:gd name="connsiteX176" fmla="*/ 2186609 w 12192000"/>
              <a:gd name="connsiteY176" fmla="*/ 2008263 h 2237474"/>
              <a:gd name="connsiteX177" fmla="*/ 2164831 w 12192000"/>
              <a:gd name="connsiteY177" fmla="*/ 2010143 h 2237474"/>
              <a:gd name="connsiteX178" fmla="*/ 2152836 w 12192000"/>
              <a:gd name="connsiteY178" fmla="*/ 2010048 h 2237474"/>
              <a:gd name="connsiteX179" fmla="*/ 2117102 w 12192000"/>
              <a:gd name="connsiteY179" fmla="*/ 2023004 h 2237474"/>
              <a:gd name="connsiteX180" fmla="*/ 2111935 w 12192000"/>
              <a:gd name="connsiteY180" fmla="*/ 2023163 h 2237474"/>
              <a:gd name="connsiteX181" fmla="*/ 2089991 w 12192000"/>
              <a:gd name="connsiteY181" fmla="*/ 2034193 h 2237474"/>
              <a:gd name="connsiteX182" fmla="*/ 2058061 w 12192000"/>
              <a:gd name="connsiteY182" fmla="*/ 2047942 h 2237474"/>
              <a:gd name="connsiteX183" fmla="*/ 2055737 w 12192000"/>
              <a:gd name="connsiteY183" fmla="*/ 2047704 h 2237474"/>
              <a:gd name="connsiteX184" fmla="*/ 2042244 w 12192000"/>
              <a:gd name="connsiteY184" fmla="*/ 2055560 h 2237474"/>
              <a:gd name="connsiteX185" fmla="*/ 1976224 w 12192000"/>
              <a:gd name="connsiteY185" fmla="*/ 2074257 h 2237474"/>
              <a:gd name="connsiteX186" fmla="*/ 1877728 w 12192000"/>
              <a:gd name="connsiteY186" fmla="*/ 2101004 h 2237474"/>
              <a:gd name="connsiteX187" fmla="*/ 1759056 w 12192000"/>
              <a:gd name="connsiteY187" fmla="*/ 2125608 h 2237474"/>
              <a:gd name="connsiteX188" fmla="*/ 1637948 w 12192000"/>
              <a:gd name="connsiteY188" fmla="*/ 2172597 h 2237474"/>
              <a:gd name="connsiteX189" fmla="*/ 1434549 w 12192000"/>
              <a:gd name="connsiteY189" fmla="*/ 2234522 h 2237474"/>
              <a:gd name="connsiteX190" fmla="*/ 1398481 w 12192000"/>
              <a:gd name="connsiteY190" fmla="*/ 2237074 h 2237474"/>
              <a:gd name="connsiteX191" fmla="*/ 1398407 w 12192000"/>
              <a:gd name="connsiteY191" fmla="*/ 2237095 h 2237474"/>
              <a:gd name="connsiteX192" fmla="*/ 1370962 w 12192000"/>
              <a:gd name="connsiteY192" fmla="*/ 2237474 h 2237474"/>
              <a:gd name="connsiteX193" fmla="*/ 1356367 w 12192000"/>
              <a:gd name="connsiteY193" fmla="*/ 2235089 h 2237474"/>
              <a:gd name="connsiteX194" fmla="*/ 1324828 w 12192000"/>
              <a:gd name="connsiteY194" fmla="*/ 2231968 h 2237474"/>
              <a:gd name="connsiteX195" fmla="*/ 1297744 w 12192000"/>
              <a:gd name="connsiteY195" fmla="*/ 2235849 h 2237474"/>
              <a:gd name="connsiteX196" fmla="*/ 1286236 w 12192000"/>
              <a:gd name="connsiteY196" fmla="*/ 2233135 h 2237474"/>
              <a:gd name="connsiteX197" fmla="*/ 1283504 w 12192000"/>
              <a:gd name="connsiteY197" fmla="*/ 2233797 h 2237474"/>
              <a:gd name="connsiteX198" fmla="*/ 1279765 w 12192000"/>
              <a:gd name="connsiteY198" fmla="*/ 2229639 h 2237474"/>
              <a:gd name="connsiteX199" fmla="*/ 1195347 w 12192000"/>
              <a:gd name="connsiteY199" fmla="*/ 2212354 h 2237474"/>
              <a:gd name="connsiteX200" fmla="*/ 970251 w 12192000"/>
              <a:gd name="connsiteY200" fmla="*/ 2221029 h 2237474"/>
              <a:gd name="connsiteX201" fmla="*/ 812914 w 12192000"/>
              <a:gd name="connsiteY201" fmla="*/ 2202752 h 2237474"/>
              <a:gd name="connsiteX202" fmla="*/ 800195 w 12192000"/>
              <a:gd name="connsiteY202" fmla="*/ 2209407 h 2237474"/>
              <a:gd name="connsiteX203" fmla="*/ 784978 w 12192000"/>
              <a:gd name="connsiteY203" fmla="*/ 2212360 h 2237474"/>
              <a:gd name="connsiteX204" fmla="*/ 681987 w 12192000"/>
              <a:gd name="connsiteY204" fmla="*/ 2216757 h 2237474"/>
              <a:gd name="connsiteX205" fmla="*/ 669923 w 12192000"/>
              <a:gd name="connsiteY205" fmla="*/ 2211682 h 2237474"/>
              <a:gd name="connsiteX206" fmla="*/ 648680 w 12192000"/>
              <a:gd name="connsiteY206" fmla="*/ 2206229 h 2237474"/>
              <a:gd name="connsiteX207" fmla="*/ 597225 w 12192000"/>
              <a:gd name="connsiteY207" fmla="*/ 2180999 h 2237474"/>
              <a:gd name="connsiteX208" fmla="*/ 558449 w 12192000"/>
              <a:gd name="connsiteY208" fmla="*/ 2182346 h 2237474"/>
              <a:gd name="connsiteX209" fmla="*/ 550517 w 12192000"/>
              <a:gd name="connsiteY209" fmla="*/ 2182060 h 2237474"/>
              <a:gd name="connsiteX210" fmla="*/ 550309 w 12192000"/>
              <a:gd name="connsiteY210" fmla="*/ 2181825 h 2237474"/>
              <a:gd name="connsiteX211" fmla="*/ 541836 w 12192000"/>
              <a:gd name="connsiteY211" fmla="*/ 2181063 h 2237474"/>
              <a:gd name="connsiteX212" fmla="*/ 536057 w 12192000"/>
              <a:gd name="connsiteY212" fmla="*/ 2181537 h 2237474"/>
              <a:gd name="connsiteX213" fmla="*/ 520671 w 12192000"/>
              <a:gd name="connsiteY213" fmla="*/ 2180980 h 2237474"/>
              <a:gd name="connsiteX214" fmla="*/ 515024 w 12192000"/>
              <a:gd name="connsiteY214" fmla="*/ 2179258 h 2237474"/>
              <a:gd name="connsiteX215" fmla="*/ 512278 w 12192000"/>
              <a:gd name="connsiteY215" fmla="*/ 2176369 h 2237474"/>
              <a:gd name="connsiteX216" fmla="*/ 480419 w 12192000"/>
              <a:gd name="connsiteY216" fmla="*/ 2167807 h 2237474"/>
              <a:gd name="connsiteX217" fmla="*/ 413835 w 12192000"/>
              <a:gd name="connsiteY217" fmla="*/ 2156783 h 2237474"/>
              <a:gd name="connsiteX218" fmla="*/ 376513 w 12192000"/>
              <a:gd name="connsiteY218" fmla="*/ 2154014 h 2237474"/>
              <a:gd name="connsiteX219" fmla="*/ 273386 w 12192000"/>
              <a:gd name="connsiteY219" fmla="*/ 2142551 h 2237474"/>
              <a:gd name="connsiteX220" fmla="*/ 169207 w 12192000"/>
              <a:gd name="connsiteY220" fmla="*/ 2128100 h 2237474"/>
              <a:gd name="connsiteX221" fmla="*/ 93149 w 12192000"/>
              <a:gd name="connsiteY221" fmla="*/ 2105324 h 2237474"/>
              <a:gd name="connsiteX222" fmla="*/ 88109 w 12192000"/>
              <a:gd name="connsiteY222" fmla="*/ 2106704 h 2237474"/>
              <a:gd name="connsiteX223" fmla="*/ 80022 w 12192000"/>
              <a:gd name="connsiteY223" fmla="*/ 2107254 h 2237474"/>
              <a:gd name="connsiteX224" fmla="*/ 79717 w 12192000"/>
              <a:gd name="connsiteY224" fmla="*/ 2107046 h 2237474"/>
              <a:gd name="connsiteX225" fmla="*/ 72352 w 12192000"/>
              <a:gd name="connsiteY225" fmla="*/ 2107991 h 2237474"/>
              <a:gd name="connsiteX226" fmla="*/ 37645 w 12192000"/>
              <a:gd name="connsiteY226" fmla="*/ 2115401 h 2237474"/>
              <a:gd name="connsiteX227" fmla="*/ 4572 w 12192000"/>
              <a:gd name="connsiteY227" fmla="*/ 2111091 h 2237474"/>
              <a:gd name="connsiteX228" fmla="*/ 0 w 12192000"/>
              <a:gd name="connsiteY228" fmla="*/ 2110468 h 2237474"/>
              <a:gd name="connsiteX229" fmla="*/ 0 w 12192000"/>
              <a:gd name="connsiteY22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02328 w 12192000"/>
              <a:gd name="connsiteY66" fmla="*/ 1345865 h 2237474"/>
              <a:gd name="connsiteX67" fmla="*/ 7898322 w 12192000"/>
              <a:gd name="connsiteY67" fmla="*/ 1345689 h 2237474"/>
              <a:gd name="connsiteX68" fmla="*/ 7875879 w 12192000"/>
              <a:gd name="connsiteY68" fmla="*/ 1345646 h 2237474"/>
              <a:gd name="connsiteX69" fmla="*/ 7840612 w 12192000"/>
              <a:gd name="connsiteY69" fmla="*/ 1369373 h 2237474"/>
              <a:gd name="connsiteX70" fmla="*/ 7786819 w 12192000"/>
              <a:gd name="connsiteY70" fmla="*/ 1378970 h 2237474"/>
              <a:gd name="connsiteX71" fmla="*/ 7548172 w 12192000"/>
              <a:gd name="connsiteY71" fmla="*/ 1417460 h 2237474"/>
              <a:gd name="connsiteX72" fmla="*/ 7483437 w 12192000"/>
              <a:gd name="connsiteY72" fmla="*/ 1478152 h 2237474"/>
              <a:gd name="connsiteX73" fmla="*/ 7377870 w 12192000"/>
              <a:gd name="connsiteY73" fmla="*/ 1523319 h 2237474"/>
              <a:gd name="connsiteX74" fmla="*/ 7230737 w 12192000"/>
              <a:gd name="connsiteY74" fmla="*/ 1562633 h 2237474"/>
              <a:gd name="connsiteX75" fmla="*/ 7224458 w 12192000"/>
              <a:gd name="connsiteY75" fmla="*/ 1573008 h 2237474"/>
              <a:gd name="connsiteX76" fmla="*/ 7213486 w 12192000"/>
              <a:gd name="connsiteY76" fmla="*/ 1580987 h 2237474"/>
              <a:gd name="connsiteX77" fmla="*/ 7210972 w 12192000"/>
              <a:gd name="connsiteY77" fmla="*/ 1580856 h 2237474"/>
              <a:gd name="connsiteX78" fmla="*/ 7183121 w 12192000"/>
              <a:gd name="connsiteY78" fmla="*/ 1595162 h 2237474"/>
              <a:gd name="connsiteX79" fmla="*/ 7164601 w 12192000"/>
              <a:gd name="connsiteY79" fmla="*/ 1606490 h 2237474"/>
              <a:gd name="connsiteX80" fmla="*/ 7159286 w 12192000"/>
              <a:gd name="connsiteY80" fmla="*/ 1606850 h 2237474"/>
              <a:gd name="connsiteX81" fmla="*/ 7114651 w 12192000"/>
              <a:gd name="connsiteY81" fmla="*/ 1620959 h 2237474"/>
              <a:gd name="connsiteX82" fmla="*/ 7092727 w 12192000"/>
              <a:gd name="connsiteY82" fmla="*/ 1623628 h 2237474"/>
              <a:gd name="connsiteX83" fmla="*/ 7031309 w 12192000"/>
              <a:gd name="connsiteY83" fmla="*/ 1619451 h 2237474"/>
              <a:gd name="connsiteX84" fmla="*/ 6999084 w 12192000"/>
              <a:gd name="connsiteY84" fmla="*/ 1634317 h 2237474"/>
              <a:gd name="connsiteX85" fmla="*/ 6992107 w 12192000"/>
              <a:gd name="connsiteY85" fmla="*/ 1636860 h 2237474"/>
              <a:gd name="connsiteX86" fmla="*/ 6991765 w 12192000"/>
              <a:gd name="connsiteY86" fmla="*/ 1636725 h 2237474"/>
              <a:gd name="connsiteX87" fmla="*/ 6983996 w 12192000"/>
              <a:gd name="connsiteY87" fmla="*/ 1639040 h 2237474"/>
              <a:gd name="connsiteX88" fmla="*/ 6979383 w 12192000"/>
              <a:gd name="connsiteY88" fmla="*/ 1641496 h 2237474"/>
              <a:gd name="connsiteX89" fmla="*/ 6900177 w 12192000"/>
              <a:gd name="connsiteY89" fmla="*/ 1636016 h 2237474"/>
              <a:gd name="connsiteX90" fmla="*/ 6795372 w 12192000"/>
              <a:gd name="connsiteY90" fmla="*/ 1644845 h 2237474"/>
              <a:gd name="connsiteX91" fmla="*/ 6692251 w 12192000"/>
              <a:gd name="connsiteY91" fmla="*/ 1656357 h 2237474"/>
              <a:gd name="connsiteX92" fmla="*/ 6655235 w 12192000"/>
              <a:gd name="connsiteY92" fmla="*/ 1661869 h 2237474"/>
              <a:gd name="connsiteX93" fmla="*/ 6587857 w 12192000"/>
              <a:gd name="connsiteY93" fmla="*/ 1665769 h 2237474"/>
              <a:gd name="connsiteX94" fmla="*/ 6554894 w 12192000"/>
              <a:gd name="connsiteY94" fmla="*/ 1664428 h 2237474"/>
              <a:gd name="connsiteX95" fmla="*/ 6516595 w 12192000"/>
              <a:gd name="connsiteY95" fmla="*/ 1667475 h 2237474"/>
              <a:gd name="connsiteX96" fmla="*/ 6508541 w 12192000"/>
              <a:gd name="connsiteY96" fmla="*/ 1668757 h 2237474"/>
              <a:gd name="connsiteX97" fmla="*/ 6471012 w 12192000"/>
              <a:gd name="connsiteY97" fmla="*/ 1678604 h 2237474"/>
              <a:gd name="connsiteX98" fmla="*/ 6415265 w 12192000"/>
              <a:gd name="connsiteY98" fmla="*/ 1665317 h 2237474"/>
              <a:gd name="connsiteX99" fmla="*/ 6364035 w 12192000"/>
              <a:gd name="connsiteY99" fmla="*/ 1667683 h 2237474"/>
              <a:gd name="connsiteX100" fmla="*/ 6280959 w 12192000"/>
              <a:gd name="connsiteY100" fmla="*/ 1689329 h 2237474"/>
              <a:gd name="connsiteX101" fmla="*/ 6243319 w 12192000"/>
              <a:gd name="connsiteY101" fmla="*/ 1695560 h 2237474"/>
              <a:gd name="connsiteX102" fmla="*/ 6098321 w 12192000"/>
              <a:gd name="connsiteY102" fmla="*/ 1721646 h 2237474"/>
              <a:gd name="connsiteX103" fmla="*/ 5880652 w 12192000"/>
              <a:gd name="connsiteY103" fmla="*/ 1779643 h 2237474"/>
              <a:gd name="connsiteX104" fmla="*/ 5785959 w 12192000"/>
              <a:gd name="connsiteY104" fmla="*/ 1775307 h 2237474"/>
              <a:gd name="connsiteX105" fmla="*/ 5643534 w 12192000"/>
              <a:gd name="connsiteY105" fmla="*/ 1802919 h 2237474"/>
              <a:gd name="connsiteX106" fmla="*/ 5518799 w 12192000"/>
              <a:gd name="connsiteY106" fmla="*/ 1818312 h 2237474"/>
              <a:gd name="connsiteX107" fmla="*/ 5505014 w 12192000"/>
              <a:gd name="connsiteY107" fmla="*/ 1819259 h 2237474"/>
              <a:gd name="connsiteX108" fmla="*/ 5453307 w 12192000"/>
              <a:gd name="connsiteY108" fmla="*/ 1815450 h 2237474"/>
              <a:gd name="connsiteX109" fmla="*/ 5364192 w 12192000"/>
              <a:gd name="connsiteY109" fmla="*/ 1826074 h 2237474"/>
              <a:gd name="connsiteX110" fmla="*/ 5350380 w 12192000"/>
              <a:gd name="connsiteY110" fmla="*/ 1830891 h 2237474"/>
              <a:gd name="connsiteX111" fmla="*/ 5259633 w 12192000"/>
              <a:gd name="connsiteY111" fmla="*/ 1837160 h 2237474"/>
              <a:gd name="connsiteX112" fmla="*/ 5197513 w 12192000"/>
              <a:gd name="connsiteY112" fmla="*/ 1844718 h 2237474"/>
              <a:gd name="connsiteX113" fmla="*/ 5184170 w 12192000"/>
              <a:gd name="connsiteY113" fmla="*/ 1849402 h 2237474"/>
              <a:gd name="connsiteX114" fmla="*/ 5168852 w 12192000"/>
              <a:gd name="connsiteY114" fmla="*/ 1844846 h 2237474"/>
              <a:gd name="connsiteX115" fmla="*/ 5164370 w 12192000"/>
              <a:gd name="connsiteY115" fmla="*/ 1840597 h 2237474"/>
              <a:gd name="connsiteX116" fmla="*/ 5114927 w 12192000"/>
              <a:gd name="connsiteY116" fmla="*/ 1847827 h 2237474"/>
              <a:gd name="connsiteX117" fmla="*/ 5108970 w 12192000"/>
              <a:gd name="connsiteY117" fmla="*/ 1847935 h 2237474"/>
              <a:gd name="connsiteX118" fmla="*/ 5067961 w 12192000"/>
              <a:gd name="connsiteY118" fmla="*/ 1845917 h 2237474"/>
              <a:gd name="connsiteX119" fmla="*/ 5007075 w 12192000"/>
              <a:gd name="connsiteY119" fmla="*/ 1838626 h 2237474"/>
              <a:gd name="connsiteX120" fmla="*/ 4944087 w 12192000"/>
              <a:gd name="connsiteY120" fmla="*/ 1823332 h 2237474"/>
              <a:gd name="connsiteX121" fmla="*/ 4907662 w 12192000"/>
              <a:gd name="connsiteY121" fmla="*/ 1816900 h 2237474"/>
              <a:gd name="connsiteX122" fmla="*/ 4882386 w 12192000"/>
              <a:gd name="connsiteY122" fmla="*/ 1809844 h 2237474"/>
              <a:gd name="connsiteX123" fmla="*/ 4811440 w 12192000"/>
              <a:gd name="connsiteY123" fmla="*/ 1804655 h 2237474"/>
              <a:gd name="connsiteX124" fmla="*/ 4691075 w 12192000"/>
              <a:gd name="connsiteY124" fmla="*/ 1801389 h 2237474"/>
              <a:gd name="connsiteX125" fmla="*/ 4611738 w 12192000"/>
              <a:gd name="connsiteY125" fmla="*/ 1776964 h 2237474"/>
              <a:gd name="connsiteX126" fmla="*/ 4560070 w 12192000"/>
              <a:gd name="connsiteY126" fmla="*/ 1785640 h 2237474"/>
              <a:gd name="connsiteX127" fmla="*/ 4536503 w 12192000"/>
              <a:gd name="connsiteY127" fmla="*/ 1785334 h 2237474"/>
              <a:gd name="connsiteX128" fmla="*/ 4513724 w 12192000"/>
              <a:gd name="connsiteY128" fmla="*/ 1791996 h 2237474"/>
              <a:gd name="connsiteX129" fmla="*/ 4459810 w 12192000"/>
              <a:gd name="connsiteY129" fmla="*/ 1797886 h 2237474"/>
              <a:gd name="connsiteX130" fmla="*/ 4379064 w 12192000"/>
              <a:gd name="connsiteY130" fmla="*/ 1817177 h 2237474"/>
              <a:gd name="connsiteX131" fmla="*/ 4319209 w 12192000"/>
              <a:gd name="connsiteY131" fmla="*/ 1834833 h 2237474"/>
              <a:gd name="connsiteX132" fmla="*/ 4290981 w 12192000"/>
              <a:gd name="connsiteY132" fmla="*/ 1839677 h 2237474"/>
              <a:gd name="connsiteX133" fmla="*/ 4285792 w 12192000"/>
              <a:gd name="connsiteY133" fmla="*/ 1836231 h 2237474"/>
              <a:gd name="connsiteX134" fmla="*/ 4238372 w 12192000"/>
              <a:gd name="connsiteY134" fmla="*/ 1851480 h 2237474"/>
              <a:gd name="connsiteX135" fmla="*/ 4232517 w 12192000"/>
              <a:gd name="connsiteY135" fmla="*/ 1852567 h 2237474"/>
              <a:gd name="connsiteX136" fmla="*/ 4191732 w 12192000"/>
              <a:gd name="connsiteY136" fmla="*/ 1857328 h 2237474"/>
              <a:gd name="connsiteX137" fmla="*/ 4065532 w 12192000"/>
              <a:gd name="connsiteY137" fmla="*/ 1855477 h 2237474"/>
              <a:gd name="connsiteX138" fmla="*/ 4028460 w 12192000"/>
              <a:gd name="connsiteY138" fmla="*/ 1855137 h 2237474"/>
              <a:gd name="connsiteX139" fmla="*/ 4002267 w 12192000"/>
              <a:gd name="connsiteY139" fmla="*/ 1852352 h 2237474"/>
              <a:gd name="connsiteX140" fmla="*/ 3931396 w 12192000"/>
              <a:gd name="connsiteY140" fmla="*/ 1858915 h 2237474"/>
              <a:gd name="connsiteX141" fmla="*/ 3812162 w 12192000"/>
              <a:gd name="connsiteY141" fmla="*/ 1875501 h 2237474"/>
              <a:gd name="connsiteX142" fmla="*/ 3729530 w 12192000"/>
              <a:gd name="connsiteY142" fmla="*/ 1864513 h 2237474"/>
              <a:gd name="connsiteX143" fmla="*/ 3680177 w 12192000"/>
              <a:gd name="connsiteY143" fmla="*/ 1881552 h 2237474"/>
              <a:gd name="connsiteX144" fmla="*/ 3567259 w 12192000"/>
              <a:gd name="connsiteY144" fmla="*/ 1893482 h 2237474"/>
              <a:gd name="connsiteX145" fmla="*/ 3405770 w 12192000"/>
              <a:gd name="connsiteY145" fmla="*/ 1904591 h 2237474"/>
              <a:gd name="connsiteX146" fmla="*/ 3280097 w 12192000"/>
              <a:gd name="connsiteY146" fmla="*/ 1919610 h 2237474"/>
              <a:gd name="connsiteX147" fmla="*/ 3123424 w 12192000"/>
              <a:gd name="connsiteY147" fmla="*/ 1952930 h 2237474"/>
              <a:gd name="connsiteX148" fmla="*/ 3009910 w 12192000"/>
              <a:gd name="connsiteY148" fmla="*/ 1957866 h 2237474"/>
              <a:gd name="connsiteX149" fmla="*/ 2995934 w 12192000"/>
              <a:gd name="connsiteY149" fmla="*/ 1967085 h 2237474"/>
              <a:gd name="connsiteX150" fmla="*/ 2980071 w 12192000"/>
              <a:gd name="connsiteY150" fmla="*/ 1972988 h 2237474"/>
              <a:gd name="connsiteX151" fmla="*/ 2978094 w 12192000"/>
              <a:gd name="connsiteY151" fmla="*/ 1972369 h 2237474"/>
              <a:gd name="connsiteX152" fmla="*/ 2942858 w 12192000"/>
              <a:gd name="connsiteY152" fmla="*/ 1981367 h 2237474"/>
              <a:gd name="connsiteX153" fmla="*/ 2875436 w 12192000"/>
              <a:gd name="connsiteY153" fmla="*/ 1996977 h 2237474"/>
              <a:gd name="connsiteX154" fmla="*/ 2874892 w 12192000"/>
              <a:gd name="connsiteY154" fmla="*/ 1996085 h 2237474"/>
              <a:gd name="connsiteX155" fmla="*/ 2864145 w 12192000"/>
              <a:gd name="connsiteY155" fmla="*/ 1994061 h 2237474"/>
              <a:gd name="connsiteX156" fmla="*/ 2843662 w 12192000"/>
              <a:gd name="connsiteY156" fmla="*/ 1992498 h 2237474"/>
              <a:gd name="connsiteX157" fmla="*/ 2796128 w 12192000"/>
              <a:gd name="connsiteY157" fmla="*/ 1976403 h 2237474"/>
              <a:gd name="connsiteX158" fmla="*/ 2756784 w 12192000"/>
              <a:gd name="connsiteY158" fmla="*/ 1985116 h 2237474"/>
              <a:gd name="connsiteX159" fmla="*/ 2748833 w 12192000"/>
              <a:gd name="connsiteY159" fmla="*/ 1986323 h 2237474"/>
              <a:gd name="connsiteX160" fmla="*/ 2748661 w 12192000"/>
              <a:gd name="connsiteY160" fmla="*/ 1986122 h 2237474"/>
              <a:gd name="connsiteX161" fmla="*/ 2740251 w 12192000"/>
              <a:gd name="connsiteY161" fmla="*/ 1986946 h 2237474"/>
              <a:gd name="connsiteX162" fmla="*/ 2718916 w 12192000"/>
              <a:gd name="connsiteY162" fmla="*/ 1990867 h 2237474"/>
              <a:gd name="connsiteX163" fmla="*/ 2713522 w 12192000"/>
              <a:gd name="connsiteY163" fmla="*/ 1990173 h 2237474"/>
              <a:gd name="connsiteX164" fmla="*/ 2680597 w 12192000"/>
              <a:gd name="connsiteY164" fmla="*/ 1984996 h 2237474"/>
              <a:gd name="connsiteX165" fmla="*/ 2578178 w 12192000"/>
              <a:gd name="connsiteY165" fmla="*/ 1990531 h 2237474"/>
              <a:gd name="connsiteX166" fmla="*/ 2476147 w 12192000"/>
              <a:gd name="connsiteY166" fmla="*/ 1998305 h 2237474"/>
              <a:gd name="connsiteX167" fmla="*/ 2373568 w 12192000"/>
              <a:gd name="connsiteY167" fmla="*/ 2003219 h 2237474"/>
              <a:gd name="connsiteX168" fmla="*/ 2321399 w 12192000"/>
              <a:gd name="connsiteY168" fmla="*/ 1989467 h 2237474"/>
              <a:gd name="connsiteX169" fmla="*/ 2315525 w 12192000"/>
              <a:gd name="connsiteY169" fmla="*/ 1989708 h 2237474"/>
              <a:gd name="connsiteX170" fmla="*/ 2300792 w 12192000"/>
              <a:gd name="connsiteY170" fmla="*/ 1994290 h 2237474"/>
              <a:gd name="connsiteX171" fmla="*/ 2295469 w 12192000"/>
              <a:gd name="connsiteY171" fmla="*/ 1996659 h 2237474"/>
              <a:gd name="connsiteX172" fmla="*/ 2287219 w 12192000"/>
              <a:gd name="connsiteY172" fmla="*/ 1998750 h 2237474"/>
              <a:gd name="connsiteX173" fmla="*/ 2286948 w 12192000"/>
              <a:gd name="connsiteY173" fmla="*/ 1998596 h 2237474"/>
              <a:gd name="connsiteX174" fmla="*/ 2243069 w 12192000"/>
              <a:gd name="connsiteY174" fmla="*/ 2015111 h 2237474"/>
              <a:gd name="connsiteX175" fmla="*/ 2186609 w 12192000"/>
              <a:gd name="connsiteY175" fmla="*/ 2008263 h 2237474"/>
              <a:gd name="connsiteX176" fmla="*/ 2164831 w 12192000"/>
              <a:gd name="connsiteY176" fmla="*/ 2010143 h 2237474"/>
              <a:gd name="connsiteX177" fmla="*/ 2152836 w 12192000"/>
              <a:gd name="connsiteY177" fmla="*/ 2010048 h 2237474"/>
              <a:gd name="connsiteX178" fmla="*/ 2117102 w 12192000"/>
              <a:gd name="connsiteY178" fmla="*/ 2023004 h 2237474"/>
              <a:gd name="connsiteX179" fmla="*/ 2111935 w 12192000"/>
              <a:gd name="connsiteY179" fmla="*/ 2023163 h 2237474"/>
              <a:gd name="connsiteX180" fmla="*/ 2089991 w 12192000"/>
              <a:gd name="connsiteY180" fmla="*/ 2034193 h 2237474"/>
              <a:gd name="connsiteX181" fmla="*/ 2058061 w 12192000"/>
              <a:gd name="connsiteY181" fmla="*/ 2047942 h 2237474"/>
              <a:gd name="connsiteX182" fmla="*/ 2055737 w 12192000"/>
              <a:gd name="connsiteY182" fmla="*/ 2047704 h 2237474"/>
              <a:gd name="connsiteX183" fmla="*/ 2042244 w 12192000"/>
              <a:gd name="connsiteY183" fmla="*/ 2055560 h 2237474"/>
              <a:gd name="connsiteX184" fmla="*/ 1976224 w 12192000"/>
              <a:gd name="connsiteY184" fmla="*/ 2074257 h 2237474"/>
              <a:gd name="connsiteX185" fmla="*/ 1877728 w 12192000"/>
              <a:gd name="connsiteY185" fmla="*/ 2101004 h 2237474"/>
              <a:gd name="connsiteX186" fmla="*/ 1759056 w 12192000"/>
              <a:gd name="connsiteY186" fmla="*/ 2125608 h 2237474"/>
              <a:gd name="connsiteX187" fmla="*/ 1637948 w 12192000"/>
              <a:gd name="connsiteY187" fmla="*/ 2172597 h 2237474"/>
              <a:gd name="connsiteX188" fmla="*/ 1434549 w 12192000"/>
              <a:gd name="connsiteY188" fmla="*/ 2234522 h 2237474"/>
              <a:gd name="connsiteX189" fmla="*/ 1398481 w 12192000"/>
              <a:gd name="connsiteY189" fmla="*/ 2237074 h 2237474"/>
              <a:gd name="connsiteX190" fmla="*/ 1398407 w 12192000"/>
              <a:gd name="connsiteY190" fmla="*/ 2237095 h 2237474"/>
              <a:gd name="connsiteX191" fmla="*/ 1370962 w 12192000"/>
              <a:gd name="connsiteY191" fmla="*/ 2237474 h 2237474"/>
              <a:gd name="connsiteX192" fmla="*/ 1356367 w 12192000"/>
              <a:gd name="connsiteY192" fmla="*/ 2235089 h 2237474"/>
              <a:gd name="connsiteX193" fmla="*/ 1324828 w 12192000"/>
              <a:gd name="connsiteY193" fmla="*/ 2231968 h 2237474"/>
              <a:gd name="connsiteX194" fmla="*/ 1297744 w 12192000"/>
              <a:gd name="connsiteY194" fmla="*/ 2235849 h 2237474"/>
              <a:gd name="connsiteX195" fmla="*/ 1286236 w 12192000"/>
              <a:gd name="connsiteY195" fmla="*/ 2233135 h 2237474"/>
              <a:gd name="connsiteX196" fmla="*/ 1283504 w 12192000"/>
              <a:gd name="connsiteY196" fmla="*/ 2233797 h 2237474"/>
              <a:gd name="connsiteX197" fmla="*/ 1279765 w 12192000"/>
              <a:gd name="connsiteY197" fmla="*/ 2229639 h 2237474"/>
              <a:gd name="connsiteX198" fmla="*/ 1195347 w 12192000"/>
              <a:gd name="connsiteY198" fmla="*/ 2212354 h 2237474"/>
              <a:gd name="connsiteX199" fmla="*/ 970251 w 12192000"/>
              <a:gd name="connsiteY199" fmla="*/ 2221029 h 2237474"/>
              <a:gd name="connsiteX200" fmla="*/ 812914 w 12192000"/>
              <a:gd name="connsiteY200" fmla="*/ 2202752 h 2237474"/>
              <a:gd name="connsiteX201" fmla="*/ 800195 w 12192000"/>
              <a:gd name="connsiteY201" fmla="*/ 2209407 h 2237474"/>
              <a:gd name="connsiteX202" fmla="*/ 784978 w 12192000"/>
              <a:gd name="connsiteY202" fmla="*/ 2212360 h 2237474"/>
              <a:gd name="connsiteX203" fmla="*/ 681987 w 12192000"/>
              <a:gd name="connsiteY203" fmla="*/ 2216757 h 2237474"/>
              <a:gd name="connsiteX204" fmla="*/ 669923 w 12192000"/>
              <a:gd name="connsiteY204" fmla="*/ 2211682 h 2237474"/>
              <a:gd name="connsiteX205" fmla="*/ 648680 w 12192000"/>
              <a:gd name="connsiteY205" fmla="*/ 2206229 h 2237474"/>
              <a:gd name="connsiteX206" fmla="*/ 597225 w 12192000"/>
              <a:gd name="connsiteY206" fmla="*/ 2180999 h 2237474"/>
              <a:gd name="connsiteX207" fmla="*/ 558449 w 12192000"/>
              <a:gd name="connsiteY207" fmla="*/ 2182346 h 2237474"/>
              <a:gd name="connsiteX208" fmla="*/ 550517 w 12192000"/>
              <a:gd name="connsiteY208" fmla="*/ 2182060 h 2237474"/>
              <a:gd name="connsiteX209" fmla="*/ 550309 w 12192000"/>
              <a:gd name="connsiteY209" fmla="*/ 2181825 h 2237474"/>
              <a:gd name="connsiteX210" fmla="*/ 541836 w 12192000"/>
              <a:gd name="connsiteY210" fmla="*/ 2181063 h 2237474"/>
              <a:gd name="connsiteX211" fmla="*/ 536057 w 12192000"/>
              <a:gd name="connsiteY211" fmla="*/ 2181537 h 2237474"/>
              <a:gd name="connsiteX212" fmla="*/ 520671 w 12192000"/>
              <a:gd name="connsiteY212" fmla="*/ 2180980 h 2237474"/>
              <a:gd name="connsiteX213" fmla="*/ 515024 w 12192000"/>
              <a:gd name="connsiteY213" fmla="*/ 2179258 h 2237474"/>
              <a:gd name="connsiteX214" fmla="*/ 512278 w 12192000"/>
              <a:gd name="connsiteY214" fmla="*/ 2176369 h 2237474"/>
              <a:gd name="connsiteX215" fmla="*/ 480419 w 12192000"/>
              <a:gd name="connsiteY215" fmla="*/ 2167807 h 2237474"/>
              <a:gd name="connsiteX216" fmla="*/ 413835 w 12192000"/>
              <a:gd name="connsiteY216" fmla="*/ 2156783 h 2237474"/>
              <a:gd name="connsiteX217" fmla="*/ 376513 w 12192000"/>
              <a:gd name="connsiteY217" fmla="*/ 2154014 h 2237474"/>
              <a:gd name="connsiteX218" fmla="*/ 273386 w 12192000"/>
              <a:gd name="connsiteY218" fmla="*/ 2142551 h 2237474"/>
              <a:gd name="connsiteX219" fmla="*/ 169207 w 12192000"/>
              <a:gd name="connsiteY219" fmla="*/ 2128100 h 2237474"/>
              <a:gd name="connsiteX220" fmla="*/ 93149 w 12192000"/>
              <a:gd name="connsiteY220" fmla="*/ 2105324 h 2237474"/>
              <a:gd name="connsiteX221" fmla="*/ 88109 w 12192000"/>
              <a:gd name="connsiteY221" fmla="*/ 2106704 h 2237474"/>
              <a:gd name="connsiteX222" fmla="*/ 80022 w 12192000"/>
              <a:gd name="connsiteY222" fmla="*/ 2107254 h 2237474"/>
              <a:gd name="connsiteX223" fmla="*/ 79717 w 12192000"/>
              <a:gd name="connsiteY223" fmla="*/ 2107046 h 2237474"/>
              <a:gd name="connsiteX224" fmla="*/ 72352 w 12192000"/>
              <a:gd name="connsiteY224" fmla="*/ 2107991 h 2237474"/>
              <a:gd name="connsiteX225" fmla="*/ 37645 w 12192000"/>
              <a:gd name="connsiteY225" fmla="*/ 2115401 h 2237474"/>
              <a:gd name="connsiteX226" fmla="*/ 4572 w 12192000"/>
              <a:gd name="connsiteY226" fmla="*/ 2111091 h 2237474"/>
              <a:gd name="connsiteX227" fmla="*/ 0 w 12192000"/>
              <a:gd name="connsiteY227" fmla="*/ 2110468 h 2237474"/>
              <a:gd name="connsiteX228" fmla="*/ 0 w 12192000"/>
              <a:gd name="connsiteY22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02328 w 12192000"/>
              <a:gd name="connsiteY66" fmla="*/ 1345865 h 2237474"/>
              <a:gd name="connsiteX67" fmla="*/ 7898322 w 12192000"/>
              <a:gd name="connsiteY67" fmla="*/ 1345689 h 2237474"/>
              <a:gd name="connsiteX68" fmla="*/ 7875879 w 12192000"/>
              <a:gd name="connsiteY68" fmla="*/ 1345646 h 2237474"/>
              <a:gd name="connsiteX69" fmla="*/ 7840612 w 12192000"/>
              <a:gd name="connsiteY69" fmla="*/ 1369373 h 2237474"/>
              <a:gd name="connsiteX70" fmla="*/ 7786819 w 12192000"/>
              <a:gd name="connsiteY70" fmla="*/ 1378970 h 2237474"/>
              <a:gd name="connsiteX71" fmla="*/ 7548172 w 12192000"/>
              <a:gd name="connsiteY71" fmla="*/ 1417460 h 2237474"/>
              <a:gd name="connsiteX72" fmla="*/ 7483437 w 12192000"/>
              <a:gd name="connsiteY72" fmla="*/ 1478152 h 2237474"/>
              <a:gd name="connsiteX73" fmla="*/ 7377870 w 12192000"/>
              <a:gd name="connsiteY73" fmla="*/ 1523319 h 2237474"/>
              <a:gd name="connsiteX74" fmla="*/ 7230737 w 12192000"/>
              <a:gd name="connsiteY74" fmla="*/ 1562633 h 2237474"/>
              <a:gd name="connsiteX75" fmla="*/ 7224458 w 12192000"/>
              <a:gd name="connsiteY75" fmla="*/ 1573008 h 2237474"/>
              <a:gd name="connsiteX76" fmla="*/ 7213486 w 12192000"/>
              <a:gd name="connsiteY76" fmla="*/ 1580987 h 2237474"/>
              <a:gd name="connsiteX77" fmla="*/ 7210972 w 12192000"/>
              <a:gd name="connsiteY77" fmla="*/ 1580856 h 2237474"/>
              <a:gd name="connsiteX78" fmla="*/ 7183121 w 12192000"/>
              <a:gd name="connsiteY78" fmla="*/ 1595162 h 2237474"/>
              <a:gd name="connsiteX79" fmla="*/ 7164601 w 12192000"/>
              <a:gd name="connsiteY79" fmla="*/ 1606490 h 2237474"/>
              <a:gd name="connsiteX80" fmla="*/ 7159286 w 12192000"/>
              <a:gd name="connsiteY80" fmla="*/ 1606850 h 2237474"/>
              <a:gd name="connsiteX81" fmla="*/ 7114651 w 12192000"/>
              <a:gd name="connsiteY81" fmla="*/ 1620959 h 2237474"/>
              <a:gd name="connsiteX82" fmla="*/ 7092727 w 12192000"/>
              <a:gd name="connsiteY82" fmla="*/ 1623628 h 2237474"/>
              <a:gd name="connsiteX83" fmla="*/ 7031309 w 12192000"/>
              <a:gd name="connsiteY83" fmla="*/ 1619451 h 2237474"/>
              <a:gd name="connsiteX84" fmla="*/ 6999084 w 12192000"/>
              <a:gd name="connsiteY84" fmla="*/ 1634317 h 2237474"/>
              <a:gd name="connsiteX85" fmla="*/ 6992107 w 12192000"/>
              <a:gd name="connsiteY85" fmla="*/ 1636860 h 2237474"/>
              <a:gd name="connsiteX86" fmla="*/ 6991765 w 12192000"/>
              <a:gd name="connsiteY86" fmla="*/ 1636725 h 2237474"/>
              <a:gd name="connsiteX87" fmla="*/ 6983996 w 12192000"/>
              <a:gd name="connsiteY87" fmla="*/ 1639040 h 2237474"/>
              <a:gd name="connsiteX88" fmla="*/ 6900177 w 12192000"/>
              <a:gd name="connsiteY88" fmla="*/ 1636016 h 2237474"/>
              <a:gd name="connsiteX89" fmla="*/ 6795372 w 12192000"/>
              <a:gd name="connsiteY89" fmla="*/ 1644845 h 2237474"/>
              <a:gd name="connsiteX90" fmla="*/ 6692251 w 12192000"/>
              <a:gd name="connsiteY90" fmla="*/ 1656357 h 2237474"/>
              <a:gd name="connsiteX91" fmla="*/ 6655235 w 12192000"/>
              <a:gd name="connsiteY91" fmla="*/ 1661869 h 2237474"/>
              <a:gd name="connsiteX92" fmla="*/ 6587857 w 12192000"/>
              <a:gd name="connsiteY92" fmla="*/ 1665769 h 2237474"/>
              <a:gd name="connsiteX93" fmla="*/ 6554894 w 12192000"/>
              <a:gd name="connsiteY93" fmla="*/ 1664428 h 2237474"/>
              <a:gd name="connsiteX94" fmla="*/ 6516595 w 12192000"/>
              <a:gd name="connsiteY94" fmla="*/ 1667475 h 2237474"/>
              <a:gd name="connsiteX95" fmla="*/ 6508541 w 12192000"/>
              <a:gd name="connsiteY95" fmla="*/ 1668757 h 2237474"/>
              <a:gd name="connsiteX96" fmla="*/ 6471012 w 12192000"/>
              <a:gd name="connsiteY96" fmla="*/ 1678604 h 2237474"/>
              <a:gd name="connsiteX97" fmla="*/ 6415265 w 12192000"/>
              <a:gd name="connsiteY97" fmla="*/ 1665317 h 2237474"/>
              <a:gd name="connsiteX98" fmla="*/ 6364035 w 12192000"/>
              <a:gd name="connsiteY98" fmla="*/ 1667683 h 2237474"/>
              <a:gd name="connsiteX99" fmla="*/ 6280959 w 12192000"/>
              <a:gd name="connsiteY99" fmla="*/ 1689329 h 2237474"/>
              <a:gd name="connsiteX100" fmla="*/ 6243319 w 12192000"/>
              <a:gd name="connsiteY100" fmla="*/ 1695560 h 2237474"/>
              <a:gd name="connsiteX101" fmla="*/ 6098321 w 12192000"/>
              <a:gd name="connsiteY101" fmla="*/ 1721646 h 2237474"/>
              <a:gd name="connsiteX102" fmla="*/ 5880652 w 12192000"/>
              <a:gd name="connsiteY102" fmla="*/ 1779643 h 2237474"/>
              <a:gd name="connsiteX103" fmla="*/ 5785959 w 12192000"/>
              <a:gd name="connsiteY103" fmla="*/ 1775307 h 2237474"/>
              <a:gd name="connsiteX104" fmla="*/ 5643534 w 12192000"/>
              <a:gd name="connsiteY104" fmla="*/ 1802919 h 2237474"/>
              <a:gd name="connsiteX105" fmla="*/ 5518799 w 12192000"/>
              <a:gd name="connsiteY105" fmla="*/ 1818312 h 2237474"/>
              <a:gd name="connsiteX106" fmla="*/ 5505014 w 12192000"/>
              <a:gd name="connsiteY106" fmla="*/ 1819259 h 2237474"/>
              <a:gd name="connsiteX107" fmla="*/ 5453307 w 12192000"/>
              <a:gd name="connsiteY107" fmla="*/ 1815450 h 2237474"/>
              <a:gd name="connsiteX108" fmla="*/ 5364192 w 12192000"/>
              <a:gd name="connsiteY108" fmla="*/ 1826074 h 2237474"/>
              <a:gd name="connsiteX109" fmla="*/ 5350380 w 12192000"/>
              <a:gd name="connsiteY109" fmla="*/ 1830891 h 2237474"/>
              <a:gd name="connsiteX110" fmla="*/ 5259633 w 12192000"/>
              <a:gd name="connsiteY110" fmla="*/ 1837160 h 2237474"/>
              <a:gd name="connsiteX111" fmla="*/ 5197513 w 12192000"/>
              <a:gd name="connsiteY111" fmla="*/ 1844718 h 2237474"/>
              <a:gd name="connsiteX112" fmla="*/ 5184170 w 12192000"/>
              <a:gd name="connsiteY112" fmla="*/ 1849402 h 2237474"/>
              <a:gd name="connsiteX113" fmla="*/ 5168852 w 12192000"/>
              <a:gd name="connsiteY113" fmla="*/ 1844846 h 2237474"/>
              <a:gd name="connsiteX114" fmla="*/ 5164370 w 12192000"/>
              <a:gd name="connsiteY114" fmla="*/ 1840597 h 2237474"/>
              <a:gd name="connsiteX115" fmla="*/ 5114927 w 12192000"/>
              <a:gd name="connsiteY115" fmla="*/ 1847827 h 2237474"/>
              <a:gd name="connsiteX116" fmla="*/ 5108970 w 12192000"/>
              <a:gd name="connsiteY116" fmla="*/ 1847935 h 2237474"/>
              <a:gd name="connsiteX117" fmla="*/ 5067961 w 12192000"/>
              <a:gd name="connsiteY117" fmla="*/ 1845917 h 2237474"/>
              <a:gd name="connsiteX118" fmla="*/ 5007075 w 12192000"/>
              <a:gd name="connsiteY118" fmla="*/ 1838626 h 2237474"/>
              <a:gd name="connsiteX119" fmla="*/ 4944087 w 12192000"/>
              <a:gd name="connsiteY119" fmla="*/ 1823332 h 2237474"/>
              <a:gd name="connsiteX120" fmla="*/ 4907662 w 12192000"/>
              <a:gd name="connsiteY120" fmla="*/ 1816900 h 2237474"/>
              <a:gd name="connsiteX121" fmla="*/ 4882386 w 12192000"/>
              <a:gd name="connsiteY121" fmla="*/ 1809844 h 2237474"/>
              <a:gd name="connsiteX122" fmla="*/ 4811440 w 12192000"/>
              <a:gd name="connsiteY122" fmla="*/ 1804655 h 2237474"/>
              <a:gd name="connsiteX123" fmla="*/ 4691075 w 12192000"/>
              <a:gd name="connsiteY123" fmla="*/ 1801389 h 2237474"/>
              <a:gd name="connsiteX124" fmla="*/ 4611738 w 12192000"/>
              <a:gd name="connsiteY124" fmla="*/ 1776964 h 2237474"/>
              <a:gd name="connsiteX125" fmla="*/ 4560070 w 12192000"/>
              <a:gd name="connsiteY125" fmla="*/ 1785640 h 2237474"/>
              <a:gd name="connsiteX126" fmla="*/ 4536503 w 12192000"/>
              <a:gd name="connsiteY126" fmla="*/ 1785334 h 2237474"/>
              <a:gd name="connsiteX127" fmla="*/ 4513724 w 12192000"/>
              <a:gd name="connsiteY127" fmla="*/ 1791996 h 2237474"/>
              <a:gd name="connsiteX128" fmla="*/ 4459810 w 12192000"/>
              <a:gd name="connsiteY128" fmla="*/ 1797886 h 2237474"/>
              <a:gd name="connsiteX129" fmla="*/ 4379064 w 12192000"/>
              <a:gd name="connsiteY129" fmla="*/ 1817177 h 2237474"/>
              <a:gd name="connsiteX130" fmla="*/ 4319209 w 12192000"/>
              <a:gd name="connsiteY130" fmla="*/ 1834833 h 2237474"/>
              <a:gd name="connsiteX131" fmla="*/ 4290981 w 12192000"/>
              <a:gd name="connsiteY131" fmla="*/ 1839677 h 2237474"/>
              <a:gd name="connsiteX132" fmla="*/ 4285792 w 12192000"/>
              <a:gd name="connsiteY132" fmla="*/ 1836231 h 2237474"/>
              <a:gd name="connsiteX133" fmla="*/ 4238372 w 12192000"/>
              <a:gd name="connsiteY133" fmla="*/ 1851480 h 2237474"/>
              <a:gd name="connsiteX134" fmla="*/ 4232517 w 12192000"/>
              <a:gd name="connsiteY134" fmla="*/ 1852567 h 2237474"/>
              <a:gd name="connsiteX135" fmla="*/ 4191732 w 12192000"/>
              <a:gd name="connsiteY135" fmla="*/ 1857328 h 2237474"/>
              <a:gd name="connsiteX136" fmla="*/ 4065532 w 12192000"/>
              <a:gd name="connsiteY136" fmla="*/ 1855477 h 2237474"/>
              <a:gd name="connsiteX137" fmla="*/ 4028460 w 12192000"/>
              <a:gd name="connsiteY137" fmla="*/ 1855137 h 2237474"/>
              <a:gd name="connsiteX138" fmla="*/ 4002267 w 12192000"/>
              <a:gd name="connsiteY138" fmla="*/ 1852352 h 2237474"/>
              <a:gd name="connsiteX139" fmla="*/ 3931396 w 12192000"/>
              <a:gd name="connsiteY139" fmla="*/ 1858915 h 2237474"/>
              <a:gd name="connsiteX140" fmla="*/ 3812162 w 12192000"/>
              <a:gd name="connsiteY140" fmla="*/ 1875501 h 2237474"/>
              <a:gd name="connsiteX141" fmla="*/ 3729530 w 12192000"/>
              <a:gd name="connsiteY141" fmla="*/ 1864513 h 2237474"/>
              <a:gd name="connsiteX142" fmla="*/ 3680177 w 12192000"/>
              <a:gd name="connsiteY142" fmla="*/ 1881552 h 2237474"/>
              <a:gd name="connsiteX143" fmla="*/ 3567259 w 12192000"/>
              <a:gd name="connsiteY143" fmla="*/ 1893482 h 2237474"/>
              <a:gd name="connsiteX144" fmla="*/ 3405770 w 12192000"/>
              <a:gd name="connsiteY144" fmla="*/ 1904591 h 2237474"/>
              <a:gd name="connsiteX145" fmla="*/ 3280097 w 12192000"/>
              <a:gd name="connsiteY145" fmla="*/ 1919610 h 2237474"/>
              <a:gd name="connsiteX146" fmla="*/ 3123424 w 12192000"/>
              <a:gd name="connsiteY146" fmla="*/ 1952930 h 2237474"/>
              <a:gd name="connsiteX147" fmla="*/ 3009910 w 12192000"/>
              <a:gd name="connsiteY147" fmla="*/ 1957866 h 2237474"/>
              <a:gd name="connsiteX148" fmla="*/ 2995934 w 12192000"/>
              <a:gd name="connsiteY148" fmla="*/ 1967085 h 2237474"/>
              <a:gd name="connsiteX149" fmla="*/ 2980071 w 12192000"/>
              <a:gd name="connsiteY149" fmla="*/ 1972988 h 2237474"/>
              <a:gd name="connsiteX150" fmla="*/ 2978094 w 12192000"/>
              <a:gd name="connsiteY150" fmla="*/ 1972369 h 2237474"/>
              <a:gd name="connsiteX151" fmla="*/ 2942858 w 12192000"/>
              <a:gd name="connsiteY151" fmla="*/ 1981367 h 2237474"/>
              <a:gd name="connsiteX152" fmla="*/ 2875436 w 12192000"/>
              <a:gd name="connsiteY152" fmla="*/ 1996977 h 2237474"/>
              <a:gd name="connsiteX153" fmla="*/ 2874892 w 12192000"/>
              <a:gd name="connsiteY153" fmla="*/ 1996085 h 2237474"/>
              <a:gd name="connsiteX154" fmla="*/ 2864145 w 12192000"/>
              <a:gd name="connsiteY154" fmla="*/ 1994061 h 2237474"/>
              <a:gd name="connsiteX155" fmla="*/ 2843662 w 12192000"/>
              <a:gd name="connsiteY155" fmla="*/ 1992498 h 2237474"/>
              <a:gd name="connsiteX156" fmla="*/ 2796128 w 12192000"/>
              <a:gd name="connsiteY156" fmla="*/ 1976403 h 2237474"/>
              <a:gd name="connsiteX157" fmla="*/ 2756784 w 12192000"/>
              <a:gd name="connsiteY157" fmla="*/ 1985116 h 2237474"/>
              <a:gd name="connsiteX158" fmla="*/ 2748833 w 12192000"/>
              <a:gd name="connsiteY158" fmla="*/ 1986323 h 2237474"/>
              <a:gd name="connsiteX159" fmla="*/ 2748661 w 12192000"/>
              <a:gd name="connsiteY159" fmla="*/ 1986122 h 2237474"/>
              <a:gd name="connsiteX160" fmla="*/ 2740251 w 12192000"/>
              <a:gd name="connsiteY160" fmla="*/ 1986946 h 2237474"/>
              <a:gd name="connsiteX161" fmla="*/ 2718916 w 12192000"/>
              <a:gd name="connsiteY161" fmla="*/ 1990867 h 2237474"/>
              <a:gd name="connsiteX162" fmla="*/ 2713522 w 12192000"/>
              <a:gd name="connsiteY162" fmla="*/ 1990173 h 2237474"/>
              <a:gd name="connsiteX163" fmla="*/ 2680597 w 12192000"/>
              <a:gd name="connsiteY163" fmla="*/ 1984996 h 2237474"/>
              <a:gd name="connsiteX164" fmla="*/ 2578178 w 12192000"/>
              <a:gd name="connsiteY164" fmla="*/ 1990531 h 2237474"/>
              <a:gd name="connsiteX165" fmla="*/ 2476147 w 12192000"/>
              <a:gd name="connsiteY165" fmla="*/ 1998305 h 2237474"/>
              <a:gd name="connsiteX166" fmla="*/ 2373568 w 12192000"/>
              <a:gd name="connsiteY166" fmla="*/ 2003219 h 2237474"/>
              <a:gd name="connsiteX167" fmla="*/ 2321399 w 12192000"/>
              <a:gd name="connsiteY167" fmla="*/ 1989467 h 2237474"/>
              <a:gd name="connsiteX168" fmla="*/ 2315525 w 12192000"/>
              <a:gd name="connsiteY168" fmla="*/ 1989708 h 2237474"/>
              <a:gd name="connsiteX169" fmla="*/ 2300792 w 12192000"/>
              <a:gd name="connsiteY169" fmla="*/ 1994290 h 2237474"/>
              <a:gd name="connsiteX170" fmla="*/ 2295469 w 12192000"/>
              <a:gd name="connsiteY170" fmla="*/ 1996659 h 2237474"/>
              <a:gd name="connsiteX171" fmla="*/ 2287219 w 12192000"/>
              <a:gd name="connsiteY171" fmla="*/ 1998750 h 2237474"/>
              <a:gd name="connsiteX172" fmla="*/ 2286948 w 12192000"/>
              <a:gd name="connsiteY172" fmla="*/ 1998596 h 2237474"/>
              <a:gd name="connsiteX173" fmla="*/ 2243069 w 12192000"/>
              <a:gd name="connsiteY173" fmla="*/ 2015111 h 2237474"/>
              <a:gd name="connsiteX174" fmla="*/ 2186609 w 12192000"/>
              <a:gd name="connsiteY174" fmla="*/ 2008263 h 2237474"/>
              <a:gd name="connsiteX175" fmla="*/ 2164831 w 12192000"/>
              <a:gd name="connsiteY175" fmla="*/ 2010143 h 2237474"/>
              <a:gd name="connsiteX176" fmla="*/ 2152836 w 12192000"/>
              <a:gd name="connsiteY176" fmla="*/ 2010048 h 2237474"/>
              <a:gd name="connsiteX177" fmla="*/ 2117102 w 12192000"/>
              <a:gd name="connsiteY177" fmla="*/ 2023004 h 2237474"/>
              <a:gd name="connsiteX178" fmla="*/ 2111935 w 12192000"/>
              <a:gd name="connsiteY178" fmla="*/ 2023163 h 2237474"/>
              <a:gd name="connsiteX179" fmla="*/ 2089991 w 12192000"/>
              <a:gd name="connsiteY179" fmla="*/ 2034193 h 2237474"/>
              <a:gd name="connsiteX180" fmla="*/ 2058061 w 12192000"/>
              <a:gd name="connsiteY180" fmla="*/ 2047942 h 2237474"/>
              <a:gd name="connsiteX181" fmla="*/ 2055737 w 12192000"/>
              <a:gd name="connsiteY181" fmla="*/ 2047704 h 2237474"/>
              <a:gd name="connsiteX182" fmla="*/ 2042244 w 12192000"/>
              <a:gd name="connsiteY182" fmla="*/ 2055560 h 2237474"/>
              <a:gd name="connsiteX183" fmla="*/ 1976224 w 12192000"/>
              <a:gd name="connsiteY183" fmla="*/ 2074257 h 2237474"/>
              <a:gd name="connsiteX184" fmla="*/ 1877728 w 12192000"/>
              <a:gd name="connsiteY184" fmla="*/ 2101004 h 2237474"/>
              <a:gd name="connsiteX185" fmla="*/ 1759056 w 12192000"/>
              <a:gd name="connsiteY185" fmla="*/ 2125608 h 2237474"/>
              <a:gd name="connsiteX186" fmla="*/ 1637948 w 12192000"/>
              <a:gd name="connsiteY186" fmla="*/ 2172597 h 2237474"/>
              <a:gd name="connsiteX187" fmla="*/ 1434549 w 12192000"/>
              <a:gd name="connsiteY187" fmla="*/ 2234522 h 2237474"/>
              <a:gd name="connsiteX188" fmla="*/ 1398481 w 12192000"/>
              <a:gd name="connsiteY188" fmla="*/ 2237074 h 2237474"/>
              <a:gd name="connsiteX189" fmla="*/ 1398407 w 12192000"/>
              <a:gd name="connsiteY189" fmla="*/ 2237095 h 2237474"/>
              <a:gd name="connsiteX190" fmla="*/ 1370962 w 12192000"/>
              <a:gd name="connsiteY190" fmla="*/ 2237474 h 2237474"/>
              <a:gd name="connsiteX191" fmla="*/ 1356367 w 12192000"/>
              <a:gd name="connsiteY191" fmla="*/ 2235089 h 2237474"/>
              <a:gd name="connsiteX192" fmla="*/ 1324828 w 12192000"/>
              <a:gd name="connsiteY192" fmla="*/ 2231968 h 2237474"/>
              <a:gd name="connsiteX193" fmla="*/ 1297744 w 12192000"/>
              <a:gd name="connsiteY193" fmla="*/ 2235849 h 2237474"/>
              <a:gd name="connsiteX194" fmla="*/ 1286236 w 12192000"/>
              <a:gd name="connsiteY194" fmla="*/ 2233135 h 2237474"/>
              <a:gd name="connsiteX195" fmla="*/ 1283504 w 12192000"/>
              <a:gd name="connsiteY195" fmla="*/ 2233797 h 2237474"/>
              <a:gd name="connsiteX196" fmla="*/ 1279765 w 12192000"/>
              <a:gd name="connsiteY196" fmla="*/ 2229639 h 2237474"/>
              <a:gd name="connsiteX197" fmla="*/ 1195347 w 12192000"/>
              <a:gd name="connsiteY197" fmla="*/ 2212354 h 2237474"/>
              <a:gd name="connsiteX198" fmla="*/ 970251 w 12192000"/>
              <a:gd name="connsiteY198" fmla="*/ 2221029 h 2237474"/>
              <a:gd name="connsiteX199" fmla="*/ 812914 w 12192000"/>
              <a:gd name="connsiteY199" fmla="*/ 2202752 h 2237474"/>
              <a:gd name="connsiteX200" fmla="*/ 800195 w 12192000"/>
              <a:gd name="connsiteY200" fmla="*/ 2209407 h 2237474"/>
              <a:gd name="connsiteX201" fmla="*/ 784978 w 12192000"/>
              <a:gd name="connsiteY201" fmla="*/ 2212360 h 2237474"/>
              <a:gd name="connsiteX202" fmla="*/ 681987 w 12192000"/>
              <a:gd name="connsiteY202" fmla="*/ 2216757 h 2237474"/>
              <a:gd name="connsiteX203" fmla="*/ 669923 w 12192000"/>
              <a:gd name="connsiteY203" fmla="*/ 2211682 h 2237474"/>
              <a:gd name="connsiteX204" fmla="*/ 648680 w 12192000"/>
              <a:gd name="connsiteY204" fmla="*/ 2206229 h 2237474"/>
              <a:gd name="connsiteX205" fmla="*/ 597225 w 12192000"/>
              <a:gd name="connsiteY205" fmla="*/ 2180999 h 2237474"/>
              <a:gd name="connsiteX206" fmla="*/ 558449 w 12192000"/>
              <a:gd name="connsiteY206" fmla="*/ 2182346 h 2237474"/>
              <a:gd name="connsiteX207" fmla="*/ 550517 w 12192000"/>
              <a:gd name="connsiteY207" fmla="*/ 2182060 h 2237474"/>
              <a:gd name="connsiteX208" fmla="*/ 550309 w 12192000"/>
              <a:gd name="connsiteY208" fmla="*/ 2181825 h 2237474"/>
              <a:gd name="connsiteX209" fmla="*/ 541836 w 12192000"/>
              <a:gd name="connsiteY209" fmla="*/ 2181063 h 2237474"/>
              <a:gd name="connsiteX210" fmla="*/ 536057 w 12192000"/>
              <a:gd name="connsiteY210" fmla="*/ 2181537 h 2237474"/>
              <a:gd name="connsiteX211" fmla="*/ 520671 w 12192000"/>
              <a:gd name="connsiteY211" fmla="*/ 2180980 h 2237474"/>
              <a:gd name="connsiteX212" fmla="*/ 515024 w 12192000"/>
              <a:gd name="connsiteY212" fmla="*/ 2179258 h 2237474"/>
              <a:gd name="connsiteX213" fmla="*/ 512278 w 12192000"/>
              <a:gd name="connsiteY213" fmla="*/ 2176369 h 2237474"/>
              <a:gd name="connsiteX214" fmla="*/ 480419 w 12192000"/>
              <a:gd name="connsiteY214" fmla="*/ 2167807 h 2237474"/>
              <a:gd name="connsiteX215" fmla="*/ 413835 w 12192000"/>
              <a:gd name="connsiteY215" fmla="*/ 2156783 h 2237474"/>
              <a:gd name="connsiteX216" fmla="*/ 376513 w 12192000"/>
              <a:gd name="connsiteY216" fmla="*/ 2154014 h 2237474"/>
              <a:gd name="connsiteX217" fmla="*/ 273386 w 12192000"/>
              <a:gd name="connsiteY217" fmla="*/ 2142551 h 2237474"/>
              <a:gd name="connsiteX218" fmla="*/ 169207 w 12192000"/>
              <a:gd name="connsiteY218" fmla="*/ 2128100 h 2237474"/>
              <a:gd name="connsiteX219" fmla="*/ 93149 w 12192000"/>
              <a:gd name="connsiteY219" fmla="*/ 2105324 h 2237474"/>
              <a:gd name="connsiteX220" fmla="*/ 88109 w 12192000"/>
              <a:gd name="connsiteY220" fmla="*/ 2106704 h 2237474"/>
              <a:gd name="connsiteX221" fmla="*/ 80022 w 12192000"/>
              <a:gd name="connsiteY221" fmla="*/ 2107254 h 2237474"/>
              <a:gd name="connsiteX222" fmla="*/ 79717 w 12192000"/>
              <a:gd name="connsiteY222" fmla="*/ 2107046 h 2237474"/>
              <a:gd name="connsiteX223" fmla="*/ 72352 w 12192000"/>
              <a:gd name="connsiteY223" fmla="*/ 2107991 h 2237474"/>
              <a:gd name="connsiteX224" fmla="*/ 37645 w 12192000"/>
              <a:gd name="connsiteY224" fmla="*/ 2115401 h 2237474"/>
              <a:gd name="connsiteX225" fmla="*/ 4572 w 12192000"/>
              <a:gd name="connsiteY225" fmla="*/ 2111091 h 2237474"/>
              <a:gd name="connsiteX226" fmla="*/ 0 w 12192000"/>
              <a:gd name="connsiteY226" fmla="*/ 2110468 h 2237474"/>
              <a:gd name="connsiteX227" fmla="*/ 0 w 12192000"/>
              <a:gd name="connsiteY22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02328 w 12192000"/>
              <a:gd name="connsiteY66" fmla="*/ 1345865 h 2237474"/>
              <a:gd name="connsiteX67" fmla="*/ 7898322 w 12192000"/>
              <a:gd name="connsiteY67" fmla="*/ 1345689 h 2237474"/>
              <a:gd name="connsiteX68" fmla="*/ 7875879 w 12192000"/>
              <a:gd name="connsiteY68" fmla="*/ 1345646 h 2237474"/>
              <a:gd name="connsiteX69" fmla="*/ 7840612 w 12192000"/>
              <a:gd name="connsiteY69" fmla="*/ 1369373 h 2237474"/>
              <a:gd name="connsiteX70" fmla="*/ 7786819 w 12192000"/>
              <a:gd name="connsiteY70" fmla="*/ 1378970 h 2237474"/>
              <a:gd name="connsiteX71" fmla="*/ 7548172 w 12192000"/>
              <a:gd name="connsiteY71" fmla="*/ 1417460 h 2237474"/>
              <a:gd name="connsiteX72" fmla="*/ 7483437 w 12192000"/>
              <a:gd name="connsiteY72" fmla="*/ 1478152 h 2237474"/>
              <a:gd name="connsiteX73" fmla="*/ 7377870 w 12192000"/>
              <a:gd name="connsiteY73" fmla="*/ 1523319 h 2237474"/>
              <a:gd name="connsiteX74" fmla="*/ 7230737 w 12192000"/>
              <a:gd name="connsiteY74" fmla="*/ 1562633 h 2237474"/>
              <a:gd name="connsiteX75" fmla="*/ 7224458 w 12192000"/>
              <a:gd name="connsiteY75" fmla="*/ 1573008 h 2237474"/>
              <a:gd name="connsiteX76" fmla="*/ 7213486 w 12192000"/>
              <a:gd name="connsiteY76" fmla="*/ 1580987 h 2237474"/>
              <a:gd name="connsiteX77" fmla="*/ 7210972 w 12192000"/>
              <a:gd name="connsiteY77" fmla="*/ 1580856 h 2237474"/>
              <a:gd name="connsiteX78" fmla="*/ 7183121 w 12192000"/>
              <a:gd name="connsiteY78" fmla="*/ 1595162 h 2237474"/>
              <a:gd name="connsiteX79" fmla="*/ 7164601 w 12192000"/>
              <a:gd name="connsiteY79" fmla="*/ 1606490 h 2237474"/>
              <a:gd name="connsiteX80" fmla="*/ 7159286 w 12192000"/>
              <a:gd name="connsiteY80" fmla="*/ 1606850 h 2237474"/>
              <a:gd name="connsiteX81" fmla="*/ 7114651 w 12192000"/>
              <a:gd name="connsiteY81" fmla="*/ 1620959 h 2237474"/>
              <a:gd name="connsiteX82" fmla="*/ 7092727 w 12192000"/>
              <a:gd name="connsiteY82" fmla="*/ 1623628 h 2237474"/>
              <a:gd name="connsiteX83" fmla="*/ 7031309 w 12192000"/>
              <a:gd name="connsiteY83" fmla="*/ 1619451 h 2237474"/>
              <a:gd name="connsiteX84" fmla="*/ 6999084 w 12192000"/>
              <a:gd name="connsiteY84" fmla="*/ 1634317 h 2237474"/>
              <a:gd name="connsiteX85" fmla="*/ 6992107 w 12192000"/>
              <a:gd name="connsiteY85" fmla="*/ 1636860 h 2237474"/>
              <a:gd name="connsiteX86" fmla="*/ 6991765 w 12192000"/>
              <a:gd name="connsiteY86" fmla="*/ 1636725 h 2237474"/>
              <a:gd name="connsiteX87" fmla="*/ 6900177 w 12192000"/>
              <a:gd name="connsiteY87" fmla="*/ 1636016 h 2237474"/>
              <a:gd name="connsiteX88" fmla="*/ 6795372 w 12192000"/>
              <a:gd name="connsiteY88" fmla="*/ 1644845 h 2237474"/>
              <a:gd name="connsiteX89" fmla="*/ 6692251 w 12192000"/>
              <a:gd name="connsiteY89" fmla="*/ 1656357 h 2237474"/>
              <a:gd name="connsiteX90" fmla="*/ 6655235 w 12192000"/>
              <a:gd name="connsiteY90" fmla="*/ 1661869 h 2237474"/>
              <a:gd name="connsiteX91" fmla="*/ 6587857 w 12192000"/>
              <a:gd name="connsiteY91" fmla="*/ 1665769 h 2237474"/>
              <a:gd name="connsiteX92" fmla="*/ 6554894 w 12192000"/>
              <a:gd name="connsiteY92" fmla="*/ 1664428 h 2237474"/>
              <a:gd name="connsiteX93" fmla="*/ 6516595 w 12192000"/>
              <a:gd name="connsiteY93" fmla="*/ 1667475 h 2237474"/>
              <a:gd name="connsiteX94" fmla="*/ 6508541 w 12192000"/>
              <a:gd name="connsiteY94" fmla="*/ 1668757 h 2237474"/>
              <a:gd name="connsiteX95" fmla="*/ 6471012 w 12192000"/>
              <a:gd name="connsiteY95" fmla="*/ 1678604 h 2237474"/>
              <a:gd name="connsiteX96" fmla="*/ 6415265 w 12192000"/>
              <a:gd name="connsiteY96" fmla="*/ 1665317 h 2237474"/>
              <a:gd name="connsiteX97" fmla="*/ 6364035 w 12192000"/>
              <a:gd name="connsiteY97" fmla="*/ 1667683 h 2237474"/>
              <a:gd name="connsiteX98" fmla="*/ 6280959 w 12192000"/>
              <a:gd name="connsiteY98" fmla="*/ 1689329 h 2237474"/>
              <a:gd name="connsiteX99" fmla="*/ 6243319 w 12192000"/>
              <a:gd name="connsiteY99" fmla="*/ 1695560 h 2237474"/>
              <a:gd name="connsiteX100" fmla="*/ 6098321 w 12192000"/>
              <a:gd name="connsiteY100" fmla="*/ 1721646 h 2237474"/>
              <a:gd name="connsiteX101" fmla="*/ 5880652 w 12192000"/>
              <a:gd name="connsiteY101" fmla="*/ 1779643 h 2237474"/>
              <a:gd name="connsiteX102" fmla="*/ 5785959 w 12192000"/>
              <a:gd name="connsiteY102" fmla="*/ 1775307 h 2237474"/>
              <a:gd name="connsiteX103" fmla="*/ 5643534 w 12192000"/>
              <a:gd name="connsiteY103" fmla="*/ 1802919 h 2237474"/>
              <a:gd name="connsiteX104" fmla="*/ 5518799 w 12192000"/>
              <a:gd name="connsiteY104" fmla="*/ 1818312 h 2237474"/>
              <a:gd name="connsiteX105" fmla="*/ 5505014 w 12192000"/>
              <a:gd name="connsiteY105" fmla="*/ 1819259 h 2237474"/>
              <a:gd name="connsiteX106" fmla="*/ 5453307 w 12192000"/>
              <a:gd name="connsiteY106" fmla="*/ 1815450 h 2237474"/>
              <a:gd name="connsiteX107" fmla="*/ 5364192 w 12192000"/>
              <a:gd name="connsiteY107" fmla="*/ 1826074 h 2237474"/>
              <a:gd name="connsiteX108" fmla="*/ 5350380 w 12192000"/>
              <a:gd name="connsiteY108" fmla="*/ 1830891 h 2237474"/>
              <a:gd name="connsiteX109" fmla="*/ 5259633 w 12192000"/>
              <a:gd name="connsiteY109" fmla="*/ 1837160 h 2237474"/>
              <a:gd name="connsiteX110" fmla="*/ 5197513 w 12192000"/>
              <a:gd name="connsiteY110" fmla="*/ 1844718 h 2237474"/>
              <a:gd name="connsiteX111" fmla="*/ 5184170 w 12192000"/>
              <a:gd name="connsiteY111" fmla="*/ 1849402 h 2237474"/>
              <a:gd name="connsiteX112" fmla="*/ 5168852 w 12192000"/>
              <a:gd name="connsiteY112" fmla="*/ 1844846 h 2237474"/>
              <a:gd name="connsiteX113" fmla="*/ 5164370 w 12192000"/>
              <a:gd name="connsiteY113" fmla="*/ 1840597 h 2237474"/>
              <a:gd name="connsiteX114" fmla="*/ 5114927 w 12192000"/>
              <a:gd name="connsiteY114" fmla="*/ 1847827 h 2237474"/>
              <a:gd name="connsiteX115" fmla="*/ 5108970 w 12192000"/>
              <a:gd name="connsiteY115" fmla="*/ 1847935 h 2237474"/>
              <a:gd name="connsiteX116" fmla="*/ 5067961 w 12192000"/>
              <a:gd name="connsiteY116" fmla="*/ 1845917 h 2237474"/>
              <a:gd name="connsiteX117" fmla="*/ 5007075 w 12192000"/>
              <a:gd name="connsiteY117" fmla="*/ 1838626 h 2237474"/>
              <a:gd name="connsiteX118" fmla="*/ 4944087 w 12192000"/>
              <a:gd name="connsiteY118" fmla="*/ 1823332 h 2237474"/>
              <a:gd name="connsiteX119" fmla="*/ 4907662 w 12192000"/>
              <a:gd name="connsiteY119" fmla="*/ 1816900 h 2237474"/>
              <a:gd name="connsiteX120" fmla="*/ 4882386 w 12192000"/>
              <a:gd name="connsiteY120" fmla="*/ 1809844 h 2237474"/>
              <a:gd name="connsiteX121" fmla="*/ 4811440 w 12192000"/>
              <a:gd name="connsiteY121" fmla="*/ 1804655 h 2237474"/>
              <a:gd name="connsiteX122" fmla="*/ 4691075 w 12192000"/>
              <a:gd name="connsiteY122" fmla="*/ 1801389 h 2237474"/>
              <a:gd name="connsiteX123" fmla="*/ 4611738 w 12192000"/>
              <a:gd name="connsiteY123" fmla="*/ 1776964 h 2237474"/>
              <a:gd name="connsiteX124" fmla="*/ 4560070 w 12192000"/>
              <a:gd name="connsiteY124" fmla="*/ 1785640 h 2237474"/>
              <a:gd name="connsiteX125" fmla="*/ 4536503 w 12192000"/>
              <a:gd name="connsiteY125" fmla="*/ 1785334 h 2237474"/>
              <a:gd name="connsiteX126" fmla="*/ 4513724 w 12192000"/>
              <a:gd name="connsiteY126" fmla="*/ 1791996 h 2237474"/>
              <a:gd name="connsiteX127" fmla="*/ 4459810 w 12192000"/>
              <a:gd name="connsiteY127" fmla="*/ 1797886 h 2237474"/>
              <a:gd name="connsiteX128" fmla="*/ 4379064 w 12192000"/>
              <a:gd name="connsiteY128" fmla="*/ 1817177 h 2237474"/>
              <a:gd name="connsiteX129" fmla="*/ 4319209 w 12192000"/>
              <a:gd name="connsiteY129" fmla="*/ 1834833 h 2237474"/>
              <a:gd name="connsiteX130" fmla="*/ 4290981 w 12192000"/>
              <a:gd name="connsiteY130" fmla="*/ 1839677 h 2237474"/>
              <a:gd name="connsiteX131" fmla="*/ 4285792 w 12192000"/>
              <a:gd name="connsiteY131" fmla="*/ 1836231 h 2237474"/>
              <a:gd name="connsiteX132" fmla="*/ 4238372 w 12192000"/>
              <a:gd name="connsiteY132" fmla="*/ 1851480 h 2237474"/>
              <a:gd name="connsiteX133" fmla="*/ 4232517 w 12192000"/>
              <a:gd name="connsiteY133" fmla="*/ 1852567 h 2237474"/>
              <a:gd name="connsiteX134" fmla="*/ 4191732 w 12192000"/>
              <a:gd name="connsiteY134" fmla="*/ 1857328 h 2237474"/>
              <a:gd name="connsiteX135" fmla="*/ 4065532 w 12192000"/>
              <a:gd name="connsiteY135" fmla="*/ 1855477 h 2237474"/>
              <a:gd name="connsiteX136" fmla="*/ 4028460 w 12192000"/>
              <a:gd name="connsiteY136" fmla="*/ 1855137 h 2237474"/>
              <a:gd name="connsiteX137" fmla="*/ 4002267 w 12192000"/>
              <a:gd name="connsiteY137" fmla="*/ 1852352 h 2237474"/>
              <a:gd name="connsiteX138" fmla="*/ 3931396 w 12192000"/>
              <a:gd name="connsiteY138" fmla="*/ 1858915 h 2237474"/>
              <a:gd name="connsiteX139" fmla="*/ 3812162 w 12192000"/>
              <a:gd name="connsiteY139" fmla="*/ 1875501 h 2237474"/>
              <a:gd name="connsiteX140" fmla="*/ 3729530 w 12192000"/>
              <a:gd name="connsiteY140" fmla="*/ 1864513 h 2237474"/>
              <a:gd name="connsiteX141" fmla="*/ 3680177 w 12192000"/>
              <a:gd name="connsiteY141" fmla="*/ 1881552 h 2237474"/>
              <a:gd name="connsiteX142" fmla="*/ 3567259 w 12192000"/>
              <a:gd name="connsiteY142" fmla="*/ 1893482 h 2237474"/>
              <a:gd name="connsiteX143" fmla="*/ 3405770 w 12192000"/>
              <a:gd name="connsiteY143" fmla="*/ 1904591 h 2237474"/>
              <a:gd name="connsiteX144" fmla="*/ 3280097 w 12192000"/>
              <a:gd name="connsiteY144" fmla="*/ 1919610 h 2237474"/>
              <a:gd name="connsiteX145" fmla="*/ 3123424 w 12192000"/>
              <a:gd name="connsiteY145" fmla="*/ 1952930 h 2237474"/>
              <a:gd name="connsiteX146" fmla="*/ 3009910 w 12192000"/>
              <a:gd name="connsiteY146" fmla="*/ 1957866 h 2237474"/>
              <a:gd name="connsiteX147" fmla="*/ 2995934 w 12192000"/>
              <a:gd name="connsiteY147" fmla="*/ 1967085 h 2237474"/>
              <a:gd name="connsiteX148" fmla="*/ 2980071 w 12192000"/>
              <a:gd name="connsiteY148" fmla="*/ 1972988 h 2237474"/>
              <a:gd name="connsiteX149" fmla="*/ 2978094 w 12192000"/>
              <a:gd name="connsiteY149" fmla="*/ 1972369 h 2237474"/>
              <a:gd name="connsiteX150" fmla="*/ 2942858 w 12192000"/>
              <a:gd name="connsiteY150" fmla="*/ 1981367 h 2237474"/>
              <a:gd name="connsiteX151" fmla="*/ 2875436 w 12192000"/>
              <a:gd name="connsiteY151" fmla="*/ 1996977 h 2237474"/>
              <a:gd name="connsiteX152" fmla="*/ 2874892 w 12192000"/>
              <a:gd name="connsiteY152" fmla="*/ 1996085 h 2237474"/>
              <a:gd name="connsiteX153" fmla="*/ 2864145 w 12192000"/>
              <a:gd name="connsiteY153" fmla="*/ 1994061 h 2237474"/>
              <a:gd name="connsiteX154" fmla="*/ 2843662 w 12192000"/>
              <a:gd name="connsiteY154" fmla="*/ 1992498 h 2237474"/>
              <a:gd name="connsiteX155" fmla="*/ 2796128 w 12192000"/>
              <a:gd name="connsiteY155" fmla="*/ 1976403 h 2237474"/>
              <a:gd name="connsiteX156" fmla="*/ 2756784 w 12192000"/>
              <a:gd name="connsiteY156" fmla="*/ 1985116 h 2237474"/>
              <a:gd name="connsiteX157" fmla="*/ 2748833 w 12192000"/>
              <a:gd name="connsiteY157" fmla="*/ 1986323 h 2237474"/>
              <a:gd name="connsiteX158" fmla="*/ 2748661 w 12192000"/>
              <a:gd name="connsiteY158" fmla="*/ 1986122 h 2237474"/>
              <a:gd name="connsiteX159" fmla="*/ 2740251 w 12192000"/>
              <a:gd name="connsiteY159" fmla="*/ 1986946 h 2237474"/>
              <a:gd name="connsiteX160" fmla="*/ 2718916 w 12192000"/>
              <a:gd name="connsiteY160" fmla="*/ 1990867 h 2237474"/>
              <a:gd name="connsiteX161" fmla="*/ 2713522 w 12192000"/>
              <a:gd name="connsiteY161" fmla="*/ 1990173 h 2237474"/>
              <a:gd name="connsiteX162" fmla="*/ 2680597 w 12192000"/>
              <a:gd name="connsiteY162" fmla="*/ 1984996 h 2237474"/>
              <a:gd name="connsiteX163" fmla="*/ 2578178 w 12192000"/>
              <a:gd name="connsiteY163" fmla="*/ 1990531 h 2237474"/>
              <a:gd name="connsiteX164" fmla="*/ 2476147 w 12192000"/>
              <a:gd name="connsiteY164" fmla="*/ 1998305 h 2237474"/>
              <a:gd name="connsiteX165" fmla="*/ 2373568 w 12192000"/>
              <a:gd name="connsiteY165" fmla="*/ 2003219 h 2237474"/>
              <a:gd name="connsiteX166" fmla="*/ 2321399 w 12192000"/>
              <a:gd name="connsiteY166" fmla="*/ 1989467 h 2237474"/>
              <a:gd name="connsiteX167" fmla="*/ 2315525 w 12192000"/>
              <a:gd name="connsiteY167" fmla="*/ 1989708 h 2237474"/>
              <a:gd name="connsiteX168" fmla="*/ 2300792 w 12192000"/>
              <a:gd name="connsiteY168" fmla="*/ 1994290 h 2237474"/>
              <a:gd name="connsiteX169" fmla="*/ 2295469 w 12192000"/>
              <a:gd name="connsiteY169" fmla="*/ 1996659 h 2237474"/>
              <a:gd name="connsiteX170" fmla="*/ 2287219 w 12192000"/>
              <a:gd name="connsiteY170" fmla="*/ 1998750 h 2237474"/>
              <a:gd name="connsiteX171" fmla="*/ 2286948 w 12192000"/>
              <a:gd name="connsiteY171" fmla="*/ 1998596 h 2237474"/>
              <a:gd name="connsiteX172" fmla="*/ 2243069 w 12192000"/>
              <a:gd name="connsiteY172" fmla="*/ 2015111 h 2237474"/>
              <a:gd name="connsiteX173" fmla="*/ 2186609 w 12192000"/>
              <a:gd name="connsiteY173" fmla="*/ 2008263 h 2237474"/>
              <a:gd name="connsiteX174" fmla="*/ 2164831 w 12192000"/>
              <a:gd name="connsiteY174" fmla="*/ 2010143 h 2237474"/>
              <a:gd name="connsiteX175" fmla="*/ 2152836 w 12192000"/>
              <a:gd name="connsiteY175" fmla="*/ 2010048 h 2237474"/>
              <a:gd name="connsiteX176" fmla="*/ 2117102 w 12192000"/>
              <a:gd name="connsiteY176" fmla="*/ 2023004 h 2237474"/>
              <a:gd name="connsiteX177" fmla="*/ 2111935 w 12192000"/>
              <a:gd name="connsiteY177" fmla="*/ 2023163 h 2237474"/>
              <a:gd name="connsiteX178" fmla="*/ 2089991 w 12192000"/>
              <a:gd name="connsiteY178" fmla="*/ 2034193 h 2237474"/>
              <a:gd name="connsiteX179" fmla="*/ 2058061 w 12192000"/>
              <a:gd name="connsiteY179" fmla="*/ 2047942 h 2237474"/>
              <a:gd name="connsiteX180" fmla="*/ 2055737 w 12192000"/>
              <a:gd name="connsiteY180" fmla="*/ 2047704 h 2237474"/>
              <a:gd name="connsiteX181" fmla="*/ 2042244 w 12192000"/>
              <a:gd name="connsiteY181" fmla="*/ 2055560 h 2237474"/>
              <a:gd name="connsiteX182" fmla="*/ 1976224 w 12192000"/>
              <a:gd name="connsiteY182" fmla="*/ 2074257 h 2237474"/>
              <a:gd name="connsiteX183" fmla="*/ 1877728 w 12192000"/>
              <a:gd name="connsiteY183" fmla="*/ 2101004 h 2237474"/>
              <a:gd name="connsiteX184" fmla="*/ 1759056 w 12192000"/>
              <a:gd name="connsiteY184" fmla="*/ 2125608 h 2237474"/>
              <a:gd name="connsiteX185" fmla="*/ 1637948 w 12192000"/>
              <a:gd name="connsiteY185" fmla="*/ 2172597 h 2237474"/>
              <a:gd name="connsiteX186" fmla="*/ 1434549 w 12192000"/>
              <a:gd name="connsiteY186" fmla="*/ 2234522 h 2237474"/>
              <a:gd name="connsiteX187" fmla="*/ 1398481 w 12192000"/>
              <a:gd name="connsiteY187" fmla="*/ 2237074 h 2237474"/>
              <a:gd name="connsiteX188" fmla="*/ 1398407 w 12192000"/>
              <a:gd name="connsiteY188" fmla="*/ 2237095 h 2237474"/>
              <a:gd name="connsiteX189" fmla="*/ 1370962 w 12192000"/>
              <a:gd name="connsiteY189" fmla="*/ 2237474 h 2237474"/>
              <a:gd name="connsiteX190" fmla="*/ 1356367 w 12192000"/>
              <a:gd name="connsiteY190" fmla="*/ 2235089 h 2237474"/>
              <a:gd name="connsiteX191" fmla="*/ 1324828 w 12192000"/>
              <a:gd name="connsiteY191" fmla="*/ 2231968 h 2237474"/>
              <a:gd name="connsiteX192" fmla="*/ 1297744 w 12192000"/>
              <a:gd name="connsiteY192" fmla="*/ 2235849 h 2237474"/>
              <a:gd name="connsiteX193" fmla="*/ 1286236 w 12192000"/>
              <a:gd name="connsiteY193" fmla="*/ 2233135 h 2237474"/>
              <a:gd name="connsiteX194" fmla="*/ 1283504 w 12192000"/>
              <a:gd name="connsiteY194" fmla="*/ 2233797 h 2237474"/>
              <a:gd name="connsiteX195" fmla="*/ 1279765 w 12192000"/>
              <a:gd name="connsiteY195" fmla="*/ 2229639 h 2237474"/>
              <a:gd name="connsiteX196" fmla="*/ 1195347 w 12192000"/>
              <a:gd name="connsiteY196" fmla="*/ 2212354 h 2237474"/>
              <a:gd name="connsiteX197" fmla="*/ 970251 w 12192000"/>
              <a:gd name="connsiteY197" fmla="*/ 2221029 h 2237474"/>
              <a:gd name="connsiteX198" fmla="*/ 812914 w 12192000"/>
              <a:gd name="connsiteY198" fmla="*/ 2202752 h 2237474"/>
              <a:gd name="connsiteX199" fmla="*/ 800195 w 12192000"/>
              <a:gd name="connsiteY199" fmla="*/ 2209407 h 2237474"/>
              <a:gd name="connsiteX200" fmla="*/ 784978 w 12192000"/>
              <a:gd name="connsiteY200" fmla="*/ 2212360 h 2237474"/>
              <a:gd name="connsiteX201" fmla="*/ 681987 w 12192000"/>
              <a:gd name="connsiteY201" fmla="*/ 2216757 h 2237474"/>
              <a:gd name="connsiteX202" fmla="*/ 669923 w 12192000"/>
              <a:gd name="connsiteY202" fmla="*/ 2211682 h 2237474"/>
              <a:gd name="connsiteX203" fmla="*/ 648680 w 12192000"/>
              <a:gd name="connsiteY203" fmla="*/ 2206229 h 2237474"/>
              <a:gd name="connsiteX204" fmla="*/ 597225 w 12192000"/>
              <a:gd name="connsiteY204" fmla="*/ 2180999 h 2237474"/>
              <a:gd name="connsiteX205" fmla="*/ 558449 w 12192000"/>
              <a:gd name="connsiteY205" fmla="*/ 2182346 h 2237474"/>
              <a:gd name="connsiteX206" fmla="*/ 550517 w 12192000"/>
              <a:gd name="connsiteY206" fmla="*/ 2182060 h 2237474"/>
              <a:gd name="connsiteX207" fmla="*/ 550309 w 12192000"/>
              <a:gd name="connsiteY207" fmla="*/ 2181825 h 2237474"/>
              <a:gd name="connsiteX208" fmla="*/ 541836 w 12192000"/>
              <a:gd name="connsiteY208" fmla="*/ 2181063 h 2237474"/>
              <a:gd name="connsiteX209" fmla="*/ 536057 w 12192000"/>
              <a:gd name="connsiteY209" fmla="*/ 2181537 h 2237474"/>
              <a:gd name="connsiteX210" fmla="*/ 520671 w 12192000"/>
              <a:gd name="connsiteY210" fmla="*/ 2180980 h 2237474"/>
              <a:gd name="connsiteX211" fmla="*/ 515024 w 12192000"/>
              <a:gd name="connsiteY211" fmla="*/ 2179258 h 2237474"/>
              <a:gd name="connsiteX212" fmla="*/ 512278 w 12192000"/>
              <a:gd name="connsiteY212" fmla="*/ 2176369 h 2237474"/>
              <a:gd name="connsiteX213" fmla="*/ 480419 w 12192000"/>
              <a:gd name="connsiteY213" fmla="*/ 2167807 h 2237474"/>
              <a:gd name="connsiteX214" fmla="*/ 413835 w 12192000"/>
              <a:gd name="connsiteY214" fmla="*/ 2156783 h 2237474"/>
              <a:gd name="connsiteX215" fmla="*/ 376513 w 12192000"/>
              <a:gd name="connsiteY215" fmla="*/ 2154014 h 2237474"/>
              <a:gd name="connsiteX216" fmla="*/ 273386 w 12192000"/>
              <a:gd name="connsiteY216" fmla="*/ 2142551 h 2237474"/>
              <a:gd name="connsiteX217" fmla="*/ 169207 w 12192000"/>
              <a:gd name="connsiteY217" fmla="*/ 2128100 h 2237474"/>
              <a:gd name="connsiteX218" fmla="*/ 93149 w 12192000"/>
              <a:gd name="connsiteY218" fmla="*/ 2105324 h 2237474"/>
              <a:gd name="connsiteX219" fmla="*/ 88109 w 12192000"/>
              <a:gd name="connsiteY219" fmla="*/ 2106704 h 2237474"/>
              <a:gd name="connsiteX220" fmla="*/ 80022 w 12192000"/>
              <a:gd name="connsiteY220" fmla="*/ 2107254 h 2237474"/>
              <a:gd name="connsiteX221" fmla="*/ 79717 w 12192000"/>
              <a:gd name="connsiteY221" fmla="*/ 2107046 h 2237474"/>
              <a:gd name="connsiteX222" fmla="*/ 72352 w 12192000"/>
              <a:gd name="connsiteY222" fmla="*/ 2107991 h 2237474"/>
              <a:gd name="connsiteX223" fmla="*/ 37645 w 12192000"/>
              <a:gd name="connsiteY223" fmla="*/ 2115401 h 2237474"/>
              <a:gd name="connsiteX224" fmla="*/ 4572 w 12192000"/>
              <a:gd name="connsiteY224" fmla="*/ 2111091 h 2237474"/>
              <a:gd name="connsiteX225" fmla="*/ 0 w 12192000"/>
              <a:gd name="connsiteY225" fmla="*/ 2110468 h 2237474"/>
              <a:gd name="connsiteX226" fmla="*/ 0 w 12192000"/>
              <a:gd name="connsiteY22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02328 w 12192000"/>
              <a:gd name="connsiteY66" fmla="*/ 1345865 h 2237474"/>
              <a:gd name="connsiteX67" fmla="*/ 7898322 w 12192000"/>
              <a:gd name="connsiteY67" fmla="*/ 1345689 h 2237474"/>
              <a:gd name="connsiteX68" fmla="*/ 7875879 w 12192000"/>
              <a:gd name="connsiteY68" fmla="*/ 1345646 h 2237474"/>
              <a:gd name="connsiteX69" fmla="*/ 7840612 w 12192000"/>
              <a:gd name="connsiteY69" fmla="*/ 1369373 h 2237474"/>
              <a:gd name="connsiteX70" fmla="*/ 7786819 w 12192000"/>
              <a:gd name="connsiteY70" fmla="*/ 1378970 h 2237474"/>
              <a:gd name="connsiteX71" fmla="*/ 7548172 w 12192000"/>
              <a:gd name="connsiteY71" fmla="*/ 1417460 h 2237474"/>
              <a:gd name="connsiteX72" fmla="*/ 7483437 w 12192000"/>
              <a:gd name="connsiteY72" fmla="*/ 1478152 h 2237474"/>
              <a:gd name="connsiteX73" fmla="*/ 7377870 w 12192000"/>
              <a:gd name="connsiteY73" fmla="*/ 1523319 h 2237474"/>
              <a:gd name="connsiteX74" fmla="*/ 7230737 w 12192000"/>
              <a:gd name="connsiteY74" fmla="*/ 1562633 h 2237474"/>
              <a:gd name="connsiteX75" fmla="*/ 7224458 w 12192000"/>
              <a:gd name="connsiteY75" fmla="*/ 1573008 h 2237474"/>
              <a:gd name="connsiteX76" fmla="*/ 7213486 w 12192000"/>
              <a:gd name="connsiteY76" fmla="*/ 1580987 h 2237474"/>
              <a:gd name="connsiteX77" fmla="*/ 7210972 w 12192000"/>
              <a:gd name="connsiteY77" fmla="*/ 1580856 h 2237474"/>
              <a:gd name="connsiteX78" fmla="*/ 7183121 w 12192000"/>
              <a:gd name="connsiteY78" fmla="*/ 1595162 h 2237474"/>
              <a:gd name="connsiteX79" fmla="*/ 7164601 w 12192000"/>
              <a:gd name="connsiteY79" fmla="*/ 1606490 h 2237474"/>
              <a:gd name="connsiteX80" fmla="*/ 7114651 w 12192000"/>
              <a:gd name="connsiteY80" fmla="*/ 1620959 h 2237474"/>
              <a:gd name="connsiteX81" fmla="*/ 7092727 w 12192000"/>
              <a:gd name="connsiteY81" fmla="*/ 1623628 h 2237474"/>
              <a:gd name="connsiteX82" fmla="*/ 7031309 w 12192000"/>
              <a:gd name="connsiteY82" fmla="*/ 1619451 h 2237474"/>
              <a:gd name="connsiteX83" fmla="*/ 6999084 w 12192000"/>
              <a:gd name="connsiteY83" fmla="*/ 1634317 h 2237474"/>
              <a:gd name="connsiteX84" fmla="*/ 6992107 w 12192000"/>
              <a:gd name="connsiteY84" fmla="*/ 1636860 h 2237474"/>
              <a:gd name="connsiteX85" fmla="*/ 6991765 w 12192000"/>
              <a:gd name="connsiteY85" fmla="*/ 1636725 h 2237474"/>
              <a:gd name="connsiteX86" fmla="*/ 6900177 w 12192000"/>
              <a:gd name="connsiteY86" fmla="*/ 1636016 h 2237474"/>
              <a:gd name="connsiteX87" fmla="*/ 6795372 w 12192000"/>
              <a:gd name="connsiteY87" fmla="*/ 1644845 h 2237474"/>
              <a:gd name="connsiteX88" fmla="*/ 6692251 w 12192000"/>
              <a:gd name="connsiteY88" fmla="*/ 1656357 h 2237474"/>
              <a:gd name="connsiteX89" fmla="*/ 6655235 w 12192000"/>
              <a:gd name="connsiteY89" fmla="*/ 1661869 h 2237474"/>
              <a:gd name="connsiteX90" fmla="*/ 6587857 w 12192000"/>
              <a:gd name="connsiteY90" fmla="*/ 1665769 h 2237474"/>
              <a:gd name="connsiteX91" fmla="*/ 6554894 w 12192000"/>
              <a:gd name="connsiteY91" fmla="*/ 1664428 h 2237474"/>
              <a:gd name="connsiteX92" fmla="*/ 6516595 w 12192000"/>
              <a:gd name="connsiteY92" fmla="*/ 1667475 h 2237474"/>
              <a:gd name="connsiteX93" fmla="*/ 6508541 w 12192000"/>
              <a:gd name="connsiteY93" fmla="*/ 1668757 h 2237474"/>
              <a:gd name="connsiteX94" fmla="*/ 6471012 w 12192000"/>
              <a:gd name="connsiteY94" fmla="*/ 1678604 h 2237474"/>
              <a:gd name="connsiteX95" fmla="*/ 6415265 w 12192000"/>
              <a:gd name="connsiteY95" fmla="*/ 1665317 h 2237474"/>
              <a:gd name="connsiteX96" fmla="*/ 6364035 w 12192000"/>
              <a:gd name="connsiteY96" fmla="*/ 1667683 h 2237474"/>
              <a:gd name="connsiteX97" fmla="*/ 6280959 w 12192000"/>
              <a:gd name="connsiteY97" fmla="*/ 1689329 h 2237474"/>
              <a:gd name="connsiteX98" fmla="*/ 6243319 w 12192000"/>
              <a:gd name="connsiteY98" fmla="*/ 1695560 h 2237474"/>
              <a:gd name="connsiteX99" fmla="*/ 6098321 w 12192000"/>
              <a:gd name="connsiteY99" fmla="*/ 1721646 h 2237474"/>
              <a:gd name="connsiteX100" fmla="*/ 5880652 w 12192000"/>
              <a:gd name="connsiteY100" fmla="*/ 1779643 h 2237474"/>
              <a:gd name="connsiteX101" fmla="*/ 5785959 w 12192000"/>
              <a:gd name="connsiteY101" fmla="*/ 1775307 h 2237474"/>
              <a:gd name="connsiteX102" fmla="*/ 5643534 w 12192000"/>
              <a:gd name="connsiteY102" fmla="*/ 1802919 h 2237474"/>
              <a:gd name="connsiteX103" fmla="*/ 5518799 w 12192000"/>
              <a:gd name="connsiteY103" fmla="*/ 1818312 h 2237474"/>
              <a:gd name="connsiteX104" fmla="*/ 5505014 w 12192000"/>
              <a:gd name="connsiteY104" fmla="*/ 1819259 h 2237474"/>
              <a:gd name="connsiteX105" fmla="*/ 5453307 w 12192000"/>
              <a:gd name="connsiteY105" fmla="*/ 1815450 h 2237474"/>
              <a:gd name="connsiteX106" fmla="*/ 5364192 w 12192000"/>
              <a:gd name="connsiteY106" fmla="*/ 1826074 h 2237474"/>
              <a:gd name="connsiteX107" fmla="*/ 5350380 w 12192000"/>
              <a:gd name="connsiteY107" fmla="*/ 1830891 h 2237474"/>
              <a:gd name="connsiteX108" fmla="*/ 5259633 w 12192000"/>
              <a:gd name="connsiteY108" fmla="*/ 1837160 h 2237474"/>
              <a:gd name="connsiteX109" fmla="*/ 5197513 w 12192000"/>
              <a:gd name="connsiteY109" fmla="*/ 1844718 h 2237474"/>
              <a:gd name="connsiteX110" fmla="*/ 5184170 w 12192000"/>
              <a:gd name="connsiteY110" fmla="*/ 1849402 h 2237474"/>
              <a:gd name="connsiteX111" fmla="*/ 5168852 w 12192000"/>
              <a:gd name="connsiteY111" fmla="*/ 1844846 h 2237474"/>
              <a:gd name="connsiteX112" fmla="*/ 5164370 w 12192000"/>
              <a:gd name="connsiteY112" fmla="*/ 1840597 h 2237474"/>
              <a:gd name="connsiteX113" fmla="*/ 5114927 w 12192000"/>
              <a:gd name="connsiteY113" fmla="*/ 1847827 h 2237474"/>
              <a:gd name="connsiteX114" fmla="*/ 5108970 w 12192000"/>
              <a:gd name="connsiteY114" fmla="*/ 1847935 h 2237474"/>
              <a:gd name="connsiteX115" fmla="*/ 5067961 w 12192000"/>
              <a:gd name="connsiteY115" fmla="*/ 1845917 h 2237474"/>
              <a:gd name="connsiteX116" fmla="*/ 5007075 w 12192000"/>
              <a:gd name="connsiteY116" fmla="*/ 1838626 h 2237474"/>
              <a:gd name="connsiteX117" fmla="*/ 4944087 w 12192000"/>
              <a:gd name="connsiteY117" fmla="*/ 1823332 h 2237474"/>
              <a:gd name="connsiteX118" fmla="*/ 4907662 w 12192000"/>
              <a:gd name="connsiteY118" fmla="*/ 1816900 h 2237474"/>
              <a:gd name="connsiteX119" fmla="*/ 4882386 w 12192000"/>
              <a:gd name="connsiteY119" fmla="*/ 1809844 h 2237474"/>
              <a:gd name="connsiteX120" fmla="*/ 4811440 w 12192000"/>
              <a:gd name="connsiteY120" fmla="*/ 1804655 h 2237474"/>
              <a:gd name="connsiteX121" fmla="*/ 4691075 w 12192000"/>
              <a:gd name="connsiteY121" fmla="*/ 1801389 h 2237474"/>
              <a:gd name="connsiteX122" fmla="*/ 4611738 w 12192000"/>
              <a:gd name="connsiteY122" fmla="*/ 1776964 h 2237474"/>
              <a:gd name="connsiteX123" fmla="*/ 4560070 w 12192000"/>
              <a:gd name="connsiteY123" fmla="*/ 1785640 h 2237474"/>
              <a:gd name="connsiteX124" fmla="*/ 4536503 w 12192000"/>
              <a:gd name="connsiteY124" fmla="*/ 1785334 h 2237474"/>
              <a:gd name="connsiteX125" fmla="*/ 4513724 w 12192000"/>
              <a:gd name="connsiteY125" fmla="*/ 1791996 h 2237474"/>
              <a:gd name="connsiteX126" fmla="*/ 4459810 w 12192000"/>
              <a:gd name="connsiteY126" fmla="*/ 1797886 h 2237474"/>
              <a:gd name="connsiteX127" fmla="*/ 4379064 w 12192000"/>
              <a:gd name="connsiteY127" fmla="*/ 1817177 h 2237474"/>
              <a:gd name="connsiteX128" fmla="*/ 4319209 w 12192000"/>
              <a:gd name="connsiteY128" fmla="*/ 1834833 h 2237474"/>
              <a:gd name="connsiteX129" fmla="*/ 4290981 w 12192000"/>
              <a:gd name="connsiteY129" fmla="*/ 1839677 h 2237474"/>
              <a:gd name="connsiteX130" fmla="*/ 4285792 w 12192000"/>
              <a:gd name="connsiteY130" fmla="*/ 1836231 h 2237474"/>
              <a:gd name="connsiteX131" fmla="*/ 4238372 w 12192000"/>
              <a:gd name="connsiteY131" fmla="*/ 1851480 h 2237474"/>
              <a:gd name="connsiteX132" fmla="*/ 4232517 w 12192000"/>
              <a:gd name="connsiteY132" fmla="*/ 1852567 h 2237474"/>
              <a:gd name="connsiteX133" fmla="*/ 4191732 w 12192000"/>
              <a:gd name="connsiteY133" fmla="*/ 1857328 h 2237474"/>
              <a:gd name="connsiteX134" fmla="*/ 4065532 w 12192000"/>
              <a:gd name="connsiteY134" fmla="*/ 1855477 h 2237474"/>
              <a:gd name="connsiteX135" fmla="*/ 4028460 w 12192000"/>
              <a:gd name="connsiteY135" fmla="*/ 1855137 h 2237474"/>
              <a:gd name="connsiteX136" fmla="*/ 4002267 w 12192000"/>
              <a:gd name="connsiteY136" fmla="*/ 1852352 h 2237474"/>
              <a:gd name="connsiteX137" fmla="*/ 3931396 w 12192000"/>
              <a:gd name="connsiteY137" fmla="*/ 1858915 h 2237474"/>
              <a:gd name="connsiteX138" fmla="*/ 3812162 w 12192000"/>
              <a:gd name="connsiteY138" fmla="*/ 1875501 h 2237474"/>
              <a:gd name="connsiteX139" fmla="*/ 3729530 w 12192000"/>
              <a:gd name="connsiteY139" fmla="*/ 1864513 h 2237474"/>
              <a:gd name="connsiteX140" fmla="*/ 3680177 w 12192000"/>
              <a:gd name="connsiteY140" fmla="*/ 1881552 h 2237474"/>
              <a:gd name="connsiteX141" fmla="*/ 3567259 w 12192000"/>
              <a:gd name="connsiteY141" fmla="*/ 1893482 h 2237474"/>
              <a:gd name="connsiteX142" fmla="*/ 3405770 w 12192000"/>
              <a:gd name="connsiteY142" fmla="*/ 1904591 h 2237474"/>
              <a:gd name="connsiteX143" fmla="*/ 3280097 w 12192000"/>
              <a:gd name="connsiteY143" fmla="*/ 1919610 h 2237474"/>
              <a:gd name="connsiteX144" fmla="*/ 3123424 w 12192000"/>
              <a:gd name="connsiteY144" fmla="*/ 1952930 h 2237474"/>
              <a:gd name="connsiteX145" fmla="*/ 3009910 w 12192000"/>
              <a:gd name="connsiteY145" fmla="*/ 1957866 h 2237474"/>
              <a:gd name="connsiteX146" fmla="*/ 2995934 w 12192000"/>
              <a:gd name="connsiteY146" fmla="*/ 1967085 h 2237474"/>
              <a:gd name="connsiteX147" fmla="*/ 2980071 w 12192000"/>
              <a:gd name="connsiteY147" fmla="*/ 1972988 h 2237474"/>
              <a:gd name="connsiteX148" fmla="*/ 2978094 w 12192000"/>
              <a:gd name="connsiteY148" fmla="*/ 1972369 h 2237474"/>
              <a:gd name="connsiteX149" fmla="*/ 2942858 w 12192000"/>
              <a:gd name="connsiteY149" fmla="*/ 1981367 h 2237474"/>
              <a:gd name="connsiteX150" fmla="*/ 2875436 w 12192000"/>
              <a:gd name="connsiteY150" fmla="*/ 1996977 h 2237474"/>
              <a:gd name="connsiteX151" fmla="*/ 2874892 w 12192000"/>
              <a:gd name="connsiteY151" fmla="*/ 1996085 h 2237474"/>
              <a:gd name="connsiteX152" fmla="*/ 2864145 w 12192000"/>
              <a:gd name="connsiteY152" fmla="*/ 1994061 h 2237474"/>
              <a:gd name="connsiteX153" fmla="*/ 2843662 w 12192000"/>
              <a:gd name="connsiteY153" fmla="*/ 1992498 h 2237474"/>
              <a:gd name="connsiteX154" fmla="*/ 2796128 w 12192000"/>
              <a:gd name="connsiteY154" fmla="*/ 1976403 h 2237474"/>
              <a:gd name="connsiteX155" fmla="*/ 2756784 w 12192000"/>
              <a:gd name="connsiteY155" fmla="*/ 1985116 h 2237474"/>
              <a:gd name="connsiteX156" fmla="*/ 2748833 w 12192000"/>
              <a:gd name="connsiteY156" fmla="*/ 1986323 h 2237474"/>
              <a:gd name="connsiteX157" fmla="*/ 2748661 w 12192000"/>
              <a:gd name="connsiteY157" fmla="*/ 1986122 h 2237474"/>
              <a:gd name="connsiteX158" fmla="*/ 2740251 w 12192000"/>
              <a:gd name="connsiteY158" fmla="*/ 1986946 h 2237474"/>
              <a:gd name="connsiteX159" fmla="*/ 2718916 w 12192000"/>
              <a:gd name="connsiteY159" fmla="*/ 1990867 h 2237474"/>
              <a:gd name="connsiteX160" fmla="*/ 2713522 w 12192000"/>
              <a:gd name="connsiteY160" fmla="*/ 1990173 h 2237474"/>
              <a:gd name="connsiteX161" fmla="*/ 2680597 w 12192000"/>
              <a:gd name="connsiteY161" fmla="*/ 1984996 h 2237474"/>
              <a:gd name="connsiteX162" fmla="*/ 2578178 w 12192000"/>
              <a:gd name="connsiteY162" fmla="*/ 1990531 h 2237474"/>
              <a:gd name="connsiteX163" fmla="*/ 2476147 w 12192000"/>
              <a:gd name="connsiteY163" fmla="*/ 1998305 h 2237474"/>
              <a:gd name="connsiteX164" fmla="*/ 2373568 w 12192000"/>
              <a:gd name="connsiteY164" fmla="*/ 2003219 h 2237474"/>
              <a:gd name="connsiteX165" fmla="*/ 2321399 w 12192000"/>
              <a:gd name="connsiteY165" fmla="*/ 1989467 h 2237474"/>
              <a:gd name="connsiteX166" fmla="*/ 2315525 w 12192000"/>
              <a:gd name="connsiteY166" fmla="*/ 1989708 h 2237474"/>
              <a:gd name="connsiteX167" fmla="*/ 2300792 w 12192000"/>
              <a:gd name="connsiteY167" fmla="*/ 1994290 h 2237474"/>
              <a:gd name="connsiteX168" fmla="*/ 2295469 w 12192000"/>
              <a:gd name="connsiteY168" fmla="*/ 1996659 h 2237474"/>
              <a:gd name="connsiteX169" fmla="*/ 2287219 w 12192000"/>
              <a:gd name="connsiteY169" fmla="*/ 1998750 h 2237474"/>
              <a:gd name="connsiteX170" fmla="*/ 2286948 w 12192000"/>
              <a:gd name="connsiteY170" fmla="*/ 1998596 h 2237474"/>
              <a:gd name="connsiteX171" fmla="*/ 2243069 w 12192000"/>
              <a:gd name="connsiteY171" fmla="*/ 2015111 h 2237474"/>
              <a:gd name="connsiteX172" fmla="*/ 2186609 w 12192000"/>
              <a:gd name="connsiteY172" fmla="*/ 2008263 h 2237474"/>
              <a:gd name="connsiteX173" fmla="*/ 2164831 w 12192000"/>
              <a:gd name="connsiteY173" fmla="*/ 2010143 h 2237474"/>
              <a:gd name="connsiteX174" fmla="*/ 2152836 w 12192000"/>
              <a:gd name="connsiteY174" fmla="*/ 2010048 h 2237474"/>
              <a:gd name="connsiteX175" fmla="*/ 2117102 w 12192000"/>
              <a:gd name="connsiteY175" fmla="*/ 2023004 h 2237474"/>
              <a:gd name="connsiteX176" fmla="*/ 2111935 w 12192000"/>
              <a:gd name="connsiteY176" fmla="*/ 2023163 h 2237474"/>
              <a:gd name="connsiteX177" fmla="*/ 2089991 w 12192000"/>
              <a:gd name="connsiteY177" fmla="*/ 2034193 h 2237474"/>
              <a:gd name="connsiteX178" fmla="*/ 2058061 w 12192000"/>
              <a:gd name="connsiteY178" fmla="*/ 2047942 h 2237474"/>
              <a:gd name="connsiteX179" fmla="*/ 2055737 w 12192000"/>
              <a:gd name="connsiteY179" fmla="*/ 2047704 h 2237474"/>
              <a:gd name="connsiteX180" fmla="*/ 2042244 w 12192000"/>
              <a:gd name="connsiteY180" fmla="*/ 2055560 h 2237474"/>
              <a:gd name="connsiteX181" fmla="*/ 1976224 w 12192000"/>
              <a:gd name="connsiteY181" fmla="*/ 2074257 h 2237474"/>
              <a:gd name="connsiteX182" fmla="*/ 1877728 w 12192000"/>
              <a:gd name="connsiteY182" fmla="*/ 2101004 h 2237474"/>
              <a:gd name="connsiteX183" fmla="*/ 1759056 w 12192000"/>
              <a:gd name="connsiteY183" fmla="*/ 2125608 h 2237474"/>
              <a:gd name="connsiteX184" fmla="*/ 1637948 w 12192000"/>
              <a:gd name="connsiteY184" fmla="*/ 2172597 h 2237474"/>
              <a:gd name="connsiteX185" fmla="*/ 1434549 w 12192000"/>
              <a:gd name="connsiteY185" fmla="*/ 2234522 h 2237474"/>
              <a:gd name="connsiteX186" fmla="*/ 1398481 w 12192000"/>
              <a:gd name="connsiteY186" fmla="*/ 2237074 h 2237474"/>
              <a:gd name="connsiteX187" fmla="*/ 1398407 w 12192000"/>
              <a:gd name="connsiteY187" fmla="*/ 2237095 h 2237474"/>
              <a:gd name="connsiteX188" fmla="*/ 1370962 w 12192000"/>
              <a:gd name="connsiteY188" fmla="*/ 2237474 h 2237474"/>
              <a:gd name="connsiteX189" fmla="*/ 1356367 w 12192000"/>
              <a:gd name="connsiteY189" fmla="*/ 2235089 h 2237474"/>
              <a:gd name="connsiteX190" fmla="*/ 1324828 w 12192000"/>
              <a:gd name="connsiteY190" fmla="*/ 2231968 h 2237474"/>
              <a:gd name="connsiteX191" fmla="*/ 1297744 w 12192000"/>
              <a:gd name="connsiteY191" fmla="*/ 2235849 h 2237474"/>
              <a:gd name="connsiteX192" fmla="*/ 1286236 w 12192000"/>
              <a:gd name="connsiteY192" fmla="*/ 2233135 h 2237474"/>
              <a:gd name="connsiteX193" fmla="*/ 1283504 w 12192000"/>
              <a:gd name="connsiteY193" fmla="*/ 2233797 h 2237474"/>
              <a:gd name="connsiteX194" fmla="*/ 1279765 w 12192000"/>
              <a:gd name="connsiteY194" fmla="*/ 2229639 h 2237474"/>
              <a:gd name="connsiteX195" fmla="*/ 1195347 w 12192000"/>
              <a:gd name="connsiteY195" fmla="*/ 2212354 h 2237474"/>
              <a:gd name="connsiteX196" fmla="*/ 970251 w 12192000"/>
              <a:gd name="connsiteY196" fmla="*/ 2221029 h 2237474"/>
              <a:gd name="connsiteX197" fmla="*/ 812914 w 12192000"/>
              <a:gd name="connsiteY197" fmla="*/ 2202752 h 2237474"/>
              <a:gd name="connsiteX198" fmla="*/ 800195 w 12192000"/>
              <a:gd name="connsiteY198" fmla="*/ 2209407 h 2237474"/>
              <a:gd name="connsiteX199" fmla="*/ 784978 w 12192000"/>
              <a:gd name="connsiteY199" fmla="*/ 2212360 h 2237474"/>
              <a:gd name="connsiteX200" fmla="*/ 681987 w 12192000"/>
              <a:gd name="connsiteY200" fmla="*/ 2216757 h 2237474"/>
              <a:gd name="connsiteX201" fmla="*/ 669923 w 12192000"/>
              <a:gd name="connsiteY201" fmla="*/ 2211682 h 2237474"/>
              <a:gd name="connsiteX202" fmla="*/ 648680 w 12192000"/>
              <a:gd name="connsiteY202" fmla="*/ 2206229 h 2237474"/>
              <a:gd name="connsiteX203" fmla="*/ 597225 w 12192000"/>
              <a:gd name="connsiteY203" fmla="*/ 2180999 h 2237474"/>
              <a:gd name="connsiteX204" fmla="*/ 558449 w 12192000"/>
              <a:gd name="connsiteY204" fmla="*/ 2182346 h 2237474"/>
              <a:gd name="connsiteX205" fmla="*/ 550517 w 12192000"/>
              <a:gd name="connsiteY205" fmla="*/ 2182060 h 2237474"/>
              <a:gd name="connsiteX206" fmla="*/ 550309 w 12192000"/>
              <a:gd name="connsiteY206" fmla="*/ 2181825 h 2237474"/>
              <a:gd name="connsiteX207" fmla="*/ 541836 w 12192000"/>
              <a:gd name="connsiteY207" fmla="*/ 2181063 h 2237474"/>
              <a:gd name="connsiteX208" fmla="*/ 536057 w 12192000"/>
              <a:gd name="connsiteY208" fmla="*/ 2181537 h 2237474"/>
              <a:gd name="connsiteX209" fmla="*/ 520671 w 12192000"/>
              <a:gd name="connsiteY209" fmla="*/ 2180980 h 2237474"/>
              <a:gd name="connsiteX210" fmla="*/ 515024 w 12192000"/>
              <a:gd name="connsiteY210" fmla="*/ 2179258 h 2237474"/>
              <a:gd name="connsiteX211" fmla="*/ 512278 w 12192000"/>
              <a:gd name="connsiteY211" fmla="*/ 2176369 h 2237474"/>
              <a:gd name="connsiteX212" fmla="*/ 480419 w 12192000"/>
              <a:gd name="connsiteY212" fmla="*/ 2167807 h 2237474"/>
              <a:gd name="connsiteX213" fmla="*/ 413835 w 12192000"/>
              <a:gd name="connsiteY213" fmla="*/ 2156783 h 2237474"/>
              <a:gd name="connsiteX214" fmla="*/ 376513 w 12192000"/>
              <a:gd name="connsiteY214" fmla="*/ 2154014 h 2237474"/>
              <a:gd name="connsiteX215" fmla="*/ 273386 w 12192000"/>
              <a:gd name="connsiteY215" fmla="*/ 2142551 h 2237474"/>
              <a:gd name="connsiteX216" fmla="*/ 169207 w 12192000"/>
              <a:gd name="connsiteY216" fmla="*/ 2128100 h 2237474"/>
              <a:gd name="connsiteX217" fmla="*/ 93149 w 12192000"/>
              <a:gd name="connsiteY217" fmla="*/ 2105324 h 2237474"/>
              <a:gd name="connsiteX218" fmla="*/ 88109 w 12192000"/>
              <a:gd name="connsiteY218" fmla="*/ 2106704 h 2237474"/>
              <a:gd name="connsiteX219" fmla="*/ 80022 w 12192000"/>
              <a:gd name="connsiteY219" fmla="*/ 2107254 h 2237474"/>
              <a:gd name="connsiteX220" fmla="*/ 79717 w 12192000"/>
              <a:gd name="connsiteY220" fmla="*/ 2107046 h 2237474"/>
              <a:gd name="connsiteX221" fmla="*/ 72352 w 12192000"/>
              <a:gd name="connsiteY221" fmla="*/ 2107991 h 2237474"/>
              <a:gd name="connsiteX222" fmla="*/ 37645 w 12192000"/>
              <a:gd name="connsiteY222" fmla="*/ 2115401 h 2237474"/>
              <a:gd name="connsiteX223" fmla="*/ 4572 w 12192000"/>
              <a:gd name="connsiteY223" fmla="*/ 2111091 h 2237474"/>
              <a:gd name="connsiteX224" fmla="*/ 0 w 12192000"/>
              <a:gd name="connsiteY224" fmla="*/ 2110468 h 2237474"/>
              <a:gd name="connsiteX225" fmla="*/ 0 w 12192000"/>
              <a:gd name="connsiteY22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02328 w 12192000"/>
              <a:gd name="connsiteY66" fmla="*/ 1345865 h 2237474"/>
              <a:gd name="connsiteX67" fmla="*/ 7898322 w 12192000"/>
              <a:gd name="connsiteY67" fmla="*/ 1345689 h 2237474"/>
              <a:gd name="connsiteX68" fmla="*/ 7875879 w 12192000"/>
              <a:gd name="connsiteY68" fmla="*/ 1345646 h 2237474"/>
              <a:gd name="connsiteX69" fmla="*/ 7840612 w 12192000"/>
              <a:gd name="connsiteY69" fmla="*/ 1369373 h 2237474"/>
              <a:gd name="connsiteX70" fmla="*/ 7786819 w 12192000"/>
              <a:gd name="connsiteY70" fmla="*/ 1378970 h 2237474"/>
              <a:gd name="connsiteX71" fmla="*/ 7548172 w 12192000"/>
              <a:gd name="connsiteY71" fmla="*/ 1417460 h 2237474"/>
              <a:gd name="connsiteX72" fmla="*/ 7483437 w 12192000"/>
              <a:gd name="connsiteY72" fmla="*/ 1478152 h 2237474"/>
              <a:gd name="connsiteX73" fmla="*/ 7377870 w 12192000"/>
              <a:gd name="connsiteY73" fmla="*/ 1523319 h 2237474"/>
              <a:gd name="connsiteX74" fmla="*/ 7230737 w 12192000"/>
              <a:gd name="connsiteY74" fmla="*/ 1562633 h 2237474"/>
              <a:gd name="connsiteX75" fmla="*/ 7224458 w 12192000"/>
              <a:gd name="connsiteY75" fmla="*/ 1573008 h 2237474"/>
              <a:gd name="connsiteX76" fmla="*/ 7213486 w 12192000"/>
              <a:gd name="connsiteY76" fmla="*/ 1580987 h 2237474"/>
              <a:gd name="connsiteX77" fmla="*/ 7183121 w 12192000"/>
              <a:gd name="connsiteY77" fmla="*/ 1595162 h 2237474"/>
              <a:gd name="connsiteX78" fmla="*/ 7164601 w 12192000"/>
              <a:gd name="connsiteY78" fmla="*/ 1606490 h 2237474"/>
              <a:gd name="connsiteX79" fmla="*/ 7114651 w 12192000"/>
              <a:gd name="connsiteY79" fmla="*/ 1620959 h 2237474"/>
              <a:gd name="connsiteX80" fmla="*/ 7092727 w 12192000"/>
              <a:gd name="connsiteY80" fmla="*/ 1623628 h 2237474"/>
              <a:gd name="connsiteX81" fmla="*/ 7031309 w 12192000"/>
              <a:gd name="connsiteY81" fmla="*/ 1619451 h 2237474"/>
              <a:gd name="connsiteX82" fmla="*/ 6999084 w 12192000"/>
              <a:gd name="connsiteY82" fmla="*/ 1634317 h 2237474"/>
              <a:gd name="connsiteX83" fmla="*/ 6992107 w 12192000"/>
              <a:gd name="connsiteY83" fmla="*/ 1636860 h 2237474"/>
              <a:gd name="connsiteX84" fmla="*/ 6991765 w 12192000"/>
              <a:gd name="connsiteY84" fmla="*/ 1636725 h 2237474"/>
              <a:gd name="connsiteX85" fmla="*/ 6900177 w 12192000"/>
              <a:gd name="connsiteY85" fmla="*/ 1636016 h 2237474"/>
              <a:gd name="connsiteX86" fmla="*/ 6795372 w 12192000"/>
              <a:gd name="connsiteY86" fmla="*/ 1644845 h 2237474"/>
              <a:gd name="connsiteX87" fmla="*/ 6692251 w 12192000"/>
              <a:gd name="connsiteY87" fmla="*/ 1656357 h 2237474"/>
              <a:gd name="connsiteX88" fmla="*/ 6655235 w 12192000"/>
              <a:gd name="connsiteY88" fmla="*/ 1661869 h 2237474"/>
              <a:gd name="connsiteX89" fmla="*/ 6587857 w 12192000"/>
              <a:gd name="connsiteY89" fmla="*/ 1665769 h 2237474"/>
              <a:gd name="connsiteX90" fmla="*/ 6554894 w 12192000"/>
              <a:gd name="connsiteY90" fmla="*/ 1664428 h 2237474"/>
              <a:gd name="connsiteX91" fmla="*/ 6516595 w 12192000"/>
              <a:gd name="connsiteY91" fmla="*/ 1667475 h 2237474"/>
              <a:gd name="connsiteX92" fmla="*/ 6508541 w 12192000"/>
              <a:gd name="connsiteY92" fmla="*/ 1668757 h 2237474"/>
              <a:gd name="connsiteX93" fmla="*/ 6471012 w 12192000"/>
              <a:gd name="connsiteY93" fmla="*/ 1678604 h 2237474"/>
              <a:gd name="connsiteX94" fmla="*/ 6415265 w 12192000"/>
              <a:gd name="connsiteY94" fmla="*/ 1665317 h 2237474"/>
              <a:gd name="connsiteX95" fmla="*/ 6364035 w 12192000"/>
              <a:gd name="connsiteY95" fmla="*/ 1667683 h 2237474"/>
              <a:gd name="connsiteX96" fmla="*/ 6280959 w 12192000"/>
              <a:gd name="connsiteY96" fmla="*/ 1689329 h 2237474"/>
              <a:gd name="connsiteX97" fmla="*/ 6243319 w 12192000"/>
              <a:gd name="connsiteY97" fmla="*/ 1695560 h 2237474"/>
              <a:gd name="connsiteX98" fmla="*/ 6098321 w 12192000"/>
              <a:gd name="connsiteY98" fmla="*/ 1721646 h 2237474"/>
              <a:gd name="connsiteX99" fmla="*/ 5880652 w 12192000"/>
              <a:gd name="connsiteY99" fmla="*/ 1779643 h 2237474"/>
              <a:gd name="connsiteX100" fmla="*/ 5785959 w 12192000"/>
              <a:gd name="connsiteY100" fmla="*/ 1775307 h 2237474"/>
              <a:gd name="connsiteX101" fmla="*/ 5643534 w 12192000"/>
              <a:gd name="connsiteY101" fmla="*/ 1802919 h 2237474"/>
              <a:gd name="connsiteX102" fmla="*/ 5518799 w 12192000"/>
              <a:gd name="connsiteY102" fmla="*/ 1818312 h 2237474"/>
              <a:gd name="connsiteX103" fmla="*/ 5505014 w 12192000"/>
              <a:gd name="connsiteY103" fmla="*/ 1819259 h 2237474"/>
              <a:gd name="connsiteX104" fmla="*/ 5453307 w 12192000"/>
              <a:gd name="connsiteY104" fmla="*/ 1815450 h 2237474"/>
              <a:gd name="connsiteX105" fmla="*/ 5364192 w 12192000"/>
              <a:gd name="connsiteY105" fmla="*/ 1826074 h 2237474"/>
              <a:gd name="connsiteX106" fmla="*/ 5350380 w 12192000"/>
              <a:gd name="connsiteY106" fmla="*/ 1830891 h 2237474"/>
              <a:gd name="connsiteX107" fmla="*/ 5259633 w 12192000"/>
              <a:gd name="connsiteY107" fmla="*/ 1837160 h 2237474"/>
              <a:gd name="connsiteX108" fmla="*/ 5197513 w 12192000"/>
              <a:gd name="connsiteY108" fmla="*/ 1844718 h 2237474"/>
              <a:gd name="connsiteX109" fmla="*/ 5184170 w 12192000"/>
              <a:gd name="connsiteY109" fmla="*/ 1849402 h 2237474"/>
              <a:gd name="connsiteX110" fmla="*/ 5168852 w 12192000"/>
              <a:gd name="connsiteY110" fmla="*/ 1844846 h 2237474"/>
              <a:gd name="connsiteX111" fmla="*/ 5164370 w 12192000"/>
              <a:gd name="connsiteY111" fmla="*/ 1840597 h 2237474"/>
              <a:gd name="connsiteX112" fmla="*/ 5114927 w 12192000"/>
              <a:gd name="connsiteY112" fmla="*/ 1847827 h 2237474"/>
              <a:gd name="connsiteX113" fmla="*/ 5108970 w 12192000"/>
              <a:gd name="connsiteY113" fmla="*/ 1847935 h 2237474"/>
              <a:gd name="connsiteX114" fmla="*/ 5067961 w 12192000"/>
              <a:gd name="connsiteY114" fmla="*/ 1845917 h 2237474"/>
              <a:gd name="connsiteX115" fmla="*/ 5007075 w 12192000"/>
              <a:gd name="connsiteY115" fmla="*/ 1838626 h 2237474"/>
              <a:gd name="connsiteX116" fmla="*/ 4944087 w 12192000"/>
              <a:gd name="connsiteY116" fmla="*/ 1823332 h 2237474"/>
              <a:gd name="connsiteX117" fmla="*/ 4907662 w 12192000"/>
              <a:gd name="connsiteY117" fmla="*/ 1816900 h 2237474"/>
              <a:gd name="connsiteX118" fmla="*/ 4882386 w 12192000"/>
              <a:gd name="connsiteY118" fmla="*/ 1809844 h 2237474"/>
              <a:gd name="connsiteX119" fmla="*/ 4811440 w 12192000"/>
              <a:gd name="connsiteY119" fmla="*/ 1804655 h 2237474"/>
              <a:gd name="connsiteX120" fmla="*/ 4691075 w 12192000"/>
              <a:gd name="connsiteY120" fmla="*/ 1801389 h 2237474"/>
              <a:gd name="connsiteX121" fmla="*/ 4611738 w 12192000"/>
              <a:gd name="connsiteY121" fmla="*/ 1776964 h 2237474"/>
              <a:gd name="connsiteX122" fmla="*/ 4560070 w 12192000"/>
              <a:gd name="connsiteY122" fmla="*/ 1785640 h 2237474"/>
              <a:gd name="connsiteX123" fmla="*/ 4536503 w 12192000"/>
              <a:gd name="connsiteY123" fmla="*/ 1785334 h 2237474"/>
              <a:gd name="connsiteX124" fmla="*/ 4513724 w 12192000"/>
              <a:gd name="connsiteY124" fmla="*/ 1791996 h 2237474"/>
              <a:gd name="connsiteX125" fmla="*/ 4459810 w 12192000"/>
              <a:gd name="connsiteY125" fmla="*/ 1797886 h 2237474"/>
              <a:gd name="connsiteX126" fmla="*/ 4379064 w 12192000"/>
              <a:gd name="connsiteY126" fmla="*/ 1817177 h 2237474"/>
              <a:gd name="connsiteX127" fmla="*/ 4319209 w 12192000"/>
              <a:gd name="connsiteY127" fmla="*/ 1834833 h 2237474"/>
              <a:gd name="connsiteX128" fmla="*/ 4290981 w 12192000"/>
              <a:gd name="connsiteY128" fmla="*/ 1839677 h 2237474"/>
              <a:gd name="connsiteX129" fmla="*/ 4285792 w 12192000"/>
              <a:gd name="connsiteY129" fmla="*/ 1836231 h 2237474"/>
              <a:gd name="connsiteX130" fmla="*/ 4238372 w 12192000"/>
              <a:gd name="connsiteY130" fmla="*/ 1851480 h 2237474"/>
              <a:gd name="connsiteX131" fmla="*/ 4232517 w 12192000"/>
              <a:gd name="connsiteY131" fmla="*/ 1852567 h 2237474"/>
              <a:gd name="connsiteX132" fmla="*/ 4191732 w 12192000"/>
              <a:gd name="connsiteY132" fmla="*/ 1857328 h 2237474"/>
              <a:gd name="connsiteX133" fmla="*/ 4065532 w 12192000"/>
              <a:gd name="connsiteY133" fmla="*/ 1855477 h 2237474"/>
              <a:gd name="connsiteX134" fmla="*/ 4028460 w 12192000"/>
              <a:gd name="connsiteY134" fmla="*/ 1855137 h 2237474"/>
              <a:gd name="connsiteX135" fmla="*/ 4002267 w 12192000"/>
              <a:gd name="connsiteY135" fmla="*/ 1852352 h 2237474"/>
              <a:gd name="connsiteX136" fmla="*/ 3931396 w 12192000"/>
              <a:gd name="connsiteY136" fmla="*/ 1858915 h 2237474"/>
              <a:gd name="connsiteX137" fmla="*/ 3812162 w 12192000"/>
              <a:gd name="connsiteY137" fmla="*/ 1875501 h 2237474"/>
              <a:gd name="connsiteX138" fmla="*/ 3729530 w 12192000"/>
              <a:gd name="connsiteY138" fmla="*/ 1864513 h 2237474"/>
              <a:gd name="connsiteX139" fmla="*/ 3680177 w 12192000"/>
              <a:gd name="connsiteY139" fmla="*/ 1881552 h 2237474"/>
              <a:gd name="connsiteX140" fmla="*/ 3567259 w 12192000"/>
              <a:gd name="connsiteY140" fmla="*/ 1893482 h 2237474"/>
              <a:gd name="connsiteX141" fmla="*/ 3405770 w 12192000"/>
              <a:gd name="connsiteY141" fmla="*/ 1904591 h 2237474"/>
              <a:gd name="connsiteX142" fmla="*/ 3280097 w 12192000"/>
              <a:gd name="connsiteY142" fmla="*/ 1919610 h 2237474"/>
              <a:gd name="connsiteX143" fmla="*/ 3123424 w 12192000"/>
              <a:gd name="connsiteY143" fmla="*/ 1952930 h 2237474"/>
              <a:gd name="connsiteX144" fmla="*/ 3009910 w 12192000"/>
              <a:gd name="connsiteY144" fmla="*/ 1957866 h 2237474"/>
              <a:gd name="connsiteX145" fmla="*/ 2995934 w 12192000"/>
              <a:gd name="connsiteY145" fmla="*/ 1967085 h 2237474"/>
              <a:gd name="connsiteX146" fmla="*/ 2980071 w 12192000"/>
              <a:gd name="connsiteY146" fmla="*/ 1972988 h 2237474"/>
              <a:gd name="connsiteX147" fmla="*/ 2978094 w 12192000"/>
              <a:gd name="connsiteY147" fmla="*/ 1972369 h 2237474"/>
              <a:gd name="connsiteX148" fmla="*/ 2942858 w 12192000"/>
              <a:gd name="connsiteY148" fmla="*/ 1981367 h 2237474"/>
              <a:gd name="connsiteX149" fmla="*/ 2875436 w 12192000"/>
              <a:gd name="connsiteY149" fmla="*/ 1996977 h 2237474"/>
              <a:gd name="connsiteX150" fmla="*/ 2874892 w 12192000"/>
              <a:gd name="connsiteY150" fmla="*/ 1996085 h 2237474"/>
              <a:gd name="connsiteX151" fmla="*/ 2864145 w 12192000"/>
              <a:gd name="connsiteY151" fmla="*/ 1994061 h 2237474"/>
              <a:gd name="connsiteX152" fmla="*/ 2843662 w 12192000"/>
              <a:gd name="connsiteY152" fmla="*/ 1992498 h 2237474"/>
              <a:gd name="connsiteX153" fmla="*/ 2796128 w 12192000"/>
              <a:gd name="connsiteY153" fmla="*/ 1976403 h 2237474"/>
              <a:gd name="connsiteX154" fmla="*/ 2756784 w 12192000"/>
              <a:gd name="connsiteY154" fmla="*/ 1985116 h 2237474"/>
              <a:gd name="connsiteX155" fmla="*/ 2748833 w 12192000"/>
              <a:gd name="connsiteY155" fmla="*/ 1986323 h 2237474"/>
              <a:gd name="connsiteX156" fmla="*/ 2748661 w 12192000"/>
              <a:gd name="connsiteY156" fmla="*/ 1986122 h 2237474"/>
              <a:gd name="connsiteX157" fmla="*/ 2740251 w 12192000"/>
              <a:gd name="connsiteY157" fmla="*/ 1986946 h 2237474"/>
              <a:gd name="connsiteX158" fmla="*/ 2718916 w 12192000"/>
              <a:gd name="connsiteY158" fmla="*/ 1990867 h 2237474"/>
              <a:gd name="connsiteX159" fmla="*/ 2713522 w 12192000"/>
              <a:gd name="connsiteY159" fmla="*/ 1990173 h 2237474"/>
              <a:gd name="connsiteX160" fmla="*/ 2680597 w 12192000"/>
              <a:gd name="connsiteY160" fmla="*/ 1984996 h 2237474"/>
              <a:gd name="connsiteX161" fmla="*/ 2578178 w 12192000"/>
              <a:gd name="connsiteY161" fmla="*/ 1990531 h 2237474"/>
              <a:gd name="connsiteX162" fmla="*/ 2476147 w 12192000"/>
              <a:gd name="connsiteY162" fmla="*/ 1998305 h 2237474"/>
              <a:gd name="connsiteX163" fmla="*/ 2373568 w 12192000"/>
              <a:gd name="connsiteY163" fmla="*/ 2003219 h 2237474"/>
              <a:gd name="connsiteX164" fmla="*/ 2321399 w 12192000"/>
              <a:gd name="connsiteY164" fmla="*/ 1989467 h 2237474"/>
              <a:gd name="connsiteX165" fmla="*/ 2315525 w 12192000"/>
              <a:gd name="connsiteY165" fmla="*/ 1989708 h 2237474"/>
              <a:gd name="connsiteX166" fmla="*/ 2300792 w 12192000"/>
              <a:gd name="connsiteY166" fmla="*/ 1994290 h 2237474"/>
              <a:gd name="connsiteX167" fmla="*/ 2295469 w 12192000"/>
              <a:gd name="connsiteY167" fmla="*/ 1996659 h 2237474"/>
              <a:gd name="connsiteX168" fmla="*/ 2287219 w 12192000"/>
              <a:gd name="connsiteY168" fmla="*/ 1998750 h 2237474"/>
              <a:gd name="connsiteX169" fmla="*/ 2286948 w 12192000"/>
              <a:gd name="connsiteY169" fmla="*/ 1998596 h 2237474"/>
              <a:gd name="connsiteX170" fmla="*/ 2243069 w 12192000"/>
              <a:gd name="connsiteY170" fmla="*/ 2015111 h 2237474"/>
              <a:gd name="connsiteX171" fmla="*/ 2186609 w 12192000"/>
              <a:gd name="connsiteY171" fmla="*/ 2008263 h 2237474"/>
              <a:gd name="connsiteX172" fmla="*/ 2164831 w 12192000"/>
              <a:gd name="connsiteY172" fmla="*/ 2010143 h 2237474"/>
              <a:gd name="connsiteX173" fmla="*/ 2152836 w 12192000"/>
              <a:gd name="connsiteY173" fmla="*/ 2010048 h 2237474"/>
              <a:gd name="connsiteX174" fmla="*/ 2117102 w 12192000"/>
              <a:gd name="connsiteY174" fmla="*/ 2023004 h 2237474"/>
              <a:gd name="connsiteX175" fmla="*/ 2111935 w 12192000"/>
              <a:gd name="connsiteY175" fmla="*/ 2023163 h 2237474"/>
              <a:gd name="connsiteX176" fmla="*/ 2089991 w 12192000"/>
              <a:gd name="connsiteY176" fmla="*/ 2034193 h 2237474"/>
              <a:gd name="connsiteX177" fmla="*/ 2058061 w 12192000"/>
              <a:gd name="connsiteY177" fmla="*/ 2047942 h 2237474"/>
              <a:gd name="connsiteX178" fmla="*/ 2055737 w 12192000"/>
              <a:gd name="connsiteY178" fmla="*/ 2047704 h 2237474"/>
              <a:gd name="connsiteX179" fmla="*/ 2042244 w 12192000"/>
              <a:gd name="connsiteY179" fmla="*/ 2055560 h 2237474"/>
              <a:gd name="connsiteX180" fmla="*/ 1976224 w 12192000"/>
              <a:gd name="connsiteY180" fmla="*/ 2074257 h 2237474"/>
              <a:gd name="connsiteX181" fmla="*/ 1877728 w 12192000"/>
              <a:gd name="connsiteY181" fmla="*/ 2101004 h 2237474"/>
              <a:gd name="connsiteX182" fmla="*/ 1759056 w 12192000"/>
              <a:gd name="connsiteY182" fmla="*/ 2125608 h 2237474"/>
              <a:gd name="connsiteX183" fmla="*/ 1637948 w 12192000"/>
              <a:gd name="connsiteY183" fmla="*/ 2172597 h 2237474"/>
              <a:gd name="connsiteX184" fmla="*/ 1434549 w 12192000"/>
              <a:gd name="connsiteY184" fmla="*/ 2234522 h 2237474"/>
              <a:gd name="connsiteX185" fmla="*/ 1398481 w 12192000"/>
              <a:gd name="connsiteY185" fmla="*/ 2237074 h 2237474"/>
              <a:gd name="connsiteX186" fmla="*/ 1398407 w 12192000"/>
              <a:gd name="connsiteY186" fmla="*/ 2237095 h 2237474"/>
              <a:gd name="connsiteX187" fmla="*/ 1370962 w 12192000"/>
              <a:gd name="connsiteY187" fmla="*/ 2237474 h 2237474"/>
              <a:gd name="connsiteX188" fmla="*/ 1356367 w 12192000"/>
              <a:gd name="connsiteY188" fmla="*/ 2235089 h 2237474"/>
              <a:gd name="connsiteX189" fmla="*/ 1324828 w 12192000"/>
              <a:gd name="connsiteY189" fmla="*/ 2231968 h 2237474"/>
              <a:gd name="connsiteX190" fmla="*/ 1297744 w 12192000"/>
              <a:gd name="connsiteY190" fmla="*/ 2235849 h 2237474"/>
              <a:gd name="connsiteX191" fmla="*/ 1286236 w 12192000"/>
              <a:gd name="connsiteY191" fmla="*/ 2233135 h 2237474"/>
              <a:gd name="connsiteX192" fmla="*/ 1283504 w 12192000"/>
              <a:gd name="connsiteY192" fmla="*/ 2233797 h 2237474"/>
              <a:gd name="connsiteX193" fmla="*/ 1279765 w 12192000"/>
              <a:gd name="connsiteY193" fmla="*/ 2229639 h 2237474"/>
              <a:gd name="connsiteX194" fmla="*/ 1195347 w 12192000"/>
              <a:gd name="connsiteY194" fmla="*/ 2212354 h 2237474"/>
              <a:gd name="connsiteX195" fmla="*/ 970251 w 12192000"/>
              <a:gd name="connsiteY195" fmla="*/ 2221029 h 2237474"/>
              <a:gd name="connsiteX196" fmla="*/ 812914 w 12192000"/>
              <a:gd name="connsiteY196" fmla="*/ 2202752 h 2237474"/>
              <a:gd name="connsiteX197" fmla="*/ 800195 w 12192000"/>
              <a:gd name="connsiteY197" fmla="*/ 2209407 h 2237474"/>
              <a:gd name="connsiteX198" fmla="*/ 784978 w 12192000"/>
              <a:gd name="connsiteY198" fmla="*/ 2212360 h 2237474"/>
              <a:gd name="connsiteX199" fmla="*/ 681987 w 12192000"/>
              <a:gd name="connsiteY199" fmla="*/ 2216757 h 2237474"/>
              <a:gd name="connsiteX200" fmla="*/ 669923 w 12192000"/>
              <a:gd name="connsiteY200" fmla="*/ 2211682 h 2237474"/>
              <a:gd name="connsiteX201" fmla="*/ 648680 w 12192000"/>
              <a:gd name="connsiteY201" fmla="*/ 2206229 h 2237474"/>
              <a:gd name="connsiteX202" fmla="*/ 597225 w 12192000"/>
              <a:gd name="connsiteY202" fmla="*/ 2180999 h 2237474"/>
              <a:gd name="connsiteX203" fmla="*/ 558449 w 12192000"/>
              <a:gd name="connsiteY203" fmla="*/ 2182346 h 2237474"/>
              <a:gd name="connsiteX204" fmla="*/ 550517 w 12192000"/>
              <a:gd name="connsiteY204" fmla="*/ 2182060 h 2237474"/>
              <a:gd name="connsiteX205" fmla="*/ 550309 w 12192000"/>
              <a:gd name="connsiteY205" fmla="*/ 2181825 h 2237474"/>
              <a:gd name="connsiteX206" fmla="*/ 541836 w 12192000"/>
              <a:gd name="connsiteY206" fmla="*/ 2181063 h 2237474"/>
              <a:gd name="connsiteX207" fmla="*/ 536057 w 12192000"/>
              <a:gd name="connsiteY207" fmla="*/ 2181537 h 2237474"/>
              <a:gd name="connsiteX208" fmla="*/ 520671 w 12192000"/>
              <a:gd name="connsiteY208" fmla="*/ 2180980 h 2237474"/>
              <a:gd name="connsiteX209" fmla="*/ 515024 w 12192000"/>
              <a:gd name="connsiteY209" fmla="*/ 2179258 h 2237474"/>
              <a:gd name="connsiteX210" fmla="*/ 512278 w 12192000"/>
              <a:gd name="connsiteY210" fmla="*/ 2176369 h 2237474"/>
              <a:gd name="connsiteX211" fmla="*/ 480419 w 12192000"/>
              <a:gd name="connsiteY211" fmla="*/ 2167807 h 2237474"/>
              <a:gd name="connsiteX212" fmla="*/ 413835 w 12192000"/>
              <a:gd name="connsiteY212" fmla="*/ 2156783 h 2237474"/>
              <a:gd name="connsiteX213" fmla="*/ 376513 w 12192000"/>
              <a:gd name="connsiteY213" fmla="*/ 2154014 h 2237474"/>
              <a:gd name="connsiteX214" fmla="*/ 273386 w 12192000"/>
              <a:gd name="connsiteY214" fmla="*/ 2142551 h 2237474"/>
              <a:gd name="connsiteX215" fmla="*/ 169207 w 12192000"/>
              <a:gd name="connsiteY215" fmla="*/ 2128100 h 2237474"/>
              <a:gd name="connsiteX216" fmla="*/ 93149 w 12192000"/>
              <a:gd name="connsiteY216" fmla="*/ 2105324 h 2237474"/>
              <a:gd name="connsiteX217" fmla="*/ 88109 w 12192000"/>
              <a:gd name="connsiteY217" fmla="*/ 2106704 h 2237474"/>
              <a:gd name="connsiteX218" fmla="*/ 80022 w 12192000"/>
              <a:gd name="connsiteY218" fmla="*/ 2107254 h 2237474"/>
              <a:gd name="connsiteX219" fmla="*/ 79717 w 12192000"/>
              <a:gd name="connsiteY219" fmla="*/ 2107046 h 2237474"/>
              <a:gd name="connsiteX220" fmla="*/ 72352 w 12192000"/>
              <a:gd name="connsiteY220" fmla="*/ 2107991 h 2237474"/>
              <a:gd name="connsiteX221" fmla="*/ 37645 w 12192000"/>
              <a:gd name="connsiteY221" fmla="*/ 2115401 h 2237474"/>
              <a:gd name="connsiteX222" fmla="*/ 4572 w 12192000"/>
              <a:gd name="connsiteY222" fmla="*/ 2111091 h 2237474"/>
              <a:gd name="connsiteX223" fmla="*/ 0 w 12192000"/>
              <a:gd name="connsiteY223" fmla="*/ 2110468 h 2237474"/>
              <a:gd name="connsiteX224" fmla="*/ 0 w 12192000"/>
              <a:gd name="connsiteY22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02328 w 12192000"/>
              <a:gd name="connsiteY66" fmla="*/ 1345865 h 2237474"/>
              <a:gd name="connsiteX67" fmla="*/ 7898322 w 12192000"/>
              <a:gd name="connsiteY67" fmla="*/ 1345689 h 2237474"/>
              <a:gd name="connsiteX68" fmla="*/ 7875879 w 12192000"/>
              <a:gd name="connsiteY68" fmla="*/ 1345646 h 2237474"/>
              <a:gd name="connsiteX69" fmla="*/ 7840612 w 12192000"/>
              <a:gd name="connsiteY69" fmla="*/ 1369373 h 2237474"/>
              <a:gd name="connsiteX70" fmla="*/ 7786819 w 12192000"/>
              <a:gd name="connsiteY70" fmla="*/ 1378970 h 2237474"/>
              <a:gd name="connsiteX71" fmla="*/ 7548172 w 12192000"/>
              <a:gd name="connsiteY71" fmla="*/ 1417460 h 2237474"/>
              <a:gd name="connsiteX72" fmla="*/ 7483437 w 12192000"/>
              <a:gd name="connsiteY72" fmla="*/ 1478152 h 2237474"/>
              <a:gd name="connsiteX73" fmla="*/ 7377870 w 12192000"/>
              <a:gd name="connsiteY73" fmla="*/ 1523319 h 2237474"/>
              <a:gd name="connsiteX74" fmla="*/ 7230737 w 12192000"/>
              <a:gd name="connsiteY74" fmla="*/ 1562633 h 2237474"/>
              <a:gd name="connsiteX75" fmla="*/ 7224458 w 12192000"/>
              <a:gd name="connsiteY75" fmla="*/ 1573008 h 2237474"/>
              <a:gd name="connsiteX76" fmla="*/ 7213486 w 12192000"/>
              <a:gd name="connsiteY76" fmla="*/ 1580987 h 2237474"/>
              <a:gd name="connsiteX77" fmla="*/ 7183121 w 12192000"/>
              <a:gd name="connsiteY77" fmla="*/ 1595162 h 2237474"/>
              <a:gd name="connsiteX78" fmla="*/ 7164601 w 12192000"/>
              <a:gd name="connsiteY78" fmla="*/ 1606490 h 2237474"/>
              <a:gd name="connsiteX79" fmla="*/ 7114651 w 12192000"/>
              <a:gd name="connsiteY79" fmla="*/ 1620959 h 2237474"/>
              <a:gd name="connsiteX80" fmla="*/ 7092727 w 12192000"/>
              <a:gd name="connsiteY80" fmla="*/ 1623628 h 2237474"/>
              <a:gd name="connsiteX81" fmla="*/ 7031309 w 12192000"/>
              <a:gd name="connsiteY81" fmla="*/ 1619451 h 2237474"/>
              <a:gd name="connsiteX82" fmla="*/ 6999084 w 12192000"/>
              <a:gd name="connsiteY82" fmla="*/ 1634317 h 2237474"/>
              <a:gd name="connsiteX83" fmla="*/ 6992107 w 12192000"/>
              <a:gd name="connsiteY83" fmla="*/ 1636860 h 2237474"/>
              <a:gd name="connsiteX84" fmla="*/ 6991765 w 12192000"/>
              <a:gd name="connsiteY84" fmla="*/ 1636725 h 2237474"/>
              <a:gd name="connsiteX85" fmla="*/ 6900177 w 12192000"/>
              <a:gd name="connsiteY85" fmla="*/ 1636016 h 2237474"/>
              <a:gd name="connsiteX86" fmla="*/ 6795372 w 12192000"/>
              <a:gd name="connsiteY86" fmla="*/ 1644845 h 2237474"/>
              <a:gd name="connsiteX87" fmla="*/ 6692251 w 12192000"/>
              <a:gd name="connsiteY87" fmla="*/ 1656357 h 2237474"/>
              <a:gd name="connsiteX88" fmla="*/ 6655235 w 12192000"/>
              <a:gd name="connsiteY88" fmla="*/ 1661869 h 2237474"/>
              <a:gd name="connsiteX89" fmla="*/ 6587857 w 12192000"/>
              <a:gd name="connsiteY89" fmla="*/ 1665769 h 2237474"/>
              <a:gd name="connsiteX90" fmla="*/ 6554894 w 12192000"/>
              <a:gd name="connsiteY90" fmla="*/ 1664428 h 2237474"/>
              <a:gd name="connsiteX91" fmla="*/ 6516595 w 12192000"/>
              <a:gd name="connsiteY91" fmla="*/ 1667475 h 2237474"/>
              <a:gd name="connsiteX92" fmla="*/ 6508541 w 12192000"/>
              <a:gd name="connsiteY92" fmla="*/ 1668757 h 2237474"/>
              <a:gd name="connsiteX93" fmla="*/ 6471012 w 12192000"/>
              <a:gd name="connsiteY93" fmla="*/ 1678604 h 2237474"/>
              <a:gd name="connsiteX94" fmla="*/ 6415265 w 12192000"/>
              <a:gd name="connsiteY94" fmla="*/ 1665317 h 2237474"/>
              <a:gd name="connsiteX95" fmla="*/ 6364035 w 12192000"/>
              <a:gd name="connsiteY95" fmla="*/ 1667683 h 2237474"/>
              <a:gd name="connsiteX96" fmla="*/ 6280959 w 12192000"/>
              <a:gd name="connsiteY96" fmla="*/ 1689329 h 2237474"/>
              <a:gd name="connsiteX97" fmla="*/ 6243319 w 12192000"/>
              <a:gd name="connsiteY97" fmla="*/ 1695560 h 2237474"/>
              <a:gd name="connsiteX98" fmla="*/ 6098321 w 12192000"/>
              <a:gd name="connsiteY98" fmla="*/ 1721646 h 2237474"/>
              <a:gd name="connsiteX99" fmla="*/ 5880652 w 12192000"/>
              <a:gd name="connsiteY99" fmla="*/ 1779643 h 2237474"/>
              <a:gd name="connsiteX100" fmla="*/ 5785959 w 12192000"/>
              <a:gd name="connsiteY100" fmla="*/ 1775307 h 2237474"/>
              <a:gd name="connsiteX101" fmla="*/ 5643534 w 12192000"/>
              <a:gd name="connsiteY101" fmla="*/ 1802919 h 2237474"/>
              <a:gd name="connsiteX102" fmla="*/ 5518799 w 12192000"/>
              <a:gd name="connsiteY102" fmla="*/ 1818312 h 2237474"/>
              <a:gd name="connsiteX103" fmla="*/ 5505014 w 12192000"/>
              <a:gd name="connsiteY103" fmla="*/ 1819259 h 2237474"/>
              <a:gd name="connsiteX104" fmla="*/ 5453307 w 12192000"/>
              <a:gd name="connsiteY104" fmla="*/ 1815450 h 2237474"/>
              <a:gd name="connsiteX105" fmla="*/ 5364192 w 12192000"/>
              <a:gd name="connsiteY105" fmla="*/ 1826074 h 2237474"/>
              <a:gd name="connsiteX106" fmla="*/ 5350380 w 12192000"/>
              <a:gd name="connsiteY106" fmla="*/ 1830891 h 2237474"/>
              <a:gd name="connsiteX107" fmla="*/ 5259633 w 12192000"/>
              <a:gd name="connsiteY107" fmla="*/ 1837160 h 2237474"/>
              <a:gd name="connsiteX108" fmla="*/ 5197513 w 12192000"/>
              <a:gd name="connsiteY108" fmla="*/ 1844718 h 2237474"/>
              <a:gd name="connsiteX109" fmla="*/ 5184170 w 12192000"/>
              <a:gd name="connsiteY109" fmla="*/ 1849402 h 2237474"/>
              <a:gd name="connsiteX110" fmla="*/ 5168852 w 12192000"/>
              <a:gd name="connsiteY110" fmla="*/ 1844846 h 2237474"/>
              <a:gd name="connsiteX111" fmla="*/ 5114927 w 12192000"/>
              <a:gd name="connsiteY111" fmla="*/ 1847827 h 2237474"/>
              <a:gd name="connsiteX112" fmla="*/ 5108970 w 12192000"/>
              <a:gd name="connsiteY112" fmla="*/ 1847935 h 2237474"/>
              <a:gd name="connsiteX113" fmla="*/ 5067961 w 12192000"/>
              <a:gd name="connsiteY113" fmla="*/ 1845917 h 2237474"/>
              <a:gd name="connsiteX114" fmla="*/ 5007075 w 12192000"/>
              <a:gd name="connsiteY114" fmla="*/ 1838626 h 2237474"/>
              <a:gd name="connsiteX115" fmla="*/ 4944087 w 12192000"/>
              <a:gd name="connsiteY115" fmla="*/ 1823332 h 2237474"/>
              <a:gd name="connsiteX116" fmla="*/ 4907662 w 12192000"/>
              <a:gd name="connsiteY116" fmla="*/ 1816900 h 2237474"/>
              <a:gd name="connsiteX117" fmla="*/ 4882386 w 12192000"/>
              <a:gd name="connsiteY117" fmla="*/ 1809844 h 2237474"/>
              <a:gd name="connsiteX118" fmla="*/ 4811440 w 12192000"/>
              <a:gd name="connsiteY118" fmla="*/ 1804655 h 2237474"/>
              <a:gd name="connsiteX119" fmla="*/ 4691075 w 12192000"/>
              <a:gd name="connsiteY119" fmla="*/ 1801389 h 2237474"/>
              <a:gd name="connsiteX120" fmla="*/ 4611738 w 12192000"/>
              <a:gd name="connsiteY120" fmla="*/ 1776964 h 2237474"/>
              <a:gd name="connsiteX121" fmla="*/ 4560070 w 12192000"/>
              <a:gd name="connsiteY121" fmla="*/ 1785640 h 2237474"/>
              <a:gd name="connsiteX122" fmla="*/ 4536503 w 12192000"/>
              <a:gd name="connsiteY122" fmla="*/ 1785334 h 2237474"/>
              <a:gd name="connsiteX123" fmla="*/ 4513724 w 12192000"/>
              <a:gd name="connsiteY123" fmla="*/ 1791996 h 2237474"/>
              <a:gd name="connsiteX124" fmla="*/ 4459810 w 12192000"/>
              <a:gd name="connsiteY124" fmla="*/ 1797886 h 2237474"/>
              <a:gd name="connsiteX125" fmla="*/ 4379064 w 12192000"/>
              <a:gd name="connsiteY125" fmla="*/ 1817177 h 2237474"/>
              <a:gd name="connsiteX126" fmla="*/ 4319209 w 12192000"/>
              <a:gd name="connsiteY126" fmla="*/ 1834833 h 2237474"/>
              <a:gd name="connsiteX127" fmla="*/ 4290981 w 12192000"/>
              <a:gd name="connsiteY127" fmla="*/ 1839677 h 2237474"/>
              <a:gd name="connsiteX128" fmla="*/ 4285792 w 12192000"/>
              <a:gd name="connsiteY128" fmla="*/ 1836231 h 2237474"/>
              <a:gd name="connsiteX129" fmla="*/ 4238372 w 12192000"/>
              <a:gd name="connsiteY129" fmla="*/ 1851480 h 2237474"/>
              <a:gd name="connsiteX130" fmla="*/ 4232517 w 12192000"/>
              <a:gd name="connsiteY130" fmla="*/ 1852567 h 2237474"/>
              <a:gd name="connsiteX131" fmla="*/ 4191732 w 12192000"/>
              <a:gd name="connsiteY131" fmla="*/ 1857328 h 2237474"/>
              <a:gd name="connsiteX132" fmla="*/ 4065532 w 12192000"/>
              <a:gd name="connsiteY132" fmla="*/ 1855477 h 2237474"/>
              <a:gd name="connsiteX133" fmla="*/ 4028460 w 12192000"/>
              <a:gd name="connsiteY133" fmla="*/ 1855137 h 2237474"/>
              <a:gd name="connsiteX134" fmla="*/ 4002267 w 12192000"/>
              <a:gd name="connsiteY134" fmla="*/ 1852352 h 2237474"/>
              <a:gd name="connsiteX135" fmla="*/ 3931396 w 12192000"/>
              <a:gd name="connsiteY135" fmla="*/ 1858915 h 2237474"/>
              <a:gd name="connsiteX136" fmla="*/ 3812162 w 12192000"/>
              <a:gd name="connsiteY136" fmla="*/ 1875501 h 2237474"/>
              <a:gd name="connsiteX137" fmla="*/ 3729530 w 12192000"/>
              <a:gd name="connsiteY137" fmla="*/ 1864513 h 2237474"/>
              <a:gd name="connsiteX138" fmla="*/ 3680177 w 12192000"/>
              <a:gd name="connsiteY138" fmla="*/ 1881552 h 2237474"/>
              <a:gd name="connsiteX139" fmla="*/ 3567259 w 12192000"/>
              <a:gd name="connsiteY139" fmla="*/ 1893482 h 2237474"/>
              <a:gd name="connsiteX140" fmla="*/ 3405770 w 12192000"/>
              <a:gd name="connsiteY140" fmla="*/ 1904591 h 2237474"/>
              <a:gd name="connsiteX141" fmla="*/ 3280097 w 12192000"/>
              <a:gd name="connsiteY141" fmla="*/ 1919610 h 2237474"/>
              <a:gd name="connsiteX142" fmla="*/ 3123424 w 12192000"/>
              <a:gd name="connsiteY142" fmla="*/ 1952930 h 2237474"/>
              <a:gd name="connsiteX143" fmla="*/ 3009910 w 12192000"/>
              <a:gd name="connsiteY143" fmla="*/ 1957866 h 2237474"/>
              <a:gd name="connsiteX144" fmla="*/ 2995934 w 12192000"/>
              <a:gd name="connsiteY144" fmla="*/ 1967085 h 2237474"/>
              <a:gd name="connsiteX145" fmla="*/ 2980071 w 12192000"/>
              <a:gd name="connsiteY145" fmla="*/ 1972988 h 2237474"/>
              <a:gd name="connsiteX146" fmla="*/ 2978094 w 12192000"/>
              <a:gd name="connsiteY146" fmla="*/ 1972369 h 2237474"/>
              <a:gd name="connsiteX147" fmla="*/ 2942858 w 12192000"/>
              <a:gd name="connsiteY147" fmla="*/ 1981367 h 2237474"/>
              <a:gd name="connsiteX148" fmla="*/ 2875436 w 12192000"/>
              <a:gd name="connsiteY148" fmla="*/ 1996977 h 2237474"/>
              <a:gd name="connsiteX149" fmla="*/ 2874892 w 12192000"/>
              <a:gd name="connsiteY149" fmla="*/ 1996085 h 2237474"/>
              <a:gd name="connsiteX150" fmla="*/ 2864145 w 12192000"/>
              <a:gd name="connsiteY150" fmla="*/ 1994061 h 2237474"/>
              <a:gd name="connsiteX151" fmla="*/ 2843662 w 12192000"/>
              <a:gd name="connsiteY151" fmla="*/ 1992498 h 2237474"/>
              <a:gd name="connsiteX152" fmla="*/ 2796128 w 12192000"/>
              <a:gd name="connsiteY152" fmla="*/ 1976403 h 2237474"/>
              <a:gd name="connsiteX153" fmla="*/ 2756784 w 12192000"/>
              <a:gd name="connsiteY153" fmla="*/ 1985116 h 2237474"/>
              <a:gd name="connsiteX154" fmla="*/ 2748833 w 12192000"/>
              <a:gd name="connsiteY154" fmla="*/ 1986323 h 2237474"/>
              <a:gd name="connsiteX155" fmla="*/ 2748661 w 12192000"/>
              <a:gd name="connsiteY155" fmla="*/ 1986122 h 2237474"/>
              <a:gd name="connsiteX156" fmla="*/ 2740251 w 12192000"/>
              <a:gd name="connsiteY156" fmla="*/ 1986946 h 2237474"/>
              <a:gd name="connsiteX157" fmla="*/ 2718916 w 12192000"/>
              <a:gd name="connsiteY157" fmla="*/ 1990867 h 2237474"/>
              <a:gd name="connsiteX158" fmla="*/ 2713522 w 12192000"/>
              <a:gd name="connsiteY158" fmla="*/ 1990173 h 2237474"/>
              <a:gd name="connsiteX159" fmla="*/ 2680597 w 12192000"/>
              <a:gd name="connsiteY159" fmla="*/ 1984996 h 2237474"/>
              <a:gd name="connsiteX160" fmla="*/ 2578178 w 12192000"/>
              <a:gd name="connsiteY160" fmla="*/ 1990531 h 2237474"/>
              <a:gd name="connsiteX161" fmla="*/ 2476147 w 12192000"/>
              <a:gd name="connsiteY161" fmla="*/ 1998305 h 2237474"/>
              <a:gd name="connsiteX162" fmla="*/ 2373568 w 12192000"/>
              <a:gd name="connsiteY162" fmla="*/ 2003219 h 2237474"/>
              <a:gd name="connsiteX163" fmla="*/ 2321399 w 12192000"/>
              <a:gd name="connsiteY163" fmla="*/ 1989467 h 2237474"/>
              <a:gd name="connsiteX164" fmla="*/ 2315525 w 12192000"/>
              <a:gd name="connsiteY164" fmla="*/ 1989708 h 2237474"/>
              <a:gd name="connsiteX165" fmla="*/ 2300792 w 12192000"/>
              <a:gd name="connsiteY165" fmla="*/ 1994290 h 2237474"/>
              <a:gd name="connsiteX166" fmla="*/ 2295469 w 12192000"/>
              <a:gd name="connsiteY166" fmla="*/ 1996659 h 2237474"/>
              <a:gd name="connsiteX167" fmla="*/ 2287219 w 12192000"/>
              <a:gd name="connsiteY167" fmla="*/ 1998750 h 2237474"/>
              <a:gd name="connsiteX168" fmla="*/ 2286948 w 12192000"/>
              <a:gd name="connsiteY168" fmla="*/ 1998596 h 2237474"/>
              <a:gd name="connsiteX169" fmla="*/ 2243069 w 12192000"/>
              <a:gd name="connsiteY169" fmla="*/ 2015111 h 2237474"/>
              <a:gd name="connsiteX170" fmla="*/ 2186609 w 12192000"/>
              <a:gd name="connsiteY170" fmla="*/ 2008263 h 2237474"/>
              <a:gd name="connsiteX171" fmla="*/ 2164831 w 12192000"/>
              <a:gd name="connsiteY171" fmla="*/ 2010143 h 2237474"/>
              <a:gd name="connsiteX172" fmla="*/ 2152836 w 12192000"/>
              <a:gd name="connsiteY172" fmla="*/ 2010048 h 2237474"/>
              <a:gd name="connsiteX173" fmla="*/ 2117102 w 12192000"/>
              <a:gd name="connsiteY173" fmla="*/ 2023004 h 2237474"/>
              <a:gd name="connsiteX174" fmla="*/ 2111935 w 12192000"/>
              <a:gd name="connsiteY174" fmla="*/ 2023163 h 2237474"/>
              <a:gd name="connsiteX175" fmla="*/ 2089991 w 12192000"/>
              <a:gd name="connsiteY175" fmla="*/ 2034193 h 2237474"/>
              <a:gd name="connsiteX176" fmla="*/ 2058061 w 12192000"/>
              <a:gd name="connsiteY176" fmla="*/ 2047942 h 2237474"/>
              <a:gd name="connsiteX177" fmla="*/ 2055737 w 12192000"/>
              <a:gd name="connsiteY177" fmla="*/ 2047704 h 2237474"/>
              <a:gd name="connsiteX178" fmla="*/ 2042244 w 12192000"/>
              <a:gd name="connsiteY178" fmla="*/ 2055560 h 2237474"/>
              <a:gd name="connsiteX179" fmla="*/ 1976224 w 12192000"/>
              <a:gd name="connsiteY179" fmla="*/ 2074257 h 2237474"/>
              <a:gd name="connsiteX180" fmla="*/ 1877728 w 12192000"/>
              <a:gd name="connsiteY180" fmla="*/ 2101004 h 2237474"/>
              <a:gd name="connsiteX181" fmla="*/ 1759056 w 12192000"/>
              <a:gd name="connsiteY181" fmla="*/ 2125608 h 2237474"/>
              <a:gd name="connsiteX182" fmla="*/ 1637948 w 12192000"/>
              <a:gd name="connsiteY182" fmla="*/ 2172597 h 2237474"/>
              <a:gd name="connsiteX183" fmla="*/ 1434549 w 12192000"/>
              <a:gd name="connsiteY183" fmla="*/ 2234522 h 2237474"/>
              <a:gd name="connsiteX184" fmla="*/ 1398481 w 12192000"/>
              <a:gd name="connsiteY184" fmla="*/ 2237074 h 2237474"/>
              <a:gd name="connsiteX185" fmla="*/ 1398407 w 12192000"/>
              <a:gd name="connsiteY185" fmla="*/ 2237095 h 2237474"/>
              <a:gd name="connsiteX186" fmla="*/ 1370962 w 12192000"/>
              <a:gd name="connsiteY186" fmla="*/ 2237474 h 2237474"/>
              <a:gd name="connsiteX187" fmla="*/ 1356367 w 12192000"/>
              <a:gd name="connsiteY187" fmla="*/ 2235089 h 2237474"/>
              <a:gd name="connsiteX188" fmla="*/ 1324828 w 12192000"/>
              <a:gd name="connsiteY188" fmla="*/ 2231968 h 2237474"/>
              <a:gd name="connsiteX189" fmla="*/ 1297744 w 12192000"/>
              <a:gd name="connsiteY189" fmla="*/ 2235849 h 2237474"/>
              <a:gd name="connsiteX190" fmla="*/ 1286236 w 12192000"/>
              <a:gd name="connsiteY190" fmla="*/ 2233135 h 2237474"/>
              <a:gd name="connsiteX191" fmla="*/ 1283504 w 12192000"/>
              <a:gd name="connsiteY191" fmla="*/ 2233797 h 2237474"/>
              <a:gd name="connsiteX192" fmla="*/ 1279765 w 12192000"/>
              <a:gd name="connsiteY192" fmla="*/ 2229639 h 2237474"/>
              <a:gd name="connsiteX193" fmla="*/ 1195347 w 12192000"/>
              <a:gd name="connsiteY193" fmla="*/ 2212354 h 2237474"/>
              <a:gd name="connsiteX194" fmla="*/ 970251 w 12192000"/>
              <a:gd name="connsiteY194" fmla="*/ 2221029 h 2237474"/>
              <a:gd name="connsiteX195" fmla="*/ 812914 w 12192000"/>
              <a:gd name="connsiteY195" fmla="*/ 2202752 h 2237474"/>
              <a:gd name="connsiteX196" fmla="*/ 800195 w 12192000"/>
              <a:gd name="connsiteY196" fmla="*/ 2209407 h 2237474"/>
              <a:gd name="connsiteX197" fmla="*/ 784978 w 12192000"/>
              <a:gd name="connsiteY197" fmla="*/ 2212360 h 2237474"/>
              <a:gd name="connsiteX198" fmla="*/ 681987 w 12192000"/>
              <a:gd name="connsiteY198" fmla="*/ 2216757 h 2237474"/>
              <a:gd name="connsiteX199" fmla="*/ 669923 w 12192000"/>
              <a:gd name="connsiteY199" fmla="*/ 2211682 h 2237474"/>
              <a:gd name="connsiteX200" fmla="*/ 648680 w 12192000"/>
              <a:gd name="connsiteY200" fmla="*/ 2206229 h 2237474"/>
              <a:gd name="connsiteX201" fmla="*/ 597225 w 12192000"/>
              <a:gd name="connsiteY201" fmla="*/ 2180999 h 2237474"/>
              <a:gd name="connsiteX202" fmla="*/ 558449 w 12192000"/>
              <a:gd name="connsiteY202" fmla="*/ 2182346 h 2237474"/>
              <a:gd name="connsiteX203" fmla="*/ 550517 w 12192000"/>
              <a:gd name="connsiteY203" fmla="*/ 2182060 h 2237474"/>
              <a:gd name="connsiteX204" fmla="*/ 550309 w 12192000"/>
              <a:gd name="connsiteY204" fmla="*/ 2181825 h 2237474"/>
              <a:gd name="connsiteX205" fmla="*/ 541836 w 12192000"/>
              <a:gd name="connsiteY205" fmla="*/ 2181063 h 2237474"/>
              <a:gd name="connsiteX206" fmla="*/ 536057 w 12192000"/>
              <a:gd name="connsiteY206" fmla="*/ 2181537 h 2237474"/>
              <a:gd name="connsiteX207" fmla="*/ 520671 w 12192000"/>
              <a:gd name="connsiteY207" fmla="*/ 2180980 h 2237474"/>
              <a:gd name="connsiteX208" fmla="*/ 515024 w 12192000"/>
              <a:gd name="connsiteY208" fmla="*/ 2179258 h 2237474"/>
              <a:gd name="connsiteX209" fmla="*/ 512278 w 12192000"/>
              <a:gd name="connsiteY209" fmla="*/ 2176369 h 2237474"/>
              <a:gd name="connsiteX210" fmla="*/ 480419 w 12192000"/>
              <a:gd name="connsiteY210" fmla="*/ 2167807 h 2237474"/>
              <a:gd name="connsiteX211" fmla="*/ 413835 w 12192000"/>
              <a:gd name="connsiteY211" fmla="*/ 2156783 h 2237474"/>
              <a:gd name="connsiteX212" fmla="*/ 376513 w 12192000"/>
              <a:gd name="connsiteY212" fmla="*/ 2154014 h 2237474"/>
              <a:gd name="connsiteX213" fmla="*/ 273386 w 12192000"/>
              <a:gd name="connsiteY213" fmla="*/ 2142551 h 2237474"/>
              <a:gd name="connsiteX214" fmla="*/ 169207 w 12192000"/>
              <a:gd name="connsiteY214" fmla="*/ 2128100 h 2237474"/>
              <a:gd name="connsiteX215" fmla="*/ 93149 w 12192000"/>
              <a:gd name="connsiteY215" fmla="*/ 2105324 h 2237474"/>
              <a:gd name="connsiteX216" fmla="*/ 88109 w 12192000"/>
              <a:gd name="connsiteY216" fmla="*/ 2106704 h 2237474"/>
              <a:gd name="connsiteX217" fmla="*/ 80022 w 12192000"/>
              <a:gd name="connsiteY217" fmla="*/ 2107254 h 2237474"/>
              <a:gd name="connsiteX218" fmla="*/ 79717 w 12192000"/>
              <a:gd name="connsiteY218" fmla="*/ 2107046 h 2237474"/>
              <a:gd name="connsiteX219" fmla="*/ 72352 w 12192000"/>
              <a:gd name="connsiteY219" fmla="*/ 2107991 h 2237474"/>
              <a:gd name="connsiteX220" fmla="*/ 37645 w 12192000"/>
              <a:gd name="connsiteY220" fmla="*/ 2115401 h 2237474"/>
              <a:gd name="connsiteX221" fmla="*/ 4572 w 12192000"/>
              <a:gd name="connsiteY221" fmla="*/ 2111091 h 2237474"/>
              <a:gd name="connsiteX222" fmla="*/ 0 w 12192000"/>
              <a:gd name="connsiteY222" fmla="*/ 2110468 h 2237474"/>
              <a:gd name="connsiteX223" fmla="*/ 0 w 12192000"/>
              <a:gd name="connsiteY22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02328 w 12192000"/>
              <a:gd name="connsiteY66" fmla="*/ 1345865 h 2237474"/>
              <a:gd name="connsiteX67" fmla="*/ 7898322 w 12192000"/>
              <a:gd name="connsiteY67" fmla="*/ 1345689 h 2237474"/>
              <a:gd name="connsiteX68" fmla="*/ 7875879 w 12192000"/>
              <a:gd name="connsiteY68" fmla="*/ 1345646 h 2237474"/>
              <a:gd name="connsiteX69" fmla="*/ 7840612 w 12192000"/>
              <a:gd name="connsiteY69" fmla="*/ 1369373 h 2237474"/>
              <a:gd name="connsiteX70" fmla="*/ 7786819 w 12192000"/>
              <a:gd name="connsiteY70" fmla="*/ 1378970 h 2237474"/>
              <a:gd name="connsiteX71" fmla="*/ 7548172 w 12192000"/>
              <a:gd name="connsiteY71" fmla="*/ 1417460 h 2237474"/>
              <a:gd name="connsiteX72" fmla="*/ 7483437 w 12192000"/>
              <a:gd name="connsiteY72" fmla="*/ 1478152 h 2237474"/>
              <a:gd name="connsiteX73" fmla="*/ 7377870 w 12192000"/>
              <a:gd name="connsiteY73" fmla="*/ 1523319 h 2237474"/>
              <a:gd name="connsiteX74" fmla="*/ 7230737 w 12192000"/>
              <a:gd name="connsiteY74" fmla="*/ 1562633 h 2237474"/>
              <a:gd name="connsiteX75" fmla="*/ 7224458 w 12192000"/>
              <a:gd name="connsiteY75" fmla="*/ 1573008 h 2237474"/>
              <a:gd name="connsiteX76" fmla="*/ 7213486 w 12192000"/>
              <a:gd name="connsiteY76" fmla="*/ 1580987 h 2237474"/>
              <a:gd name="connsiteX77" fmla="*/ 7183121 w 12192000"/>
              <a:gd name="connsiteY77" fmla="*/ 1595162 h 2237474"/>
              <a:gd name="connsiteX78" fmla="*/ 7164601 w 12192000"/>
              <a:gd name="connsiteY78" fmla="*/ 1606490 h 2237474"/>
              <a:gd name="connsiteX79" fmla="*/ 7114651 w 12192000"/>
              <a:gd name="connsiteY79" fmla="*/ 1620959 h 2237474"/>
              <a:gd name="connsiteX80" fmla="*/ 7092727 w 12192000"/>
              <a:gd name="connsiteY80" fmla="*/ 1623628 h 2237474"/>
              <a:gd name="connsiteX81" fmla="*/ 7031309 w 12192000"/>
              <a:gd name="connsiteY81" fmla="*/ 1619451 h 2237474"/>
              <a:gd name="connsiteX82" fmla="*/ 6999084 w 12192000"/>
              <a:gd name="connsiteY82" fmla="*/ 1634317 h 2237474"/>
              <a:gd name="connsiteX83" fmla="*/ 6992107 w 12192000"/>
              <a:gd name="connsiteY83" fmla="*/ 1636860 h 2237474"/>
              <a:gd name="connsiteX84" fmla="*/ 6991765 w 12192000"/>
              <a:gd name="connsiteY84" fmla="*/ 1636725 h 2237474"/>
              <a:gd name="connsiteX85" fmla="*/ 6900177 w 12192000"/>
              <a:gd name="connsiteY85" fmla="*/ 1636016 h 2237474"/>
              <a:gd name="connsiteX86" fmla="*/ 6795372 w 12192000"/>
              <a:gd name="connsiteY86" fmla="*/ 1644845 h 2237474"/>
              <a:gd name="connsiteX87" fmla="*/ 6692251 w 12192000"/>
              <a:gd name="connsiteY87" fmla="*/ 1656357 h 2237474"/>
              <a:gd name="connsiteX88" fmla="*/ 6655235 w 12192000"/>
              <a:gd name="connsiteY88" fmla="*/ 1661869 h 2237474"/>
              <a:gd name="connsiteX89" fmla="*/ 6587857 w 12192000"/>
              <a:gd name="connsiteY89" fmla="*/ 1665769 h 2237474"/>
              <a:gd name="connsiteX90" fmla="*/ 6554894 w 12192000"/>
              <a:gd name="connsiteY90" fmla="*/ 1664428 h 2237474"/>
              <a:gd name="connsiteX91" fmla="*/ 6516595 w 12192000"/>
              <a:gd name="connsiteY91" fmla="*/ 1667475 h 2237474"/>
              <a:gd name="connsiteX92" fmla="*/ 6508541 w 12192000"/>
              <a:gd name="connsiteY92" fmla="*/ 1668757 h 2237474"/>
              <a:gd name="connsiteX93" fmla="*/ 6471012 w 12192000"/>
              <a:gd name="connsiteY93" fmla="*/ 1678604 h 2237474"/>
              <a:gd name="connsiteX94" fmla="*/ 6415265 w 12192000"/>
              <a:gd name="connsiteY94" fmla="*/ 1665317 h 2237474"/>
              <a:gd name="connsiteX95" fmla="*/ 6364035 w 12192000"/>
              <a:gd name="connsiteY95" fmla="*/ 1667683 h 2237474"/>
              <a:gd name="connsiteX96" fmla="*/ 6280959 w 12192000"/>
              <a:gd name="connsiteY96" fmla="*/ 1689329 h 2237474"/>
              <a:gd name="connsiteX97" fmla="*/ 6243319 w 12192000"/>
              <a:gd name="connsiteY97" fmla="*/ 1695560 h 2237474"/>
              <a:gd name="connsiteX98" fmla="*/ 6098321 w 12192000"/>
              <a:gd name="connsiteY98" fmla="*/ 1721646 h 2237474"/>
              <a:gd name="connsiteX99" fmla="*/ 5880652 w 12192000"/>
              <a:gd name="connsiteY99" fmla="*/ 1779643 h 2237474"/>
              <a:gd name="connsiteX100" fmla="*/ 5785959 w 12192000"/>
              <a:gd name="connsiteY100" fmla="*/ 1775307 h 2237474"/>
              <a:gd name="connsiteX101" fmla="*/ 5643534 w 12192000"/>
              <a:gd name="connsiteY101" fmla="*/ 1802919 h 2237474"/>
              <a:gd name="connsiteX102" fmla="*/ 5518799 w 12192000"/>
              <a:gd name="connsiteY102" fmla="*/ 1818312 h 2237474"/>
              <a:gd name="connsiteX103" fmla="*/ 5505014 w 12192000"/>
              <a:gd name="connsiteY103" fmla="*/ 1819259 h 2237474"/>
              <a:gd name="connsiteX104" fmla="*/ 5453307 w 12192000"/>
              <a:gd name="connsiteY104" fmla="*/ 1815450 h 2237474"/>
              <a:gd name="connsiteX105" fmla="*/ 5364192 w 12192000"/>
              <a:gd name="connsiteY105" fmla="*/ 1826074 h 2237474"/>
              <a:gd name="connsiteX106" fmla="*/ 5350380 w 12192000"/>
              <a:gd name="connsiteY106" fmla="*/ 1830891 h 2237474"/>
              <a:gd name="connsiteX107" fmla="*/ 5259633 w 12192000"/>
              <a:gd name="connsiteY107" fmla="*/ 1837160 h 2237474"/>
              <a:gd name="connsiteX108" fmla="*/ 5197513 w 12192000"/>
              <a:gd name="connsiteY108" fmla="*/ 1844718 h 2237474"/>
              <a:gd name="connsiteX109" fmla="*/ 5168852 w 12192000"/>
              <a:gd name="connsiteY109" fmla="*/ 1844846 h 2237474"/>
              <a:gd name="connsiteX110" fmla="*/ 5114927 w 12192000"/>
              <a:gd name="connsiteY110" fmla="*/ 1847827 h 2237474"/>
              <a:gd name="connsiteX111" fmla="*/ 5108970 w 12192000"/>
              <a:gd name="connsiteY111" fmla="*/ 1847935 h 2237474"/>
              <a:gd name="connsiteX112" fmla="*/ 5067961 w 12192000"/>
              <a:gd name="connsiteY112" fmla="*/ 1845917 h 2237474"/>
              <a:gd name="connsiteX113" fmla="*/ 5007075 w 12192000"/>
              <a:gd name="connsiteY113" fmla="*/ 1838626 h 2237474"/>
              <a:gd name="connsiteX114" fmla="*/ 4944087 w 12192000"/>
              <a:gd name="connsiteY114" fmla="*/ 1823332 h 2237474"/>
              <a:gd name="connsiteX115" fmla="*/ 4907662 w 12192000"/>
              <a:gd name="connsiteY115" fmla="*/ 1816900 h 2237474"/>
              <a:gd name="connsiteX116" fmla="*/ 4882386 w 12192000"/>
              <a:gd name="connsiteY116" fmla="*/ 1809844 h 2237474"/>
              <a:gd name="connsiteX117" fmla="*/ 4811440 w 12192000"/>
              <a:gd name="connsiteY117" fmla="*/ 1804655 h 2237474"/>
              <a:gd name="connsiteX118" fmla="*/ 4691075 w 12192000"/>
              <a:gd name="connsiteY118" fmla="*/ 1801389 h 2237474"/>
              <a:gd name="connsiteX119" fmla="*/ 4611738 w 12192000"/>
              <a:gd name="connsiteY119" fmla="*/ 1776964 h 2237474"/>
              <a:gd name="connsiteX120" fmla="*/ 4560070 w 12192000"/>
              <a:gd name="connsiteY120" fmla="*/ 1785640 h 2237474"/>
              <a:gd name="connsiteX121" fmla="*/ 4536503 w 12192000"/>
              <a:gd name="connsiteY121" fmla="*/ 1785334 h 2237474"/>
              <a:gd name="connsiteX122" fmla="*/ 4513724 w 12192000"/>
              <a:gd name="connsiteY122" fmla="*/ 1791996 h 2237474"/>
              <a:gd name="connsiteX123" fmla="*/ 4459810 w 12192000"/>
              <a:gd name="connsiteY123" fmla="*/ 1797886 h 2237474"/>
              <a:gd name="connsiteX124" fmla="*/ 4379064 w 12192000"/>
              <a:gd name="connsiteY124" fmla="*/ 1817177 h 2237474"/>
              <a:gd name="connsiteX125" fmla="*/ 4319209 w 12192000"/>
              <a:gd name="connsiteY125" fmla="*/ 1834833 h 2237474"/>
              <a:gd name="connsiteX126" fmla="*/ 4290981 w 12192000"/>
              <a:gd name="connsiteY126" fmla="*/ 1839677 h 2237474"/>
              <a:gd name="connsiteX127" fmla="*/ 4285792 w 12192000"/>
              <a:gd name="connsiteY127" fmla="*/ 1836231 h 2237474"/>
              <a:gd name="connsiteX128" fmla="*/ 4238372 w 12192000"/>
              <a:gd name="connsiteY128" fmla="*/ 1851480 h 2237474"/>
              <a:gd name="connsiteX129" fmla="*/ 4232517 w 12192000"/>
              <a:gd name="connsiteY129" fmla="*/ 1852567 h 2237474"/>
              <a:gd name="connsiteX130" fmla="*/ 4191732 w 12192000"/>
              <a:gd name="connsiteY130" fmla="*/ 1857328 h 2237474"/>
              <a:gd name="connsiteX131" fmla="*/ 4065532 w 12192000"/>
              <a:gd name="connsiteY131" fmla="*/ 1855477 h 2237474"/>
              <a:gd name="connsiteX132" fmla="*/ 4028460 w 12192000"/>
              <a:gd name="connsiteY132" fmla="*/ 1855137 h 2237474"/>
              <a:gd name="connsiteX133" fmla="*/ 4002267 w 12192000"/>
              <a:gd name="connsiteY133" fmla="*/ 1852352 h 2237474"/>
              <a:gd name="connsiteX134" fmla="*/ 3931396 w 12192000"/>
              <a:gd name="connsiteY134" fmla="*/ 1858915 h 2237474"/>
              <a:gd name="connsiteX135" fmla="*/ 3812162 w 12192000"/>
              <a:gd name="connsiteY135" fmla="*/ 1875501 h 2237474"/>
              <a:gd name="connsiteX136" fmla="*/ 3729530 w 12192000"/>
              <a:gd name="connsiteY136" fmla="*/ 1864513 h 2237474"/>
              <a:gd name="connsiteX137" fmla="*/ 3680177 w 12192000"/>
              <a:gd name="connsiteY137" fmla="*/ 1881552 h 2237474"/>
              <a:gd name="connsiteX138" fmla="*/ 3567259 w 12192000"/>
              <a:gd name="connsiteY138" fmla="*/ 1893482 h 2237474"/>
              <a:gd name="connsiteX139" fmla="*/ 3405770 w 12192000"/>
              <a:gd name="connsiteY139" fmla="*/ 1904591 h 2237474"/>
              <a:gd name="connsiteX140" fmla="*/ 3280097 w 12192000"/>
              <a:gd name="connsiteY140" fmla="*/ 1919610 h 2237474"/>
              <a:gd name="connsiteX141" fmla="*/ 3123424 w 12192000"/>
              <a:gd name="connsiteY141" fmla="*/ 1952930 h 2237474"/>
              <a:gd name="connsiteX142" fmla="*/ 3009910 w 12192000"/>
              <a:gd name="connsiteY142" fmla="*/ 1957866 h 2237474"/>
              <a:gd name="connsiteX143" fmla="*/ 2995934 w 12192000"/>
              <a:gd name="connsiteY143" fmla="*/ 1967085 h 2237474"/>
              <a:gd name="connsiteX144" fmla="*/ 2980071 w 12192000"/>
              <a:gd name="connsiteY144" fmla="*/ 1972988 h 2237474"/>
              <a:gd name="connsiteX145" fmla="*/ 2978094 w 12192000"/>
              <a:gd name="connsiteY145" fmla="*/ 1972369 h 2237474"/>
              <a:gd name="connsiteX146" fmla="*/ 2942858 w 12192000"/>
              <a:gd name="connsiteY146" fmla="*/ 1981367 h 2237474"/>
              <a:gd name="connsiteX147" fmla="*/ 2875436 w 12192000"/>
              <a:gd name="connsiteY147" fmla="*/ 1996977 h 2237474"/>
              <a:gd name="connsiteX148" fmla="*/ 2874892 w 12192000"/>
              <a:gd name="connsiteY148" fmla="*/ 1996085 h 2237474"/>
              <a:gd name="connsiteX149" fmla="*/ 2864145 w 12192000"/>
              <a:gd name="connsiteY149" fmla="*/ 1994061 h 2237474"/>
              <a:gd name="connsiteX150" fmla="*/ 2843662 w 12192000"/>
              <a:gd name="connsiteY150" fmla="*/ 1992498 h 2237474"/>
              <a:gd name="connsiteX151" fmla="*/ 2796128 w 12192000"/>
              <a:gd name="connsiteY151" fmla="*/ 1976403 h 2237474"/>
              <a:gd name="connsiteX152" fmla="*/ 2756784 w 12192000"/>
              <a:gd name="connsiteY152" fmla="*/ 1985116 h 2237474"/>
              <a:gd name="connsiteX153" fmla="*/ 2748833 w 12192000"/>
              <a:gd name="connsiteY153" fmla="*/ 1986323 h 2237474"/>
              <a:gd name="connsiteX154" fmla="*/ 2748661 w 12192000"/>
              <a:gd name="connsiteY154" fmla="*/ 1986122 h 2237474"/>
              <a:gd name="connsiteX155" fmla="*/ 2740251 w 12192000"/>
              <a:gd name="connsiteY155" fmla="*/ 1986946 h 2237474"/>
              <a:gd name="connsiteX156" fmla="*/ 2718916 w 12192000"/>
              <a:gd name="connsiteY156" fmla="*/ 1990867 h 2237474"/>
              <a:gd name="connsiteX157" fmla="*/ 2713522 w 12192000"/>
              <a:gd name="connsiteY157" fmla="*/ 1990173 h 2237474"/>
              <a:gd name="connsiteX158" fmla="*/ 2680597 w 12192000"/>
              <a:gd name="connsiteY158" fmla="*/ 1984996 h 2237474"/>
              <a:gd name="connsiteX159" fmla="*/ 2578178 w 12192000"/>
              <a:gd name="connsiteY159" fmla="*/ 1990531 h 2237474"/>
              <a:gd name="connsiteX160" fmla="*/ 2476147 w 12192000"/>
              <a:gd name="connsiteY160" fmla="*/ 1998305 h 2237474"/>
              <a:gd name="connsiteX161" fmla="*/ 2373568 w 12192000"/>
              <a:gd name="connsiteY161" fmla="*/ 2003219 h 2237474"/>
              <a:gd name="connsiteX162" fmla="*/ 2321399 w 12192000"/>
              <a:gd name="connsiteY162" fmla="*/ 1989467 h 2237474"/>
              <a:gd name="connsiteX163" fmla="*/ 2315525 w 12192000"/>
              <a:gd name="connsiteY163" fmla="*/ 1989708 h 2237474"/>
              <a:gd name="connsiteX164" fmla="*/ 2300792 w 12192000"/>
              <a:gd name="connsiteY164" fmla="*/ 1994290 h 2237474"/>
              <a:gd name="connsiteX165" fmla="*/ 2295469 w 12192000"/>
              <a:gd name="connsiteY165" fmla="*/ 1996659 h 2237474"/>
              <a:gd name="connsiteX166" fmla="*/ 2287219 w 12192000"/>
              <a:gd name="connsiteY166" fmla="*/ 1998750 h 2237474"/>
              <a:gd name="connsiteX167" fmla="*/ 2286948 w 12192000"/>
              <a:gd name="connsiteY167" fmla="*/ 1998596 h 2237474"/>
              <a:gd name="connsiteX168" fmla="*/ 2243069 w 12192000"/>
              <a:gd name="connsiteY168" fmla="*/ 2015111 h 2237474"/>
              <a:gd name="connsiteX169" fmla="*/ 2186609 w 12192000"/>
              <a:gd name="connsiteY169" fmla="*/ 2008263 h 2237474"/>
              <a:gd name="connsiteX170" fmla="*/ 2164831 w 12192000"/>
              <a:gd name="connsiteY170" fmla="*/ 2010143 h 2237474"/>
              <a:gd name="connsiteX171" fmla="*/ 2152836 w 12192000"/>
              <a:gd name="connsiteY171" fmla="*/ 2010048 h 2237474"/>
              <a:gd name="connsiteX172" fmla="*/ 2117102 w 12192000"/>
              <a:gd name="connsiteY172" fmla="*/ 2023004 h 2237474"/>
              <a:gd name="connsiteX173" fmla="*/ 2111935 w 12192000"/>
              <a:gd name="connsiteY173" fmla="*/ 2023163 h 2237474"/>
              <a:gd name="connsiteX174" fmla="*/ 2089991 w 12192000"/>
              <a:gd name="connsiteY174" fmla="*/ 2034193 h 2237474"/>
              <a:gd name="connsiteX175" fmla="*/ 2058061 w 12192000"/>
              <a:gd name="connsiteY175" fmla="*/ 2047942 h 2237474"/>
              <a:gd name="connsiteX176" fmla="*/ 2055737 w 12192000"/>
              <a:gd name="connsiteY176" fmla="*/ 2047704 h 2237474"/>
              <a:gd name="connsiteX177" fmla="*/ 2042244 w 12192000"/>
              <a:gd name="connsiteY177" fmla="*/ 2055560 h 2237474"/>
              <a:gd name="connsiteX178" fmla="*/ 1976224 w 12192000"/>
              <a:gd name="connsiteY178" fmla="*/ 2074257 h 2237474"/>
              <a:gd name="connsiteX179" fmla="*/ 1877728 w 12192000"/>
              <a:gd name="connsiteY179" fmla="*/ 2101004 h 2237474"/>
              <a:gd name="connsiteX180" fmla="*/ 1759056 w 12192000"/>
              <a:gd name="connsiteY180" fmla="*/ 2125608 h 2237474"/>
              <a:gd name="connsiteX181" fmla="*/ 1637948 w 12192000"/>
              <a:gd name="connsiteY181" fmla="*/ 2172597 h 2237474"/>
              <a:gd name="connsiteX182" fmla="*/ 1434549 w 12192000"/>
              <a:gd name="connsiteY182" fmla="*/ 2234522 h 2237474"/>
              <a:gd name="connsiteX183" fmla="*/ 1398481 w 12192000"/>
              <a:gd name="connsiteY183" fmla="*/ 2237074 h 2237474"/>
              <a:gd name="connsiteX184" fmla="*/ 1398407 w 12192000"/>
              <a:gd name="connsiteY184" fmla="*/ 2237095 h 2237474"/>
              <a:gd name="connsiteX185" fmla="*/ 1370962 w 12192000"/>
              <a:gd name="connsiteY185" fmla="*/ 2237474 h 2237474"/>
              <a:gd name="connsiteX186" fmla="*/ 1356367 w 12192000"/>
              <a:gd name="connsiteY186" fmla="*/ 2235089 h 2237474"/>
              <a:gd name="connsiteX187" fmla="*/ 1324828 w 12192000"/>
              <a:gd name="connsiteY187" fmla="*/ 2231968 h 2237474"/>
              <a:gd name="connsiteX188" fmla="*/ 1297744 w 12192000"/>
              <a:gd name="connsiteY188" fmla="*/ 2235849 h 2237474"/>
              <a:gd name="connsiteX189" fmla="*/ 1286236 w 12192000"/>
              <a:gd name="connsiteY189" fmla="*/ 2233135 h 2237474"/>
              <a:gd name="connsiteX190" fmla="*/ 1283504 w 12192000"/>
              <a:gd name="connsiteY190" fmla="*/ 2233797 h 2237474"/>
              <a:gd name="connsiteX191" fmla="*/ 1279765 w 12192000"/>
              <a:gd name="connsiteY191" fmla="*/ 2229639 h 2237474"/>
              <a:gd name="connsiteX192" fmla="*/ 1195347 w 12192000"/>
              <a:gd name="connsiteY192" fmla="*/ 2212354 h 2237474"/>
              <a:gd name="connsiteX193" fmla="*/ 970251 w 12192000"/>
              <a:gd name="connsiteY193" fmla="*/ 2221029 h 2237474"/>
              <a:gd name="connsiteX194" fmla="*/ 812914 w 12192000"/>
              <a:gd name="connsiteY194" fmla="*/ 2202752 h 2237474"/>
              <a:gd name="connsiteX195" fmla="*/ 800195 w 12192000"/>
              <a:gd name="connsiteY195" fmla="*/ 2209407 h 2237474"/>
              <a:gd name="connsiteX196" fmla="*/ 784978 w 12192000"/>
              <a:gd name="connsiteY196" fmla="*/ 2212360 h 2237474"/>
              <a:gd name="connsiteX197" fmla="*/ 681987 w 12192000"/>
              <a:gd name="connsiteY197" fmla="*/ 2216757 h 2237474"/>
              <a:gd name="connsiteX198" fmla="*/ 669923 w 12192000"/>
              <a:gd name="connsiteY198" fmla="*/ 2211682 h 2237474"/>
              <a:gd name="connsiteX199" fmla="*/ 648680 w 12192000"/>
              <a:gd name="connsiteY199" fmla="*/ 2206229 h 2237474"/>
              <a:gd name="connsiteX200" fmla="*/ 597225 w 12192000"/>
              <a:gd name="connsiteY200" fmla="*/ 2180999 h 2237474"/>
              <a:gd name="connsiteX201" fmla="*/ 558449 w 12192000"/>
              <a:gd name="connsiteY201" fmla="*/ 2182346 h 2237474"/>
              <a:gd name="connsiteX202" fmla="*/ 550517 w 12192000"/>
              <a:gd name="connsiteY202" fmla="*/ 2182060 h 2237474"/>
              <a:gd name="connsiteX203" fmla="*/ 550309 w 12192000"/>
              <a:gd name="connsiteY203" fmla="*/ 2181825 h 2237474"/>
              <a:gd name="connsiteX204" fmla="*/ 541836 w 12192000"/>
              <a:gd name="connsiteY204" fmla="*/ 2181063 h 2237474"/>
              <a:gd name="connsiteX205" fmla="*/ 536057 w 12192000"/>
              <a:gd name="connsiteY205" fmla="*/ 2181537 h 2237474"/>
              <a:gd name="connsiteX206" fmla="*/ 520671 w 12192000"/>
              <a:gd name="connsiteY206" fmla="*/ 2180980 h 2237474"/>
              <a:gd name="connsiteX207" fmla="*/ 515024 w 12192000"/>
              <a:gd name="connsiteY207" fmla="*/ 2179258 h 2237474"/>
              <a:gd name="connsiteX208" fmla="*/ 512278 w 12192000"/>
              <a:gd name="connsiteY208" fmla="*/ 2176369 h 2237474"/>
              <a:gd name="connsiteX209" fmla="*/ 480419 w 12192000"/>
              <a:gd name="connsiteY209" fmla="*/ 2167807 h 2237474"/>
              <a:gd name="connsiteX210" fmla="*/ 413835 w 12192000"/>
              <a:gd name="connsiteY210" fmla="*/ 2156783 h 2237474"/>
              <a:gd name="connsiteX211" fmla="*/ 376513 w 12192000"/>
              <a:gd name="connsiteY211" fmla="*/ 2154014 h 2237474"/>
              <a:gd name="connsiteX212" fmla="*/ 273386 w 12192000"/>
              <a:gd name="connsiteY212" fmla="*/ 2142551 h 2237474"/>
              <a:gd name="connsiteX213" fmla="*/ 169207 w 12192000"/>
              <a:gd name="connsiteY213" fmla="*/ 2128100 h 2237474"/>
              <a:gd name="connsiteX214" fmla="*/ 93149 w 12192000"/>
              <a:gd name="connsiteY214" fmla="*/ 2105324 h 2237474"/>
              <a:gd name="connsiteX215" fmla="*/ 88109 w 12192000"/>
              <a:gd name="connsiteY215" fmla="*/ 2106704 h 2237474"/>
              <a:gd name="connsiteX216" fmla="*/ 80022 w 12192000"/>
              <a:gd name="connsiteY216" fmla="*/ 2107254 h 2237474"/>
              <a:gd name="connsiteX217" fmla="*/ 79717 w 12192000"/>
              <a:gd name="connsiteY217" fmla="*/ 2107046 h 2237474"/>
              <a:gd name="connsiteX218" fmla="*/ 72352 w 12192000"/>
              <a:gd name="connsiteY218" fmla="*/ 2107991 h 2237474"/>
              <a:gd name="connsiteX219" fmla="*/ 37645 w 12192000"/>
              <a:gd name="connsiteY219" fmla="*/ 2115401 h 2237474"/>
              <a:gd name="connsiteX220" fmla="*/ 4572 w 12192000"/>
              <a:gd name="connsiteY220" fmla="*/ 2111091 h 2237474"/>
              <a:gd name="connsiteX221" fmla="*/ 0 w 12192000"/>
              <a:gd name="connsiteY221" fmla="*/ 2110468 h 2237474"/>
              <a:gd name="connsiteX222" fmla="*/ 0 w 12192000"/>
              <a:gd name="connsiteY22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02328 w 12192000"/>
              <a:gd name="connsiteY66" fmla="*/ 1345865 h 2237474"/>
              <a:gd name="connsiteX67" fmla="*/ 7875879 w 12192000"/>
              <a:gd name="connsiteY67" fmla="*/ 1345646 h 2237474"/>
              <a:gd name="connsiteX68" fmla="*/ 7840612 w 12192000"/>
              <a:gd name="connsiteY68" fmla="*/ 1369373 h 2237474"/>
              <a:gd name="connsiteX69" fmla="*/ 7786819 w 12192000"/>
              <a:gd name="connsiteY69" fmla="*/ 1378970 h 2237474"/>
              <a:gd name="connsiteX70" fmla="*/ 7548172 w 12192000"/>
              <a:gd name="connsiteY70" fmla="*/ 1417460 h 2237474"/>
              <a:gd name="connsiteX71" fmla="*/ 7483437 w 12192000"/>
              <a:gd name="connsiteY71" fmla="*/ 1478152 h 2237474"/>
              <a:gd name="connsiteX72" fmla="*/ 7377870 w 12192000"/>
              <a:gd name="connsiteY72" fmla="*/ 1523319 h 2237474"/>
              <a:gd name="connsiteX73" fmla="*/ 7230737 w 12192000"/>
              <a:gd name="connsiteY73" fmla="*/ 1562633 h 2237474"/>
              <a:gd name="connsiteX74" fmla="*/ 7224458 w 12192000"/>
              <a:gd name="connsiteY74" fmla="*/ 1573008 h 2237474"/>
              <a:gd name="connsiteX75" fmla="*/ 7213486 w 12192000"/>
              <a:gd name="connsiteY75" fmla="*/ 1580987 h 2237474"/>
              <a:gd name="connsiteX76" fmla="*/ 7183121 w 12192000"/>
              <a:gd name="connsiteY76" fmla="*/ 1595162 h 2237474"/>
              <a:gd name="connsiteX77" fmla="*/ 7164601 w 12192000"/>
              <a:gd name="connsiteY77" fmla="*/ 1606490 h 2237474"/>
              <a:gd name="connsiteX78" fmla="*/ 7114651 w 12192000"/>
              <a:gd name="connsiteY78" fmla="*/ 1620959 h 2237474"/>
              <a:gd name="connsiteX79" fmla="*/ 7092727 w 12192000"/>
              <a:gd name="connsiteY79" fmla="*/ 1623628 h 2237474"/>
              <a:gd name="connsiteX80" fmla="*/ 7031309 w 12192000"/>
              <a:gd name="connsiteY80" fmla="*/ 1619451 h 2237474"/>
              <a:gd name="connsiteX81" fmla="*/ 6999084 w 12192000"/>
              <a:gd name="connsiteY81" fmla="*/ 1634317 h 2237474"/>
              <a:gd name="connsiteX82" fmla="*/ 6992107 w 12192000"/>
              <a:gd name="connsiteY82" fmla="*/ 1636860 h 2237474"/>
              <a:gd name="connsiteX83" fmla="*/ 6991765 w 12192000"/>
              <a:gd name="connsiteY83" fmla="*/ 1636725 h 2237474"/>
              <a:gd name="connsiteX84" fmla="*/ 6900177 w 12192000"/>
              <a:gd name="connsiteY84" fmla="*/ 1636016 h 2237474"/>
              <a:gd name="connsiteX85" fmla="*/ 6795372 w 12192000"/>
              <a:gd name="connsiteY85" fmla="*/ 1644845 h 2237474"/>
              <a:gd name="connsiteX86" fmla="*/ 6692251 w 12192000"/>
              <a:gd name="connsiteY86" fmla="*/ 1656357 h 2237474"/>
              <a:gd name="connsiteX87" fmla="*/ 6655235 w 12192000"/>
              <a:gd name="connsiteY87" fmla="*/ 1661869 h 2237474"/>
              <a:gd name="connsiteX88" fmla="*/ 6587857 w 12192000"/>
              <a:gd name="connsiteY88" fmla="*/ 1665769 h 2237474"/>
              <a:gd name="connsiteX89" fmla="*/ 6554894 w 12192000"/>
              <a:gd name="connsiteY89" fmla="*/ 1664428 h 2237474"/>
              <a:gd name="connsiteX90" fmla="*/ 6516595 w 12192000"/>
              <a:gd name="connsiteY90" fmla="*/ 1667475 h 2237474"/>
              <a:gd name="connsiteX91" fmla="*/ 6508541 w 12192000"/>
              <a:gd name="connsiteY91" fmla="*/ 1668757 h 2237474"/>
              <a:gd name="connsiteX92" fmla="*/ 6471012 w 12192000"/>
              <a:gd name="connsiteY92" fmla="*/ 1678604 h 2237474"/>
              <a:gd name="connsiteX93" fmla="*/ 6415265 w 12192000"/>
              <a:gd name="connsiteY93" fmla="*/ 1665317 h 2237474"/>
              <a:gd name="connsiteX94" fmla="*/ 6364035 w 12192000"/>
              <a:gd name="connsiteY94" fmla="*/ 1667683 h 2237474"/>
              <a:gd name="connsiteX95" fmla="*/ 6280959 w 12192000"/>
              <a:gd name="connsiteY95" fmla="*/ 1689329 h 2237474"/>
              <a:gd name="connsiteX96" fmla="*/ 6243319 w 12192000"/>
              <a:gd name="connsiteY96" fmla="*/ 1695560 h 2237474"/>
              <a:gd name="connsiteX97" fmla="*/ 6098321 w 12192000"/>
              <a:gd name="connsiteY97" fmla="*/ 1721646 h 2237474"/>
              <a:gd name="connsiteX98" fmla="*/ 5880652 w 12192000"/>
              <a:gd name="connsiteY98" fmla="*/ 1779643 h 2237474"/>
              <a:gd name="connsiteX99" fmla="*/ 5785959 w 12192000"/>
              <a:gd name="connsiteY99" fmla="*/ 1775307 h 2237474"/>
              <a:gd name="connsiteX100" fmla="*/ 5643534 w 12192000"/>
              <a:gd name="connsiteY100" fmla="*/ 1802919 h 2237474"/>
              <a:gd name="connsiteX101" fmla="*/ 5518799 w 12192000"/>
              <a:gd name="connsiteY101" fmla="*/ 1818312 h 2237474"/>
              <a:gd name="connsiteX102" fmla="*/ 5505014 w 12192000"/>
              <a:gd name="connsiteY102" fmla="*/ 1819259 h 2237474"/>
              <a:gd name="connsiteX103" fmla="*/ 5453307 w 12192000"/>
              <a:gd name="connsiteY103" fmla="*/ 1815450 h 2237474"/>
              <a:gd name="connsiteX104" fmla="*/ 5364192 w 12192000"/>
              <a:gd name="connsiteY104" fmla="*/ 1826074 h 2237474"/>
              <a:gd name="connsiteX105" fmla="*/ 5350380 w 12192000"/>
              <a:gd name="connsiteY105" fmla="*/ 1830891 h 2237474"/>
              <a:gd name="connsiteX106" fmla="*/ 5259633 w 12192000"/>
              <a:gd name="connsiteY106" fmla="*/ 1837160 h 2237474"/>
              <a:gd name="connsiteX107" fmla="*/ 5197513 w 12192000"/>
              <a:gd name="connsiteY107" fmla="*/ 1844718 h 2237474"/>
              <a:gd name="connsiteX108" fmla="*/ 5168852 w 12192000"/>
              <a:gd name="connsiteY108" fmla="*/ 1844846 h 2237474"/>
              <a:gd name="connsiteX109" fmla="*/ 5114927 w 12192000"/>
              <a:gd name="connsiteY109" fmla="*/ 1847827 h 2237474"/>
              <a:gd name="connsiteX110" fmla="*/ 5108970 w 12192000"/>
              <a:gd name="connsiteY110" fmla="*/ 1847935 h 2237474"/>
              <a:gd name="connsiteX111" fmla="*/ 5067961 w 12192000"/>
              <a:gd name="connsiteY111" fmla="*/ 1845917 h 2237474"/>
              <a:gd name="connsiteX112" fmla="*/ 5007075 w 12192000"/>
              <a:gd name="connsiteY112" fmla="*/ 1838626 h 2237474"/>
              <a:gd name="connsiteX113" fmla="*/ 4944087 w 12192000"/>
              <a:gd name="connsiteY113" fmla="*/ 1823332 h 2237474"/>
              <a:gd name="connsiteX114" fmla="*/ 4907662 w 12192000"/>
              <a:gd name="connsiteY114" fmla="*/ 1816900 h 2237474"/>
              <a:gd name="connsiteX115" fmla="*/ 4882386 w 12192000"/>
              <a:gd name="connsiteY115" fmla="*/ 1809844 h 2237474"/>
              <a:gd name="connsiteX116" fmla="*/ 4811440 w 12192000"/>
              <a:gd name="connsiteY116" fmla="*/ 1804655 h 2237474"/>
              <a:gd name="connsiteX117" fmla="*/ 4691075 w 12192000"/>
              <a:gd name="connsiteY117" fmla="*/ 1801389 h 2237474"/>
              <a:gd name="connsiteX118" fmla="*/ 4611738 w 12192000"/>
              <a:gd name="connsiteY118" fmla="*/ 1776964 h 2237474"/>
              <a:gd name="connsiteX119" fmla="*/ 4560070 w 12192000"/>
              <a:gd name="connsiteY119" fmla="*/ 1785640 h 2237474"/>
              <a:gd name="connsiteX120" fmla="*/ 4536503 w 12192000"/>
              <a:gd name="connsiteY120" fmla="*/ 1785334 h 2237474"/>
              <a:gd name="connsiteX121" fmla="*/ 4513724 w 12192000"/>
              <a:gd name="connsiteY121" fmla="*/ 1791996 h 2237474"/>
              <a:gd name="connsiteX122" fmla="*/ 4459810 w 12192000"/>
              <a:gd name="connsiteY122" fmla="*/ 1797886 h 2237474"/>
              <a:gd name="connsiteX123" fmla="*/ 4379064 w 12192000"/>
              <a:gd name="connsiteY123" fmla="*/ 1817177 h 2237474"/>
              <a:gd name="connsiteX124" fmla="*/ 4319209 w 12192000"/>
              <a:gd name="connsiteY124" fmla="*/ 1834833 h 2237474"/>
              <a:gd name="connsiteX125" fmla="*/ 4290981 w 12192000"/>
              <a:gd name="connsiteY125" fmla="*/ 1839677 h 2237474"/>
              <a:gd name="connsiteX126" fmla="*/ 4285792 w 12192000"/>
              <a:gd name="connsiteY126" fmla="*/ 1836231 h 2237474"/>
              <a:gd name="connsiteX127" fmla="*/ 4238372 w 12192000"/>
              <a:gd name="connsiteY127" fmla="*/ 1851480 h 2237474"/>
              <a:gd name="connsiteX128" fmla="*/ 4232517 w 12192000"/>
              <a:gd name="connsiteY128" fmla="*/ 1852567 h 2237474"/>
              <a:gd name="connsiteX129" fmla="*/ 4191732 w 12192000"/>
              <a:gd name="connsiteY129" fmla="*/ 1857328 h 2237474"/>
              <a:gd name="connsiteX130" fmla="*/ 4065532 w 12192000"/>
              <a:gd name="connsiteY130" fmla="*/ 1855477 h 2237474"/>
              <a:gd name="connsiteX131" fmla="*/ 4028460 w 12192000"/>
              <a:gd name="connsiteY131" fmla="*/ 1855137 h 2237474"/>
              <a:gd name="connsiteX132" fmla="*/ 4002267 w 12192000"/>
              <a:gd name="connsiteY132" fmla="*/ 1852352 h 2237474"/>
              <a:gd name="connsiteX133" fmla="*/ 3931396 w 12192000"/>
              <a:gd name="connsiteY133" fmla="*/ 1858915 h 2237474"/>
              <a:gd name="connsiteX134" fmla="*/ 3812162 w 12192000"/>
              <a:gd name="connsiteY134" fmla="*/ 1875501 h 2237474"/>
              <a:gd name="connsiteX135" fmla="*/ 3729530 w 12192000"/>
              <a:gd name="connsiteY135" fmla="*/ 1864513 h 2237474"/>
              <a:gd name="connsiteX136" fmla="*/ 3680177 w 12192000"/>
              <a:gd name="connsiteY136" fmla="*/ 1881552 h 2237474"/>
              <a:gd name="connsiteX137" fmla="*/ 3567259 w 12192000"/>
              <a:gd name="connsiteY137" fmla="*/ 1893482 h 2237474"/>
              <a:gd name="connsiteX138" fmla="*/ 3405770 w 12192000"/>
              <a:gd name="connsiteY138" fmla="*/ 1904591 h 2237474"/>
              <a:gd name="connsiteX139" fmla="*/ 3280097 w 12192000"/>
              <a:gd name="connsiteY139" fmla="*/ 1919610 h 2237474"/>
              <a:gd name="connsiteX140" fmla="*/ 3123424 w 12192000"/>
              <a:gd name="connsiteY140" fmla="*/ 1952930 h 2237474"/>
              <a:gd name="connsiteX141" fmla="*/ 3009910 w 12192000"/>
              <a:gd name="connsiteY141" fmla="*/ 1957866 h 2237474"/>
              <a:gd name="connsiteX142" fmla="*/ 2995934 w 12192000"/>
              <a:gd name="connsiteY142" fmla="*/ 1967085 h 2237474"/>
              <a:gd name="connsiteX143" fmla="*/ 2980071 w 12192000"/>
              <a:gd name="connsiteY143" fmla="*/ 1972988 h 2237474"/>
              <a:gd name="connsiteX144" fmla="*/ 2978094 w 12192000"/>
              <a:gd name="connsiteY144" fmla="*/ 1972369 h 2237474"/>
              <a:gd name="connsiteX145" fmla="*/ 2942858 w 12192000"/>
              <a:gd name="connsiteY145" fmla="*/ 1981367 h 2237474"/>
              <a:gd name="connsiteX146" fmla="*/ 2875436 w 12192000"/>
              <a:gd name="connsiteY146" fmla="*/ 1996977 h 2237474"/>
              <a:gd name="connsiteX147" fmla="*/ 2874892 w 12192000"/>
              <a:gd name="connsiteY147" fmla="*/ 1996085 h 2237474"/>
              <a:gd name="connsiteX148" fmla="*/ 2864145 w 12192000"/>
              <a:gd name="connsiteY148" fmla="*/ 1994061 h 2237474"/>
              <a:gd name="connsiteX149" fmla="*/ 2843662 w 12192000"/>
              <a:gd name="connsiteY149" fmla="*/ 1992498 h 2237474"/>
              <a:gd name="connsiteX150" fmla="*/ 2796128 w 12192000"/>
              <a:gd name="connsiteY150" fmla="*/ 1976403 h 2237474"/>
              <a:gd name="connsiteX151" fmla="*/ 2756784 w 12192000"/>
              <a:gd name="connsiteY151" fmla="*/ 1985116 h 2237474"/>
              <a:gd name="connsiteX152" fmla="*/ 2748833 w 12192000"/>
              <a:gd name="connsiteY152" fmla="*/ 1986323 h 2237474"/>
              <a:gd name="connsiteX153" fmla="*/ 2748661 w 12192000"/>
              <a:gd name="connsiteY153" fmla="*/ 1986122 h 2237474"/>
              <a:gd name="connsiteX154" fmla="*/ 2740251 w 12192000"/>
              <a:gd name="connsiteY154" fmla="*/ 1986946 h 2237474"/>
              <a:gd name="connsiteX155" fmla="*/ 2718916 w 12192000"/>
              <a:gd name="connsiteY155" fmla="*/ 1990867 h 2237474"/>
              <a:gd name="connsiteX156" fmla="*/ 2713522 w 12192000"/>
              <a:gd name="connsiteY156" fmla="*/ 1990173 h 2237474"/>
              <a:gd name="connsiteX157" fmla="*/ 2680597 w 12192000"/>
              <a:gd name="connsiteY157" fmla="*/ 1984996 h 2237474"/>
              <a:gd name="connsiteX158" fmla="*/ 2578178 w 12192000"/>
              <a:gd name="connsiteY158" fmla="*/ 1990531 h 2237474"/>
              <a:gd name="connsiteX159" fmla="*/ 2476147 w 12192000"/>
              <a:gd name="connsiteY159" fmla="*/ 1998305 h 2237474"/>
              <a:gd name="connsiteX160" fmla="*/ 2373568 w 12192000"/>
              <a:gd name="connsiteY160" fmla="*/ 2003219 h 2237474"/>
              <a:gd name="connsiteX161" fmla="*/ 2321399 w 12192000"/>
              <a:gd name="connsiteY161" fmla="*/ 1989467 h 2237474"/>
              <a:gd name="connsiteX162" fmla="*/ 2315525 w 12192000"/>
              <a:gd name="connsiteY162" fmla="*/ 1989708 h 2237474"/>
              <a:gd name="connsiteX163" fmla="*/ 2300792 w 12192000"/>
              <a:gd name="connsiteY163" fmla="*/ 1994290 h 2237474"/>
              <a:gd name="connsiteX164" fmla="*/ 2295469 w 12192000"/>
              <a:gd name="connsiteY164" fmla="*/ 1996659 h 2237474"/>
              <a:gd name="connsiteX165" fmla="*/ 2287219 w 12192000"/>
              <a:gd name="connsiteY165" fmla="*/ 1998750 h 2237474"/>
              <a:gd name="connsiteX166" fmla="*/ 2286948 w 12192000"/>
              <a:gd name="connsiteY166" fmla="*/ 1998596 h 2237474"/>
              <a:gd name="connsiteX167" fmla="*/ 2243069 w 12192000"/>
              <a:gd name="connsiteY167" fmla="*/ 2015111 h 2237474"/>
              <a:gd name="connsiteX168" fmla="*/ 2186609 w 12192000"/>
              <a:gd name="connsiteY168" fmla="*/ 2008263 h 2237474"/>
              <a:gd name="connsiteX169" fmla="*/ 2164831 w 12192000"/>
              <a:gd name="connsiteY169" fmla="*/ 2010143 h 2237474"/>
              <a:gd name="connsiteX170" fmla="*/ 2152836 w 12192000"/>
              <a:gd name="connsiteY170" fmla="*/ 2010048 h 2237474"/>
              <a:gd name="connsiteX171" fmla="*/ 2117102 w 12192000"/>
              <a:gd name="connsiteY171" fmla="*/ 2023004 h 2237474"/>
              <a:gd name="connsiteX172" fmla="*/ 2111935 w 12192000"/>
              <a:gd name="connsiteY172" fmla="*/ 2023163 h 2237474"/>
              <a:gd name="connsiteX173" fmla="*/ 2089991 w 12192000"/>
              <a:gd name="connsiteY173" fmla="*/ 2034193 h 2237474"/>
              <a:gd name="connsiteX174" fmla="*/ 2058061 w 12192000"/>
              <a:gd name="connsiteY174" fmla="*/ 2047942 h 2237474"/>
              <a:gd name="connsiteX175" fmla="*/ 2055737 w 12192000"/>
              <a:gd name="connsiteY175" fmla="*/ 2047704 h 2237474"/>
              <a:gd name="connsiteX176" fmla="*/ 2042244 w 12192000"/>
              <a:gd name="connsiteY176" fmla="*/ 2055560 h 2237474"/>
              <a:gd name="connsiteX177" fmla="*/ 1976224 w 12192000"/>
              <a:gd name="connsiteY177" fmla="*/ 2074257 h 2237474"/>
              <a:gd name="connsiteX178" fmla="*/ 1877728 w 12192000"/>
              <a:gd name="connsiteY178" fmla="*/ 2101004 h 2237474"/>
              <a:gd name="connsiteX179" fmla="*/ 1759056 w 12192000"/>
              <a:gd name="connsiteY179" fmla="*/ 2125608 h 2237474"/>
              <a:gd name="connsiteX180" fmla="*/ 1637948 w 12192000"/>
              <a:gd name="connsiteY180" fmla="*/ 2172597 h 2237474"/>
              <a:gd name="connsiteX181" fmla="*/ 1434549 w 12192000"/>
              <a:gd name="connsiteY181" fmla="*/ 2234522 h 2237474"/>
              <a:gd name="connsiteX182" fmla="*/ 1398481 w 12192000"/>
              <a:gd name="connsiteY182" fmla="*/ 2237074 h 2237474"/>
              <a:gd name="connsiteX183" fmla="*/ 1398407 w 12192000"/>
              <a:gd name="connsiteY183" fmla="*/ 2237095 h 2237474"/>
              <a:gd name="connsiteX184" fmla="*/ 1370962 w 12192000"/>
              <a:gd name="connsiteY184" fmla="*/ 2237474 h 2237474"/>
              <a:gd name="connsiteX185" fmla="*/ 1356367 w 12192000"/>
              <a:gd name="connsiteY185" fmla="*/ 2235089 h 2237474"/>
              <a:gd name="connsiteX186" fmla="*/ 1324828 w 12192000"/>
              <a:gd name="connsiteY186" fmla="*/ 2231968 h 2237474"/>
              <a:gd name="connsiteX187" fmla="*/ 1297744 w 12192000"/>
              <a:gd name="connsiteY187" fmla="*/ 2235849 h 2237474"/>
              <a:gd name="connsiteX188" fmla="*/ 1286236 w 12192000"/>
              <a:gd name="connsiteY188" fmla="*/ 2233135 h 2237474"/>
              <a:gd name="connsiteX189" fmla="*/ 1283504 w 12192000"/>
              <a:gd name="connsiteY189" fmla="*/ 2233797 h 2237474"/>
              <a:gd name="connsiteX190" fmla="*/ 1279765 w 12192000"/>
              <a:gd name="connsiteY190" fmla="*/ 2229639 h 2237474"/>
              <a:gd name="connsiteX191" fmla="*/ 1195347 w 12192000"/>
              <a:gd name="connsiteY191" fmla="*/ 2212354 h 2237474"/>
              <a:gd name="connsiteX192" fmla="*/ 970251 w 12192000"/>
              <a:gd name="connsiteY192" fmla="*/ 2221029 h 2237474"/>
              <a:gd name="connsiteX193" fmla="*/ 812914 w 12192000"/>
              <a:gd name="connsiteY193" fmla="*/ 2202752 h 2237474"/>
              <a:gd name="connsiteX194" fmla="*/ 800195 w 12192000"/>
              <a:gd name="connsiteY194" fmla="*/ 2209407 h 2237474"/>
              <a:gd name="connsiteX195" fmla="*/ 784978 w 12192000"/>
              <a:gd name="connsiteY195" fmla="*/ 2212360 h 2237474"/>
              <a:gd name="connsiteX196" fmla="*/ 681987 w 12192000"/>
              <a:gd name="connsiteY196" fmla="*/ 2216757 h 2237474"/>
              <a:gd name="connsiteX197" fmla="*/ 669923 w 12192000"/>
              <a:gd name="connsiteY197" fmla="*/ 2211682 h 2237474"/>
              <a:gd name="connsiteX198" fmla="*/ 648680 w 12192000"/>
              <a:gd name="connsiteY198" fmla="*/ 2206229 h 2237474"/>
              <a:gd name="connsiteX199" fmla="*/ 597225 w 12192000"/>
              <a:gd name="connsiteY199" fmla="*/ 2180999 h 2237474"/>
              <a:gd name="connsiteX200" fmla="*/ 558449 w 12192000"/>
              <a:gd name="connsiteY200" fmla="*/ 2182346 h 2237474"/>
              <a:gd name="connsiteX201" fmla="*/ 550517 w 12192000"/>
              <a:gd name="connsiteY201" fmla="*/ 2182060 h 2237474"/>
              <a:gd name="connsiteX202" fmla="*/ 550309 w 12192000"/>
              <a:gd name="connsiteY202" fmla="*/ 2181825 h 2237474"/>
              <a:gd name="connsiteX203" fmla="*/ 541836 w 12192000"/>
              <a:gd name="connsiteY203" fmla="*/ 2181063 h 2237474"/>
              <a:gd name="connsiteX204" fmla="*/ 536057 w 12192000"/>
              <a:gd name="connsiteY204" fmla="*/ 2181537 h 2237474"/>
              <a:gd name="connsiteX205" fmla="*/ 520671 w 12192000"/>
              <a:gd name="connsiteY205" fmla="*/ 2180980 h 2237474"/>
              <a:gd name="connsiteX206" fmla="*/ 515024 w 12192000"/>
              <a:gd name="connsiteY206" fmla="*/ 2179258 h 2237474"/>
              <a:gd name="connsiteX207" fmla="*/ 512278 w 12192000"/>
              <a:gd name="connsiteY207" fmla="*/ 2176369 h 2237474"/>
              <a:gd name="connsiteX208" fmla="*/ 480419 w 12192000"/>
              <a:gd name="connsiteY208" fmla="*/ 2167807 h 2237474"/>
              <a:gd name="connsiteX209" fmla="*/ 413835 w 12192000"/>
              <a:gd name="connsiteY209" fmla="*/ 2156783 h 2237474"/>
              <a:gd name="connsiteX210" fmla="*/ 376513 w 12192000"/>
              <a:gd name="connsiteY210" fmla="*/ 2154014 h 2237474"/>
              <a:gd name="connsiteX211" fmla="*/ 273386 w 12192000"/>
              <a:gd name="connsiteY211" fmla="*/ 2142551 h 2237474"/>
              <a:gd name="connsiteX212" fmla="*/ 169207 w 12192000"/>
              <a:gd name="connsiteY212" fmla="*/ 2128100 h 2237474"/>
              <a:gd name="connsiteX213" fmla="*/ 93149 w 12192000"/>
              <a:gd name="connsiteY213" fmla="*/ 2105324 h 2237474"/>
              <a:gd name="connsiteX214" fmla="*/ 88109 w 12192000"/>
              <a:gd name="connsiteY214" fmla="*/ 2106704 h 2237474"/>
              <a:gd name="connsiteX215" fmla="*/ 80022 w 12192000"/>
              <a:gd name="connsiteY215" fmla="*/ 2107254 h 2237474"/>
              <a:gd name="connsiteX216" fmla="*/ 79717 w 12192000"/>
              <a:gd name="connsiteY216" fmla="*/ 2107046 h 2237474"/>
              <a:gd name="connsiteX217" fmla="*/ 72352 w 12192000"/>
              <a:gd name="connsiteY217" fmla="*/ 2107991 h 2237474"/>
              <a:gd name="connsiteX218" fmla="*/ 37645 w 12192000"/>
              <a:gd name="connsiteY218" fmla="*/ 2115401 h 2237474"/>
              <a:gd name="connsiteX219" fmla="*/ 4572 w 12192000"/>
              <a:gd name="connsiteY219" fmla="*/ 2111091 h 2237474"/>
              <a:gd name="connsiteX220" fmla="*/ 0 w 12192000"/>
              <a:gd name="connsiteY220" fmla="*/ 2110468 h 2237474"/>
              <a:gd name="connsiteX221" fmla="*/ 0 w 12192000"/>
              <a:gd name="connsiteY22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278619 w 12192000"/>
              <a:gd name="connsiteY39" fmla="*/ 1011878 h 2237474"/>
              <a:gd name="connsiteX40" fmla="*/ 9268019 w 12192000"/>
              <a:gd name="connsiteY40" fmla="*/ 1007442 h 2237474"/>
              <a:gd name="connsiteX41" fmla="*/ 9234662 w 12192000"/>
              <a:gd name="connsiteY41" fmla="*/ 1023056 h 2237474"/>
              <a:gd name="connsiteX42" fmla="*/ 9181033 w 12192000"/>
              <a:gd name="connsiteY42" fmla="*/ 1037921 h 2237474"/>
              <a:gd name="connsiteX43" fmla="*/ 9155969 w 12192000"/>
              <a:gd name="connsiteY43" fmla="*/ 1046804 h 2237474"/>
              <a:gd name="connsiteX44" fmla="*/ 9133985 w 12192000"/>
              <a:gd name="connsiteY44" fmla="*/ 1046450 h 2237474"/>
              <a:gd name="connsiteX45" fmla="*/ 9012987 w 12192000"/>
              <a:gd name="connsiteY45" fmla="*/ 1061986 h 2237474"/>
              <a:gd name="connsiteX46" fmla="*/ 8968445 w 12192000"/>
              <a:gd name="connsiteY46" fmla="*/ 1052169 h 2237474"/>
              <a:gd name="connsiteX47" fmla="*/ 8958984 w 12192000"/>
              <a:gd name="connsiteY47" fmla="*/ 1057212 h 2237474"/>
              <a:gd name="connsiteX48" fmla="*/ 8886001 w 12192000"/>
              <a:gd name="connsiteY48" fmla="*/ 1067468 h 2237474"/>
              <a:gd name="connsiteX49" fmla="*/ 8838610 w 12192000"/>
              <a:gd name="connsiteY49" fmla="*/ 1075091 h 2237474"/>
              <a:gd name="connsiteX50" fmla="*/ 8750383 w 12192000"/>
              <a:gd name="connsiteY50" fmla="*/ 1097387 h 2237474"/>
              <a:gd name="connsiteX51" fmla="*/ 8697365 w 12192000"/>
              <a:gd name="connsiteY51" fmla="*/ 1105869 h 2237474"/>
              <a:gd name="connsiteX52" fmla="*/ 8665605 w 12192000"/>
              <a:gd name="connsiteY52" fmla="*/ 1110791 h 2237474"/>
              <a:gd name="connsiteX53" fmla="*/ 8584946 w 12192000"/>
              <a:gd name="connsiteY53" fmla="*/ 1135226 h 2237474"/>
              <a:gd name="connsiteX54" fmla="*/ 8460755 w 12192000"/>
              <a:gd name="connsiteY54" fmla="*/ 1203427 h 2237474"/>
              <a:gd name="connsiteX55" fmla="*/ 8419755 w 12192000"/>
              <a:gd name="connsiteY55" fmla="*/ 1216260 h 2237474"/>
              <a:gd name="connsiteX56" fmla="*/ 8411626 w 12192000"/>
              <a:gd name="connsiteY56" fmla="*/ 1214397 h 2237474"/>
              <a:gd name="connsiteX57" fmla="*/ 8363469 w 12192000"/>
              <a:gd name="connsiteY57" fmla="*/ 1246658 h 2237474"/>
              <a:gd name="connsiteX58" fmla="*/ 8275497 w 12192000"/>
              <a:gd name="connsiteY58" fmla="*/ 1264396 h 2237474"/>
              <a:gd name="connsiteX59" fmla="*/ 8206287 w 12192000"/>
              <a:gd name="connsiteY59" fmla="*/ 1273060 h 2237474"/>
              <a:gd name="connsiteX60" fmla="*/ 8168705 w 12192000"/>
              <a:gd name="connsiteY60" fmla="*/ 1279956 h 2237474"/>
              <a:gd name="connsiteX61" fmla="*/ 8139997 w 12192000"/>
              <a:gd name="connsiteY61" fmla="*/ 1282713 h 2237474"/>
              <a:gd name="connsiteX62" fmla="*/ 8074238 w 12192000"/>
              <a:gd name="connsiteY62" fmla="*/ 1301895 h 2237474"/>
              <a:gd name="connsiteX63" fmla="*/ 7968292 w 12192000"/>
              <a:gd name="connsiteY63" fmla="*/ 1338779 h 2237474"/>
              <a:gd name="connsiteX64" fmla="*/ 7945122 w 12192000"/>
              <a:gd name="connsiteY64" fmla="*/ 1345477 h 2237474"/>
              <a:gd name="connsiteX65" fmla="*/ 7902328 w 12192000"/>
              <a:gd name="connsiteY65" fmla="*/ 1345865 h 2237474"/>
              <a:gd name="connsiteX66" fmla="*/ 7875879 w 12192000"/>
              <a:gd name="connsiteY66" fmla="*/ 1345646 h 2237474"/>
              <a:gd name="connsiteX67" fmla="*/ 7840612 w 12192000"/>
              <a:gd name="connsiteY67" fmla="*/ 1369373 h 2237474"/>
              <a:gd name="connsiteX68" fmla="*/ 7786819 w 12192000"/>
              <a:gd name="connsiteY68" fmla="*/ 1378970 h 2237474"/>
              <a:gd name="connsiteX69" fmla="*/ 7548172 w 12192000"/>
              <a:gd name="connsiteY69" fmla="*/ 1417460 h 2237474"/>
              <a:gd name="connsiteX70" fmla="*/ 7483437 w 12192000"/>
              <a:gd name="connsiteY70" fmla="*/ 1478152 h 2237474"/>
              <a:gd name="connsiteX71" fmla="*/ 7377870 w 12192000"/>
              <a:gd name="connsiteY71" fmla="*/ 1523319 h 2237474"/>
              <a:gd name="connsiteX72" fmla="*/ 7230737 w 12192000"/>
              <a:gd name="connsiteY72" fmla="*/ 1562633 h 2237474"/>
              <a:gd name="connsiteX73" fmla="*/ 7224458 w 12192000"/>
              <a:gd name="connsiteY73" fmla="*/ 1573008 h 2237474"/>
              <a:gd name="connsiteX74" fmla="*/ 7213486 w 12192000"/>
              <a:gd name="connsiteY74" fmla="*/ 1580987 h 2237474"/>
              <a:gd name="connsiteX75" fmla="*/ 7183121 w 12192000"/>
              <a:gd name="connsiteY75" fmla="*/ 1595162 h 2237474"/>
              <a:gd name="connsiteX76" fmla="*/ 7164601 w 12192000"/>
              <a:gd name="connsiteY76" fmla="*/ 1606490 h 2237474"/>
              <a:gd name="connsiteX77" fmla="*/ 7114651 w 12192000"/>
              <a:gd name="connsiteY77" fmla="*/ 1620959 h 2237474"/>
              <a:gd name="connsiteX78" fmla="*/ 7092727 w 12192000"/>
              <a:gd name="connsiteY78" fmla="*/ 1623628 h 2237474"/>
              <a:gd name="connsiteX79" fmla="*/ 7031309 w 12192000"/>
              <a:gd name="connsiteY79" fmla="*/ 1619451 h 2237474"/>
              <a:gd name="connsiteX80" fmla="*/ 6999084 w 12192000"/>
              <a:gd name="connsiteY80" fmla="*/ 1634317 h 2237474"/>
              <a:gd name="connsiteX81" fmla="*/ 6992107 w 12192000"/>
              <a:gd name="connsiteY81" fmla="*/ 1636860 h 2237474"/>
              <a:gd name="connsiteX82" fmla="*/ 6991765 w 12192000"/>
              <a:gd name="connsiteY82" fmla="*/ 1636725 h 2237474"/>
              <a:gd name="connsiteX83" fmla="*/ 6900177 w 12192000"/>
              <a:gd name="connsiteY83" fmla="*/ 1636016 h 2237474"/>
              <a:gd name="connsiteX84" fmla="*/ 6795372 w 12192000"/>
              <a:gd name="connsiteY84" fmla="*/ 1644845 h 2237474"/>
              <a:gd name="connsiteX85" fmla="*/ 6692251 w 12192000"/>
              <a:gd name="connsiteY85" fmla="*/ 1656357 h 2237474"/>
              <a:gd name="connsiteX86" fmla="*/ 6655235 w 12192000"/>
              <a:gd name="connsiteY86" fmla="*/ 1661869 h 2237474"/>
              <a:gd name="connsiteX87" fmla="*/ 6587857 w 12192000"/>
              <a:gd name="connsiteY87" fmla="*/ 1665769 h 2237474"/>
              <a:gd name="connsiteX88" fmla="*/ 6554894 w 12192000"/>
              <a:gd name="connsiteY88" fmla="*/ 1664428 h 2237474"/>
              <a:gd name="connsiteX89" fmla="*/ 6516595 w 12192000"/>
              <a:gd name="connsiteY89" fmla="*/ 1667475 h 2237474"/>
              <a:gd name="connsiteX90" fmla="*/ 6508541 w 12192000"/>
              <a:gd name="connsiteY90" fmla="*/ 1668757 h 2237474"/>
              <a:gd name="connsiteX91" fmla="*/ 6471012 w 12192000"/>
              <a:gd name="connsiteY91" fmla="*/ 1678604 h 2237474"/>
              <a:gd name="connsiteX92" fmla="*/ 6415265 w 12192000"/>
              <a:gd name="connsiteY92" fmla="*/ 1665317 h 2237474"/>
              <a:gd name="connsiteX93" fmla="*/ 6364035 w 12192000"/>
              <a:gd name="connsiteY93" fmla="*/ 1667683 h 2237474"/>
              <a:gd name="connsiteX94" fmla="*/ 6280959 w 12192000"/>
              <a:gd name="connsiteY94" fmla="*/ 1689329 h 2237474"/>
              <a:gd name="connsiteX95" fmla="*/ 6243319 w 12192000"/>
              <a:gd name="connsiteY95" fmla="*/ 1695560 h 2237474"/>
              <a:gd name="connsiteX96" fmla="*/ 6098321 w 12192000"/>
              <a:gd name="connsiteY96" fmla="*/ 1721646 h 2237474"/>
              <a:gd name="connsiteX97" fmla="*/ 5880652 w 12192000"/>
              <a:gd name="connsiteY97" fmla="*/ 1779643 h 2237474"/>
              <a:gd name="connsiteX98" fmla="*/ 5785959 w 12192000"/>
              <a:gd name="connsiteY98" fmla="*/ 1775307 h 2237474"/>
              <a:gd name="connsiteX99" fmla="*/ 5643534 w 12192000"/>
              <a:gd name="connsiteY99" fmla="*/ 1802919 h 2237474"/>
              <a:gd name="connsiteX100" fmla="*/ 5518799 w 12192000"/>
              <a:gd name="connsiteY100" fmla="*/ 1818312 h 2237474"/>
              <a:gd name="connsiteX101" fmla="*/ 5505014 w 12192000"/>
              <a:gd name="connsiteY101" fmla="*/ 1819259 h 2237474"/>
              <a:gd name="connsiteX102" fmla="*/ 5453307 w 12192000"/>
              <a:gd name="connsiteY102" fmla="*/ 1815450 h 2237474"/>
              <a:gd name="connsiteX103" fmla="*/ 5364192 w 12192000"/>
              <a:gd name="connsiteY103" fmla="*/ 1826074 h 2237474"/>
              <a:gd name="connsiteX104" fmla="*/ 5350380 w 12192000"/>
              <a:gd name="connsiteY104" fmla="*/ 1830891 h 2237474"/>
              <a:gd name="connsiteX105" fmla="*/ 5259633 w 12192000"/>
              <a:gd name="connsiteY105" fmla="*/ 1837160 h 2237474"/>
              <a:gd name="connsiteX106" fmla="*/ 5197513 w 12192000"/>
              <a:gd name="connsiteY106" fmla="*/ 1844718 h 2237474"/>
              <a:gd name="connsiteX107" fmla="*/ 5168852 w 12192000"/>
              <a:gd name="connsiteY107" fmla="*/ 1844846 h 2237474"/>
              <a:gd name="connsiteX108" fmla="*/ 5114927 w 12192000"/>
              <a:gd name="connsiteY108" fmla="*/ 1847827 h 2237474"/>
              <a:gd name="connsiteX109" fmla="*/ 5108970 w 12192000"/>
              <a:gd name="connsiteY109" fmla="*/ 1847935 h 2237474"/>
              <a:gd name="connsiteX110" fmla="*/ 5067961 w 12192000"/>
              <a:gd name="connsiteY110" fmla="*/ 1845917 h 2237474"/>
              <a:gd name="connsiteX111" fmla="*/ 5007075 w 12192000"/>
              <a:gd name="connsiteY111" fmla="*/ 1838626 h 2237474"/>
              <a:gd name="connsiteX112" fmla="*/ 4944087 w 12192000"/>
              <a:gd name="connsiteY112" fmla="*/ 1823332 h 2237474"/>
              <a:gd name="connsiteX113" fmla="*/ 4907662 w 12192000"/>
              <a:gd name="connsiteY113" fmla="*/ 1816900 h 2237474"/>
              <a:gd name="connsiteX114" fmla="*/ 4882386 w 12192000"/>
              <a:gd name="connsiteY114" fmla="*/ 1809844 h 2237474"/>
              <a:gd name="connsiteX115" fmla="*/ 4811440 w 12192000"/>
              <a:gd name="connsiteY115" fmla="*/ 1804655 h 2237474"/>
              <a:gd name="connsiteX116" fmla="*/ 4691075 w 12192000"/>
              <a:gd name="connsiteY116" fmla="*/ 1801389 h 2237474"/>
              <a:gd name="connsiteX117" fmla="*/ 4611738 w 12192000"/>
              <a:gd name="connsiteY117" fmla="*/ 1776964 h 2237474"/>
              <a:gd name="connsiteX118" fmla="*/ 4560070 w 12192000"/>
              <a:gd name="connsiteY118" fmla="*/ 1785640 h 2237474"/>
              <a:gd name="connsiteX119" fmla="*/ 4536503 w 12192000"/>
              <a:gd name="connsiteY119" fmla="*/ 1785334 h 2237474"/>
              <a:gd name="connsiteX120" fmla="*/ 4513724 w 12192000"/>
              <a:gd name="connsiteY120" fmla="*/ 1791996 h 2237474"/>
              <a:gd name="connsiteX121" fmla="*/ 4459810 w 12192000"/>
              <a:gd name="connsiteY121" fmla="*/ 1797886 h 2237474"/>
              <a:gd name="connsiteX122" fmla="*/ 4379064 w 12192000"/>
              <a:gd name="connsiteY122" fmla="*/ 1817177 h 2237474"/>
              <a:gd name="connsiteX123" fmla="*/ 4319209 w 12192000"/>
              <a:gd name="connsiteY123" fmla="*/ 1834833 h 2237474"/>
              <a:gd name="connsiteX124" fmla="*/ 4290981 w 12192000"/>
              <a:gd name="connsiteY124" fmla="*/ 1839677 h 2237474"/>
              <a:gd name="connsiteX125" fmla="*/ 4285792 w 12192000"/>
              <a:gd name="connsiteY125" fmla="*/ 1836231 h 2237474"/>
              <a:gd name="connsiteX126" fmla="*/ 4238372 w 12192000"/>
              <a:gd name="connsiteY126" fmla="*/ 1851480 h 2237474"/>
              <a:gd name="connsiteX127" fmla="*/ 4232517 w 12192000"/>
              <a:gd name="connsiteY127" fmla="*/ 1852567 h 2237474"/>
              <a:gd name="connsiteX128" fmla="*/ 4191732 w 12192000"/>
              <a:gd name="connsiteY128" fmla="*/ 1857328 h 2237474"/>
              <a:gd name="connsiteX129" fmla="*/ 4065532 w 12192000"/>
              <a:gd name="connsiteY129" fmla="*/ 1855477 h 2237474"/>
              <a:gd name="connsiteX130" fmla="*/ 4028460 w 12192000"/>
              <a:gd name="connsiteY130" fmla="*/ 1855137 h 2237474"/>
              <a:gd name="connsiteX131" fmla="*/ 4002267 w 12192000"/>
              <a:gd name="connsiteY131" fmla="*/ 1852352 h 2237474"/>
              <a:gd name="connsiteX132" fmla="*/ 3931396 w 12192000"/>
              <a:gd name="connsiteY132" fmla="*/ 1858915 h 2237474"/>
              <a:gd name="connsiteX133" fmla="*/ 3812162 w 12192000"/>
              <a:gd name="connsiteY133" fmla="*/ 1875501 h 2237474"/>
              <a:gd name="connsiteX134" fmla="*/ 3729530 w 12192000"/>
              <a:gd name="connsiteY134" fmla="*/ 1864513 h 2237474"/>
              <a:gd name="connsiteX135" fmla="*/ 3680177 w 12192000"/>
              <a:gd name="connsiteY135" fmla="*/ 1881552 h 2237474"/>
              <a:gd name="connsiteX136" fmla="*/ 3567259 w 12192000"/>
              <a:gd name="connsiteY136" fmla="*/ 1893482 h 2237474"/>
              <a:gd name="connsiteX137" fmla="*/ 3405770 w 12192000"/>
              <a:gd name="connsiteY137" fmla="*/ 1904591 h 2237474"/>
              <a:gd name="connsiteX138" fmla="*/ 3280097 w 12192000"/>
              <a:gd name="connsiteY138" fmla="*/ 1919610 h 2237474"/>
              <a:gd name="connsiteX139" fmla="*/ 3123424 w 12192000"/>
              <a:gd name="connsiteY139" fmla="*/ 1952930 h 2237474"/>
              <a:gd name="connsiteX140" fmla="*/ 3009910 w 12192000"/>
              <a:gd name="connsiteY140" fmla="*/ 1957866 h 2237474"/>
              <a:gd name="connsiteX141" fmla="*/ 2995934 w 12192000"/>
              <a:gd name="connsiteY141" fmla="*/ 1967085 h 2237474"/>
              <a:gd name="connsiteX142" fmla="*/ 2980071 w 12192000"/>
              <a:gd name="connsiteY142" fmla="*/ 1972988 h 2237474"/>
              <a:gd name="connsiteX143" fmla="*/ 2978094 w 12192000"/>
              <a:gd name="connsiteY143" fmla="*/ 1972369 h 2237474"/>
              <a:gd name="connsiteX144" fmla="*/ 2942858 w 12192000"/>
              <a:gd name="connsiteY144" fmla="*/ 1981367 h 2237474"/>
              <a:gd name="connsiteX145" fmla="*/ 2875436 w 12192000"/>
              <a:gd name="connsiteY145" fmla="*/ 1996977 h 2237474"/>
              <a:gd name="connsiteX146" fmla="*/ 2874892 w 12192000"/>
              <a:gd name="connsiteY146" fmla="*/ 1996085 h 2237474"/>
              <a:gd name="connsiteX147" fmla="*/ 2864145 w 12192000"/>
              <a:gd name="connsiteY147" fmla="*/ 1994061 h 2237474"/>
              <a:gd name="connsiteX148" fmla="*/ 2843662 w 12192000"/>
              <a:gd name="connsiteY148" fmla="*/ 1992498 h 2237474"/>
              <a:gd name="connsiteX149" fmla="*/ 2796128 w 12192000"/>
              <a:gd name="connsiteY149" fmla="*/ 1976403 h 2237474"/>
              <a:gd name="connsiteX150" fmla="*/ 2756784 w 12192000"/>
              <a:gd name="connsiteY150" fmla="*/ 1985116 h 2237474"/>
              <a:gd name="connsiteX151" fmla="*/ 2748833 w 12192000"/>
              <a:gd name="connsiteY151" fmla="*/ 1986323 h 2237474"/>
              <a:gd name="connsiteX152" fmla="*/ 2748661 w 12192000"/>
              <a:gd name="connsiteY152" fmla="*/ 1986122 h 2237474"/>
              <a:gd name="connsiteX153" fmla="*/ 2740251 w 12192000"/>
              <a:gd name="connsiteY153" fmla="*/ 1986946 h 2237474"/>
              <a:gd name="connsiteX154" fmla="*/ 2718916 w 12192000"/>
              <a:gd name="connsiteY154" fmla="*/ 1990867 h 2237474"/>
              <a:gd name="connsiteX155" fmla="*/ 2713522 w 12192000"/>
              <a:gd name="connsiteY155" fmla="*/ 1990173 h 2237474"/>
              <a:gd name="connsiteX156" fmla="*/ 2680597 w 12192000"/>
              <a:gd name="connsiteY156" fmla="*/ 1984996 h 2237474"/>
              <a:gd name="connsiteX157" fmla="*/ 2578178 w 12192000"/>
              <a:gd name="connsiteY157" fmla="*/ 1990531 h 2237474"/>
              <a:gd name="connsiteX158" fmla="*/ 2476147 w 12192000"/>
              <a:gd name="connsiteY158" fmla="*/ 1998305 h 2237474"/>
              <a:gd name="connsiteX159" fmla="*/ 2373568 w 12192000"/>
              <a:gd name="connsiteY159" fmla="*/ 2003219 h 2237474"/>
              <a:gd name="connsiteX160" fmla="*/ 2321399 w 12192000"/>
              <a:gd name="connsiteY160" fmla="*/ 1989467 h 2237474"/>
              <a:gd name="connsiteX161" fmla="*/ 2315525 w 12192000"/>
              <a:gd name="connsiteY161" fmla="*/ 1989708 h 2237474"/>
              <a:gd name="connsiteX162" fmla="*/ 2300792 w 12192000"/>
              <a:gd name="connsiteY162" fmla="*/ 1994290 h 2237474"/>
              <a:gd name="connsiteX163" fmla="*/ 2295469 w 12192000"/>
              <a:gd name="connsiteY163" fmla="*/ 1996659 h 2237474"/>
              <a:gd name="connsiteX164" fmla="*/ 2287219 w 12192000"/>
              <a:gd name="connsiteY164" fmla="*/ 1998750 h 2237474"/>
              <a:gd name="connsiteX165" fmla="*/ 2286948 w 12192000"/>
              <a:gd name="connsiteY165" fmla="*/ 1998596 h 2237474"/>
              <a:gd name="connsiteX166" fmla="*/ 2243069 w 12192000"/>
              <a:gd name="connsiteY166" fmla="*/ 2015111 h 2237474"/>
              <a:gd name="connsiteX167" fmla="*/ 2186609 w 12192000"/>
              <a:gd name="connsiteY167" fmla="*/ 2008263 h 2237474"/>
              <a:gd name="connsiteX168" fmla="*/ 2164831 w 12192000"/>
              <a:gd name="connsiteY168" fmla="*/ 2010143 h 2237474"/>
              <a:gd name="connsiteX169" fmla="*/ 2152836 w 12192000"/>
              <a:gd name="connsiteY169" fmla="*/ 2010048 h 2237474"/>
              <a:gd name="connsiteX170" fmla="*/ 2117102 w 12192000"/>
              <a:gd name="connsiteY170" fmla="*/ 2023004 h 2237474"/>
              <a:gd name="connsiteX171" fmla="*/ 2111935 w 12192000"/>
              <a:gd name="connsiteY171" fmla="*/ 2023163 h 2237474"/>
              <a:gd name="connsiteX172" fmla="*/ 2089991 w 12192000"/>
              <a:gd name="connsiteY172" fmla="*/ 2034193 h 2237474"/>
              <a:gd name="connsiteX173" fmla="*/ 2058061 w 12192000"/>
              <a:gd name="connsiteY173" fmla="*/ 2047942 h 2237474"/>
              <a:gd name="connsiteX174" fmla="*/ 2055737 w 12192000"/>
              <a:gd name="connsiteY174" fmla="*/ 2047704 h 2237474"/>
              <a:gd name="connsiteX175" fmla="*/ 2042244 w 12192000"/>
              <a:gd name="connsiteY175" fmla="*/ 2055560 h 2237474"/>
              <a:gd name="connsiteX176" fmla="*/ 1976224 w 12192000"/>
              <a:gd name="connsiteY176" fmla="*/ 2074257 h 2237474"/>
              <a:gd name="connsiteX177" fmla="*/ 1877728 w 12192000"/>
              <a:gd name="connsiteY177" fmla="*/ 2101004 h 2237474"/>
              <a:gd name="connsiteX178" fmla="*/ 1759056 w 12192000"/>
              <a:gd name="connsiteY178" fmla="*/ 2125608 h 2237474"/>
              <a:gd name="connsiteX179" fmla="*/ 1637948 w 12192000"/>
              <a:gd name="connsiteY179" fmla="*/ 2172597 h 2237474"/>
              <a:gd name="connsiteX180" fmla="*/ 1434549 w 12192000"/>
              <a:gd name="connsiteY180" fmla="*/ 2234522 h 2237474"/>
              <a:gd name="connsiteX181" fmla="*/ 1398481 w 12192000"/>
              <a:gd name="connsiteY181" fmla="*/ 2237074 h 2237474"/>
              <a:gd name="connsiteX182" fmla="*/ 1398407 w 12192000"/>
              <a:gd name="connsiteY182" fmla="*/ 2237095 h 2237474"/>
              <a:gd name="connsiteX183" fmla="*/ 1370962 w 12192000"/>
              <a:gd name="connsiteY183" fmla="*/ 2237474 h 2237474"/>
              <a:gd name="connsiteX184" fmla="*/ 1356367 w 12192000"/>
              <a:gd name="connsiteY184" fmla="*/ 2235089 h 2237474"/>
              <a:gd name="connsiteX185" fmla="*/ 1324828 w 12192000"/>
              <a:gd name="connsiteY185" fmla="*/ 2231968 h 2237474"/>
              <a:gd name="connsiteX186" fmla="*/ 1297744 w 12192000"/>
              <a:gd name="connsiteY186" fmla="*/ 2235849 h 2237474"/>
              <a:gd name="connsiteX187" fmla="*/ 1286236 w 12192000"/>
              <a:gd name="connsiteY187" fmla="*/ 2233135 h 2237474"/>
              <a:gd name="connsiteX188" fmla="*/ 1283504 w 12192000"/>
              <a:gd name="connsiteY188" fmla="*/ 2233797 h 2237474"/>
              <a:gd name="connsiteX189" fmla="*/ 1279765 w 12192000"/>
              <a:gd name="connsiteY189" fmla="*/ 2229639 h 2237474"/>
              <a:gd name="connsiteX190" fmla="*/ 1195347 w 12192000"/>
              <a:gd name="connsiteY190" fmla="*/ 2212354 h 2237474"/>
              <a:gd name="connsiteX191" fmla="*/ 970251 w 12192000"/>
              <a:gd name="connsiteY191" fmla="*/ 2221029 h 2237474"/>
              <a:gd name="connsiteX192" fmla="*/ 812914 w 12192000"/>
              <a:gd name="connsiteY192" fmla="*/ 2202752 h 2237474"/>
              <a:gd name="connsiteX193" fmla="*/ 800195 w 12192000"/>
              <a:gd name="connsiteY193" fmla="*/ 2209407 h 2237474"/>
              <a:gd name="connsiteX194" fmla="*/ 784978 w 12192000"/>
              <a:gd name="connsiteY194" fmla="*/ 2212360 h 2237474"/>
              <a:gd name="connsiteX195" fmla="*/ 681987 w 12192000"/>
              <a:gd name="connsiteY195" fmla="*/ 2216757 h 2237474"/>
              <a:gd name="connsiteX196" fmla="*/ 669923 w 12192000"/>
              <a:gd name="connsiteY196" fmla="*/ 2211682 h 2237474"/>
              <a:gd name="connsiteX197" fmla="*/ 648680 w 12192000"/>
              <a:gd name="connsiteY197" fmla="*/ 2206229 h 2237474"/>
              <a:gd name="connsiteX198" fmla="*/ 597225 w 12192000"/>
              <a:gd name="connsiteY198" fmla="*/ 2180999 h 2237474"/>
              <a:gd name="connsiteX199" fmla="*/ 558449 w 12192000"/>
              <a:gd name="connsiteY199" fmla="*/ 2182346 h 2237474"/>
              <a:gd name="connsiteX200" fmla="*/ 550517 w 12192000"/>
              <a:gd name="connsiteY200" fmla="*/ 2182060 h 2237474"/>
              <a:gd name="connsiteX201" fmla="*/ 550309 w 12192000"/>
              <a:gd name="connsiteY201" fmla="*/ 2181825 h 2237474"/>
              <a:gd name="connsiteX202" fmla="*/ 541836 w 12192000"/>
              <a:gd name="connsiteY202" fmla="*/ 2181063 h 2237474"/>
              <a:gd name="connsiteX203" fmla="*/ 536057 w 12192000"/>
              <a:gd name="connsiteY203" fmla="*/ 2181537 h 2237474"/>
              <a:gd name="connsiteX204" fmla="*/ 520671 w 12192000"/>
              <a:gd name="connsiteY204" fmla="*/ 2180980 h 2237474"/>
              <a:gd name="connsiteX205" fmla="*/ 515024 w 12192000"/>
              <a:gd name="connsiteY205" fmla="*/ 2179258 h 2237474"/>
              <a:gd name="connsiteX206" fmla="*/ 512278 w 12192000"/>
              <a:gd name="connsiteY206" fmla="*/ 2176369 h 2237474"/>
              <a:gd name="connsiteX207" fmla="*/ 480419 w 12192000"/>
              <a:gd name="connsiteY207" fmla="*/ 2167807 h 2237474"/>
              <a:gd name="connsiteX208" fmla="*/ 413835 w 12192000"/>
              <a:gd name="connsiteY208" fmla="*/ 2156783 h 2237474"/>
              <a:gd name="connsiteX209" fmla="*/ 376513 w 12192000"/>
              <a:gd name="connsiteY209" fmla="*/ 2154014 h 2237474"/>
              <a:gd name="connsiteX210" fmla="*/ 273386 w 12192000"/>
              <a:gd name="connsiteY210" fmla="*/ 2142551 h 2237474"/>
              <a:gd name="connsiteX211" fmla="*/ 169207 w 12192000"/>
              <a:gd name="connsiteY211" fmla="*/ 2128100 h 2237474"/>
              <a:gd name="connsiteX212" fmla="*/ 93149 w 12192000"/>
              <a:gd name="connsiteY212" fmla="*/ 2105324 h 2237474"/>
              <a:gd name="connsiteX213" fmla="*/ 88109 w 12192000"/>
              <a:gd name="connsiteY213" fmla="*/ 2106704 h 2237474"/>
              <a:gd name="connsiteX214" fmla="*/ 80022 w 12192000"/>
              <a:gd name="connsiteY214" fmla="*/ 2107254 h 2237474"/>
              <a:gd name="connsiteX215" fmla="*/ 79717 w 12192000"/>
              <a:gd name="connsiteY215" fmla="*/ 2107046 h 2237474"/>
              <a:gd name="connsiteX216" fmla="*/ 72352 w 12192000"/>
              <a:gd name="connsiteY216" fmla="*/ 2107991 h 2237474"/>
              <a:gd name="connsiteX217" fmla="*/ 37645 w 12192000"/>
              <a:gd name="connsiteY217" fmla="*/ 2115401 h 2237474"/>
              <a:gd name="connsiteX218" fmla="*/ 4572 w 12192000"/>
              <a:gd name="connsiteY218" fmla="*/ 2111091 h 2237474"/>
              <a:gd name="connsiteX219" fmla="*/ 0 w 12192000"/>
              <a:gd name="connsiteY219" fmla="*/ 2110468 h 2237474"/>
              <a:gd name="connsiteX220" fmla="*/ 0 w 12192000"/>
              <a:gd name="connsiteY22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00499 w 12192000"/>
              <a:gd name="connsiteY34" fmla="*/ 954680 h 2237474"/>
              <a:gd name="connsiteX35" fmla="*/ 9428195 w 12192000"/>
              <a:gd name="connsiteY35" fmla="*/ 986225 h 2237474"/>
              <a:gd name="connsiteX36" fmla="*/ 9410017 w 12192000"/>
              <a:gd name="connsiteY36" fmla="*/ 993931 h 2237474"/>
              <a:gd name="connsiteX37" fmla="*/ 9392919 w 12192000"/>
              <a:gd name="connsiteY37" fmla="*/ 994656 h 2237474"/>
              <a:gd name="connsiteX38" fmla="*/ 9278619 w 12192000"/>
              <a:gd name="connsiteY38" fmla="*/ 1011878 h 2237474"/>
              <a:gd name="connsiteX39" fmla="*/ 9268019 w 12192000"/>
              <a:gd name="connsiteY39" fmla="*/ 1007442 h 2237474"/>
              <a:gd name="connsiteX40" fmla="*/ 9234662 w 12192000"/>
              <a:gd name="connsiteY40" fmla="*/ 1023056 h 2237474"/>
              <a:gd name="connsiteX41" fmla="*/ 9181033 w 12192000"/>
              <a:gd name="connsiteY41" fmla="*/ 1037921 h 2237474"/>
              <a:gd name="connsiteX42" fmla="*/ 9155969 w 12192000"/>
              <a:gd name="connsiteY42" fmla="*/ 1046804 h 2237474"/>
              <a:gd name="connsiteX43" fmla="*/ 9133985 w 12192000"/>
              <a:gd name="connsiteY43" fmla="*/ 1046450 h 2237474"/>
              <a:gd name="connsiteX44" fmla="*/ 9012987 w 12192000"/>
              <a:gd name="connsiteY44" fmla="*/ 1061986 h 2237474"/>
              <a:gd name="connsiteX45" fmla="*/ 8968445 w 12192000"/>
              <a:gd name="connsiteY45" fmla="*/ 1052169 h 2237474"/>
              <a:gd name="connsiteX46" fmla="*/ 8958984 w 12192000"/>
              <a:gd name="connsiteY46" fmla="*/ 1057212 h 2237474"/>
              <a:gd name="connsiteX47" fmla="*/ 8886001 w 12192000"/>
              <a:gd name="connsiteY47" fmla="*/ 1067468 h 2237474"/>
              <a:gd name="connsiteX48" fmla="*/ 8838610 w 12192000"/>
              <a:gd name="connsiteY48" fmla="*/ 1075091 h 2237474"/>
              <a:gd name="connsiteX49" fmla="*/ 8750383 w 12192000"/>
              <a:gd name="connsiteY49" fmla="*/ 1097387 h 2237474"/>
              <a:gd name="connsiteX50" fmla="*/ 8697365 w 12192000"/>
              <a:gd name="connsiteY50" fmla="*/ 1105869 h 2237474"/>
              <a:gd name="connsiteX51" fmla="*/ 8665605 w 12192000"/>
              <a:gd name="connsiteY51" fmla="*/ 1110791 h 2237474"/>
              <a:gd name="connsiteX52" fmla="*/ 8584946 w 12192000"/>
              <a:gd name="connsiteY52" fmla="*/ 1135226 h 2237474"/>
              <a:gd name="connsiteX53" fmla="*/ 8460755 w 12192000"/>
              <a:gd name="connsiteY53" fmla="*/ 1203427 h 2237474"/>
              <a:gd name="connsiteX54" fmla="*/ 8419755 w 12192000"/>
              <a:gd name="connsiteY54" fmla="*/ 1216260 h 2237474"/>
              <a:gd name="connsiteX55" fmla="*/ 8411626 w 12192000"/>
              <a:gd name="connsiteY55" fmla="*/ 1214397 h 2237474"/>
              <a:gd name="connsiteX56" fmla="*/ 8363469 w 12192000"/>
              <a:gd name="connsiteY56" fmla="*/ 1246658 h 2237474"/>
              <a:gd name="connsiteX57" fmla="*/ 8275497 w 12192000"/>
              <a:gd name="connsiteY57" fmla="*/ 1264396 h 2237474"/>
              <a:gd name="connsiteX58" fmla="*/ 8206287 w 12192000"/>
              <a:gd name="connsiteY58" fmla="*/ 1273060 h 2237474"/>
              <a:gd name="connsiteX59" fmla="*/ 8168705 w 12192000"/>
              <a:gd name="connsiteY59" fmla="*/ 1279956 h 2237474"/>
              <a:gd name="connsiteX60" fmla="*/ 8139997 w 12192000"/>
              <a:gd name="connsiteY60" fmla="*/ 1282713 h 2237474"/>
              <a:gd name="connsiteX61" fmla="*/ 8074238 w 12192000"/>
              <a:gd name="connsiteY61" fmla="*/ 1301895 h 2237474"/>
              <a:gd name="connsiteX62" fmla="*/ 7968292 w 12192000"/>
              <a:gd name="connsiteY62" fmla="*/ 1338779 h 2237474"/>
              <a:gd name="connsiteX63" fmla="*/ 7945122 w 12192000"/>
              <a:gd name="connsiteY63" fmla="*/ 1345477 h 2237474"/>
              <a:gd name="connsiteX64" fmla="*/ 7902328 w 12192000"/>
              <a:gd name="connsiteY64" fmla="*/ 1345865 h 2237474"/>
              <a:gd name="connsiteX65" fmla="*/ 7875879 w 12192000"/>
              <a:gd name="connsiteY65" fmla="*/ 1345646 h 2237474"/>
              <a:gd name="connsiteX66" fmla="*/ 7840612 w 12192000"/>
              <a:gd name="connsiteY66" fmla="*/ 1369373 h 2237474"/>
              <a:gd name="connsiteX67" fmla="*/ 7786819 w 12192000"/>
              <a:gd name="connsiteY67" fmla="*/ 1378970 h 2237474"/>
              <a:gd name="connsiteX68" fmla="*/ 7548172 w 12192000"/>
              <a:gd name="connsiteY68" fmla="*/ 1417460 h 2237474"/>
              <a:gd name="connsiteX69" fmla="*/ 7483437 w 12192000"/>
              <a:gd name="connsiteY69" fmla="*/ 1478152 h 2237474"/>
              <a:gd name="connsiteX70" fmla="*/ 7377870 w 12192000"/>
              <a:gd name="connsiteY70" fmla="*/ 1523319 h 2237474"/>
              <a:gd name="connsiteX71" fmla="*/ 7230737 w 12192000"/>
              <a:gd name="connsiteY71" fmla="*/ 1562633 h 2237474"/>
              <a:gd name="connsiteX72" fmla="*/ 7224458 w 12192000"/>
              <a:gd name="connsiteY72" fmla="*/ 1573008 h 2237474"/>
              <a:gd name="connsiteX73" fmla="*/ 7213486 w 12192000"/>
              <a:gd name="connsiteY73" fmla="*/ 1580987 h 2237474"/>
              <a:gd name="connsiteX74" fmla="*/ 7183121 w 12192000"/>
              <a:gd name="connsiteY74" fmla="*/ 1595162 h 2237474"/>
              <a:gd name="connsiteX75" fmla="*/ 7164601 w 12192000"/>
              <a:gd name="connsiteY75" fmla="*/ 1606490 h 2237474"/>
              <a:gd name="connsiteX76" fmla="*/ 7114651 w 12192000"/>
              <a:gd name="connsiteY76" fmla="*/ 1620959 h 2237474"/>
              <a:gd name="connsiteX77" fmla="*/ 7092727 w 12192000"/>
              <a:gd name="connsiteY77" fmla="*/ 1623628 h 2237474"/>
              <a:gd name="connsiteX78" fmla="*/ 7031309 w 12192000"/>
              <a:gd name="connsiteY78" fmla="*/ 1619451 h 2237474"/>
              <a:gd name="connsiteX79" fmla="*/ 6999084 w 12192000"/>
              <a:gd name="connsiteY79" fmla="*/ 1634317 h 2237474"/>
              <a:gd name="connsiteX80" fmla="*/ 6992107 w 12192000"/>
              <a:gd name="connsiteY80" fmla="*/ 1636860 h 2237474"/>
              <a:gd name="connsiteX81" fmla="*/ 6991765 w 12192000"/>
              <a:gd name="connsiteY81" fmla="*/ 1636725 h 2237474"/>
              <a:gd name="connsiteX82" fmla="*/ 6900177 w 12192000"/>
              <a:gd name="connsiteY82" fmla="*/ 1636016 h 2237474"/>
              <a:gd name="connsiteX83" fmla="*/ 6795372 w 12192000"/>
              <a:gd name="connsiteY83" fmla="*/ 1644845 h 2237474"/>
              <a:gd name="connsiteX84" fmla="*/ 6692251 w 12192000"/>
              <a:gd name="connsiteY84" fmla="*/ 1656357 h 2237474"/>
              <a:gd name="connsiteX85" fmla="*/ 6655235 w 12192000"/>
              <a:gd name="connsiteY85" fmla="*/ 1661869 h 2237474"/>
              <a:gd name="connsiteX86" fmla="*/ 6587857 w 12192000"/>
              <a:gd name="connsiteY86" fmla="*/ 1665769 h 2237474"/>
              <a:gd name="connsiteX87" fmla="*/ 6554894 w 12192000"/>
              <a:gd name="connsiteY87" fmla="*/ 1664428 h 2237474"/>
              <a:gd name="connsiteX88" fmla="*/ 6516595 w 12192000"/>
              <a:gd name="connsiteY88" fmla="*/ 1667475 h 2237474"/>
              <a:gd name="connsiteX89" fmla="*/ 6508541 w 12192000"/>
              <a:gd name="connsiteY89" fmla="*/ 1668757 h 2237474"/>
              <a:gd name="connsiteX90" fmla="*/ 6471012 w 12192000"/>
              <a:gd name="connsiteY90" fmla="*/ 1678604 h 2237474"/>
              <a:gd name="connsiteX91" fmla="*/ 6415265 w 12192000"/>
              <a:gd name="connsiteY91" fmla="*/ 1665317 h 2237474"/>
              <a:gd name="connsiteX92" fmla="*/ 6364035 w 12192000"/>
              <a:gd name="connsiteY92" fmla="*/ 1667683 h 2237474"/>
              <a:gd name="connsiteX93" fmla="*/ 6280959 w 12192000"/>
              <a:gd name="connsiteY93" fmla="*/ 1689329 h 2237474"/>
              <a:gd name="connsiteX94" fmla="*/ 6243319 w 12192000"/>
              <a:gd name="connsiteY94" fmla="*/ 1695560 h 2237474"/>
              <a:gd name="connsiteX95" fmla="*/ 6098321 w 12192000"/>
              <a:gd name="connsiteY95" fmla="*/ 1721646 h 2237474"/>
              <a:gd name="connsiteX96" fmla="*/ 5880652 w 12192000"/>
              <a:gd name="connsiteY96" fmla="*/ 1779643 h 2237474"/>
              <a:gd name="connsiteX97" fmla="*/ 5785959 w 12192000"/>
              <a:gd name="connsiteY97" fmla="*/ 1775307 h 2237474"/>
              <a:gd name="connsiteX98" fmla="*/ 5643534 w 12192000"/>
              <a:gd name="connsiteY98" fmla="*/ 1802919 h 2237474"/>
              <a:gd name="connsiteX99" fmla="*/ 5518799 w 12192000"/>
              <a:gd name="connsiteY99" fmla="*/ 1818312 h 2237474"/>
              <a:gd name="connsiteX100" fmla="*/ 5505014 w 12192000"/>
              <a:gd name="connsiteY100" fmla="*/ 1819259 h 2237474"/>
              <a:gd name="connsiteX101" fmla="*/ 5453307 w 12192000"/>
              <a:gd name="connsiteY101" fmla="*/ 1815450 h 2237474"/>
              <a:gd name="connsiteX102" fmla="*/ 5364192 w 12192000"/>
              <a:gd name="connsiteY102" fmla="*/ 1826074 h 2237474"/>
              <a:gd name="connsiteX103" fmla="*/ 5350380 w 12192000"/>
              <a:gd name="connsiteY103" fmla="*/ 1830891 h 2237474"/>
              <a:gd name="connsiteX104" fmla="*/ 5259633 w 12192000"/>
              <a:gd name="connsiteY104" fmla="*/ 1837160 h 2237474"/>
              <a:gd name="connsiteX105" fmla="*/ 5197513 w 12192000"/>
              <a:gd name="connsiteY105" fmla="*/ 1844718 h 2237474"/>
              <a:gd name="connsiteX106" fmla="*/ 5168852 w 12192000"/>
              <a:gd name="connsiteY106" fmla="*/ 1844846 h 2237474"/>
              <a:gd name="connsiteX107" fmla="*/ 5114927 w 12192000"/>
              <a:gd name="connsiteY107" fmla="*/ 1847827 h 2237474"/>
              <a:gd name="connsiteX108" fmla="*/ 5108970 w 12192000"/>
              <a:gd name="connsiteY108" fmla="*/ 1847935 h 2237474"/>
              <a:gd name="connsiteX109" fmla="*/ 5067961 w 12192000"/>
              <a:gd name="connsiteY109" fmla="*/ 1845917 h 2237474"/>
              <a:gd name="connsiteX110" fmla="*/ 5007075 w 12192000"/>
              <a:gd name="connsiteY110" fmla="*/ 1838626 h 2237474"/>
              <a:gd name="connsiteX111" fmla="*/ 4944087 w 12192000"/>
              <a:gd name="connsiteY111" fmla="*/ 1823332 h 2237474"/>
              <a:gd name="connsiteX112" fmla="*/ 4907662 w 12192000"/>
              <a:gd name="connsiteY112" fmla="*/ 1816900 h 2237474"/>
              <a:gd name="connsiteX113" fmla="*/ 4882386 w 12192000"/>
              <a:gd name="connsiteY113" fmla="*/ 1809844 h 2237474"/>
              <a:gd name="connsiteX114" fmla="*/ 4811440 w 12192000"/>
              <a:gd name="connsiteY114" fmla="*/ 1804655 h 2237474"/>
              <a:gd name="connsiteX115" fmla="*/ 4691075 w 12192000"/>
              <a:gd name="connsiteY115" fmla="*/ 1801389 h 2237474"/>
              <a:gd name="connsiteX116" fmla="*/ 4611738 w 12192000"/>
              <a:gd name="connsiteY116" fmla="*/ 1776964 h 2237474"/>
              <a:gd name="connsiteX117" fmla="*/ 4560070 w 12192000"/>
              <a:gd name="connsiteY117" fmla="*/ 1785640 h 2237474"/>
              <a:gd name="connsiteX118" fmla="*/ 4536503 w 12192000"/>
              <a:gd name="connsiteY118" fmla="*/ 1785334 h 2237474"/>
              <a:gd name="connsiteX119" fmla="*/ 4513724 w 12192000"/>
              <a:gd name="connsiteY119" fmla="*/ 1791996 h 2237474"/>
              <a:gd name="connsiteX120" fmla="*/ 4459810 w 12192000"/>
              <a:gd name="connsiteY120" fmla="*/ 1797886 h 2237474"/>
              <a:gd name="connsiteX121" fmla="*/ 4379064 w 12192000"/>
              <a:gd name="connsiteY121" fmla="*/ 1817177 h 2237474"/>
              <a:gd name="connsiteX122" fmla="*/ 4319209 w 12192000"/>
              <a:gd name="connsiteY122" fmla="*/ 1834833 h 2237474"/>
              <a:gd name="connsiteX123" fmla="*/ 4290981 w 12192000"/>
              <a:gd name="connsiteY123" fmla="*/ 1839677 h 2237474"/>
              <a:gd name="connsiteX124" fmla="*/ 4285792 w 12192000"/>
              <a:gd name="connsiteY124" fmla="*/ 1836231 h 2237474"/>
              <a:gd name="connsiteX125" fmla="*/ 4238372 w 12192000"/>
              <a:gd name="connsiteY125" fmla="*/ 1851480 h 2237474"/>
              <a:gd name="connsiteX126" fmla="*/ 4232517 w 12192000"/>
              <a:gd name="connsiteY126" fmla="*/ 1852567 h 2237474"/>
              <a:gd name="connsiteX127" fmla="*/ 4191732 w 12192000"/>
              <a:gd name="connsiteY127" fmla="*/ 1857328 h 2237474"/>
              <a:gd name="connsiteX128" fmla="*/ 4065532 w 12192000"/>
              <a:gd name="connsiteY128" fmla="*/ 1855477 h 2237474"/>
              <a:gd name="connsiteX129" fmla="*/ 4028460 w 12192000"/>
              <a:gd name="connsiteY129" fmla="*/ 1855137 h 2237474"/>
              <a:gd name="connsiteX130" fmla="*/ 4002267 w 12192000"/>
              <a:gd name="connsiteY130" fmla="*/ 1852352 h 2237474"/>
              <a:gd name="connsiteX131" fmla="*/ 3931396 w 12192000"/>
              <a:gd name="connsiteY131" fmla="*/ 1858915 h 2237474"/>
              <a:gd name="connsiteX132" fmla="*/ 3812162 w 12192000"/>
              <a:gd name="connsiteY132" fmla="*/ 1875501 h 2237474"/>
              <a:gd name="connsiteX133" fmla="*/ 3729530 w 12192000"/>
              <a:gd name="connsiteY133" fmla="*/ 1864513 h 2237474"/>
              <a:gd name="connsiteX134" fmla="*/ 3680177 w 12192000"/>
              <a:gd name="connsiteY134" fmla="*/ 1881552 h 2237474"/>
              <a:gd name="connsiteX135" fmla="*/ 3567259 w 12192000"/>
              <a:gd name="connsiteY135" fmla="*/ 1893482 h 2237474"/>
              <a:gd name="connsiteX136" fmla="*/ 3405770 w 12192000"/>
              <a:gd name="connsiteY136" fmla="*/ 1904591 h 2237474"/>
              <a:gd name="connsiteX137" fmla="*/ 3280097 w 12192000"/>
              <a:gd name="connsiteY137" fmla="*/ 1919610 h 2237474"/>
              <a:gd name="connsiteX138" fmla="*/ 3123424 w 12192000"/>
              <a:gd name="connsiteY138" fmla="*/ 1952930 h 2237474"/>
              <a:gd name="connsiteX139" fmla="*/ 3009910 w 12192000"/>
              <a:gd name="connsiteY139" fmla="*/ 1957866 h 2237474"/>
              <a:gd name="connsiteX140" fmla="*/ 2995934 w 12192000"/>
              <a:gd name="connsiteY140" fmla="*/ 1967085 h 2237474"/>
              <a:gd name="connsiteX141" fmla="*/ 2980071 w 12192000"/>
              <a:gd name="connsiteY141" fmla="*/ 1972988 h 2237474"/>
              <a:gd name="connsiteX142" fmla="*/ 2978094 w 12192000"/>
              <a:gd name="connsiteY142" fmla="*/ 1972369 h 2237474"/>
              <a:gd name="connsiteX143" fmla="*/ 2942858 w 12192000"/>
              <a:gd name="connsiteY143" fmla="*/ 1981367 h 2237474"/>
              <a:gd name="connsiteX144" fmla="*/ 2875436 w 12192000"/>
              <a:gd name="connsiteY144" fmla="*/ 1996977 h 2237474"/>
              <a:gd name="connsiteX145" fmla="*/ 2874892 w 12192000"/>
              <a:gd name="connsiteY145" fmla="*/ 1996085 h 2237474"/>
              <a:gd name="connsiteX146" fmla="*/ 2864145 w 12192000"/>
              <a:gd name="connsiteY146" fmla="*/ 1994061 h 2237474"/>
              <a:gd name="connsiteX147" fmla="*/ 2843662 w 12192000"/>
              <a:gd name="connsiteY147" fmla="*/ 1992498 h 2237474"/>
              <a:gd name="connsiteX148" fmla="*/ 2796128 w 12192000"/>
              <a:gd name="connsiteY148" fmla="*/ 1976403 h 2237474"/>
              <a:gd name="connsiteX149" fmla="*/ 2756784 w 12192000"/>
              <a:gd name="connsiteY149" fmla="*/ 1985116 h 2237474"/>
              <a:gd name="connsiteX150" fmla="*/ 2748833 w 12192000"/>
              <a:gd name="connsiteY150" fmla="*/ 1986323 h 2237474"/>
              <a:gd name="connsiteX151" fmla="*/ 2748661 w 12192000"/>
              <a:gd name="connsiteY151" fmla="*/ 1986122 h 2237474"/>
              <a:gd name="connsiteX152" fmla="*/ 2740251 w 12192000"/>
              <a:gd name="connsiteY152" fmla="*/ 1986946 h 2237474"/>
              <a:gd name="connsiteX153" fmla="*/ 2718916 w 12192000"/>
              <a:gd name="connsiteY153" fmla="*/ 1990867 h 2237474"/>
              <a:gd name="connsiteX154" fmla="*/ 2713522 w 12192000"/>
              <a:gd name="connsiteY154" fmla="*/ 1990173 h 2237474"/>
              <a:gd name="connsiteX155" fmla="*/ 2680597 w 12192000"/>
              <a:gd name="connsiteY155" fmla="*/ 1984996 h 2237474"/>
              <a:gd name="connsiteX156" fmla="*/ 2578178 w 12192000"/>
              <a:gd name="connsiteY156" fmla="*/ 1990531 h 2237474"/>
              <a:gd name="connsiteX157" fmla="*/ 2476147 w 12192000"/>
              <a:gd name="connsiteY157" fmla="*/ 1998305 h 2237474"/>
              <a:gd name="connsiteX158" fmla="*/ 2373568 w 12192000"/>
              <a:gd name="connsiteY158" fmla="*/ 2003219 h 2237474"/>
              <a:gd name="connsiteX159" fmla="*/ 2321399 w 12192000"/>
              <a:gd name="connsiteY159" fmla="*/ 1989467 h 2237474"/>
              <a:gd name="connsiteX160" fmla="*/ 2315525 w 12192000"/>
              <a:gd name="connsiteY160" fmla="*/ 1989708 h 2237474"/>
              <a:gd name="connsiteX161" fmla="*/ 2300792 w 12192000"/>
              <a:gd name="connsiteY161" fmla="*/ 1994290 h 2237474"/>
              <a:gd name="connsiteX162" fmla="*/ 2295469 w 12192000"/>
              <a:gd name="connsiteY162" fmla="*/ 1996659 h 2237474"/>
              <a:gd name="connsiteX163" fmla="*/ 2287219 w 12192000"/>
              <a:gd name="connsiteY163" fmla="*/ 1998750 h 2237474"/>
              <a:gd name="connsiteX164" fmla="*/ 2286948 w 12192000"/>
              <a:gd name="connsiteY164" fmla="*/ 1998596 h 2237474"/>
              <a:gd name="connsiteX165" fmla="*/ 2243069 w 12192000"/>
              <a:gd name="connsiteY165" fmla="*/ 2015111 h 2237474"/>
              <a:gd name="connsiteX166" fmla="*/ 2186609 w 12192000"/>
              <a:gd name="connsiteY166" fmla="*/ 2008263 h 2237474"/>
              <a:gd name="connsiteX167" fmla="*/ 2164831 w 12192000"/>
              <a:gd name="connsiteY167" fmla="*/ 2010143 h 2237474"/>
              <a:gd name="connsiteX168" fmla="*/ 2152836 w 12192000"/>
              <a:gd name="connsiteY168" fmla="*/ 2010048 h 2237474"/>
              <a:gd name="connsiteX169" fmla="*/ 2117102 w 12192000"/>
              <a:gd name="connsiteY169" fmla="*/ 2023004 h 2237474"/>
              <a:gd name="connsiteX170" fmla="*/ 2111935 w 12192000"/>
              <a:gd name="connsiteY170" fmla="*/ 2023163 h 2237474"/>
              <a:gd name="connsiteX171" fmla="*/ 2089991 w 12192000"/>
              <a:gd name="connsiteY171" fmla="*/ 2034193 h 2237474"/>
              <a:gd name="connsiteX172" fmla="*/ 2058061 w 12192000"/>
              <a:gd name="connsiteY172" fmla="*/ 2047942 h 2237474"/>
              <a:gd name="connsiteX173" fmla="*/ 2055737 w 12192000"/>
              <a:gd name="connsiteY173" fmla="*/ 2047704 h 2237474"/>
              <a:gd name="connsiteX174" fmla="*/ 2042244 w 12192000"/>
              <a:gd name="connsiteY174" fmla="*/ 2055560 h 2237474"/>
              <a:gd name="connsiteX175" fmla="*/ 1976224 w 12192000"/>
              <a:gd name="connsiteY175" fmla="*/ 2074257 h 2237474"/>
              <a:gd name="connsiteX176" fmla="*/ 1877728 w 12192000"/>
              <a:gd name="connsiteY176" fmla="*/ 2101004 h 2237474"/>
              <a:gd name="connsiteX177" fmla="*/ 1759056 w 12192000"/>
              <a:gd name="connsiteY177" fmla="*/ 2125608 h 2237474"/>
              <a:gd name="connsiteX178" fmla="*/ 1637948 w 12192000"/>
              <a:gd name="connsiteY178" fmla="*/ 2172597 h 2237474"/>
              <a:gd name="connsiteX179" fmla="*/ 1434549 w 12192000"/>
              <a:gd name="connsiteY179" fmla="*/ 2234522 h 2237474"/>
              <a:gd name="connsiteX180" fmla="*/ 1398481 w 12192000"/>
              <a:gd name="connsiteY180" fmla="*/ 2237074 h 2237474"/>
              <a:gd name="connsiteX181" fmla="*/ 1398407 w 12192000"/>
              <a:gd name="connsiteY181" fmla="*/ 2237095 h 2237474"/>
              <a:gd name="connsiteX182" fmla="*/ 1370962 w 12192000"/>
              <a:gd name="connsiteY182" fmla="*/ 2237474 h 2237474"/>
              <a:gd name="connsiteX183" fmla="*/ 1356367 w 12192000"/>
              <a:gd name="connsiteY183" fmla="*/ 2235089 h 2237474"/>
              <a:gd name="connsiteX184" fmla="*/ 1324828 w 12192000"/>
              <a:gd name="connsiteY184" fmla="*/ 2231968 h 2237474"/>
              <a:gd name="connsiteX185" fmla="*/ 1297744 w 12192000"/>
              <a:gd name="connsiteY185" fmla="*/ 2235849 h 2237474"/>
              <a:gd name="connsiteX186" fmla="*/ 1286236 w 12192000"/>
              <a:gd name="connsiteY186" fmla="*/ 2233135 h 2237474"/>
              <a:gd name="connsiteX187" fmla="*/ 1283504 w 12192000"/>
              <a:gd name="connsiteY187" fmla="*/ 2233797 h 2237474"/>
              <a:gd name="connsiteX188" fmla="*/ 1279765 w 12192000"/>
              <a:gd name="connsiteY188" fmla="*/ 2229639 h 2237474"/>
              <a:gd name="connsiteX189" fmla="*/ 1195347 w 12192000"/>
              <a:gd name="connsiteY189" fmla="*/ 2212354 h 2237474"/>
              <a:gd name="connsiteX190" fmla="*/ 970251 w 12192000"/>
              <a:gd name="connsiteY190" fmla="*/ 2221029 h 2237474"/>
              <a:gd name="connsiteX191" fmla="*/ 812914 w 12192000"/>
              <a:gd name="connsiteY191" fmla="*/ 2202752 h 2237474"/>
              <a:gd name="connsiteX192" fmla="*/ 800195 w 12192000"/>
              <a:gd name="connsiteY192" fmla="*/ 2209407 h 2237474"/>
              <a:gd name="connsiteX193" fmla="*/ 784978 w 12192000"/>
              <a:gd name="connsiteY193" fmla="*/ 2212360 h 2237474"/>
              <a:gd name="connsiteX194" fmla="*/ 681987 w 12192000"/>
              <a:gd name="connsiteY194" fmla="*/ 2216757 h 2237474"/>
              <a:gd name="connsiteX195" fmla="*/ 669923 w 12192000"/>
              <a:gd name="connsiteY195" fmla="*/ 2211682 h 2237474"/>
              <a:gd name="connsiteX196" fmla="*/ 648680 w 12192000"/>
              <a:gd name="connsiteY196" fmla="*/ 2206229 h 2237474"/>
              <a:gd name="connsiteX197" fmla="*/ 597225 w 12192000"/>
              <a:gd name="connsiteY197" fmla="*/ 2180999 h 2237474"/>
              <a:gd name="connsiteX198" fmla="*/ 558449 w 12192000"/>
              <a:gd name="connsiteY198" fmla="*/ 2182346 h 2237474"/>
              <a:gd name="connsiteX199" fmla="*/ 550517 w 12192000"/>
              <a:gd name="connsiteY199" fmla="*/ 2182060 h 2237474"/>
              <a:gd name="connsiteX200" fmla="*/ 550309 w 12192000"/>
              <a:gd name="connsiteY200" fmla="*/ 2181825 h 2237474"/>
              <a:gd name="connsiteX201" fmla="*/ 541836 w 12192000"/>
              <a:gd name="connsiteY201" fmla="*/ 2181063 h 2237474"/>
              <a:gd name="connsiteX202" fmla="*/ 536057 w 12192000"/>
              <a:gd name="connsiteY202" fmla="*/ 2181537 h 2237474"/>
              <a:gd name="connsiteX203" fmla="*/ 520671 w 12192000"/>
              <a:gd name="connsiteY203" fmla="*/ 2180980 h 2237474"/>
              <a:gd name="connsiteX204" fmla="*/ 515024 w 12192000"/>
              <a:gd name="connsiteY204" fmla="*/ 2179258 h 2237474"/>
              <a:gd name="connsiteX205" fmla="*/ 512278 w 12192000"/>
              <a:gd name="connsiteY205" fmla="*/ 2176369 h 2237474"/>
              <a:gd name="connsiteX206" fmla="*/ 480419 w 12192000"/>
              <a:gd name="connsiteY206" fmla="*/ 2167807 h 2237474"/>
              <a:gd name="connsiteX207" fmla="*/ 413835 w 12192000"/>
              <a:gd name="connsiteY207" fmla="*/ 2156783 h 2237474"/>
              <a:gd name="connsiteX208" fmla="*/ 376513 w 12192000"/>
              <a:gd name="connsiteY208" fmla="*/ 2154014 h 2237474"/>
              <a:gd name="connsiteX209" fmla="*/ 273386 w 12192000"/>
              <a:gd name="connsiteY209" fmla="*/ 2142551 h 2237474"/>
              <a:gd name="connsiteX210" fmla="*/ 169207 w 12192000"/>
              <a:gd name="connsiteY210" fmla="*/ 2128100 h 2237474"/>
              <a:gd name="connsiteX211" fmla="*/ 93149 w 12192000"/>
              <a:gd name="connsiteY211" fmla="*/ 2105324 h 2237474"/>
              <a:gd name="connsiteX212" fmla="*/ 88109 w 12192000"/>
              <a:gd name="connsiteY212" fmla="*/ 2106704 h 2237474"/>
              <a:gd name="connsiteX213" fmla="*/ 80022 w 12192000"/>
              <a:gd name="connsiteY213" fmla="*/ 2107254 h 2237474"/>
              <a:gd name="connsiteX214" fmla="*/ 79717 w 12192000"/>
              <a:gd name="connsiteY214" fmla="*/ 2107046 h 2237474"/>
              <a:gd name="connsiteX215" fmla="*/ 72352 w 12192000"/>
              <a:gd name="connsiteY215" fmla="*/ 2107991 h 2237474"/>
              <a:gd name="connsiteX216" fmla="*/ 37645 w 12192000"/>
              <a:gd name="connsiteY216" fmla="*/ 2115401 h 2237474"/>
              <a:gd name="connsiteX217" fmla="*/ 4572 w 12192000"/>
              <a:gd name="connsiteY217" fmla="*/ 2111091 h 2237474"/>
              <a:gd name="connsiteX218" fmla="*/ 0 w 12192000"/>
              <a:gd name="connsiteY218" fmla="*/ 2110468 h 2237474"/>
              <a:gd name="connsiteX219" fmla="*/ 0 w 12192000"/>
              <a:gd name="connsiteY21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61459 w 12192000"/>
              <a:gd name="connsiteY27" fmla="*/ 862394 h 2237474"/>
              <a:gd name="connsiteX28" fmla="*/ 9705768 w 12192000"/>
              <a:gd name="connsiteY28" fmla="*/ 894610 h 2237474"/>
              <a:gd name="connsiteX29" fmla="*/ 9683005 w 12192000"/>
              <a:gd name="connsiteY29" fmla="*/ 894128 h 2237474"/>
              <a:gd name="connsiteX30" fmla="*/ 9594438 w 12192000"/>
              <a:gd name="connsiteY30" fmla="*/ 919051 h 2237474"/>
              <a:gd name="connsiteX31" fmla="*/ 9577033 w 12192000"/>
              <a:gd name="connsiteY31" fmla="*/ 922857 h 2237474"/>
              <a:gd name="connsiteX32" fmla="*/ 9544189 w 12192000"/>
              <a:gd name="connsiteY32" fmla="*/ 938966 h 2237474"/>
              <a:gd name="connsiteX33" fmla="*/ 9500499 w 12192000"/>
              <a:gd name="connsiteY33" fmla="*/ 954680 h 2237474"/>
              <a:gd name="connsiteX34" fmla="*/ 9428195 w 12192000"/>
              <a:gd name="connsiteY34" fmla="*/ 986225 h 2237474"/>
              <a:gd name="connsiteX35" fmla="*/ 9410017 w 12192000"/>
              <a:gd name="connsiteY35" fmla="*/ 993931 h 2237474"/>
              <a:gd name="connsiteX36" fmla="*/ 9392919 w 12192000"/>
              <a:gd name="connsiteY36" fmla="*/ 994656 h 2237474"/>
              <a:gd name="connsiteX37" fmla="*/ 9278619 w 12192000"/>
              <a:gd name="connsiteY37" fmla="*/ 1011878 h 2237474"/>
              <a:gd name="connsiteX38" fmla="*/ 9268019 w 12192000"/>
              <a:gd name="connsiteY38" fmla="*/ 1007442 h 2237474"/>
              <a:gd name="connsiteX39" fmla="*/ 9234662 w 12192000"/>
              <a:gd name="connsiteY39" fmla="*/ 1023056 h 2237474"/>
              <a:gd name="connsiteX40" fmla="*/ 9181033 w 12192000"/>
              <a:gd name="connsiteY40" fmla="*/ 1037921 h 2237474"/>
              <a:gd name="connsiteX41" fmla="*/ 9155969 w 12192000"/>
              <a:gd name="connsiteY41" fmla="*/ 1046804 h 2237474"/>
              <a:gd name="connsiteX42" fmla="*/ 9133985 w 12192000"/>
              <a:gd name="connsiteY42" fmla="*/ 1046450 h 2237474"/>
              <a:gd name="connsiteX43" fmla="*/ 9012987 w 12192000"/>
              <a:gd name="connsiteY43" fmla="*/ 1061986 h 2237474"/>
              <a:gd name="connsiteX44" fmla="*/ 8968445 w 12192000"/>
              <a:gd name="connsiteY44" fmla="*/ 1052169 h 2237474"/>
              <a:gd name="connsiteX45" fmla="*/ 8958984 w 12192000"/>
              <a:gd name="connsiteY45" fmla="*/ 1057212 h 2237474"/>
              <a:gd name="connsiteX46" fmla="*/ 8886001 w 12192000"/>
              <a:gd name="connsiteY46" fmla="*/ 1067468 h 2237474"/>
              <a:gd name="connsiteX47" fmla="*/ 8838610 w 12192000"/>
              <a:gd name="connsiteY47" fmla="*/ 1075091 h 2237474"/>
              <a:gd name="connsiteX48" fmla="*/ 8750383 w 12192000"/>
              <a:gd name="connsiteY48" fmla="*/ 1097387 h 2237474"/>
              <a:gd name="connsiteX49" fmla="*/ 8697365 w 12192000"/>
              <a:gd name="connsiteY49" fmla="*/ 1105869 h 2237474"/>
              <a:gd name="connsiteX50" fmla="*/ 8665605 w 12192000"/>
              <a:gd name="connsiteY50" fmla="*/ 1110791 h 2237474"/>
              <a:gd name="connsiteX51" fmla="*/ 8584946 w 12192000"/>
              <a:gd name="connsiteY51" fmla="*/ 1135226 h 2237474"/>
              <a:gd name="connsiteX52" fmla="*/ 8460755 w 12192000"/>
              <a:gd name="connsiteY52" fmla="*/ 1203427 h 2237474"/>
              <a:gd name="connsiteX53" fmla="*/ 8419755 w 12192000"/>
              <a:gd name="connsiteY53" fmla="*/ 1216260 h 2237474"/>
              <a:gd name="connsiteX54" fmla="*/ 8411626 w 12192000"/>
              <a:gd name="connsiteY54" fmla="*/ 1214397 h 2237474"/>
              <a:gd name="connsiteX55" fmla="*/ 8363469 w 12192000"/>
              <a:gd name="connsiteY55" fmla="*/ 1246658 h 2237474"/>
              <a:gd name="connsiteX56" fmla="*/ 8275497 w 12192000"/>
              <a:gd name="connsiteY56" fmla="*/ 1264396 h 2237474"/>
              <a:gd name="connsiteX57" fmla="*/ 8206287 w 12192000"/>
              <a:gd name="connsiteY57" fmla="*/ 1273060 h 2237474"/>
              <a:gd name="connsiteX58" fmla="*/ 8168705 w 12192000"/>
              <a:gd name="connsiteY58" fmla="*/ 1279956 h 2237474"/>
              <a:gd name="connsiteX59" fmla="*/ 8139997 w 12192000"/>
              <a:gd name="connsiteY59" fmla="*/ 1282713 h 2237474"/>
              <a:gd name="connsiteX60" fmla="*/ 8074238 w 12192000"/>
              <a:gd name="connsiteY60" fmla="*/ 1301895 h 2237474"/>
              <a:gd name="connsiteX61" fmla="*/ 7968292 w 12192000"/>
              <a:gd name="connsiteY61" fmla="*/ 1338779 h 2237474"/>
              <a:gd name="connsiteX62" fmla="*/ 7945122 w 12192000"/>
              <a:gd name="connsiteY62" fmla="*/ 1345477 h 2237474"/>
              <a:gd name="connsiteX63" fmla="*/ 7902328 w 12192000"/>
              <a:gd name="connsiteY63" fmla="*/ 1345865 h 2237474"/>
              <a:gd name="connsiteX64" fmla="*/ 7875879 w 12192000"/>
              <a:gd name="connsiteY64" fmla="*/ 1345646 h 2237474"/>
              <a:gd name="connsiteX65" fmla="*/ 7840612 w 12192000"/>
              <a:gd name="connsiteY65" fmla="*/ 1369373 h 2237474"/>
              <a:gd name="connsiteX66" fmla="*/ 7786819 w 12192000"/>
              <a:gd name="connsiteY66" fmla="*/ 1378970 h 2237474"/>
              <a:gd name="connsiteX67" fmla="*/ 7548172 w 12192000"/>
              <a:gd name="connsiteY67" fmla="*/ 1417460 h 2237474"/>
              <a:gd name="connsiteX68" fmla="*/ 7483437 w 12192000"/>
              <a:gd name="connsiteY68" fmla="*/ 1478152 h 2237474"/>
              <a:gd name="connsiteX69" fmla="*/ 7377870 w 12192000"/>
              <a:gd name="connsiteY69" fmla="*/ 1523319 h 2237474"/>
              <a:gd name="connsiteX70" fmla="*/ 7230737 w 12192000"/>
              <a:gd name="connsiteY70" fmla="*/ 1562633 h 2237474"/>
              <a:gd name="connsiteX71" fmla="*/ 7224458 w 12192000"/>
              <a:gd name="connsiteY71" fmla="*/ 1573008 h 2237474"/>
              <a:gd name="connsiteX72" fmla="*/ 7213486 w 12192000"/>
              <a:gd name="connsiteY72" fmla="*/ 1580987 h 2237474"/>
              <a:gd name="connsiteX73" fmla="*/ 7183121 w 12192000"/>
              <a:gd name="connsiteY73" fmla="*/ 1595162 h 2237474"/>
              <a:gd name="connsiteX74" fmla="*/ 7164601 w 12192000"/>
              <a:gd name="connsiteY74" fmla="*/ 1606490 h 2237474"/>
              <a:gd name="connsiteX75" fmla="*/ 7114651 w 12192000"/>
              <a:gd name="connsiteY75" fmla="*/ 1620959 h 2237474"/>
              <a:gd name="connsiteX76" fmla="*/ 7092727 w 12192000"/>
              <a:gd name="connsiteY76" fmla="*/ 1623628 h 2237474"/>
              <a:gd name="connsiteX77" fmla="*/ 7031309 w 12192000"/>
              <a:gd name="connsiteY77" fmla="*/ 1619451 h 2237474"/>
              <a:gd name="connsiteX78" fmla="*/ 6999084 w 12192000"/>
              <a:gd name="connsiteY78" fmla="*/ 1634317 h 2237474"/>
              <a:gd name="connsiteX79" fmla="*/ 6992107 w 12192000"/>
              <a:gd name="connsiteY79" fmla="*/ 1636860 h 2237474"/>
              <a:gd name="connsiteX80" fmla="*/ 6991765 w 12192000"/>
              <a:gd name="connsiteY80" fmla="*/ 1636725 h 2237474"/>
              <a:gd name="connsiteX81" fmla="*/ 6900177 w 12192000"/>
              <a:gd name="connsiteY81" fmla="*/ 1636016 h 2237474"/>
              <a:gd name="connsiteX82" fmla="*/ 6795372 w 12192000"/>
              <a:gd name="connsiteY82" fmla="*/ 1644845 h 2237474"/>
              <a:gd name="connsiteX83" fmla="*/ 6692251 w 12192000"/>
              <a:gd name="connsiteY83" fmla="*/ 1656357 h 2237474"/>
              <a:gd name="connsiteX84" fmla="*/ 6655235 w 12192000"/>
              <a:gd name="connsiteY84" fmla="*/ 1661869 h 2237474"/>
              <a:gd name="connsiteX85" fmla="*/ 6587857 w 12192000"/>
              <a:gd name="connsiteY85" fmla="*/ 1665769 h 2237474"/>
              <a:gd name="connsiteX86" fmla="*/ 6554894 w 12192000"/>
              <a:gd name="connsiteY86" fmla="*/ 1664428 h 2237474"/>
              <a:gd name="connsiteX87" fmla="*/ 6516595 w 12192000"/>
              <a:gd name="connsiteY87" fmla="*/ 1667475 h 2237474"/>
              <a:gd name="connsiteX88" fmla="*/ 6508541 w 12192000"/>
              <a:gd name="connsiteY88" fmla="*/ 1668757 h 2237474"/>
              <a:gd name="connsiteX89" fmla="*/ 6471012 w 12192000"/>
              <a:gd name="connsiteY89" fmla="*/ 1678604 h 2237474"/>
              <a:gd name="connsiteX90" fmla="*/ 6415265 w 12192000"/>
              <a:gd name="connsiteY90" fmla="*/ 1665317 h 2237474"/>
              <a:gd name="connsiteX91" fmla="*/ 6364035 w 12192000"/>
              <a:gd name="connsiteY91" fmla="*/ 1667683 h 2237474"/>
              <a:gd name="connsiteX92" fmla="*/ 6280959 w 12192000"/>
              <a:gd name="connsiteY92" fmla="*/ 1689329 h 2237474"/>
              <a:gd name="connsiteX93" fmla="*/ 6243319 w 12192000"/>
              <a:gd name="connsiteY93" fmla="*/ 1695560 h 2237474"/>
              <a:gd name="connsiteX94" fmla="*/ 6098321 w 12192000"/>
              <a:gd name="connsiteY94" fmla="*/ 1721646 h 2237474"/>
              <a:gd name="connsiteX95" fmla="*/ 5880652 w 12192000"/>
              <a:gd name="connsiteY95" fmla="*/ 1779643 h 2237474"/>
              <a:gd name="connsiteX96" fmla="*/ 5785959 w 12192000"/>
              <a:gd name="connsiteY96" fmla="*/ 1775307 h 2237474"/>
              <a:gd name="connsiteX97" fmla="*/ 5643534 w 12192000"/>
              <a:gd name="connsiteY97" fmla="*/ 1802919 h 2237474"/>
              <a:gd name="connsiteX98" fmla="*/ 5518799 w 12192000"/>
              <a:gd name="connsiteY98" fmla="*/ 1818312 h 2237474"/>
              <a:gd name="connsiteX99" fmla="*/ 5505014 w 12192000"/>
              <a:gd name="connsiteY99" fmla="*/ 1819259 h 2237474"/>
              <a:gd name="connsiteX100" fmla="*/ 5453307 w 12192000"/>
              <a:gd name="connsiteY100" fmla="*/ 1815450 h 2237474"/>
              <a:gd name="connsiteX101" fmla="*/ 5364192 w 12192000"/>
              <a:gd name="connsiteY101" fmla="*/ 1826074 h 2237474"/>
              <a:gd name="connsiteX102" fmla="*/ 5350380 w 12192000"/>
              <a:gd name="connsiteY102" fmla="*/ 1830891 h 2237474"/>
              <a:gd name="connsiteX103" fmla="*/ 5259633 w 12192000"/>
              <a:gd name="connsiteY103" fmla="*/ 1837160 h 2237474"/>
              <a:gd name="connsiteX104" fmla="*/ 5197513 w 12192000"/>
              <a:gd name="connsiteY104" fmla="*/ 1844718 h 2237474"/>
              <a:gd name="connsiteX105" fmla="*/ 5168852 w 12192000"/>
              <a:gd name="connsiteY105" fmla="*/ 1844846 h 2237474"/>
              <a:gd name="connsiteX106" fmla="*/ 5114927 w 12192000"/>
              <a:gd name="connsiteY106" fmla="*/ 1847827 h 2237474"/>
              <a:gd name="connsiteX107" fmla="*/ 5108970 w 12192000"/>
              <a:gd name="connsiteY107" fmla="*/ 1847935 h 2237474"/>
              <a:gd name="connsiteX108" fmla="*/ 5067961 w 12192000"/>
              <a:gd name="connsiteY108" fmla="*/ 1845917 h 2237474"/>
              <a:gd name="connsiteX109" fmla="*/ 5007075 w 12192000"/>
              <a:gd name="connsiteY109" fmla="*/ 1838626 h 2237474"/>
              <a:gd name="connsiteX110" fmla="*/ 4944087 w 12192000"/>
              <a:gd name="connsiteY110" fmla="*/ 1823332 h 2237474"/>
              <a:gd name="connsiteX111" fmla="*/ 4907662 w 12192000"/>
              <a:gd name="connsiteY111" fmla="*/ 1816900 h 2237474"/>
              <a:gd name="connsiteX112" fmla="*/ 4882386 w 12192000"/>
              <a:gd name="connsiteY112" fmla="*/ 1809844 h 2237474"/>
              <a:gd name="connsiteX113" fmla="*/ 4811440 w 12192000"/>
              <a:gd name="connsiteY113" fmla="*/ 1804655 h 2237474"/>
              <a:gd name="connsiteX114" fmla="*/ 4691075 w 12192000"/>
              <a:gd name="connsiteY114" fmla="*/ 1801389 h 2237474"/>
              <a:gd name="connsiteX115" fmla="*/ 4611738 w 12192000"/>
              <a:gd name="connsiteY115" fmla="*/ 1776964 h 2237474"/>
              <a:gd name="connsiteX116" fmla="*/ 4560070 w 12192000"/>
              <a:gd name="connsiteY116" fmla="*/ 1785640 h 2237474"/>
              <a:gd name="connsiteX117" fmla="*/ 4536503 w 12192000"/>
              <a:gd name="connsiteY117" fmla="*/ 1785334 h 2237474"/>
              <a:gd name="connsiteX118" fmla="*/ 4513724 w 12192000"/>
              <a:gd name="connsiteY118" fmla="*/ 1791996 h 2237474"/>
              <a:gd name="connsiteX119" fmla="*/ 4459810 w 12192000"/>
              <a:gd name="connsiteY119" fmla="*/ 1797886 h 2237474"/>
              <a:gd name="connsiteX120" fmla="*/ 4379064 w 12192000"/>
              <a:gd name="connsiteY120" fmla="*/ 1817177 h 2237474"/>
              <a:gd name="connsiteX121" fmla="*/ 4319209 w 12192000"/>
              <a:gd name="connsiteY121" fmla="*/ 1834833 h 2237474"/>
              <a:gd name="connsiteX122" fmla="*/ 4290981 w 12192000"/>
              <a:gd name="connsiteY122" fmla="*/ 1839677 h 2237474"/>
              <a:gd name="connsiteX123" fmla="*/ 4285792 w 12192000"/>
              <a:gd name="connsiteY123" fmla="*/ 1836231 h 2237474"/>
              <a:gd name="connsiteX124" fmla="*/ 4238372 w 12192000"/>
              <a:gd name="connsiteY124" fmla="*/ 1851480 h 2237474"/>
              <a:gd name="connsiteX125" fmla="*/ 4232517 w 12192000"/>
              <a:gd name="connsiteY125" fmla="*/ 1852567 h 2237474"/>
              <a:gd name="connsiteX126" fmla="*/ 4191732 w 12192000"/>
              <a:gd name="connsiteY126" fmla="*/ 1857328 h 2237474"/>
              <a:gd name="connsiteX127" fmla="*/ 4065532 w 12192000"/>
              <a:gd name="connsiteY127" fmla="*/ 1855477 h 2237474"/>
              <a:gd name="connsiteX128" fmla="*/ 4028460 w 12192000"/>
              <a:gd name="connsiteY128" fmla="*/ 1855137 h 2237474"/>
              <a:gd name="connsiteX129" fmla="*/ 4002267 w 12192000"/>
              <a:gd name="connsiteY129" fmla="*/ 1852352 h 2237474"/>
              <a:gd name="connsiteX130" fmla="*/ 3931396 w 12192000"/>
              <a:gd name="connsiteY130" fmla="*/ 1858915 h 2237474"/>
              <a:gd name="connsiteX131" fmla="*/ 3812162 w 12192000"/>
              <a:gd name="connsiteY131" fmla="*/ 1875501 h 2237474"/>
              <a:gd name="connsiteX132" fmla="*/ 3729530 w 12192000"/>
              <a:gd name="connsiteY132" fmla="*/ 1864513 h 2237474"/>
              <a:gd name="connsiteX133" fmla="*/ 3680177 w 12192000"/>
              <a:gd name="connsiteY133" fmla="*/ 1881552 h 2237474"/>
              <a:gd name="connsiteX134" fmla="*/ 3567259 w 12192000"/>
              <a:gd name="connsiteY134" fmla="*/ 1893482 h 2237474"/>
              <a:gd name="connsiteX135" fmla="*/ 3405770 w 12192000"/>
              <a:gd name="connsiteY135" fmla="*/ 1904591 h 2237474"/>
              <a:gd name="connsiteX136" fmla="*/ 3280097 w 12192000"/>
              <a:gd name="connsiteY136" fmla="*/ 1919610 h 2237474"/>
              <a:gd name="connsiteX137" fmla="*/ 3123424 w 12192000"/>
              <a:gd name="connsiteY137" fmla="*/ 1952930 h 2237474"/>
              <a:gd name="connsiteX138" fmla="*/ 3009910 w 12192000"/>
              <a:gd name="connsiteY138" fmla="*/ 1957866 h 2237474"/>
              <a:gd name="connsiteX139" fmla="*/ 2995934 w 12192000"/>
              <a:gd name="connsiteY139" fmla="*/ 1967085 h 2237474"/>
              <a:gd name="connsiteX140" fmla="*/ 2980071 w 12192000"/>
              <a:gd name="connsiteY140" fmla="*/ 1972988 h 2237474"/>
              <a:gd name="connsiteX141" fmla="*/ 2978094 w 12192000"/>
              <a:gd name="connsiteY141" fmla="*/ 1972369 h 2237474"/>
              <a:gd name="connsiteX142" fmla="*/ 2942858 w 12192000"/>
              <a:gd name="connsiteY142" fmla="*/ 1981367 h 2237474"/>
              <a:gd name="connsiteX143" fmla="*/ 2875436 w 12192000"/>
              <a:gd name="connsiteY143" fmla="*/ 1996977 h 2237474"/>
              <a:gd name="connsiteX144" fmla="*/ 2874892 w 12192000"/>
              <a:gd name="connsiteY144" fmla="*/ 1996085 h 2237474"/>
              <a:gd name="connsiteX145" fmla="*/ 2864145 w 12192000"/>
              <a:gd name="connsiteY145" fmla="*/ 1994061 h 2237474"/>
              <a:gd name="connsiteX146" fmla="*/ 2843662 w 12192000"/>
              <a:gd name="connsiteY146" fmla="*/ 1992498 h 2237474"/>
              <a:gd name="connsiteX147" fmla="*/ 2796128 w 12192000"/>
              <a:gd name="connsiteY147" fmla="*/ 1976403 h 2237474"/>
              <a:gd name="connsiteX148" fmla="*/ 2756784 w 12192000"/>
              <a:gd name="connsiteY148" fmla="*/ 1985116 h 2237474"/>
              <a:gd name="connsiteX149" fmla="*/ 2748833 w 12192000"/>
              <a:gd name="connsiteY149" fmla="*/ 1986323 h 2237474"/>
              <a:gd name="connsiteX150" fmla="*/ 2748661 w 12192000"/>
              <a:gd name="connsiteY150" fmla="*/ 1986122 h 2237474"/>
              <a:gd name="connsiteX151" fmla="*/ 2740251 w 12192000"/>
              <a:gd name="connsiteY151" fmla="*/ 1986946 h 2237474"/>
              <a:gd name="connsiteX152" fmla="*/ 2718916 w 12192000"/>
              <a:gd name="connsiteY152" fmla="*/ 1990867 h 2237474"/>
              <a:gd name="connsiteX153" fmla="*/ 2713522 w 12192000"/>
              <a:gd name="connsiteY153" fmla="*/ 1990173 h 2237474"/>
              <a:gd name="connsiteX154" fmla="*/ 2680597 w 12192000"/>
              <a:gd name="connsiteY154" fmla="*/ 1984996 h 2237474"/>
              <a:gd name="connsiteX155" fmla="*/ 2578178 w 12192000"/>
              <a:gd name="connsiteY155" fmla="*/ 1990531 h 2237474"/>
              <a:gd name="connsiteX156" fmla="*/ 2476147 w 12192000"/>
              <a:gd name="connsiteY156" fmla="*/ 1998305 h 2237474"/>
              <a:gd name="connsiteX157" fmla="*/ 2373568 w 12192000"/>
              <a:gd name="connsiteY157" fmla="*/ 2003219 h 2237474"/>
              <a:gd name="connsiteX158" fmla="*/ 2321399 w 12192000"/>
              <a:gd name="connsiteY158" fmla="*/ 1989467 h 2237474"/>
              <a:gd name="connsiteX159" fmla="*/ 2315525 w 12192000"/>
              <a:gd name="connsiteY159" fmla="*/ 1989708 h 2237474"/>
              <a:gd name="connsiteX160" fmla="*/ 2300792 w 12192000"/>
              <a:gd name="connsiteY160" fmla="*/ 1994290 h 2237474"/>
              <a:gd name="connsiteX161" fmla="*/ 2295469 w 12192000"/>
              <a:gd name="connsiteY161" fmla="*/ 1996659 h 2237474"/>
              <a:gd name="connsiteX162" fmla="*/ 2287219 w 12192000"/>
              <a:gd name="connsiteY162" fmla="*/ 1998750 h 2237474"/>
              <a:gd name="connsiteX163" fmla="*/ 2286948 w 12192000"/>
              <a:gd name="connsiteY163" fmla="*/ 1998596 h 2237474"/>
              <a:gd name="connsiteX164" fmla="*/ 2243069 w 12192000"/>
              <a:gd name="connsiteY164" fmla="*/ 2015111 h 2237474"/>
              <a:gd name="connsiteX165" fmla="*/ 2186609 w 12192000"/>
              <a:gd name="connsiteY165" fmla="*/ 2008263 h 2237474"/>
              <a:gd name="connsiteX166" fmla="*/ 2164831 w 12192000"/>
              <a:gd name="connsiteY166" fmla="*/ 2010143 h 2237474"/>
              <a:gd name="connsiteX167" fmla="*/ 2152836 w 12192000"/>
              <a:gd name="connsiteY167" fmla="*/ 2010048 h 2237474"/>
              <a:gd name="connsiteX168" fmla="*/ 2117102 w 12192000"/>
              <a:gd name="connsiteY168" fmla="*/ 2023004 h 2237474"/>
              <a:gd name="connsiteX169" fmla="*/ 2111935 w 12192000"/>
              <a:gd name="connsiteY169" fmla="*/ 2023163 h 2237474"/>
              <a:gd name="connsiteX170" fmla="*/ 2089991 w 12192000"/>
              <a:gd name="connsiteY170" fmla="*/ 2034193 h 2237474"/>
              <a:gd name="connsiteX171" fmla="*/ 2058061 w 12192000"/>
              <a:gd name="connsiteY171" fmla="*/ 2047942 h 2237474"/>
              <a:gd name="connsiteX172" fmla="*/ 2055737 w 12192000"/>
              <a:gd name="connsiteY172" fmla="*/ 2047704 h 2237474"/>
              <a:gd name="connsiteX173" fmla="*/ 2042244 w 12192000"/>
              <a:gd name="connsiteY173" fmla="*/ 2055560 h 2237474"/>
              <a:gd name="connsiteX174" fmla="*/ 1976224 w 12192000"/>
              <a:gd name="connsiteY174" fmla="*/ 2074257 h 2237474"/>
              <a:gd name="connsiteX175" fmla="*/ 1877728 w 12192000"/>
              <a:gd name="connsiteY175" fmla="*/ 2101004 h 2237474"/>
              <a:gd name="connsiteX176" fmla="*/ 1759056 w 12192000"/>
              <a:gd name="connsiteY176" fmla="*/ 2125608 h 2237474"/>
              <a:gd name="connsiteX177" fmla="*/ 1637948 w 12192000"/>
              <a:gd name="connsiteY177" fmla="*/ 2172597 h 2237474"/>
              <a:gd name="connsiteX178" fmla="*/ 1434549 w 12192000"/>
              <a:gd name="connsiteY178" fmla="*/ 2234522 h 2237474"/>
              <a:gd name="connsiteX179" fmla="*/ 1398481 w 12192000"/>
              <a:gd name="connsiteY179" fmla="*/ 2237074 h 2237474"/>
              <a:gd name="connsiteX180" fmla="*/ 1398407 w 12192000"/>
              <a:gd name="connsiteY180" fmla="*/ 2237095 h 2237474"/>
              <a:gd name="connsiteX181" fmla="*/ 1370962 w 12192000"/>
              <a:gd name="connsiteY181" fmla="*/ 2237474 h 2237474"/>
              <a:gd name="connsiteX182" fmla="*/ 1356367 w 12192000"/>
              <a:gd name="connsiteY182" fmla="*/ 2235089 h 2237474"/>
              <a:gd name="connsiteX183" fmla="*/ 1324828 w 12192000"/>
              <a:gd name="connsiteY183" fmla="*/ 2231968 h 2237474"/>
              <a:gd name="connsiteX184" fmla="*/ 1297744 w 12192000"/>
              <a:gd name="connsiteY184" fmla="*/ 2235849 h 2237474"/>
              <a:gd name="connsiteX185" fmla="*/ 1286236 w 12192000"/>
              <a:gd name="connsiteY185" fmla="*/ 2233135 h 2237474"/>
              <a:gd name="connsiteX186" fmla="*/ 1283504 w 12192000"/>
              <a:gd name="connsiteY186" fmla="*/ 2233797 h 2237474"/>
              <a:gd name="connsiteX187" fmla="*/ 1279765 w 12192000"/>
              <a:gd name="connsiteY187" fmla="*/ 2229639 h 2237474"/>
              <a:gd name="connsiteX188" fmla="*/ 1195347 w 12192000"/>
              <a:gd name="connsiteY188" fmla="*/ 2212354 h 2237474"/>
              <a:gd name="connsiteX189" fmla="*/ 970251 w 12192000"/>
              <a:gd name="connsiteY189" fmla="*/ 2221029 h 2237474"/>
              <a:gd name="connsiteX190" fmla="*/ 812914 w 12192000"/>
              <a:gd name="connsiteY190" fmla="*/ 2202752 h 2237474"/>
              <a:gd name="connsiteX191" fmla="*/ 800195 w 12192000"/>
              <a:gd name="connsiteY191" fmla="*/ 2209407 h 2237474"/>
              <a:gd name="connsiteX192" fmla="*/ 784978 w 12192000"/>
              <a:gd name="connsiteY192" fmla="*/ 2212360 h 2237474"/>
              <a:gd name="connsiteX193" fmla="*/ 681987 w 12192000"/>
              <a:gd name="connsiteY193" fmla="*/ 2216757 h 2237474"/>
              <a:gd name="connsiteX194" fmla="*/ 669923 w 12192000"/>
              <a:gd name="connsiteY194" fmla="*/ 2211682 h 2237474"/>
              <a:gd name="connsiteX195" fmla="*/ 648680 w 12192000"/>
              <a:gd name="connsiteY195" fmla="*/ 2206229 h 2237474"/>
              <a:gd name="connsiteX196" fmla="*/ 597225 w 12192000"/>
              <a:gd name="connsiteY196" fmla="*/ 2180999 h 2237474"/>
              <a:gd name="connsiteX197" fmla="*/ 558449 w 12192000"/>
              <a:gd name="connsiteY197" fmla="*/ 2182346 h 2237474"/>
              <a:gd name="connsiteX198" fmla="*/ 550517 w 12192000"/>
              <a:gd name="connsiteY198" fmla="*/ 2182060 h 2237474"/>
              <a:gd name="connsiteX199" fmla="*/ 550309 w 12192000"/>
              <a:gd name="connsiteY199" fmla="*/ 2181825 h 2237474"/>
              <a:gd name="connsiteX200" fmla="*/ 541836 w 12192000"/>
              <a:gd name="connsiteY200" fmla="*/ 2181063 h 2237474"/>
              <a:gd name="connsiteX201" fmla="*/ 536057 w 12192000"/>
              <a:gd name="connsiteY201" fmla="*/ 2181537 h 2237474"/>
              <a:gd name="connsiteX202" fmla="*/ 520671 w 12192000"/>
              <a:gd name="connsiteY202" fmla="*/ 2180980 h 2237474"/>
              <a:gd name="connsiteX203" fmla="*/ 515024 w 12192000"/>
              <a:gd name="connsiteY203" fmla="*/ 2179258 h 2237474"/>
              <a:gd name="connsiteX204" fmla="*/ 512278 w 12192000"/>
              <a:gd name="connsiteY204" fmla="*/ 2176369 h 2237474"/>
              <a:gd name="connsiteX205" fmla="*/ 480419 w 12192000"/>
              <a:gd name="connsiteY205" fmla="*/ 2167807 h 2237474"/>
              <a:gd name="connsiteX206" fmla="*/ 413835 w 12192000"/>
              <a:gd name="connsiteY206" fmla="*/ 2156783 h 2237474"/>
              <a:gd name="connsiteX207" fmla="*/ 376513 w 12192000"/>
              <a:gd name="connsiteY207" fmla="*/ 2154014 h 2237474"/>
              <a:gd name="connsiteX208" fmla="*/ 273386 w 12192000"/>
              <a:gd name="connsiteY208" fmla="*/ 2142551 h 2237474"/>
              <a:gd name="connsiteX209" fmla="*/ 169207 w 12192000"/>
              <a:gd name="connsiteY209" fmla="*/ 2128100 h 2237474"/>
              <a:gd name="connsiteX210" fmla="*/ 93149 w 12192000"/>
              <a:gd name="connsiteY210" fmla="*/ 2105324 h 2237474"/>
              <a:gd name="connsiteX211" fmla="*/ 88109 w 12192000"/>
              <a:gd name="connsiteY211" fmla="*/ 2106704 h 2237474"/>
              <a:gd name="connsiteX212" fmla="*/ 80022 w 12192000"/>
              <a:gd name="connsiteY212" fmla="*/ 2107254 h 2237474"/>
              <a:gd name="connsiteX213" fmla="*/ 79717 w 12192000"/>
              <a:gd name="connsiteY213" fmla="*/ 2107046 h 2237474"/>
              <a:gd name="connsiteX214" fmla="*/ 72352 w 12192000"/>
              <a:gd name="connsiteY214" fmla="*/ 2107991 h 2237474"/>
              <a:gd name="connsiteX215" fmla="*/ 37645 w 12192000"/>
              <a:gd name="connsiteY215" fmla="*/ 2115401 h 2237474"/>
              <a:gd name="connsiteX216" fmla="*/ 4572 w 12192000"/>
              <a:gd name="connsiteY216" fmla="*/ 2111091 h 2237474"/>
              <a:gd name="connsiteX217" fmla="*/ 0 w 12192000"/>
              <a:gd name="connsiteY217" fmla="*/ 2110468 h 2237474"/>
              <a:gd name="connsiteX218" fmla="*/ 0 w 12192000"/>
              <a:gd name="connsiteY21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78288 w 12192000"/>
              <a:gd name="connsiteY25" fmla="*/ 854362 h 2237474"/>
              <a:gd name="connsiteX26" fmla="*/ 9761459 w 12192000"/>
              <a:gd name="connsiteY26" fmla="*/ 862394 h 2237474"/>
              <a:gd name="connsiteX27" fmla="*/ 9705768 w 12192000"/>
              <a:gd name="connsiteY27" fmla="*/ 894610 h 2237474"/>
              <a:gd name="connsiteX28" fmla="*/ 9683005 w 12192000"/>
              <a:gd name="connsiteY28" fmla="*/ 894128 h 2237474"/>
              <a:gd name="connsiteX29" fmla="*/ 9594438 w 12192000"/>
              <a:gd name="connsiteY29" fmla="*/ 919051 h 2237474"/>
              <a:gd name="connsiteX30" fmla="*/ 9577033 w 12192000"/>
              <a:gd name="connsiteY30" fmla="*/ 922857 h 2237474"/>
              <a:gd name="connsiteX31" fmla="*/ 9544189 w 12192000"/>
              <a:gd name="connsiteY31" fmla="*/ 938966 h 2237474"/>
              <a:gd name="connsiteX32" fmla="*/ 9500499 w 12192000"/>
              <a:gd name="connsiteY32" fmla="*/ 954680 h 2237474"/>
              <a:gd name="connsiteX33" fmla="*/ 9428195 w 12192000"/>
              <a:gd name="connsiteY33" fmla="*/ 986225 h 2237474"/>
              <a:gd name="connsiteX34" fmla="*/ 9410017 w 12192000"/>
              <a:gd name="connsiteY34" fmla="*/ 993931 h 2237474"/>
              <a:gd name="connsiteX35" fmla="*/ 9392919 w 12192000"/>
              <a:gd name="connsiteY35" fmla="*/ 994656 h 2237474"/>
              <a:gd name="connsiteX36" fmla="*/ 9278619 w 12192000"/>
              <a:gd name="connsiteY36" fmla="*/ 1011878 h 2237474"/>
              <a:gd name="connsiteX37" fmla="*/ 9268019 w 12192000"/>
              <a:gd name="connsiteY37" fmla="*/ 1007442 h 2237474"/>
              <a:gd name="connsiteX38" fmla="*/ 9234662 w 12192000"/>
              <a:gd name="connsiteY38" fmla="*/ 1023056 h 2237474"/>
              <a:gd name="connsiteX39" fmla="*/ 9181033 w 12192000"/>
              <a:gd name="connsiteY39" fmla="*/ 1037921 h 2237474"/>
              <a:gd name="connsiteX40" fmla="*/ 9155969 w 12192000"/>
              <a:gd name="connsiteY40" fmla="*/ 1046804 h 2237474"/>
              <a:gd name="connsiteX41" fmla="*/ 9133985 w 12192000"/>
              <a:gd name="connsiteY41" fmla="*/ 1046450 h 2237474"/>
              <a:gd name="connsiteX42" fmla="*/ 9012987 w 12192000"/>
              <a:gd name="connsiteY42" fmla="*/ 1061986 h 2237474"/>
              <a:gd name="connsiteX43" fmla="*/ 8968445 w 12192000"/>
              <a:gd name="connsiteY43" fmla="*/ 1052169 h 2237474"/>
              <a:gd name="connsiteX44" fmla="*/ 8958984 w 12192000"/>
              <a:gd name="connsiteY44" fmla="*/ 1057212 h 2237474"/>
              <a:gd name="connsiteX45" fmla="*/ 8886001 w 12192000"/>
              <a:gd name="connsiteY45" fmla="*/ 1067468 h 2237474"/>
              <a:gd name="connsiteX46" fmla="*/ 8838610 w 12192000"/>
              <a:gd name="connsiteY46" fmla="*/ 1075091 h 2237474"/>
              <a:gd name="connsiteX47" fmla="*/ 8750383 w 12192000"/>
              <a:gd name="connsiteY47" fmla="*/ 1097387 h 2237474"/>
              <a:gd name="connsiteX48" fmla="*/ 8697365 w 12192000"/>
              <a:gd name="connsiteY48" fmla="*/ 1105869 h 2237474"/>
              <a:gd name="connsiteX49" fmla="*/ 8665605 w 12192000"/>
              <a:gd name="connsiteY49" fmla="*/ 1110791 h 2237474"/>
              <a:gd name="connsiteX50" fmla="*/ 8584946 w 12192000"/>
              <a:gd name="connsiteY50" fmla="*/ 1135226 h 2237474"/>
              <a:gd name="connsiteX51" fmla="*/ 8460755 w 12192000"/>
              <a:gd name="connsiteY51" fmla="*/ 1203427 h 2237474"/>
              <a:gd name="connsiteX52" fmla="*/ 8419755 w 12192000"/>
              <a:gd name="connsiteY52" fmla="*/ 1216260 h 2237474"/>
              <a:gd name="connsiteX53" fmla="*/ 8411626 w 12192000"/>
              <a:gd name="connsiteY53" fmla="*/ 1214397 h 2237474"/>
              <a:gd name="connsiteX54" fmla="*/ 8363469 w 12192000"/>
              <a:gd name="connsiteY54" fmla="*/ 1246658 h 2237474"/>
              <a:gd name="connsiteX55" fmla="*/ 8275497 w 12192000"/>
              <a:gd name="connsiteY55" fmla="*/ 1264396 h 2237474"/>
              <a:gd name="connsiteX56" fmla="*/ 8206287 w 12192000"/>
              <a:gd name="connsiteY56" fmla="*/ 1273060 h 2237474"/>
              <a:gd name="connsiteX57" fmla="*/ 8168705 w 12192000"/>
              <a:gd name="connsiteY57" fmla="*/ 1279956 h 2237474"/>
              <a:gd name="connsiteX58" fmla="*/ 8139997 w 12192000"/>
              <a:gd name="connsiteY58" fmla="*/ 1282713 h 2237474"/>
              <a:gd name="connsiteX59" fmla="*/ 8074238 w 12192000"/>
              <a:gd name="connsiteY59" fmla="*/ 1301895 h 2237474"/>
              <a:gd name="connsiteX60" fmla="*/ 7968292 w 12192000"/>
              <a:gd name="connsiteY60" fmla="*/ 1338779 h 2237474"/>
              <a:gd name="connsiteX61" fmla="*/ 7945122 w 12192000"/>
              <a:gd name="connsiteY61" fmla="*/ 1345477 h 2237474"/>
              <a:gd name="connsiteX62" fmla="*/ 7902328 w 12192000"/>
              <a:gd name="connsiteY62" fmla="*/ 1345865 h 2237474"/>
              <a:gd name="connsiteX63" fmla="*/ 7875879 w 12192000"/>
              <a:gd name="connsiteY63" fmla="*/ 1345646 h 2237474"/>
              <a:gd name="connsiteX64" fmla="*/ 7840612 w 12192000"/>
              <a:gd name="connsiteY64" fmla="*/ 1369373 h 2237474"/>
              <a:gd name="connsiteX65" fmla="*/ 7786819 w 12192000"/>
              <a:gd name="connsiteY65" fmla="*/ 1378970 h 2237474"/>
              <a:gd name="connsiteX66" fmla="*/ 7548172 w 12192000"/>
              <a:gd name="connsiteY66" fmla="*/ 1417460 h 2237474"/>
              <a:gd name="connsiteX67" fmla="*/ 7483437 w 12192000"/>
              <a:gd name="connsiteY67" fmla="*/ 1478152 h 2237474"/>
              <a:gd name="connsiteX68" fmla="*/ 7377870 w 12192000"/>
              <a:gd name="connsiteY68" fmla="*/ 1523319 h 2237474"/>
              <a:gd name="connsiteX69" fmla="*/ 7230737 w 12192000"/>
              <a:gd name="connsiteY69" fmla="*/ 1562633 h 2237474"/>
              <a:gd name="connsiteX70" fmla="*/ 7224458 w 12192000"/>
              <a:gd name="connsiteY70" fmla="*/ 1573008 h 2237474"/>
              <a:gd name="connsiteX71" fmla="*/ 7213486 w 12192000"/>
              <a:gd name="connsiteY71" fmla="*/ 1580987 h 2237474"/>
              <a:gd name="connsiteX72" fmla="*/ 7183121 w 12192000"/>
              <a:gd name="connsiteY72" fmla="*/ 1595162 h 2237474"/>
              <a:gd name="connsiteX73" fmla="*/ 7164601 w 12192000"/>
              <a:gd name="connsiteY73" fmla="*/ 1606490 h 2237474"/>
              <a:gd name="connsiteX74" fmla="*/ 7114651 w 12192000"/>
              <a:gd name="connsiteY74" fmla="*/ 1620959 h 2237474"/>
              <a:gd name="connsiteX75" fmla="*/ 7092727 w 12192000"/>
              <a:gd name="connsiteY75" fmla="*/ 1623628 h 2237474"/>
              <a:gd name="connsiteX76" fmla="*/ 7031309 w 12192000"/>
              <a:gd name="connsiteY76" fmla="*/ 1619451 h 2237474"/>
              <a:gd name="connsiteX77" fmla="*/ 6999084 w 12192000"/>
              <a:gd name="connsiteY77" fmla="*/ 1634317 h 2237474"/>
              <a:gd name="connsiteX78" fmla="*/ 6992107 w 12192000"/>
              <a:gd name="connsiteY78" fmla="*/ 1636860 h 2237474"/>
              <a:gd name="connsiteX79" fmla="*/ 6991765 w 12192000"/>
              <a:gd name="connsiteY79" fmla="*/ 1636725 h 2237474"/>
              <a:gd name="connsiteX80" fmla="*/ 6900177 w 12192000"/>
              <a:gd name="connsiteY80" fmla="*/ 1636016 h 2237474"/>
              <a:gd name="connsiteX81" fmla="*/ 6795372 w 12192000"/>
              <a:gd name="connsiteY81" fmla="*/ 1644845 h 2237474"/>
              <a:gd name="connsiteX82" fmla="*/ 6692251 w 12192000"/>
              <a:gd name="connsiteY82" fmla="*/ 1656357 h 2237474"/>
              <a:gd name="connsiteX83" fmla="*/ 6655235 w 12192000"/>
              <a:gd name="connsiteY83" fmla="*/ 1661869 h 2237474"/>
              <a:gd name="connsiteX84" fmla="*/ 6587857 w 12192000"/>
              <a:gd name="connsiteY84" fmla="*/ 1665769 h 2237474"/>
              <a:gd name="connsiteX85" fmla="*/ 6554894 w 12192000"/>
              <a:gd name="connsiteY85" fmla="*/ 1664428 h 2237474"/>
              <a:gd name="connsiteX86" fmla="*/ 6516595 w 12192000"/>
              <a:gd name="connsiteY86" fmla="*/ 1667475 h 2237474"/>
              <a:gd name="connsiteX87" fmla="*/ 6508541 w 12192000"/>
              <a:gd name="connsiteY87" fmla="*/ 1668757 h 2237474"/>
              <a:gd name="connsiteX88" fmla="*/ 6471012 w 12192000"/>
              <a:gd name="connsiteY88" fmla="*/ 1678604 h 2237474"/>
              <a:gd name="connsiteX89" fmla="*/ 6415265 w 12192000"/>
              <a:gd name="connsiteY89" fmla="*/ 1665317 h 2237474"/>
              <a:gd name="connsiteX90" fmla="*/ 6364035 w 12192000"/>
              <a:gd name="connsiteY90" fmla="*/ 1667683 h 2237474"/>
              <a:gd name="connsiteX91" fmla="*/ 6280959 w 12192000"/>
              <a:gd name="connsiteY91" fmla="*/ 1689329 h 2237474"/>
              <a:gd name="connsiteX92" fmla="*/ 6243319 w 12192000"/>
              <a:gd name="connsiteY92" fmla="*/ 1695560 h 2237474"/>
              <a:gd name="connsiteX93" fmla="*/ 6098321 w 12192000"/>
              <a:gd name="connsiteY93" fmla="*/ 1721646 h 2237474"/>
              <a:gd name="connsiteX94" fmla="*/ 5880652 w 12192000"/>
              <a:gd name="connsiteY94" fmla="*/ 1779643 h 2237474"/>
              <a:gd name="connsiteX95" fmla="*/ 5785959 w 12192000"/>
              <a:gd name="connsiteY95" fmla="*/ 1775307 h 2237474"/>
              <a:gd name="connsiteX96" fmla="*/ 5643534 w 12192000"/>
              <a:gd name="connsiteY96" fmla="*/ 1802919 h 2237474"/>
              <a:gd name="connsiteX97" fmla="*/ 5518799 w 12192000"/>
              <a:gd name="connsiteY97" fmla="*/ 1818312 h 2237474"/>
              <a:gd name="connsiteX98" fmla="*/ 5505014 w 12192000"/>
              <a:gd name="connsiteY98" fmla="*/ 1819259 h 2237474"/>
              <a:gd name="connsiteX99" fmla="*/ 5453307 w 12192000"/>
              <a:gd name="connsiteY99" fmla="*/ 1815450 h 2237474"/>
              <a:gd name="connsiteX100" fmla="*/ 5364192 w 12192000"/>
              <a:gd name="connsiteY100" fmla="*/ 1826074 h 2237474"/>
              <a:gd name="connsiteX101" fmla="*/ 5350380 w 12192000"/>
              <a:gd name="connsiteY101" fmla="*/ 1830891 h 2237474"/>
              <a:gd name="connsiteX102" fmla="*/ 5259633 w 12192000"/>
              <a:gd name="connsiteY102" fmla="*/ 1837160 h 2237474"/>
              <a:gd name="connsiteX103" fmla="*/ 5197513 w 12192000"/>
              <a:gd name="connsiteY103" fmla="*/ 1844718 h 2237474"/>
              <a:gd name="connsiteX104" fmla="*/ 5168852 w 12192000"/>
              <a:gd name="connsiteY104" fmla="*/ 1844846 h 2237474"/>
              <a:gd name="connsiteX105" fmla="*/ 5114927 w 12192000"/>
              <a:gd name="connsiteY105" fmla="*/ 1847827 h 2237474"/>
              <a:gd name="connsiteX106" fmla="*/ 5108970 w 12192000"/>
              <a:gd name="connsiteY106" fmla="*/ 1847935 h 2237474"/>
              <a:gd name="connsiteX107" fmla="*/ 5067961 w 12192000"/>
              <a:gd name="connsiteY107" fmla="*/ 1845917 h 2237474"/>
              <a:gd name="connsiteX108" fmla="*/ 5007075 w 12192000"/>
              <a:gd name="connsiteY108" fmla="*/ 1838626 h 2237474"/>
              <a:gd name="connsiteX109" fmla="*/ 4944087 w 12192000"/>
              <a:gd name="connsiteY109" fmla="*/ 1823332 h 2237474"/>
              <a:gd name="connsiteX110" fmla="*/ 4907662 w 12192000"/>
              <a:gd name="connsiteY110" fmla="*/ 1816900 h 2237474"/>
              <a:gd name="connsiteX111" fmla="*/ 4882386 w 12192000"/>
              <a:gd name="connsiteY111" fmla="*/ 1809844 h 2237474"/>
              <a:gd name="connsiteX112" fmla="*/ 4811440 w 12192000"/>
              <a:gd name="connsiteY112" fmla="*/ 1804655 h 2237474"/>
              <a:gd name="connsiteX113" fmla="*/ 4691075 w 12192000"/>
              <a:gd name="connsiteY113" fmla="*/ 1801389 h 2237474"/>
              <a:gd name="connsiteX114" fmla="*/ 4611738 w 12192000"/>
              <a:gd name="connsiteY114" fmla="*/ 1776964 h 2237474"/>
              <a:gd name="connsiteX115" fmla="*/ 4560070 w 12192000"/>
              <a:gd name="connsiteY115" fmla="*/ 1785640 h 2237474"/>
              <a:gd name="connsiteX116" fmla="*/ 4536503 w 12192000"/>
              <a:gd name="connsiteY116" fmla="*/ 1785334 h 2237474"/>
              <a:gd name="connsiteX117" fmla="*/ 4513724 w 12192000"/>
              <a:gd name="connsiteY117" fmla="*/ 1791996 h 2237474"/>
              <a:gd name="connsiteX118" fmla="*/ 4459810 w 12192000"/>
              <a:gd name="connsiteY118" fmla="*/ 1797886 h 2237474"/>
              <a:gd name="connsiteX119" fmla="*/ 4379064 w 12192000"/>
              <a:gd name="connsiteY119" fmla="*/ 1817177 h 2237474"/>
              <a:gd name="connsiteX120" fmla="*/ 4319209 w 12192000"/>
              <a:gd name="connsiteY120" fmla="*/ 1834833 h 2237474"/>
              <a:gd name="connsiteX121" fmla="*/ 4290981 w 12192000"/>
              <a:gd name="connsiteY121" fmla="*/ 1839677 h 2237474"/>
              <a:gd name="connsiteX122" fmla="*/ 4285792 w 12192000"/>
              <a:gd name="connsiteY122" fmla="*/ 1836231 h 2237474"/>
              <a:gd name="connsiteX123" fmla="*/ 4238372 w 12192000"/>
              <a:gd name="connsiteY123" fmla="*/ 1851480 h 2237474"/>
              <a:gd name="connsiteX124" fmla="*/ 4232517 w 12192000"/>
              <a:gd name="connsiteY124" fmla="*/ 1852567 h 2237474"/>
              <a:gd name="connsiteX125" fmla="*/ 4191732 w 12192000"/>
              <a:gd name="connsiteY125" fmla="*/ 1857328 h 2237474"/>
              <a:gd name="connsiteX126" fmla="*/ 4065532 w 12192000"/>
              <a:gd name="connsiteY126" fmla="*/ 1855477 h 2237474"/>
              <a:gd name="connsiteX127" fmla="*/ 4028460 w 12192000"/>
              <a:gd name="connsiteY127" fmla="*/ 1855137 h 2237474"/>
              <a:gd name="connsiteX128" fmla="*/ 4002267 w 12192000"/>
              <a:gd name="connsiteY128" fmla="*/ 1852352 h 2237474"/>
              <a:gd name="connsiteX129" fmla="*/ 3931396 w 12192000"/>
              <a:gd name="connsiteY129" fmla="*/ 1858915 h 2237474"/>
              <a:gd name="connsiteX130" fmla="*/ 3812162 w 12192000"/>
              <a:gd name="connsiteY130" fmla="*/ 1875501 h 2237474"/>
              <a:gd name="connsiteX131" fmla="*/ 3729530 w 12192000"/>
              <a:gd name="connsiteY131" fmla="*/ 1864513 h 2237474"/>
              <a:gd name="connsiteX132" fmla="*/ 3680177 w 12192000"/>
              <a:gd name="connsiteY132" fmla="*/ 1881552 h 2237474"/>
              <a:gd name="connsiteX133" fmla="*/ 3567259 w 12192000"/>
              <a:gd name="connsiteY133" fmla="*/ 1893482 h 2237474"/>
              <a:gd name="connsiteX134" fmla="*/ 3405770 w 12192000"/>
              <a:gd name="connsiteY134" fmla="*/ 1904591 h 2237474"/>
              <a:gd name="connsiteX135" fmla="*/ 3280097 w 12192000"/>
              <a:gd name="connsiteY135" fmla="*/ 1919610 h 2237474"/>
              <a:gd name="connsiteX136" fmla="*/ 3123424 w 12192000"/>
              <a:gd name="connsiteY136" fmla="*/ 1952930 h 2237474"/>
              <a:gd name="connsiteX137" fmla="*/ 3009910 w 12192000"/>
              <a:gd name="connsiteY137" fmla="*/ 1957866 h 2237474"/>
              <a:gd name="connsiteX138" fmla="*/ 2995934 w 12192000"/>
              <a:gd name="connsiteY138" fmla="*/ 1967085 h 2237474"/>
              <a:gd name="connsiteX139" fmla="*/ 2980071 w 12192000"/>
              <a:gd name="connsiteY139" fmla="*/ 1972988 h 2237474"/>
              <a:gd name="connsiteX140" fmla="*/ 2978094 w 12192000"/>
              <a:gd name="connsiteY140" fmla="*/ 1972369 h 2237474"/>
              <a:gd name="connsiteX141" fmla="*/ 2942858 w 12192000"/>
              <a:gd name="connsiteY141" fmla="*/ 1981367 h 2237474"/>
              <a:gd name="connsiteX142" fmla="*/ 2875436 w 12192000"/>
              <a:gd name="connsiteY142" fmla="*/ 1996977 h 2237474"/>
              <a:gd name="connsiteX143" fmla="*/ 2874892 w 12192000"/>
              <a:gd name="connsiteY143" fmla="*/ 1996085 h 2237474"/>
              <a:gd name="connsiteX144" fmla="*/ 2864145 w 12192000"/>
              <a:gd name="connsiteY144" fmla="*/ 1994061 h 2237474"/>
              <a:gd name="connsiteX145" fmla="*/ 2843662 w 12192000"/>
              <a:gd name="connsiteY145" fmla="*/ 1992498 h 2237474"/>
              <a:gd name="connsiteX146" fmla="*/ 2796128 w 12192000"/>
              <a:gd name="connsiteY146" fmla="*/ 1976403 h 2237474"/>
              <a:gd name="connsiteX147" fmla="*/ 2756784 w 12192000"/>
              <a:gd name="connsiteY147" fmla="*/ 1985116 h 2237474"/>
              <a:gd name="connsiteX148" fmla="*/ 2748833 w 12192000"/>
              <a:gd name="connsiteY148" fmla="*/ 1986323 h 2237474"/>
              <a:gd name="connsiteX149" fmla="*/ 2748661 w 12192000"/>
              <a:gd name="connsiteY149" fmla="*/ 1986122 h 2237474"/>
              <a:gd name="connsiteX150" fmla="*/ 2740251 w 12192000"/>
              <a:gd name="connsiteY150" fmla="*/ 1986946 h 2237474"/>
              <a:gd name="connsiteX151" fmla="*/ 2718916 w 12192000"/>
              <a:gd name="connsiteY151" fmla="*/ 1990867 h 2237474"/>
              <a:gd name="connsiteX152" fmla="*/ 2713522 w 12192000"/>
              <a:gd name="connsiteY152" fmla="*/ 1990173 h 2237474"/>
              <a:gd name="connsiteX153" fmla="*/ 2680597 w 12192000"/>
              <a:gd name="connsiteY153" fmla="*/ 1984996 h 2237474"/>
              <a:gd name="connsiteX154" fmla="*/ 2578178 w 12192000"/>
              <a:gd name="connsiteY154" fmla="*/ 1990531 h 2237474"/>
              <a:gd name="connsiteX155" fmla="*/ 2476147 w 12192000"/>
              <a:gd name="connsiteY155" fmla="*/ 1998305 h 2237474"/>
              <a:gd name="connsiteX156" fmla="*/ 2373568 w 12192000"/>
              <a:gd name="connsiteY156" fmla="*/ 2003219 h 2237474"/>
              <a:gd name="connsiteX157" fmla="*/ 2321399 w 12192000"/>
              <a:gd name="connsiteY157" fmla="*/ 1989467 h 2237474"/>
              <a:gd name="connsiteX158" fmla="*/ 2315525 w 12192000"/>
              <a:gd name="connsiteY158" fmla="*/ 1989708 h 2237474"/>
              <a:gd name="connsiteX159" fmla="*/ 2300792 w 12192000"/>
              <a:gd name="connsiteY159" fmla="*/ 1994290 h 2237474"/>
              <a:gd name="connsiteX160" fmla="*/ 2295469 w 12192000"/>
              <a:gd name="connsiteY160" fmla="*/ 1996659 h 2237474"/>
              <a:gd name="connsiteX161" fmla="*/ 2287219 w 12192000"/>
              <a:gd name="connsiteY161" fmla="*/ 1998750 h 2237474"/>
              <a:gd name="connsiteX162" fmla="*/ 2286948 w 12192000"/>
              <a:gd name="connsiteY162" fmla="*/ 1998596 h 2237474"/>
              <a:gd name="connsiteX163" fmla="*/ 2243069 w 12192000"/>
              <a:gd name="connsiteY163" fmla="*/ 2015111 h 2237474"/>
              <a:gd name="connsiteX164" fmla="*/ 2186609 w 12192000"/>
              <a:gd name="connsiteY164" fmla="*/ 2008263 h 2237474"/>
              <a:gd name="connsiteX165" fmla="*/ 2164831 w 12192000"/>
              <a:gd name="connsiteY165" fmla="*/ 2010143 h 2237474"/>
              <a:gd name="connsiteX166" fmla="*/ 2152836 w 12192000"/>
              <a:gd name="connsiteY166" fmla="*/ 2010048 h 2237474"/>
              <a:gd name="connsiteX167" fmla="*/ 2117102 w 12192000"/>
              <a:gd name="connsiteY167" fmla="*/ 2023004 h 2237474"/>
              <a:gd name="connsiteX168" fmla="*/ 2111935 w 12192000"/>
              <a:gd name="connsiteY168" fmla="*/ 2023163 h 2237474"/>
              <a:gd name="connsiteX169" fmla="*/ 2089991 w 12192000"/>
              <a:gd name="connsiteY169" fmla="*/ 2034193 h 2237474"/>
              <a:gd name="connsiteX170" fmla="*/ 2058061 w 12192000"/>
              <a:gd name="connsiteY170" fmla="*/ 2047942 h 2237474"/>
              <a:gd name="connsiteX171" fmla="*/ 2055737 w 12192000"/>
              <a:gd name="connsiteY171" fmla="*/ 2047704 h 2237474"/>
              <a:gd name="connsiteX172" fmla="*/ 2042244 w 12192000"/>
              <a:gd name="connsiteY172" fmla="*/ 2055560 h 2237474"/>
              <a:gd name="connsiteX173" fmla="*/ 1976224 w 12192000"/>
              <a:gd name="connsiteY173" fmla="*/ 2074257 h 2237474"/>
              <a:gd name="connsiteX174" fmla="*/ 1877728 w 12192000"/>
              <a:gd name="connsiteY174" fmla="*/ 2101004 h 2237474"/>
              <a:gd name="connsiteX175" fmla="*/ 1759056 w 12192000"/>
              <a:gd name="connsiteY175" fmla="*/ 2125608 h 2237474"/>
              <a:gd name="connsiteX176" fmla="*/ 1637948 w 12192000"/>
              <a:gd name="connsiteY176" fmla="*/ 2172597 h 2237474"/>
              <a:gd name="connsiteX177" fmla="*/ 1434549 w 12192000"/>
              <a:gd name="connsiteY177" fmla="*/ 2234522 h 2237474"/>
              <a:gd name="connsiteX178" fmla="*/ 1398481 w 12192000"/>
              <a:gd name="connsiteY178" fmla="*/ 2237074 h 2237474"/>
              <a:gd name="connsiteX179" fmla="*/ 1398407 w 12192000"/>
              <a:gd name="connsiteY179" fmla="*/ 2237095 h 2237474"/>
              <a:gd name="connsiteX180" fmla="*/ 1370962 w 12192000"/>
              <a:gd name="connsiteY180" fmla="*/ 2237474 h 2237474"/>
              <a:gd name="connsiteX181" fmla="*/ 1356367 w 12192000"/>
              <a:gd name="connsiteY181" fmla="*/ 2235089 h 2237474"/>
              <a:gd name="connsiteX182" fmla="*/ 1324828 w 12192000"/>
              <a:gd name="connsiteY182" fmla="*/ 2231968 h 2237474"/>
              <a:gd name="connsiteX183" fmla="*/ 1297744 w 12192000"/>
              <a:gd name="connsiteY183" fmla="*/ 2235849 h 2237474"/>
              <a:gd name="connsiteX184" fmla="*/ 1286236 w 12192000"/>
              <a:gd name="connsiteY184" fmla="*/ 2233135 h 2237474"/>
              <a:gd name="connsiteX185" fmla="*/ 1283504 w 12192000"/>
              <a:gd name="connsiteY185" fmla="*/ 2233797 h 2237474"/>
              <a:gd name="connsiteX186" fmla="*/ 1279765 w 12192000"/>
              <a:gd name="connsiteY186" fmla="*/ 2229639 h 2237474"/>
              <a:gd name="connsiteX187" fmla="*/ 1195347 w 12192000"/>
              <a:gd name="connsiteY187" fmla="*/ 2212354 h 2237474"/>
              <a:gd name="connsiteX188" fmla="*/ 970251 w 12192000"/>
              <a:gd name="connsiteY188" fmla="*/ 2221029 h 2237474"/>
              <a:gd name="connsiteX189" fmla="*/ 812914 w 12192000"/>
              <a:gd name="connsiteY189" fmla="*/ 2202752 h 2237474"/>
              <a:gd name="connsiteX190" fmla="*/ 800195 w 12192000"/>
              <a:gd name="connsiteY190" fmla="*/ 2209407 h 2237474"/>
              <a:gd name="connsiteX191" fmla="*/ 784978 w 12192000"/>
              <a:gd name="connsiteY191" fmla="*/ 2212360 h 2237474"/>
              <a:gd name="connsiteX192" fmla="*/ 681987 w 12192000"/>
              <a:gd name="connsiteY192" fmla="*/ 2216757 h 2237474"/>
              <a:gd name="connsiteX193" fmla="*/ 669923 w 12192000"/>
              <a:gd name="connsiteY193" fmla="*/ 2211682 h 2237474"/>
              <a:gd name="connsiteX194" fmla="*/ 648680 w 12192000"/>
              <a:gd name="connsiteY194" fmla="*/ 2206229 h 2237474"/>
              <a:gd name="connsiteX195" fmla="*/ 597225 w 12192000"/>
              <a:gd name="connsiteY195" fmla="*/ 2180999 h 2237474"/>
              <a:gd name="connsiteX196" fmla="*/ 558449 w 12192000"/>
              <a:gd name="connsiteY196" fmla="*/ 2182346 h 2237474"/>
              <a:gd name="connsiteX197" fmla="*/ 550517 w 12192000"/>
              <a:gd name="connsiteY197" fmla="*/ 2182060 h 2237474"/>
              <a:gd name="connsiteX198" fmla="*/ 550309 w 12192000"/>
              <a:gd name="connsiteY198" fmla="*/ 2181825 h 2237474"/>
              <a:gd name="connsiteX199" fmla="*/ 541836 w 12192000"/>
              <a:gd name="connsiteY199" fmla="*/ 2181063 h 2237474"/>
              <a:gd name="connsiteX200" fmla="*/ 536057 w 12192000"/>
              <a:gd name="connsiteY200" fmla="*/ 2181537 h 2237474"/>
              <a:gd name="connsiteX201" fmla="*/ 520671 w 12192000"/>
              <a:gd name="connsiteY201" fmla="*/ 2180980 h 2237474"/>
              <a:gd name="connsiteX202" fmla="*/ 515024 w 12192000"/>
              <a:gd name="connsiteY202" fmla="*/ 2179258 h 2237474"/>
              <a:gd name="connsiteX203" fmla="*/ 512278 w 12192000"/>
              <a:gd name="connsiteY203" fmla="*/ 2176369 h 2237474"/>
              <a:gd name="connsiteX204" fmla="*/ 480419 w 12192000"/>
              <a:gd name="connsiteY204" fmla="*/ 2167807 h 2237474"/>
              <a:gd name="connsiteX205" fmla="*/ 413835 w 12192000"/>
              <a:gd name="connsiteY205" fmla="*/ 2156783 h 2237474"/>
              <a:gd name="connsiteX206" fmla="*/ 376513 w 12192000"/>
              <a:gd name="connsiteY206" fmla="*/ 2154014 h 2237474"/>
              <a:gd name="connsiteX207" fmla="*/ 273386 w 12192000"/>
              <a:gd name="connsiteY207" fmla="*/ 2142551 h 2237474"/>
              <a:gd name="connsiteX208" fmla="*/ 169207 w 12192000"/>
              <a:gd name="connsiteY208" fmla="*/ 2128100 h 2237474"/>
              <a:gd name="connsiteX209" fmla="*/ 93149 w 12192000"/>
              <a:gd name="connsiteY209" fmla="*/ 2105324 h 2237474"/>
              <a:gd name="connsiteX210" fmla="*/ 88109 w 12192000"/>
              <a:gd name="connsiteY210" fmla="*/ 2106704 h 2237474"/>
              <a:gd name="connsiteX211" fmla="*/ 80022 w 12192000"/>
              <a:gd name="connsiteY211" fmla="*/ 2107254 h 2237474"/>
              <a:gd name="connsiteX212" fmla="*/ 79717 w 12192000"/>
              <a:gd name="connsiteY212" fmla="*/ 2107046 h 2237474"/>
              <a:gd name="connsiteX213" fmla="*/ 72352 w 12192000"/>
              <a:gd name="connsiteY213" fmla="*/ 2107991 h 2237474"/>
              <a:gd name="connsiteX214" fmla="*/ 37645 w 12192000"/>
              <a:gd name="connsiteY214" fmla="*/ 2115401 h 2237474"/>
              <a:gd name="connsiteX215" fmla="*/ 4572 w 12192000"/>
              <a:gd name="connsiteY215" fmla="*/ 2111091 h 2237474"/>
              <a:gd name="connsiteX216" fmla="*/ 0 w 12192000"/>
              <a:gd name="connsiteY216" fmla="*/ 2110468 h 2237474"/>
              <a:gd name="connsiteX217" fmla="*/ 0 w 12192000"/>
              <a:gd name="connsiteY21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61459 w 12192000"/>
              <a:gd name="connsiteY25" fmla="*/ 862394 h 2237474"/>
              <a:gd name="connsiteX26" fmla="*/ 9705768 w 12192000"/>
              <a:gd name="connsiteY26" fmla="*/ 894610 h 2237474"/>
              <a:gd name="connsiteX27" fmla="*/ 9683005 w 12192000"/>
              <a:gd name="connsiteY27" fmla="*/ 894128 h 2237474"/>
              <a:gd name="connsiteX28" fmla="*/ 9594438 w 12192000"/>
              <a:gd name="connsiteY28" fmla="*/ 919051 h 2237474"/>
              <a:gd name="connsiteX29" fmla="*/ 9577033 w 12192000"/>
              <a:gd name="connsiteY29" fmla="*/ 922857 h 2237474"/>
              <a:gd name="connsiteX30" fmla="*/ 9544189 w 12192000"/>
              <a:gd name="connsiteY30" fmla="*/ 938966 h 2237474"/>
              <a:gd name="connsiteX31" fmla="*/ 9500499 w 12192000"/>
              <a:gd name="connsiteY31" fmla="*/ 954680 h 2237474"/>
              <a:gd name="connsiteX32" fmla="*/ 9428195 w 12192000"/>
              <a:gd name="connsiteY32" fmla="*/ 986225 h 2237474"/>
              <a:gd name="connsiteX33" fmla="*/ 9410017 w 12192000"/>
              <a:gd name="connsiteY33" fmla="*/ 993931 h 2237474"/>
              <a:gd name="connsiteX34" fmla="*/ 9392919 w 12192000"/>
              <a:gd name="connsiteY34" fmla="*/ 994656 h 2237474"/>
              <a:gd name="connsiteX35" fmla="*/ 9278619 w 12192000"/>
              <a:gd name="connsiteY35" fmla="*/ 1011878 h 2237474"/>
              <a:gd name="connsiteX36" fmla="*/ 9268019 w 12192000"/>
              <a:gd name="connsiteY36" fmla="*/ 1007442 h 2237474"/>
              <a:gd name="connsiteX37" fmla="*/ 9234662 w 12192000"/>
              <a:gd name="connsiteY37" fmla="*/ 1023056 h 2237474"/>
              <a:gd name="connsiteX38" fmla="*/ 9181033 w 12192000"/>
              <a:gd name="connsiteY38" fmla="*/ 1037921 h 2237474"/>
              <a:gd name="connsiteX39" fmla="*/ 9155969 w 12192000"/>
              <a:gd name="connsiteY39" fmla="*/ 1046804 h 2237474"/>
              <a:gd name="connsiteX40" fmla="*/ 9133985 w 12192000"/>
              <a:gd name="connsiteY40" fmla="*/ 1046450 h 2237474"/>
              <a:gd name="connsiteX41" fmla="*/ 9012987 w 12192000"/>
              <a:gd name="connsiteY41" fmla="*/ 1061986 h 2237474"/>
              <a:gd name="connsiteX42" fmla="*/ 8968445 w 12192000"/>
              <a:gd name="connsiteY42" fmla="*/ 1052169 h 2237474"/>
              <a:gd name="connsiteX43" fmla="*/ 8958984 w 12192000"/>
              <a:gd name="connsiteY43" fmla="*/ 1057212 h 2237474"/>
              <a:gd name="connsiteX44" fmla="*/ 8886001 w 12192000"/>
              <a:gd name="connsiteY44" fmla="*/ 1067468 h 2237474"/>
              <a:gd name="connsiteX45" fmla="*/ 8838610 w 12192000"/>
              <a:gd name="connsiteY45" fmla="*/ 1075091 h 2237474"/>
              <a:gd name="connsiteX46" fmla="*/ 8750383 w 12192000"/>
              <a:gd name="connsiteY46" fmla="*/ 1097387 h 2237474"/>
              <a:gd name="connsiteX47" fmla="*/ 8697365 w 12192000"/>
              <a:gd name="connsiteY47" fmla="*/ 1105869 h 2237474"/>
              <a:gd name="connsiteX48" fmla="*/ 8665605 w 12192000"/>
              <a:gd name="connsiteY48" fmla="*/ 1110791 h 2237474"/>
              <a:gd name="connsiteX49" fmla="*/ 8584946 w 12192000"/>
              <a:gd name="connsiteY49" fmla="*/ 1135226 h 2237474"/>
              <a:gd name="connsiteX50" fmla="*/ 8460755 w 12192000"/>
              <a:gd name="connsiteY50" fmla="*/ 1203427 h 2237474"/>
              <a:gd name="connsiteX51" fmla="*/ 8419755 w 12192000"/>
              <a:gd name="connsiteY51" fmla="*/ 1216260 h 2237474"/>
              <a:gd name="connsiteX52" fmla="*/ 8411626 w 12192000"/>
              <a:gd name="connsiteY52" fmla="*/ 1214397 h 2237474"/>
              <a:gd name="connsiteX53" fmla="*/ 8363469 w 12192000"/>
              <a:gd name="connsiteY53" fmla="*/ 1246658 h 2237474"/>
              <a:gd name="connsiteX54" fmla="*/ 8275497 w 12192000"/>
              <a:gd name="connsiteY54" fmla="*/ 1264396 h 2237474"/>
              <a:gd name="connsiteX55" fmla="*/ 8206287 w 12192000"/>
              <a:gd name="connsiteY55" fmla="*/ 1273060 h 2237474"/>
              <a:gd name="connsiteX56" fmla="*/ 8168705 w 12192000"/>
              <a:gd name="connsiteY56" fmla="*/ 1279956 h 2237474"/>
              <a:gd name="connsiteX57" fmla="*/ 8139997 w 12192000"/>
              <a:gd name="connsiteY57" fmla="*/ 1282713 h 2237474"/>
              <a:gd name="connsiteX58" fmla="*/ 8074238 w 12192000"/>
              <a:gd name="connsiteY58" fmla="*/ 1301895 h 2237474"/>
              <a:gd name="connsiteX59" fmla="*/ 7968292 w 12192000"/>
              <a:gd name="connsiteY59" fmla="*/ 1338779 h 2237474"/>
              <a:gd name="connsiteX60" fmla="*/ 7945122 w 12192000"/>
              <a:gd name="connsiteY60" fmla="*/ 1345477 h 2237474"/>
              <a:gd name="connsiteX61" fmla="*/ 7902328 w 12192000"/>
              <a:gd name="connsiteY61" fmla="*/ 1345865 h 2237474"/>
              <a:gd name="connsiteX62" fmla="*/ 7875879 w 12192000"/>
              <a:gd name="connsiteY62" fmla="*/ 1345646 h 2237474"/>
              <a:gd name="connsiteX63" fmla="*/ 7840612 w 12192000"/>
              <a:gd name="connsiteY63" fmla="*/ 1369373 h 2237474"/>
              <a:gd name="connsiteX64" fmla="*/ 7786819 w 12192000"/>
              <a:gd name="connsiteY64" fmla="*/ 1378970 h 2237474"/>
              <a:gd name="connsiteX65" fmla="*/ 7548172 w 12192000"/>
              <a:gd name="connsiteY65" fmla="*/ 1417460 h 2237474"/>
              <a:gd name="connsiteX66" fmla="*/ 7483437 w 12192000"/>
              <a:gd name="connsiteY66" fmla="*/ 1478152 h 2237474"/>
              <a:gd name="connsiteX67" fmla="*/ 7377870 w 12192000"/>
              <a:gd name="connsiteY67" fmla="*/ 1523319 h 2237474"/>
              <a:gd name="connsiteX68" fmla="*/ 7230737 w 12192000"/>
              <a:gd name="connsiteY68" fmla="*/ 1562633 h 2237474"/>
              <a:gd name="connsiteX69" fmla="*/ 7224458 w 12192000"/>
              <a:gd name="connsiteY69" fmla="*/ 1573008 h 2237474"/>
              <a:gd name="connsiteX70" fmla="*/ 7213486 w 12192000"/>
              <a:gd name="connsiteY70" fmla="*/ 1580987 h 2237474"/>
              <a:gd name="connsiteX71" fmla="*/ 7183121 w 12192000"/>
              <a:gd name="connsiteY71" fmla="*/ 1595162 h 2237474"/>
              <a:gd name="connsiteX72" fmla="*/ 7164601 w 12192000"/>
              <a:gd name="connsiteY72" fmla="*/ 1606490 h 2237474"/>
              <a:gd name="connsiteX73" fmla="*/ 7114651 w 12192000"/>
              <a:gd name="connsiteY73" fmla="*/ 1620959 h 2237474"/>
              <a:gd name="connsiteX74" fmla="*/ 7092727 w 12192000"/>
              <a:gd name="connsiteY74" fmla="*/ 1623628 h 2237474"/>
              <a:gd name="connsiteX75" fmla="*/ 7031309 w 12192000"/>
              <a:gd name="connsiteY75" fmla="*/ 1619451 h 2237474"/>
              <a:gd name="connsiteX76" fmla="*/ 6999084 w 12192000"/>
              <a:gd name="connsiteY76" fmla="*/ 1634317 h 2237474"/>
              <a:gd name="connsiteX77" fmla="*/ 6992107 w 12192000"/>
              <a:gd name="connsiteY77" fmla="*/ 1636860 h 2237474"/>
              <a:gd name="connsiteX78" fmla="*/ 6991765 w 12192000"/>
              <a:gd name="connsiteY78" fmla="*/ 1636725 h 2237474"/>
              <a:gd name="connsiteX79" fmla="*/ 6900177 w 12192000"/>
              <a:gd name="connsiteY79" fmla="*/ 1636016 h 2237474"/>
              <a:gd name="connsiteX80" fmla="*/ 6795372 w 12192000"/>
              <a:gd name="connsiteY80" fmla="*/ 1644845 h 2237474"/>
              <a:gd name="connsiteX81" fmla="*/ 6692251 w 12192000"/>
              <a:gd name="connsiteY81" fmla="*/ 1656357 h 2237474"/>
              <a:gd name="connsiteX82" fmla="*/ 6655235 w 12192000"/>
              <a:gd name="connsiteY82" fmla="*/ 1661869 h 2237474"/>
              <a:gd name="connsiteX83" fmla="*/ 6587857 w 12192000"/>
              <a:gd name="connsiteY83" fmla="*/ 1665769 h 2237474"/>
              <a:gd name="connsiteX84" fmla="*/ 6554894 w 12192000"/>
              <a:gd name="connsiteY84" fmla="*/ 1664428 h 2237474"/>
              <a:gd name="connsiteX85" fmla="*/ 6516595 w 12192000"/>
              <a:gd name="connsiteY85" fmla="*/ 1667475 h 2237474"/>
              <a:gd name="connsiteX86" fmla="*/ 6508541 w 12192000"/>
              <a:gd name="connsiteY86" fmla="*/ 1668757 h 2237474"/>
              <a:gd name="connsiteX87" fmla="*/ 6471012 w 12192000"/>
              <a:gd name="connsiteY87" fmla="*/ 1678604 h 2237474"/>
              <a:gd name="connsiteX88" fmla="*/ 6415265 w 12192000"/>
              <a:gd name="connsiteY88" fmla="*/ 1665317 h 2237474"/>
              <a:gd name="connsiteX89" fmla="*/ 6364035 w 12192000"/>
              <a:gd name="connsiteY89" fmla="*/ 1667683 h 2237474"/>
              <a:gd name="connsiteX90" fmla="*/ 6280959 w 12192000"/>
              <a:gd name="connsiteY90" fmla="*/ 1689329 h 2237474"/>
              <a:gd name="connsiteX91" fmla="*/ 6243319 w 12192000"/>
              <a:gd name="connsiteY91" fmla="*/ 1695560 h 2237474"/>
              <a:gd name="connsiteX92" fmla="*/ 6098321 w 12192000"/>
              <a:gd name="connsiteY92" fmla="*/ 1721646 h 2237474"/>
              <a:gd name="connsiteX93" fmla="*/ 5880652 w 12192000"/>
              <a:gd name="connsiteY93" fmla="*/ 1779643 h 2237474"/>
              <a:gd name="connsiteX94" fmla="*/ 5785959 w 12192000"/>
              <a:gd name="connsiteY94" fmla="*/ 1775307 h 2237474"/>
              <a:gd name="connsiteX95" fmla="*/ 5643534 w 12192000"/>
              <a:gd name="connsiteY95" fmla="*/ 1802919 h 2237474"/>
              <a:gd name="connsiteX96" fmla="*/ 5518799 w 12192000"/>
              <a:gd name="connsiteY96" fmla="*/ 1818312 h 2237474"/>
              <a:gd name="connsiteX97" fmla="*/ 5505014 w 12192000"/>
              <a:gd name="connsiteY97" fmla="*/ 1819259 h 2237474"/>
              <a:gd name="connsiteX98" fmla="*/ 5453307 w 12192000"/>
              <a:gd name="connsiteY98" fmla="*/ 1815450 h 2237474"/>
              <a:gd name="connsiteX99" fmla="*/ 5364192 w 12192000"/>
              <a:gd name="connsiteY99" fmla="*/ 1826074 h 2237474"/>
              <a:gd name="connsiteX100" fmla="*/ 5350380 w 12192000"/>
              <a:gd name="connsiteY100" fmla="*/ 1830891 h 2237474"/>
              <a:gd name="connsiteX101" fmla="*/ 5259633 w 12192000"/>
              <a:gd name="connsiteY101" fmla="*/ 1837160 h 2237474"/>
              <a:gd name="connsiteX102" fmla="*/ 5197513 w 12192000"/>
              <a:gd name="connsiteY102" fmla="*/ 1844718 h 2237474"/>
              <a:gd name="connsiteX103" fmla="*/ 5168852 w 12192000"/>
              <a:gd name="connsiteY103" fmla="*/ 1844846 h 2237474"/>
              <a:gd name="connsiteX104" fmla="*/ 5114927 w 12192000"/>
              <a:gd name="connsiteY104" fmla="*/ 1847827 h 2237474"/>
              <a:gd name="connsiteX105" fmla="*/ 5108970 w 12192000"/>
              <a:gd name="connsiteY105" fmla="*/ 1847935 h 2237474"/>
              <a:gd name="connsiteX106" fmla="*/ 5067961 w 12192000"/>
              <a:gd name="connsiteY106" fmla="*/ 1845917 h 2237474"/>
              <a:gd name="connsiteX107" fmla="*/ 5007075 w 12192000"/>
              <a:gd name="connsiteY107" fmla="*/ 1838626 h 2237474"/>
              <a:gd name="connsiteX108" fmla="*/ 4944087 w 12192000"/>
              <a:gd name="connsiteY108" fmla="*/ 1823332 h 2237474"/>
              <a:gd name="connsiteX109" fmla="*/ 4907662 w 12192000"/>
              <a:gd name="connsiteY109" fmla="*/ 1816900 h 2237474"/>
              <a:gd name="connsiteX110" fmla="*/ 4882386 w 12192000"/>
              <a:gd name="connsiteY110" fmla="*/ 1809844 h 2237474"/>
              <a:gd name="connsiteX111" fmla="*/ 4811440 w 12192000"/>
              <a:gd name="connsiteY111" fmla="*/ 1804655 h 2237474"/>
              <a:gd name="connsiteX112" fmla="*/ 4691075 w 12192000"/>
              <a:gd name="connsiteY112" fmla="*/ 1801389 h 2237474"/>
              <a:gd name="connsiteX113" fmla="*/ 4611738 w 12192000"/>
              <a:gd name="connsiteY113" fmla="*/ 1776964 h 2237474"/>
              <a:gd name="connsiteX114" fmla="*/ 4560070 w 12192000"/>
              <a:gd name="connsiteY114" fmla="*/ 1785640 h 2237474"/>
              <a:gd name="connsiteX115" fmla="*/ 4536503 w 12192000"/>
              <a:gd name="connsiteY115" fmla="*/ 1785334 h 2237474"/>
              <a:gd name="connsiteX116" fmla="*/ 4513724 w 12192000"/>
              <a:gd name="connsiteY116" fmla="*/ 1791996 h 2237474"/>
              <a:gd name="connsiteX117" fmla="*/ 4459810 w 12192000"/>
              <a:gd name="connsiteY117" fmla="*/ 1797886 h 2237474"/>
              <a:gd name="connsiteX118" fmla="*/ 4379064 w 12192000"/>
              <a:gd name="connsiteY118" fmla="*/ 1817177 h 2237474"/>
              <a:gd name="connsiteX119" fmla="*/ 4319209 w 12192000"/>
              <a:gd name="connsiteY119" fmla="*/ 1834833 h 2237474"/>
              <a:gd name="connsiteX120" fmla="*/ 4290981 w 12192000"/>
              <a:gd name="connsiteY120" fmla="*/ 1839677 h 2237474"/>
              <a:gd name="connsiteX121" fmla="*/ 4285792 w 12192000"/>
              <a:gd name="connsiteY121" fmla="*/ 1836231 h 2237474"/>
              <a:gd name="connsiteX122" fmla="*/ 4238372 w 12192000"/>
              <a:gd name="connsiteY122" fmla="*/ 1851480 h 2237474"/>
              <a:gd name="connsiteX123" fmla="*/ 4232517 w 12192000"/>
              <a:gd name="connsiteY123" fmla="*/ 1852567 h 2237474"/>
              <a:gd name="connsiteX124" fmla="*/ 4191732 w 12192000"/>
              <a:gd name="connsiteY124" fmla="*/ 1857328 h 2237474"/>
              <a:gd name="connsiteX125" fmla="*/ 4065532 w 12192000"/>
              <a:gd name="connsiteY125" fmla="*/ 1855477 h 2237474"/>
              <a:gd name="connsiteX126" fmla="*/ 4028460 w 12192000"/>
              <a:gd name="connsiteY126" fmla="*/ 1855137 h 2237474"/>
              <a:gd name="connsiteX127" fmla="*/ 4002267 w 12192000"/>
              <a:gd name="connsiteY127" fmla="*/ 1852352 h 2237474"/>
              <a:gd name="connsiteX128" fmla="*/ 3931396 w 12192000"/>
              <a:gd name="connsiteY128" fmla="*/ 1858915 h 2237474"/>
              <a:gd name="connsiteX129" fmla="*/ 3812162 w 12192000"/>
              <a:gd name="connsiteY129" fmla="*/ 1875501 h 2237474"/>
              <a:gd name="connsiteX130" fmla="*/ 3729530 w 12192000"/>
              <a:gd name="connsiteY130" fmla="*/ 1864513 h 2237474"/>
              <a:gd name="connsiteX131" fmla="*/ 3680177 w 12192000"/>
              <a:gd name="connsiteY131" fmla="*/ 1881552 h 2237474"/>
              <a:gd name="connsiteX132" fmla="*/ 3567259 w 12192000"/>
              <a:gd name="connsiteY132" fmla="*/ 1893482 h 2237474"/>
              <a:gd name="connsiteX133" fmla="*/ 3405770 w 12192000"/>
              <a:gd name="connsiteY133" fmla="*/ 1904591 h 2237474"/>
              <a:gd name="connsiteX134" fmla="*/ 3280097 w 12192000"/>
              <a:gd name="connsiteY134" fmla="*/ 1919610 h 2237474"/>
              <a:gd name="connsiteX135" fmla="*/ 3123424 w 12192000"/>
              <a:gd name="connsiteY135" fmla="*/ 1952930 h 2237474"/>
              <a:gd name="connsiteX136" fmla="*/ 3009910 w 12192000"/>
              <a:gd name="connsiteY136" fmla="*/ 1957866 h 2237474"/>
              <a:gd name="connsiteX137" fmla="*/ 2995934 w 12192000"/>
              <a:gd name="connsiteY137" fmla="*/ 1967085 h 2237474"/>
              <a:gd name="connsiteX138" fmla="*/ 2980071 w 12192000"/>
              <a:gd name="connsiteY138" fmla="*/ 1972988 h 2237474"/>
              <a:gd name="connsiteX139" fmla="*/ 2978094 w 12192000"/>
              <a:gd name="connsiteY139" fmla="*/ 1972369 h 2237474"/>
              <a:gd name="connsiteX140" fmla="*/ 2942858 w 12192000"/>
              <a:gd name="connsiteY140" fmla="*/ 1981367 h 2237474"/>
              <a:gd name="connsiteX141" fmla="*/ 2875436 w 12192000"/>
              <a:gd name="connsiteY141" fmla="*/ 1996977 h 2237474"/>
              <a:gd name="connsiteX142" fmla="*/ 2874892 w 12192000"/>
              <a:gd name="connsiteY142" fmla="*/ 1996085 h 2237474"/>
              <a:gd name="connsiteX143" fmla="*/ 2864145 w 12192000"/>
              <a:gd name="connsiteY143" fmla="*/ 1994061 h 2237474"/>
              <a:gd name="connsiteX144" fmla="*/ 2843662 w 12192000"/>
              <a:gd name="connsiteY144" fmla="*/ 1992498 h 2237474"/>
              <a:gd name="connsiteX145" fmla="*/ 2796128 w 12192000"/>
              <a:gd name="connsiteY145" fmla="*/ 1976403 h 2237474"/>
              <a:gd name="connsiteX146" fmla="*/ 2756784 w 12192000"/>
              <a:gd name="connsiteY146" fmla="*/ 1985116 h 2237474"/>
              <a:gd name="connsiteX147" fmla="*/ 2748833 w 12192000"/>
              <a:gd name="connsiteY147" fmla="*/ 1986323 h 2237474"/>
              <a:gd name="connsiteX148" fmla="*/ 2748661 w 12192000"/>
              <a:gd name="connsiteY148" fmla="*/ 1986122 h 2237474"/>
              <a:gd name="connsiteX149" fmla="*/ 2740251 w 12192000"/>
              <a:gd name="connsiteY149" fmla="*/ 1986946 h 2237474"/>
              <a:gd name="connsiteX150" fmla="*/ 2718916 w 12192000"/>
              <a:gd name="connsiteY150" fmla="*/ 1990867 h 2237474"/>
              <a:gd name="connsiteX151" fmla="*/ 2713522 w 12192000"/>
              <a:gd name="connsiteY151" fmla="*/ 1990173 h 2237474"/>
              <a:gd name="connsiteX152" fmla="*/ 2680597 w 12192000"/>
              <a:gd name="connsiteY152" fmla="*/ 1984996 h 2237474"/>
              <a:gd name="connsiteX153" fmla="*/ 2578178 w 12192000"/>
              <a:gd name="connsiteY153" fmla="*/ 1990531 h 2237474"/>
              <a:gd name="connsiteX154" fmla="*/ 2476147 w 12192000"/>
              <a:gd name="connsiteY154" fmla="*/ 1998305 h 2237474"/>
              <a:gd name="connsiteX155" fmla="*/ 2373568 w 12192000"/>
              <a:gd name="connsiteY155" fmla="*/ 2003219 h 2237474"/>
              <a:gd name="connsiteX156" fmla="*/ 2321399 w 12192000"/>
              <a:gd name="connsiteY156" fmla="*/ 1989467 h 2237474"/>
              <a:gd name="connsiteX157" fmla="*/ 2315525 w 12192000"/>
              <a:gd name="connsiteY157" fmla="*/ 1989708 h 2237474"/>
              <a:gd name="connsiteX158" fmla="*/ 2300792 w 12192000"/>
              <a:gd name="connsiteY158" fmla="*/ 1994290 h 2237474"/>
              <a:gd name="connsiteX159" fmla="*/ 2295469 w 12192000"/>
              <a:gd name="connsiteY159" fmla="*/ 1996659 h 2237474"/>
              <a:gd name="connsiteX160" fmla="*/ 2287219 w 12192000"/>
              <a:gd name="connsiteY160" fmla="*/ 1998750 h 2237474"/>
              <a:gd name="connsiteX161" fmla="*/ 2286948 w 12192000"/>
              <a:gd name="connsiteY161" fmla="*/ 1998596 h 2237474"/>
              <a:gd name="connsiteX162" fmla="*/ 2243069 w 12192000"/>
              <a:gd name="connsiteY162" fmla="*/ 2015111 h 2237474"/>
              <a:gd name="connsiteX163" fmla="*/ 2186609 w 12192000"/>
              <a:gd name="connsiteY163" fmla="*/ 2008263 h 2237474"/>
              <a:gd name="connsiteX164" fmla="*/ 2164831 w 12192000"/>
              <a:gd name="connsiteY164" fmla="*/ 2010143 h 2237474"/>
              <a:gd name="connsiteX165" fmla="*/ 2152836 w 12192000"/>
              <a:gd name="connsiteY165" fmla="*/ 2010048 h 2237474"/>
              <a:gd name="connsiteX166" fmla="*/ 2117102 w 12192000"/>
              <a:gd name="connsiteY166" fmla="*/ 2023004 h 2237474"/>
              <a:gd name="connsiteX167" fmla="*/ 2111935 w 12192000"/>
              <a:gd name="connsiteY167" fmla="*/ 2023163 h 2237474"/>
              <a:gd name="connsiteX168" fmla="*/ 2089991 w 12192000"/>
              <a:gd name="connsiteY168" fmla="*/ 2034193 h 2237474"/>
              <a:gd name="connsiteX169" fmla="*/ 2058061 w 12192000"/>
              <a:gd name="connsiteY169" fmla="*/ 2047942 h 2237474"/>
              <a:gd name="connsiteX170" fmla="*/ 2055737 w 12192000"/>
              <a:gd name="connsiteY170" fmla="*/ 2047704 h 2237474"/>
              <a:gd name="connsiteX171" fmla="*/ 2042244 w 12192000"/>
              <a:gd name="connsiteY171" fmla="*/ 2055560 h 2237474"/>
              <a:gd name="connsiteX172" fmla="*/ 1976224 w 12192000"/>
              <a:gd name="connsiteY172" fmla="*/ 2074257 h 2237474"/>
              <a:gd name="connsiteX173" fmla="*/ 1877728 w 12192000"/>
              <a:gd name="connsiteY173" fmla="*/ 2101004 h 2237474"/>
              <a:gd name="connsiteX174" fmla="*/ 1759056 w 12192000"/>
              <a:gd name="connsiteY174" fmla="*/ 2125608 h 2237474"/>
              <a:gd name="connsiteX175" fmla="*/ 1637948 w 12192000"/>
              <a:gd name="connsiteY175" fmla="*/ 2172597 h 2237474"/>
              <a:gd name="connsiteX176" fmla="*/ 1434549 w 12192000"/>
              <a:gd name="connsiteY176" fmla="*/ 2234522 h 2237474"/>
              <a:gd name="connsiteX177" fmla="*/ 1398481 w 12192000"/>
              <a:gd name="connsiteY177" fmla="*/ 2237074 h 2237474"/>
              <a:gd name="connsiteX178" fmla="*/ 1398407 w 12192000"/>
              <a:gd name="connsiteY178" fmla="*/ 2237095 h 2237474"/>
              <a:gd name="connsiteX179" fmla="*/ 1370962 w 12192000"/>
              <a:gd name="connsiteY179" fmla="*/ 2237474 h 2237474"/>
              <a:gd name="connsiteX180" fmla="*/ 1356367 w 12192000"/>
              <a:gd name="connsiteY180" fmla="*/ 2235089 h 2237474"/>
              <a:gd name="connsiteX181" fmla="*/ 1324828 w 12192000"/>
              <a:gd name="connsiteY181" fmla="*/ 2231968 h 2237474"/>
              <a:gd name="connsiteX182" fmla="*/ 1297744 w 12192000"/>
              <a:gd name="connsiteY182" fmla="*/ 2235849 h 2237474"/>
              <a:gd name="connsiteX183" fmla="*/ 1286236 w 12192000"/>
              <a:gd name="connsiteY183" fmla="*/ 2233135 h 2237474"/>
              <a:gd name="connsiteX184" fmla="*/ 1283504 w 12192000"/>
              <a:gd name="connsiteY184" fmla="*/ 2233797 h 2237474"/>
              <a:gd name="connsiteX185" fmla="*/ 1279765 w 12192000"/>
              <a:gd name="connsiteY185" fmla="*/ 2229639 h 2237474"/>
              <a:gd name="connsiteX186" fmla="*/ 1195347 w 12192000"/>
              <a:gd name="connsiteY186" fmla="*/ 2212354 h 2237474"/>
              <a:gd name="connsiteX187" fmla="*/ 970251 w 12192000"/>
              <a:gd name="connsiteY187" fmla="*/ 2221029 h 2237474"/>
              <a:gd name="connsiteX188" fmla="*/ 812914 w 12192000"/>
              <a:gd name="connsiteY188" fmla="*/ 2202752 h 2237474"/>
              <a:gd name="connsiteX189" fmla="*/ 800195 w 12192000"/>
              <a:gd name="connsiteY189" fmla="*/ 2209407 h 2237474"/>
              <a:gd name="connsiteX190" fmla="*/ 784978 w 12192000"/>
              <a:gd name="connsiteY190" fmla="*/ 2212360 h 2237474"/>
              <a:gd name="connsiteX191" fmla="*/ 681987 w 12192000"/>
              <a:gd name="connsiteY191" fmla="*/ 2216757 h 2237474"/>
              <a:gd name="connsiteX192" fmla="*/ 669923 w 12192000"/>
              <a:gd name="connsiteY192" fmla="*/ 2211682 h 2237474"/>
              <a:gd name="connsiteX193" fmla="*/ 648680 w 12192000"/>
              <a:gd name="connsiteY193" fmla="*/ 2206229 h 2237474"/>
              <a:gd name="connsiteX194" fmla="*/ 597225 w 12192000"/>
              <a:gd name="connsiteY194" fmla="*/ 2180999 h 2237474"/>
              <a:gd name="connsiteX195" fmla="*/ 558449 w 12192000"/>
              <a:gd name="connsiteY195" fmla="*/ 2182346 h 2237474"/>
              <a:gd name="connsiteX196" fmla="*/ 550517 w 12192000"/>
              <a:gd name="connsiteY196" fmla="*/ 2182060 h 2237474"/>
              <a:gd name="connsiteX197" fmla="*/ 550309 w 12192000"/>
              <a:gd name="connsiteY197" fmla="*/ 2181825 h 2237474"/>
              <a:gd name="connsiteX198" fmla="*/ 541836 w 12192000"/>
              <a:gd name="connsiteY198" fmla="*/ 2181063 h 2237474"/>
              <a:gd name="connsiteX199" fmla="*/ 536057 w 12192000"/>
              <a:gd name="connsiteY199" fmla="*/ 2181537 h 2237474"/>
              <a:gd name="connsiteX200" fmla="*/ 520671 w 12192000"/>
              <a:gd name="connsiteY200" fmla="*/ 2180980 h 2237474"/>
              <a:gd name="connsiteX201" fmla="*/ 515024 w 12192000"/>
              <a:gd name="connsiteY201" fmla="*/ 2179258 h 2237474"/>
              <a:gd name="connsiteX202" fmla="*/ 512278 w 12192000"/>
              <a:gd name="connsiteY202" fmla="*/ 2176369 h 2237474"/>
              <a:gd name="connsiteX203" fmla="*/ 480419 w 12192000"/>
              <a:gd name="connsiteY203" fmla="*/ 2167807 h 2237474"/>
              <a:gd name="connsiteX204" fmla="*/ 413835 w 12192000"/>
              <a:gd name="connsiteY204" fmla="*/ 2156783 h 2237474"/>
              <a:gd name="connsiteX205" fmla="*/ 376513 w 12192000"/>
              <a:gd name="connsiteY205" fmla="*/ 2154014 h 2237474"/>
              <a:gd name="connsiteX206" fmla="*/ 273386 w 12192000"/>
              <a:gd name="connsiteY206" fmla="*/ 2142551 h 2237474"/>
              <a:gd name="connsiteX207" fmla="*/ 169207 w 12192000"/>
              <a:gd name="connsiteY207" fmla="*/ 2128100 h 2237474"/>
              <a:gd name="connsiteX208" fmla="*/ 93149 w 12192000"/>
              <a:gd name="connsiteY208" fmla="*/ 2105324 h 2237474"/>
              <a:gd name="connsiteX209" fmla="*/ 88109 w 12192000"/>
              <a:gd name="connsiteY209" fmla="*/ 2106704 h 2237474"/>
              <a:gd name="connsiteX210" fmla="*/ 80022 w 12192000"/>
              <a:gd name="connsiteY210" fmla="*/ 2107254 h 2237474"/>
              <a:gd name="connsiteX211" fmla="*/ 79717 w 12192000"/>
              <a:gd name="connsiteY211" fmla="*/ 2107046 h 2237474"/>
              <a:gd name="connsiteX212" fmla="*/ 72352 w 12192000"/>
              <a:gd name="connsiteY212" fmla="*/ 2107991 h 2237474"/>
              <a:gd name="connsiteX213" fmla="*/ 37645 w 12192000"/>
              <a:gd name="connsiteY213" fmla="*/ 2115401 h 2237474"/>
              <a:gd name="connsiteX214" fmla="*/ 4572 w 12192000"/>
              <a:gd name="connsiteY214" fmla="*/ 2111091 h 2237474"/>
              <a:gd name="connsiteX215" fmla="*/ 0 w 12192000"/>
              <a:gd name="connsiteY215" fmla="*/ 2110468 h 2237474"/>
              <a:gd name="connsiteX216" fmla="*/ 0 w 12192000"/>
              <a:gd name="connsiteY21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61459 w 12192000"/>
              <a:gd name="connsiteY25" fmla="*/ 862394 h 2237474"/>
              <a:gd name="connsiteX26" fmla="*/ 9705768 w 12192000"/>
              <a:gd name="connsiteY26" fmla="*/ 894610 h 2237474"/>
              <a:gd name="connsiteX27" fmla="*/ 9683005 w 12192000"/>
              <a:gd name="connsiteY27" fmla="*/ 894128 h 2237474"/>
              <a:gd name="connsiteX28" fmla="*/ 9594438 w 12192000"/>
              <a:gd name="connsiteY28" fmla="*/ 919051 h 2237474"/>
              <a:gd name="connsiteX29" fmla="*/ 9577033 w 12192000"/>
              <a:gd name="connsiteY29" fmla="*/ 922857 h 2237474"/>
              <a:gd name="connsiteX30" fmla="*/ 9544189 w 12192000"/>
              <a:gd name="connsiteY30" fmla="*/ 938966 h 2237474"/>
              <a:gd name="connsiteX31" fmla="*/ 9500499 w 12192000"/>
              <a:gd name="connsiteY31" fmla="*/ 954680 h 2237474"/>
              <a:gd name="connsiteX32" fmla="*/ 9428195 w 12192000"/>
              <a:gd name="connsiteY32" fmla="*/ 986225 h 2237474"/>
              <a:gd name="connsiteX33" fmla="*/ 9410017 w 12192000"/>
              <a:gd name="connsiteY33" fmla="*/ 993931 h 2237474"/>
              <a:gd name="connsiteX34" fmla="*/ 9392919 w 12192000"/>
              <a:gd name="connsiteY34" fmla="*/ 994656 h 2237474"/>
              <a:gd name="connsiteX35" fmla="*/ 9278619 w 12192000"/>
              <a:gd name="connsiteY35" fmla="*/ 1011878 h 2237474"/>
              <a:gd name="connsiteX36" fmla="*/ 9268019 w 12192000"/>
              <a:gd name="connsiteY36" fmla="*/ 1007442 h 2237474"/>
              <a:gd name="connsiteX37" fmla="*/ 9234662 w 12192000"/>
              <a:gd name="connsiteY37" fmla="*/ 1023056 h 2237474"/>
              <a:gd name="connsiteX38" fmla="*/ 9181033 w 12192000"/>
              <a:gd name="connsiteY38" fmla="*/ 1037921 h 2237474"/>
              <a:gd name="connsiteX39" fmla="*/ 9155969 w 12192000"/>
              <a:gd name="connsiteY39" fmla="*/ 1046804 h 2237474"/>
              <a:gd name="connsiteX40" fmla="*/ 9133985 w 12192000"/>
              <a:gd name="connsiteY40" fmla="*/ 1046450 h 2237474"/>
              <a:gd name="connsiteX41" fmla="*/ 9012987 w 12192000"/>
              <a:gd name="connsiteY41" fmla="*/ 1061986 h 2237474"/>
              <a:gd name="connsiteX42" fmla="*/ 8968445 w 12192000"/>
              <a:gd name="connsiteY42" fmla="*/ 1052169 h 2237474"/>
              <a:gd name="connsiteX43" fmla="*/ 8958984 w 12192000"/>
              <a:gd name="connsiteY43" fmla="*/ 1057212 h 2237474"/>
              <a:gd name="connsiteX44" fmla="*/ 8886001 w 12192000"/>
              <a:gd name="connsiteY44" fmla="*/ 1067468 h 2237474"/>
              <a:gd name="connsiteX45" fmla="*/ 8838610 w 12192000"/>
              <a:gd name="connsiteY45" fmla="*/ 1075091 h 2237474"/>
              <a:gd name="connsiteX46" fmla="*/ 8750383 w 12192000"/>
              <a:gd name="connsiteY46" fmla="*/ 1097387 h 2237474"/>
              <a:gd name="connsiteX47" fmla="*/ 8697365 w 12192000"/>
              <a:gd name="connsiteY47" fmla="*/ 1105869 h 2237474"/>
              <a:gd name="connsiteX48" fmla="*/ 8665605 w 12192000"/>
              <a:gd name="connsiteY48" fmla="*/ 1110791 h 2237474"/>
              <a:gd name="connsiteX49" fmla="*/ 8584946 w 12192000"/>
              <a:gd name="connsiteY49" fmla="*/ 1135226 h 2237474"/>
              <a:gd name="connsiteX50" fmla="*/ 8460755 w 12192000"/>
              <a:gd name="connsiteY50" fmla="*/ 1203427 h 2237474"/>
              <a:gd name="connsiteX51" fmla="*/ 8419755 w 12192000"/>
              <a:gd name="connsiteY51" fmla="*/ 1216260 h 2237474"/>
              <a:gd name="connsiteX52" fmla="*/ 8411626 w 12192000"/>
              <a:gd name="connsiteY52" fmla="*/ 1214397 h 2237474"/>
              <a:gd name="connsiteX53" fmla="*/ 8363469 w 12192000"/>
              <a:gd name="connsiteY53" fmla="*/ 1246658 h 2237474"/>
              <a:gd name="connsiteX54" fmla="*/ 8275497 w 12192000"/>
              <a:gd name="connsiteY54" fmla="*/ 1264396 h 2237474"/>
              <a:gd name="connsiteX55" fmla="*/ 8206287 w 12192000"/>
              <a:gd name="connsiteY55" fmla="*/ 1273060 h 2237474"/>
              <a:gd name="connsiteX56" fmla="*/ 8168705 w 12192000"/>
              <a:gd name="connsiteY56" fmla="*/ 1279956 h 2237474"/>
              <a:gd name="connsiteX57" fmla="*/ 8139997 w 12192000"/>
              <a:gd name="connsiteY57" fmla="*/ 1282713 h 2237474"/>
              <a:gd name="connsiteX58" fmla="*/ 8074238 w 12192000"/>
              <a:gd name="connsiteY58" fmla="*/ 1301895 h 2237474"/>
              <a:gd name="connsiteX59" fmla="*/ 7968292 w 12192000"/>
              <a:gd name="connsiteY59" fmla="*/ 1338779 h 2237474"/>
              <a:gd name="connsiteX60" fmla="*/ 7945122 w 12192000"/>
              <a:gd name="connsiteY60" fmla="*/ 1345477 h 2237474"/>
              <a:gd name="connsiteX61" fmla="*/ 7902328 w 12192000"/>
              <a:gd name="connsiteY61" fmla="*/ 1345865 h 2237474"/>
              <a:gd name="connsiteX62" fmla="*/ 7875879 w 12192000"/>
              <a:gd name="connsiteY62" fmla="*/ 1345646 h 2237474"/>
              <a:gd name="connsiteX63" fmla="*/ 7840612 w 12192000"/>
              <a:gd name="connsiteY63" fmla="*/ 1369373 h 2237474"/>
              <a:gd name="connsiteX64" fmla="*/ 7786819 w 12192000"/>
              <a:gd name="connsiteY64" fmla="*/ 1378970 h 2237474"/>
              <a:gd name="connsiteX65" fmla="*/ 7548172 w 12192000"/>
              <a:gd name="connsiteY65" fmla="*/ 1417460 h 2237474"/>
              <a:gd name="connsiteX66" fmla="*/ 7483437 w 12192000"/>
              <a:gd name="connsiteY66" fmla="*/ 1478152 h 2237474"/>
              <a:gd name="connsiteX67" fmla="*/ 7377870 w 12192000"/>
              <a:gd name="connsiteY67" fmla="*/ 1523319 h 2237474"/>
              <a:gd name="connsiteX68" fmla="*/ 7230737 w 12192000"/>
              <a:gd name="connsiteY68" fmla="*/ 1562633 h 2237474"/>
              <a:gd name="connsiteX69" fmla="*/ 7224458 w 12192000"/>
              <a:gd name="connsiteY69" fmla="*/ 1573008 h 2237474"/>
              <a:gd name="connsiteX70" fmla="*/ 7213486 w 12192000"/>
              <a:gd name="connsiteY70" fmla="*/ 1580987 h 2237474"/>
              <a:gd name="connsiteX71" fmla="*/ 7183121 w 12192000"/>
              <a:gd name="connsiteY71" fmla="*/ 1595162 h 2237474"/>
              <a:gd name="connsiteX72" fmla="*/ 7164601 w 12192000"/>
              <a:gd name="connsiteY72" fmla="*/ 1606490 h 2237474"/>
              <a:gd name="connsiteX73" fmla="*/ 7114651 w 12192000"/>
              <a:gd name="connsiteY73" fmla="*/ 1620959 h 2237474"/>
              <a:gd name="connsiteX74" fmla="*/ 7092727 w 12192000"/>
              <a:gd name="connsiteY74" fmla="*/ 1623628 h 2237474"/>
              <a:gd name="connsiteX75" fmla="*/ 7031309 w 12192000"/>
              <a:gd name="connsiteY75" fmla="*/ 1619451 h 2237474"/>
              <a:gd name="connsiteX76" fmla="*/ 6999084 w 12192000"/>
              <a:gd name="connsiteY76" fmla="*/ 1634317 h 2237474"/>
              <a:gd name="connsiteX77" fmla="*/ 6992107 w 12192000"/>
              <a:gd name="connsiteY77" fmla="*/ 1636860 h 2237474"/>
              <a:gd name="connsiteX78" fmla="*/ 6991765 w 12192000"/>
              <a:gd name="connsiteY78" fmla="*/ 1636725 h 2237474"/>
              <a:gd name="connsiteX79" fmla="*/ 6900177 w 12192000"/>
              <a:gd name="connsiteY79" fmla="*/ 1636016 h 2237474"/>
              <a:gd name="connsiteX80" fmla="*/ 6795372 w 12192000"/>
              <a:gd name="connsiteY80" fmla="*/ 1644845 h 2237474"/>
              <a:gd name="connsiteX81" fmla="*/ 6692251 w 12192000"/>
              <a:gd name="connsiteY81" fmla="*/ 1656357 h 2237474"/>
              <a:gd name="connsiteX82" fmla="*/ 6655235 w 12192000"/>
              <a:gd name="connsiteY82" fmla="*/ 1661869 h 2237474"/>
              <a:gd name="connsiteX83" fmla="*/ 6587857 w 12192000"/>
              <a:gd name="connsiteY83" fmla="*/ 1665769 h 2237474"/>
              <a:gd name="connsiteX84" fmla="*/ 6554894 w 12192000"/>
              <a:gd name="connsiteY84" fmla="*/ 1664428 h 2237474"/>
              <a:gd name="connsiteX85" fmla="*/ 6516595 w 12192000"/>
              <a:gd name="connsiteY85" fmla="*/ 1667475 h 2237474"/>
              <a:gd name="connsiteX86" fmla="*/ 6508541 w 12192000"/>
              <a:gd name="connsiteY86" fmla="*/ 1668757 h 2237474"/>
              <a:gd name="connsiteX87" fmla="*/ 6471012 w 12192000"/>
              <a:gd name="connsiteY87" fmla="*/ 1678604 h 2237474"/>
              <a:gd name="connsiteX88" fmla="*/ 6415265 w 12192000"/>
              <a:gd name="connsiteY88" fmla="*/ 1665317 h 2237474"/>
              <a:gd name="connsiteX89" fmla="*/ 6364035 w 12192000"/>
              <a:gd name="connsiteY89" fmla="*/ 1667683 h 2237474"/>
              <a:gd name="connsiteX90" fmla="*/ 6280959 w 12192000"/>
              <a:gd name="connsiteY90" fmla="*/ 1689329 h 2237474"/>
              <a:gd name="connsiteX91" fmla="*/ 6243319 w 12192000"/>
              <a:gd name="connsiteY91" fmla="*/ 1695560 h 2237474"/>
              <a:gd name="connsiteX92" fmla="*/ 6098321 w 12192000"/>
              <a:gd name="connsiteY92" fmla="*/ 1721646 h 2237474"/>
              <a:gd name="connsiteX93" fmla="*/ 5880652 w 12192000"/>
              <a:gd name="connsiteY93" fmla="*/ 1779643 h 2237474"/>
              <a:gd name="connsiteX94" fmla="*/ 5785959 w 12192000"/>
              <a:gd name="connsiteY94" fmla="*/ 1775307 h 2237474"/>
              <a:gd name="connsiteX95" fmla="*/ 5643534 w 12192000"/>
              <a:gd name="connsiteY95" fmla="*/ 1802919 h 2237474"/>
              <a:gd name="connsiteX96" fmla="*/ 5518799 w 12192000"/>
              <a:gd name="connsiteY96" fmla="*/ 1818312 h 2237474"/>
              <a:gd name="connsiteX97" fmla="*/ 5505014 w 12192000"/>
              <a:gd name="connsiteY97" fmla="*/ 1819259 h 2237474"/>
              <a:gd name="connsiteX98" fmla="*/ 5453307 w 12192000"/>
              <a:gd name="connsiteY98" fmla="*/ 1815450 h 2237474"/>
              <a:gd name="connsiteX99" fmla="*/ 5364192 w 12192000"/>
              <a:gd name="connsiteY99" fmla="*/ 1826074 h 2237474"/>
              <a:gd name="connsiteX100" fmla="*/ 5350380 w 12192000"/>
              <a:gd name="connsiteY100" fmla="*/ 1830891 h 2237474"/>
              <a:gd name="connsiteX101" fmla="*/ 5259633 w 12192000"/>
              <a:gd name="connsiteY101" fmla="*/ 1837160 h 2237474"/>
              <a:gd name="connsiteX102" fmla="*/ 5197513 w 12192000"/>
              <a:gd name="connsiteY102" fmla="*/ 1844718 h 2237474"/>
              <a:gd name="connsiteX103" fmla="*/ 5168852 w 12192000"/>
              <a:gd name="connsiteY103" fmla="*/ 1844846 h 2237474"/>
              <a:gd name="connsiteX104" fmla="*/ 5114927 w 12192000"/>
              <a:gd name="connsiteY104" fmla="*/ 1847827 h 2237474"/>
              <a:gd name="connsiteX105" fmla="*/ 5108970 w 12192000"/>
              <a:gd name="connsiteY105" fmla="*/ 1847935 h 2237474"/>
              <a:gd name="connsiteX106" fmla="*/ 5067961 w 12192000"/>
              <a:gd name="connsiteY106" fmla="*/ 1845917 h 2237474"/>
              <a:gd name="connsiteX107" fmla="*/ 5007075 w 12192000"/>
              <a:gd name="connsiteY107" fmla="*/ 1838626 h 2237474"/>
              <a:gd name="connsiteX108" fmla="*/ 4944087 w 12192000"/>
              <a:gd name="connsiteY108" fmla="*/ 1823332 h 2237474"/>
              <a:gd name="connsiteX109" fmla="*/ 4907662 w 12192000"/>
              <a:gd name="connsiteY109" fmla="*/ 1816900 h 2237474"/>
              <a:gd name="connsiteX110" fmla="*/ 4882386 w 12192000"/>
              <a:gd name="connsiteY110" fmla="*/ 1809844 h 2237474"/>
              <a:gd name="connsiteX111" fmla="*/ 4811440 w 12192000"/>
              <a:gd name="connsiteY111" fmla="*/ 1804655 h 2237474"/>
              <a:gd name="connsiteX112" fmla="*/ 4691075 w 12192000"/>
              <a:gd name="connsiteY112" fmla="*/ 1801389 h 2237474"/>
              <a:gd name="connsiteX113" fmla="*/ 4611738 w 12192000"/>
              <a:gd name="connsiteY113" fmla="*/ 1776964 h 2237474"/>
              <a:gd name="connsiteX114" fmla="*/ 4560070 w 12192000"/>
              <a:gd name="connsiteY114" fmla="*/ 1785640 h 2237474"/>
              <a:gd name="connsiteX115" fmla="*/ 4536503 w 12192000"/>
              <a:gd name="connsiteY115" fmla="*/ 1785334 h 2237474"/>
              <a:gd name="connsiteX116" fmla="*/ 4513724 w 12192000"/>
              <a:gd name="connsiteY116" fmla="*/ 1791996 h 2237474"/>
              <a:gd name="connsiteX117" fmla="*/ 4459810 w 12192000"/>
              <a:gd name="connsiteY117" fmla="*/ 1797886 h 2237474"/>
              <a:gd name="connsiteX118" fmla="*/ 4379064 w 12192000"/>
              <a:gd name="connsiteY118" fmla="*/ 1817177 h 2237474"/>
              <a:gd name="connsiteX119" fmla="*/ 4319209 w 12192000"/>
              <a:gd name="connsiteY119" fmla="*/ 1834833 h 2237474"/>
              <a:gd name="connsiteX120" fmla="*/ 4290981 w 12192000"/>
              <a:gd name="connsiteY120" fmla="*/ 1839677 h 2237474"/>
              <a:gd name="connsiteX121" fmla="*/ 4285792 w 12192000"/>
              <a:gd name="connsiteY121" fmla="*/ 1836231 h 2237474"/>
              <a:gd name="connsiteX122" fmla="*/ 4238372 w 12192000"/>
              <a:gd name="connsiteY122" fmla="*/ 1851480 h 2237474"/>
              <a:gd name="connsiteX123" fmla="*/ 4232517 w 12192000"/>
              <a:gd name="connsiteY123" fmla="*/ 1852567 h 2237474"/>
              <a:gd name="connsiteX124" fmla="*/ 4191732 w 12192000"/>
              <a:gd name="connsiteY124" fmla="*/ 1857328 h 2237474"/>
              <a:gd name="connsiteX125" fmla="*/ 4065532 w 12192000"/>
              <a:gd name="connsiteY125" fmla="*/ 1855477 h 2237474"/>
              <a:gd name="connsiteX126" fmla="*/ 4028460 w 12192000"/>
              <a:gd name="connsiteY126" fmla="*/ 1855137 h 2237474"/>
              <a:gd name="connsiteX127" fmla="*/ 4002267 w 12192000"/>
              <a:gd name="connsiteY127" fmla="*/ 1852352 h 2237474"/>
              <a:gd name="connsiteX128" fmla="*/ 3931396 w 12192000"/>
              <a:gd name="connsiteY128" fmla="*/ 1858915 h 2237474"/>
              <a:gd name="connsiteX129" fmla="*/ 3812162 w 12192000"/>
              <a:gd name="connsiteY129" fmla="*/ 1875501 h 2237474"/>
              <a:gd name="connsiteX130" fmla="*/ 3729530 w 12192000"/>
              <a:gd name="connsiteY130" fmla="*/ 1864513 h 2237474"/>
              <a:gd name="connsiteX131" fmla="*/ 3680177 w 12192000"/>
              <a:gd name="connsiteY131" fmla="*/ 1881552 h 2237474"/>
              <a:gd name="connsiteX132" fmla="*/ 3567259 w 12192000"/>
              <a:gd name="connsiteY132" fmla="*/ 1893482 h 2237474"/>
              <a:gd name="connsiteX133" fmla="*/ 3405770 w 12192000"/>
              <a:gd name="connsiteY133" fmla="*/ 1904591 h 2237474"/>
              <a:gd name="connsiteX134" fmla="*/ 3280097 w 12192000"/>
              <a:gd name="connsiteY134" fmla="*/ 1919610 h 2237474"/>
              <a:gd name="connsiteX135" fmla="*/ 3123424 w 12192000"/>
              <a:gd name="connsiteY135" fmla="*/ 1952930 h 2237474"/>
              <a:gd name="connsiteX136" fmla="*/ 3009910 w 12192000"/>
              <a:gd name="connsiteY136" fmla="*/ 1957866 h 2237474"/>
              <a:gd name="connsiteX137" fmla="*/ 2995934 w 12192000"/>
              <a:gd name="connsiteY137" fmla="*/ 1967085 h 2237474"/>
              <a:gd name="connsiteX138" fmla="*/ 2980071 w 12192000"/>
              <a:gd name="connsiteY138" fmla="*/ 1972988 h 2237474"/>
              <a:gd name="connsiteX139" fmla="*/ 2978094 w 12192000"/>
              <a:gd name="connsiteY139" fmla="*/ 1972369 h 2237474"/>
              <a:gd name="connsiteX140" fmla="*/ 2942858 w 12192000"/>
              <a:gd name="connsiteY140" fmla="*/ 1981367 h 2237474"/>
              <a:gd name="connsiteX141" fmla="*/ 2875436 w 12192000"/>
              <a:gd name="connsiteY141" fmla="*/ 1996977 h 2237474"/>
              <a:gd name="connsiteX142" fmla="*/ 2874892 w 12192000"/>
              <a:gd name="connsiteY142" fmla="*/ 1996085 h 2237474"/>
              <a:gd name="connsiteX143" fmla="*/ 2864145 w 12192000"/>
              <a:gd name="connsiteY143" fmla="*/ 1994061 h 2237474"/>
              <a:gd name="connsiteX144" fmla="*/ 2843662 w 12192000"/>
              <a:gd name="connsiteY144" fmla="*/ 1992498 h 2237474"/>
              <a:gd name="connsiteX145" fmla="*/ 2796128 w 12192000"/>
              <a:gd name="connsiteY145" fmla="*/ 1976403 h 2237474"/>
              <a:gd name="connsiteX146" fmla="*/ 2756784 w 12192000"/>
              <a:gd name="connsiteY146" fmla="*/ 1985116 h 2237474"/>
              <a:gd name="connsiteX147" fmla="*/ 2748833 w 12192000"/>
              <a:gd name="connsiteY147" fmla="*/ 1986323 h 2237474"/>
              <a:gd name="connsiteX148" fmla="*/ 2748661 w 12192000"/>
              <a:gd name="connsiteY148" fmla="*/ 1986122 h 2237474"/>
              <a:gd name="connsiteX149" fmla="*/ 2740251 w 12192000"/>
              <a:gd name="connsiteY149" fmla="*/ 1986946 h 2237474"/>
              <a:gd name="connsiteX150" fmla="*/ 2718916 w 12192000"/>
              <a:gd name="connsiteY150" fmla="*/ 1990867 h 2237474"/>
              <a:gd name="connsiteX151" fmla="*/ 2713522 w 12192000"/>
              <a:gd name="connsiteY151" fmla="*/ 1990173 h 2237474"/>
              <a:gd name="connsiteX152" fmla="*/ 2680597 w 12192000"/>
              <a:gd name="connsiteY152" fmla="*/ 1984996 h 2237474"/>
              <a:gd name="connsiteX153" fmla="*/ 2578178 w 12192000"/>
              <a:gd name="connsiteY153" fmla="*/ 1990531 h 2237474"/>
              <a:gd name="connsiteX154" fmla="*/ 2476147 w 12192000"/>
              <a:gd name="connsiteY154" fmla="*/ 1998305 h 2237474"/>
              <a:gd name="connsiteX155" fmla="*/ 2373568 w 12192000"/>
              <a:gd name="connsiteY155" fmla="*/ 2003219 h 2237474"/>
              <a:gd name="connsiteX156" fmla="*/ 2321399 w 12192000"/>
              <a:gd name="connsiteY156" fmla="*/ 1989467 h 2237474"/>
              <a:gd name="connsiteX157" fmla="*/ 2315525 w 12192000"/>
              <a:gd name="connsiteY157" fmla="*/ 1989708 h 2237474"/>
              <a:gd name="connsiteX158" fmla="*/ 2300792 w 12192000"/>
              <a:gd name="connsiteY158" fmla="*/ 1994290 h 2237474"/>
              <a:gd name="connsiteX159" fmla="*/ 2295469 w 12192000"/>
              <a:gd name="connsiteY159" fmla="*/ 1996659 h 2237474"/>
              <a:gd name="connsiteX160" fmla="*/ 2287219 w 12192000"/>
              <a:gd name="connsiteY160" fmla="*/ 1998750 h 2237474"/>
              <a:gd name="connsiteX161" fmla="*/ 2286948 w 12192000"/>
              <a:gd name="connsiteY161" fmla="*/ 1998596 h 2237474"/>
              <a:gd name="connsiteX162" fmla="*/ 2243069 w 12192000"/>
              <a:gd name="connsiteY162" fmla="*/ 2015111 h 2237474"/>
              <a:gd name="connsiteX163" fmla="*/ 2186609 w 12192000"/>
              <a:gd name="connsiteY163" fmla="*/ 2008263 h 2237474"/>
              <a:gd name="connsiteX164" fmla="*/ 2164831 w 12192000"/>
              <a:gd name="connsiteY164" fmla="*/ 2010143 h 2237474"/>
              <a:gd name="connsiteX165" fmla="*/ 2152836 w 12192000"/>
              <a:gd name="connsiteY165" fmla="*/ 2010048 h 2237474"/>
              <a:gd name="connsiteX166" fmla="*/ 2117102 w 12192000"/>
              <a:gd name="connsiteY166" fmla="*/ 2023004 h 2237474"/>
              <a:gd name="connsiteX167" fmla="*/ 2111935 w 12192000"/>
              <a:gd name="connsiteY167" fmla="*/ 2023163 h 2237474"/>
              <a:gd name="connsiteX168" fmla="*/ 2089991 w 12192000"/>
              <a:gd name="connsiteY168" fmla="*/ 2034193 h 2237474"/>
              <a:gd name="connsiteX169" fmla="*/ 2058061 w 12192000"/>
              <a:gd name="connsiteY169" fmla="*/ 2047942 h 2237474"/>
              <a:gd name="connsiteX170" fmla="*/ 2055737 w 12192000"/>
              <a:gd name="connsiteY170" fmla="*/ 2047704 h 2237474"/>
              <a:gd name="connsiteX171" fmla="*/ 2042244 w 12192000"/>
              <a:gd name="connsiteY171" fmla="*/ 2055560 h 2237474"/>
              <a:gd name="connsiteX172" fmla="*/ 1976224 w 12192000"/>
              <a:gd name="connsiteY172" fmla="*/ 2074257 h 2237474"/>
              <a:gd name="connsiteX173" fmla="*/ 1877728 w 12192000"/>
              <a:gd name="connsiteY173" fmla="*/ 2101004 h 2237474"/>
              <a:gd name="connsiteX174" fmla="*/ 1759056 w 12192000"/>
              <a:gd name="connsiteY174" fmla="*/ 2125608 h 2237474"/>
              <a:gd name="connsiteX175" fmla="*/ 1637948 w 12192000"/>
              <a:gd name="connsiteY175" fmla="*/ 2172597 h 2237474"/>
              <a:gd name="connsiteX176" fmla="*/ 1434549 w 12192000"/>
              <a:gd name="connsiteY176" fmla="*/ 2234522 h 2237474"/>
              <a:gd name="connsiteX177" fmla="*/ 1398481 w 12192000"/>
              <a:gd name="connsiteY177" fmla="*/ 2237074 h 2237474"/>
              <a:gd name="connsiteX178" fmla="*/ 1398407 w 12192000"/>
              <a:gd name="connsiteY178" fmla="*/ 2237095 h 2237474"/>
              <a:gd name="connsiteX179" fmla="*/ 1370962 w 12192000"/>
              <a:gd name="connsiteY179" fmla="*/ 2237474 h 2237474"/>
              <a:gd name="connsiteX180" fmla="*/ 1356367 w 12192000"/>
              <a:gd name="connsiteY180" fmla="*/ 2235089 h 2237474"/>
              <a:gd name="connsiteX181" fmla="*/ 1324828 w 12192000"/>
              <a:gd name="connsiteY181" fmla="*/ 2231968 h 2237474"/>
              <a:gd name="connsiteX182" fmla="*/ 1297744 w 12192000"/>
              <a:gd name="connsiteY182" fmla="*/ 2235849 h 2237474"/>
              <a:gd name="connsiteX183" fmla="*/ 1286236 w 12192000"/>
              <a:gd name="connsiteY183" fmla="*/ 2233135 h 2237474"/>
              <a:gd name="connsiteX184" fmla="*/ 1283504 w 12192000"/>
              <a:gd name="connsiteY184" fmla="*/ 2233797 h 2237474"/>
              <a:gd name="connsiteX185" fmla="*/ 1279765 w 12192000"/>
              <a:gd name="connsiteY185" fmla="*/ 2229639 h 2237474"/>
              <a:gd name="connsiteX186" fmla="*/ 1195347 w 12192000"/>
              <a:gd name="connsiteY186" fmla="*/ 2212354 h 2237474"/>
              <a:gd name="connsiteX187" fmla="*/ 970251 w 12192000"/>
              <a:gd name="connsiteY187" fmla="*/ 2221029 h 2237474"/>
              <a:gd name="connsiteX188" fmla="*/ 812914 w 12192000"/>
              <a:gd name="connsiteY188" fmla="*/ 2202752 h 2237474"/>
              <a:gd name="connsiteX189" fmla="*/ 800195 w 12192000"/>
              <a:gd name="connsiteY189" fmla="*/ 2209407 h 2237474"/>
              <a:gd name="connsiteX190" fmla="*/ 784978 w 12192000"/>
              <a:gd name="connsiteY190" fmla="*/ 2212360 h 2237474"/>
              <a:gd name="connsiteX191" fmla="*/ 681987 w 12192000"/>
              <a:gd name="connsiteY191" fmla="*/ 2216757 h 2237474"/>
              <a:gd name="connsiteX192" fmla="*/ 669923 w 12192000"/>
              <a:gd name="connsiteY192" fmla="*/ 2211682 h 2237474"/>
              <a:gd name="connsiteX193" fmla="*/ 648680 w 12192000"/>
              <a:gd name="connsiteY193" fmla="*/ 2206229 h 2237474"/>
              <a:gd name="connsiteX194" fmla="*/ 597225 w 12192000"/>
              <a:gd name="connsiteY194" fmla="*/ 2180999 h 2237474"/>
              <a:gd name="connsiteX195" fmla="*/ 558449 w 12192000"/>
              <a:gd name="connsiteY195" fmla="*/ 2182346 h 2237474"/>
              <a:gd name="connsiteX196" fmla="*/ 550517 w 12192000"/>
              <a:gd name="connsiteY196" fmla="*/ 2182060 h 2237474"/>
              <a:gd name="connsiteX197" fmla="*/ 550309 w 12192000"/>
              <a:gd name="connsiteY197" fmla="*/ 2181825 h 2237474"/>
              <a:gd name="connsiteX198" fmla="*/ 541836 w 12192000"/>
              <a:gd name="connsiteY198" fmla="*/ 2181063 h 2237474"/>
              <a:gd name="connsiteX199" fmla="*/ 536057 w 12192000"/>
              <a:gd name="connsiteY199" fmla="*/ 2181537 h 2237474"/>
              <a:gd name="connsiteX200" fmla="*/ 520671 w 12192000"/>
              <a:gd name="connsiteY200" fmla="*/ 2180980 h 2237474"/>
              <a:gd name="connsiteX201" fmla="*/ 515024 w 12192000"/>
              <a:gd name="connsiteY201" fmla="*/ 2179258 h 2237474"/>
              <a:gd name="connsiteX202" fmla="*/ 512278 w 12192000"/>
              <a:gd name="connsiteY202" fmla="*/ 2176369 h 2237474"/>
              <a:gd name="connsiteX203" fmla="*/ 480419 w 12192000"/>
              <a:gd name="connsiteY203" fmla="*/ 2167807 h 2237474"/>
              <a:gd name="connsiteX204" fmla="*/ 413835 w 12192000"/>
              <a:gd name="connsiteY204" fmla="*/ 2156783 h 2237474"/>
              <a:gd name="connsiteX205" fmla="*/ 376513 w 12192000"/>
              <a:gd name="connsiteY205" fmla="*/ 2154014 h 2237474"/>
              <a:gd name="connsiteX206" fmla="*/ 273386 w 12192000"/>
              <a:gd name="connsiteY206" fmla="*/ 2142551 h 2237474"/>
              <a:gd name="connsiteX207" fmla="*/ 169207 w 12192000"/>
              <a:gd name="connsiteY207" fmla="*/ 2128100 h 2237474"/>
              <a:gd name="connsiteX208" fmla="*/ 93149 w 12192000"/>
              <a:gd name="connsiteY208" fmla="*/ 2105324 h 2237474"/>
              <a:gd name="connsiteX209" fmla="*/ 88109 w 12192000"/>
              <a:gd name="connsiteY209" fmla="*/ 2106704 h 2237474"/>
              <a:gd name="connsiteX210" fmla="*/ 80022 w 12192000"/>
              <a:gd name="connsiteY210" fmla="*/ 2107254 h 2237474"/>
              <a:gd name="connsiteX211" fmla="*/ 79717 w 12192000"/>
              <a:gd name="connsiteY211" fmla="*/ 2107046 h 2237474"/>
              <a:gd name="connsiteX212" fmla="*/ 72352 w 12192000"/>
              <a:gd name="connsiteY212" fmla="*/ 2107991 h 2237474"/>
              <a:gd name="connsiteX213" fmla="*/ 37645 w 12192000"/>
              <a:gd name="connsiteY213" fmla="*/ 2115401 h 2237474"/>
              <a:gd name="connsiteX214" fmla="*/ 4572 w 12192000"/>
              <a:gd name="connsiteY214" fmla="*/ 2111091 h 2237474"/>
              <a:gd name="connsiteX215" fmla="*/ 0 w 12192000"/>
              <a:gd name="connsiteY215" fmla="*/ 2110468 h 2237474"/>
              <a:gd name="connsiteX216" fmla="*/ 0 w 12192000"/>
              <a:gd name="connsiteY21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97365 w 12192000"/>
              <a:gd name="connsiteY46" fmla="*/ 1105869 h 2237474"/>
              <a:gd name="connsiteX47" fmla="*/ 8665605 w 12192000"/>
              <a:gd name="connsiteY47" fmla="*/ 1110791 h 2237474"/>
              <a:gd name="connsiteX48" fmla="*/ 8584946 w 12192000"/>
              <a:gd name="connsiteY48" fmla="*/ 1135226 h 2237474"/>
              <a:gd name="connsiteX49" fmla="*/ 8460755 w 12192000"/>
              <a:gd name="connsiteY49" fmla="*/ 1203427 h 2237474"/>
              <a:gd name="connsiteX50" fmla="*/ 8419755 w 12192000"/>
              <a:gd name="connsiteY50" fmla="*/ 1216260 h 2237474"/>
              <a:gd name="connsiteX51" fmla="*/ 8411626 w 12192000"/>
              <a:gd name="connsiteY51" fmla="*/ 1214397 h 2237474"/>
              <a:gd name="connsiteX52" fmla="*/ 8363469 w 12192000"/>
              <a:gd name="connsiteY52" fmla="*/ 1246658 h 2237474"/>
              <a:gd name="connsiteX53" fmla="*/ 8275497 w 12192000"/>
              <a:gd name="connsiteY53" fmla="*/ 1264396 h 2237474"/>
              <a:gd name="connsiteX54" fmla="*/ 8206287 w 12192000"/>
              <a:gd name="connsiteY54" fmla="*/ 1273060 h 2237474"/>
              <a:gd name="connsiteX55" fmla="*/ 8168705 w 12192000"/>
              <a:gd name="connsiteY55" fmla="*/ 1279956 h 2237474"/>
              <a:gd name="connsiteX56" fmla="*/ 8139997 w 12192000"/>
              <a:gd name="connsiteY56" fmla="*/ 1282713 h 2237474"/>
              <a:gd name="connsiteX57" fmla="*/ 8074238 w 12192000"/>
              <a:gd name="connsiteY57" fmla="*/ 1301895 h 2237474"/>
              <a:gd name="connsiteX58" fmla="*/ 7968292 w 12192000"/>
              <a:gd name="connsiteY58" fmla="*/ 1338779 h 2237474"/>
              <a:gd name="connsiteX59" fmla="*/ 7945122 w 12192000"/>
              <a:gd name="connsiteY59" fmla="*/ 1345477 h 2237474"/>
              <a:gd name="connsiteX60" fmla="*/ 7902328 w 12192000"/>
              <a:gd name="connsiteY60" fmla="*/ 1345865 h 2237474"/>
              <a:gd name="connsiteX61" fmla="*/ 7875879 w 12192000"/>
              <a:gd name="connsiteY61" fmla="*/ 1345646 h 2237474"/>
              <a:gd name="connsiteX62" fmla="*/ 7840612 w 12192000"/>
              <a:gd name="connsiteY62" fmla="*/ 1369373 h 2237474"/>
              <a:gd name="connsiteX63" fmla="*/ 7786819 w 12192000"/>
              <a:gd name="connsiteY63" fmla="*/ 1378970 h 2237474"/>
              <a:gd name="connsiteX64" fmla="*/ 7548172 w 12192000"/>
              <a:gd name="connsiteY64" fmla="*/ 1417460 h 2237474"/>
              <a:gd name="connsiteX65" fmla="*/ 7483437 w 12192000"/>
              <a:gd name="connsiteY65" fmla="*/ 1478152 h 2237474"/>
              <a:gd name="connsiteX66" fmla="*/ 7377870 w 12192000"/>
              <a:gd name="connsiteY66" fmla="*/ 1523319 h 2237474"/>
              <a:gd name="connsiteX67" fmla="*/ 7230737 w 12192000"/>
              <a:gd name="connsiteY67" fmla="*/ 1562633 h 2237474"/>
              <a:gd name="connsiteX68" fmla="*/ 7224458 w 12192000"/>
              <a:gd name="connsiteY68" fmla="*/ 1573008 h 2237474"/>
              <a:gd name="connsiteX69" fmla="*/ 7213486 w 12192000"/>
              <a:gd name="connsiteY69" fmla="*/ 1580987 h 2237474"/>
              <a:gd name="connsiteX70" fmla="*/ 7183121 w 12192000"/>
              <a:gd name="connsiteY70" fmla="*/ 1595162 h 2237474"/>
              <a:gd name="connsiteX71" fmla="*/ 7164601 w 12192000"/>
              <a:gd name="connsiteY71" fmla="*/ 1606490 h 2237474"/>
              <a:gd name="connsiteX72" fmla="*/ 7114651 w 12192000"/>
              <a:gd name="connsiteY72" fmla="*/ 1620959 h 2237474"/>
              <a:gd name="connsiteX73" fmla="*/ 7092727 w 12192000"/>
              <a:gd name="connsiteY73" fmla="*/ 1623628 h 2237474"/>
              <a:gd name="connsiteX74" fmla="*/ 7031309 w 12192000"/>
              <a:gd name="connsiteY74" fmla="*/ 1619451 h 2237474"/>
              <a:gd name="connsiteX75" fmla="*/ 6999084 w 12192000"/>
              <a:gd name="connsiteY75" fmla="*/ 1634317 h 2237474"/>
              <a:gd name="connsiteX76" fmla="*/ 6992107 w 12192000"/>
              <a:gd name="connsiteY76" fmla="*/ 1636860 h 2237474"/>
              <a:gd name="connsiteX77" fmla="*/ 6991765 w 12192000"/>
              <a:gd name="connsiteY77" fmla="*/ 1636725 h 2237474"/>
              <a:gd name="connsiteX78" fmla="*/ 6900177 w 12192000"/>
              <a:gd name="connsiteY78" fmla="*/ 1636016 h 2237474"/>
              <a:gd name="connsiteX79" fmla="*/ 6795372 w 12192000"/>
              <a:gd name="connsiteY79" fmla="*/ 1644845 h 2237474"/>
              <a:gd name="connsiteX80" fmla="*/ 6692251 w 12192000"/>
              <a:gd name="connsiteY80" fmla="*/ 1656357 h 2237474"/>
              <a:gd name="connsiteX81" fmla="*/ 6655235 w 12192000"/>
              <a:gd name="connsiteY81" fmla="*/ 1661869 h 2237474"/>
              <a:gd name="connsiteX82" fmla="*/ 6587857 w 12192000"/>
              <a:gd name="connsiteY82" fmla="*/ 1665769 h 2237474"/>
              <a:gd name="connsiteX83" fmla="*/ 6554894 w 12192000"/>
              <a:gd name="connsiteY83" fmla="*/ 1664428 h 2237474"/>
              <a:gd name="connsiteX84" fmla="*/ 6516595 w 12192000"/>
              <a:gd name="connsiteY84" fmla="*/ 1667475 h 2237474"/>
              <a:gd name="connsiteX85" fmla="*/ 6508541 w 12192000"/>
              <a:gd name="connsiteY85" fmla="*/ 1668757 h 2237474"/>
              <a:gd name="connsiteX86" fmla="*/ 6471012 w 12192000"/>
              <a:gd name="connsiteY86" fmla="*/ 1678604 h 2237474"/>
              <a:gd name="connsiteX87" fmla="*/ 6415265 w 12192000"/>
              <a:gd name="connsiteY87" fmla="*/ 1665317 h 2237474"/>
              <a:gd name="connsiteX88" fmla="*/ 6364035 w 12192000"/>
              <a:gd name="connsiteY88" fmla="*/ 1667683 h 2237474"/>
              <a:gd name="connsiteX89" fmla="*/ 6280959 w 12192000"/>
              <a:gd name="connsiteY89" fmla="*/ 1689329 h 2237474"/>
              <a:gd name="connsiteX90" fmla="*/ 6243319 w 12192000"/>
              <a:gd name="connsiteY90" fmla="*/ 1695560 h 2237474"/>
              <a:gd name="connsiteX91" fmla="*/ 6098321 w 12192000"/>
              <a:gd name="connsiteY91" fmla="*/ 1721646 h 2237474"/>
              <a:gd name="connsiteX92" fmla="*/ 5880652 w 12192000"/>
              <a:gd name="connsiteY92" fmla="*/ 1779643 h 2237474"/>
              <a:gd name="connsiteX93" fmla="*/ 5785959 w 12192000"/>
              <a:gd name="connsiteY93" fmla="*/ 1775307 h 2237474"/>
              <a:gd name="connsiteX94" fmla="*/ 5643534 w 12192000"/>
              <a:gd name="connsiteY94" fmla="*/ 1802919 h 2237474"/>
              <a:gd name="connsiteX95" fmla="*/ 5518799 w 12192000"/>
              <a:gd name="connsiteY95" fmla="*/ 1818312 h 2237474"/>
              <a:gd name="connsiteX96" fmla="*/ 5505014 w 12192000"/>
              <a:gd name="connsiteY96" fmla="*/ 1819259 h 2237474"/>
              <a:gd name="connsiteX97" fmla="*/ 5453307 w 12192000"/>
              <a:gd name="connsiteY97" fmla="*/ 1815450 h 2237474"/>
              <a:gd name="connsiteX98" fmla="*/ 5364192 w 12192000"/>
              <a:gd name="connsiteY98" fmla="*/ 1826074 h 2237474"/>
              <a:gd name="connsiteX99" fmla="*/ 5350380 w 12192000"/>
              <a:gd name="connsiteY99" fmla="*/ 1830891 h 2237474"/>
              <a:gd name="connsiteX100" fmla="*/ 5259633 w 12192000"/>
              <a:gd name="connsiteY100" fmla="*/ 1837160 h 2237474"/>
              <a:gd name="connsiteX101" fmla="*/ 5197513 w 12192000"/>
              <a:gd name="connsiteY101" fmla="*/ 1844718 h 2237474"/>
              <a:gd name="connsiteX102" fmla="*/ 5168852 w 12192000"/>
              <a:gd name="connsiteY102" fmla="*/ 1844846 h 2237474"/>
              <a:gd name="connsiteX103" fmla="*/ 5114927 w 12192000"/>
              <a:gd name="connsiteY103" fmla="*/ 1847827 h 2237474"/>
              <a:gd name="connsiteX104" fmla="*/ 5108970 w 12192000"/>
              <a:gd name="connsiteY104" fmla="*/ 1847935 h 2237474"/>
              <a:gd name="connsiteX105" fmla="*/ 5067961 w 12192000"/>
              <a:gd name="connsiteY105" fmla="*/ 1845917 h 2237474"/>
              <a:gd name="connsiteX106" fmla="*/ 5007075 w 12192000"/>
              <a:gd name="connsiteY106" fmla="*/ 1838626 h 2237474"/>
              <a:gd name="connsiteX107" fmla="*/ 4944087 w 12192000"/>
              <a:gd name="connsiteY107" fmla="*/ 1823332 h 2237474"/>
              <a:gd name="connsiteX108" fmla="*/ 4907662 w 12192000"/>
              <a:gd name="connsiteY108" fmla="*/ 1816900 h 2237474"/>
              <a:gd name="connsiteX109" fmla="*/ 4882386 w 12192000"/>
              <a:gd name="connsiteY109" fmla="*/ 1809844 h 2237474"/>
              <a:gd name="connsiteX110" fmla="*/ 4811440 w 12192000"/>
              <a:gd name="connsiteY110" fmla="*/ 1804655 h 2237474"/>
              <a:gd name="connsiteX111" fmla="*/ 4691075 w 12192000"/>
              <a:gd name="connsiteY111" fmla="*/ 1801389 h 2237474"/>
              <a:gd name="connsiteX112" fmla="*/ 4611738 w 12192000"/>
              <a:gd name="connsiteY112" fmla="*/ 1776964 h 2237474"/>
              <a:gd name="connsiteX113" fmla="*/ 4560070 w 12192000"/>
              <a:gd name="connsiteY113" fmla="*/ 1785640 h 2237474"/>
              <a:gd name="connsiteX114" fmla="*/ 4536503 w 12192000"/>
              <a:gd name="connsiteY114" fmla="*/ 1785334 h 2237474"/>
              <a:gd name="connsiteX115" fmla="*/ 4513724 w 12192000"/>
              <a:gd name="connsiteY115" fmla="*/ 1791996 h 2237474"/>
              <a:gd name="connsiteX116" fmla="*/ 4459810 w 12192000"/>
              <a:gd name="connsiteY116" fmla="*/ 1797886 h 2237474"/>
              <a:gd name="connsiteX117" fmla="*/ 4379064 w 12192000"/>
              <a:gd name="connsiteY117" fmla="*/ 1817177 h 2237474"/>
              <a:gd name="connsiteX118" fmla="*/ 4319209 w 12192000"/>
              <a:gd name="connsiteY118" fmla="*/ 1834833 h 2237474"/>
              <a:gd name="connsiteX119" fmla="*/ 4290981 w 12192000"/>
              <a:gd name="connsiteY119" fmla="*/ 1839677 h 2237474"/>
              <a:gd name="connsiteX120" fmla="*/ 4285792 w 12192000"/>
              <a:gd name="connsiteY120" fmla="*/ 1836231 h 2237474"/>
              <a:gd name="connsiteX121" fmla="*/ 4238372 w 12192000"/>
              <a:gd name="connsiteY121" fmla="*/ 1851480 h 2237474"/>
              <a:gd name="connsiteX122" fmla="*/ 4232517 w 12192000"/>
              <a:gd name="connsiteY122" fmla="*/ 1852567 h 2237474"/>
              <a:gd name="connsiteX123" fmla="*/ 4191732 w 12192000"/>
              <a:gd name="connsiteY123" fmla="*/ 1857328 h 2237474"/>
              <a:gd name="connsiteX124" fmla="*/ 4065532 w 12192000"/>
              <a:gd name="connsiteY124" fmla="*/ 1855477 h 2237474"/>
              <a:gd name="connsiteX125" fmla="*/ 4028460 w 12192000"/>
              <a:gd name="connsiteY125" fmla="*/ 1855137 h 2237474"/>
              <a:gd name="connsiteX126" fmla="*/ 4002267 w 12192000"/>
              <a:gd name="connsiteY126" fmla="*/ 1852352 h 2237474"/>
              <a:gd name="connsiteX127" fmla="*/ 3931396 w 12192000"/>
              <a:gd name="connsiteY127" fmla="*/ 1858915 h 2237474"/>
              <a:gd name="connsiteX128" fmla="*/ 3812162 w 12192000"/>
              <a:gd name="connsiteY128" fmla="*/ 1875501 h 2237474"/>
              <a:gd name="connsiteX129" fmla="*/ 3729530 w 12192000"/>
              <a:gd name="connsiteY129" fmla="*/ 1864513 h 2237474"/>
              <a:gd name="connsiteX130" fmla="*/ 3680177 w 12192000"/>
              <a:gd name="connsiteY130" fmla="*/ 1881552 h 2237474"/>
              <a:gd name="connsiteX131" fmla="*/ 3567259 w 12192000"/>
              <a:gd name="connsiteY131" fmla="*/ 1893482 h 2237474"/>
              <a:gd name="connsiteX132" fmla="*/ 3405770 w 12192000"/>
              <a:gd name="connsiteY132" fmla="*/ 1904591 h 2237474"/>
              <a:gd name="connsiteX133" fmla="*/ 3280097 w 12192000"/>
              <a:gd name="connsiteY133" fmla="*/ 1919610 h 2237474"/>
              <a:gd name="connsiteX134" fmla="*/ 3123424 w 12192000"/>
              <a:gd name="connsiteY134" fmla="*/ 1952930 h 2237474"/>
              <a:gd name="connsiteX135" fmla="*/ 3009910 w 12192000"/>
              <a:gd name="connsiteY135" fmla="*/ 1957866 h 2237474"/>
              <a:gd name="connsiteX136" fmla="*/ 2995934 w 12192000"/>
              <a:gd name="connsiteY136" fmla="*/ 1967085 h 2237474"/>
              <a:gd name="connsiteX137" fmla="*/ 2980071 w 12192000"/>
              <a:gd name="connsiteY137" fmla="*/ 1972988 h 2237474"/>
              <a:gd name="connsiteX138" fmla="*/ 2978094 w 12192000"/>
              <a:gd name="connsiteY138" fmla="*/ 1972369 h 2237474"/>
              <a:gd name="connsiteX139" fmla="*/ 2942858 w 12192000"/>
              <a:gd name="connsiteY139" fmla="*/ 1981367 h 2237474"/>
              <a:gd name="connsiteX140" fmla="*/ 2875436 w 12192000"/>
              <a:gd name="connsiteY140" fmla="*/ 1996977 h 2237474"/>
              <a:gd name="connsiteX141" fmla="*/ 2874892 w 12192000"/>
              <a:gd name="connsiteY141" fmla="*/ 1996085 h 2237474"/>
              <a:gd name="connsiteX142" fmla="*/ 2864145 w 12192000"/>
              <a:gd name="connsiteY142" fmla="*/ 1994061 h 2237474"/>
              <a:gd name="connsiteX143" fmla="*/ 2843662 w 12192000"/>
              <a:gd name="connsiteY143" fmla="*/ 1992498 h 2237474"/>
              <a:gd name="connsiteX144" fmla="*/ 2796128 w 12192000"/>
              <a:gd name="connsiteY144" fmla="*/ 1976403 h 2237474"/>
              <a:gd name="connsiteX145" fmla="*/ 2756784 w 12192000"/>
              <a:gd name="connsiteY145" fmla="*/ 1985116 h 2237474"/>
              <a:gd name="connsiteX146" fmla="*/ 2748833 w 12192000"/>
              <a:gd name="connsiteY146" fmla="*/ 1986323 h 2237474"/>
              <a:gd name="connsiteX147" fmla="*/ 2748661 w 12192000"/>
              <a:gd name="connsiteY147" fmla="*/ 1986122 h 2237474"/>
              <a:gd name="connsiteX148" fmla="*/ 2740251 w 12192000"/>
              <a:gd name="connsiteY148" fmla="*/ 1986946 h 2237474"/>
              <a:gd name="connsiteX149" fmla="*/ 2718916 w 12192000"/>
              <a:gd name="connsiteY149" fmla="*/ 1990867 h 2237474"/>
              <a:gd name="connsiteX150" fmla="*/ 2713522 w 12192000"/>
              <a:gd name="connsiteY150" fmla="*/ 1990173 h 2237474"/>
              <a:gd name="connsiteX151" fmla="*/ 2680597 w 12192000"/>
              <a:gd name="connsiteY151" fmla="*/ 1984996 h 2237474"/>
              <a:gd name="connsiteX152" fmla="*/ 2578178 w 12192000"/>
              <a:gd name="connsiteY152" fmla="*/ 1990531 h 2237474"/>
              <a:gd name="connsiteX153" fmla="*/ 2476147 w 12192000"/>
              <a:gd name="connsiteY153" fmla="*/ 1998305 h 2237474"/>
              <a:gd name="connsiteX154" fmla="*/ 2373568 w 12192000"/>
              <a:gd name="connsiteY154" fmla="*/ 2003219 h 2237474"/>
              <a:gd name="connsiteX155" fmla="*/ 2321399 w 12192000"/>
              <a:gd name="connsiteY155" fmla="*/ 1989467 h 2237474"/>
              <a:gd name="connsiteX156" fmla="*/ 2315525 w 12192000"/>
              <a:gd name="connsiteY156" fmla="*/ 1989708 h 2237474"/>
              <a:gd name="connsiteX157" fmla="*/ 2300792 w 12192000"/>
              <a:gd name="connsiteY157" fmla="*/ 1994290 h 2237474"/>
              <a:gd name="connsiteX158" fmla="*/ 2295469 w 12192000"/>
              <a:gd name="connsiteY158" fmla="*/ 1996659 h 2237474"/>
              <a:gd name="connsiteX159" fmla="*/ 2287219 w 12192000"/>
              <a:gd name="connsiteY159" fmla="*/ 1998750 h 2237474"/>
              <a:gd name="connsiteX160" fmla="*/ 2286948 w 12192000"/>
              <a:gd name="connsiteY160" fmla="*/ 1998596 h 2237474"/>
              <a:gd name="connsiteX161" fmla="*/ 2243069 w 12192000"/>
              <a:gd name="connsiteY161" fmla="*/ 2015111 h 2237474"/>
              <a:gd name="connsiteX162" fmla="*/ 2186609 w 12192000"/>
              <a:gd name="connsiteY162" fmla="*/ 2008263 h 2237474"/>
              <a:gd name="connsiteX163" fmla="*/ 2164831 w 12192000"/>
              <a:gd name="connsiteY163" fmla="*/ 2010143 h 2237474"/>
              <a:gd name="connsiteX164" fmla="*/ 2152836 w 12192000"/>
              <a:gd name="connsiteY164" fmla="*/ 2010048 h 2237474"/>
              <a:gd name="connsiteX165" fmla="*/ 2117102 w 12192000"/>
              <a:gd name="connsiteY165" fmla="*/ 2023004 h 2237474"/>
              <a:gd name="connsiteX166" fmla="*/ 2111935 w 12192000"/>
              <a:gd name="connsiteY166" fmla="*/ 2023163 h 2237474"/>
              <a:gd name="connsiteX167" fmla="*/ 2089991 w 12192000"/>
              <a:gd name="connsiteY167" fmla="*/ 2034193 h 2237474"/>
              <a:gd name="connsiteX168" fmla="*/ 2058061 w 12192000"/>
              <a:gd name="connsiteY168" fmla="*/ 2047942 h 2237474"/>
              <a:gd name="connsiteX169" fmla="*/ 2055737 w 12192000"/>
              <a:gd name="connsiteY169" fmla="*/ 2047704 h 2237474"/>
              <a:gd name="connsiteX170" fmla="*/ 2042244 w 12192000"/>
              <a:gd name="connsiteY170" fmla="*/ 2055560 h 2237474"/>
              <a:gd name="connsiteX171" fmla="*/ 1976224 w 12192000"/>
              <a:gd name="connsiteY171" fmla="*/ 2074257 h 2237474"/>
              <a:gd name="connsiteX172" fmla="*/ 1877728 w 12192000"/>
              <a:gd name="connsiteY172" fmla="*/ 2101004 h 2237474"/>
              <a:gd name="connsiteX173" fmla="*/ 1759056 w 12192000"/>
              <a:gd name="connsiteY173" fmla="*/ 2125608 h 2237474"/>
              <a:gd name="connsiteX174" fmla="*/ 1637948 w 12192000"/>
              <a:gd name="connsiteY174" fmla="*/ 2172597 h 2237474"/>
              <a:gd name="connsiteX175" fmla="*/ 1434549 w 12192000"/>
              <a:gd name="connsiteY175" fmla="*/ 2234522 h 2237474"/>
              <a:gd name="connsiteX176" fmla="*/ 1398481 w 12192000"/>
              <a:gd name="connsiteY176" fmla="*/ 2237074 h 2237474"/>
              <a:gd name="connsiteX177" fmla="*/ 1398407 w 12192000"/>
              <a:gd name="connsiteY177" fmla="*/ 2237095 h 2237474"/>
              <a:gd name="connsiteX178" fmla="*/ 1370962 w 12192000"/>
              <a:gd name="connsiteY178" fmla="*/ 2237474 h 2237474"/>
              <a:gd name="connsiteX179" fmla="*/ 1356367 w 12192000"/>
              <a:gd name="connsiteY179" fmla="*/ 2235089 h 2237474"/>
              <a:gd name="connsiteX180" fmla="*/ 1324828 w 12192000"/>
              <a:gd name="connsiteY180" fmla="*/ 2231968 h 2237474"/>
              <a:gd name="connsiteX181" fmla="*/ 1297744 w 12192000"/>
              <a:gd name="connsiteY181" fmla="*/ 2235849 h 2237474"/>
              <a:gd name="connsiteX182" fmla="*/ 1286236 w 12192000"/>
              <a:gd name="connsiteY182" fmla="*/ 2233135 h 2237474"/>
              <a:gd name="connsiteX183" fmla="*/ 1283504 w 12192000"/>
              <a:gd name="connsiteY183" fmla="*/ 2233797 h 2237474"/>
              <a:gd name="connsiteX184" fmla="*/ 1279765 w 12192000"/>
              <a:gd name="connsiteY184" fmla="*/ 2229639 h 2237474"/>
              <a:gd name="connsiteX185" fmla="*/ 1195347 w 12192000"/>
              <a:gd name="connsiteY185" fmla="*/ 2212354 h 2237474"/>
              <a:gd name="connsiteX186" fmla="*/ 970251 w 12192000"/>
              <a:gd name="connsiteY186" fmla="*/ 2221029 h 2237474"/>
              <a:gd name="connsiteX187" fmla="*/ 812914 w 12192000"/>
              <a:gd name="connsiteY187" fmla="*/ 2202752 h 2237474"/>
              <a:gd name="connsiteX188" fmla="*/ 800195 w 12192000"/>
              <a:gd name="connsiteY188" fmla="*/ 2209407 h 2237474"/>
              <a:gd name="connsiteX189" fmla="*/ 784978 w 12192000"/>
              <a:gd name="connsiteY189" fmla="*/ 2212360 h 2237474"/>
              <a:gd name="connsiteX190" fmla="*/ 681987 w 12192000"/>
              <a:gd name="connsiteY190" fmla="*/ 2216757 h 2237474"/>
              <a:gd name="connsiteX191" fmla="*/ 669923 w 12192000"/>
              <a:gd name="connsiteY191" fmla="*/ 2211682 h 2237474"/>
              <a:gd name="connsiteX192" fmla="*/ 648680 w 12192000"/>
              <a:gd name="connsiteY192" fmla="*/ 2206229 h 2237474"/>
              <a:gd name="connsiteX193" fmla="*/ 597225 w 12192000"/>
              <a:gd name="connsiteY193" fmla="*/ 2180999 h 2237474"/>
              <a:gd name="connsiteX194" fmla="*/ 558449 w 12192000"/>
              <a:gd name="connsiteY194" fmla="*/ 2182346 h 2237474"/>
              <a:gd name="connsiteX195" fmla="*/ 550517 w 12192000"/>
              <a:gd name="connsiteY195" fmla="*/ 2182060 h 2237474"/>
              <a:gd name="connsiteX196" fmla="*/ 550309 w 12192000"/>
              <a:gd name="connsiteY196" fmla="*/ 2181825 h 2237474"/>
              <a:gd name="connsiteX197" fmla="*/ 541836 w 12192000"/>
              <a:gd name="connsiteY197" fmla="*/ 2181063 h 2237474"/>
              <a:gd name="connsiteX198" fmla="*/ 536057 w 12192000"/>
              <a:gd name="connsiteY198" fmla="*/ 2181537 h 2237474"/>
              <a:gd name="connsiteX199" fmla="*/ 520671 w 12192000"/>
              <a:gd name="connsiteY199" fmla="*/ 2180980 h 2237474"/>
              <a:gd name="connsiteX200" fmla="*/ 515024 w 12192000"/>
              <a:gd name="connsiteY200" fmla="*/ 2179258 h 2237474"/>
              <a:gd name="connsiteX201" fmla="*/ 512278 w 12192000"/>
              <a:gd name="connsiteY201" fmla="*/ 2176369 h 2237474"/>
              <a:gd name="connsiteX202" fmla="*/ 480419 w 12192000"/>
              <a:gd name="connsiteY202" fmla="*/ 2167807 h 2237474"/>
              <a:gd name="connsiteX203" fmla="*/ 413835 w 12192000"/>
              <a:gd name="connsiteY203" fmla="*/ 2156783 h 2237474"/>
              <a:gd name="connsiteX204" fmla="*/ 376513 w 12192000"/>
              <a:gd name="connsiteY204" fmla="*/ 2154014 h 2237474"/>
              <a:gd name="connsiteX205" fmla="*/ 273386 w 12192000"/>
              <a:gd name="connsiteY205" fmla="*/ 2142551 h 2237474"/>
              <a:gd name="connsiteX206" fmla="*/ 169207 w 12192000"/>
              <a:gd name="connsiteY206" fmla="*/ 2128100 h 2237474"/>
              <a:gd name="connsiteX207" fmla="*/ 93149 w 12192000"/>
              <a:gd name="connsiteY207" fmla="*/ 2105324 h 2237474"/>
              <a:gd name="connsiteX208" fmla="*/ 88109 w 12192000"/>
              <a:gd name="connsiteY208" fmla="*/ 2106704 h 2237474"/>
              <a:gd name="connsiteX209" fmla="*/ 80022 w 12192000"/>
              <a:gd name="connsiteY209" fmla="*/ 2107254 h 2237474"/>
              <a:gd name="connsiteX210" fmla="*/ 79717 w 12192000"/>
              <a:gd name="connsiteY210" fmla="*/ 2107046 h 2237474"/>
              <a:gd name="connsiteX211" fmla="*/ 72352 w 12192000"/>
              <a:gd name="connsiteY211" fmla="*/ 2107991 h 2237474"/>
              <a:gd name="connsiteX212" fmla="*/ 37645 w 12192000"/>
              <a:gd name="connsiteY212" fmla="*/ 2115401 h 2237474"/>
              <a:gd name="connsiteX213" fmla="*/ 4572 w 12192000"/>
              <a:gd name="connsiteY213" fmla="*/ 2111091 h 2237474"/>
              <a:gd name="connsiteX214" fmla="*/ 0 w 12192000"/>
              <a:gd name="connsiteY214" fmla="*/ 2110468 h 2237474"/>
              <a:gd name="connsiteX215" fmla="*/ 0 w 12192000"/>
              <a:gd name="connsiteY21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97365 w 12192000"/>
              <a:gd name="connsiteY46" fmla="*/ 1105869 h 2237474"/>
              <a:gd name="connsiteX47" fmla="*/ 8665605 w 12192000"/>
              <a:gd name="connsiteY47" fmla="*/ 1110791 h 2237474"/>
              <a:gd name="connsiteX48" fmla="*/ 8584946 w 12192000"/>
              <a:gd name="connsiteY48" fmla="*/ 1135226 h 2237474"/>
              <a:gd name="connsiteX49" fmla="*/ 8460755 w 12192000"/>
              <a:gd name="connsiteY49" fmla="*/ 1203427 h 2237474"/>
              <a:gd name="connsiteX50" fmla="*/ 8419755 w 12192000"/>
              <a:gd name="connsiteY50" fmla="*/ 1216260 h 2237474"/>
              <a:gd name="connsiteX51" fmla="*/ 8411626 w 12192000"/>
              <a:gd name="connsiteY51" fmla="*/ 1214397 h 2237474"/>
              <a:gd name="connsiteX52" fmla="*/ 8363469 w 12192000"/>
              <a:gd name="connsiteY52" fmla="*/ 1246658 h 2237474"/>
              <a:gd name="connsiteX53" fmla="*/ 8275497 w 12192000"/>
              <a:gd name="connsiteY53" fmla="*/ 1264396 h 2237474"/>
              <a:gd name="connsiteX54" fmla="*/ 8206287 w 12192000"/>
              <a:gd name="connsiteY54" fmla="*/ 1273060 h 2237474"/>
              <a:gd name="connsiteX55" fmla="*/ 8168705 w 12192000"/>
              <a:gd name="connsiteY55" fmla="*/ 1279956 h 2237474"/>
              <a:gd name="connsiteX56" fmla="*/ 8139997 w 12192000"/>
              <a:gd name="connsiteY56" fmla="*/ 1282713 h 2237474"/>
              <a:gd name="connsiteX57" fmla="*/ 8074238 w 12192000"/>
              <a:gd name="connsiteY57" fmla="*/ 1301895 h 2237474"/>
              <a:gd name="connsiteX58" fmla="*/ 7968292 w 12192000"/>
              <a:gd name="connsiteY58" fmla="*/ 1338779 h 2237474"/>
              <a:gd name="connsiteX59" fmla="*/ 7945122 w 12192000"/>
              <a:gd name="connsiteY59" fmla="*/ 1345477 h 2237474"/>
              <a:gd name="connsiteX60" fmla="*/ 7902328 w 12192000"/>
              <a:gd name="connsiteY60" fmla="*/ 1345865 h 2237474"/>
              <a:gd name="connsiteX61" fmla="*/ 7875879 w 12192000"/>
              <a:gd name="connsiteY61" fmla="*/ 1345646 h 2237474"/>
              <a:gd name="connsiteX62" fmla="*/ 7840612 w 12192000"/>
              <a:gd name="connsiteY62" fmla="*/ 1369373 h 2237474"/>
              <a:gd name="connsiteX63" fmla="*/ 7786819 w 12192000"/>
              <a:gd name="connsiteY63" fmla="*/ 1378970 h 2237474"/>
              <a:gd name="connsiteX64" fmla="*/ 7548172 w 12192000"/>
              <a:gd name="connsiteY64" fmla="*/ 1417460 h 2237474"/>
              <a:gd name="connsiteX65" fmla="*/ 7483437 w 12192000"/>
              <a:gd name="connsiteY65" fmla="*/ 1478152 h 2237474"/>
              <a:gd name="connsiteX66" fmla="*/ 7377870 w 12192000"/>
              <a:gd name="connsiteY66" fmla="*/ 1523319 h 2237474"/>
              <a:gd name="connsiteX67" fmla="*/ 7230737 w 12192000"/>
              <a:gd name="connsiteY67" fmla="*/ 1562633 h 2237474"/>
              <a:gd name="connsiteX68" fmla="*/ 7224458 w 12192000"/>
              <a:gd name="connsiteY68" fmla="*/ 1573008 h 2237474"/>
              <a:gd name="connsiteX69" fmla="*/ 7213486 w 12192000"/>
              <a:gd name="connsiteY69" fmla="*/ 1580987 h 2237474"/>
              <a:gd name="connsiteX70" fmla="*/ 7183121 w 12192000"/>
              <a:gd name="connsiteY70" fmla="*/ 1595162 h 2237474"/>
              <a:gd name="connsiteX71" fmla="*/ 7164601 w 12192000"/>
              <a:gd name="connsiteY71" fmla="*/ 1606490 h 2237474"/>
              <a:gd name="connsiteX72" fmla="*/ 7114651 w 12192000"/>
              <a:gd name="connsiteY72" fmla="*/ 1620959 h 2237474"/>
              <a:gd name="connsiteX73" fmla="*/ 7092727 w 12192000"/>
              <a:gd name="connsiteY73" fmla="*/ 1623628 h 2237474"/>
              <a:gd name="connsiteX74" fmla="*/ 7031309 w 12192000"/>
              <a:gd name="connsiteY74" fmla="*/ 1619451 h 2237474"/>
              <a:gd name="connsiteX75" fmla="*/ 6999084 w 12192000"/>
              <a:gd name="connsiteY75" fmla="*/ 1634317 h 2237474"/>
              <a:gd name="connsiteX76" fmla="*/ 6992107 w 12192000"/>
              <a:gd name="connsiteY76" fmla="*/ 1636860 h 2237474"/>
              <a:gd name="connsiteX77" fmla="*/ 6991765 w 12192000"/>
              <a:gd name="connsiteY77" fmla="*/ 1636725 h 2237474"/>
              <a:gd name="connsiteX78" fmla="*/ 6900177 w 12192000"/>
              <a:gd name="connsiteY78" fmla="*/ 1636016 h 2237474"/>
              <a:gd name="connsiteX79" fmla="*/ 6795372 w 12192000"/>
              <a:gd name="connsiteY79" fmla="*/ 1644845 h 2237474"/>
              <a:gd name="connsiteX80" fmla="*/ 6692251 w 12192000"/>
              <a:gd name="connsiteY80" fmla="*/ 1656357 h 2237474"/>
              <a:gd name="connsiteX81" fmla="*/ 6655235 w 12192000"/>
              <a:gd name="connsiteY81" fmla="*/ 1661869 h 2237474"/>
              <a:gd name="connsiteX82" fmla="*/ 6587857 w 12192000"/>
              <a:gd name="connsiteY82" fmla="*/ 1665769 h 2237474"/>
              <a:gd name="connsiteX83" fmla="*/ 6554894 w 12192000"/>
              <a:gd name="connsiteY83" fmla="*/ 1664428 h 2237474"/>
              <a:gd name="connsiteX84" fmla="*/ 6516595 w 12192000"/>
              <a:gd name="connsiteY84" fmla="*/ 1667475 h 2237474"/>
              <a:gd name="connsiteX85" fmla="*/ 6508541 w 12192000"/>
              <a:gd name="connsiteY85" fmla="*/ 1668757 h 2237474"/>
              <a:gd name="connsiteX86" fmla="*/ 6471012 w 12192000"/>
              <a:gd name="connsiteY86" fmla="*/ 1678604 h 2237474"/>
              <a:gd name="connsiteX87" fmla="*/ 6415265 w 12192000"/>
              <a:gd name="connsiteY87" fmla="*/ 1665317 h 2237474"/>
              <a:gd name="connsiteX88" fmla="*/ 6364035 w 12192000"/>
              <a:gd name="connsiteY88" fmla="*/ 1667683 h 2237474"/>
              <a:gd name="connsiteX89" fmla="*/ 6280959 w 12192000"/>
              <a:gd name="connsiteY89" fmla="*/ 1689329 h 2237474"/>
              <a:gd name="connsiteX90" fmla="*/ 6243319 w 12192000"/>
              <a:gd name="connsiteY90" fmla="*/ 1695560 h 2237474"/>
              <a:gd name="connsiteX91" fmla="*/ 6098321 w 12192000"/>
              <a:gd name="connsiteY91" fmla="*/ 1721646 h 2237474"/>
              <a:gd name="connsiteX92" fmla="*/ 5880652 w 12192000"/>
              <a:gd name="connsiteY92" fmla="*/ 1779643 h 2237474"/>
              <a:gd name="connsiteX93" fmla="*/ 5785959 w 12192000"/>
              <a:gd name="connsiteY93" fmla="*/ 1775307 h 2237474"/>
              <a:gd name="connsiteX94" fmla="*/ 5643534 w 12192000"/>
              <a:gd name="connsiteY94" fmla="*/ 1802919 h 2237474"/>
              <a:gd name="connsiteX95" fmla="*/ 5518799 w 12192000"/>
              <a:gd name="connsiteY95" fmla="*/ 1818312 h 2237474"/>
              <a:gd name="connsiteX96" fmla="*/ 5505014 w 12192000"/>
              <a:gd name="connsiteY96" fmla="*/ 1819259 h 2237474"/>
              <a:gd name="connsiteX97" fmla="*/ 5453307 w 12192000"/>
              <a:gd name="connsiteY97" fmla="*/ 1815450 h 2237474"/>
              <a:gd name="connsiteX98" fmla="*/ 5364192 w 12192000"/>
              <a:gd name="connsiteY98" fmla="*/ 1826074 h 2237474"/>
              <a:gd name="connsiteX99" fmla="*/ 5350380 w 12192000"/>
              <a:gd name="connsiteY99" fmla="*/ 1830891 h 2237474"/>
              <a:gd name="connsiteX100" fmla="*/ 5259633 w 12192000"/>
              <a:gd name="connsiteY100" fmla="*/ 1837160 h 2237474"/>
              <a:gd name="connsiteX101" fmla="*/ 5197513 w 12192000"/>
              <a:gd name="connsiteY101" fmla="*/ 1844718 h 2237474"/>
              <a:gd name="connsiteX102" fmla="*/ 5168852 w 12192000"/>
              <a:gd name="connsiteY102" fmla="*/ 1844846 h 2237474"/>
              <a:gd name="connsiteX103" fmla="*/ 5114927 w 12192000"/>
              <a:gd name="connsiteY103" fmla="*/ 1847827 h 2237474"/>
              <a:gd name="connsiteX104" fmla="*/ 5108970 w 12192000"/>
              <a:gd name="connsiteY104" fmla="*/ 1847935 h 2237474"/>
              <a:gd name="connsiteX105" fmla="*/ 5067961 w 12192000"/>
              <a:gd name="connsiteY105" fmla="*/ 1845917 h 2237474"/>
              <a:gd name="connsiteX106" fmla="*/ 5007075 w 12192000"/>
              <a:gd name="connsiteY106" fmla="*/ 1838626 h 2237474"/>
              <a:gd name="connsiteX107" fmla="*/ 4944087 w 12192000"/>
              <a:gd name="connsiteY107" fmla="*/ 1823332 h 2237474"/>
              <a:gd name="connsiteX108" fmla="*/ 4907662 w 12192000"/>
              <a:gd name="connsiteY108" fmla="*/ 1816900 h 2237474"/>
              <a:gd name="connsiteX109" fmla="*/ 4882386 w 12192000"/>
              <a:gd name="connsiteY109" fmla="*/ 1809844 h 2237474"/>
              <a:gd name="connsiteX110" fmla="*/ 4811440 w 12192000"/>
              <a:gd name="connsiteY110" fmla="*/ 1804655 h 2237474"/>
              <a:gd name="connsiteX111" fmla="*/ 4691075 w 12192000"/>
              <a:gd name="connsiteY111" fmla="*/ 1801389 h 2237474"/>
              <a:gd name="connsiteX112" fmla="*/ 4611738 w 12192000"/>
              <a:gd name="connsiteY112" fmla="*/ 1776964 h 2237474"/>
              <a:gd name="connsiteX113" fmla="*/ 4560070 w 12192000"/>
              <a:gd name="connsiteY113" fmla="*/ 1785640 h 2237474"/>
              <a:gd name="connsiteX114" fmla="*/ 4536503 w 12192000"/>
              <a:gd name="connsiteY114" fmla="*/ 1785334 h 2237474"/>
              <a:gd name="connsiteX115" fmla="*/ 4513724 w 12192000"/>
              <a:gd name="connsiteY115" fmla="*/ 1791996 h 2237474"/>
              <a:gd name="connsiteX116" fmla="*/ 4459810 w 12192000"/>
              <a:gd name="connsiteY116" fmla="*/ 1797886 h 2237474"/>
              <a:gd name="connsiteX117" fmla="*/ 4379064 w 12192000"/>
              <a:gd name="connsiteY117" fmla="*/ 1817177 h 2237474"/>
              <a:gd name="connsiteX118" fmla="*/ 4319209 w 12192000"/>
              <a:gd name="connsiteY118" fmla="*/ 1834833 h 2237474"/>
              <a:gd name="connsiteX119" fmla="*/ 4290981 w 12192000"/>
              <a:gd name="connsiteY119" fmla="*/ 1839677 h 2237474"/>
              <a:gd name="connsiteX120" fmla="*/ 4285792 w 12192000"/>
              <a:gd name="connsiteY120" fmla="*/ 1836231 h 2237474"/>
              <a:gd name="connsiteX121" fmla="*/ 4238372 w 12192000"/>
              <a:gd name="connsiteY121" fmla="*/ 1851480 h 2237474"/>
              <a:gd name="connsiteX122" fmla="*/ 4232517 w 12192000"/>
              <a:gd name="connsiteY122" fmla="*/ 1852567 h 2237474"/>
              <a:gd name="connsiteX123" fmla="*/ 4191732 w 12192000"/>
              <a:gd name="connsiteY123" fmla="*/ 1857328 h 2237474"/>
              <a:gd name="connsiteX124" fmla="*/ 4065532 w 12192000"/>
              <a:gd name="connsiteY124" fmla="*/ 1855477 h 2237474"/>
              <a:gd name="connsiteX125" fmla="*/ 4028460 w 12192000"/>
              <a:gd name="connsiteY125" fmla="*/ 1855137 h 2237474"/>
              <a:gd name="connsiteX126" fmla="*/ 4002267 w 12192000"/>
              <a:gd name="connsiteY126" fmla="*/ 1852352 h 2237474"/>
              <a:gd name="connsiteX127" fmla="*/ 3931396 w 12192000"/>
              <a:gd name="connsiteY127" fmla="*/ 1858915 h 2237474"/>
              <a:gd name="connsiteX128" fmla="*/ 3812162 w 12192000"/>
              <a:gd name="connsiteY128" fmla="*/ 1875501 h 2237474"/>
              <a:gd name="connsiteX129" fmla="*/ 3729530 w 12192000"/>
              <a:gd name="connsiteY129" fmla="*/ 1864513 h 2237474"/>
              <a:gd name="connsiteX130" fmla="*/ 3680177 w 12192000"/>
              <a:gd name="connsiteY130" fmla="*/ 1881552 h 2237474"/>
              <a:gd name="connsiteX131" fmla="*/ 3567259 w 12192000"/>
              <a:gd name="connsiteY131" fmla="*/ 1893482 h 2237474"/>
              <a:gd name="connsiteX132" fmla="*/ 3405770 w 12192000"/>
              <a:gd name="connsiteY132" fmla="*/ 1904591 h 2237474"/>
              <a:gd name="connsiteX133" fmla="*/ 3280097 w 12192000"/>
              <a:gd name="connsiteY133" fmla="*/ 1919610 h 2237474"/>
              <a:gd name="connsiteX134" fmla="*/ 3123424 w 12192000"/>
              <a:gd name="connsiteY134" fmla="*/ 1952930 h 2237474"/>
              <a:gd name="connsiteX135" fmla="*/ 3009910 w 12192000"/>
              <a:gd name="connsiteY135" fmla="*/ 1957866 h 2237474"/>
              <a:gd name="connsiteX136" fmla="*/ 2995934 w 12192000"/>
              <a:gd name="connsiteY136" fmla="*/ 1967085 h 2237474"/>
              <a:gd name="connsiteX137" fmla="*/ 2980071 w 12192000"/>
              <a:gd name="connsiteY137" fmla="*/ 1972988 h 2237474"/>
              <a:gd name="connsiteX138" fmla="*/ 2978094 w 12192000"/>
              <a:gd name="connsiteY138" fmla="*/ 1972369 h 2237474"/>
              <a:gd name="connsiteX139" fmla="*/ 2942858 w 12192000"/>
              <a:gd name="connsiteY139" fmla="*/ 1981367 h 2237474"/>
              <a:gd name="connsiteX140" fmla="*/ 2875436 w 12192000"/>
              <a:gd name="connsiteY140" fmla="*/ 1996977 h 2237474"/>
              <a:gd name="connsiteX141" fmla="*/ 2874892 w 12192000"/>
              <a:gd name="connsiteY141" fmla="*/ 1996085 h 2237474"/>
              <a:gd name="connsiteX142" fmla="*/ 2864145 w 12192000"/>
              <a:gd name="connsiteY142" fmla="*/ 1994061 h 2237474"/>
              <a:gd name="connsiteX143" fmla="*/ 2843662 w 12192000"/>
              <a:gd name="connsiteY143" fmla="*/ 1992498 h 2237474"/>
              <a:gd name="connsiteX144" fmla="*/ 2796128 w 12192000"/>
              <a:gd name="connsiteY144" fmla="*/ 1976403 h 2237474"/>
              <a:gd name="connsiteX145" fmla="*/ 2756784 w 12192000"/>
              <a:gd name="connsiteY145" fmla="*/ 1985116 h 2237474"/>
              <a:gd name="connsiteX146" fmla="*/ 2748833 w 12192000"/>
              <a:gd name="connsiteY146" fmla="*/ 1986323 h 2237474"/>
              <a:gd name="connsiteX147" fmla="*/ 2748661 w 12192000"/>
              <a:gd name="connsiteY147" fmla="*/ 1986122 h 2237474"/>
              <a:gd name="connsiteX148" fmla="*/ 2740251 w 12192000"/>
              <a:gd name="connsiteY148" fmla="*/ 1986946 h 2237474"/>
              <a:gd name="connsiteX149" fmla="*/ 2718916 w 12192000"/>
              <a:gd name="connsiteY149" fmla="*/ 1990867 h 2237474"/>
              <a:gd name="connsiteX150" fmla="*/ 2713522 w 12192000"/>
              <a:gd name="connsiteY150" fmla="*/ 1990173 h 2237474"/>
              <a:gd name="connsiteX151" fmla="*/ 2680597 w 12192000"/>
              <a:gd name="connsiteY151" fmla="*/ 1984996 h 2237474"/>
              <a:gd name="connsiteX152" fmla="*/ 2578178 w 12192000"/>
              <a:gd name="connsiteY152" fmla="*/ 1990531 h 2237474"/>
              <a:gd name="connsiteX153" fmla="*/ 2476147 w 12192000"/>
              <a:gd name="connsiteY153" fmla="*/ 1998305 h 2237474"/>
              <a:gd name="connsiteX154" fmla="*/ 2373568 w 12192000"/>
              <a:gd name="connsiteY154" fmla="*/ 2003219 h 2237474"/>
              <a:gd name="connsiteX155" fmla="*/ 2321399 w 12192000"/>
              <a:gd name="connsiteY155" fmla="*/ 1989467 h 2237474"/>
              <a:gd name="connsiteX156" fmla="*/ 2315525 w 12192000"/>
              <a:gd name="connsiteY156" fmla="*/ 1989708 h 2237474"/>
              <a:gd name="connsiteX157" fmla="*/ 2300792 w 12192000"/>
              <a:gd name="connsiteY157" fmla="*/ 1994290 h 2237474"/>
              <a:gd name="connsiteX158" fmla="*/ 2295469 w 12192000"/>
              <a:gd name="connsiteY158" fmla="*/ 1996659 h 2237474"/>
              <a:gd name="connsiteX159" fmla="*/ 2287219 w 12192000"/>
              <a:gd name="connsiteY159" fmla="*/ 1998750 h 2237474"/>
              <a:gd name="connsiteX160" fmla="*/ 2286948 w 12192000"/>
              <a:gd name="connsiteY160" fmla="*/ 1998596 h 2237474"/>
              <a:gd name="connsiteX161" fmla="*/ 2243069 w 12192000"/>
              <a:gd name="connsiteY161" fmla="*/ 2015111 h 2237474"/>
              <a:gd name="connsiteX162" fmla="*/ 2186609 w 12192000"/>
              <a:gd name="connsiteY162" fmla="*/ 2008263 h 2237474"/>
              <a:gd name="connsiteX163" fmla="*/ 2164831 w 12192000"/>
              <a:gd name="connsiteY163" fmla="*/ 2010143 h 2237474"/>
              <a:gd name="connsiteX164" fmla="*/ 2152836 w 12192000"/>
              <a:gd name="connsiteY164" fmla="*/ 2010048 h 2237474"/>
              <a:gd name="connsiteX165" fmla="*/ 2117102 w 12192000"/>
              <a:gd name="connsiteY165" fmla="*/ 2023004 h 2237474"/>
              <a:gd name="connsiteX166" fmla="*/ 2111935 w 12192000"/>
              <a:gd name="connsiteY166" fmla="*/ 2023163 h 2237474"/>
              <a:gd name="connsiteX167" fmla="*/ 2089991 w 12192000"/>
              <a:gd name="connsiteY167" fmla="*/ 2034193 h 2237474"/>
              <a:gd name="connsiteX168" fmla="*/ 2058061 w 12192000"/>
              <a:gd name="connsiteY168" fmla="*/ 2047942 h 2237474"/>
              <a:gd name="connsiteX169" fmla="*/ 2055737 w 12192000"/>
              <a:gd name="connsiteY169" fmla="*/ 2047704 h 2237474"/>
              <a:gd name="connsiteX170" fmla="*/ 2042244 w 12192000"/>
              <a:gd name="connsiteY170" fmla="*/ 2055560 h 2237474"/>
              <a:gd name="connsiteX171" fmla="*/ 1976224 w 12192000"/>
              <a:gd name="connsiteY171" fmla="*/ 2074257 h 2237474"/>
              <a:gd name="connsiteX172" fmla="*/ 1877728 w 12192000"/>
              <a:gd name="connsiteY172" fmla="*/ 2101004 h 2237474"/>
              <a:gd name="connsiteX173" fmla="*/ 1759056 w 12192000"/>
              <a:gd name="connsiteY173" fmla="*/ 2125608 h 2237474"/>
              <a:gd name="connsiteX174" fmla="*/ 1637948 w 12192000"/>
              <a:gd name="connsiteY174" fmla="*/ 2172597 h 2237474"/>
              <a:gd name="connsiteX175" fmla="*/ 1434549 w 12192000"/>
              <a:gd name="connsiteY175" fmla="*/ 2234522 h 2237474"/>
              <a:gd name="connsiteX176" fmla="*/ 1398481 w 12192000"/>
              <a:gd name="connsiteY176" fmla="*/ 2237074 h 2237474"/>
              <a:gd name="connsiteX177" fmla="*/ 1398407 w 12192000"/>
              <a:gd name="connsiteY177" fmla="*/ 2237095 h 2237474"/>
              <a:gd name="connsiteX178" fmla="*/ 1370962 w 12192000"/>
              <a:gd name="connsiteY178" fmla="*/ 2237474 h 2237474"/>
              <a:gd name="connsiteX179" fmla="*/ 1356367 w 12192000"/>
              <a:gd name="connsiteY179" fmla="*/ 2235089 h 2237474"/>
              <a:gd name="connsiteX180" fmla="*/ 1324828 w 12192000"/>
              <a:gd name="connsiteY180" fmla="*/ 2231968 h 2237474"/>
              <a:gd name="connsiteX181" fmla="*/ 1297744 w 12192000"/>
              <a:gd name="connsiteY181" fmla="*/ 2235849 h 2237474"/>
              <a:gd name="connsiteX182" fmla="*/ 1286236 w 12192000"/>
              <a:gd name="connsiteY182" fmla="*/ 2233135 h 2237474"/>
              <a:gd name="connsiteX183" fmla="*/ 1283504 w 12192000"/>
              <a:gd name="connsiteY183" fmla="*/ 2233797 h 2237474"/>
              <a:gd name="connsiteX184" fmla="*/ 1279765 w 12192000"/>
              <a:gd name="connsiteY184" fmla="*/ 2229639 h 2237474"/>
              <a:gd name="connsiteX185" fmla="*/ 1195347 w 12192000"/>
              <a:gd name="connsiteY185" fmla="*/ 2212354 h 2237474"/>
              <a:gd name="connsiteX186" fmla="*/ 970251 w 12192000"/>
              <a:gd name="connsiteY186" fmla="*/ 2221029 h 2237474"/>
              <a:gd name="connsiteX187" fmla="*/ 812914 w 12192000"/>
              <a:gd name="connsiteY187" fmla="*/ 2202752 h 2237474"/>
              <a:gd name="connsiteX188" fmla="*/ 800195 w 12192000"/>
              <a:gd name="connsiteY188" fmla="*/ 2209407 h 2237474"/>
              <a:gd name="connsiteX189" fmla="*/ 784978 w 12192000"/>
              <a:gd name="connsiteY189" fmla="*/ 2212360 h 2237474"/>
              <a:gd name="connsiteX190" fmla="*/ 681987 w 12192000"/>
              <a:gd name="connsiteY190" fmla="*/ 2216757 h 2237474"/>
              <a:gd name="connsiteX191" fmla="*/ 669923 w 12192000"/>
              <a:gd name="connsiteY191" fmla="*/ 2211682 h 2237474"/>
              <a:gd name="connsiteX192" fmla="*/ 648680 w 12192000"/>
              <a:gd name="connsiteY192" fmla="*/ 2206229 h 2237474"/>
              <a:gd name="connsiteX193" fmla="*/ 597225 w 12192000"/>
              <a:gd name="connsiteY193" fmla="*/ 2180999 h 2237474"/>
              <a:gd name="connsiteX194" fmla="*/ 558449 w 12192000"/>
              <a:gd name="connsiteY194" fmla="*/ 2182346 h 2237474"/>
              <a:gd name="connsiteX195" fmla="*/ 550517 w 12192000"/>
              <a:gd name="connsiteY195" fmla="*/ 2182060 h 2237474"/>
              <a:gd name="connsiteX196" fmla="*/ 550309 w 12192000"/>
              <a:gd name="connsiteY196" fmla="*/ 2181825 h 2237474"/>
              <a:gd name="connsiteX197" fmla="*/ 541836 w 12192000"/>
              <a:gd name="connsiteY197" fmla="*/ 2181063 h 2237474"/>
              <a:gd name="connsiteX198" fmla="*/ 536057 w 12192000"/>
              <a:gd name="connsiteY198" fmla="*/ 2181537 h 2237474"/>
              <a:gd name="connsiteX199" fmla="*/ 520671 w 12192000"/>
              <a:gd name="connsiteY199" fmla="*/ 2180980 h 2237474"/>
              <a:gd name="connsiteX200" fmla="*/ 515024 w 12192000"/>
              <a:gd name="connsiteY200" fmla="*/ 2179258 h 2237474"/>
              <a:gd name="connsiteX201" fmla="*/ 512278 w 12192000"/>
              <a:gd name="connsiteY201" fmla="*/ 2176369 h 2237474"/>
              <a:gd name="connsiteX202" fmla="*/ 480419 w 12192000"/>
              <a:gd name="connsiteY202" fmla="*/ 2167807 h 2237474"/>
              <a:gd name="connsiteX203" fmla="*/ 413835 w 12192000"/>
              <a:gd name="connsiteY203" fmla="*/ 2156783 h 2237474"/>
              <a:gd name="connsiteX204" fmla="*/ 376513 w 12192000"/>
              <a:gd name="connsiteY204" fmla="*/ 2154014 h 2237474"/>
              <a:gd name="connsiteX205" fmla="*/ 273386 w 12192000"/>
              <a:gd name="connsiteY205" fmla="*/ 2142551 h 2237474"/>
              <a:gd name="connsiteX206" fmla="*/ 169207 w 12192000"/>
              <a:gd name="connsiteY206" fmla="*/ 2128100 h 2237474"/>
              <a:gd name="connsiteX207" fmla="*/ 93149 w 12192000"/>
              <a:gd name="connsiteY207" fmla="*/ 2105324 h 2237474"/>
              <a:gd name="connsiteX208" fmla="*/ 88109 w 12192000"/>
              <a:gd name="connsiteY208" fmla="*/ 2106704 h 2237474"/>
              <a:gd name="connsiteX209" fmla="*/ 80022 w 12192000"/>
              <a:gd name="connsiteY209" fmla="*/ 2107254 h 2237474"/>
              <a:gd name="connsiteX210" fmla="*/ 79717 w 12192000"/>
              <a:gd name="connsiteY210" fmla="*/ 2107046 h 2237474"/>
              <a:gd name="connsiteX211" fmla="*/ 72352 w 12192000"/>
              <a:gd name="connsiteY211" fmla="*/ 2107991 h 2237474"/>
              <a:gd name="connsiteX212" fmla="*/ 37645 w 12192000"/>
              <a:gd name="connsiteY212" fmla="*/ 2115401 h 2237474"/>
              <a:gd name="connsiteX213" fmla="*/ 4572 w 12192000"/>
              <a:gd name="connsiteY213" fmla="*/ 2111091 h 2237474"/>
              <a:gd name="connsiteX214" fmla="*/ 0 w 12192000"/>
              <a:gd name="connsiteY214" fmla="*/ 2110468 h 2237474"/>
              <a:gd name="connsiteX215" fmla="*/ 0 w 12192000"/>
              <a:gd name="connsiteY21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97365 w 12192000"/>
              <a:gd name="connsiteY46" fmla="*/ 1105869 h 2237474"/>
              <a:gd name="connsiteX47" fmla="*/ 8665605 w 12192000"/>
              <a:gd name="connsiteY47" fmla="*/ 1110791 h 2237474"/>
              <a:gd name="connsiteX48" fmla="*/ 8584946 w 12192000"/>
              <a:gd name="connsiteY48" fmla="*/ 1135226 h 2237474"/>
              <a:gd name="connsiteX49" fmla="*/ 8460755 w 12192000"/>
              <a:gd name="connsiteY49" fmla="*/ 1203427 h 2237474"/>
              <a:gd name="connsiteX50" fmla="*/ 8419755 w 12192000"/>
              <a:gd name="connsiteY50" fmla="*/ 1216260 h 2237474"/>
              <a:gd name="connsiteX51" fmla="*/ 8411626 w 12192000"/>
              <a:gd name="connsiteY51" fmla="*/ 1214397 h 2237474"/>
              <a:gd name="connsiteX52" fmla="*/ 8363469 w 12192000"/>
              <a:gd name="connsiteY52" fmla="*/ 1246658 h 2237474"/>
              <a:gd name="connsiteX53" fmla="*/ 8275497 w 12192000"/>
              <a:gd name="connsiteY53" fmla="*/ 1264396 h 2237474"/>
              <a:gd name="connsiteX54" fmla="*/ 8206287 w 12192000"/>
              <a:gd name="connsiteY54" fmla="*/ 1273060 h 2237474"/>
              <a:gd name="connsiteX55" fmla="*/ 8168705 w 12192000"/>
              <a:gd name="connsiteY55" fmla="*/ 1279956 h 2237474"/>
              <a:gd name="connsiteX56" fmla="*/ 8139997 w 12192000"/>
              <a:gd name="connsiteY56" fmla="*/ 1282713 h 2237474"/>
              <a:gd name="connsiteX57" fmla="*/ 8074238 w 12192000"/>
              <a:gd name="connsiteY57" fmla="*/ 1301895 h 2237474"/>
              <a:gd name="connsiteX58" fmla="*/ 7968292 w 12192000"/>
              <a:gd name="connsiteY58" fmla="*/ 1338779 h 2237474"/>
              <a:gd name="connsiteX59" fmla="*/ 7945122 w 12192000"/>
              <a:gd name="connsiteY59" fmla="*/ 1345477 h 2237474"/>
              <a:gd name="connsiteX60" fmla="*/ 7902328 w 12192000"/>
              <a:gd name="connsiteY60" fmla="*/ 1345865 h 2237474"/>
              <a:gd name="connsiteX61" fmla="*/ 7875879 w 12192000"/>
              <a:gd name="connsiteY61" fmla="*/ 1345646 h 2237474"/>
              <a:gd name="connsiteX62" fmla="*/ 7840612 w 12192000"/>
              <a:gd name="connsiteY62" fmla="*/ 1369373 h 2237474"/>
              <a:gd name="connsiteX63" fmla="*/ 7786819 w 12192000"/>
              <a:gd name="connsiteY63" fmla="*/ 1378970 h 2237474"/>
              <a:gd name="connsiteX64" fmla="*/ 7548172 w 12192000"/>
              <a:gd name="connsiteY64" fmla="*/ 1417460 h 2237474"/>
              <a:gd name="connsiteX65" fmla="*/ 7483437 w 12192000"/>
              <a:gd name="connsiteY65" fmla="*/ 1478152 h 2237474"/>
              <a:gd name="connsiteX66" fmla="*/ 7377870 w 12192000"/>
              <a:gd name="connsiteY66" fmla="*/ 1523319 h 2237474"/>
              <a:gd name="connsiteX67" fmla="*/ 7230737 w 12192000"/>
              <a:gd name="connsiteY67" fmla="*/ 1562633 h 2237474"/>
              <a:gd name="connsiteX68" fmla="*/ 7224458 w 12192000"/>
              <a:gd name="connsiteY68" fmla="*/ 1573008 h 2237474"/>
              <a:gd name="connsiteX69" fmla="*/ 7213486 w 12192000"/>
              <a:gd name="connsiteY69" fmla="*/ 1580987 h 2237474"/>
              <a:gd name="connsiteX70" fmla="*/ 7183121 w 12192000"/>
              <a:gd name="connsiteY70" fmla="*/ 1595162 h 2237474"/>
              <a:gd name="connsiteX71" fmla="*/ 7164601 w 12192000"/>
              <a:gd name="connsiteY71" fmla="*/ 1606490 h 2237474"/>
              <a:gd name="connsiteX72" fmla="*/ 7114651 w 12192000"/>
              <a:gd name="connsiteY72" fmla="*/ 1620959 h 2237474"/>
              <a:gd name="connsiteX73" fmla="*/ 7092727 w 12192000"/>
              <a:gd name="connsiteY73" fmla="*/ 1623628 h 2237474"/>
              <a:gd name="connsiteX74" fmla="*/ 7031309 w 12192000"/>
              <a:gd name="connsiteY74" fmla="*/ 1619451 h 2237474"/>
              <a:gd name="connsiteX75" fmla="*/ 6999084 w 12192000"/>
              <a:gd name="connsiteY75" fmla="*/ 1634317 h 2237474"/>
              <a:gd name="connsiteX76" fmla="*/ 6992107 w 12192000"/>
              <a:gd name="connsiteY76" fmla="*/ 1636860 h 2237474"/>
              <a:gd name="connsiteX77" fmla="*/ 6991765 w 12192000"/>
              <a:gd name="connsiteY77" fmla="*/ 1636725 h 2237474"/>
              <a:gd name="connsiteX78" fmla="*/ 6900177 w 12192000"/>
              <a:gd name="connsiteY78" fmla="*/ 1636016 h 2237474"/>
              <a:gd name="connsiteX79" fmla="*/ 6795372 w 12192000"/>
              <a:gd name="connsiteY79" fmla="*/ 1644845 h 2237474"/>
              <a:gd name="connsiteX80" fmla="*/ 6692251 w 12192000"/>
              <a:gd name="connsiteY80" fmla="*/ 1656357 h 2237474"/>
              <a:gd name="connsiteX81" fmla="*/ 6655235 w 12192000"/>
              <a:gd name="connsiteY81" fmla="*/ 1661869 h 2237474"/>
              <a:gd name="connsiteX82" fmla="*/ 6587857 w 12192000"/>
              <a:gd name="connsiteY82" fmla="*/ 1665769 h 2237474"/>
              <a:gd name="connsiteX83" fmla="*/ 6554894 w 12192000"/>
              <a:gd name="connsiteY83" fmla="*/ 1664428 h 2237474"/>
              <a:gd name="connsiteX84" fmla="*/ 6516595 w 12192000"/>
              <a:gd name="connsiteY84" fmla="*/ 1667475 h 2237474"/>
              <a:gd name="connsiteX85" fmla="*/ 6508541 w 12192000"/>
              <a:gd name="connsiteY85" fmla="*/ 1668757 h 2237474"/>
              <a:gd name="connsiteX86" fmla="*/ 6471012 w 12192000"/>
              <a:gd name="connsiteY86" fmla="*/ 1678604 h 2237474"/>
              <a:gd name="connsiteX87" fmla="*/ 6415265 w 12192000"/>
              <a:gd name="connsiteY87" fmla="*/ 1665317 h 2237474"/>
              <a:gd name="connsiteX88" fmla="*/ 6364035 w 12192000"/>
              <a:gd name="connsiteY88" fmla="*/ 1667683 h 2237474"/>
              <a:gd name="connsiteX89" fmla="*/ 6280959 w 12192000"/>
              <a:gd name="connsiteY89" fmla="*/ 1689329 h 2237474"/>
              <a:gd name="connsiteX90" fmla="*/ 6243319 w 12192000"/>
              <a:gd name="connsiteY90" fmla="*/ 1695560 h 2237474"/>
              <a:gd name="connsiteX91" fmla="*/ 6098321 w 12192000"/>
              <a:gd name="connsiteY91" fmla="*/ 1721646 h 2237474"/>
              <a:gd name="connsiteX92" fmla="*/ 5880652 w 12192000"/>
              <a:gd name="connsiteY92" fmla="*/ 1779643 h 2237474"/>
              <a:gd name="connsiteX93" fmla="*/ 5785959 w 12192000"/>
              <a:gd name="connsiteY93" fmla="*/ 1775307 h 2237474"/>
              <a:gd name="connsiteX94" fmla="*/ 5643534 w 12192000"/>
              <a:gd name="connsiteY94" fmla="*/ 1802919 h 2237474"/>
              <a:gd name="connsiteX95" fmla="*/ 5518799 w 12192000"/>
              <a:gd name="connsiteY95" fmla="*/ 1818312 h 2237474"/>
              <a:gd name="connsiteX96" fmla="*/ 5505014 w 12192000"/>
              <a:gd name="connsiteY96" fmla="*/ 1819259 h 2237474"/>
              <a:gd name="connsiteX97" fmla="*/ 5453307 w 12192000"/>
              <a:gd name="connsiteY97" fmla="*/ 1815450 h 2237474"/>
              <a:gd name="connsiteX98" fmla="*/ 5364192 w 12192000"/>
              <a:gd name="connsiteY98" fmla="*/ 1826074 h 2237474"/>
              <a:gd name="connsiteX99" fmla="*/ 5350380 w 12192000"/>
              <a:gd name="connsiteY99" fmla="*/ 1830891 h 2237474"/>
              <a:gd name="connsiteX100" fmla="*/ 5259633 w 12192000"/>
              <a:gd name="connsiteY100" fmla="*/ 1837160 h 2237474"/>
              <a:gd name="connsiteX101" fmla="*/ 5197513 w 12192000"/>
              <a:gd name="connsiteY101" fmla="*/ 1844718 h 2237474"/>
              <a:gd name="connsiteX102" fmla="*/ 5168852 w 12192000"/>
              <a:gd name="connsiteY102" fmla="*/ 1844846 h 2237474"/>
              <a:gd name="connsiteX103" fmla="*/ 5114927 w 12192000"/>
              <a:gd name="connsiteY103" fmla="*/ 1847827 h 2237474"/>
              <a:gd name="connsiteX104" fmla="*/ 5108970 w 12192000"/>
              <a:gd name="connsiteY104" fmla="*/ 1847935 h 2237474"/>
              <a:gd name="connsiteX105" fmla="*/ 5067961 w 12192000"/>
              <a:gd name="connsiteY105" fmla="*/ 1845917 h 2237474"/>
              <a:gd name="connsiteX106" fmla="*/ 5007075 w 12192000"/>
              <a:gd name="connsiteY106" fmla="*/ 1838626 h 2237474"/>
              <a:gd name="connsiteX107" fmla="*/ 4944087 w 12192000"/>
              <a:gd name="connsiteY107" fmla="*/ 1823332 h 2237474"/>
              <a:gd name="connsiteX108" fmla="*/ 4907662 w 12192000"/>
              <a:gd name="connsiteY108" fmla="*/ 1816900 h 2237474"/>
              <a:gd name="connsiteX109" fmla="*/ 4882386 w 12192000"/>
              <a:gd name="connsiteY109" fmla="*/ 1809844 h 2237474"/>
              <a:gd name="connsiteX110" fmla="*/ 4811440 w 12192000"/>
              <a:gd name="connsiteY110" fmla="*/ 1804655 h 2237474"/>
              <a:gd name="connsiteX111" fmla="*/ 4691075 w 12192000"/>
              <a:gd name="connsiteY111" fmla="*/ 1801389 h 2237474"/>
              <a:gd name="connsiteX112" fmla="*/ 4611738 w 12192000"/>
              <a:gd name="connsiteY112" fmla="*/ 1776964 h 2237474"/>
              <a:gd name="connsiteX113" fmla="*/ 4560070 w 12192000"/>
              <a:gd name="connsiteY113" fmla="*/ 1785640 h 2237474"/>
              <a:gd name="connsiteX114" fmla="*/ 4536503 w 12192000"/>
              <a:gd name="connsiteY114" fmla="*/ 1785334 h 2237474"/>
              <a:gd name="connsiteX115" fmla="*/ 4513724 w 12192000"/>
              <a:gd name="connsiteY115" fmla="*/ 1791996 h 2237474"/>
              <a:gd name="connsiteX116" fmla="*/ 4459810 w 12192000"/>
              <a:gd name="connsiteY116" fmla="*/ 1797886 h 2237474"/>
              <a:gd name="connsiteX117" fmla="*/ 4379064 w 12192000"/>
              <a:gd name="connsiteY117" fmla="*/ 1817177 h 2237474"/>
              <a:gd name="connsiteX118" fmla="*/ 4319209 w 12192000"/>
              <a:gd name="connsiteY118" fmla="*/ 1834833 h 2237474"/>
              <a:gd name="connsiteX119" fmla="*/ 4290981 w 12192000"/>
              <a:gd name="connsiteY119" fmla="*/ 1839677 h 2237474"/>
              <a:gd name="connsiteX120" fmla="*/ 4285792 w 12192000"/>
              <a:gd name="connsiteY120" fmla="*/ 1836231 h 2237474"/>
              <a:gd name="connsiteX121" fmla="*/ 4238372 w 12192000"/>
              <a:gd name="connsiteY121" fmla="*/ 1851480 h 2237474"/>
              <a:gd name="connsiteX122" fmla="*/ 4232517 w 12192000"/>
              <a:gd name="connsiteY122" fmla="*/ 1852567 h 2237474"/>
              <a:gd name="connsiteX123" fmla="*/ 4191732 w 12192000"/>
              <a:gd name="connsiteY123" fmla="*/ 1857328 h 2237474"/>
              <a:gd name="connsiteX124" fmla="*/ 4065532 w 12192000"/>
              <a:gd name="connsiteY124" fmla="*/ 1855477 h 2237474"/>
              <a:gd name="connsiteX125" fmla="*/ 4028460 w 12192000"/>
              <a:gd name="connsiteY125" fmla="*/ 1855137 h 2237474"/>
              <a:gd name="connsiteX126" fmla="*/ 4002267 w 12192000"/>
              <a:gd name="connsiteY126" fmla="*/ 1852352 h 2237474"/>
              <a:gd name="connsiteX127" fmla="*/ 3931396 w 12192000"/>
              <a:gd name="connsiteY127" fmla="*/ 1858915 h 2237474"/>
              <a:gd name="connsiteX128" fmla="*/ 3812162 w 12192000"/>
              <a:gd name="connsiteY128" fmla="*/ 1875501 h 2237474"/>
              <a:gd name="connsiteX129" fmla="*/ 3729530 w 12192000"/>
              <a:gd name="connsiteY129" fmla="*/ 1864513 h 2237474"/>
              <a:gd name="connsiteX130" fmla="*/ 3680177 w 12192000"/>
              <a:gd name="connsiteY130" fmla="*/ 1881552 h 2237474"/>
              <a:gd name="connsiteX131" fmla="*/ 3567259 w 12192000"/>
              <a:gd name="connsiteY131" fmla="*/ 1893482 h 2237474"/>
              <a:gd name="connsiteX132" fmla="*/ 3405770 w 12192000"/>
              <a:gd name="connsiteY132" fmla="*/ 1904591 h 2237474"/>
              <a:gd name="connsiteX133" fmla="*/ 3280097 w 12192000"/>
              <a:gd name="connsiteY133" fmla="*/ 1919610 h 2237474"/>
              <a:gd name="connsiteX134" fmla="*/ 3123424 w 12192000"/>
              <a:gd name="connsiteY134" fmla="*/ 1952930 h 2237474"/>
              <a:gd name="connsiteX135" fmla="*/ 3009910 w 12192000"/>
              <a:gd name="connsiteY135" fmla="*/ 1957866 h 2237474"/>
              <a:gd name="connsiteX136" fmla="*/ 2995934 w 12192000"/>
              <a:gd name="connsiteY136" fmla="*/ 1967085 h 2237474"/>
              <a:gd name="connsiteX137" fmla="*/ 2980071 w 12192000"/>
              <a:gd name="connsiteY137" fmla="*/ 1972988 h 2237474"/>
              <a:gd name="connsiteX138" fmla="*/ 2978094 w 12192000"/>
              <a:gd name="connsiteY138" fmla="*/ 1972369 h 2237474"/>
              <a:gd name="connsiteX139" fmla="*/ 2942858 w 12192000"/>
              <a:gd name="connsiteY139" fmla="*/ 1981367 h 2237474"/>
              <a:gd name="connsiteX140" fmla="*/ 2875436 w 12192000"/>
              <a:gd name="connsiteY140" fmla="*/ 1996977 h 2237474"/>
              <a:gd name="connsiteX141" fmla="*/ 2874892 w 12192000"/>
              <a:gd name="connsiteY141" fmla="*/ 1996085 h 2237474"/>
              <a:gd name="connsiteX142" fmla="*/ 2864145 w 12192000"/>
              <a:gd name="connsiteY142" fmla="*/ 1994061 h 2237474"/>
              <a:gd name="connsiteX143" fmla="*/ 2843662 w 12192000"/>
              <a:gd name="connsiteY143" fmla="*/ 1992498 h 2237474"/>
              <a:gd name="connsiteX144" fmla="*/ 2796128 w 12192000"/>
              <a:gd name="connsiteY144" fmla="*/ 1976403 h 2237474"/>
              <a:gd name="connsiteX145" fmla="*/ 2756784 w 12192000"/>
              <a:gd name="connsiteY145" fmla="*/ 1985116 h 2237474"/>
              <a:gd name="connsiteX146" fmla="*/ 2748833 w 12192000"/>
              <a:gd name="connsiteY146" fmla="*/ 1986323 h 2237474"/>
              <a:gd name="connsiteX147" fmla="*/ 2748661 w 12192000"/>
              <a:gd name="connsiteY147" fmla="*/ 1986122 h 2237474"/>
              <a:gd name="connsiteX148" fmla="*/ 2740251 w 12192000"/>
              <a:gd name="connsiteY148" fmla="*/ 1986946 h 2237474"/>
              <a:gd name="connsiteX149" fmla="*/ 2718916 w 12192000"/>
              <a:gd name="connsiteY149" fmla="*/ 1990867 h 2237474"/>
              <a:gd name="connsiteX150" fmla="*/ 2713522 w 12192000"/>
              <a:gd name="connsiteY150" fmla="*/ 1990173 h 2237474"/>
              <a:gd name="connsiteX151" fmla="*/ 2680597 w 12192000"/>
              <a:gd name="connsiteY151" fmla="*/ 1984996 h 2237474"/>
              <a:gd name="connsiteX152" fmla="*/ 2578178 w 12192000"/>
              <a:gd name="connsiteY152" fmla="*/ 1990531 h 2237474"/>
              <a:gd name="connsiteX153" fmla="*/ 2476147 w 12192000"/>
              <a:gd name="connsiteY153" fmla="*/ 1998305 h 2237474"/>
              <a:gd name="connsiteX154" fmla="*/ 2373568 w 12192000"/>
              <a:gd name="connsiteY154" fmla="*/ 2003219 h 2237474"/>
              <a:gd name="connsiteX155" fmla="*/ 2321399 w 12192000"/>
              <a:gd name="connsiteY155" fmla="*/ 1989467 h 2237474"/>
              <a:gd name="connsiteX156" fmla="*/ 2315525 w 12192000"/>
              <a:gd name="connsiteY156" fmla="*/ 1989708 h 2237474"/>
              <a:gd name="connsiteX157" fmla="*/ 2300792 w 12192000"/>
              <a:gd name="connsiteY157" fmla="*/ 1994290 h 2237474"/>
              <a:gd name="connsiteX158" fmla="*/ 2295469 w 12192000"/>
              <a:gd name="connsiteY158" fmla="*/ 1996659 h 2237474"/>
              <a:gd name="connsiteX159" fmla="*/ 2287219 w 12192000"/>
              <a:gd name="connsiteY159" fmla="*/ 1998750 h 2237474"/>
              <a:gd name="connsiteX160" fmla="*/ 2286948 w 12192000"/>
              <a:gd name="connsiteY160" fmla="*/ 1998596 h 2237474"/>
              <a:gd name="connsiteX161" fmla="*/ 2243069 w 12192000"/>
              <a:gd name="connsiteY161" fmla="*/ 2015111 h 2237474"/>
              <a:gd name="connsiteX162" fmla="*/ 2186609 w 12192000"/>
              <a:gd name="connsiteY162" fmla="*/ 2008263 h 2237474"/>
              <a:gd name="connsiteX163" fmla="*/ 2164831 w 12192000"/>
              <a:gd name="connsiteY163" fmla="*/ 2010143 h 2237474"/>
              <a:gd name="connsiteX164" fmla="*/ 2152836 w 12192000"/>
              <a:gd name="connsiteY164" fmla="*/ 2010048 h 2237474"/>
              <a:gd name="connsiteX165" fmla="*/ 2117102 w 12192000"/>
              <a:gd name="connsiteY165" fmla="*/ 2023004 h 2237474"/>
              <a:gd name="connsiteX166" fmla="*/ 2111935 w 12192000"/>
              <a:gd name="connsiteY166" fmla="*/ 2023163 h 2237474"/>
              <a:gd name="connsiteX167" fmla="*/ 2089991 w 12192000"/>
              <a:gd name="connsiteY167" fmla="*/ 2034193 h 2237474"/>
              <a:gd name="connsiteX168" fmla="*/ 2058061 w 12192000"/>
              <a:gd name="connsiteY168" fmla="*/ 2047942 h 2237474"/>
              <a:gd name="connsiteX169" fmla="*/ 2055737 w 12192000"/>
              <a:gd name="connsiteY169" fmla="*/ 2047704 h 2237474"/>
              <a:gd name="connsiteX170" fmla="*/ 2042244 w 12192000"/>
              <a:gd name="connsiteY170" fmla="*/ 2055560 h 2237474"/>
              <a:gd name="connsiteX171" fmla="*/ 1976224 w 12192000"/>
              <a:gd name="connsiteY171" fmla="*/ 2074257 h 2237474"/>
              <a:gd name="connsiteX172" fmla="*/ 1877728 w 12192000"/>
              <a:gd name="connsiteY172" fmla="*/ 2101004 h 2237474"/>
              <a:gd name="connsiteX173" fmla="*/ 1759056 w 12192000"/>
              <a:gd name="connsiteY173" fmla="*/ 2125608 h 2237474"/>
              <a:gd name="connsiteX174" fmla="*/ 1637948 w 12192000"/>
              <a:gd name="connsiteY174" fmla="*/ 2172597 h 2237474"/>
              <a:gd name="connsiteX175" fmla="*/ 1434549 w 12192000"/>
              <a:gd name="connsiteY175" fmla="*/ 2234522 h 2237474"/>
              <a:gd name="connsiteX176" fmla="*/ 1398481 w 12192000"/>
              <a:gd name="connsiteY176" fmla="*/ 2237074 h 2237474"/>
              <a:gd name="connsiteX177" fmla="*/ 1398407 w 12192000"/>
              <a:gd name="connsiteY177" fmla="*/ 2237095 h 2237474"/>
              <a:gd name="connsiteX178" fmla="*/ 1370962 w 12192000"/>
              <a:gd name="connsiteY178" fmla="*/ 2237474 h 2237474"/>
              <a:gd name="connsiteX179" fmla="*/ 1356367 w 12192000"/>
              <a:gd name="connsiteY179" fmla="*/ 2235089 h 2237474"/>
              <a:gd name="connsiteX180" fmla="*/ 1324828 w 12192000"/>
              <a:gd name="connsiteY180" fmla="*/ 2231968 h 2237474"/>
              <a:gd name="connsiteX181" fmla="*/ 1297744 w 12192000"/>
              <a:gd name="connsiteY181" fmla="*/ 2235849 h 2237474"/>
              <a:gd name="connsiteX182" fmla="*/ 1286236 w 12192000"/>
              <a:gd name="connsiteY182" fmla="*/ 2233135 h 2237474"/>
              <a:gd name="connsiteX183" fmla="*/ 1283504 w 12192000"/>
              <a:gd name="connsiteY183" fmla="*/ 2233797 h 2237474"/>
              <a:gd name="connsiteX184" fmla="*/ 1279765 w 12192000"/>
              <a:gd name="connsiteY184" fmla="*/ 2229639 h 2237474"/>
              <a:gd name="connsiteX185" fmla="*/ 1195347 w 12192000"/>
              <a:gd name="connsiteY185" fmla="*/ 2212354 h 2237474"/>
              <a:gd name="connsiteX186" fmla="*/ 970251 w 12192000"/>
              <a:gd name="connsiteY186" fmla="*/ 2221029 h 2237474"/>
              <a:gd name="connsiteX187" fmla="*/ 812914 w 12192000"/>
              <a:gd name="connsiteY187" fmla="*/ 2202752 h 2237474"/>
              <a:gd name="connsiteX188" fmla="*/ 800195 w 12192000"/>
              <a:gd name="connsiteY188" fmla="*/ 2209407 h 2237474"/>
              <a:gd name="connsiteX189" fmla="*/ 784978 w 12192000"/>
              <a:gd name="connsiteY189" fmla="*/ 2212360 h 2237474"/>
              <a:gd name="connsiteX190" fmla="*/ 681987 w 12192000"/>
              <a:gd name="connsiteY190" fmla="*/ 2216757 h 2237474"/>
              <a:gd name="connsiteX191" fmla="*/ 669923 w 12192000"/>
              <a:gd name="connsiteY191" fmla="*/ 2211682 h 2237474"/>
              <a:gd name="connsiteX192" fmla="*/ 648680 w 12192000"/>
              <a:gd name="connsiteY192" fmla="*/ 2206229 h 2237474"/>
              <a:gd name="connsiteX193" fmla="*/ 597225 w 12192000"/>
              <a:gd name="connsiteY193" fmla="*/ 2180999 h 2237474"/>
              <a:gd name="connsiteX194" fmla="*/ 558449 w 12192000"/>
              <a:gd name="connsiteY194" fmla="*/ 2182346 h 2237474"/>
              <a:gd name="connsiteX195" fmla="*/ 550517 w 12192000"/>
              <a:gd name="connsiteY195" fmla="*/ 2182060 h 2237474"/>
              <a:gd name="connsiteX196" fmla="*/ 550309 w 12192000"/>
              <a:gd name="connsiteY196" fmla="*/ 2181825 h 2237474"/>
              <a:gd name="connsiteX197" fmla="*/ 541836 w 12192000"/>
              <a:gd name="connsiteY197" fmla="*/ 2181063 h 2237474"/>
              <a:gd name="connsiteX198" fmla="*/ 536057 w 12192000"/>
              <a:gd name="connsiteY198" fmla="*/ 2181537 h 2237474"/>
              <a:gd name="connsiteX199" fmla="*/ 520671 w 12192000"/>
              <a:gd name="connsiteY199" fmla="*/ 2180980 h 2237474"/>
              <a:gd name="connsiteX200" fmla="*/ 515024 w 12192000"/>
              <a:gd name="connsiteY200" fmla="*/ 2179258 h 2237474"/>
              <a:gd name="connsiteX201" fmla="*/ 512278 w 12192000"/>
              <a:gd name="connsiteY201" fmla="*/ 2176369 h 2237474"/>
              <a:gd name="connsiteX202" fmla="*/ 480419 w 12192000"/>
              <a:gd name="connsiteY202" fmla="*/ 2167807 h 2237474"/>
              <a:gd name="connsiteX203" fmla="*/ 413835 w 12192000"/>
              <a:gd name="connsiteY203" fmla="*/ 2156783 h 2237474"/>
              <a:gd name="connsiteX204" fmla="*/ 376513 w 12192000"/>
              <a:gd name="connsiteY204" fmla="*/ 2154014 h 2237474"/>
              <a:gd name="connsiteX205" fmla="*/ 273386 w 12192000"/>
              <a:gd name="connsiteY205" fmla="*/ 2142551 h 2237474"/>
              <a:gd name="connsiteX206" fmla="*/ 169207 w 12192000"/>
              <a:gd name="connsiteY206" fmla="*/ 2128100 h 2237474"/>
              <a:gd name="connsiteX207" fmla="*/ 93149 w 12192000"/>
              <a:gd name="connsiteY207" fmla="*/ 2105324 h 2237474"/>
              <a:gd name="connsiteX208" fmla="*/ 88109 w 12192000"/>
              <a:gd name="connsiteY208" fmla="*/ 2106704 h 2237474"/>
              <a:gd name="connsiteX209" fmla="*/ 80022 w 12192000"/>
              <a:gd name="connsiteY209" fmla="*/ 2107254 h 2237474"/>
              <a:gd name="connsiteX210" fmla="*/ 79717 w 12192000"/>
              <a:gd name="connsiteY210" fmla="*/ 2107046 h 2237474"/>
              <a:gd name="connsiteX211" fmla="*/ 72352 w 12192000"/>
              <a:gd name="connsiteY211" fmla="*/ 2107991 h 2237474"/>
              <a:gd name="connsiteX212" fmla="*/ 37645 w 12192000"/>
              <a:gd name="connsiteY212" fmla="*/ 2115401 h 2237474"/>
              <a:gd name="connsiteX213" fmla="*/ 4572 w 12192000"/>
              <a:gd name="connsiteY213" fmla="*/ 2111091 h 2237474"/>
              <a:gd name="connsiteX214" fmla="*/ 0 w 12192000"/>
              <a:gd name="connsiteY214" fmla="*/ 2110468 h 2237474"/>
              <a:gd name="connsiteX215" fmla="*/ 0 w 12192000"/>
              <a:gd name="connsiteY21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97365 w 12192000"/>
              <a:gd name="connsiteY46" fmla="*/ 1105869 h 2237474"/>
              <a:gd name="connsiteX47" fmla="*/ 8665605 w 12192000"/>
              <a:gd name="connsiteY47" fmla="*/ 1110791 h 2237474"/>
              <a:gd name="connsiteX48" fmla="*/ 8584946 w 12192000"/>
              <a:gd name="connsiteY48" fmla="*/ 1135226 h 2237474"/>
              <a:gd name="connsiteX49" fmla="*/ 8460755 w 12192000"/>
              <a:gd name="connsiteY49" fmla="*/ 1203427 h 2237474"/>
              <a:gd name="connsiteX50" fmla="*/ 8419755 w 12192000"/>
              <a:gd name="connsiteY50" fmla="*/ 1216260 h 2237474"/>
              <a:gd name="connsiteX51" fmla="*/ 8411626 w 12192000"/>
              <a:gd name="connsiteY51" fmla="*/ 1214397 h 2237474"/>
              <a:gd name="connsiteX52" fmla="*/ 8363469 w 12192000"/>
              <a:gd name="connsiteY52" fmla="*/ 1246658 h 2237474"/>
              <a:gd name="connsiteX53" fmla="*/ 8275497 w 12192000"/>
              <a:gd name="connsiteY53" fmla="*/ 1264396 h 2237474"/>
              <a:gd name="connsiteX54" fmla="*/ 8206287 w 12192000"/>
              <a:gd name="connsiteY54" fmla="*/ 1273060 h 2237474"/>
              <a:gd name="connsiteX55" fmla="*/ 8168705 w 12192000"/>
              <a:gd name="connsiteY55" fmla="*/ 1279956 h 2237474"/>
              <a:gd name="connsiteX56" fmla="*/ 8139997 w 12192000"/>
              <a:gd name="connsiteY56" fmla="*/ 1282713 h 2237474"/>
              <a:gd name="connsiteX57" fmla="*/ 8074238 w 12192000"/>
              <a:gd name="connsiteY57" fmla="*/ 1301895 h 2237474"/>
              <a:gd name="connsiteX58" fmla="*/ 7968292 w 12192000"/>
              <a:gd name="connsiteY58" fmla="*/ 1338779 h 2237474"/>
              <a:gd name="connsiteX59" fmla="*/ 7945122 w 12192000"/>
              <a:gd name="connsiteY59" fmla="*/ 1345477 h 2237474"/>
              <a:gd name="connsiteX60" fmla="*/ 7902328 w 12192000"/>
              <a:gd name="connsiteY60" fmla="*/ 1345865 h 2237474"/>
              <a:gd name="connsiteX61" fmla="*/ 7875879 w 12192000"/>
              <a:gd name="connsiteY61" fmla="*/ 1345646 h 2237474"/>
              <a:gd name="connsiteX62" fmla="*/ 7840612 w 12192000"/>
              <a:gd name="connsiteY62" fmla="*/ 1369373 h 2237474"/>
              <a:gd name="connsiteX63" fmla="*/ 7786819 w 12192000"/>
              <a:gd name="connsiteY63" fmla="*/ 1378970 h 2237474"/>
              <a:gd name="connsiteX64" fmla="*/ 7548172 w 12192000"/>
              <a:gd name="connsiteY64" fmla="*/ 1417460 h 2237474"/>
              <a:gd name="connsiteX65" fmla="*/ 7483437 w 12192000"/>
              <a:gd name="connsiteY65" fmla="*/ 1478152 h 2237474"/>
              <a:gd name="connsiteX66" fmla="*/ 7377870 w 12192000"/>
              <a:gd name="connsiteY66" fmla="*/ 1523319 h 2237474"/>
              <a:gd name="connsiteX67" fmla="*/ 7230737 w 12192000"/>
              <a:gd name="connsiteY67" fmla="*/ 1562633 h 2237474"/>
              <a:gd name="connsiteX68" fmla="*/ 7224458 w 12192000"/>
              <a:gd name="connsiteY68" fmla="*/ 1573008 h 2237474"/>
              <a:gd name="connsiteX69" fmla="*/ 7213486 w 12192000"/>
              <a:gd name="connsiteY69" fmla="*/ 1580987 h 2237474"/>
              <a:gd name="connsiteX70" fmla="*/ 7183121 w 12192000"/>
              <a:gd name="connsiteY70" fmla="*/ 1595162 h 2237474"/>
              <a:gd name="connsiteX71" fmla="*/ 7164601 w 12192000"/>
              <a:gd name="connsiteY71" fmla="*/ 1606490 h 2237474"/>
              <a:gd name="connsiteX72" fmla="*/ 7114651 w 12192000"/>
              <a:gd name="connsiteY72" fmla="*/ 1620959 h 2237474"/>
              <a:gd name="connsiteX73" fmla="*/ 7092727 w 12192000"/>
              <a:gd name="connsiteY73" fmla="*/ 1623628 h 2237474"/>
              <a:gd name="connsiteX74" fmla="*/ 7031309 w 12192000"/>
              <a:gd name="connsiteY74" fmla="*/ 1619451 h 2237474"/>
              <a:gd name="connsiteX75" fmla="*/ 6999084 w 12192000"/>
              <a:gd name="connsiteY75" fmla="*/ 1634317 h 2237474"/>
              <a:gd name="connsiteX76" fmla="*/ 6992107 w 12192000"/>
              <a:gd name="connsiteY76" fmla="*/ 1636860 h 2237474"/>
              <a:gd name="connsiteX77" fmla="*/ 6991765 w 12192000"/>
              <a:gd name="connsiteY77" fmla="*/ 1636725 h 2237474"/>
              <a:gd name="connsiteX78" fmla="*/ 6900177 w 12192000"/>
              <a:gd name="connsiteY78" fmla="*/ 1636016 h 2237474"/>
              <a:gd name="connsiteX79" fmla="*/ 6795372 w 12192000"/>
              <a:gd name="connsiteY79" fmla="*/ 1644845 h 2237474"/>
              <a:gd name="connsiteX80" fmla="*/ 6692251 w 12192000"/>
              <a:gd name="connsiteY80" fmla="*/ 1656357 h 2237474"/>
              <a:gd name="connsiteX81" fmla="*/ 6655235 w 12192000"/>
              <a:gd name="connsiteY81" fmla="*/ 1661869 h 2237474"/>
              <a:gd name="connsiteX82" fmla="*/ 6587857 w 12192000"/>
              <a:gd name="connsiteY82" fmla="*/ 1665769 h 2237474"/>
              <a:gd name="connsiteX83" fmla="*/ 6554894 w 12192000"/>
              <a:gd name="connsiteY83" fmla="*/ 1664428 h 2237474"/>
              <a:gd name="connsiteX84" fmla="*/ 6516595 w 12192000"/>
              <a:gd name="connsiteY84" fmla="*/ 1667475 h 2237474"/>
              <a:gd name="connsiteX85" fmla="*/ 6508541 w 12192000"/>
              <a:gd name="connsiteY85" fmla="*/ 1668757 h 2237474"/>
              <a:gd name="connsiteX86" fmla="*/ 6471012 w 12192000"/>
              <a:gd name="connsiteY86" fmla="*/ 1678604 h 2237474"/>
              <a:gd name="connsiteX87" fmla="*/ 6415265 w 12192000"/>
              <a:gd name="connsiteY87" fmla="*/ 1665317 h 2237474"/>
              <a:gd name="connsiteX88" fmla="*/ 6364035 w 12192000"/>
              <a:gd name="connsiteY88" fmla="*/ 1667683 h 2237474"/>
              <a:gd name="connsiteX89" fmla="*/ 6280959 w 12192000"/>
              <a:gd name="connsiteY89" fmla="*/ 1689329 h 2237474"/>
              <a:gd name="connsiteX90" fmla="*/ 6243319 w 12192000"/>
              <a:gd name="connsiteY90" fmla="*/ 1695560 h 2237474"/>
              <a:gd name="connsiteX91" fmla="*/ 6098321 w 12192000"/>
              <a:gd name="connsiteY91" fmla="*/ 1721646 h 2237474"/>
              <a:gd name="connsiteX92" fmla="*/ 5880652 w 12192000"/>
              <a:gd name="connsiteY92" fmla="*/ 1779643 h 2237474"/>
              <a:gd name="connsiteX93" fmla="*/ 5785959 w 12192000"/>
              <a:gd name="connsiteY93" fmla="*/ 1775307 h 2237474"/>
              <a:gd name="connsiteX94" fmla="*/ 5643534 w 12192000"/>
              <a:gd name="connsiteY94" fmla="*/ 1802919 h 2237474"/>
              <a:gd name="connsiteX95" fmla="*/ 5518799 w 12192000"/>
              <a:gd name="connsiteY95" fmla="*/ 1818312 h 2237474"/>
              <a:gd name="connsiteX96" fmla="*/ 5505014 w 12192000"/>
              <a:gd name="connsiteY96" fmla="*/ 1819259 h 2237474"/>
              <a:gd name="connsiteX97" fmla="*/ 5453307 w 12192000"/>
              <a:gd name="connsiteY97" fmla="*/ 1815450 h 2237474"/>
              <a:gd name="connsiteX98" fmla="*/ 5364192 w 12192000"/>
              <a:gd name="connsiteY98" fmla="*/ 1826074 h 2237474"/>
              <a:gd name="connsiteX99" fmla="*/ 5350380 w 12192000"/>
              <a:gd name="connsiteY99" fmla="*/ 1830891 h 2237474"/>
              <a:gd name="connsiteX100" fmla="*/ 5259633 w 12192000"/>
              <a:gd name="connsiteY100" fmla="*/ 1837160 h 2237474"/>
              <a:gd name="connsiteX101" fmla="*/ 5197513 w 12192000"/>
              <a:gd name="connsiteY101" fmla="*/ 1844718 h 2237474"/>
              <a:gd name="connsiteX102" fmla="*/ 5168852 w 12192000"/>
              <a:gd name="connsiteY102" fmla="*/ 1844846 h 2237474"/>
              <a:gd name="connsiteX103" fmla="*/ 5114927 w 12192000"/>
              <a:gd name="connsiteY103" fmla="*/ 1847827 h 2237474"/>
              <a:gd name="connsiteX104" fmla="*/ 5108970 w 12192000"/>
              <a:gd name="connsiteY104" fmla="*/ 1847935 h 2237474"/>
              <a:gd name="connsiteX105" fmla="*/ 5067961 w 12192000"/>
              <a:gd name="connsiteY105" fmla="*/ 1845917 h 2237474"/>
              <a:gd name="connsiteX106" fmla="*/ 5007075 w 12192000"/>
              <a:gd name="connsiteY106" fmla="*/ 1838626 h 2237474"/>
              <a:gd name="connsiteX107" fmla="*/ 4944087 w 12192000"/>
              <a:gd name="connsiteY107" fmla="*/ 1823332 h 2237474"/>
              <a:gd name="connsiteX108" fmla="*/ 4907662 w 12192000"/>
              <a:gd name="connsiteY108" fmla="*/ 1816900 h 2237474"/>
              <a:gd name="connsiteX109" fmla="*/ 4882386 w 12192000"/>
              <a:gd name="connsiteY109" fmla="*/ 1809844 h 2237474"/>
              <a:gd name="connsiteX110" fmla="*/ 4811440 w 12192000"/>
              <a:gd name="connsiteY110" fmla="*/ 1804655 h 2237474"/>
              <a:gd name="connsiteX111" fmla="*/ 4691075 w 12192000"/>
              <a:gd name="connsiteY111" fmla="*/ 1801389 h 2237474"/>
              <a:gd name="connsiteX112" fmla="*/ 4611738 w 12192000"/>
              <a:gd name="connsiteY112" fmla="*/ 1776964 h 2237474"/>
              <a:gd name="connsiteX113" fmla="*/ 4560070 w 12192000"/>
              <a:gd name="connsiteY113" fmla="*/ 1785640 h 2237474"/>
              <a:gd name="connsiteX114" fmla="*/ 4536503 w 12192000"/>
              <a:gd name="connsiteY114" fmla="*/ 1785334 h 2237474"/>
              <a:gd name="connsiteX115" fmla="*/ 4513724 w 12192000"/>
              <a:gd name="connsiteY115" fmla="*/ 1791996 h 2237474"/>
              <a:gd name="connsiteX116" fmla="*/ 4459810 w 12192000"/>
              <a:gd name="connsiteY116" fmla="*/ 1797886 h 2237474"/>
              <a:gd name="connsiteX117" fmla="*/ 4379064 w 12192000"/>
              <a:gd name="connsiteY117" fmla="*/ 1817177 h 2237474"/>
              <a:gd name="connsiteX118" fmla="*/ 4319209 w 12192000"/>
              <a:gd name="connsiteY118" fmla="*/ 1834833 h 2237474"/>
              <a:gd name="connsiteX119" fmla="*/ 4290981 w 12192000"/>
              <a:gd name="connsiteY119" fmla="*/ 1839677 h 2237474"/>
              <a:gd name="connsiteX120" fmla="*/ 4285792 w 12192000"/>
              <a:gd name="connsiteY120" fmla="*/ 1836231 h 2237474"/>
              <a:gd name="connsiteX121" fmla="*/ 4238372 w 12192000"/>
              <a:gd name="connsiteY121" fmla="*/ 1851480 h 2237474"/>
              <a:gd name="connsiteX122" fmla="*/ 4232517 w 12192000"/>
              <a:gd name="connsiteY122" fmla="*/ 1852567 h 2237474"/>
              <a:gd name="connsiteX123" fmla="*/ 4191732 w 12192000"/>
              <a:gd name="connsiteY123" fmla="*/ 1857328 h 2237474"/>
              <a:gd name="connsiteX124" fmla="*/ 4065532 w 12192000"/>
              <a:gd name="connsiteY124" fmla="*/ 1855477 h 2237474"/>
              <a:gd name="connsiteX125" fmla="*/ 4028460 w 12192000"/>
              <a:gd name="connsiteY125" fmla="*/ 1855137 h 2237474"/>
              <a:gd name="connsiteX126" fmla="*/ 4002267 w 12192000"/>
              <a:gd name="connsiteY126" fmla="*/ 1852352 h 2237474"/>
              <a:gd name="connsiteX127" fmla="*/ 3931396 w 12192000"/>
              <a:gd name="connsiteY127" fmla="*/ 1858915 h 2237474"/>
              <a:gd name="connsiteX128" fmla="*/ 3812162 w 12192000"/>
              <a:gd name="connsiteY128" fmla="*/ 1875501 h 2237474"/>
              <a:gd name="connsiteX129" fmla="*/ 3729530 w 12192000"/>
              <a:gd name="connsiteY129" fmla="*/ 1864513 h 2237474"/>
              <a:gd name="connsiteX130" fmla="*/ 3680177 w 12192000"/>
              <a:gd name="connsiteY130" fmla="*/ 1881552 h 2237474"/>
              <a:gd name="connsiteX131" fmla="*/ 3567259 w 12192000"/>
              <a:gd name="connsiteY131" fmla="*/ 1893482 h 2237474"/>
              <a:gd name="connsiteX132" fmla="*/ 3405770 w 12192000"/>
              <a:gd name="connsiteY132" fmla="*/ 1904591 h 2237474"/>
              <a:gd name="connsiteX133" fmla="*/ 3280097 w 12192000"/>
              <a:gd name="connsiteY133" fmla="*/ 1919610 h 2237474"/>
              <a:gd name="connsiteX134" fmla="*/ 3123424 w 12192000"/>
              <a:gd name="connsiteY134" fmla="*/ 1952930 h 2237474"/>
              <a:gd name="connsiteX135" fmla="*/ 3009910 w 12192000"/>
              <a:gd name="connsiteY135" fmla="*/ 1957866 h 2237474"/>
              <a:gd name="connsiteX136" fmla="*/ 2995934 w 12192000"/>
              <a:gd name="connsiteY136" fmla="*/ 1967085 h 2237474"/>
              <a:gd name="connsiteX137" fmla="*/ 2980071 w 12192000"/>
              <a:gd name="connsiteY137" fmla="*/ 1972988 h 2237474"/>
              <a:gd name="connsiteX138" fmla="*/ 2978094 w 12192000"/>
              <a:gd name="connsiteY138" fmla="*/ 1972369 h 2237474"/>
              <a:gd name="connsiteX139" fmla="*/ 2942858 w 12192000"/>
              <a:gd name="connsiteY139" fmla="*/ 1981367 h 2237474"/>
              <a:gd name="connsiteX140" fmla="*/ 2875436 w 12192000"/>
              <a:gd name="connsiteY140" fmla="*/ 1996977 h 2237474"/>
              <a:gd name="connsiteX141" fmla="*/ 2874892 w 12192000"/>
              <a:gd name="connsiteY141" fmla="*/ 1996085 h 2237474"/>
              <a:gd name="connsiteX142" fmla="*/ 2864145 w 12192000"/>
              <a:gd name="connsiteY142" fmla="*/ 1994061 h 2237474"/>
              <a:gd name="connsiteX143" fmla="*/ 2843662 w 12192000"/>
              <a:gd name="connsiteY143" fmla="*/ 1992498 h 2237474"/>
              <a:gd name="connsiteX144" fmla="*/ 2796128 w 12192000"/>
              <a:gd name="connsiteY144" fmla="*/ 1976403 h 2237474"/>
              <a:gd name="connsiteX145" fmla="*/ 2756784 w 12192000"/>
              <a:gd name="connsiteY145" fmla="*/ 1985116 h 2237474"/>
              <a:gd name="connsiteX146" fmla="*/ 2748833 w 12192000"/>
              <a:gd name="connsiteY146" fmla="*/ 1986323 h 2237474"/>
              <a:gd name="connsiteX147" fmla="*/ 2748661 w 12192000"/>
              <a:gd name="connsiteY147" fmla="*/ 1986122 h 2237474"/>
              <a:gd name="connsiteX148" fmla="*/ 2740251 w 12192000"/>
              <a:gd name="connsiteY148" fmla="*/ 1986946 h 2237474"/>
              <a:gd name="connsiteX149" fmla="*/ 2718916 w 12192000"/>
              <a:gd name="connsiteY149" fmla="*/ 1990867 h 2237474"/>
              <a:gd name="connsiteX150" fmla="*/ 2713522 w 12192000"/>
              <a:gd name="connsiteY150" fmla="*/ 1990173 h 2237474"/>
              <a:gd name="connsiteX151" fmla="*/ 2680597 w 12192000"/>
              <a:gd name="connsiteY151" fmla="*/ 1984996 h 2237474"/>
              <a:gd name="connsiteX152" fmla="*/ 2578178 w 12192000"/>
              <a:gd name="connsiteY152" fmla="*/ 1990531 h 2237474"/>
              <a:gd name="connsiteX153" fmla="*/ 2476147 w 12192000"/>
              <a:gd name="connsiteY153" fmla="*/ 1998305 h 2237474"/>
              <a:gd name="connsiteX154" fmla="*/ 2373568 w 12192000"/>
              <a:gd name="connsiteY154" fmla="*/ 2003219 h 2237474"/>
              <a:gd name="connsiteX155" fmla="*/ 2321399 w 12192000"/>
              <a:gd name="connsiteY155" fmla="*/ 1989467 h 2237474"/>
              <a:gd name="connsiteX156" fmla="*/ 2315525 w 12192000"/>
              <a:gd name="connsiteY156" fmla="*/ 1989708 h 2237474"/>
              <a:gd name="connsiteX157" fmla="*/ 2300792 w 12192000"/>
              <a:gd name="connsiteY157" fmla="*/ 1994290 h 2237474"/>
              <a:gd name="connsiteX158" fmla="*/ 2295469 w 12192000"/>
              <a:gd name="connsiteY158" fmla="*/ 1996659 h 2237474"/>
              <a:gd name="connsiteX159" fmla="*/ 2287219 w 12192000"/>
              <a:gd name="connsiteY159" fmla="*/ 1998750 h 2237474"/>
              <a:gd name="connsiteX160" fmla="*/ 2286948 w 12192000"/>
              <a:gd name="connsiteY160" fmla="*/ 1998596 h 2237474"/>
              <a:gd name="connsiteX161" fmla="*/ 2243069 w 12192000"/>
              <a:gd name="connsiteY161" fmla="*/ 2015111 h 2237474"/>
              <a:gd name="connsiteX162" fmla="*/ 2186609 w 12192000"/>
              <a:gd name="connsiteY162" fmla="*/ 2008263 h 2237474"/>
              <a:gd name="connsiteX163" fmla="*/ 2164831 w 12192000"/>
              <a:gd name="connsiteY163" fmla="*/ 2010143 h 2237474"/>
              <a:gd name="connsiteX164" fmla="*/ 2152836 w 12192000"/>
              <a:gd name="connsiteY164" fmla="*/ 2010048 h 2237474"/>
              <a:gd name="connsiteX165" fmla="*/ 2117102 w 12192000"/>
              <a:gd name="connsiteY165" fmla="*/ 2023004 h 2237474"/>
              <a:gd name="connsiteX166" fmla="*/ 2111935 w 12192000"/>
              <a:gd name="connsiteY166" fmla="*/ 2023163 h 2237474"/>
              <a:gd name="connsiteX167" fmla="*/ 2089991 w 12192000"/>
              <a:gd name="connsiteY167" fmla="*/ 2034193 h 2237474"/>
              <a:gd name="connsiteX168" fmla="*/ 2058061 w 12192000"/>
              <a:gd name="connsiteY168" fmla="*/ 2047942 h 2237474"/>
              <a:gd name="connsiteX169" fmla="*/ 2055737 w 12192000"/>
              <a:gd name="connsiteY169" fmla="*/ 2047704 h 2237474"/>
              <a:gd name="connsiteX170" fmla="*/ 2042244 w 12192000"/>
              <a:gd name="connsiteY170" fmla="*/ 2055560 h 2237474"/>
              <a:gd name="connsiteX171" fmla="*/ 1976224 w 12192000"/>
              <a:gd name="connsiteY171" fmla="*/ 2074257 h 2237474"/>
              <a:gd name="connsiteX172" fmla="*/ 1877728 w 12192000"/>
              <a:gd name="connsiteY172" fmla="*/ 2101004 h 2237474"/>
              <a:gd name="connsiteX173" fmla="*/ 1759056 w 12192000"/>
              <a:gd name="connsiteY173" fmla="*/ 2125608 h 2237474"/>
              <a:gd name="connsiteX174" fmla="*/ 1637948 w 12192000"/>
              <a:gd name="connsiteY174" fmla="*/ 2172597 h 2237474"/>
              <a:gd name="connsiteX175" fmla="*/ 1434549 w 12192000"/>
              <a:gd name="connsiteY175" fmla="*/ 2234522 h 2237474"/>
              <a:gd name="connsiteX176" fmla="*/ 1398481 w 12192000"/>
              <a:gd name="connsiteY176" fmla="*/ 2237074 h 2237474"/>
              <a:gd name="connsiteX177" fmla="*/ 1398407 w 12192000"/>
              <a:gd name="connsiteY177" fmla="*/ 2237095 h 2237474"/>
              <a:gd name="connsiteX178" fmla="*/ 1370962 w 12192000"/>
              <a:gd name="connsiteY178" fmla="*/ 2237474 h 2237474"/>
              <a:gd name="connsiteX179" fmla="*/ 1356367 w 12192000"/>
              <a:gd name="connsiteY179" fmla="*/ 2235089 h 2237474"/>
              <a:gd name="connsiteX180" fmla="*/ 1324828 w 12192000"/>
              <a:gd name="connsiteY180" fmla="*/ 2231968 h 2237474"/>
              <a:gd name="connsiteX181" fmla="*/ 1297744 w 12192000"/>
              <a:gd name="connsiteY181" fmla="*/ 2235849 h 2237474"/>
              <a:gd name="connsiteX182" fmla="*/ 1286236 w 12192000"/>
              <a:gd name="connsiteY182" fmla="*/ 2233135 h 2237474"/>
              <a:gd name="connsiteX183" fmla="*/ 1283504 w 12192000"/>
              <a:gd name="connsiteY183" fmla="*/ 2233797 h 2237474"/>
              <a:gd name="connsiteX184" fmla="*/ 1279765 w 12192000"/>
              <a:gd name="connsiteY184" fmla="*/ 2229639 h 2237474"/>
              <a:gd name="connsiteX185" fmla="*/ 1195347 w 12192000"/>
              <a:gd name="connsiteY185" fmla="*/ 2212354 h 2237474"/>
              <a:gd name="connsiteX186" fmla="*/ 970251 w 12192000"/>
              <a:gd name="connsiteY186" fmla="*/ 2221029 h 2237474"/>
              <a:gd name="connsiteX187" fmla="*/ 812914 w 12192000"/>
              <a:gd name="connsiteY187" fmla="*/ 2202752 h 2237474"/>
              <a:gd name="connsiteX188" fmla="*/ 800195 w 12192000"/>
              <a:gd name="connsiteY188" fmla="*/ 2209407 h 2237474"/>
              <a:gd name="connsiteX189" fmla="*/ 784978 w 12192000"/>
              <a:gd name="connsiteY189" fmla="*/ 2212360 h 2237474"/>
              <a:gd name="connsiteX190" fmla="*/ 681987 w 12192000"/>
              <a:gd name="connsiteY190" fmla="*/ 2216757 h 2237474"/>
              <a:gd name="connsiteX191" fmla="*/ 669923 w 12192000"/>
              <a:gd name="connsiteY191" fmla="*/ 2211682 h 2237474"/>
              <a:gd name="connsiteX192" fmla="*/ 648680 w 12192000"/>
              <a:gd name="connsiteY192" fmla="*/ 2206229 h 2237474"/>
              <a:gd name="connsiteX193" fmla="*/ 597225 w 12192000"/>
              <a:gd name="connsiteY193" fmla="*/ 2180999 h 2237474"/>
              <a:gd name="connsiteX194" fmla="*/ 558449 w 12192000"/>
              <a:gd name="connsiteY194" fmla="*/ 2182346 h 2237474"/>
              <a:gd name="connsiteX195" fmla="*/ 550517 w 12192000"/>
              <a:gd name="connsiteY195" fmla="*/ 2182060 h 2237474"/>
              <a:gd name="connsiteX196" fmla="*/ 550309 w 12192000"/>
              <a:gd name="connsiteY196" fmla="*/ 2181825 h 2237474"/>
              <a:gd name="connsiteX197" fmla="*/ 541836 w 12192000"/>
              <a:gd name="connsiteY197" fmla="*/ 2181063 h 2237474"/>
              <a:gd name="connsiteX198" fmla="*/ 536057 w 12192000"/>
              <a:gd name="connsiteY198" fmla="*/ 2181537 h 2237474"/>
              <a:gd name="connsiteX199" fmla="*/ 520671 w 12192000"/>
              <a:gd name="connsiteY199" fmla="*/ 2180980 h 2237474"/>
              <a:gd name="connsiteX200" fmla="*/ 515024 w 12192000"/>
              <a:gd name="connsiteY200" fmla="*/ 2179258 h 2237474"/>
              <a:gd name="connsiteX201" fmla="*/ 512278 w 12192000"/>
              <a:gd name="connsiteY201" fmla="*/ 2176369 h 2237474"/>
              <a:gd name="connsiteX202" fmla="*/ 480419 w 12192000"/>
              <a:gd name="connsiteY202" fmla="*/ 2167807 h 2237474"/>
              <a:gd name="connsiteX203" fmla="*/ 413835 w 12192000"/>
              <a:gd name="connsiteY203" fmla="*/ 2156783 h 2237474"/>
              <a:gd name="connsiteX204" fmla="*/ 376513 w 12192000"/>
              <a:gd name="connsiteY204" fmla="*/ 2154014 h 2237474"/>
              <a:gd name="connsiteX205" fmla="*/ 273386 w 12192000"/>
              <a:gd name="connsiteY205" fmla="*/ 2142551 h 2237474"/>
              <a:gd name="connsiteX206" fmla="*/ 169207 w 12192000"/>
              <a:gd name="connsiteY206" fmla="*/ 2128100 h 2237474"/>
              <a:gd name="connsiteX207" fmla="*/ 93149 w 12192000"/>
              <a:gd name="connsiteY207" fmla="*/ 2105324 h 2237474"/>
              <a:gd name="connsiteX208" fmla="*/ 88109 w 12192000"/>
              <a:gd name="connsiteY208" fmla="*/ 2106704 h 2237474"/>
              <a:gd name="connsiteX209" fmla="*/ 80022 w 12192000"/>
              <a:gd name="connsiteY209" fmla="*/ 2107254 h 2237474"/>
              <a:gd name="connsiteX210" fmla="*/ 79717 w 12192000"/>
              <a:gd name="connsiteY210" fmla="*/ 2107046 h 2237474"/>
              <a:gd name="connsiteX211" fmla="*/ 72352 w 12192000"/>
              <a:gd name="connsiteY211" fmla="*/ 2107991 h 2237474"/>
              <a:gd name="connsiteX212" fmla="*/ 37645 w 12192000"/>
              <a:gd name="connsiteY212" fmla="*/ 2115401 h 2237474"/>
              <a:gd name="connsiteX213" fmla="*/ 4572 w 12192000"/>
              <a:gd name="connsiteY213" fmla="*/ 2111091 h 2237474"/>
              <a:gd name="connsiteX214" fmla="*/ 0 w 12192000"/>
              <a:gd name="connsiteY214" fmla="*/ 2110468 h 2237474"/>
              <a:gd name="connsiteX215" fmla="*/ 0 w 12192000"/>
              <a:gd name="connsiteY21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97365 w 12192000"/>
              <a:gd name="connsiteY46" fmla="*/ 1105869 h 2237474"/>
              <a:gd name="connsiteX47" fmla="*/ 8665605 w 12192000"/>
              <a:gd name="connsiteY47" fmla="*/ 1110791 h 2237474"/>
              <a:gd name="connsiteX48" fmla="*/ 8584946 w 12192000"/>
              <a:gd name="connsiteY48" fmla="*/ 1135226 h 2237474"/>
              <a:gd name="connsiteX49" fmla="*/ 8460755 w 12192000"/>
              <a:gd name="connsiteY49" fmla="*/ 1203427 h 2237474"/>
              <a:gd name="connsiteX50" fmla="*/ 8419755 w 12192000"/>
              <a:gd name="connsiteY50" fmla="*/ 1216260 h 2237474"/>
              <a:gd name="connsiteX51" fmla="*/ 8411626 w 12192000"/>
              <a:gd name="connsiteY51" fmla="*/ 1214397 h 2237474"/>
              <a:gd name="connsiteX52" fmla="*/ 8363469 w 12192000"/>
              <a:gd name="connsiteY52" fmla="*/ 1246658 h 2237474"/>
              <a:gd name="connsiteX53" fmla="*/ 8275497 w 12192000"/>
              <a:gd name="connsiteY53" fmla="*/ 1264396 h 2237474"/>
              <a:gd name="connsiteX54" fmla="*/ 8206287 w 12192000"/>
              <a:gd name="connsiteY54" fmla="*/ 1273060 h 2237474"/>
              <a:gd name="connsiteX55" fmla="*/ 8168705 w 12192000"/>
              <a:gd name="connsiteY55" fmla="*/ 1279956 h 2237474"/>
              <a:gd name="connsiteX56" fmla="*/ 8139997 w 12192000"/>
              <a:gd name="connsiteY56" fmla="*/ 1282713 h 2237474"/>
              <a:gd name="connsiteX57" fmla="*/ 8074238 w 12192000"/>
              <a:gd name="connsiteY57" fmla="*/ 1301895 h 2237474"/>
              <a:gd name="connsiteX58" fmla="*/ 7968292 w 12192000"/>
              <a:gd name="connsiteY58" fmla="*/ 1338779 h 2237474"/>
              <a:gd name="connsiteX59" fmla="*/ 7945122 w 12192000"/>
              <a:gd name="connsiteY59" fmla="*/ 1345477 h 2237474"/>
              <a:gd name="connsiteX60" fmla="*/ 7902328 w 12192000"/>
              <a:gd name="connsiteY60" fmla="*/ 1345865 h 2237474"/>
              <a:gd name="connsiteX61" fmla="*/ 7875879 w 12192000"/>
              <a:gd name="connsiteY61" fmla="*/ 1345646 h 2237474"/>
              <a:gd name="connsiteX62" fmla="*/ 7840612 w 12192000"/>
              <a:gd name="connsiteY62" fmla="*/ 1369373 h 2237474"/>
              <a:gd name="connsiteX63" fmla="*/ 7786819 w 12192000"/>
              <a:gd name="connsiteY63" fmla="*/ 1378970 h 2237474"/>
              <a:gd name="connsiteX64" fmla="*/ 7548172 w 12192000"/>
              <a:gd name="connsiteY64" fmla="*/ 1417460 h 2237474"/>
              <a:gd name="connsiteX65" fmla="*/ 7483437 w 12192000"/>
              <a:gd name="connsiteY65" fmla="*/ 1478152 h 2237474"/>
              <a:gd name="connsiteX66" fmla="*/ 7377870 w 12192000"/>
              <a:gd name="connsiteY66" fmla="*/ 1523319 h 2237474"/>
              <a:gd name="connsiteX67" fmla="*/ 7230737 w 12192000"/>
              <a:gd name="connsiteY67" fmla="*/ 1562633 h 2237474"/>
              <a:gd name="connsiteX68" fmla="*/ 7224458 w 12192000"/>
              <a:gd name="connsiteY68" fmla="*/ 1573008 h 2237474"/>
              <a:gd name="connsiteX69" fmla="*/ 7213486 w 12192000"/>
              <a:gd name="connsiteY69" fmla="*/ 1580987 h 2237474"/>
              <a:gd name="connsiteX70" fmla="*/ 7183121 w 12192000"/>
              <a:gd name="connsiteY70" fmla="*/ 1595162 h 2237474"/>
              <a:gd name="connsiteX71" fmla="*/ 7164601 w 12192000"/>
              <a:gd name="connsiteY71" fmla="*/ 1606490 h 2237474"/>
              <a:gd name="connsiteX72" fmla="*/ 7092727 w 12192000"/>
              <a:gd name="connsiteY72" fmla="*/ 1623628 h 2237474"/>
              <a:gd name="connsiteX73" fmla="*/ 7031309 w 12192000"/>
              <a:gd name="connsiteY73" fmla="*/ 1619451 h 2237474"/>
              <a:gd name="connsiteX74" fmla="*/ 6999084 w 12192000"/>
              <a:gd name="connsiteY74" fmla="*/ 1634317 h 2237474"/>
              <a:gd name="connsiteX75" fmla="*/ 6992107 w 12192000"/>
              <a:gd name="connsiteY75" fmla="*/ 1636860 h 2237474"/>
              <a:gd name="connsiteX76" fmla="*/ 6991765 w 12192000"/>
              <a:gd name="connsiteY76" fmla="*/ 1636725 h 2237474"/>
              <a:gd name="connsiteX77" fmla="*/ 6900177 w 12192000"/>
              <a:gd name="connsiteY77" fmla="*/ 1636016 h 2237474"/>
              <a:gd name="connsiteX78" fmla="*/ 6795372 w 12192000"/>
              <a:gd name="connsiteY78" fmla="*/ 1644845 h 2237474"/>
              <a:gd name="connsiteX79" fmla="*/ 6692251 w 12192000"/>
              <a:gd name="connsiteY79" fmla="*/ 1656357 h 2237474"/>
              <a:gd name="connsiteX80" fmla="*/ 6655235 w 12192000"/>
              <a:gd name="connsiteY80" fmla="*/ 1661869 h 2237474"/>
              <a:gd name="connsiteX81" fmla="*/ 6587857 w 12192000"/>
              <a:gd name="connsiteY81" fmla="*/ 1665769 h 2237474"/>
              <a:gd name="connsiteX82" fmla="*/ 6554894 w 12192000"/>
              <a:gd name="connsiteY82" fmla="*/ 1664428 h 2237474"/>
              <a:gd name="connsiteX83" fmla="*/ 6516595 w 12192000"/>
              <a:gd name="connsiteY83" fmla="*/ 1667475 h 2237474"/>
              <a:gd name="connsiteX84" fmla="*/ 6508541 w 12192000"/>
              <a:gd name="connsiteY84" fmla="*/ 1668757 h 2237474"/>
              <a:gd name="connsiteX85" fmla="*/ 6471012 w 12192000"/>
              <a:gd name="connsiteY85" fmla="*/ 1678604 h 2237474"/>
              <a:gd name="connsiteX86" fmla="*/ 6415265 w 12192000"/>
              <a:gd name="connsiteY86" fmla="*/ 1665317 h 2237474"/>
              <a:gd name="connsiteX87" fmla="*/ 6364035 w 12192000"/>
              <a:gd name="connsiteY87" fmla="*/ 1667683 h 2237474"/>
              <a:gd name="connsiteX88" fmla="*/ 6280959 w 12192000"/>
              <a:gd name="connsiteY88" fmla="*/ 1689329 h 2237474"/>
              <a:gd name="connsiteX89" fmla="*/ 6243319 w 12192000"/>
              <a:gd name="connsiteY89" fmla="*/ 1695560 h 2237474"/>
              <a:gd name="connsiteX90" fmla="*/ 6098321 w 12192000"/>
              <a:gd name="connsiteY90" fmla="*/ 1721646 h 2237474"/>
              <a:gd name="connsiteX91" fmla="*/ 5880652 w 12192000"/>
              <a:gd name="connsiteY91" fmla="*/ 1779643 h 2237474"/>
              <a:gd name="connsiteX92" fmla="*/ 5785959 w 12192000"/>
              <a:gd name="connsiteY92" fmla="*/ 1775307 h 2237474"/>
              <a:gd name="connsiteX93" fmla="*/ 5643534 w 12192000"/>
              <a:gd name="connsiteY93" fmla="*/ 1802919 h 2237474"/>
              <a:gd name="connsiteX94" fmla="*/ 5518799 w 12192000"/>
              <a:gd name="connsiteY94" fmla="*/ 1818312 h 2237474"/>
              <a:gd name="connsiteX95" fmla="*/ 5505014 w 12192000"/>
              <a:gd name="connsiteY95" fmla="*/ 1819259 h 2237474"/>
              <a:gd name="connsiteX96" fmla="*/ 5453307 w 12192000"/>
              <a:gd name="connsiteY96" fmla="*/ 1815450 h 2237474"/>
              <a:gd name="connsiteX97" fmla="*/ 5364192 w 12192000"/>
              <a:gd name="connsiteY97" fmla="*/ 1826074 h 2237474"/>
              <a:gd name="connsiteX98" fmla="*/ 5350380 w 12192000"/>
              <a:gd name="connsiteY98" fmla="*/ 1830891 h 2237474"/>
              <a:gd name="connsiteX99" fmla="*/ 5259633 w 12192000"/>
              <a:gd name="connsiteY99" fmla="*/ 1837160 h 2237474"/>
              <a:gd name="connsiteX100" fmla="*/ 5197513 w 12192000"/>
              <a:gd name="connsiteY100" fmla="*/ 1844718 h 2237474"/>
              <a:gd name="connsiteX101" fmla="*/ 5168852 w 12192000"/>
              <a:gd name="connsiteY101" fmla="*/ 1844846 h 2237474"/>
              <a:gd name="connsiteX102" fmla="*/ 5114927 w 12192000"/>
              <a:gd name="connsiteY102" fmla="*/ 1847827 h 2237474"/>
              <a:gd name="connsiteX103" fmla="*/ 5108970 w 12192000"/>
              <a:gd name="connsiteY103" fmla="*/ 1847935 h 2237474"/>
              <a:gd name="connsiteX104" fmla="*/ 5067961 w 12192000"/>
              <a:gd name="connsiteY104" fmla="*/ 1845917 h 2237474"/>
              <a:gd name="connsiteX105" fmla="*/ 5007075 w 12192000"/>
              <a:gd name="connsiteY105" fmla="*/ 1838626 h 2237474"/>
              <a:gd name="connsiteX106" fmla="*/ 4944087 w 12192000"/>
              <a:gd name="connsiteY106" fmla="*/ 1823332 h 2237474"/>
              <a:gd name="connsiteX107" fmla="*/ 4907662 w 12192000"/>
              <a:gd name="connsiteY107" fmla="*/ 1816900 h 2237474"/>
              <a:gd name="connsiteX108" fmla="*/ 4882386 w 12192000"/>
              <a:gd name="connsiteY108" fmla="*/ 1809844 h 2237474"/>
              <a:gd name="connsiteX109" fmla="*/ 4811440 w 12192000"/>
              <a:gd name="connsiteY109" fmla="*/ 1804655 h 2237474"/>
              <a:gd name="connsiteX110" fmla="*/ 4691075 w 12192000"/>
              <a:gd name="connsiteY110" fmla="*/ 1801389 h 2237474"/>
              <a:gd name="connsiteX111" fmla="*/ 4611738 w 12192000"/>
              <a:gd name="connsiteY111" fmla="*/ 1776964 h 2237474"/>
              <a:gd name="connsiteX112" fmla="*/ 4560070 w 12192000"/>
              <a:gd name="connsiteY112" fmla="*/ 1785640 h 2237474"/>
              <a:gd name="connsiteX113" fmla="*/ 4536503 w 12192000"/>
              <a:gd name="connsiteY113" fmla="*/ 1785334 h 2237474"/>
              <a:gd name="connsiteX114" fmla="*/ 4513724 w 12192000"/>
              <a:gd name="connsiteY114" fmla="*/ 1791996 h 2237474"/>
              <a:gd name="connsiteX115" fmla="*/ 4459810 w 12192000"/>
              <a:gd name="connsiteY115" fmla="*/ 1797886 h 2237474"/>
              <a:gd name="connsiteX116" fmla="*/ 4379064 w 12192000"/>
              <a:gd name="connsiteY116" fmla="*/ 1817177 h 2237474"/>
              <a:gd name="connsiteX117" fmla="*/ 4319209 w 12192000"/>
              <a:gd name="connsiteY117" fmla="*/ 1834833 h 2237474"/>
              <a:gd name="connsiteX118" fmla="*/ 4290981 w 12192000"/>
              <a:gd name="connsiteY118" fmla="*/ 1839677 h 2237474"/>
              <a:gd name="connsiteX119" fmla="*/ 4285792 w 12192000"/>
              <a:gd name="connsiteY119" fmla="*/ 1836231 h 2237474"/>
              <a:gd name="connsiteX120" fmla="*/ 4238372 w 12192000"/>
              <a:gd name="connsiteY120" fmla="*/ 1851480 h 2237474"/>
              <a:gd name="connsiteX121" fmla="*/ 4232517 w 12192000"/>
              <a:gd name="connsiteY121" fmla="*/ 1852567 h 2237474"/>
              <a:gd name="connsiteX122" fmla="*/ 4191732 w 12192000"/>
              <a:gd name="connsiteY122" fmla="*/ 1857328 h 2237474"/>
              <a:gd name="connsiteX123" fmla="*/ 4065532 w 12192000"/>
              <a:gd name="connsiteY123" fmla="*/ 1855477 h 2237474"/>
              <a:gd name="connsiteX124" fmla="*/ 4028460 w 12192000"/>
              <a:gd name="connsiteY124" fmla="*/ 1855137 h 2237474"/>
              <a:gd name="connsiteX125" fmla="*/ 4002267 w 12192000"/>
              <a:gd name="connsiteY125" fmla="*/ 1852352 h 2237474"/>
              <a:gd name="connsiteX126" fmla="*/ 3931396 w 12192000"/>
              <a:gd name="connsiteY126" fmla="*/ 1858915 h 2237474"/>
              <a:gd name="connsiteX127" fmla="*/ 3812162 w 12192000"/>
              <a:gd name="connsiteY127" fmla="*/ 1875501 h 2237474"/>
              <a:gd name="connsiteX128" fmla="*/ 3729530 w 12192000"/>
              <a:gd name="connsiteY128" fmla="*/ 1864513 h 2237474"/>
              <a:gd name="connsiteX129" fmla="*/ 3680177 w 12192000"/>
              <a:gd name="connsiteY129" fmla="*/ 1881552 h 2237474"/>
              <a:gd name="connsiteX130" fmla="*/ 3567259 w 12192000"/>
              <a:gd name="connsiteY130" fmla="*/ 1893482 h 2237474"/>
              <a:gd name="connsiteX131" fmla="*/ 3405770 w 12192000"/>
              <a:gd name="connsiteY131" fmla="*/ 1904591 h 2237474"/>
              <a:gd name="connsiteX132" fmla="*/ 3280097 w 12192000"/>
              <a:gd name="connsiteY132" fmla="*/ 1919610 h 2237474"/>
              <a:gd name="connsiteX133" fmla="*/ 3123424 w 12192000"/>
              <a:gd name="connsiteY133" fmla="*/ 1952930 h 2237474"/>
              <a:gd name="connsiteX134" fmla="*/ 3009910 w 12192000"/>
              <a:gd name="connsiteY134" fmla="*/ 1957866 h 2237474"/>
              <a:gd name="connsiteX135" fmla="*/ 2995934 w 12192000"/>
              <a:gd name="connsiteY135" fmla="*/ 1967085 h 2237474"/>
              <a:gd name="connsiteX136" fmla="*/ 2980071 w 12192000"/>
              <a:gd name="connsiteY136" fmla="*/ 1972988 h 2237474"/>
              <a:gd name="connsiteX137" fmla="*/ 2978094 w 12192000"/>
              <a:gd name="connsiteY137" fmla="*/ 1972369 h 2237474"/>
              <a:gd name="connsiteX138" fmla="*/ 2942858 w 12192000"/>
              <a:gd name="connsiteY138" fmla="*/ 1981367 h 2237474"/>
              <a:gd name="connsiteX139" fmla="*/ 2875436 w 12192000"/>
              <a:gd name="connsiteY139" fmla="*/ 1996977 h 2237474"/>
              <a:gd name="connsiteX140" fmla="*/ 2874892 w 12192000"/>
              <a:gd name="connsiteY140" fmla="*/ 1996085 h 2237474"/>
              <a:gd name="connsiteX141" fmla="*/ 2864145 w 12192000"/>
              <a:gd name="connsiteY141" fmla="*/ 1994061 h 2237474"/>
              <a:gd name="connsiteX142" fmla="*/ 2843662 w 12192000"/>
              <a:gd name="connsiteY142" fmla="*/ 1992498 h 2237474"/>
              <a:gd name="connsiteX143" fmla="*/ 2796128 w 12192000"/>
              <a:gd name="connsiteY143" fmla="*/ 1976403 h 2237474"/>
              <a:gd name="connsiteX144" fmla="*/ 2756784 w 12192000"/>
              <a:gd name="connsiteY144" fmla="*/ 1985116 h 2237474"/>
              <a:gd name="connsiteX145" fmla="*/ 2748833 w 12192000"/>
              <a:gd name="connsiteY145" fmla="*/ 1986323 h 2237474"/>
              <a:gd name="connsiteX146" fmla="*/ 2748661 w 12192000"/>
              <a:gd name="connsiteY146" fmla="*/ 1986122 h 2237474"/>
              <a:gd name="connsiteX147" fmla="*/ 2740251 w 12192000"/>
              <a:gd name="connsiteY147" fmla="*/ 1986946 h 2237474"/>
              <a:gd name="connsiteX148" fmla="*/ 2718916 w 12192000"/>
              <a:gd name="connsiteY148" fmla="*/ 1990867 h 2237474"/>
              <a:gd name="connsiteX149" fmla="*/ 2713522 w 12192000"/>
              <a:gd name="connsiteY149" fmla="*/ 1990173 h 2237474"/>
              <a:gd name="connsiteX150" fmla="*/ 2680597 w 12192000"/>
              <a:gd name="connsiteY150" fmla="*/ 1984996 h 2237474"/>
              <a:gd name="connsiteX151" fmla="*/ 2578178 w 12192000"/>
              <a:gd name="connsiteY151" fmla="*/ 1990531 h 2237474"/>
              <a:gd name="connsiteX152" fmla="*/ 2476147 w 12192000"/>
              <a:gd name="connsiteY152" fmla="*/ 1998305 h 2237474"/>
              <a:gd name="connsiteX153" fmla="*/ 2373568 w 12192000"/>
              <a:gd name="connsiteY153" fmla="*/ 2003219 h 2237474"/>
              <a:gd name="connsiteX154" fmla="*/ 2321399 w 12192000"/>
              <a:gd name="connsiteY154" fmla="*/ 1989467 h 2237474"/>
              <a:gd name="connsiteX155" fmla="*/ 2315525 w 12192000"/>
              <a:gd name="connsiteY155" fmla="*/ 1989708 h 2237474"/>
              <a:gd name="connsiteX156" fmla="*/ 2300792 w 12192000"/>
              <a:gd name="connsiteY156" fmla="*/ 1994290 h 2237474"/>
              <a:gd name="connsiteX157" fmla="*/ 2295469 w 12192000"/>
              <a:gd name="connsiteY157" fmla="*/ 1996659 h 2237474"/>
              <a:gd name="connsiteX158" fmla="*/ 2287219 w 12192000"/>
              <a:gd name="connsiteY158" fmla="*/ 1998750 h 2237474"/>
              <a:gd name="connsiteX159" fmla="*/ 2286948 w 12192000"/>
              <a:gd name="connsiteY159" fmla="*/ 1998596 h 2237474"/>
              <a:gd name="connsiteX160" fmla="*/ 2243069 w 12192000"/>
              <a:gd name="connsiteY160" fmla="*/ 2015111 h 2237474"/>
              <a:gd name="connsiteX161" fmla="*/ 2186609 w 12192000"/>
              <a:gd name="connsiteY161" fmla="*/ 2008263 h 2237474"/>
              <a:gd name="connsiteX162" fmla="*/ 2164831 w 12192000"/>
              <a:gd name="connsiteY162" fmla="*/ 2010143 h 2237474"/>
              <a:gd name="connsiteX163" fmla="*/ 2152836 w 12192000"/>
              <a:gd name="connsiteY163" fmla="*/ 2010048 h 2237474"/>
              <a:gd name="connsiteX164" fmla="*/ 2117102 w 12192000"/>
              <a:gd name="connsiteY164" fmla="*/ 2023004 h 2237474"/>
              <a:gd name="connsiteX165" fmla="*/ 2111935 w 12192000"/>
              <a:gd name="connsiteY165" fmla="*/ 2023163 h 2237474"/>
              <a:gd name="connsiteX166" fmla="*/ 2089991 w 12192000"/>
              <a:gd name="connsiteY166" fmla="*/ 2034193 h 2237474"/>
              <a:gd name="connsiteX167" fmla="*/ 2058061 w 12192000"/>
              <a:gd name="connsiteY167" fmla="*/ 2047942 h 2237474"/>
              <a:gd name="connsiteX168" fmla="*/ 2055737 w 12192000"/>
              <a:gd name="connsiteY168" fmla="*/ 2047704 h 2237474"/>
              <a:gd name="connsiteX169" fmla="*/ 2042244 w 12192000"/>
              <a:gd name="connsiteY169" fmla="*/ 2055560 h 2237474"/>
              <a:gd name="connsiteX170" fmla="*/ 1976224 w 12192000"/>
              <a:gd name="connsiteY170" fmla="*/ 2074257 h 2237474"/>
              <a:gd name="connsiteX171" fmla="*/ 1877728 w 12192000"/>
              <a:gd name="connsiteY171" fmla="*/ 2101004 h 2237474"/>
              <a:gd name="connsiteX172" fmla="*/ 1759056 w 12192000"/>
              <a:gd name="connsiteY172" fmla="*/ 2125608 h 2237474"/>
              <a:gd name="connsiteX173" fmla="*/ 1637948 w 12192000"/>
              <a:gd name="connsiteY173" fmla="*/ 2172597 h 2237474"/>
              <a:gd name="connsiteX174" fmla="*/ 1434549 w 12192000"/>
              <a:gd name="connsiteY174" fmla="*/ 2234522 h 2237474"/>
              <a:gd name="connsiteX175" fmla="*/ 1398481 w 12192000"/>
              <a:gd name="connsiteY175" fmla="*/ 2237074 h 2237474"/>
              <a:gd name="connsiteX176" fmla="*/ 1398407 w 12192000"/>
              <a:gd name="connsiteY176" fmla="*/ 2237095 h 2237474"/>
              <a:gd name="connsiteX177" fmla="*/ 1370962 w 12192000"/>
              <a:gd name="connsiteY177" fmla="*/ 2237474 h 2237474"/>
              <a:gd name="connsiteX178" fmla="*/ 1356367 w 12192000"/>
              <a:gd name="connsiteY178" fmla="*/ 2235089 h 2237474"/>
              <a:gd name="connsiteX179" fmla="*/ 1324828 w 12192000"/>
              <a:gd name="connsiteY179" fmla="*/ 2231968 h 2237474"/>
              <a:gd name="connsiteX180" fmla="*/ 1297744 w 12192000"/>
              <a:gd name="connsiteY180" fmla="*/ 2235849 h 2237474"/>
              <a:gd name="connsiteX181" fmla="*/ 1286236 w 12192000"/>
              <a:gd name="connsiteY181" fmla="*/ 2233135 h 2237474"/>
              <a:gd name="connsiteX182" fmla="*/ 1283504 w 12192000"/>
              <a:gd name="connsiteY182" fmla="*/ 2233797 h 2237474"/>
              <a:gd name="connsiteX183" fmla="*/ 1279765 w 12192000"/>
              <a:gd name="connsiteY183" fmla="*/ 2229639 h 2237474"/>
              <a:gd name="connsiteX184" fmla="*/ 1195347 w 12192000"/>
              <a:gd name="connsiteY184" fmla="*/ 2212354 h 2237474"/>
              <a:gd name="connsiteX185" fmla="*/ 970251 w 12192000"/>
              <a:gd name="connsiteY185" fmla="*/ 2221029 h 2237474"/>
              <a:gd name="connsiteX186" fmla="*/ 812914 w 12192000"/>
              <a:gd name="connsiteY186" fmla="*/ 2202752 h 2237474"/>
              <a:gd name="connsiteX187" fmla="*/ 800195 w 12192000"/>
              <a:gd name="connsiteY187" fmla="*/ 2209407 h 2237474"/>
              <a:gd name="connsiteX188" fmla="*/ 784978 w 12192000"/>
              <a:gd name="connsiteY188" fmla="*/ 2212360 h 2237474"/>
              <a:gd name="connsiteX189" fmla="*/ 681987 w 12192000"/>
              <a:gd name="connsiteY189" fmla="*/ 2216757 h 2237474"/>
              <a:gd name="connsiteX190" fmla="*/ 669923 w 12192000"/>
              <a:gd name="connsiteY190" fmla="*/ 2211682 h 2237474"/>
              <a:gd name="connsiteX191" fmla="*/ 648680 w 12192000"/>
              <a:gd name="connsiteY191" fmla="*/ 2206229 h 2237474"/>
              <a:gd name="connsiteX192" fmla="*/ 597225 w 12192000"/>
              <a:gd name="connsiteY192" fmla="*/ 2180999 h 2237474"/>
              <a:gd name="connsiteX193" fmla="*/ 558449 w 12192000"/>
              <a:gd name="connsiteY193" fmla="*/ 2182346 h 2237474"/>
              <a:gd name="connsiteX194" fmla="*/ 550517 w 12192000"/>
              <a:gd name="connsiteY194" fmla="*/ 2182060 h 2237474"/>
              <a:gd name="connsiteX195" fmla="*/ 550309 w 12192000"/>
              <a:gd name="connsiteY195" fmla="*/ 2181825 h 2237474"/>
              <a:gd name="connsiteX196" fmla="*/ 541836 w 12192000"/>
              <a:gd name="connsiteY196" fmla="*/ 2181063 h 2237474"/>
              <a:gd name="connsiteX197" fmla="*/ 536057 w 12192000"/>
              <a:gd name="connsiteY197" fmla="*/ 2181537 h 2237474"/>
              <a:gd name="connsiteX198" fmla="*/ 520671 w 12192000"/>
              <a:gd name="connsiteY198" fmla="*/ 2180980 h 2237474"/>
              <a:gd name="connsiteX199" fmla="*/ 515024 w 12192000"/>
              <a:gd name="connsiteY199" fmla="*/ 2179258 h 2237474"/>
              <a:gd name="connsiteX200" fmla="*/ 512278 w 12192000"/>
              <a:gd name="connsiteY200" fmla="*/ 2176369 h 2237474"/>
              <a:gd name="connsiteX201" fmla="*/ 480419 w 12192000"/>
              <a:gd name="connsiteY201" fmla="*/ 2167807 h 2237474"/>
              <a:gd name="connsiteX202" fmla="*/ 413835 w 12192000"/>
              <a:gd name="connsiteY202" fmla="*/ 2156783 h 2237474"/>
              <a:gd name="connsiteX203" fmla="*/ 376513 w 12192000"/>
              <a:gd name="connsiteY203" fmla="*/ 2154014 h 2237474"/>
              <a:gd name="connsiteX204" fmla="*/ 273386 w 12192000"/>
              <a:gd name="connsiteY204" fmla="*/ 2142551 h 2237474"/>
              <a:gd name="connsiteX205" fmla="*/ 169207 w 12192000"/>
              <a:gd name="connsiteY205" fmla="*/ 2128100 h 2237474"/>
              <a:gd name="connsiteX206" fmla="*/ 93149 w 12192000"/>
              <a:gd name="connsiteY206" fmla="*/ 2105324 h 2237474"/>
              <a:gd name="connsiteX207" fmla="*/ 88109 w 12192000"/>
              <a:gd name="connsiteY207" fmla="*/ 2106704 h 2237474"/>
              <a:gd name="connsiteX208" fmla="*/ 80022 w 12192000"/>
              <a:gd name="connsiteY208" fmla="*/ 2107254 h 2237474"/>
              <a:gd name="connsiteX209" fmla="*/ 79717 w 12192000"/>
              <a:gd name="connsiteY209" fmla="*/ 2107046 h 2237474"/>
              <a:gd name="connsiteX210" fmla="*/ 72352 w 12192000"/>
              <a:gd name="connsiteY210" fmla="*/ 2107991 h 2237474"/>
              <a:gd name="connsiteX211" fmla="*/ 37645 w 12192000"/>
              <a:gd name="connsiteY211" fmla="*/ 2115401 h 2237474"/>
              <a:gd name="connsiteX212" fmla="*/ 4572 w 12192000"/>
              <a:gd name="connsiteY212" fmla="*/ 2111091 h 2237474"/>
              <a:gd name="connsiteX213" fmla="*/ 0 w 12192000"/>
              <a:gd name="connsiteY213" fmla="*/ 2110468 h 2237474"/>
              <a:gd name="connsiteX214" fmla="*/ 0 w 12192000"/>
              <a:gd name="connsiteY21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97365 w 12192000"/>
              <a:gd name="connsiteY46" fmla="*/ 1105869 h 2237474"/>
              <a:gd name="connsiteX47" fmla="*/ 8665605 w 12192000"/>
              <a:gd name="connsiteY47" fmla="*/ 1110791 h 2237474"/>
              <a:gd name="connsiteX48" fmla="*/ 8584946 w 12192000"/>
              <a:gd name="connsiteY48" fmla="*/ 1135226 h 2237474"/>
              <a:gd name="connsiteX49" fmla="*/ 8460755 w 12192000"/>
              <a:gd name="connsiteY49" fmla="*/ 1203427 h 2237474"/>
              <a:gd name="connsiteX50" fmla="*/ 8419755 w 12192000"/>
              <a:gd name="connsiteY50" fmla="*/ 1216260 h 2237474"/>
              <a:gd name="connsiteX51" fmla="*/ 8411626 w 12192000"/>
              <a:gd name="connsiteY51" fmla="*/ 1214397 h 2237474"/>
              <a:gd name="connsiteX52" fmla="*/ 8363469 w 12192000"/>
              <a:gd name="connsiteY52" fmla="*/ 1246658 h 2237474"/>
              <a:gd name="connsiteX53" fmla="*/ 8275497 w 12192000"/>
              <a:gd name="connsiteY53" fmla="*/ 1264396 h 2237474"/>
              <a:gd name="connsiteX54" fmla="*/ 8206287 w 12192000"/>
              <a:gd name="connsiteY54" fmla="*/ 1273060 h 2237474"/>
              <a:gd name="connsiteX55" fmla="*/ 8168705 w 12192000"/>
              <a:gd name="connsiteY55" fmla="*/ 1279956 h 2237474"/>
              <a:gd name="connsiteX56" fmla="*/ 8139997 w 12192000"/>
              <a:gd name="connsiteY56" fmla="*/ 1282713 h 2237474"/>
              <a:gd name="connsiteX57" fmla="*/ 8074238 w 12192000"/>
              <a:gd name="connsiteY57" fmla="*/ 1301895 h 2237474"/>
              <a:gd name="connsiteX58" fmla="*/ 7968292 w 12192000"/>
              <a:gd name="connsiteY58" fmla="*/ 1338779 h 2237474"/>
              <a:gd name="connsiteX59" fmla="*/ 7945122 w 12192000"/>
              <a:gd name="connsiteY59" fmla="*/ 1345477 h 2237474"/>
              <a:gd name="connsiteX60" fmla="*/ 7902328 w 12192000"/>
              <a:gd name="connsiteY60" fmla="*/ 1345865 h 2237474"/>
              <a:gd name="connsiteX61" fmla="*/ 7875879 w 12192000"/>
              <a:gd name="connsiteY61" fmla="*/ 1345646 h 2237474"/>
              <a:gd name="connsiteX62" fmla="*/ 7840612 w 12192000"/>
              <a:gd name="connsiteY62" fmla="*/ 1369373 h 2237474"/>
              <a:gd name="connsiteX63" fmla="*/ 7786819 w 12192000"/>
              <a:gd name="connsiteY63" fmla="*/ 1378970 h 2237474"/>
              <a:gd name="connsiteX64" fmla="*/ 7548172 w 12192000"/>
              <a:gd name="connsiteY64" fmla="*/ 1417460 h 2237474"/>
              <a:gd name="connsiteX65" fmla="*/ 7483437 w 12192000"/>
              <a:gd name="connsiteY65" fmla="*/ 1478152 h 2237474"/>
              <a:gd name="connsiteX66" fmla="*/ 7377870 w 12192000"/>
              <a:gd name="connsiteY66" fmla="*/ 1523319 h 2237474"/>
              <a:gd name="connsiteX67" fmla="*/ 7230737 w 12192000"/>
              <a:gd name="connsiteY67" fmla="*/ 1562633 h 2237474"/>
              <a:gd name="connsiteX68" fmla="*/ 7224458 w 12192000"/>
              <a:gd name="connsiteY68" fmla="*/ 1573008 h 2237474"/>
              <a:gd name="connsiteX69" fmla="*/ 7183121 w 12192000"/>
              <a:gd name="connsiteY69" fmla="*/ 1595162 h 2237474"/>
              <a:gd name="connsiteX70" fmla="*/ 7164601 w 12192000"/>
              <a:gd name="connsiteY70" fmla="*/ 1606490 h 2237474"/>
              <a:gd name="connsiteX71" fmla="*/ 7092727 w 12192000"/>
              <a:gd name="connsiteY71" fmla="*/ 1623628 h 2237474"/>
              <a:gd name="connsiteX72" fmla="*/ 7031309 w 12192000"/>
              <a:gd name="connsiteY72" fmla="*/ 1619451 h 2237474"/>
              <a:gd name="connsiteX73" fmla="*/ 6999084 w 12192000"/>
              <a:gd name="connsiteY73" fmla="*/ 1634317 h 2237474"/>
              <a:gd name="connsiteX74" fmla="*/ 6992107 w 12192000"/>
              <a:gd name="connsiteY74" fmla="*/ 1636860 h 2237474"/>
              <a:gd name="connsiteX75" fmla="*/ 6991765 w 12192000"/>
              <a:gd name="connsiteY75" fmla="*/ 1636725 h 2237474"/>
              <a:gd name="connsiteX76" fmla="*/ 6900177 w 12192000"/>
              <a:gd name="connsiteY76" fmla="*/ 1636016 h 2237474"/>
              <a:gd name="connsiteX77" fmla="*/ 6795372 w 12192000"/>
              <a:gd name="connsiteY77" fmla="*/ 1644845 h 2237474"/>
              <a:gd name="connsiteX78" fmla="*/ 6692251 w 12192000"/>
              <a:gd name="connsiteY78" fmla="*/ 1656357 h 2237474"/>
              <a:gd name="connsiteX79" fmla="*/ 6655235 w 12192000"/>
              <a:gd name="connsiteY79" fmla="*/ 1661869 h 2237474"/>
              <a:gd name="connsiteX80" fmla="*/ 6587857 w 12192000"/>
              <a:gd name="connsiteY80" fmla="*/ 1665769 h 2237474"/>
              <a:gd name="connsiteX81" fmla="*/ 6554894 w 12192000"/>
              <a:gd name="connsiteY81" fmla="*/ 1664428 h 2237474"/>
              <a:gd name="connsiteX82" fmla="*/ 6516595 w 12192000"/>
              <a:gd name="connsiteY82" fmla="*/ 1667475 h 2237474"/>
              <a:gd name="connsiteX83" fmla="*/ 6508541 w 12192000"/>
              <a:gd name="connsiteY83" fmla="*/ 1668757 h 2237474"/>
              <a:gd name="connsiteX84" fmla="*/ 6471012 w 12192000"/>
              <a:gd name="connsiteY84" fmla="*/ 1678604 h 2237474"/>
              <a:gd name="connsiteX85" fmla="*/ 6415265 w 12192000"/>
              <a:gd name="connsiteY85" fmla="*/ 1665317 h 2237474"/>
              <a:gd name="connsiteX86" fmla="*/ 6364035 w 12192000"/>
              <a:gd name="connsiteY86" fmla="*/ 1667683 h 2237474"/>
              <a:gd name="connsiteX87" fmla="*/ 6280959 w 12192000"/>
              <a:gd name="connsiteY87" fmla="*/ 1689329 h 2237474"/>
              <a:gd name="connsiteX88" fmla="*/ 6243319 w 12192000"/>
              <a:gd name="connsiteY88" fmla="*/ 1695560 h 2237474"/>
              <a:gd name="connsiteX89" fmla="*/ 6098321 w 12192000"/>
              <a:gd name="connsiteY89" fmla="*/ 1721646 h 2237474"/>
              <a:gd name="connsiteX90" fmla="*/ 5880652 w 12192000"/>
              <a:gd name="connsiteY90" fmla="*/ 1779643 h 2237474"/>
              <a:gd name="connsiteX91" fmla="*/ 5785959 w 12192000"/>
              <a:gd name="connsiteY91" fmla="*/ 1775307 h 2237474"/>
              <a:gd name="connsiteX92" fmla="*/ 5643534 w 12192000"/>
              <a:gd name="connsiteY92" fmla="*/ 1802919 h 2237474"/>
              <a:gd name="connsiteX93" fmla="*/ 5518799 w 12192000"/>
              <a:gd name="connsiteY93" fmla="*/ 1818312 h 2237474"/>
              <a:gd name="connsiteX94" fmla="*/ 5505014 w 12192000"/>
              <a:gd name="connsiteY94" fmla="*/ 1819259 h 2237474"/>
              <a:gd name="connsiteX95" fmla="*/ 5453307 w 12192000"/>
              <a:gd name="connsiteY95" fmla="*/ 1815450 h 2237474"/>
              <a:gd name="connsiteX96" fmla="*/ 5364192 w 12192000"/>
              <a:gd name="connsiteY96" fmla="*/ 1826074 h 2237474"/>
              <a:gd name="connsiteX97" fmla="*/ 5350380 w 12192000"/>
              <a:gd name="connsiteY97" fmla="*/ 1830891 h 2237474"/>
              <a:gd name="connsiteX98" fmla="*/ 5259633 w 12192000"/>
              <a:gd name="connsiteY98" fmla="*/ 1837160 h 2237474"/>
              <a:gd name="connsiteX99" fmla="*/ 5197513 w 12192000"/>
              <a:gd name="connsiteY99" fmla="*/ 1844718 h 2237474"/>
              <a:gd name="connsiteX100" fmla="*/ 5168852 w 12192000"/>
              <a:gd name="connsiteY100" fmla="*/ 1844846 h 2237474"/>
              <a:gd name="connsiteX101" fmla="*/ 5114927 w 12192000"/>
              <a:gd name="connsiteY101" fmla="*/ 1847827 h 2237474"/>
              <a:gd name="connsiteX102" fmla="*/ 5108970 w 12192000"/>
              <a:gd name="connsiteY102" fmla="*/ 1847935 h 2237474"/>
              <a:gd name="connsiteX103" fmla="*/ 5067961 w 12192000"/>
              <a:gd name="connsiteY103" fmla="*/ 1845917 h 2237474"/>
              <a:gd name="connsiteX104" fmla="*/ 5007075 w 12192000"/>
              <a:gd name="connsiteY104" fmla="*/ 1838626 h 2237474"/>
              <a:gd name="connsiteX105" fmla="*/ 4944087 w 12192000"/>
              <a:gd name="connsiteY105" fmla="*/ 1823332 h 2237474"/>
              <a:gd name="connsiteX106" fmla="*/ 4907662 w 12192000"/>
              <a:gd name="connsiteY106" fmla="*/ 1816900 h 2237474"/>
              <a:gd name="connsiteX107" fmla="*/ 4882386 w 12192000"/>
              <a:gd name="connsiteY107" fmla="*/ 1809844 h 2237474"/>
              <a:gd name="connsiteX108" fmla="*/ 4811440 w 12192000"/>
              <a:gd name="connsiteY108" fmla="*/ 1804655 h 2237474"/>
              <a:gd name="connsiteX109" fmla="*/ 4691075 w 12192000"/>
              <a:gd name="connsiteY109" fmla="*/ 1801389 h 2237474"/>
              <a:gd name="connsiteX110" fmla="*/ 4611738 w 12192000"/>
              <a:gd name="connsiteY110" fmla="*/ 1776964 h 2237474"/>
              <a:gd name="connsiteX111" fmla="*/ 4560070 w 12192000"/>
              <a:gd name="connsiteY111" fmla="*/ 1785640 h 2237474"/>
              <a:gd name="connsiteX112" fmla="*/ 4536503 w 12192000"/>
              <a:gd name="connsiteY112" fmla="*/ 1785334 h 2237474"/>
              <a:gd name="connsiteX113" fmla="*/ 4513724 w 12192000"/>
              <a:gd name="connsiteY113" fmla="*/ 1791996 h 2237474"/>
              <a:gd name="connsiteX114" fmla="*/ 4459810 w 12192000"/>
              <a:gd name="connsiteY114" fmla="*/ 1797886 h 2237474"/>
              <a:gd name="connsiteX115" fmla="*/ 4379064 w 12192000"/>
              <a:gd name="connsiteY115" fmla="*/ 1817177 h 2237474"/>
              <a:gd name="connsiteX116" fmla="*/ 4319209 w 12192000"/>
              <a:gd name="connsiteY116" fmla="*/ 1834833 h 2237474"/>
              <a:gd name="connsiteX117" fmla="*/ 4290981 w 12192000"/>
              <a:gd name="connsiteY117" fmla="*/ 1839677 h 2237474"/>
              <a:gd name="connsiteX118" fmla="*/ 4285792 w 12192000"/>
              <a:gd name="connsiteY118" fmla="*/ 1836231 h 2237474"/>
              <a:gd name="connsiteX119" fmla="*/ 4238372 w 12192000"/>
              <a:gd name="connsiteY119" fmla="*/ 1851480 h 2237474"/>
              <a:gd name="connsiteX120" fmla="*/ 4232517 w 12192000"/>
              <a:gd name="connsiteY120" fmla="*/ 1852567 h 2237474"/>
              <a:gd name="connsiteX121" fmla="*/ 4191732 w 12192000"/>
              <a:gd name="connsiteY121" fmla="*/ 1857328 h 2237474"/>
              <a:gd name="connsiteX122" fmla="*/ 4065532 w 12192000"/>
              <a:gd name="connsiteY122" fmla="*/ 1855477 h 2237474"/>
              <a:gd name="connsiteX123" fmla="*/ 4028460 w 12192000"/>
              <a:gd name="connsiteY123" fmla="*/ 1855137 h 2237474"/>
              <a:gd name="connsiteX124" fmla="*/ 4002267 w 12192000"/>
              <a:gd name="connsiteY124" fmla="*/ 1852352 h 2237474"/>
              <a:gd name="connsiteX125" fmla="*/ 3931396 w 12192000"/>
              <a:gd name="connsiteY125" fmla="*/ 1858915 h 2237474"/>
              <a:gd name="connsiteX126" fmla="*/ 3812162 w 12192000"/>
              <a:gd name="connsiteY126" fmla="*/ 1875501 h 2237474"/>
              <a:gd name="connsiteX127" fmla="*/ 3729530 w 12192000"/>
              <a:gd name="connsiteY127" fmla="*/ 1864513 h 2237474"/>
              <a:gd name="connsiteX128" fmla="*/ 3680177 w 12192000"/>
              <a:gd name="connsiteY128" fmla="*/ 1881552 h 2237474"/>
              <a:gd name="connsiteX129" fmla="*/ 3567259 w 12192000"/>
              <a:gd name="connsiteY129" fmla="*/ 1893482 h 2237474"/>
              <a:gd name="connsiteX130" fmla="*/ 3405770 w 12192000"/>
              <a:gd name="connsiteY130" fmla="*/ 1904591 h 2237474"/>
              <a:gd name="connsiteX131" fmla="*/ 3280097 w 12192000"/>
              <a:gd name="connsiteY131" fmla="*/ 1919610 h 2237474"/>
              <a:gd name="connsiteX132" fmla="*/ 3123424 w 12192000"/>
              <a:gd name="connsiteY132" fmla="*/ 1952930 h 2237474"/>
              <a:gd name="connsiteX133" fmla="*/ 3009910 w 12192000"/>
              <a:gd name="connsiteY133" fmla="*/ 1957866 h 2237474"/>
              <a:gd name="connsiteX134" fmla="*/ 2995934 w 12192000"/>
              <a:gd name="connsiteY134" fmla="*/ 1967085 h 2237474"/>
              <a:gd name="connsiteX135" fmla="*/ 2980071 w 12192000"/>
              <a:gd name="connsiteY135" fmla="*/ 1972988 h 2237474"/>
              <a:gd name="connsiteX136" fmla="*/ 2978094 w 12192000"/>
              <a:gd name="connsiteY136" fmla="*/ 1972369 h 2237474"/>
              <a:gd name="connsiteX137" fmla="*/ 2942858 w 12192000"/>
              <a:gd name="connsiteY137" fmla="*/ 1981367 h 2237474"/>
              <a:gd name="connsiteX138" fmla="*/ 2875436 w 12192000"/>
              <a:gd name="connsiteY138" fmla="*/ 1996977 h 2237474"/>
              <a:gd name="connsiteX139" fmla="*/ 2874892 w 12192000"/>
              <a:gd name="connsiteY139" fmla="*/ 1996085 h 2237474"/>
              <a:gd name="connsiteX140" fmla="*/ 2864145 w 12192000"/>
              <a:gd name="connsiteY140" fmla="*/ 1994061 h 2237474"/>
              <a:gd name="connsiteX141" fmla="*/ 2843662 w 12192000"/>
              <a:gd name="connsiteY141" fmla="*/ 1992498 h 2237474"/>
              <a:gd name="connsiteX142" fmla="*/ 2796128 w 12192000"/>
              <a:gd name="connsiteY142" fmla="*/ 1976403 h 2237474"/>
              <a:gd name="connsiteX143" fmla="*/ 2756784 w 12192000"/>
              <a:gd name="connsiteY143" fmla="*/ 1985116 h 2237474"/>
              <a:gd name="connsiteX144" fmla="*/ 2748833 w 12192000"/>
              <a:gd name="connsiteY144" fmla="*/ 1986323 h 2237474"/>
              <a:gd name="connsiteX145" fmla="*/ 2748661 w 12192000"/>
              <a:gd name="connsiteY145" fmla="*/ 1986122 h 2237474"/>
              <a:gd name="connsiteX146" fmla="*/ 2740251 w 12192000"/>
              <a:gd name="connsiteY146" fmla="*/ 1986946 h 2237474"/>
              <a:gd name="connsiteX147" fmla="*/ 2718916 w 12192000"/>
              <a:gd name="connsiteY147" fmla="*/ 1990867 h 2237474"/>
              <a:gd name="connsiteX148" fmla="*/ 2713522 w 12192000"/>
              <a:gd name="connsiteY148" fmla="*/ 1990173 h 2237474"/>
              <a:gd name="connsiteX149" fmla="*/ 2680597 w 12192000"/>
              <a:gd name="connsiteY149" fmla="*/ 1984996 h 2237474"/>
              <a:gd name="connsiteX150" fmla="*/ 2578178 w 12192000"/>
              <a:gd name="connsiteY150" fmla="*/ 1990531 h 2237474"/>
              <a:gd name="connsiteX151" fmla="*/ 2476147 w 12192000"/>
              <a:gd name="connsiteY151" fmla="*/ 1998305 h 2237474"/>
              <a:gd name="connsiteX152" fmla="*/ 2373568 w 12192000"/>
              <a:gd name="connsiteY152" fmla="*/ 2003219 h 2237474"/>
              <a:gd name="connsiteX153" fmla="*/ 2321399 w 12192000"/>
              <a:gd name="connsiteY153" fmla="*/ 1989467 h 2237474"/>
              <a:gd name="connsiteX154" fmla="*/ 2315525 w 12192000"/>
              <a:gd name="connsiteY154" fmla="*/ 1989708 h 2237474"/>
              <a:gd name="connsiteX155" fmla="*/ 2300792 w 12192000"/>
              <a:gd name="connsiteY155" fmla="*/ 1994290 h 2237474"/>
              <a:gd name="connsiteX156" fmla="*/ 2295469 w 12192000"/>
              <a:gd name="connsiteY156" fmla="*/ 1996659 h 2237474"/>
              <a:gd name="connsiteX157" fmla="*/ 2287219 w 12192000"/>
              <a:gd name="connsiteY157" fmla="*/ 1998750 h 2237474"/>
              <a:gd name="connsiteX158" fmla="*/ 2286948 w 12192000"/>
              <a:gd name="connsiteY158" fmla="*/ 1998596 h 2237474"/>
              <a:gd name="connsiteX159" fmla="*/ 2243069 w 12192000"/>
              <a:gd name="connsiteY159" fmla="*/ 2015111 h 2237474"/>
              <a:gd name="connsiteX160" fmla="*/ 2186609 w 12192000"/>
              <a:gd name="connsiteY160" fmla="*/ 2008263 h 2237474"/>
              <a:gd name="connsiteX161" fmla="*/ 2164831 w 12192000"/>
              <a:gd name="connsiteY161" fmla="*/ 2010143 h 2237474"/>
              <a:gd name="connsiteX162" fmla="*/ 2152836 w 12192000"/>
              <a:gd name="connsiteY162" fmla="*/ 2010048 h 2237474"/>
              <a:gd name="connsiteX163" fmla="*/ 2117102 w 12192000"/>
              <a:gd name="connsiteY163" fmla="*/ 2023004 h 2237474"/>
              <a:gd name="connsiteX164" fmla="*/ 2111935 w 12192000"/>
              <a:gd name="connsiteY164" fmla="*/ 2023163 h 2237474"/>
              <a:gd name="connsiteX165" fmla="*/ 2089991 w 12192000"/>
              <a:gd name="connsiteY165" fmla="*/ 2034193 h 2237474"/>
              <a:gd name="connsiteX166" fmla="*/ 2058061 w 12192000"/>
              <a:gd name="connsiteY166" fmla="*/ 2047942 h 2237474"/>
              <a:gd name="connsiteX167" fmla="*/ 2055737 w 12192000"/>
              <a:gd name="connsiteY167" fmla="*/ 2047704 h 2237474"/>
              <a:gd name="connsiteX168" fmla="*/ 2042244 w 12192000"/>
              <a:gd name="connsiteY168" fmla="*/ 2055560 h 2237474"/>
              <a:gd name="connsiteX169" fmla="*/ 1976224 w 12192000"/>
              <a:gd name="connsiteY169" fmla="*/ 2074257 h 2237474"/>
              <a:gd name="connsiteX170" fmla="*/ 1877728 w 12192000"/>
              <a:gd name="connsiteY170" fmla="*/ 2101004 h 2237474"/>
              <a:gd name="connsiteX171" fmla="*/ 1759056 w 12192000"/>
              <a:gd name="connsiteY171" fmla="*/ 2125608 h 2237474"/>
              <a:gd name="connsiteX172" fmla="*/ 1637948 w 12192000"/>
              <a:gd name="connsiteY172" fmla="*/ 2172597 h 2237474"/>
              <a:gd name="connsiteX173" fmla="*/ 1434549 w 12192000"/>
              <a:gd name="connsiteY173" fmla="*/ 2234522 h 2237474"/>
              <a:gd name="connsiteX174" fmla="*/ 1398481 w 12192000"/>
              <a:gd name="connsiteY174" fmla="*/ 2237074 h 2237474"/>
              <a:gd name="connsiteX175" fmla="*/ 1398407 w 12192000"/>
              <a:gd name="connsiteY175" fmla="*/ 2237095 h 2237474"/>
              <a:gd name="connsiteX176" fmla="*/ 1370962 w 12192000"/>
              <a:gd name="connsiteY176" fmla="*/ 2237474 h 2237474"/>
              <a:gd name="connsiteX177" fmla="*/ 1356367 w 12192000"/>
              <a:gd name="connsiteY177" fmla="*/ 2235089 h 2237474"/>
              <a:gd name="connsiteX178" fmla="*/ 1324828 w 12192000"/>
              <a:gd name="connsiteY178" fmla="*/ 2231968 h 2237474"/>
              <a:gd name="connsiteX179" fmla="*/ 1297744 w 12192000"/>
              <a:gd name="connsiteY179" fmla="*/ 2235849 h 2237474"/>
              <a:gd name="connsiteX180" fmla="*/ 1286236 w 12192000"/>
              <a:gd name="connsiteY180" fmla="*/ 2233135 h 2237474"/>
              <a:gd name="connsiteX181" fmla="*/ 1283504 w 12192000"/>
              <a:gd name="connsiteY181" fmla="*/ 2233797 h 2237474"/>
              <a:gd name="connsiteX182" fmla="*/ 1279765 w 12192000"/>
              <a:gd name="connsiteY182" fmla="*/ 2229639 h 2237474"/>
              <a:gd name="connsiteX183" fmla="*/ 1195347 w 12192000"/>
              <a:gd name="connsiteY183" fmla="*/ 2212354 h 2237474"/>
              <a:gd name="connsiteX184" fmla="*/ 970251 w 12192000"/>
              <a:gd name="connsiteY184" fmla="*/ 2221029 h 2237474"/>
              <a:gd name="connsiteX185" fmla="*/ 812914 w 12192000"/>
              <a:gd name="connsiteY185" fmla="*/ 2202752 h 2237474"/>
              <a:gd name="connsiteX186" fmla="*/ 800195 w 12192000"/>
              <a:gd name="connsiteY186" fmla="*/ 2209407 h 2237474"/>
              <a:gd name="connsiteX187" fmla="*/ 784978 w 12192000"/>
              <a:gd name="connsiteY187" fmla="*/ 2212360 h 2237474"/>
              <a:gd name="connsiteX188" fmla="*/ 681987 w 12192000"/>
              <a:gd name="connsiteY188" fmla="*/ 2216757 h 2237474"/>
              <a:gd name="connsiteX189" fmla="*/ 669923 w 12192000"/>
              <a:gd name="connsiteY189" fmla="*/ 2211682 h 2237474"/>
              <a:gd name="connsiteX190" fmla="*/ 648680 w 12192000"/>
              <a:gd name="connsiteY190" fmla="*/ 2206229 h 2237474"/>
              <a:gd name="connsiteX191" fmla="*/ 597225 w 12192000"/>
              <a:gd name="connsiteY191" fmla="*/ 2180999 h 2237474"/>
              <a:gd name="connsiteX192" fmla="*/ 558449 w 12192000"/>
              <a:gd name="connsiteY192" fmla="*/ 2182346 h 2237474"/>
              <a:gd name="connsiteX193" fmla="*/ 550517 w 12192000"/>
              <a:gd name="connsiteY193" fmla="*/ 2182060 h 2237474"/>
              <a:gd name="connsiteX194" fmla="*/ 550309 w 12192000"/>
              <a:gd name="connsiteY194" fmla="*/ 2181825 h 2237474"/>
              <a:gd name="connsiteX195" fmla="*/ 541836 w 12192000"/>
              <a:gd name="connsiteY195" fmla="*/ 2181063 h 2237474"/>
              <a:gd name="connsiteX196" fmla="*/ 536057 w 12192000"/>
              <a:gd name="connsiteY196" fmla="*/ 2181537 h 2237474"/>
              <a:gd name="connsiteX197" fmla="*/ 520671 w 12192000"/>
              <a:gd name="connsiteY197" fmla="*/ 2180980 h 2237474"/>
              <a:gd name="connsiteX198" fmla="*/ 515024 w 12192000"/>
              <a:gd name="connsiteY198" fmla="*/ 2179258 h 2237474"/>
              <a:gd name="connsiteX199" fmla="*/ 512278 w 12192000"/>
              <a:gd name="connsiteY199" fmla="*/ 2176369 h 2237474"/>
              <a:gd name="connsiteX200" fmla="*/ 480419 w 12192000"/>
              <a:gd name="connsiteY200" fmla="*/ 2167807 h 2237474"/>
              <a:gd name="connsiteX201" fmla="*/ 413835 w 12192000"/>
              <a:gd name="connsiteY201" fmla="*/ 2156783 h 2237474"/>
              <a:gd name="connsiteX202" fmla="*/ 376513 w 12192000"/>
              <a:gd name="connsiteY202" fmla="*/ 2154014 h 2237474"/>
              <a:gd name="connsiteX203" fmla="*/ 273386 w 12192000"/>
              <a:gd name="connsiteY203" fmla="*/ 2142551 h 2237474"/>
              <a:gd name="connsiteX204" fmla="*/ 169207 w 12192000"/>
              <a:gd name="connsiteY204" fmla="*/ 2128100 h 2237474"/>
              <a:gd name="connsiteX205" fmla="*/ 93149 w 12192000"/>
              <a:gd name="connsiteY205" fmla="*/ 2105324 h 2237474"/>
              <a:gd name="connsiteX206" fmla="*/ 88109 w 12192000"/>
              <a:gd name="connsiteY206" fmla="*/ 2106704 h 2237474"/>
              <a:gd name="connsiteX207" fmla="*/ 80022 w 12192000"/>
              <a:gd name="connsiteY207" fmla="*/ 2107254 h 2237474"/>
              <a:gd name="connsiteX208" fmla="*/ 79717 w 12192000"/>
              <a:gd name="connsiteY208" fmla="*/ 2107046 h 2237474"/>
              <a:gd name="connsiteX209" fmla="*/ 72352 w 12192000"/>
              <a:gd name="connsiteY209" fmla="*/ 2107991 h 2237474"/>
              <a:gd name="connsiteX210" fmla="*/ 37645 w 12192000"/>
              <a:gd name="connsiteY210" fmla="*/ 2115401 h 2237474"/>
              <a:gd name="connsiteX211" fmla="*/ 4572 w 12192000"/>
              <a:gd name="connsiteY211" fmla="*/ 2111091 h 2237474"/>
              <a:gd name="connsiteX212" fmla="*/ 0 w 12192000"/>
              <a:gd name="connsiteY212" fmla="*/ 2110468 h 2237474"/>
              <a:gd name="connsiteX213" fmla="*/ 0 w 12192000"/>
              <a:gd name="connsiteY21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97365 w 12192000"/>
              <a:gd name="connsiteY46" fmla="*/ 1105869 h 2237474"/>
              <a:gd name="connsiteX47" fmla="*/ 8665605 w 12192000"/>
              <a:gd name="connsiteY47" fmla="*/ 1110791 h 2237474"/>
              <a:gd name="connsiteX48" fmla="*/ 8584946 w 12192000"/>
              <a:gd name="connsiteY48" fmla="*/ 1135226 h 2237474"/>
              <a:gd name="connsiteX49" fmla="*/ 8460755 w 12192000"/>
              <a:gd name="connsiteY49" fmla="*/ 1203427 h 2237474"/>
              <a:gd name="connsiteX50" fmla="*/ 8419755 w 12192000"/>
              <a:gd name="connsiteY50" fmla="*/ 1216260 h 2237474"/>
              <a:gd name="connsiteX51" fmla="*/ 8411626 w 12192000"/>
              <a:gd name="connsiteY51" fmla="*/ 1214397 h 2237474"/>
              <a:gd name="connsiteX52" fmla="*/ 8363469 w 12192000"/>
              <a:gd name="connsiteY52" fmla="*/ 1246658 h 2237474"/>
              <a:gd name="connsiteX53" fmla="*/ 8275497 w 12192000"/>
              <a:gd name="connsiteY53" fmla="*/ 1264396 h 2237474"/>
              <a:gd name="connsiteX54" fmla="*/ 8206287 w 12192000"/>
              <a:gd name="connsiteY54" fmla="*/ 1273060 h 2237474"/>
              <a:gd name="connsiteX55" fmla="*/ 8168705 w 12192000"/>
              <a:gd name="connsiteY55" fmla="*/ 1279956 h 2237474"/>
              <a:gd name="connsiteX56" fmla="*/ 8139997 w 12192000"/>
              <a:gd name="connsiteY56" fmla="*/ 1282713 h 2237474"/>
              <a:gd name="connsiteX57" fmla="*/ 8074238 w 12192000"/>
              <a:gd name="connsiteY57" fmla="*/ 1301895 h 2237474"/>
              <a:gd name="connsiteX58" fmla="*/ 7968292 w 12192000"/>
              <a:gd name="connsiteY58" fmla="*/ 1338779 h 2237474"/>
              <a:gd name="connsiteX59" fmla="*/ 7945122 w 12192000"/>
              <a:gd name="connsiteY59" fmla="*/ 1345477 h 2237474"/>
              <a:gd name="connsiteX60" fmla="*/ 7902328 w 12192000"/>
              <a:gd name="connsiteY60" fmla="*/ 1345865 h 2237474"/>
              <a:gd name="connsiteX61" fmla="*/ 7875879 w 12192000"/>
              <a:gd name="connsiteY61" fmla="*/ 1345646 h 2237474"/>
              <a:gd name="connsiteX62" fmla="*/ 7840612 w 12192000"/>
              <a:gd name="connsiteY62" fmla="*/ 1369373 h 2237474"/>
              <a:gd name="connsiteX63" fmla="*/ 7786819 w 12192000"/>
              <a:gd name="connsiteY63" fmla="*/ 1378970 h 2237474"/>
              <a:gd name="connsiteX64" fmla="*/ 7548172 w 12192000"/>
              <a:gd name="connsiteY64" fmla="*/ 1417460 h 2237474"/>
              <a:gd name="connsiteX65" fmla="*/ 7483437 w 12192000"/>
              <a:gd name="connsiteY65" fmla="*/ 1478152 h 2237474"/>
              <a:gd name="connsiteX66" fmla="*/ 7377870 w 12192000"/>
              <a:gd name="connsiteY66" fmla="*/ 1523319 h 2237474"/>
              <a:gd name="connsiteX67" fmla="*/ 7230737 w 12192000"/>
              <a:gd name="connsiteY67" fmla="*/ 1562633 h 2237474"/>
              <a:gd name="connsiteX68" fmla="*/ 7224458 w 12192000"/>
              <a:gd name="connsiteY68" fmla="*/ 1573008 h 2237474"/>
              <a:gd name="connsiteX69" fmla="*/ 7183121 w 12192000"/>
              <a:gd name="connsiteY69" fmla="*/ 1595162 h 2237474"/>
              <a:gd name="connsiteX70" fmla="*/ 7164601 w 12192000"/>
              <a:gd name="connsiteY70" fmla="*/ 1606490 h 2237474"/>
              <a:gd name="connsiteX71" fmla="*/ 7092727 w 12192000"/>
              <a:gd name="connsiteY71" fmla="*/ 1623628 h 2237474"/>
              <a:gd name="connsiteX72" fmla="*/ 7031309 w 12192000"/>
              <a:gd name="connsiteY72" fmla="*/ 1619451 h 2237474"/>
              <a:gd name="connsiteX73" fmla="*/ 6999084 w 12192000"/>
              <a:gd name="connsiteY73" fmla="*/ 1634317 h 2237474"/>
              <a:gd name="connsiteX74" fmla="*/ 6992107 w 12192000"/>
              <a:gd name="connsiteY74" fmla="*/ 1636860 h 2237474"/>
              <a:gd name="connsiteX75" fmla="*/ 6991765 w 12192000"/>
              <a:gd name="connsiteY75" fmla="*/ 1636725 h 2237474"/>
              <a:gd name="connsiteX76" fmla="*/ 6900177 w 12192000"/>
              <a:gd name="connsiteY76" fmla="*/ 1636016 h 2237474"/>
              <a:gd name="connsiteX77" fmla="*/ 6795372 w 12192000"/>
              <a:gd name="connsiteY77" fmla="*/ 1644845 h 2237474"/>
              <a:gd name="connsiteX78" fmla="*/ 6692251 w 12192000"/>
              <a:gd name="connsiteY78" fmla="*/ 1656357 h 2237474"/>
              <a:gd name="connsiteX79" fmla="*/ 6655235 w 12192000"/>
              <a:gd name="connsiteY79" fmla="*/ 1661869 h 2237474"/>
              <a:gd name="connsiteX80" fmla="*/ 6554894 w 12192000"/>
              <a:gd name="connsiteY80" fmla="*/ 1664428 h 2237474"/>
              <a:gd name="connsiteX81" fmla="*/ 6516595 w 12192000"/>
              <a:gd name="connsiteY81" fmla="*/ 1667475 h 2237474"/>
              <a:gd name="connsiteX82" fmla="*/ 6508541 w 12192000"/>
              <a:gd name="connsiteY82" fmla="*/ 1668757 h 2237474"/>
              <a:gd name="connsiteX83" fmla="*/ 6471012 w 12192000"/>
              <a:gd name="connsiteY83" fmla="*/ 1678604 h 2237474"/>
              <a:gd name="connsiteX84" fmla="*/ 6415265 w 12192000"/>
              <a:gd name="connsiteY84" fmla="*/ 1665317 h 2237474"/>
              <a:gd name="connsiteX85" fmla="*/ 6364035 w 12192000"/>
              <a:gd name="connsiteY85" fmla="*/ 1667683 h 2237474"/>
              <a:gd name="connsiteX86" fmla="*/ 6280959 w 12192000"/>
              <a:gd name="connsiteY86" fmla="*/ 1689329 h 2237474"/>
              <a:gd name="connsiteX87" fmla="*/ 6243319 w 12192000"/>
              <a:gd name="connsiteY87" fmla="*/ 1695560 h 2237474"/>
              <a:gd name="connsiteX88" fmla="*/ 6098321 w 12192000"/>
              <a:gd name="connsiteY88" fmla="*/ 1721646 h 2237474"/>
              <a:gd name="connsiteX89" fmla="*/ 5880652 w 12192000"/>
              <a:gd name="connsiteY89" fmla="*/ 1779643 h 2237474"/>
              <a:gd name="connsiteX90" fmla="*/ 5785959 w 12192000"/>
              <a:gd name="connsiteY90" fmla="*/ 1775307 h 2237474"/>
              <a:gd name="connsiteX91" fmla="*/ 5643534 w 12192000"/>
              <a:gd name="connsiteY91" fmla="*/ 1802919 h 2237474"/>
              <a:gd name="connsiteX92" fmla="*/ 5518799 w 12192000"/>
              <a:gd name="connsiteY92" fmla="*/ 1818312 h 2237474"/>
              <a:gd name="connsiteX93" fmla="*/ 5505014 w 12192000"/>
              <a:gd name="connsiteY93" fmla="*/ 1819259 h 2237474"/>
              <a:gd name="connsiteX94" fmla="*/ 5453307 w 12192000"/>
              <a:gd name="connsiteY94" fmla="*/ 1815450 h 2237474"/>
              <a:gd name="connsiteX95" fmla="*/ 5364192 w 12192000"/>
              <a:gd name="connsiteY95" fmla="*/ 1826074 h 2237474"/>
              <a:gd name="connsiteX96" fmla="*/ 5350380 w 12192000"/>
              <a:gd name="connsiteY96" fmla="*/ 1830891 h 2237474"/>
              <a:gd name="connsiteX97" fmla="*/ 5259633 w 12192000"/>
              <a:gd name="connsiteY97" fmla="*/ 1837160 h 2237474"/>
              <a:gd name="connsiteX98" fmla="*/ 5197513 w 12192000"/>
              <a:gd name="connsiteY98" fmla="*/ 1844718 h 2237474"/>
              <a:gd name="connsiteX99" fmla="*/ 5168852 w 12192000"/>
              <a:gd name="connsiteY99" fmla="*/ 1844846 h 2237474"/>
              <a:gd name="connsiteX100" fmla="*/ 5114927 w 12192000"/>
              <a:gd name="connsiteY100" fmla="*/ 1847827 h 2237474"/>
              <a:gd name="connsiteX101" fmla="*/ 5108970 w 12192000"/>
              <a:gd name="connsiteY101" fmla="*/ 1847935 h 2237474"/>
              <a:gd name="connsiteX102" fmla="*/ 5067961 w 12192000"/>
              <a:gd name="connsiteY102" fmla="*/ 1845917 h 2237474"/>
              <a:gd name="connsiteX103" fmla="*/ 5007075 w 12192000"/>
              <a:gd name="connsiteY103" fmla="*/ 1838626 h 2237474"/>
              <a:gd name="connsiteX104" fmla="*/ 4944087 w 12192000"/>
              <a:gd name="connsiteY104" fmla="*/ 1823332 h 2237474"/>
              <a:gd name="connsiteX105" fmla="*/ 4907662 w 12192000"/>
              <a:gd name="connsiteY105" fmla="*/ 1816900 h 2237474"/>
              <a:gd name="connsiteX106" fmla="*/ 4882386 w 12192000"/>
              <a:gd name="connsiteY106" fmla="*/ 1809844 h 2237474"/>
              <a:gd name="connsiteX107" fmla="*/ 4811440 w 12192000"/>
              <a:gd name="connsiteY107" fmla="*/ 1804655 h 2237474"/>
              <a:gd name="connsiteX108" fmla="*/ 4691075 w 12192000"/>
              <a:gd name="connsiteY108" fmla="*/ 1801389 h 2237474"/>
              <a:gd name="connsiteX109" fmla="*/ 4611738 w 12192000"/>
              <a:gd name="connsiteY109" fmla="*/ 1776964 h 2237474"/>
              <a:gd name="connsiteX110" fmla="*/ 4560070 w 12192000"/>
              <a:gd name="connsiteY110" fmla="*/ 1785640 h 2237474"/>
              <a:gd name="connsiteX111" fmla="*/ 4536503 w 12192000"/>
              <a:gd name="connsiteY111" fmla="*/ 1785334 h 2237474"/>
              <a:gd name="connsiteX112" fmla="*/ 4513724 w 12192000"/>
              <a:gd name="connsiteY112" fmla="*/ 1791996 h 2237474"/>
              <a:gd name="connsiteX113" fmla="*/ 4459810 w 12192000"/>
              <a:gd name="connsiteY113" fmla="*/ 1797886 h 2237474"/>
              <a:gd name="connsiteX114" fmla="*/ 4379064 w 12192000"/>
              <a:gd name="connsiteY114" fmla="*/ 1817177 h 2237474"/>
              <a:gd name="connsiteX115" fmla="*/ 4319209 w 12192000"/>
              <a:gd name="connsiteY115" fmla="*/ 1834833 h 2237474"/>
              <a:gd name="connsiteX116" fmla="*/ 4290981 w 12192000"/>
              <a:gd name="connsiteY116" fmla="*/ 1839677 h 2237474"/>
              <a:gd name="connsiteX117" fmla="*/ 4285792 w 12192000"/>
              <a:gd name="connsiteY117" fmla="*/ 1836231 h 2237474"/>
              <a:gd name="connsiteX118" fmla="*/ 4238372 w 12192000"/>
              <a:gd name="connsiteY118" fmla="*/ 1851480 h 2237474"/>
              <a:gd name="connsiteX119" fmla="*/ 4232517 w 12192000"/>
              <a:gd name="connsiteY119" fmla="*/ 1852567 h 2237474"/>
              <a:gd name="connsiteX120" fmla="*/ 4191732 w 12192000"/>
              <a:gd name="connsiteY120" fmla="*/ 1857328 h 2237474"/>
              <a:gd name="connsiteX121" fmla="*/ 4065532 w 12192000"/>
              <a:gd name="connsiteY121" fmla="*/ 1855477 h 2237474"/>
              <a:gd name="connsiteX122" fmla="*/ 4028460 w 12192000"/>
              <a:gd name="connsiteY122" fmla="*/ 1855137 h 2237474"/>
              <a:gd name="connsiteX123" fmla="*/ 4002267 w 12192000"/>
              <a:gd name="connsiteY123" fmla="*/ 1852352 h 2237474"/>
              <a:gd name="connsiteX124" fmla="*/ 3931396 w 12192000"/>
              <a:gd name="connsiteY124" fmla="*/ 1858915 h 2237474"/>
              <a:gd name="connsiteX125" fmla="*/ 3812162 w 12192000"/>
              <a:gd name="connsiteY125" fmla="*/ 1875501 h 2237474"/>
              <a:gd name="connsiteX126" fmla="*/ 3729530 w 12192000"/>
              <a:gd name="connsiteY126" fmla="*/ 1864513 h 2237474"/>
              <a:gd name="connsiteX127" fmla="*/ 3680177 w 12192000"/>
              <a:gd name="connsiteY127" fmla="*/ 1881552 h 2237474"/>
              <a:gd name="connsiteX128" fmla="*/ 3567259 w 12192000"/>
              <a:gd name="connsiteY128" fmla="*/ 1893482 h 2237474"/>
              <a:gd name="connsiteX129" fmla="*/ 3405770 w 12192000"/>
              <a:gd name="connsiteY129" fmla="*/ 1904591 h 2237474"/>
              <a:gd name="connsiteX130" fmla="*/ 3280097 w 12192000"/>
              <a:gd name="connsiteY130" fmla="*/ 1919610 h 2237474"/>
              <a:gd name="connsiteX131" fmla="*/ 3123424 w 12192000"/>
              <a:gd name="connsiteY131" fmla="*/ 1952930 h 2237474"/>
              <a:gd name="connsiteX132" fmla="*/ 3009910 w 12192000"/>
              <a:gd name="connsiteY132" fmla="*/ 1957866 h 2237474"/>
              <a:gd name="connsiteX133" fmla="*/ 2995934 w 12192000"/>
              <a:gd name="connsiteY133" fmla="*/ 1967085 h 2237474"/>
              <a:gd name="connsiteX134" fmla="*/ 2980071 w 12192000"/>
              <a:gd name="connsiteY134" fmla="*/ 1972988 h 2237474"/>
              <a:gd name="connsiteX135" fmla="*/ 2978094 w 12192000"/>
              <a:gd name="connsiteY135" fmla="*/ 1972369 h 2237474"/>
              <a:gd name="connsiteX136" fmla="*/ 2942858 w 12192000"/>
              <a:gd name="connsiteY136" fmla="*/ 1981367 h 2237474"/>
              <a:gd name="connsiteX137" fmla="*/ 2875436 w 12192000"/>
              <a:gd name="connsiteY137" fmla="*/ 1996977 h 2237474"/>
              <a:gd name="connsiteX138" fmla="*/ 2874892 w 12192000"/>
              <a:gd name="connsiteY138" fmla="*/ 1996085 h 2237474"/>
              <a:gd name="connsiteX139" fmla="*/ 2864145 w 12192000"/>
              <a:gd name="connsiteY139" fmla="*/ 1994061 h 2237474"/>
              <a:gd name="connsiteX140" fmla="*/ 2843662 w 12192000"/>
              <a:gd name="connsiteY140" fmla="*/ 1992498 h 2237474"/>
              <a:gd name="connsiteX141" fmla="*/ 2796128 w 12192000"/>
              <a:gd name="connsiteY141" fmla="*/ 1976403 h 2237474"/>
              <a:gd name="connsiteX142" fmla="*/ 2756784 w 12192000"/>
              <a:gd name="connsiteY142" fmla="*/ 1985116 h 2237474"/>
              <a:gd name="connsiteX143" fmla="*/ 2748833 w 12192000"/>
              <a:gd name="connsiteY143" fmla="*/ 1986323 h 2237474"/>
              <a:gd name="connsiteX144" fmla="*/ 2748661 w 12192000"/>
              <a:gd name="connsiteY144" fmla="*/ 1986122 h 2237474"/>
              <a:gd name="connsiteX145" fmla="*/ 2740251 w 12192000"/>
              <a:gd name="connsiteY145" fmla="*/ 1986946 h 2237474"/>
              <a:gd name="connsiteX146" fmla="*/ 2718916 w 12192000"/>
              <a:gd name="connsiteY146" fmla="*/ 1990867 h 2237474"/>
              <a:gd name="connsiteX147" fmla="*/ 2713522 w 12192000"/>
              <a:gd name="connsiteY147" fmla="*/ 1990173 h 2237474"/>
              <a:gd name="connsiteX148" fmla="*/ 2680597 w 12192000"/>
              <a:gd name="connsiteY148" fmla="*/ 1984996 h 2237474"/>
              <a:gd name="connsiteX149" fmla="*/ 2578178 w 12192000"/>
              <a:gd name="connsiteY149" fmla="*/ 1990531 h 2237474"/>
              <a:gd name="connsiteX150" fmla="*/ 2476147 w 12192000"/>
              <a:gd name="connsiteY150" fmla="*/ 1998305 h 2237474"/>
              <a:gd name="connsiteX151" fmla="*/ 2373568 w 12192000"/>
              <a:gd name="connsiteY151" fmla="*/ 2003219 h 2237474"/>
              <a:gd name="connsiteX152" fmla="*/ 2321399 w 12192000"/>
              <a:gd name="connsiteY152" fmla="*/ 1989467 h 2237474"/>
              <a:gd name="connsiteX153" fmla="*/ 2315525 w 12192000"/>
              <a:gd name="connsiteY153" fmla="*/ 1989708 h 2237474"/>
              <a:gd name="connsiteX154" fmla="*/ 2300792 w 12192000"/>
              <a:gd name="connsiteY154" fmla="*/ 1994290 h 2237474"/>
              <a:gd name="connsiteX155" fmla="*/ 2295469 w 12192000"/>
              <a:gd name="connsiteY155" fmla="*/ 1996659 h 2237474"/>
              <a:gd name="connsiteX156" fmla="*/ 2287219 w 12192000"/>
              <a:gd name="connsiteY156" fmla="*/ 1998750 h 2237474"/>
              <a:gd name="connsiteX157" fmla="*/ 2286948 w 12192000"/>
              <a:gd name="connsiteY157" fmla="*/ 1998596 h 2237474"/>
              <a:gd name="connsiteX158" fmla="*/ 2243069 w 12192000"/>
              <a:gd name="connsiteY158" fmla="*/ 2015111 h 2237474"/>
              <a:gd name="connsiteX159" fmla="*/ 2186609 w 12192000"/>
              <a:gd name="connsiteY159" fmla="*/ 2008263 h 2237474"/>
              <a:gd name="connsiteX160" fmla="*/ 2164831 w 12192000"/>
              <a:gd name="connsiteY160" fmla="*/ 2010143 h 2237474"/>
              <a:gd name="connsiteX161" fmla="*/ 2152836 w 12192000"/>
              <a:gd name="connsiteY161" fmla="*/ 2010048 h 2237474"/>
              <a:gd name="connsiteX162" fmla="*/ 2117102 w 12192000"/>
              <a:gd name="connsiteY162" fmla="*/ 2023004 h 2237474"/>
              <a:gd name="connsiteX163" fmla="*/ 2111935 w 12192000"/>
              <a:gd name="connsiteY163" fmla="*/ 2023163 h 2237474"/>
              <a:gd name="connsiteX164" fmla="*/ 2089991 w 12192000"/>
              <a:gd name="connsiteY164" fmla="*/ 2034193 h 2237474"/>
              <a:gd name="connsiteX165" fmla="*/ 2058061 w 12192000"/>
              <a:gd name="connsiteY165" fmla="*/ 2047942 h 2237474"/>
              <a:gd name="connsiteX166" fmla="*/ 2055737 w 12192000"/>
              <a:gd name="connsiteY166" fmla="*/ 2047704 h 2237474"/>
              <a:gd name="connsiteX167" fmla="*/ 2042244 w 12192000"/>
              <a:gd name="connsiteY167" fmla="*/ 2055560 h 2237474"/>
              <a:gd name="connsiteX168" fmla="*/ 1976224 w 12192000"/>
              <a:gd name="connsiteY168" fmla="*/ 2074257 h 2237474"/>
              <a:gd name="connsiteX169" fmla="*/ 1877728 w 12192000"/>
              <a:gd name="connsiteY169" fmla="*/ 2101004 h 2237474"/>
              <a:gd name="connsiteX170" fmla="*/ 1759056 w 12192000"/>
              <a:gd name="connsiteY170" fmla="*/ 2125608 h 2237474"/>
              <a:gd name="connsiteX171" fmla="*/ 1637948 w 12192000"/>
              <a:gd name="connsiteY171" fmla="*/ 2172597 h 2237474"/>
              <a:gd name="connsiteX172" fmla="*/ 1434549 w 12192000"/>
              <a:gd name="connsiteY172" fmla="*/ 2234522 h 2237474"/>
              <a:gd name="connsiteX173" fmla="*/ 1398481 w 12192000"/>
              <a:gd name="connsiteY173" fmla="*/ 2237074 h 2237474"/>
              <a:gd name="connsiteX174" fmla="*/ 1398407 w 12192000"/>
              <a:gd name="connsiteY174" fmla="*/ 2237095 h 2237474"/>
              <a:gd name="connsiteX175" fmla="*/ 1370962 w 12192000"/>
              <a:gd name="connsiteY175" fmla="*/ 2237474 h 2237474"/>
              <a:gd name="connsiteX176" fmla="*/ 1356367 w 12192000"/>
              <a:gd name="connsiteY176" fmla="*/ 2235089 h 2237474"/>
              <a:gd name="connsiteX177" fmla="*/ 1324828 w 12192000"/>
              <a:gd name="connsiteY177" fmla="*/ 2231968 h 2237474"/>
              <a:gd name="connsiteX178" fmla="*/ 1297744 w 12192000"/>
              <a:gd name="connsiteY178" fmla="*/ 2235849 h 2237474"/>
              <a:gd name="connsiteX179" fmla="*/ 1286236 w 12192000"/>
              <a:gd name="connsiteY179" fmla="*/ 2233135 h 2237474"/>
              <a:gd name="connsiteX180" fmla="*/ 1283504 w 12192000"/>
              <a:gd name="connsiteY180" fmla="*/ 2233797 h 2237474"/>
              <a:gd name="connsiteX181" fmla="*/ 1279765 w 12192000"/>
              <a:gd name="connsiteY181" fmla="*/ 2229639 h 2237474"/>
              <a:gd name="connsiteX182" fmla="*/ 1195347 w 12192000"/>
              <a:gd name="connsiteY182" fmla="*/ 2212354 h 2237474"/>
              <a:gd name="connsiteX183" fmla="*/ 970251 w 12192000"/>
              <a:gd name="connsiteY183" fmla="*/ 2221029 h 2237474"/>
              <a:gd name="connsiteX184" fmla="*/ 812914 w 12192000"/>
              <a:gd name="connsiteY184" fmla="*/ 2202752 h 2237474"/>
              <a:gd name="connsiteX185" fmla="*/ 800195 w 12192000"/>
              <a:gd name="connsiteY185" fmla="*/ 2209407 h 2237474"/>
              <a:gd name="connsiteX186" fmla="*/ 784978 w 12192000"/>
              <a:gd name="connsiteY186" fmla="*/ 2212360 h 2237474"/>
              <a:gd name="connsiteX187" fmla="*/ 681987 w 12192000"/>
              <a:gd name="connsiteY187" fmla="*/ 2216757 h 2237474"/>
              <a:gd name="connsiteX188" fmla="*/ 669923 w 12192000"/>
              <a:gd name="connsiteY188" fmla="*/ 2211682 h 2237474"/>
              <a:gd name="connsiteX189" fmla="*/ 648680 w 12192000"/>
              <a:gd name="connsiteY189" fmla="*/ 2206229 h 2237474"/>
              <a:gd name="connsiteX190" fmla="*/ 597225 w 12192000"/>
              <a:gd name="connsiteY190" fmla="*/ 2180999 h 2237474"/>
              <a:gd name="connsiteX191" fmla="*/ 558449 w 12192000"/>
              <a:gd name="connsiteY191" fmla="*/ 2182346 h 2237474"/>
              <a:gd name="connsiteX192" fmla="*/ 550517 w 12192000"/>
              <a:gd name="connsiteY192" fmla="*/ 2182060 h 2237474"/>
              <a:gd name="connsiteX193" fmla="*/ 550309 w 12192000"/>
              <a:gd name="connsiteY193" fmla="*/ 2181825 h 2237474"/>
              <a:gd name="connsiteX194" fmla="*/ 541836 w 12192000"/>
              <a:gd name="connsiteY194" fmla="*/ 2181063 h 2237474"/>
              <a:gd name="connsiteX195" fmla="*/ 536057 w 12192000"/>
              <a:gd name="connsiteY195" fmla="*/ 2181537 h 2237474"/>
              <a:gd name="connsiteX196" fmla="*/ 520671 w 12192000"/>
              <a:gd name="connsiteY196" fmla="*/ 2180980 h 2237474"/>
              <a:gd name="connsiteX197" fmla="*/ 515024 w 12192000"/>
              <a:gd name="connsiteY197" fmla="*/ 2179258 h 2237474"/>
              <a:gd name="connsiteX198" fmla="*/ 512278 w 12192000"/>
              <a:gd name="connsiteY198" fmla="*/ 2176369 h 2237474"/>
              <a:gd name="connsiteX199" fmla="*/ 480419 w 12192000"/>
              <a:gd name="connsiteY199" fmla="*/ 2167807 h 2237474"/>
              <a:gd name="connsiteX200" fmla="*/ 413835 w 12192000"/>
              <a:gd name="connsiteY200" fmla="*/ 2156783 h 2237474"/>
              <a:gd name="connsiteX201" fmla="*/ 376513 w 12192000"/>
              <a:gd name="connsiteY201" fmla="*/ 2154014 h 2237474"/>
              <a:gd name="connsiteX202" fmla="*/ 273386 w 12192000"/>
              <a:gd name="connsiteY202" fmla="*/ 2142551 h 2237474"/>
              <a:gd name="connsiteX203" fmla="*/ 169207 w 12192000"/>
              <a:gd name="connsiteY203" fmla="*/ 2128100 h 2237474"/>
              <a:gd name="connsiteX204" fmla="*/ 93149 w 12192000"/>
              <a:gd name="connsiteY204" fmla="*/ 2105324 h 2237474"/>
              <a:gd name="connsiteX205" fmla="*/ 88109 w 12192000"/>
              <a:gd name="connsiteY205" fmla="*/ 2106704 h 2237474"/>
              <a:gd name="connsiteX206" fmla="*/ 80022 w 12192000"/>
              <a:gd name="connsiteY206" fmla="*/ 2107254 h 2237474"/>
              <a:gd name="connsiteX207" fmla="*/ 79717 w 12192000"/>
              <a:gd name="connsiteY207" fmla="*/ 2107046 h 2237474"/>
              <a:gd name="connsiteX208" fmla="*/ 72352 w 12192000"/>
              <a:gd name="connsiteY208" fmla="*/ 2107991 h 2237474"/>
              <a:gd name="connsiteX209" fmla="*/ 37645 w 12192000"/>
              <a:gd name="connsiteY209" fmla="*/ 2115401 h 2237474"/>
              <a:gd name="connsiteX210" fmla="*/ 4572 w 12192000"/>
              <a:gd name="connsiteY210" fmla="*/ 2111091 h 2237474"/>
              <a:gd name="connsiteX211" fmla="*/ 0 w 12192000"/>
              <a:gd name="connsiteY211" fmla="*/ 2110468 h 2237474"/>
              <a:gd name="connsiteX212" fmla="*/ 0 w 12192000"/>
              <a:gd name="connsiteY21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97365 w 12192000"/>
              <a:gd name="connsiteY46" fmla="*/ 1105869 h 2237474"/>
              <a:gd name="connsiteX47" fmla="*/ 8665605 w 12192000"/>
              <a:gd name="connsiteY47" fmla="*/ 1110791 h 2237474"/>
              <a:gd name="connsiteX48" fmla="*/ 8584946 w 12192000"/>
              <a:gd name="connsiteY48" fmla="*/ 1135226 h 2237474"/>
              <a:gd name="connsiteX49" fmla="*/ 8460755 w 12192000"/>
              <a:gd name="connsiteY49" fmla="*/ 1203427 h 2237474"/>
              <a:gd name="connsiteX50" fmla="*/ 8419755 w 12192000"/>
              <a:gd name="connsiteY50" fmla="*/ 1216260 h 2237474"/>
              <a:gd name="connsiteX51" fmla="*/ 8411626 w 12192000"/>
              <a:gd name="connsiteY51" fmla="*/ 1214397 h 2237474"/>
              <a:gd name="connsiteX52" fmla="*/ 8363469 w 12192000"/>
              <a:gd name="connsiteY52" fmla="*/ 1246658 h 2237474"/>
              <a:gd name="connsiteX53" fmla="*/ 8275497 w 12192000"/>
              <a:gd name="connsiteY53" fmla="*/ 1264396 h 2237474"/>
              <a:gd name="connsiteX54" fmla="*/ 8206287 w 12192000"/>
              <a:gd name="connsiteY54" fmla="*/ 1273060 h 2237474"/>
              <a:gd name="connsiteX55" fmla="*/ 8168705 w 12192000"/>
              <a:gd name="connsiteY55" fmla="*/ 1279956 h 2237474"/>
              <a:gd name="connsiteX56" fmla="*/ 8139997 w 12192000"/>
              <a:gd name="connsiteY56" fmla="*/ 1282713 h 2237474"/>
              <a:gd name="connsiteX57" fmla="*/ 8074238 w 12192000"/>
              <a:gd name="connsiteY57" fmla="*/ 1301895 h 2237474"/>
              <a:gd name="connsiteX58" fmla="*/ 7968292 w 12192000"/>
              <a:gd name="connsiteY58" fmla="*/ 1338779 h 2237474"/>
              <a:gd name="connsiteX59" fmla="*/ 7945122 w 12192000"/>
              <a:gd name="connsiteY59" fmla="*/ 1345477 h 2237474"/>
              <a:gd name="connsiteX60" fmla="*/ 7902328 w 12192000"/>
              <a:gd name="connsiteY60" fmla="*/ 1345865 h 2237474"/>
              <a:gd name="connsiteX61" fmla="*/ 7875879 w 12192000"/>
              <a:gd name="connsiteY61" fmla="*/ 1345646 h 2237474"/>
              <a:gd name="connsiteX62" fmla="*/ 7840612 w 12192000"/>
              <a:gd name="connsiteY62" fmla="*/ 1369373 h 2237474"/>
              <a:gd name="connsiteX63" fmla="*/ 7786819 w 12192000"/>
              <a:gd name="connsiteY63" fmla="*/ 1378970 h 2237474"/>
              <a:gd name="connsiteX64" fmla="*/ 7548172 w 12192000"/>
              <a:gd name="connsiteY64" fmla="*/ 1417460 h 2237474"/>
              <a:gd name="connsiteX65" fmla="*/ 7483437 w 12192000"/>
              <a:gd name="connsiteY65" fmla="*/ 1478152 h 2237474"/>
              <a:gd name="connsiteX66" fmla="*/ 7377870 w 12192000"/>
              <a:gd name="connsiteY66" fmla="*/ 1523319 h 2237474"/>
              <a:gd name="connsiteX67" fmla="*/ 7230737 w 12192000"/>
              <a:gd name="connsiteY67" fmla="*/ 1562633 h 2237474"/>
              <a:gd name="connsiteX68" fmla="*/ 7224458 w 12192000"/>
              <a:gd name="connsiteY68" fmla="*/ 1573008 h 2237474"/>
              <a:gd name="connsiteX69" fmla="*/ 7183121 w 12192000"/>
              <a:gd name="connsiteY69" fmla="*/ 1595162 h 2237474"/>
              <a:gd name="connsiteX70" fmla="*/ 7164601 w 12192000"/>
              <a:gd name="connsiteY70" fmla="*/ 1606490 h 2237474"/>
              <a:gd name="connsiteX71" fmla="*/ 7092727 w 12192000"/>
              <a:gd name="connsiteY71" fmla="*/ 1623628 h 2237474"/>
              <a:gd name="connsiteX72" fmla="*/ 7031309 w 12192000"/>
              <a:gd name="connsiteY72" fmla="*/ 1619451 h 2237474"/>
              <a:gd name="connsiteX73" fmla="*/ 6999084 w 12192000"/>
              <a:gd name="connsiteY73" fmla="*/ 1634317 h 2237474"/>
              <a:gd name="connsiteX74" fmla="*/ 6992107 w 12192000"/>
              <a:gd name="connsiteY74" fmla="*/ 1636860 h 2237474"/>
              <a:gd name="connsiteX75" fmla="*/ 6900177 w 12192000"/>
              <a:gd name="connsiteY75" fmla="*/ 1636016 h 2237474"/>
              <a:gd name="connsiteX76" fmla="*/ 6795372 w 12192000"/>
              <a:gd name="connsiteY76" fmla="*/ 1644845 h 2237474"/>
              <a:gd name="connsiteX77" fmla="*/ 6692251 w 12192000"/>
              <a:gd name="connsiteY77" fmla="*/ 1656357 h 2237474"/>
              <a:gd name="connsiteX78" fmla="*/ 6655235 w 12192000"/>
              <a:gd name="connsiteY78" fmla="*/ 1661869 h 2237474"/>
              <a:gd name="connsiteX79" fmla="*/ 6554894 w 12192000"/>
              <a:gd name="connsiteY79" fmla="*/ 1664428 h 2237474"/>
              <a:gd name="connsiteX80" fmla="*/ 6516595 w 12192000"/>
              <a:gd name="connsiteY80" fmla="*/ 1667475 h 2237474"/>
              <a:gd name="connsiteX81" fmla="*/ 6508541 w 12192000"/>
              <a:gd name="connsiteY81" fmla="*/ 1668757 h 2237474"/>
              <a:gd name="connsiteX82" fmla="*/ 6471012 w 12192000"/>
              <a:gd name="connsiteY82" fmla="*/ 1678604 h 2237474"/>
              <a:gd name="connsiteX83" fmla="*/ 6415265 w 12192000"/>
              <a:gd name="connsiteY83" fmla="*/ 1665317 h 2237474"/>
              <a:gd name="connsiteX84" fmla="*/ 6364035 w 12192000"/>
              <a:gd name="connsiteY84" fmla="*/ 1667683 h 2237474"/>
              <a:gd name="connsiteX85" fmla="*/ 6280959 w 12192000"/>
              <a:gd name="connsiteY85" fmla="*/ 1689329 h 2237474"/>
              <a:gd name="connsiteX86" fmla="*/ 6243319 w 12192000"/>
              <a:gd name="connsiteY86" fmla="*/ 1695560 h 2237474"/>
              <a:gd name="connsiteX87" fmla="*/ 6098321 w 12192000"/>
              <a:gd name="connsiteY87" fmla="*/ 1721646 h 2237474"/>
              <a:gd name="connsiteX88" fmla="*/ 5880652 w 12192000"/>
              <a:gd name="connsiteY88" fmla="*/ 1779643 h 2237474"/>
              <a:gd name="connsiteX89" fmla="*/ 5785959 w 12192000"/>
              <a:gd name="connsiteY89" fmla="*/ 1775307 h 2237474"/>
              <a:gd name="connsiteX90" fmla="*/ 5643534 w 12192000"/>
              <a:gd name="connsiteY90" fmla="*/ 1802919 h 2237474"/>
              <a:gd name="connsiteX91" fmla="*/ 5518799 w 12192000"/>
              <a:gd name="connsiteY91" fmla="*/ 1818312 h 2237474"/>
              <a:gd name="connsiteX92" fmla="*/ 5505014 w 12192000"/>
              <a:gd name="connsiteY92" fmla="*/ 1819259 h 2237474"/>
              <a:gd name="connsiteX93" fmla="*/ 5453307 w 12192000"/>
              <a:gd name="connsiteY93" fmla="*/ 1815450 h 2237474"/>
              <a:gd name="connsiteX94" fmla="*/ 5364192 w 12192000"/>
              <a:gd name="connsiteY94" fmla="*/ 1826074 h 2237474"/>
              <a:gd name="connsiteX95" fmla="*/ 5350380 w 12192000"/>
              <a:gd name="connsiteY95" fmla="*/ 1830891 h 2237474"/>
              <a:gd name="connsiteX96" fmla="*/ 5259633 w 12192000"/>
              <a:gd name="connsiteY96" fmla="*/ 1837160 h 2237474"/>
              <a:gd name="connsiteX97" fmla="*/ 5197513 w 12192000"/>
              <a:gd name="connsiteY97" fmla="*/ 1844718 h 2237474"/>
              <a:gd name="connsiteX98" fmla="*/ 5168852 w 12192000"/>
              <a:gd name="connsiteY98" fmla="*/ 1844846 h 2237474"/>
              <a:gd name="connsiteX99" fmla="*/ 5114927 w 12192000"/>
              <a:gd name="connsiteY99" fmla="*/ 1847827 h 2237474"/>
              <a:gd name="connsiteX100" fmla="*/ 5108970 w 12192000"/>
              <a:gd name="connsiteY100" fmla="*/ 1847935 h 2237474"/>
              <a:gd name="connsiteX101" fmla="*/ 5067961 w 12192000"/>
              <a:gd name="connsiteY101" fmla="*/ 1845917 h 2237474"/>
              <a:gd name="connsiteX102" fmla="*/ 5007075 w 12192000"/>
              <a:gd name="connsiteY102" fmla="*/ 1838626 h 2237474"/>
              <a:gd name="connsiteX103" fmla="*/ 4944087 w 12192000"/>
              <a:gd name="connsiteY103" fmla="*/ 1823332 h 2237474"/>
              <a:gd name="connsiteX104" fmla="*/ 4907662 w 12192000"/>
              <a:gd name="connsiteY104" fmla="*/ 1816900 h 2237474"/>
              <a:gd name="connsiteX105" fmla="*/ 4882386 w 12192000"/>
              <a:gd name="connsiteY105" fmla="*/ 1809844 h 2237474"/>
              <a:gd name="connsiteX106" fmla="*/ 4811440 w 12192000"/>
              <a:gd name="connsiteY106" fmla="*/ 1804655 h 2237474"/>
              <a:gd name="connsiteX107" fmla="*/ 4691075 w 12192000"/>
              <a:gd name="connsiteY107" fmla="*/ 1801389 h 2237474"/>
              <a:gd name="connsiteX108" fmla="*/ 4611738 w 12192000"/>
              <a:gd name="connsiteY108" fmla="*/ 1776964 h 2237474"/>
              <a:gd name="connsiteX109" fmla="*/ 4560070 w 12192000"/>
              <a:gd name="connsiteY109" fmla="*/ 1785640 h 2237474"/>
              <a:gd name="connsiteX110" fmla="*/ 4536503 w 12192000"/>
              <a:gd name="connsiteY110" fmla="*/ 1785334 h 2237474"/>
              <a:gd name="connsiteX111" fmla="*/ 4513724 w 12192000"/>
              <a:gd name="connsiteY111" fmla="*/ 1791996 h 2237474"/>
              <a:gd name="connsiteX112" fmla="*/ 4459810 w 12192000"/>
              <a:gd name="connsiteY112" fmla="*/ 1797886 h 2237474"/>
              <a:gd name="connsiteX113" fmla="*/ 4379064 w 12192000"/>
              <a:gd name="connsiteY113" fmla="*/ 1817177 h 2237474"/>
              <a:gd name="connsiteX114" fmla="*/ 4319209 w 12192000"/>
              <a:gd name="connsiteY114" fmla="*/ 1834833 h 2237474"/>
              <a:gd name="connsiteX115" fmla="*/ 4290981 w 12192000"/>
              <a:gd name="connsiteY115" fmla="*/ 1839677 h 2237474"/>
              <a:gd name="connsiteX116" fmla="*/ 4285792 w 12192000"/>
              <a:gd name="connsiteY116" fmla="*/ 1836231 h 2237474"/>
              <a:gd name="connsiteX117" fmla="*/ 4238372 w 12192000"/>
              <a:gd name="connsiteY117" fmla="*/ 1851480 h 2237474"/>
              <a:gd name="connsiteX118" fmla="*/ 4232517 w 12192000"/>
              <a:gd name="connsiteY118" fmla="*/ 1852567 h 2237474"/>
              <a:gd name="connsiteX119" fmla="*/ 4191732 w 12192000"/>
              <a:gd name="connsiteY119" fmla="*/ 1857328 h 2237474"/>
              <a:gd name="connsiteX120" fmla="*/ 4065532 w 12192000"/>
              <a:gd name="connsiteY120" fmla="*/ 1855477 h 2237474"/>
              <a:gd name="connsiteX121" fmla="*/ 4028460 w 12192000"/>
              <a:gd name="connsiteY121" fmla="*/ 1855137 h 2237474"/>
              <a:gd name="connsiteX122" fmla="*/ 4002267 w 12192000"/>
              <a:gd name="connsiteY122" fmla="*/ 1852352 h 2237474"/>
              <a:gd name="connsiteX123" fmla="*/ 3931396 w 12192000"/>
              <a:gd name="connsiteY123" fmla="*/ 1858915 h 2237474"/>
              <a:gd name="connsiteX124" fmla="*/ 3812162 w 12192000"/>
              <a:gd name="connsiteY124" fmla="*/ 1875501 h 2237474"/>
              <a:gd name="connsiteX125" fmla="*/ 3729530 w 12192000"/>
              <a:gd name="connsiteY125" fmla="*/ 1864513 h 2237474"/>
              <a:gd name="connsiteX126" fmla="*/ 3680177 w 12192000"/>
              <a:gd name="connsiteY126" fmla="*/ 1881552 h 2237474"/>
              <a:gd name="connsiteX127" fmla="*/ 3567259 w 12192000"/>
              <a:gd name="connsiteY127" fmla="*/ 1893482 h 2237474"/>
              <a:gd name="connsiteX128" fmla="*/ 3405770 w 12192000"/>
              <a:gd name="connsiteY128" fmla="*/ 1904591 h 2237474"/>
              <a:gd name="connsiteX129" fmla="*/ 3280097 w 12192000"/>
              <a:gd name="connsiteY129" fmla="*/ 1919610 h 2237474"/>
              <a:gd name="connsiteX130" fmla="*/ 3123424 w 12192000"/>
              <a:gd name="connsiteY130" fmla="*/ 1952930 h 2237474"/>
              <a:gd name="connsiteX131" fmla="*/ 3009910 w 12192000"/>
              <a:gd name="connsiteY131" fmla="*/ 1957866 h 2237474"/>
              <a:gd name="connsiteX132" fmla="*/ 2995934 w 12192000"/>
              <a:gd name="connsiteY132" fmla="*/ 1967085 h 2237474"/>
              <a:gd name="connsiteX133" fmla="*/ 2980071 w 12192000"/>
              <a:gd name="connsiteY133" fmla="*/ 1972988 h 2237474"/>
              <a:gd name="connsiteX134" fmla="*/ 2978094 w 12192000"/>
              <a:gd name="connsiteY134" fmla="*/ 1972369 h 2237474"/>
              <a:gd name="connsiteX135" fmla="*/ 2942858 w 12192000"/>
              <a:gd name="connsiteY135" fmla="*/ 1981367 h 2237474"/>
              <a:gd name="connsiteX136" fmla="*/ 2875436 w 12192000"/>
              <a:gd name="connsiteY136" fmla="*/ 1996977 h 2237474"/>
              <a:gd name="connsiteX137" fmla="*/ 2874892 w 12192000"/>
              <a:gd name="connsiteY137" fmla="*/ 1996085 h 2237474"/>
              <a:gd name="connsiteX138" fmla="*/ 2864145 w 12192000"/>
              <a:gd name="connsiteY138" fmla="*/ 1994061 h 2237474"/>
              <a:gd name="connsiteX139" fmla="*/ 2843662 w 12192000"/>
              <a:gd name="connsiteY139" fmla="*/ 1992498 h 2237474"/>
              <a:gd name="connsiteX140" fmla="*/ 2796128 w 12192000"/>
              <a:gd name="connsiteY140" fmla="*/ 1976403 h 2237474"/>
              <a:gd name="connsiteX141" fmla="*/ 2756784 w 12192000"/>
              <a:gd name="connsiteY141" fmla="*/ 1985116 h 2237474"/>
              <a:gd name="connsiteX142" fmla="*/ 2748833 w 12192000"/>
              <a:gd name="connsiteY142" fmla="*/ 1986323 h 2237474"/>
              <a:gd name="connsiteX143" fmla="*/ 2748661 w 12192000"/>
              <a:gd name="connsiteY143" fmla="*/ 1986122 h 2237474"/>
              <a:gd name="connsiteX144" fmla="*/ 2740251 w 12192000"/>
              <a:gd name="connsiteY144" fmla="*/ 1986946 h 2237474"/>
              <a:gd name="connsiteX145" fmla="*/ 2718916 w 12192000"/>
              <a:gd name="connsiteY145" fmla="*/ 1990867 h 2237474"/>
              <a:gd name="connsiteX146" fmla="*/ 2713522 w 12192000"/>
              <a:gd name="connsiteY146" fmla="*/ 1990173 h 2237474"/>
              <a:gd name="connsiteX147" fmla="*/ 2680597 w 12192000"/>
              <a:gd name="connsiteY147" fmla="*/ 1984996 h 2237474"/>
              <a:gd name="connsiteX148" fmla="*/ 2578178 w 12192000"/>
              <a:gd name="connsiteY148" fmla="*/ 1990531 h 2237474"/>
              <a:gd name="connsiteX149" fmla="*/ 2476147 w 12192000"/>
              <a:gd name="connsiteY149" fmla="*/ 1998305 h 2237474"/>
              <a:gd name="connsiteX150" fmla="*/ 2373568 w 12192000"/>
              <a:gd name="connsiteY150" fmla="*/ 2003219 h 2237474"/>
              <a:gd name="connsiteX151" fmla="*/ 2321399 w 12192000"/>
              <a:gd name="connsiteY151" fmla="*/ 1989467 h 2237474"/>
              <a:gd name="connsiteX152" fmla="*/ 2315525 w 12192000"/>
              <a:gd name="connsiteY152" fmla="*/ 1989708 h 2237474"/>
              <a:gd name="connsiteX153" fmla="*/ 2300792 w 12192000"/>
              <a:gd name="connsiteY153" fmla="*/ 1994290 h 2237474"/>
              <a:gd name="connsiteX154" fmla="*/ 2295469 w 12192000"/>
              <a:gd name="connsiteY154" fmla="*/ 1996659 h 2237474"/>
              <a:gd name="connsiteX155" fmla="*/ 2287219 w 12192000"/>
              <a:gd name="connsiteY155" fmla="*/ 1998750 h 2237474"/>
              <a:gd name="connsiteX156" fmla="*/ 2286948 w 12192000"/>
              <a:gd name="connsiteY156" fmla="*/ 1998596 h 2237474"/>
              <a:gd name="connsiteX157" fmla="*/ 2243069 w 12192000"/>
              <a:gd name="connsiteY157" fmla="*/ 2015111 h 2237474"/>
              <a:gd name="connsiteX158" fmla="*/ 2186609 w 12192000"/>
              <a:gd name="connsiteY158" fmla="*/ 2008263 h 2237474"/>
              <a:gd name="connsiteX159" fmla="*/ 2164831 w 12192000"/>
              <a:gd name="connsiteY159" fmla="*/ 2010143 h 2237474"/>
              <a:gd name="connsiteX160" fmla="*/ 2152836 w 12192000"/>
              <a:gd name="connsiteY160" fmla="*/ 2010048 h 2237474"/>
              <a:gd name="connsiteX161" fmla="*/ 2117102 w 12192000"/>
              <a:gd name="connsiteY161" fmla="*/ 2023004 h 2237474"/>
              <a:gd name="connsiteX162" fmla="*/ 2111935 w 12192000"/>
              <a:gd name="connsiteY162" fmla="*/ 2023163 h 2237474"/>
              <a:gd name="connsiteX163" fmla="*/ 2089991 w 12192000"/>
              <a:gd name="connsiteY163" fmla="*/ 2034193 h 2237474"/>
              <a:gd name="connsiteX164" fmla="*/ 2058061 w 12192000"/>
              <a:gd name="connsiteY164" fmla="*/ 2047942 h 2237474"/>
              <a:gd name="connsiteX165" fmla="*/ 2055737 w 12192000"/>
              <a:gd name="connsiteY165" fmla="*/ 2047704 h 2237474"/>
              <a:gd name="connsiteX166" fmla="*/ 2042244 w 12192000"/>
              <a:gd name="connsiteY166" fmla="*/ 2055560 h 2237474"/>
              <a:gd name="connsiteX167" fmla="*/ 1976224 w 12192000"/>
              <a:gd name="connsiteY167" fmla="*/ 2074257 h 2237474"/>
              <a:gd name="connsiteX168" fmla="*/ 1877728 w 12192000"/>
              <a:gd name="connsiteY168" fmla="*/ 2101004 h 2237474"/>
              <a:gd name="connsiteX169" fmla="*/ 1759056 w 12192000"/>
              <a:gd name="connsiteY169" fmla="*/ 2125608 h 2237474"/>
              <a:gd name="connsiteX170" fmla="*/ 1637948 w 12192000"/>
              <a:gd name="connsiteY170" fmla="*/ 2172597 h 2237474"/>
              <a:gd name="connsiteX171" fmla="*/ 1434549 w 12192000"/>
              <a:gd name="connsiteY171" fmla="*/ 2234522 h 2237474"/>
              <a:gd name="connsiteX172" fmla="*/ 1398481 w 12192000"/>
              <a:gd name="connsiteY172" fmla="*/ 2237074 h 2237474"/>
              <a:gd name="connsiteX173" fmla="*/ 1398407 w 12192000"/>
              <a:gd name="connsiteY173" fmla="*/ 2237095 h 2237474"/>
              <a:gd name="connsiteX174" fmla="*/ 1370962 w 12192000"/>
              <a:gd name="connsiteY174" fmla="*/ 2237474 h 2237474"/>
              <a:gd name="connsiteX175" fmla="*/ 1356367 w 12192000"/>
              <a:gd name="connsiteY175" fmla="*/ 2235089 h 2237474"/>
              <a:gd name="connsiteX176" fmla="*/ 1324828 w 12192000"/>
              <a:gd name="connsiteY176" fmla="*/ 2231968 h 2237474"/>
              <a:gd name="connsiteX177" fmla="*/ 1297744 w 12192000"/>
              <a:gd name="connsiteY177" fmla="*/ 2235849 h 2237474"/>
              <a:gd name="connsiteX178" fmla="*/ 1286236 w 12192000"/>
              <a:gd name="connsiteY178" fmla="*/ 2233135 h 2237474"/>
              <a:gd name="connsiteX179" fmla="*/ 1283504 w 12192000"/>
              <a:gd name="connsiteY179" fmla="*/ 2233797 h 2237474"/>
              <a:gd name="connsiteX180" fmla="*/ 1279765 w 12192000"/>
              <a:gd name="connsiteY180" fmla="*/ 2229639 h 2237474"/>
              <a:gd name="connsiteX181" fmla="*/ 1195347 w 12192000"/>
              <a:gd name="connsiteY181" fmla="*/ 2212354 h 2237474"/>
              <a:gd name="connsiteX182" fmla="*/ 970251 w 12192000"/>
              <a:gd name="connsiteY182" fmla="*/ 2221029 h 2237474"/>
              <a:gd name="connsiteX183" fmla="*/ 812914 w 12192000"/>
              <a:gd name="connsiteY183" fmla="*/ 2202752 h 2237474"/>
              <a:gd name="connsiteX184" fmla="*/ 800195 w 12192000"/>
              <a:gd name="connsiteY184" fmla="*/ 2209407 h 2237474"/>
              <a:gd name="connsiteX185" fmla="*/ 784978 w 12192000"/>
              <a:gd name="connsiteY185" fmla="*/ 2212360 h 2237474"/>
              <a:gd name="connsiteX186" fmla="*/ 681987 w 12192000"/>
              <a:gd name="connsiteY186" fmla="*/ 2216757 h 2237474"/>
              <a:gd name="connsiteX187" fmla="*/ 669923 w 12192000"/>
              <a:gd name="connsiteY187" fmla="*/ 2211682 h 2237474"/>
              <a:gd name="connsiteX188" fmla="*/ 648680 w 12192000"/>
              <a:gd name="connsiteY188" fmla="*/ 2206229 h 2237474"/>
              <a:gd name="connsiteX189" fmla="*/ 597225 w 12192000"/>
              <a:gd name="connsiteY189" fmla="*/ 2180999 h 2237474"/>
              <a:gd name="connsiteX190" fmla="*/ 558449 w 12192000"/>
              <a:gd name="connsiteY190" fmla="*/ 2182346 h 2237474"/>
              <a:gd name="connsiteX191" fmla="*/ 550517 w 12192000"/>
              <a:gd name="connsiteY191" fmla="*/ 2182060 h 2237474"/>
              <a:gd name="connsiteX192" fmla="*/ 550309 w 12192000"/>
              <a:gd name="connsiteY192" fmla="*/ 2181825 h 2237474"/>
              <a:gd name="connsiteX193" fmla="*/ 541836 w 12192000"/>
              <a:gd name="connsiteY193" fmla="*/ 2181063 h 2237474"/>
              <a:gd name="connsiteX194" fmla="*/ 536057 w 12192000"/>
              <a:gd name="connsiteY194" fmla="*/ 2181537 h 2237474"/>
              <a:gd name="connsiteX195" fmla="*/ 520671 w 12192000"/>
              <a:gd name="connsiteY195" fmla="*/ 2180980 h 2237474"/>
              <a:gd name="connsiteX196" fmla="*/ 515024 w 12192000"/>
              <a:gd name="connsiteY196" fmla="*/ 2179258 h 2237474"/>
              <a:gd name="connsiteX197" fmla="*/ 512278 w 12192000"/>
              <a:gd name="connsiteY197" fmla="*/ 2176369 h 2237474"/>
              <a:gd name="connsiteX198" fmla="*/ 480419 w 12192000"/>
              <a:gd name="connsiteY198" fmla="*/ 2167807 h 2237474"/>
              <a:gd name="connsiteX199" fmla="*/ 413835 w 12192000"/>
              <a:gd name="connsiteY199" fmla="*/ 2156783 h 2237474"/>
              <a:gd name="connsiteX200" fmla="*/ 376513 w 12192000"/>
              <a:gd name="connsiteY200" fmla="*/ 2154014 h 2237474"/>
              <a:gd name="connsiteX201" fmla="*/ 273386 w 12192000"/>
              <a:gd name="connsiteY201" fmla="*/ 2142551 h 2237474"/>
              <a:gd name="connsiteX202" fmla="*/ 169207 w 12192000"/>
              <a:gd name="connsiteY202" fmla="*/ 2128100 h 2237474"/>
              <a:gd name="connsiteX203" fmla="*/ 93149 w 12192000"/>
              <a:gd name="connsiteY203" fmla="*/ 2105324 h 2237474"/>
              <a:gd name="connsiteX204" fmla="*/ 88109 w 12192000"/>
              <a:gd name="connsiteY204" fmla="*/ 2106704 h 2237474"/>
              <a:gd name="connsiteX205" fmla="*/ 80022 w 12192000"/>
              <a:gd name="connsiteY205" fmla="*/ 2107254 h 2237474"/>
              <a:gd name="connsiteX206" fmla="*/ 79717 w 12192000"/>
              <a:gd name="connsiteY206" fmla="*/ 2107046 h 2237474"/>
              <a:gd name="connsiteX207" fmla="*/ 72352 w 12192000"/>
              <a:gd name="connsiteY207" fmla="*/ 2107991 h 2237474"/>
              <a:gd name="connsiteX208" fmla="*/ 37645 w 12192000"/>
              <a:gd name="connsiteY208" fmla="*/ 2115401 h 2237474"/>
              <a:gd name="connsiteX209" fmla="*/ 4572 w 12192000"/>
              <a:gd name="connsiteY209" fmla="*/ 2111091 h 2237474"/>
              <a:gd name="connsiteX210" fmla="*/ 0 w 12192000"/>
              <a:gd name="connsiteY210" fmla="*/ 2110468 h 2237474"/>
              <a:gd name="connsiteX211" fmla="*/ 0 w 12192000"/>
              <a:gd name="connsiteY21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97365 w 12192000"/>
              <a:gd name="connsiteY46" fmla="*/ 1105869 h 2237474"/>
              <a:gd name="connsiteX47" fmla="*/ 8665605 w 12192000"/>
              <a:gd name="connsiteY47" fmla="*/ 1110791 h 2237474"/>
              <a:gd name="connsiteX48" fmla="*/ 8584946 w 12192000"/>
              <a:gd name="connsiteY48" fmla="*/ 1135226 h 2237474"/>
              <a:gd name="connsiteX49" fmla="*/ 8460755 w 12192000"/>
              <a:gd name="connsiteY49" fmla="*/ 1203427 h 2237474"/>
              <a:gd name="connsiteX50" fmla="*/ 8419755 w 12192000"/>
              <a:gd name="connsiteY50" fmla="*/ 1216260 h 2237474"/>
              <a:gd name="connsiteX51" fmla="*/ 8411626 w 12192000"/>
              <a:gd name="connsiteY51" fmla="*/ 1214397 h 2237474"/>
              <a:gd name="connsiteX52" fmla="*/ 8363469 w 12192000"/>
              <a:gd name="connsiteY52" fmla="*/ 1246658 h 2237474"/>
              <a:gd name="connsiteX53" fmla="*/ 8275497 w 12192000"/>
              <a:gd name="connsiteY53" fmla="*/ 1264396 h 2237474"/>
              <a:gd name="connsiteX54" fmla="*/ 8206287 w 12192000"/>
              <a:gd name="connsiteY54" fmla="*/ 1273060 h 2237474"/>
              <a:gd name="connsiteX55" fmla="*/ 8168705 w 12192000"/>
              <a:gd name="connsiteY55" fmla="*/ 1279956 h 2237474"/>
              <a:gd name="connsiteX56" fmla="*/ 8139997 w 12192000"/>
              <a:gd name="connsiteY56" fmla="*/ 1282713 h 2237474"/>
              <a:gd name="connsiteX57" fmla="*/ 8074238 w 12192000"/>
              <a:gd name="connsiteY57" fmla="*/ 1301895 h 2237474"/>
              <a:gd name="connsiteX58" fmla="*/ 7968292 w 12192000"/>
              <a:gd name="connsiteY58" fmla="*/ 1338779 h 2237474"/>
              <a:gd name="connsiteX59" fmla="*/ 7945122 w 12192000"/>
              <a:gd name="connsiteY59" fmla="*/ 1345477 h 2237474"/>
              <a:gd name="connsiteX60" fmla="*/ 7902328 w 12192000"/>
              <a:gd name="connsiteY60" fmla="*/ 1345865 h 2237474"/>
              <a:gd name="connsiteX61" fmla="*/ 7875879 w 12192000"/>
              <a:gd name="connsiteY61" fmla="*/ 1345646 h 2237474"/>
              <a:gd name="connsiteX62" fmla="*/ 7840612 w 12192000"/>
              <a:gd name="connsiteY62" fmla="*/ 1369373 h 2237474"/>
              <a:gd name="connsiteX63" fmla="*/ 7786819 w 12192000"/>
              <a:gd name="connsiteY63" fmla="*/ 1378970 h 2237474"/>
              <a:gd name="connsiteX64" fmla="*/ 7548172 w 12192000"/>
              <a:gd name="connsiteY64" fmla="*/ 1417460 h 2237474"/>
              <a:gd name="connsiteX65" fmla="*/ 7483437 w 12192000"/>
              <a:gd name="connsiteY65" fmla="*/ 1478152 h 2237474"/>
              <a:gd name="connsiteX66" fmla="*/ 7377870 w 12192000"/>
              <a:gd name="connsiteY66" fmla="*/ 1523319 h 2237474"/>
              <a:gd name="connsiteX67" fmla="*/ 7230737 w 12192000"/>
              <a:gd name="connsiteY67" fmla="*/ 1562633 h 2237474"/>
              <a:gd name="connsiteX68" fmla="*/ 7224458 w 12192000"/>
              <a:gd name="connsiteY68" fmla="*/ 1573008 h 2237474"/>
              <a:gd name="connsiteX69" fmla="*/ 7183121 w 12192000"/>
              <a:gd name="connsiteY69" fmla="*/ 1595162 h 2237474"/>
              <a:gd name="connsiteX70" fmla="*/ 7164601 w 12192000"/>
              <a:gd name="connsiteY70" fmla="*/ 1606490 h 2237474"/>
              <a:gd name="connsiteX71" fmla="*/ 7092727 w 12192000"/>
              <a:gd name="connsiteY71" fmla="*/ 1623628 h 2237474"/>
              <a:gd name="connsiteX72" fmla="*/ 7031309 w 12192000"/>
              <a:gd name="connsiteY72" fmla="*/ 1619451 h 2237474"/>
              <a:gd name="connsiteX73" fmla="*/ 6999084 w 12192000"/>
              <a:gd name="connsiteY73" fmla="*/ 1634317 h 2237474"/>
              <a:gd name="connsiteX74" fmla="*/ 6992107 w 12192000"/>
              <a:gd name="connsiteY74" fmla="*/ 1636860 h 2237474"/>
              <a:gd name="connsiteX75" fmla="*/ 6900177 w 12192000"/>
              <a:gd name="connsiteY75" fmla="*/ 1636016 h 2237474"/>
              <a:gd name="connsiteX76" fmla="*/ 6795372 w 12192000"/>
              <a:gd name="connsiteY76" fmla="*/ 1644845 h 2237474"/>
              <a:gd name="connsiteX77" fmla="*/ 6692251 w 12192000"/>
              <a:gd name="connsiteY77" fmla="*/ 1656357 h 2237474"/>
              <a:gd name="connsiteX78" fmla="*/ 6655235 w 12192000"/>
              <a:gd name="connsiteY78" fmla="*/ 1661869 h 2237474"/>
              <a:gd name="connsiteX79" fmla="*/ 6554894 w 12192000"/>
              <a:gd name="connsiteY79" fmla="*/ 1664428 h 2237474"/>
              <a:gd name="connsiteX80" fmla="*/ 6516595 w 12192000"/>
              <a:gd name="connsiteY80" fmla="*/ 1667475 h 2237474"/>
              <a:gd name="connsiteX81" fmla="*/ 6508541 w 12192000"/>
              <a:gd name="connsiteY81" fmla="*/ 1668757 h 2237474"/>
              <a:gd name="connsiteX82" fmla="*/ 6471012 w 12192000"/>
              <a:gd name="connsiteY82" fmla="*/ 1678604 h 2237474"/>
              <a:gd name="connsiteX83" fmla="*/ 6364035 w 12192000"/>
              <a:gd name="connsiteY83" fmla="*/ 1667683 h 2237474"/>
              <a:gd name="connsiteX84" fmla="*/ 6280959 w 12192000"/>
              <a:gd name="connsiteY84" fmla="*/ 1689329 h 2237474"/>
              <a:gd name="connsiteX85" fmla="*/ 6243319 w 12192000"/>
              <a:gd name="connsiteY85" fmla="*/ 1695560 h 2237474"/>
              <a:gd name="connsiteX86" fmla="*/ 6098321 w 12192000"/>
              <a:gd name="connsiteY86" fmla="*/ 1721646 h 2237474"/>
              <a:gd name="connsiteX87" fmla="*/ 5880652 w 12192000"/>
              <a:gd name="connsiteY87" fmla="*/ 1779643 h 2237474"/>
              <a:gd name="connsiteX88" fmla="*/ 5785959 w 12192000"/>
              <a:gd name="connsiteY88" fmla="*/ 1775307 h 2237474"/>
              <a:gd name="connsiteX89" fmla="*/ 5643534 w 12192000"/>
              <a:gd name="connsiteY89" fmla="*/ 1802919 h 2237474"/>
              <a:gd name="connsiteX90" fmla="*/ 5518799 w 12192000"/>
              <a:gd name="connsiteY90" fmla="*/ 1818312 h 2237474"/>
              <a:gd name="connsiteX91" fmla="*/ 5505014 w 12192000"/>
              <a:gd name="connsiteY91" fmla="*/ 1819259 h 2237474"/>
              <a:gd name="connsiteX92" fmla="*/ 5453307 w 12192000"/>
              <a:gd name="connsiteY92" fmla="*/ 1815450 h 2237474"/>
              <a:gd name="connsiteX93" fmla="*/ 5364192 w 12192000"/>
              <a:gd name="connsiteY93" fmla="*/ 1826074 h 2237474"/>
              <a:gd name="connsiteX94" fmla="*/ 5350380 w 12192000"/>
              <a:gd name="connsiteY94" fmla="*/ 1830891 h 2237474"/>
              <a:gd name="connsiteX95" fmla="*/ 5259633 w 12192000"/>
              <a:gd name="connsiteY95" fmla="*/ 1837160 h 2237474"/>
              <a:gd name="connsiteX96" fmla="*/ 5197513 w 12192000"/>
              <a:gd name="connsiteY96" fmla="*/ 1844718 h 2237474"/>
              <a:gd name="connsiteX97" fmla="*/ 5168852 w 12192000"/>
              <a:gd name="connsiteY97" fmla="*/ 1844846 h 2237474"/>
              <a:gd name="connsiteX98" fmla="*/ 5114927 w 12192000"/>
              <a:gd name="connsiteY98" fmla="*/ 1847827 h 2237474"/>
              <a:gd name="connsiteX99" fmla="*/ 5108970 w 12192000"/>
              <a:gd name="connsiteY99" fmla="*/ 1847935 h 2237474"/>
              <a:gd name="connsiteX100" fmla="*/ 5067961 w 12192000"/>
              <a:gd name="connsiteY100" fmla="*/ 1845917 h 2237474"/>
              <a:gd name="connsiteX101" fmla="*/ 5007075 w 12192000"/>
              <a:gd name="connsiteY101" fmla="*/ 1838626 h 2237474"/>
              <a:gd name="connsiteX102" fmla="*/ 4944087 w 12192000"/>
              <a:gd name="connsiteY102" fmla="*/ 1823332 h 2237474"/>
              <a:gd name="connsiteX103" fmla="*/ 4907662 w 12192000"/>
              <a:gd name="connsiteY103" fmla="*/ 1816900 h 2237474"/>
              <a:gd name="connsiteX104" fmla="*/ 4882386 w 12192000"/>
              <a:gd name="connsiteY104" fmla="*/ 1809844 h 2237474"/>
              <a:gd name="connsiteX105" fmla="*/ 4811440 w 12192000"/>
              <a:gd name="connsiteY105" fmla="*/ 1804655 h 2237474"/>
              <a:gd name="connsiteX106" fmla="*/ 4691075 w 12192000"/>
              <a:gd name="connsiteY106" fmla="*/ 1801389 h 2237474"/>
              <a:gd name="connsiteX107" fmla="*/ 4611738 w 12192000"/>
              <a:gd name="connsiteY107" fmla="*/ 1776964 h 2237474"/>
              <a:gd name="connsiteX108" fmla="*/ 4560070 w 12192000"/>
              <a:gd name="connsiteY108" fmla="*/ 1785640 h 2237474"/>
              <a:gd name="connsiteX109" fmla="*/ 4536503 w 12192000"/>
              <a:gd name="connsiteY109" fmla="*/ 1785334 h 2237474"/>
              <a:gd name="connsiteX110" fmla="*/ 4513724 w 12192000"/>
              <a:gd name="connsiteY110" fmla="*/ 1791996 h 2237474"/>
              <a:gd name="connsiteX111" fmla="*/ 4459810 w 12192000"/>
              <a:gd name="connsiteY111" fmla="*/ 1797886 h 2237474"/>
              <a:gd name="connsiteX112" fmla="*/ 4379064 w 12192000"/>
              <a:gd name="connsiteY112" fmla="*/ 1817177 h 2237474"/>
              <a:gd name="connsiteX113" fmla="*/ 4319209 w 12192000"/>
              <a:gd name="connsiteY113" fmla="*/ 1834833 h 2237474"/>
              <a:gd name="connsiteX114" fmla="*/ 4290981 w 12192000"/>
              <a:gd name="connsiteY114" fmla="*/ 1839677 h 2237474"/>
              <a:gd name="connsiteX115" fmla="*/ 4285792 w 12192000"/>
              <a:gd name="connsiteY115" fmla="*/ 1836231 h 2237474"/>
              <a:gd name="connsiteX116" fmla="*/ 4238372 w 12192000"/>
              <a:gd name="connsiteY116" fmla="*/ 1851480 h 2237474"/>
              <a:gd name="connsiteX117" fmla="*/ 4232517 w 12192000"/>
              <a:gd name="connsiteY117" fmla="*/ 1852567 h 2237474"/>
              <a:gd name="connsiteX118" fmla="*/ 4191732 w 12192000"/>
              <a:gd name="connsiteY118" fmla="*/ 1857328 h 2237474"/>
              <a:gd name="connsiteX119" fmla="*/ 4065532 w 12192000"/>
              <a:gd name="connsiteY119" fmla="*/ 1855477 h 2237474"/>
              <a:gd name="connsiteX120" fmla="*/ 4028460 w 12192000"/>
              <a:gd name="connsiteY120" fmla="*/ 1855137 h 2237474"/>
              <a:gd name="connsiteX121" fmla="*/ 4002267 w 12192000"/>
              <a:gd name="connsiteY121" fmla="*/ 1852352 h 2237474"/>
              <a:gd name="connsiteX122" fmla="*/ 3931396 w 12192000"/>
              <a:gd name="connsiteY122" fmla="*/ 1858915 h 2237474"/>
              <a:gd name="connsiteX123" fmla="*/ 3812162 w 12192000"/>
              <a:gd name="connsiteY123" fmla="*/ 1875501 h 2237474"/>
              <a:gd name="connsiteX124" fmla="*/ 3729530 w 12192000"/>
              <a:gd name="connsiteY124" fmla="*/ 1864513 h 2237474"/>
              <a:gd name="connsiteX125" fmla="*/ 3680177 w 12192000"/>
              <a:gd name="connsiteY125" fmla="*/ 1881552 h 2237474"/>
              <a:gd name="connsiteX126" fmla="*/ 3567259 w 12192000"/>
              <a:gd name="connsiteY126" fmla="*/ 1893482 h 2237474"/>
              <a:gd name="connsiteX127" fmla="*/ 3405770 w 12192000"/>
              <a:gd name="connsiteY127" fmla="*/ 1904591 h 2237474"/>
              <a:gd name="connsiteX128" fmla="*/ 3280097 w 12192000"/>
              <a:gd name="connsiteY128" fmla="*/ 1919610 h 2237474"/>
              <a:gd name="connsiteX129" fmla="*/ 3123424 w 12192000"/>
              <a:gd name="connsiteY129" fmla="*/ 1952930 h 2237474"/>
              <a:gd name="connsiteX130" fmla="*/ 3009910 w 12192000"/>
              <a:gd name="connsiteY130" fmla="*/ 1957866 h 2237474"/>
              <a:gd name="connsiteX131" fmla="*/ 2995934 w 12192000"/>
              <a:gd name="connsiteY131" fmla="*/ 1967085 h 2237474"/>
              <a:gd name="connsiteX132" fmla="*/ 2980071 w 12192000"/>
              <a:gd name="connsiteY132" fmla="*/ 1972988 h 2237474"/>
              <a:gd name="connsiteX133" fmla="*/ 2978094 w 12192000"/>
              <a:gd name="connsiteY133" fmla="*/ 1972369 h 2237474"/>
              <a:gd name="connsiteX134" fmla="*/ 2942858 w 12192000"/>
              <a:gd name="connsiteY134" fmla="*/ 1981367 h 2237474"/>
              <a:gd name="connsiteX135" fmla="*/ 2875436 w 12192000"/>
              <a:gd name="connsiteY135" fmla="*/ 1996977 h 2237474"/>
              <a:gd name="connsiteX136" fmla="*/ 2874892 w 12192000"/>
              <a:gd name="connsiteY136" fmla="*/ 1996085 h 2237474"/>
              <a:gd name="connsiteX137" fmla="*/ 2864145 w 12192000"/>
              <a:gd name="connsiteY137" fmla="*/ 1994061 h 2237474"/>
              <a:gd name="connsiteX138" fmla="*/ 2843662 w 12192000"/>
              <a:gd name="connsiteY138" fmla="*/ 1992498 h 2237474"/>
              <a:gd name="connsiteX139" fmla="*/ 2796128 w 12192000"/>
              <a:gd name="connsiteY139" fmla="*/ 1976403 h 2237474"/>
              <a:gd name="connsiteX140" fmla="*/ 2756784 w 12192000"/>
              <a:gd name="connsiteY140" fmla="*/ 1985116 h 2237474"/>
              <a:gd name="connsiteX141" fmla="*/ 2748833 w 12192000"/>
              <a:gd name="connsiteY141" fmla="*/ 1986323 h 2237474"/>
              <a:gd name="connsiteX142" fmla="*/ 2748661 w 12192000"/>
              <a:gd name="connsiteY142" fmla="*/ 1986122 h 2237474"/>
              <a:gd name="connsiteX143" fmla="*/ 2740251 w 12192000"/>
              <a:gd name="connsiteY143" fmla="*/ 1986946 h 2237474"/>
              <a:gd name="connsiteX144" fmla="*/ 2718916 w 12192000"/>
              <a:gd name="connsiteY144" fmla="*/ 1990867 h 2237474"/>
              <a:gd name="connsiteX145" fmla="*/ 2713522 w 12192000"/>
              <a:gd name="connsiteY145" fmla="*/ 1990173 h 2237474"/>
              <a:gd name="connsiteX146" fmla="*/ 2680597 w 12192000"/>
              <a:gd name="connsiteY146" fmla="*/ 1984996 h 2237474"/>
              <a:gd name="connsiteX147" fmla="*/ 2578178 w 12192000"/>
              <a:gd name="connsiteY147" fmla="*/ 1990531 h 2237474"/>
              <a:gd name="connsiteX148" fmla="*/ 2476147 w 12192000"/>
              <a:gd name="connsiteY148" fmla="*/ 1998305 h 2237474"/>
              <a:gd name="connsiteX149" fmla="*/ 2373568 w 12192000"/>
              <a:gd name="connsiteY149" fmla="*/ 2003219 h 2237474"/>
              <a:gd name="connsiteX150" fmla="*/ 2321399 w 12192000"/>
              <a:gd name="connsiteY150" fmla="*/ 1989467 h 2237474"/>
              <a:gd name="connsiteX151" fmla="*/ 2315525 w 12192000"/>
              <a:gd name="connsiteY151" fmla="*/ 1989708 h 2237474"/>
              <a:gd name="connsiteX152" fmla="*/ 2300792 w 12192000"/>
              <a:gd name="connsiteY152" fmla="*/ 1994290 h 2237474"/>
              <a:gd name="connsiteX153" fmla="*/ 2295469 w 12192000"/>
              <a:gd name="connsiteY153" fmla="*/ 1996659 h 2237474"/>
              <a:gd name="connsiteX154" fmla="*/ 2287219 w 12192000"/>
              <a:gd name="connsiteY154" fmla="*/ 1998750 h 2237474"/>
              <a:gd name="connsiteX155" fmla="*/ 2286948 w 12192000"/>
              <a:gd name="connsiteY155" fmla="*/ 1998596 h 2237474"/>
              <a:gd name="connsiteX156" fmla="*/ 2243069 w 12192000"/>
              <a:gd name="connsiteY156" fmla="*/ 2015111 h 2237474"/>
              <a:gd name="connsiteX157" fmla="*/ 2186609 w 12192000"/>
              <a:gd name="connsiteY157" fmla="*/ 2008263 h 2237474"/>
              <a:gd name="connsiteX158" fmla="*/ 2164831 w 12192000"/>
              <a:gd name="connsiteY158" fmla="*/ 2010143 h 2237474"/>
              <a:gd name="connsiteX159" fmla="*/ 2152836 w 12192000"/>
              <a:gd name="connsiteY159" fmla="*/ 2010048 h 2237474"/>
              <a:gd name="connsiteX160" fmla="*/ 2117102 w 12192000"/>
              <a:gd name="connsiteY160" fmla="*/ 2023004 h 2237474"/>
              <a:gd name="connsiteX161" fmla="*/ 2111935 w 12192000"/>
              <a:gd name="connsiteY161" fmla="*/ 2023163 h 2237474"/>
              <a:gd name="connsiteX162" fmla="*/ 2089991 w 12192000"/>
              <a:gd name="connsiteY162" fmla="*/ 2034193 h 2237474"/>
              <a:gd name="connsiteX163" fmla="*/ 2058061 w 12192000"/>
              <a:gd name="connsiteY163" fmla="*/ 2047942 h 2237474"/>
              <a:gd name="connsiteX164" fmla="*/ 2055737 w 12192000"/>
              <a:gd name="connsiteY164" fmla="*/ 2047704 h 2237474"/>
              <a:gd name="connsiteX165" fmla="*/ 2042244 w 12192000"/>
              <a:gd name="connsiteY165" fmla="*/ 2055560 h 2237474"/>
              <a:gd name="connsiteX166" fmla="*/ 1976224 w 12192000"/>
              <a:gd name="connsiteY166" fmla="*/ 2074257 h 2237474"/>
              <a:gd name="connsiteX167" fmla="*/ 1877728 w 12192000"/>
              <a:gd name="connsiteY167" fmla="*/ 2101004 h 2237474"/>
              <a:gd name="connsiteX168" fmla="*/ 1759056 w 12192000"/>
              <a:gd name="connsiteY168" fmla="*/ 2125608 h 2237474"/>
              <a:gd name="connsiteX169" fmla="*/ 1637948 w 12192000"/>
              <a:gd name="connsiteY169" fmla="*/ 2172597 h 2237474"/>
              <a:gd name="connsiteX170" fmla="*/ 1434549 w 12192000"/>
              <a:gd name="connsiteY170" fmla="*/ 2234522 h 2237474"/>
              <a:gd name="connsiteX171" fmla="*/ 1398481 w 12192000"/>
              <a:gd name="connsiteY171" fmla="*/ 2237074 h 2237474"/>
              <a:gd name="connsiteX172" fmla="*/ 1398407 w 12192000"/>
              <a:gd name="connsiteY172" fmla="*/ 2237095 h 2237474"/>
              <a:gd name="connsiteX173" fmla="*/ 1370962 w 12192000"/>
              <a:gd name="connsiteY173" fmla="*/ 2237474 h 2237474"/>
              <a:gd name="connsiteX174" fmla="*/ 1356367 w 12192000"/>
              <a:gd name="connsiteY174" fmla="*/ 2235089 h 2237474"/>
              <a:gd name="connsiteX175" fmla="*/ 1324828 w 12192000"/>
              <a:gd name="connsiteY175" fmla="*/ 2231968 h 2237474"/>
              <a:gd name="connsiteX176" fmla="*/ 1297744 w 12192000"/>
              <a:gd name="connsiteY176" fmla="*/ 2235849 h 2237474"/>
              <a:gd name="connsiteX177" fmla="*/ 1286236 w 12192000"/>
              <a:gd name="connsiteY177" fmla="*/ 2233135 h 2237474"/>
              <a:gd name="connsiteX178" fmla="*/ 1283504 w 12192000"/>
              <a:gd name="connsiteY178" fmla="*/ 2233797 h 2237474"/>
              <a:gd name="connsiteX179" fmla="*/ 1279765 w 12192000"/>
              <a:gd name="connsiteY179" fmla="*/ 2229639 h 2237474"/>
              <a:gd name="connsiteX180" fmla="*/ 1195347 w 12192000"/>
              <a:gd name="connsiteY180" fmla="*/ 2212354 h 2237474"/>
              <a:gd name="connsiteX181" fmla="*/ 970251 w 12192000"/>
              <a:gd name="connsiteY181" fmla="*/ 2221029 h 2237474"/>
              <a:gd name="connsiteX182" fmla="*/ 812914 w 12192000"/>
              <a:gd name="connsiteY182" fmla="*/ 2202752 h 2237474"/>
              <a:gd name="connsiteX183" fmla="*/ 800195 w 12192000"/>
              <a:gd name="connsiteY183" fmla="*/ 2209407 h 2237474"/>
              <a:gd name="connsiteX184" fmla="*/ 784978 w 12192000"/>
              <a:gd name="connsiteY184" fmla="*/ 2212360 h 2237474"/>
              <a:gd name="connsiteX185" fmla="*/ 681987 w 12192000"/>
              <a:gd name="connsiteY185" fmla="*/ 2216757 h 2237474"/>
              <a:gd name="connsiteX186" fmla="*/ 669923 w 12192000"/>
              <a:gd name="connsiteY186" fmla="*/ 2211682 h 2237474"/>
              <a:gd name="connsiteX187" fmla="*/ 648680 w 12192000"/>
              <a:gd name="connsiteY187" fmla="*/ 2206229 h 2237474"/>
              <a:gd name="connsiteX188" fmla="*/ 597225 w 12192000"/>
              <a:gd name="connsiteY188" fmla="*/ 2180999 h 2237474"/>
              <a:gd name="connsiteX189" fmla="*/ 558449 w 12192000"/>
              <a:gd name="connsiteY189" fmla="*/ 2182346 h 2237474"/>
              <a:gd name="connsiteX190" fmla="*/ 550517 w 12192000"/>
              <a:gd name="connsiteY190" fmla="*/ 2182060 h 2237474"/>
              <a:gd name="connsiteX191" fmla="*/ 550309 w 12192000"/>
              <a:gd name="connsiteY191" fmla="*/ 2181825 h 2237474"/>
              <a:gd name="connsiteX192" fmla="*/ 541836 w 12192000"/>
              <a:gd name="connsiteY192" fmla="*/ 2181063 h 2237474"/>
              <a:gd name="connsiteX193" fmla="*/ 536057 w 12192000"/>
              <a:gd name="connsiteY193" fmla="*/ 2181537 h 2237474"/>
              <a:gd name="connsiteX194" fmla="*/ 520671 w 12192000"/>
              <a:gd name="connsiteY194" fmla="*/ 2180980 h 2237474"/>
              <a:gd name="connsiteX195" fmla="*/ 515024 w 12192000"/>
              <a:gd name="connsiteY195" fmla="*/ 2179258 h 2237474"/>
              <a:gd name="connsiteX196" fmla="*/ 512278 w 12192000"/>
              <a:gd name="connsiteY196" fmla="*/ 2176369 h 2237474"/>
              <a:gd name="connsiteX197" fmla="*/ 480419 w 12192000"/>
              <a:gd name="connsiteY197" fmla="*/ 2167807 h 2237474"/>
              <a:gd name="connsiteX198" fmla="*/ 413835 w 12192000"/>
              <a:gd name="connsiteY198" fmla="*/ 2156783 h 2237474"/>
              <a:gd name="connsiteX199" fmla="*/ 376513 w 12192000"/>
              <a:gd name="connsiteY199" fmla="*/ 2154014 h 2237474"/>
              <a:gd name="connsiteX200" fmla="*/ 273386 w 12192000"/>
              <a:gd name="connsiteY200" fmla="*/ 2142551 h 2237474"/>
              <a:gd name="connsiteX201" fmla="*/ 169207 w 12192000"/>
              <a:gd name="connsiteY201" fmla="*/ 2128100 h 2237474"/>
              <a:gd name="connsiteX202" fmla="*/ 93149 w 12192000"/>
              <a:gd name="connsiteY202" fmla="*/ 2105324 h 2237474"/>
              <a:gd name="connsiteX203" fmla="*/ 88109 w 12192000"/>
              <a:gd name="connsiteY203" fmla="*/ 2106704 h 2237474"/>
              <a:gd name="connsiteX204" fmla="*/ 80022 w 12192000"/>
              <a:gd name="connsiteY204" fmla="*/ 2107254 h 2237474"/>
              <a:gd name="connsiteX205" fmla="*/ 79717 w 12192000"/>
              <a:gd name="connsiteY205" fmla="*/ 2107046 h 2237474"/>
              <a:gd name="connsiteX206" fmla="*/ 72352 w 12192000"/>
              <a:gd name="connsiteY206" fmla="*/ 2107991 h 2237474"/>
              <a:gd name="connsiteX207" fmla="*/ 37645 w 12192000"/>
              <a:gd name="connsiteY207" fmla="*/ 2115401 h 2237474"/>
              <a:gd name="connsiteX208" fmla="*/ 4572 w 12192000"/>
              <a:gd name="connsiteY208" fmla="*/ 2111091 h 2237474"/>
              <a:gd name="connsiteX209" fmla="*/ 0 w 12192000"/>
              <a:gd name="connsiteY209" fmla="*/ 2110468 h 2237474"/>
              <a:gd name="connsiteX210" fmla="*/ 0 w 12192000"/>
              <a:gd name="connsiteY21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65605 w 12192000"/>
              <a:gd name="connsiteY46" fmla="*/ 1110791 h 2237474"/>
              <a:gd name="connsiteX47" fmla="*/ 8584946 w 12192000"/>
              <a:gd name="connsiteY47" fmla="*/ 1135226 h 2237474"/>
              <a:gd name="connsiteX48" fmla="*/ 8460755 w 12192000"/>
              <a:gd name="connsiteY48" fmla="*/ 1203427 h 2237474"/>
              <a:gd name="connsiteX49" fmla="*/ 8419755 w 12192000"/>
              <a:gd name="connsiteY49" fmla="*/ 1216260 h 2237474"/>
              <a:gd name="connsiteX50" fmla="*/ 8411626 w 12192000"/>
              <a:gd name="connsiteY50" fmla="*/ 1214397 h 2237474"/>
              <a:gd name="connsiteX51" fmla="*/ 8363469 w 12192000"/>
              <a:gd name="connsiteY51" fmla="*/ 1246658 h 2237474"/>
              <a:gd name="connsiteX52" fmla="*/ 8275497 w 12192000"/>
              <a:gd name="connsiteY52" fmla="*/ 1264396 h 2237474"/>
              <a:gd name="connsiteX53" fmla="*/ 8206287 w 12192000"/>
              <a:gd name="connsiteY53" fmla="*/ 1273060 h 2237474"/>
              <a:gd name="connsiteX54" fmla="*/ 8168705 w 12192000"/>
              <a:gd name="connsiteY54" fmla="*/ 1279956 h 2237474"/>
              <a:gd name="connsiteX55" fmla="*/ 8139997 w 12192000"/>
              <a:gd name="connsiteY55" fmla="*/ 1282713 h 2237474"/>
              <a:gd name="connsiteX56" fmla="*/ 8074238 w 12192000"/>
              <a:gd name="connsiteY56" fmla="*/ 1301895 h 2237474"/>
              <a:gd name="connsiteX57" fmla="*/ 7968292 w 12192000"/>
              <a:gd name="connsiteY57" fmla="*/ 1338779 h 2237474"/>
              <a:gd name="connsiteX58" fmla="*/ 7945122 w 12192000"/>
              <a:gd name="connsiteY58" fmla="*/ 1345477 h 2237474"/>
              <a:gd name="connsiteX59" fmla="*/ 7902328 w 12192000"/>
              <a:gd name="connsiteY59" fmla="*/ 1345865 h 2237474"/>
              <a:gd name="connsiteX60" fmla="*/ 7875879 w 12192000"/>
              <a:gd name="connsiteY60" fmla="*/ 1345646 h 2237474"/>
              <a:gd name="connsiteX61" fmla="*/ 7840612 w 12192000"/>
              <a:gd name="connsiteY61" fmla="*/ 1369373 h 2237474"/>
              <a:gd name="connsiteX62" fmla="*/ 7786819 w 12192000"/>
              <a:gd name="connsiteY62" fmla="*/ 1378970 h 2237474"/>
              <a:gd name="connsiteX63" fmla="*/ 7548172 w 12192000"/>
              <a:gd name="connsiteY63" fmla="*/ 1417460 h 2237474"/>
              <a:gd name="connsiteX64" fmla="*/ 7483437 w 12192000"/>
              <a:gd name="connsiteY64" fmla="*/ 1478152 h 2237474"/>
              <a:gd name="connsiteX65" fmla="*/ 7377870 w 12192000"/>
              <a:gd name="connsiteY65" fmla="*/ 1523319 h 2237474"/>
              <a:gd name="connsiteX66" fmla="*/ 7230737 w 12192000"/>
              <a:gd name="connsiteY66" fmla="*/ 1562633 h 2237474"/>
              <a:gd name="connsiteX67" fmla="*/ 7224458 w 12192000"/>
              <a:gd name="connsiteY67" fmla="*/ 1573008 h 2237474"/>
              <a:gd name="connsiteX68" fmla="*/ 7183121 w 12192000"/>
              <a:gd name="connsiteY68" fmla="*/ 1595162 h 2237474"/>
              <a:gd name="connsiteX69" fmla="*/ 7164601 w 12192000"/>
              <a:gd name="connsiteY69" fmla="*/ 1606490 h 2237474"/>
              <a:gd name="connsiteX70" fmla="*/ 7092727 w 12192000"/>
              <a:gd name="connsiteY70" fmla="*/ 1623628 h 2237474"/>
              <a:gd name="connsiteX71" fmla="*/ 7031309 w 12192000"/>
              <a:gd name="connsiteY71" fmla="*/ 1619451 h 2237474"/>
              <a:gd name="connsiteX72" fmla="*/ 6999084 w 12192000"/>
              <a:gd name="connsiteY72" fmla="*/ 1634317 h 2237474"/>
              <a:gd name="connsiteX73" fmla="*/ 6992107 w 12192000"/>
              <a:gd name="connsiteY73" fmla="*/ 1636860 h 2237474"/>
              <a:gd name="connsiteX74" fmla="*/ 6900177 w 12192000"/>
              <a:gd name="connsiteY74" fmla="*/ 1636016 h 2237474"/>
              <a:gd name="connsiteX75" fmla="*/ 6795372 w 12192000"/>
              <a:gd name="connsiteY75" fmla="*/ 1644845 h 2237474"/>
              <a:gd name="connsiteX76" fmla="*/ 6692251 w 12192000"/>
              <a:gd name="connsiteY76" fmla="*/ 1656357 h 2237474"/>
              <a:gd name="connsiteX77" fmla="*/ 6655235 w 12192000"/>
              <a:gd name="connsiteY77" fmla="*/ 1661869 h 2237474"/>
              <a:gd name="connsiteX78" fmla="*/ 6554894 w 12192000"/>
              <a:gd name="connsiteY78" fmla="*/ 1664428 h 2237474"/>
              <a:gd name="connsiteX79" fmla="*/ 6516595 w 12192000"/>
              <a:gd name="connsiteY79" fmla="*/ 1667475 h 2237474"/>
              <a:gd name="connsiteX80" fmla="*/ 6508541 w 12192000"/>
              <a:gd name="connsiteY80" fmla="*/ 1668757 h 2237474"/>
              <a:gd name="connsiteX81" fmla="*/ 6471012 w 12192000"/>
              <a:gd name="connsiteY81" fmla="*/ 1678604 h 2237474"/>
              <a:gd name="connsiteX82" fmla="*/ 6364035 w 12192000"/>
              <a:gd name="connsiteY82" fmla="*/ 1667683 h 2237474"/>
              <a:gd name="connsiteX83" fmla="*/ 6280959 w 12192000"/>
              <a:gd name="connsiteY83" fmla="*/ 1689329 h 2237474"/>
              <a:gd name="connsiteX84" fmla="*/ 6243319 w 12192000"/>
              <a:gd name="connsiteY84" fmla="*/ 1695560 h 2237474"/>
              <a:gd name="connsiteX85" fmla="*/ 6098321 w 12192000"/>
              <a:gd name="connsiteY85" fmla="*/ 1721646 h 2237474"/>
              <a:gd name="connsiteX86" fmla="*/ 5880652 w 12192000"/>
              <a:gd name="connsiteY86" fmla="*/ 1779643 h 2237474"/>
              <a:gd name="connsiteX87" fmla="*/ 5785959 w 12192000"/>
              <a:gd name="connsiteY87" fmla="*/ 1775307 h 2237474"/>
              <a:gd name="connsiteX88" fmla="*/ 5643534 w 12192000"/>
              <a:gd name="connsiteY88" fmla="*/ 1802919 h 2237474"/>
              <a:gd name="connsiteX89" fmla="*/ 5518799 w 12192000"/>
              <a:gd name="connsiteY89" fmla="*/ 1818312 h 2237474"/>
              <a:gd name="connsiteX90" fmla="*/ 5505014 w 12192000"/>
              <a:gd name="connsiteY90" fmla="*/ 1819259 h 2237474"/>
              <a:gd name="connsiteX91" fmla="*/ 5453307 w 12192000"/>
              <a:gd name="connsiteY91" fmla="*/ 1815450 h 2237474"/>
              <a:gd name="connsiteX92" fmla="*/ 5364192 w 12192000"/>
              <a:gd name="connsiteY92" fmla="*/ 1826074 h 2237474"/>
              <a:gd name="connsiteX93" fmla="*/ 5350380 w 12192000"/>
              <a:gd name="connsiteY93" fmla="*/ 1830891 h 2237474"/>
              <a:gd name="connsiteX94" fmla="*/ 5259633 w 12192000"/>
              <a:gd name="connsiteY94" fmla="*/ 1837160 h 2237474"/>
              <a:gd name="connsiteX95" fmla="*/ 5197513 w 12192000"/>
              <a:gd name="connsiteY95" fmla="*/ 1844718 h 2237474"/>
              <a:gd name="connsiteX96" fmla="*/ 5168852 w 12192000"/>
              <a:gd name="connsiteY96" fmla="*/ 1844846 h 2237474"/>
              <a:gd name="connsiteX97" fmla="*/ 5114927 w 12192000"/>
              <a:gd name="connsiteY97" fmla="*/ 1847827 h 2237474"/>
              <a:gd name="connsiteX98" fmla="*/ 5108970 w 12192000"/>
              <a:gd name="connsiteY98" fmla="*/ 1847935 h 2237474"/>
              <a:gd name="connsiteX99" fmla="*/ 5067961 w 12192000"/>
              <a:gd name="connsiteY99" fmla="*/ 1845917 h 2237474"/>
              <a:gd name="connsiteX100" fmla="*/ 5007075 w 12192000"/>
              <a:gd name="connsiteY100" fmla="*/ 1838626 h 2237474"/>
              <a:gd name="connsiteX101" fmla="*/ 4944087 w 12192000"/>
              <a:gd name="connsiteY101" fmla="*/ 1823332 h 2237474"/>
              <a:gd name="connsiteX102" fmla="*/ 4907662 w 12192000"/>
              <a:gd name="connsiteY102" fmla="*/ 1816900 h 2237474"/>
              <a:gd name="connsiteX103" fmla="*/ 4882386 w 12192000"/>
              <a:gd name="connsiteY103" fmla="*/ 1809844 h 2237474"/>
              <a:gd name="connsiteX104" fmla="*/ 4811440 w 12192000"/>
              <a:gd name="connsiteY104" fmla="*/ 1804655 h 2237474"/>
              <a:gd name="connsiteX105" fmla="*/ 4691075 w 12192000"/>
              <a:gd name="connsiteY105" fmla="*/ 1801389 h 2237474"/>
              <a:gd name="connsiteX106" fmla="*/ 4611738 w 12192000"/>
              <a:gd name="connsiteY106" fmla="*/ 1776964 h 2237474"/>
              <a:gd name="connsiteX107" fmla="*/ 4560070 w 12192000"/>
              <a:gd name="connsiteY107" fmla="*/ 1785640 h 2237474"/>
              <a:gd name="connsiteX108" fmla="*/ 4536503 w 12192000"/>
              <a:gd name="connsiteY108" fmla="*/ 1785334 h 2237474"/>
              <a:gd name="connsiteX109" fmla="*/ 4513724 w 12192000"/>
              <a:gd name="connsiteY109" fmla="*/ 1791996 h 2237474"/>
              <a:gd name="connsiteX110" fmla="*/ 4459810 w 12192000"/>
              <a:gd name="connsiteY110" fmla="*/ 1797886 h 2237474"/>
              <a:gd name="connsiteX111" fmla="*/ 4379064 w 12192000"/>
              <a:gd name="connsiteY111" fmla="*/ 1817177 h 2237474"/>
              <a:gd name="connsiteX112" fmla="*/ 4319209 w 12192000"/>
              <a:gd name="connsiteY112" fmla="*/ 1834833 h 2237474"/>
              <a:gd name="connsiteX113" fmla="*/ 4290981 w 12192000"/>
              <a:gd name="connsiteY113" fmla="*/ 1839677 h 2237474"/>
              <a:gd name="connsiteX114" fmla="*/ 4285792 w 12192000"/>
              <a:gd name="connsiteY114" fmla="*/ 1836231 h 2237474"/>
              <a:gd name="connsiteX115" fmla="*/ 4238372 w 12192000"/>
              <a:gd name="connsiteY115" fmla="*/ 1851480 h 2237474"/>
              <a:gd name="connsiteX116" fmla="*/ 4232517 w 12192000"/>
              <a:gd name="connsiteY116" fmla="*/ 1852567 h 2237474"/>
              <a:gd name="connsiteX117" fmla="*/ 4191732 w 12192000"/>
              <a:gd name="connsiteY117" fmla="*/ 1857328 h 2237474"/>
              <a:gd name="connsiteX118" fmla="*/ 4065532 w 12192000"/>
              <a:gd name="connsiteY118" fmla="*/ 1855477 h 2237474"/>
              <a:gd name="connsiteX119" fmla="*/ 4028460 w 12192000"/>
              <a:gd name="connsiteY119" fmla="*/ 1855137 h 2237474"/>
              <a:gd name="connsiteX120" fmla="*/ 4002267 w 12192000"/>
              <a:gd name="connsiteY120" fmla="*/ 1852352 h 2237474"/>
              <a:gd name="connsiteX121" fmla="*/ 3931396 w 12192000"/>
              <a:gd name="connsiteY121" fmla="*/ 1858915 h 2237474"/>
              <a:gd name="connsiteX122" fmla="*/ 3812162 w 12192000"/>
              <a:gd name="connsiteY122" fmla="*/ 1875501 h 2237474"/>
              <a:gd name="connsiteX123" fmla="*/ 3729530 w 12192000"/>
              <a:gd name="connsiteY123" fmla="*/ 1864513 h 2237474"/>
              <a:gd name="connsiteX124" fmla="*/ 3680177 w 12192000"/>
              <a:gd name="connsiteY124" fmla="*/ 1881552 h 2237474"/>
              <a:gd name="connsiteX125" fmla="*/ 3567259 w 12192000"/>
              <a:gd name="connsiteY125" fmla="*/ 1893482 h 2237474"/>
              <a:gd name="connsiteX126" fmla="*/ 3405770 w 12192000"/>
              <a:gd name="connsiteY126" fmla="*/ 1904591 h 2237474"/>
              <a:gd name="connsiteX127" fmla="*/ 3280097 w 12192000"/>
              <a:gd name="connsiteY127" fmla="*/ 1919610 h 2237474"/>
              <a:gd name="connsiteX128" fmla="*/ 3123424 w 12192000"/>
              <a:gd name="connsiteY128" fmla="*/ 1952930 h 2237474"/>
              <a:gd name="connsiteX129" fmla="*/ 3009910 w 12192000"/>
              <a:gd name="connsiteY129" fmla="*/ 1957866 h 2237474"/>
              <a:gd name="connsiteX130" fmla="*/ 2995934 w 12192000"/>
              <a:gd name="connsiteY130" fmla="*/ 1967085 h 2237474"/>
              <a:gd name="connsiteX131" fmla="*/ 2980071 w 12192000"/>
              <a:gd name="connsiteY131" fmla="*/ 1972988 h 2237474"/>
              <a:gd name="connsiteX132" fmla="*/ 2978094 w 12192000"/>
              <a:gd name="connsiteY132" fmla="*/ 1972369 h 2237474"/>
              <a:gd name="connsiteX133" fmla="*/ 2942858 w 12192000"/>
              <a:gd name="connsiteY133" fmla="*/ 1981367 h 2237474"/>
              <a:gd name="connsiteX134" fmla="*/ 2875436 w 12192000"/>
              <a:gd name="connsiteY134" fmla="*/ 1996977 h 2237474"/>
              <a:gd name="connsiteX135" fmla="*/ 2874892 w 12192000"/>
              <a:gd name="connsiteY135" fmla="*/ 1996085 h 2237474"/>
              <a:gd name="connsiteX136" fmla="*/ 2864145 w 12192000"/>
              <a:gd name="connsiteY136" fmla="*/ 1994061 h 2237474"/>
              <a:gd name="connsiteX137" fmla="*/ 2843662 w 12192000"/>
              <a:gd name="connsiteY137" fmla="*/ 1992498 h 2237474"/>
              <a:gd name="connsiteX138" fmla="*/ 2796128 w 12192000"/>
              <a:gd name="connsiteY138" fmla="*/ 1976403 h 2237474"/>
              <a:gd name="connsiteX139" fmla="*/ 2756784 w 12192000"/>
              <a:gd name="connsiteY139" fmla="*/ 1985116 h 2237474"/>
              <a:gd name="connsiteX140" fmla="*/ 2748833 w 12192000"/>
              <a:gd name="connsiteY140" fmla="*/ 1986323 h 2237474"/>
              <a:gd name="connsiteX141" fmla="*/ 2748661 w 12192000"/>
              <a:gd name="connsiteY141" fmla="*/ 1986122 h 2237474"/>
              <a:gd name="connsiteX142" fmla="*/ 2740251 w 12192000"/>
              <a:gd name="connsiteY142" fmla="*/ 1986946 h 2237474"/>
              <a:gd name="connsiteX143" fmla="*/ 2718916 w 12192000"/>
              <a:gd name="connsiteY143" fmla="*/ 1990867 h 2237474"/>
              <a:gd name="connsiteX144" fmla="*/ 2713522 w 12192000"/>
              <a:gd name="connsiteY144" fmla="*/ 1990173 h 2237474"/>
              <a:gd name="connsiteX145" fmla="*/ 2680597 w 12192000"/>
              <a:gd name="connsiteY145" fmla="*/ 1984996 h 2237474"/>
              <a:gd name="connsiteX146" fmla="*/ 2578178 w 12192000"/>
              <a:gd name="connsiteY146" fmla="*/ 1990531 h 2237474"/>
              <a:gd name="connsiteX147" fmla="*/ 2476147 w 12192000"/>
              <a:gd name="connsiteY147" fmla="*/ 1998305 h 2237474"/>
              <a:gd name="connsiteX148" fmla="*/ 2373568 w 12192000"/>
              <a:gd name="connsiteY148" fmla="*/ 2003219 h 2237474"/>
              <a:gd name="connsiteX149" fmla="*/ 2321399 w 12192000"/>
              <a:gd name="connsiteY149" fmla="*/ 1989467 h 2237474"/>
              <a:gd name="connsiteX150" fmla="*/ 2315525 w 12192000"/>
              <a:gd name="connsiteY150" fmla="*/ 1989708 h 2237474"/>
              <a:gd name="connsiteX151" fmla="*/ 2300792 w 12192000"/>
              <a:gd name="connsiteY151" fmla="*/ 1994290 h 2237474"/>
              <a:gd name="connsiteX152" fmla="*/ 2295469 w 12192000"/>
              <a:gd name="connsiteY152" fmla="*/ 1996659 h 2237474"/>
              <a:gd name="connsiteX153" fmla="*/ 2287219 w 12192000"/>
              <a:gd name="connsiteY153" fmla="*/ 1998750 h 2237474"/>
              <a:gd name="connsiteX154" fmla="*/ 2286948 w 12192000"/>
              <a:gd name="connsiteY154" fmla="*/ 1998596 h 2237474"/>
              <a:gd name="connsiteX155" fmla="*/ 2243069 w 12192000"/>
              <a:gd name="connsiteY155" fmla="*/ 2015111 h 2237474"/>
              <a:gd name="connsiteX156" fmla="*/ 2186609 w 12192000"/>
              <a:gd name="connsiteY156" fmla="*/ 2008263 h 2237474"/>
              <a:gd name="connsiteX157" fmla="*/ 2164831 w 12192000"/>
              <a:gd name="connsiteY157" fmla="*/ 2010143 h 2237474"/>
              <a:gd name="connsiteX158" fmla="*/ 2152836 w 12192000"/>
              <a:gd name="connsiteY158" fmla="*/ 2010048 h 2237474"/>
              <a:gd name="connsiteX159" fmla="*/ 2117102 w 12192000"/>
              <a:gd name="connsiteY159" fmla="*/ 2023004 h 2237474"/>
              <a:gd name="connsiteX160" fmla="*/ 2111935 w 12192000"/>
              <a:gd name="connsiteY160" fmla="*/ 2023163 h 2237474"/>
              <a:gd name="connsiteX161" fmla="*/ 2089991 w 12192000"/>
              <a:gd name="connsiteY161" fmla="*/ 2034193 h 2237474"/>
              <a:gd name="connsiteX162" fmla="*/ 2058061 w 12192000"/>
              <a:gd name="connsiteY162" fmla="*/ 2047942 h 2237474"/>
              <a:gd name="connsiteX163" fmla="*/ 2055737 w 12192000"/>
              <a:gd name="connsiteY163" fmla="*/ 2047704 h 2237474"/>
              <a:gd name="connsiteX164" fmla="*/ 2042244 w 12192000"/>
              <a:gd name="connsiteY164" fmla="*/ 2055560 h 2237474"/>
              <a:gd name="connsiteX165" fmla="*/ 1976224 w 12192000"/>
              <a:gd name="connsiteY165" fmla="*/ 2074257 h 2237474"/>
              <a:gd name="connsiteX166" fmla="*/ 1877728 w 12192000"/>
              <a:gd name="connsiteY166" fmla="*/ 2101004 h 2237474"/>
              <a:gd name="connsiteX167" fmla="*/ 1759056 w 12192000"/>
              <a:gd name="connsiteY167" fmla="*/ 2125608 h 2237474"/>
              <a:gd name="connsiteX168" fmla="*/ 1637948 w 12192000"/>
              <a:gd name="connsiteY168" fmla="*/ 2172597 h 2237474"/>
              <a:gd name="connsiteX169" fmla="*/ 1434549 w 12192000"/>
              <a:gd name="connsiteY169" fmla="*/ 2234522 h 2237474"/>
              <a:gd name="connsiteX170" fmla="*/ 1398481 w 12192000"/>
              <a:gd name="connsiteY170" fmla="*/ 2237074 h 2237474"/>
              <a:gd name="connsiteX171" fmla="*/ 1398407 w 12192000"/>
              <a:gd name="connsiteY171" fmla="*/ 2237095 h 2237474"/>
              <a:gd name="connsiteX172" fmla="*/ 1370962 w 12192000"/>
              <a:gd name="connsiteY172" fmla="*/ 2237474 h 2237474"/>
              <a:gd name="connsiteX173" fmla="*/ 1356367 w 12192000"/>
              <a:gd name="connsiteY173" fmla="*/ 2235089 h 2237474"/>
              <a:gd name="connsiteX174" fmla="*/ 1324828 w 12192000"/>
              <a:gd name="connsiteY174" fmla="*/ 2231968 h 2237474"/>
              <a:gd name="connsiteX175" fmla="*/ 1297744 w 12192000"/>
              <a:gd name="connsiteY175" fmla="*/ 2235849 h 2237474"/>
              <a:gd name="connsiteX176" fmla="*/ 1286236 w 12192000"/>
              <a:gd name="connsiteY176" fmla="*/ 2233135 h 2237474"/>
              <a:gd name="connsiteX177" fmla="*/ 1283504 w 12192000"/>
              <a:gd name="connsiteY177" fmla="*/ 2233797 h 2237474"/>
              <a:gd name="connsiteX178" fmla="*/ 1279765 w 12192000"/>
              <a:gd name="connsiteY178" fmla="*/ 2229639 h 2237474"/>
              <a:gd name="connsiteX179" fmla="*/ 1195347 w 12192000"/>
              <a:gd name="connsiteY179" fmla="*/ 2212354 h 2237474"/>
              <a:gd name="connsiteX180" fmla="*/ 970251 w 12192000"/>
              <a:gd name="connsiteY180" fmla="*/ 2221029 h 2237474"/>
              <a:gd name="connsiteX181" fmla="*/ 812914 w 12192000"/>
              <a:gd name="connsiteY181" fmla="*/ 2202752 h 2237474"/>
              <a:gd name="connsiteX182" fmla="*/ 800195 w 12192000"/>
              <a:gd name="connsiteY182" fmla="*/ 2209407 h 2237474"/>
              <a:gd name="connsiteX183" fmla="*/ 784978 w 12192000"/>
              <a:gd name="connsiteY183" fmla="*/ 2212360 h 2237474"/>
              <a:gd name="connsiteX184" fmla="*/ 681987 w 12192000"/>
              <a:gd name="connsiteY184" fmla="*/ 2216757 h 2237474"/>
              <a:gd name="connsiteX185" fmla="*/ 669923 w 12192000"/>
              <a:gd name="connsiteY185" fmla="*/ 2211682 h 2237474"/>
              <a:gd name="connsiteX186" fmla="*/ 648680 w 12192000"/>
              <a:gd name="connsiteY186" fmla="*/ 2206229 h 2237474"/>
              <a:gd name="connsiteX187" fmla="*/ 597225 w 12192000"/>
              <a:gd name="connsiteY187" fmla="*/ 2180999 h 2237474"/>
              <a:gd name="connsiteX188" fmla="*/ 558449 w 12192000"/>
              <a:gd name="connsiteY188" fmla="*/ 2182346 h 2237474"/>
              <a:gd name="connsiteX189" fmla="*/ 550517 w 12192000"/>
              <a:gd name="connsiteY189" fmla="*/ 2182060 h 2237474"/>
              <a:gd name="connsiteX190" fmla="*/ 550309 w 12192000"/>
              <a:gd name="connsiteY190" fmla="*/ 2181825 h 2237474"/>
              <a:gd name="connsiteX191" fmla="*/ 541836 w 12192000"/>
              <a:gd name="connsiteY191" fmla="*/ 2181063 h 2237474"/>
              <a:gd name="connsiteX192" fmla="*/ 536057 w 12192000"/>
              <a:gd name="connsiteY192" fmla="*/ 2181537 h 2237474"/>
              <a:gd name="connsiteX193" fmla="*/ 520671 w 12192000"/>
              <a:gd name="connsiteY193" fmla="*/ 2180980 h 2237474"/>
              <a:gd name="connsiteX194" fmla="*/ 515024 w 12192000"/>
              <a:gd name="connsiteY194" fmla="*/ 2179258 h 2237474"/>
              <a:gd name="connsiteX195" fmla="*/ 512278 w 12192000"/>
              <a:gd name="connsiteY195" fmla="*/ 2176369 h 2237474"/>
              <a:gd name="connsiteX196" fmla="*/ 480419 w 12192000"/>
              <a:gd name="connsiteY196" fmla="*/ 2167807 h 2237474"/>
              <a:gd name="connsiteX197" fmla="*/ 413835 w 12192000"/>
              <a:gd name="connsiteY197" fmla="*/ 2156783 h 2237474"/>
              <a:gd name="connsiteX198" fmla="*/ 376513 w 12192000"/>
              <a:gd name="connsiteY198" fmla="*/ 2154014 h 2237474"/>
              <a:gd name="connsiteX199" fmla="*/ 273386 w 12192000"/>
              <a:gd name="connsiteY199" fmla="*/ 2142551 h 2237474"/>
              <a:gd name="connsiteX200" fmla="*/ 169207 w 12192000"/>
              <a:gd name="connsiteY200" fmla="*/ 2128100 h 2237474"/>
              <a:gd name="connsiteX201" fmla="*/ 93149 w 12192000"/>
              <a:gd name="connsiteY201" fmla="*/ 2105324 h 2237474"/>
              <a:gd name="connsiteX202" fmla="*/ 88109 w 12192000"/>
              <a:gd name="connsiteY202" fmla="*/ 2106704 h 2237474"/>
              <a:gd name="connsiteX203" fmla="*/ 80022 w 12192000"/>
              <a:gd name="connsiteY203" fmla="*/ 2107254 h 2237474"/>
              <a:gd name="connsiteX204" fmla="*/ 79717 w 12192000"/>
              <a:gd name="connsiteY204" fmla="*/ 2107046 h 2237474"/>
              <a:gd name="connsiteX205" fmla="*/ 72352 w 12192000"/>
              <a:gd name="connsiteY205" fmla="*/ 2107991 h 2237474"/>
              <a:gd name="connsiteX206" fmla="*/ 37645 w 12192000"/>
              <a:gd name="connsiteY206" fmla="*/ 2115401 h 2237474"/>
              <a:gd name="connsiteX207" fmla="*/ 4572 w 12192000"/>
              <a:gd name="connsiteY207" fmla="*/ 2111091 h 2237474"/>
              <a:gd name="connsiteX208" fmla="*/ 0 w 12192000"/>
              <a:gd name="connsiteY208" fmla="*/ 2110468 h 2237474"/>
              <a:gd name="connsiteX209" fmla="*/ 0 w 12192000"/>
              <a:gd name="connsiteY20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61459 w 12192000"/>
              <a:gd name="connsiteY24" fmla="*/ 862394 h 2237474"/>
              <a:gd name="connsiteX25" fmla="*/ 9705768 w 12192000"/>
              <a:gd name="connsiteY25" fmla="*/ 894610 h 2237474"/>
              <a:gd name="connsiteX26" fmla="*/ 9683005 w 12192000"/>
              <a:gd name="connsiteY26" fmla="*/ 894128 h 2237474"/>
              <a:gd name="connsiteX27" fmla="*/ 9594438 w 12192000"/>
              <a:gd name="connsiteY27" fmla="*/ 919051 h 2237474"/>
              <a:gd name="connsiteX28" fmla="*/ 9577033 w 12192000"/>
              <a:gd name="connsiteY28" fmla="*/ 922857 h 2237474"/>
              <a:gd name="connsiteX29" fmla="*/ 9544189 w 12192000"/>
              <a:gd name="connsiteY29" fmla="*/ 938966 h 2237474"/>
              <a:gd name="connsiteX30" fmla="*/ 9500499 w 12192000"/>
              <a:gd name="connsiteY30" fmla="*/ 954680 h 2237474"/>
              <a:gd name="connsiteX31" fmla="*/ 9428195 w 12192000"/>
              <a:gd name="connsiteY31" fmla="*/ 986225 h 2237474"/>
              <a:gd name="connsiteX32" fmla="*/ 9410017 w 12192000"/>
              <a:gd name="connsiteY32" fmla="*/ 993931 h 2237474"/>
              <a:gd name="connsiteX33" fmla="*/ 9392919 w 12192000"/>
              <a:gd name="connsiteY33" fmla="*/ 994656 h 2237474"/>
              <a:gd name="connsiteX34" fmla="*/ 9278619 w 12192000"/>
              <a:gd name="connsiteY34" fmla="*/ 1011878 h 2237474"/>
              <a:gd name="connsiteX35" fmla="*/ 9268019 w 12192000"/>
              <a:gd name="connsiteY35" fmla="*/ 1007442 h 2237474"/>
              <a:gd name="connsiteX36" fmla="*/ 9234662 w 12192000"/>
              <a:gd name="connsiteY36" fmla="*/ 1023056 h 2237474"/>
              <a:gd name="connsiteX37" fmla="*/ 9181033 w 12192000"/>
              <a:gd name="connsiteY37" fmla="*/ 1037921 h 2237474"/>
              <a:gd name="connsiteX38" fmla="*/ 9155969 w 12192000"/>
              <a:gd name="connsiteY38" fmla="*/ 1046804 h 2237474"/>
              <a:gd name="connsiteX39" fmla="*/ 9133985 w 12192000"/>
              <a:gd name="connsiteY39" fmla="*/ 1046450 h 2237474"/>
              <a:gd name="connsiteX40" fmla="*/ 9012987 w 12192000"/>
              <a:gd name="connsiteY40" fmla="*/ 1061986 h 2237474"/>
              <a:gd name="connsiteX41" fmla="*/ 8968445 w 12192000"/>
              <a:gd name="connsiteY41" fmla="*/ 1052169 h 2237474"/>
              <a:gd name="connsiteX42" fmla="*/ 8958984 w 12192000"/>
              <a:gd name="connsiteY42" fmla="*/ 1057212 h 2237474"/>
              <a:gd name="connsiteX43" fmla="*/ 8886001 w 12192000"/>
              <a:gd name="connsiteY43" fmla="*/ 1067468 h 2237474"/>
              <a:gd name="connsiteX44" fmla="*/ 8838610 w 12192000"/>
              <a:gd name="connsiteY44" fmla="*/ 1075091 h 2237474"/>
              <a:gd name="connsiteX45" fmla="*/ 8750383 w 12192000"/>
              <a:gd name="connsiteY45" fmla="*/ 1097387 h 2237474"/>
              <a:gd name="connsiteX46" fmla="*/ 8665605 w 12192000"/>
              <a:gd name="connsiteY46" fmla="*/ 1110791 h 2237474"/>
              <a:gd name="connsiteX47" fmla="*/ 8584946 w 12192000"/>
              <a:gd name="connsiteY47" fmla="*/ 1135226 h 2237474"/>
              <a:gd name="connsiteX48" fmla="*/ 8460755 w 12192000"/>
              <a:gd name="connsiteY48" fmla="*/ 1203427 h 2237474"/>
              <a:gd name="connsiteX49" fmla="*/ 8419755 w 12192000"/>
              <a:gd name="connsiteY49" fmla="*/ 1216260 h 2237474"/>
              <a:gd name="connsiteX50" fmla="*/ 8411626 w 12192000"/>
              <a:gd name="connsiteY50" fmla="*/ 1214397 h 2237474"/>
              <a:gd name="connsiteX51" fmla="*/ 8363469 w 12192000"/>
              <a:gd name="connsiteY51" fmla="*/ 1246658 h 2237474"/>
              <a:gd name="connsiteX52" fmla="*/ 8275497 w 12192000"/>
              <a:gd name="connsiteY52" fmla="*/ 1264396 h 2237474"/>
              <a:gd name="connsiteX53" fmla="*/ 8206287 w 12192000"/>
              <a:gd name="connsiteY53" fmla="*/ 1273060 h 2237474"/>
              <a:gd name="connsiteX54" fmla="*/ 8168705 w 12192000"/>
              <a:gd name="connsiteY54" fmla="*/ 1279956 h 2237474"/>
              <a:gd name="connsiteX55" fmla="*/ 8139997 w 12192000"/>
              <a:gd name="connsiteY55" fmla="*/ 1282713 h 2237474"/>
              <a:gd name="connsiteX56" fmla="*/ 8074238 w 12192000"/>
              <a:gd name="connsiteY56" fmla="*/ 1301895 h 2237474"/>
              <a:gd name="connsiteX57" fmla="*/ 7968292 w 12192000"/>
              <a:gd name="connsiteY57" fmla="*/ 1338779 h 2237474"/>
              <a:gd name="connsiteX58" fmla="*/ 7902328 w 12192000"/>
              <a:gd name="connsiteY58" fmla="*/ 1345865 h 2237474"/>
              <a:gd name="connsiteX59" fmla="*/ 7875879 w 12192000"/>
              <a:gd name="connsiteY59" fmla="*/ 1345646 h 2237474"/>
              <a:gd name="connsiteX60" fmla="*/ 7840612 w 12192000"/>
              <a:gd name="connsiteY60" fmla="*/ 1369373 h 2237474"/>
              <a:gd name="connsiteX61" fmla="*/ 7786819 w 12192000"/>
              <a:gd name="connsiteY61" fmla="*/ 1378970 h 2237474"/>
              <a:gd name="connsiteX62" fmla="*/ 7548172 w 12192000"/>
              <a:gd name="connsiteY62" fmla="*/ 1417460 h 2237474"/>
              <a:gd name="connsiteX63" fmla="*/ 7483437 w 12192000"/>
              <a:gd name="connsiteY63" fmla="*/ 1478152 h 2237474"/>
              <a:gd name="connsiteX64" fmla="*/ 7377870 w 12192000"/>
              <a:gd name="connsiteY64" fmla="*/ 1523319 h 2237474"/>
              <a:gd name="connsiteX65" fmla="*/ 7230737 w 12192000"/>
              <a:gd name="connsiteY65" fmla="*/ 1562633 h 2237474"/>
              <a:gd name="connsiteX66" fmla="*/ 7224458 w 12192000"/>
              <a:gd name="connsiteY66" fmla="*/ 1573008 h 2237474"/>
              <a:gd name="connsiteX67" fmla="*/ 7183121 w 12192000"/>
              <a:gd name="connsiteY67" fmla="*/ 1595162 h 2237474"/>
              <a:gd name="connsiteX68" fmla="*/ 7164601 w 12192000"/>
              <a:gd name="connsiteY68" fmla="*/ 1606490 h 2237474"/>
              <a:gd name="connsiteX69" fmla="*/ 7092727 w 12192000"/>
              <a:gd name="connsiteY69" fmla="*/ 1623628 h 2237474"/>
              <a:gd name="connsiteX70" fmla="*/ 7031309 w 12192000"/>
              <a:gd name="connsiteY70" fmla="*/ 1619451 h 2237474"/>
              <a:gd name="connsiteX71" fmla="*/ 6999084 w 12192000"/>
              <a:gd name="connsiteY71" fmla="*/ 1634317 h 2237474"/>
              <a:gd name="connsiteX72" fmla="*/ 6992107 w 12192000"/>
              <a:gd name="connsiteY72" fmla="*/ 1636860 h 2237474"/>
              <a:gd name="connsiteX73" fmla="*/ 6900177 w 12192000"/>
              <a:gd name="connsiteY73" fmla="*/ 1636016 h 2237474"/>
              <a:gd name="connsiteX74" fmla="*/ 6795372 w 12192000"/>
              <a:gd name="connsiteY74" fmla="*/ 1644845 h 2237474"/>
              <a:gd name="connsiteX75" fmla="*/ 6692251 w 12192000"/>
              <a:gd name="connsiteY75" fmla="*/ 1656357 h 2237474"/>
              <a:gd name="connsiteX76" fmla="*/ 6655235 w 12192000"/>
              <a:gd name="connsiteY76" fmla="*/ 1661869 h 2237474"/>
              <a:gd name="connsiteX77" fmla="*/ 6554894 w 12192000"/>
              <a:gd name="connsiteY77" fmla="*/ 1664428 h 2237474"/>
              <a:gd name="connsiteX78" fmla="*/ 6516595 w 12192000"/>
              <a:gd name="connsiteY78" fmla="*/ 1667475 h 2237474"/>
              <a:gd name="connsiteX79" fmla="*/ 6508541 w 12192000"/>
              <a:gd name="connsiteY79" fmla="*/ 1668757 h 2237474"/>
              <a:gd name="connsiteX80" fmla="*/ 6471012 w 12192000"/>
              <a:gd name="connsiteY80" fmla="*/ 1678604 h 2237474"/>
              <a:gd name="connsiteX81" fmla="*/ 6364035 w 12192000"/>
              <a:gd name="connsiteY81" fmla="*/ 1667683 h 2237474"/>
              <a:gd name="connsiteX82" fmla="*/ 6280959 w 12192000"/>
              <a:gd name="connsiteY82" fmla="*/ 1689329 h 2237474"/>
              <a:gd name="connsiteX83" fmla="*/ 6243319 w 12192000"/>
              <a:gd name="connsiteY83" fmla="*/ 1695560 h 2237474"/>
              <a:gd name="connsiteX84" fmla="*/ 6098321 w 12192000"/>
              <a:gd name="connsiteY84" fmla="*/ 1721646 h 2237474"/>
              <a:gd name="connsiteX85" fmla="*/ 5880652 w 12192000"/>
              <a:gd name="connsiteY85" fmla="*/ 1779643 h 2237474"/>
              <a:gd name="connsiteX86" fmla="*/ 5785959 w 12192000"/>
              <a:gd name="connsiteY86" fmla="*/ 1775307 h 2237474"/>
              <a:gd name="connsiteX87" fmla="*/ 5643534 w 12192000"/>
              <a:gd name="connsiteY87" fmla="*/ 1802919 h 2237474"/>
              <a:gd name="connsiteX88" fmla="*/ 5518799 w 12192000"/>
              <a:gd name="connsiteY88" fmla="*/ 1818312 h 2237474"/>
              <a:gd name="connsiteX89" fmla="*/ 5505014 w 12192000"/>
              <a:gd name="connsiteY89" fmla="*/ 1819259 h 2237474"/>
              <a:gd name="connsiteX90" fmla="*/ 5453307 w 12192000"/>
              <a:gd name="connsiteY90" fmla="*/ 1815450 h 2237474"/>
              <a:gd name="connsiteX91" fmla="*/ 5364192 w 12192000"/>
              <a:gd name="connsiteY91" fmla="*/ 1826074 h 2237474"/>
              <a:gd name="connsiteX92" fmla="*/ 5350380 w 12192000"/>
              <a:gd name="connsiteY92" fmla="*/ 1830891 h 2237474"/>
              <a:gd name="connsiteX93" fmla="*/ 5259633 w 12192000"/>
              <a:gd name="connsiteY93" fmla="*/ 1837160 h 2237474"/>
              <a:gd name="connsiteX94" fmla="*/ 5197513 w 12192000"/>
              <a:gd name="connsiteY94" fmla="*/ 1844718 h 2237474"/>
              <a:gd name="connsiteX95" fmla="*/ 5168852 w 12192000"/>
              <a:gd name="connsiteY95" fmla="*/ 1844846 h 2237474"/>
              <a:gd name="connsiteX96" fmla="*/ 5114927 w 12192000"/>
              <a:gd name="connsiteY96" fmla="*/ 1847827 h 2237474"/>
              <a:gd name="connsiteX97" fmla="*/ 5108970 w 12192000"/>
              <a:gd name="connsiteY97" fmla="*/ 1847935 h 2237474"/>
              <a:gd name="connsiteX98" fmla="*/ 5067961 w 12192000"/>
              <a:gd name="connsiteY98" fmla="*/ 1845917 h 2237474"/>
              <a:gd name="connsiteX99" fmla="*/ 5007075 w 12192000"/>
              <a:gd name="connsiteY99" fmla="*/ 1838626 h 2237474"/>
              <a:gd name="connsiteX100" fmla="*/ 4944087 w 12192000"/>
              <a:gd name="connsiteY100" fmla="*/ 1823332 h 2237474"/>
              <a:gd name="connsiteX101" fmla="*/ 4907662 w 12192000"/>
              <a:gd name="connsiteY101" fmla="*/ 1816900 h 2237474"/>
              <a:gd name="connsiteX102" fmla="*/ 4882386 w 12192000"/>
              <a:gd name="connsiteY102" fmla="*/ 1809844 h 2237474"/>
              <a:gd name="connsiteX103" fmla="*/ 4811440 w 12192000"/>
              <a:gd name="connsiteY103" fmla="*/ 1804655 h 2237474"/>
              <a:gd name="connsiteX104" fmla="*/ 4691075 w 12192000"/>
              <a:gd name="connsiteY104" fmla="*/ 1801389 h 2237474"/>
              <a:gd name="connsiteX105" fmla="*/ 4611738 w 12192000"/>
              <a:gd name="connsiteY105" fmla="*/ 1776964 h 2237474"/>
              <a:gd name="connsiteX106" fmla="*/ 4560070 w 12192000"/>
              <a:gd name="connsiteY106" fmla="*/ 1785640 h 2237474"/>
              <a:gd name="connsiteX107" fmla="*/ 4536503 w 12192000"/>
              <a:gd name="connsiteY107" fmla="*/ 1785334 h 2237474"/>
              <a:gd name="connsiteX108" fmla="*/ 4513724 w 12192000"/>
              <a:gd name="connsiteY108" fmla="*/ 1791996 h 2237474"/>
              <a:gd name="connsiteX109" fmla="*/ 4459810 w 12192000"/>
              <a:gd name="connsiteY109" fmla="*/ 1797886 h 2237474"/>
              <a:gd name="connsiteX110" fmla="*/ 4379064 w 12192000"/>
              <a:gd name="connsiteY110" fmla="*/ 1817177 h 2237474"/>
              <a:gd name="connsiteX111" fmla="*/ 4319209 w 12192000"/>
              <a:gd name="connsiteY111" fmla="*/ 1834833 h 2237474"/>
              <a:gd name="connsiteX112" fmla="*/ 4290981 w 12192000"/>
              <a:gd name="connsiteY112" fmla="*/ 1839677 h 2237474"/>
              <a:gd name="connsiteX113" fmla="*/ 4285792 w 12192000"/>
              <a:gd name="connsiteY113" fmla="*/ 1836231 h 2237474"/>
              <a:gd name="connsiteX114" fmla="*/ 4238372 w 12192000"/>
              <a:gd name="connsiteY114" fmla="*/ 1851480 h 2237474"/>
              <a:gd name="connsiteX115" fmla="*/ 4232517 w 12192000"/>
              <a:gd name="connsiteY115" fmla="*/ 1852567 h 2237474"/>
              <a:gd name="connsiteX116" fmla="*/ 4191732 w 12192000"/>
              <a:gd name="connsiteY116" fmla="*/ 1857328 h 2237474"/>
              <a:gd name="connsiteX117" fmla="*/ 4065532 w 12192000"/>
              <a:gd name="connsiteY117" fmla="*/ 1855477 h 2237474"/>
              <a:gd name="connsiteX118" fmla="*/ 4028460 w 12192000"/>
              <a:gd name="connsiteY118" fmla="*/ 1855137 h 2237474"/>
              <a:gd name="connsiteX119" fmla="*/ 4002267 w 12192000"/>
              <a:gd name="connsiteY119" fmla="*/ 1852352 h 2237474"/>
              <a:gd name="connsiteX120" fmla="*/ 3931396 w 12192000"/>
              <a:gd name="connsiteY120" fmla="*/ 1858915 h 2237474"/>
              <a:gd name="connsiteX121" fmla="*/ 3812162 w 12192000"/>
              <a:gd name="connsiteY121" fmla="*/ 1875501 h 2237474"/>
              <a:gd name="connsiteX122" fmla="*/ 3729530 w 12192000"/>
              <a:gd name="connsiteY122" fmla="*/ 1864513 h 2237474"/>
              <a:gd name="connsiteX123" fmla="*/ 3680177 w 12192000"/>
              <a:gd name="connsiteY123" fmla="*/ 1881552 h 2237474"/>
              <a:gd name="connsiteX124" fmla="*/ 3567259 w 12192000"/>
              <a:gd name="connsiteY124" fmla="*/ 1893482 h 2237474"/>
              <a:gd name="connsiteX125" fmla="*/ 3405770 w 12192000"/>
              <a:gd name="connsiteY125" fmla="*/ 1904591 h 2237474"/>
              <a:gd name="connsiteX126" fmla="*/ 3280097 w 12192000"/>
              <a:gd name="connsiteY126" fmla="*/ 1919610 h 2237474"/>
              <a:gd name="connsiteX127" fmla="*/ 3123424 w 12192000"/>
              <a:gd name="connsiteY127" fmla="*/ 1952930 h 2237474"/>
              <a:gd name="connsiteX128" fmla="*/ 3009910 w 12192000"/>
              <a:gd name="connsiteY128" fmla="*/ 1957866 h 2237474"/>
              <a:gd name="connsiteX129" fmla="*/ 2995934 w 12192000"/>
              <a:gd name="connsiteY129" fmla="*/ 1967085 h 2237474"/>
              <a:gd name="connsiteX130" fmla="*/ 2980071 w 12192000"/>
              <a:gd name="connsiteY130" fmla="*/ 1972988 h 2237474"/>
              <a:gd name="connsiteX131" fmla="*/ 2978094 w 12192000"/>
              <a:gd name="connsiteY131" fmla="*/ 1972369 h 2237474"/>
              <a:gd name="connsiteX132" fmla="*/ 2942858 w 12192000"/>
              <a:gd name="connsiteY132" fmla="*/ 1981367 h 2237474"/>
              <a:gd name="connsiteX133" fmla="*/ 2875436 w 12192000"/>
              <a:gd name="connsiteY133" fmla="*/ 1996977 h 2237474"/>
              <a:gd name="connsiteX134" fmla="*/ 2874892 w 12192000"/>
              <a:gd name="connsiteY134" fmla="*/ 1996085 h 2237474"/>
              <a:gd name="connsiteX135" fmla="*/ 2864145 w 12192000"/>
              <a:gd name="connsiteY135" fmla="*/ 1994061 h 2237474"/>
              <a:gd name="connsiteX136" fmla="*/ 2843662 w 12192000"/>
              <a:gd name="connsiteY136" fmla="*/ 1992498 h 2237474"/>
              <a:gd name="connsiteX137" fmla="*/ 2796128 w 12192000"/>
              <a:gd name="connsiteY137" fmla="*/ 1976403 h 2237474"/>
              <a:gd name="connsiteX138" fmla="*/ 2756784 w 12192000"/>
              <a:gd name="connsiteY138" fmla="*/ 1985116 h 2237474"/>
              <a:gd name="connsiteX139" fmla="*/ 2748833 w 12192000"/>
              <a:gd name="connsiteY139" fmla="*/ 1986323 h 2237474"/>
              <a:gd name="connsiteX140" fmla="*/ 2748661 w 12192000"/>
              <a:gd name="connsiteY140" fmla="*/ 1986122 h 2237474"/>
              <a:gd name="connsiteX141" fmla="*/ 2740251 w 12192000"/>
              <a:gd name="connsiteY141" fmla="*/ 1986946 h 2237474"/>
              <a:gd name="connsiteX142" fmla="*/ 2718916 w 12192000"/>
              <a:gd name="connsiteY142" fmla="*/ 1990867 h 2237474"/>
              <a:gd name="connsiteX143" fmla="*/ 2713522 w 12192000"/>
              <a:gd name="connsiteY143" fmla="*/ 1990173 h 2237474"/>
              <a:gd name="connsiteX144" fmla="*/ 2680597 w 12192000"/>
              <a:gd name="connsiteY144" fmla="*/ 1984996 h 2237474"/>
              <a:gd name="connsiteX145" fmla="*/ 2578178 w 12192000"/>
              <a:gd name="connsiteY145" fmla="*/ 1990531 h 2237474"/>
              <a:gd name="connsiteX146" fmla="*/ 2476147 w 12192000"/>
              <a:gd name="connsiteY146" fmla="*/ 1998305 h 2237474"/>
              <a:gd name="connsiteX147" fmla="*/ 2373568 w 12192000"/>
              <a:gd name="connsiteY147" fmla="*/ 2003219 h 2237474"/>
              <a:gd name="connsiteX148" fmla="*/ 2321399 w 12192000"/>
              <a:gd name="connsiteY148" fmla="*/ 1989467 h 2237474"/>
              <a:gd name="connsiteX149" fmla="*/ 2315525 w 12192000"/>
              <a:gd name="connsiteY149" fmla="*/ 1989708 h 2237474"/>
              <a:gd name="connsiteX150" fmla="*/ 2300792 w 12192000"/>
              <a:gd name="connsiteY150" fmla="*/ 1994290 h 2237474"/>
              <a:gd name="connsiteX151" fmla="*/ 2295469 w 12192000"/>
              <a:gd name="connsiteY151" fmla="*/ 1996659 h 2237474"/>
              <a:gd name="connsiteX152" fmla="*/ 2287219 w 12192000"/>
              <a:gd name="connsiteY152" fmla="*/ 1998750 h 2237474"/>
              <a:gd name="connsiteX153" fmla="*/ 2286948 w 12192000"/>
              <a:gd name="connsiteY153" fmla="*/ 1998596 h 2237474"/>
              <a:gd name="connsiteX154" fmla="*/ 2243069 w 12192000"/>
              <a:gd name="connsiteY154" fmla="*/ 2015111 h 2237474"/>
              <a:gd name="connsiteX155" fmla="*/ 2186609 w 12192000"/>
              <a:gd name="connsiteY155" fmla="*/ 2008263 h 2237474"/>
              <a:gd name="connsiteX156" fmla="*/ 2164831 w 12192000"/>
              <a:gd name="connsiteY156" fmla="*/ 2010143 h 2237474"/>
              <a:gd name="connsiteX157" fmla="*/ 2152836 w 12192000"/>
              <a:gd name="connsiteY157" fmla="*/ 2010048 h 2237474"/>
              <a:gd name="connsiteX158" fmla="*/ 2117102 w 12192000"/>
              <a:gd name="connsiteY158" fmla="*/ 2023004 h 2237474"/>
              <a:gd name="connsiteX159" fmla="*/ 2111935 w 12192000"/>
              <a:gd name="connsiteY159" fmla="*/ 2023163 h 2237474"/>
              <a:gd name="connsiteX160" fmla="*/ 2089991 w 12192000"/>
              <a:gd name="connsiteY160" fmla="*/ 2034193 h 2237474"/>
              <a:gd name="connsiteX161" fmla="*/ 2058061 w 12192000"/>
              <a:gd name="connsiteY161" fmla="*/ 2047942 h 2237474"/>
              <a:gd name="connsiteX162" fmla="*/ 2055737 w 12192000"/>
              <a:gd name="connsiteY162" fmla="*/ 2047704 h 2237474"/>
              <a:gd name="connsiteX163" fmla="*/ 2042244 w 12192000"/>
              <a:gd name="connsiteY163" fmla="*/ 2055560 h 2237474"/>
              <a:gd name="connsiteX164" fmla="*/ 1976224 w 12192000"/>
              <a:gd name="connsiteY164" fmla="*/ 2074257 h 2237474"/>
              <a:gd name="connsiteX165" fmla="*/ 1877728 w 12192000"/>
              <a:gd name="connsiteY165" fmla="*/ 2101004 h 2237474"/>
              <a:gd name="connsiteX166" fmla="*/ 1759056 w 12192000"/>
              <a:gd name="connsiteY166" fmla="*/ 2125608 h 2237474"/>
              <a:gd name="connsiteX167" fmla="*/ 1637948 w 12192000"/>
              <a:gd name="connsiteY167" fmla="*/ 2172597 h 2237474"/>
              <a:gd name="connsiteX168" fmla="*/ 1434549 w 12192000"/>
              <a:gd name="connsiteY168" fmla="*/ 2234522 h 2237474"/>
              <a:gd name="connsiteX169" fmla="*/ 1398481 w 12192000"/>
              <a:gd name="connsiteY169" fmla="*/ 2237074 h 2237474"/>
              <a:gd name="connsiteX170" fmla="*/ 1398407 w 12192000"/>
              <a:gd name="connsiteY170" fmla="*/ 2237095 h 2237474"/>
              <a:gd name="connsiteX171" fmla="*/ 1370962 w 12192000"/>
              <a:gd name="connsiteY171" fmla="*/ 2237474 h 2237474"/>
              <a:gd name="connsiteX172" fmla="*/ 1356367 w 12192000"/>
              <a:gd name="connsiteY172" fmla="*/ 2235089 h 2237474"/>
              <a:gd name="connsiteX173" fmla="*/ 1324828 w 12192000"/>
              <a:gd name="connsiteY173" fmla="*/ 2231968 h 2237474"/>
              <a:gd name="connsiteX174" fmla="*/ 1297744 w 12192000"/>
              <a:gd name="connsiteY174" fmla="*/ 2235849 h 2237474"/>
              <a:gd name="connsiteX175" fmla="*/ 1286236 w 12192000"/>
              <a:gd name="connsiteY175" fmla="*/ 2233135 h 2237474"/>
              <a:gd name="connsiteX176" fmla="*/ 1283504 w 12192000"/>
              <a:gd name="connsiteY176" fmla="*/ 2233797 h 2237474"/>
              <a:gd name="connsiteX177" fmla="*/ 1279765 w 12192000"/>
              <a:gd name="connsiteY177" fmla="*/ 2229639 h 2237474"/>
              <a:gd name="connsiteX178" fmla="*/ 1195347 w 12192000"/>
              <a:gd name="connsiteY178" fmla="*/ 2212354 h 2237474"/>
              <a:gd name="connsiteX179" fmla="*/ 970251 w 12192000"/>
              <a:gd name="connsiteY179" fmla="*/ 2221029 h 2237474"/>
              <a:gd name="connsiteX180" fmla="*/ 812914 w 12192000"/>
              <a:gd name="connsiteY180" fmla="*/ 2202752 h 2237474"/>
              <a:gd name="connsiteX181" fmla="*/ 800195 w 12192000"/>
              <a:gd name="connsiteY181" fmla="*/ 2209407 h 2237474"/>
              <a:gd name="connsiteX182" fmla="*/ 784978 w 12192000"/>
              <a:gd name="connsiteY182" fmla="*/ 2212360 h 2237474"/>
              <a:gd name="connsiteX183" fmla="*/ 681987 w 12192000"/>
              <a:gd name="connsiteY183" fmla="*/ 2216757 h 2237474"/>
              <a:gd name="connsiteX184" fmla="*/ 669923 w 12192000"/>
              <a:gd name="connsiteY184" fmla="*/ 2211682 h 2237474"/>
              <a:gd name="connsiteX185" fmla="*/ 648680 w 12192000"/>
              <a:gd name="connsiteY185" fmla="*/ 2206229 h 2237474"/>
              <a:gd name="connsiteX186" fmla="*/ 597225 w 12192000"/>
              <a:gd name="connsiteY186" fmla="*/ 2180999 h 2237474"/>
              <a:gd name="connsiteX187" fmla="*/ 558449 w 12192000"/>
              <a:gd name="connsiteY187" fmla="*/ 2182346 h 2237474"/>
              <a:gd name="connsiteX188" fmla="*/ 550517 w 12192000"/>
              <a:gd name="connsiteY188" fmla="*/ 2182060 h 2237474"/>
              <a:gd name="connsiteX189" fmla="*/ 550309 w 12192000"/>
              <a:gd name="connsiteY189" fmla="*/ 2181825 h 2237474"/>
              <a:gd name="connsiteX190" fmla="*/ 541836 w 12192000"/>
              <a:gd name="connsiteY190" fmla="*/ 2181063 h 2237474"/>
              <a:gd name="connsiteX191" fmla="*/ 536057 w 12192000"/>
              <a:gd name="connsiteY191" fmla="*/ 2181537 h 2237474"/>
              <a:gd name="connsiteX192" fmla="*/ 520671 w 12192000"/>
              <a:gd name="connsiteY192" fmla="*/ 2180980 h 2237474"/>
              <a:gd name="connsiteX193" fmla="*/ 515024 w 12192000"/>
              <a:gd name="connsiteY193" fmla="*/ 2179258 h 2237474"/>
              <a:gd name="connsiteX194" fmla="*/ 512278 w 12192000"/>
              <a:gd name="connsiteY194" fmla="*/ 2176369 h 2237474"/>
              <a:gd name="connsiteX195" fmla="*/ 480419 w 12192000"/>
              <a:gd name="connsiteY195" fmla="*/ 2167807 h 2237474"/>
              <a:gd name="connsiteX196" fmla="*/ 413835 w 12192000"/>
              <a:gd name="connsiteY196" fmla="*/ 2156783 h 2237474"/>
              <a:gd name="connsiteX197" fmla="*/ 376513 w 12192000"/>
              <a:gd name="connsiteY197" fmla="*/ 2154014 h 2237474"/>
              <a:gd name="connsiteX198" fmla="*/ 273386 w 12192000"/>
              <a:gd name="connsiteY198" fmla="*/ 2142551 h 2237474"/>
              <a:gd name="connsiteX199" fmla="*/ 169207 w 12192000"/>
              <a:gd name="connsiteY199" fmla="*/ 2128100 h 2237474"/>
              <a:gd name="connsiteX200" fmla="*/ 93149 w 12192000"/>
              <a:gd name="connsiteY200" fmla="*/ 2105324 h 2237474"/>
              <a:gd name="connsiteX201" fmla="*/ 88109 w 12192000"/>
              <a:gd name="connsiteY201" fmla="*/ 2106704 h 2237474"/>
              <a:gd name="connsiteX202" fmla="*/ 80022 w 12192000"/>
              <a:gd name="connsiteY202" fmla="*/ 2107254 h 2237474"/>
              <a:gd name="connsiteX203" fmla="*/ 79717 w 12192000"/>
              <a:gd name="connsiteY203" fmla="*/ 2107046 h 2237474"/>
              <a:gd name="connsiteX204" fmla="*/ 72352 w 12192000"/>
              <a:gd name="connsiteY204" fmla="*/ 2107991 h 2237474"/>
              <a:gd name="connsiteX205" fmla="*/ 37645 w 12192000"/>
              <a:gd name="connsiteY205" fmla="*/ 2115401 h 2237474"/>
              <a:gd name="connsiteX206" fmla="*/ 4572 w 12192000"/>
              <a:gd name="connsiteY206" fmla="*/ 2111091 h 2237474"/>
              <a:gd name="connsiteX207" fmla="*/ 0 w 12192000"/>
              <a:gd name="connsiteY207" fmla="*/ 2110468 h 2237474"/>
              <a:gd name="connsiteX208" fmla="*/ 0 w 12192000"/>
              <a:gd name="connsiteY20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705768 w 12192000"/>
              <a:gd name="connsiteY24" fmla="*/ 894610 h 2237474"/>
              <a:gd name="connsiteX25" fmla="*/ 9683005 w 12192000"/>
              <a:gd name="connsiteY25" fmla="*/ 894128 h 2237474"/>
              <a:gd name="connsiteX26" fmla="*/ 9594438 w 12192000"/>
              <a:gd name="connsiteY26" fmla="*/ 919051 h 2237474"/>
              <a:gd name="connsiteX27" fmla="*/ 9577033 w 12192000"/>
              <a:gd name="connsiteY27" fmla="*/ 922857 h 2237474"/>
              <a:gd name="connsiteX28" fmla="*/ 9544189 w 12192000"/>
              <a:gd name="connsiteY28" fmla="*/ 938966 h 2237474"/>
              <a:gd name="connsiteX29" fmla="*/ 9500499 w 12192000"/>
              <a:gd name="connsiteY29" fmla="*/ 954680 h 2237474"/>
              <a:gd name="connsiteX30" fmla="*/ 9428195 w 12192000"/>
              <a:gd name="connsiteY30" fmla="*/ 986225 h 2237474"/>
              <a:gd name="connsiteX31" fmla="*/ 9410017 w 12192000"/>
              <a:gd name="connsiteY31" fmla="*/ 993931 h 2237474"/>
              <a:gd name="connsiteX32" fmla="*/ 9392919 w 12192000"/>
              <a:gd name="connsiteY32" fmla="*/ 994656 h 2237474"/>
              <a:gd name="connsiteX33" fmla="*/ 9278619 w 12192000"/>
              <a:gd name="connsiteY33" fmla="*/ 1011878 h 2237474"/>
              <a:gd name="connsiteX34" fmla="*/ 9268019 w 12192000"/>
              <a:gd name="connsiteY34" fmla="*/ 1007442 h 2237474"/>
              <a:gd name="connsiteX35" fmla="*/ 9234662 w 12192000"/>
              <a:gd name="connsiteY35" fmla="*/ 1023056 h 2237474"/>
              <a:gd name="connsiteX36" fmla="*/ 9181033 w 12192000"/>
              <a:gd name="connsiteY36" fmla="*/ 1037921 h 2237474"/>
              <a:gd name="connsiteX37" fmla="*/ 9155969 w 12192000"/>
              <a:gd name="connsiteY37" fmla="*/ 1046804 h 2237474"/>
              <a:gd name="connsiteX38" fmla="*/ 9133985 w 12192000"/>
              <a:gd name="connsiteY38" fmla="*/ 1046450 h 2237474"/>
              <a:gd name="connsiteX39" fmla="*/ 9012987 w 12192000"/>
              <a:gd name="connsiteY39" fmla="*/ 1061986 h 2237474"/>
              <a:gd name="connsiteX40" fmla="*/ 8968445 w 12192000"/>
              <a:gd name="connsiteY40" fmla="*/ 1052169 h 2237474"/>
              <a:gd name="connsiteX41" fmla="*/ 8958984 w 12192000"/>
              <a:gd name="connsiteY41" fmla="*/ 1057212 h 2237474"/>
              <a:gd name="connsiteX42" fmla="*/ 8886001 w 12192000"/>
              <a:gd name="connsiteY42" fmla="*/ 1067468 h 2237474"/>
              <a:gd name="connsiteX43" fmla="*/ 8838610 w 12192000"/>
              <a:gd name="connsiteY43" fmla="*/ 1075091 h 2237474"/>
              <a:gd name="connsiteX44" fmla="*/ 8750383 w 12192000"/>
              <a:gd name="connsiteY44" fmla="*/ 1097387 h 2237474"/>
              <a:gd name="connsiteX45" fmla="*/ 8665605 w 12192000"/>
              <a:gd name="connsiteY45" fmla="*/ 1110791 h 2237474"/>
              <a:gd name="connsiteX46" fmla="*/ 8584946 w 12192000"/>
              <a:gd name="connsiteY46" fmla="*/ 1135226 h 2237474"/>
              <a:gd name="connsiteX47" fmla="*/ 8460755 w 12192000"/>
              <a:gd name="connsiteY47" fmla="*/ 1203427 h 2237474"/>
              <a:gd name="connsiteX48" fmla="*/ 8419755 w 12192000"/>
              <a:gd name="connsiteY48" fmla="*/ 1216260 h 2237474"/>
              <a:gd name="connsiteX49" fmla="*/ 8411626 w 12192000"/>
              <a:gd name="connsiteY49" fmla="*/ 1214397 h 2237474"/>
              <a:gd name="connsiteX50" fmla="*/ 8363469 w 12192000"/>
              <a:gd name="connsiteY50" fmla="*/ 1246658 h 2237474"/>
              <a:gd name="connsiteX51" fmla="*/ 8275497 w 12192000"/>
              <a:gd name="connsiteY51" fmla="*/ 1264396 h 2237474"/>
              <a:gd name="connsiteX52" fmla="*/ 8206287 w 12192000"/>
              <a:gd name="connsiteY52" fmla="*/ 1273060 h 2237474"/>
              <a:gd name="connsiteX53" fmla="*/ 8168705 w 12192000"/>
              <a:gd name="connsiteY53" fmla="*/ 1279956 h 2237474"/>
              <a:gd name="connsiteX54" fmla="*/ 8139997 w 12192000"/>
              <a:gd name="connsiteY54" fmla="*/ 1282713 h 2237474"/>
              <a:gd name="connsiteX55" fmla="*/ 8074238 w 12192000"/>
              <a:gd name="connsiteY55" fmla="*/ 1301895 h 2237474"/>
              <a:gd name="connsiteX56" fmla="*/ 7968292 w 12192000"/>
              <a:gd name="connsiteY56" fmla="*/ 1338779 h 2237474"/>
              <a:gd name="connsiteX57" fmla="*/ 7902328 w 12192000"/>
              <a:gd name="connsiteY57" fmla="*/ 1345865 h 2237474"/>
              <a:gd name="connsiteX58" fmla="*/ 7875879 w 12192000"/>
              <a:gd name="connsiteY58" fmla="*/ 1345646 h 2237474"/>
              <a:gd name="connsiteX59" fmla="*/ 7840612 w 12192000"/>
              <a:gd name="connsiteY59" fmla="*/ 1369373 h 2237474"/>
              <a:gd name="connsiteX60" fmla="*/ 7786819 w 12192000"/>
              <a:gd name="connsiteY60" fmla="*/ 1378970 h 2237474"/>
              <a:gd name="connsiteX61" fmla="*/ 7548172 w 12192000"/>
              <a:gd name="connsiteY61" fmla="*/ 1417460 h 2237474"/>
              <a:gd name="connsiteX62" fmla="*/ 7483437 w 12192000"/>
              <a:gd name="connsiteY62" fmla="*/ 1478152 h 2237474"/>
              <a:gd name="connsiteX63" fmla="*/ 7377870 w 12192000"/>
              <a:gd name="connsiteY63" fmla="*/ 1523319 h 2237474"/>
              <a:gd name="connsiteX64" fmla="*/ 7230737 w 12192000"/>
              <a:gd name="connsiteY64" fmla="*/ 1562633 h 2237474"/>
              <a:gd name="connsiteX65" fmla="*/ 7224458 w 12192000"/>
              <a:gd name="connsiteY65" fmla="*/ 1573008 h 2237474"/>
              <a:gd name="connsiteX66" fmla="*/ 7183121 w 12192000"/>
              <a:gd name="connsiteY66" fmla="*/ 1595162 h 2237474"/>
              <a:gd name="connsiteX67" fmla="*/ 7164601 w 12192000"/>
              <a:gd name="connsiteY67" fmla="*/ 1606490 h 2237474"/>
              <a:gd name="connsiteX68" fmla="*/ 7092727 w 12192000"/>
              <a:gd name="connsiteY68" fmla="*/ 1623628 h 2237474"/>
              <a:gd name="connsiteX69" fmla="*/ 7031309 w 12192000"/>
              <a:gd name="connsiteY69" fmla="*/ 1619451 h 2237474"/>
              <a:gd name="connsiteX70" fmla="*/ 6999084 w 12192000"/>
              <a:gd name="connsiteY70" fmla="*/ 1634317 h 2237474"/>
              <a:gd name="connsiteX71" fmla="*/ 6992107 w 12192000"/>
              <a:gd name="connsiteY71" fmla="*/ 1636860 h 2237474"/>
              <a:gd name="connsiteX72" fmla="*/ 6900177 w 12192000"/>
              <a:gd name="connsiteY72" fmla="*/ 1636016 h 2237474"/>
              <a:gd name="connsiteX73" fmla="*/ 6795372 w 12192000"/>
              <a:gd name="connsiteY73" fmla="*/ 1644845 h 2237474"/>
              <a:gd name="connsiteX74" fmla="*/ 6692251 w 12192000"/>
              <a:gd name="connsiteY74" fmla="*/ 1656357 h 2237474"/>
              <a:gd name="connsiteX75" fmla="*/ 6655235 w 12192000"/>
              <a:gd name="connsiteY75" fmla="*/ 1661869 h 2237474"/>
              <a:gd name="connsiteX76" fmla="*/ 6554894 w 12192000"/>
              <a:gd name="connsiteY76" fmla="*/ 1664428 h 2237474"/>
              <a:gd name="connsiteX77" fmla="*/ 6516595 w 12192000"/>
              <a:gd name="connsiteY77" fmla="*/ 1667475 h 2237474"/>
              <a:gd name="connsiteX78" fmla="*/ 6508541 w 12192000"/>
              <a:gd name="connsiteY78" fmla="*/ 1668757 h 2237474"/>
              <a:gd name="connsiteX79" fmla="*/ 6471012 w 12192000"/>
              <a:gd name="connsiteY79" fmla="*/ 1678604 h 2237474"/>
              <a:gd name="connsiteX80" fmla="*/ 6364035 w 12192000"/>
              <a:gd name="connsiteY80" fmla="*/ 1667683 h 2237474"/>
              <a:gd name="connsiteX81" fmla="*/ 6280959 w 12192000"/>
              <a:gd name="connsiteY81" fmla="*/ 1689329 h 2237474"/>
              <a:gd name="connsiteX82" fmla="*/ 6243319 w 12192000"/>
              <a:gd name="connsiteY82" fmla="*/ 1695560 h 2237474"/>
              <a:gd name="connsiteX83" fmla="*/ 6098321 w 12192000"/>
              <a:gd name="connsiteY83" fmla="*/ 1721646 h 2237474"/>
              <a:gd name="connsiteX84" fmla="*/ 5880652 w 12192000"/>
              <a:gd name="connsiteY84" fmla="*/ 1779643 h 2237474"/>
              <a:gd name="connsiteX85" fmla="*/ 5785959 w 12192000"/>
              <a:gd name="connsiteY85" fmla="*/ 1775307 h 2237474"/>
              <a:gd name="connsiteX86" fmla="*/ 5643534 w 12192000"/>
              <a:gd name="connsiteY86" fmla="*/ 1802919 h 2237474"/>
              <a:gd name="connsiteX87" fmla="*/ 5518799 w 12192000"/>
              <a:gd name="connsiteY87" fmla="*/ 1818312 h 2237474"/>
              <a:gd name="connsiteX88" fmla="*/ 5505014 w 12192000"/>
              <a:gd name="connsiteY88" fmla="*/ 1819259 h 2237474"/>
              <a:gd name="connsiteX89" fmla="*/ 5453307 w 12192000"/>
              <a:gd name="connsiteY89" fmla="*/ 1815450 h 2237474"/>
              <a:gd name="connsiteX90" fmla="*/ 5364192 w 12192000"/>
              <a:gd name="connsiteY90" fmla="*/ 1826074 h 2237474"/>
              <a:gd name="connsiteX91" fmla="*/ 5350380 w 12192000"/>
              <a:gd name="connsiteY91" fmla="*/ 1830891 h 2237474"/>
              <a:gd name="connsiteX92" fmla="*/ 5259633 w 12192000"/>
              <a:gd name="connsiteY92" fmla="*/ 1837160 h 2237474"/>
              <a:gd name="connsiteX93" fmla="*/ 5197513 w 12192000"/>
              <a:gd name="connsiteY93" fmla="*/ 1844718 h 2237474"/>
              <a:gd name="connsiteX94" fmla="*/ 5168852 w 12192000"/>
              <a:gd name="connsiteY94" fmla="*/ 1844846 h 2237474"/>
              <a:gd name="connsiteX95" fmla="*/ 5114927 w 12192000"/>
              <a:gd name="connsiteY95" fmla="*/ 1847827 h 2237474"/>
              <a:gd name="connsiteX96" fmla="*/ 5108970 w 12192000"/>
              <a:gd name="connsiteY96" fmla="*/ 1847935 h 2237474"/>
              <a:gd name="connsiteX97" fmla="*/ 5067961 w 12192000"/>
              <a:gd name="connsiteY97" fmla="*/ 1845917 h 2237474"/>
              <a:gd name="connsiteX98" fmla="*/ 5007075 w 12192000"/>
              <a:gd name="connsiteY98" fmla="*/ 1838626 h 2237474"/>
              <a:gd name="connsiteX99" fmla="*/ 4944087 w 12192000"/>
              <a:gd name="connsiteY99" fmla="*/ 1823332 h 2237474"/>
              <a:gd name="connsiteX100" fmla="*/ 4907662 w 12192000"/>
              <a:gd name="connsiteY100" fmla="*/ 1816900 h 2237474"/>
              <a:gd name="connsiteX101" fmla="*/ 4882386 w 12192000"/>
              <a:gd name="connsiteY101" fmla="*/ 1809844 h 2237474"/>
              <a:gd name="connsiteX102" fmla="*/ 4811440 w 12192000"/>
              <a:gd name="connsiteY102" fmla="*/ 1804655 h 2237474"/>
              <a:gd name="connsiteX103" fmla="*/ 4691075 w 12192000"/>
              <a:gd name="connsiteY103" fmla="*/ 1801389 h 2237474"/>
              <a:gd name="connsiteX104" fmla="*/ 4611738 w 12192000"/>
              <a:gd name="connsiteY104" fmla="*/ 1776964 h 2237474"/>
              <a:gd name="connsiteX105" fmla="*/ 4560070 w 12192000"/>
              <a:gd name="connsiteY105" fmla="*/ 1785640 h 2237474"/>
              <a:gd name="connsiteX106" fmla="*/ 4536503 w 12192000"/>
              <a:gd name="connsiteY106" fmla="*/ 1785334 h 2237474"/>
              <a:gd name="connsiteX107" fmla="*/ 4513724 w 12192000"/>
              <a:gd name="connsiteY107" fmla="*/ 1791996 h 2237474"/>
              <a:gd name="connsiteX108" fmla="*/ 4459810 w 12192000"/>
              <a:gd name="connsiteY108" fmla="*/ 1797886 h 2237474"/>
              <a:gd name="connsiteX109" fmla="*/ 4379064 w 12192000"/>
              <a:gd name="connsiteY109" fmla="*/ 1817177 h 2237474"/>
              <a:gd name="connsiteX110" fmla="*/ 4319209 w 12192000"/>
              <a:gd name="connsiteY110" fmla="*/ 1834833 h 2237474"/>
              <a:gd name="connsiteX111" fmla="*/ 4290981 w 12192000"/>
              <a:gd name="connsiteY111" fmla="*/ 1839677 h 2237474"/>
              <a:gd name="connsiteX112" fmla="*/ 4285792 w 12192000"/>
              <a:gd name="connsiteY112" fmla="*/ 1836231 h 2237474"/>
              <a:gd name="connsiteX113" fmla="*/ 4238372 w 12192000"/>
              <a:gd name="connsiteY113" fmla="*/ 1851480 h 2237474"/>
              <a:gd name="connsiteX114" fmla="*/ 4232517 w 12192000"/>
              <a:gd name="connsiteY114" fmla="*/ 1852567 h 2237474"/>
              <a:gd name="connsiteX115" fmla="*/ 4191732 w 12192000"/>
              <a:gd name="connsiteY115" fmla="*/ 1857328 h 2237474"/>
              <a:gd name="connsiteX116" fmla="*/ 4065532 w 12192000"/>
              <a:gd name="connsiteY116" fmla="*/ 1855477 h 2237474"/>
              <a:gd name="connsiteX117" fmla="*/ 4028460 w 12192000"/>
              <a:gd name="connsiteY117" fmla="*/ 1855137 h 2237474"/>
              <a:gd name="connsiteX118" fmla="*/ 4002267 w 12192000"/>
              <a:gd name="connsiteY118" fmla="*/ 1852352 h 2237474"/>
              <a:gd name="connsiteX119" fmla="*/ 3931396 w 12192000"/>
              <a:gd name="connsiteY119" fmla="*/ 1858915 h 2237474"/>
              <a:gd name="connsiteX120" fmla="*/ 3812162 w 12192000"/>
              <a:gd name="connsiteY120" fmla="*/ 1875501 h 2237474"/>
              <a:gd name="connsiteX121" fmla="*/ 3729530 w 12192000"/>
              <a:gd name="connsiteY121" fmla="*/ 1864513 h 2237474"/>
              <a:gd name="connsiteX122" fmla="*/ 3680177 w 12192000"/>
              <a:gd name="connsiteY122" fmla="*/ 1881552 h 2237474"/>
              <a:gd name="connsiteX123" fmla="*/ 3567259 w 12192000"/>
              <a:gd name="connsiteY123" fmla="*/ 1893482 h 2237474"/>
              <a:gd name="connsiteX124" fmla="*/ 3405770 w 12192000"/>
              <a:gd name="connsiteY124" fmla="*/ 1904591 h 2237474"/>
              <a:gd name="connsiteX125" fmla="*/ 3280097 w 12192000"/>
              <a:gd name="connsiteY125" fmla="*/ 1919610 h 2237474"/>
              <a:gd name="connsiteX126" fmla="*/ 3123424 w 12192000"/>
              <a:gd name="connsiteY126" fmla="*/ 1952930 h 2237474"/>
              <a:gd name="connsiteX127" fmla="*/ 3009910 w 12192000"/>
              <a:gd name="connsiteY127" fmla="*/ 1957866 h 2237474"/>
              <a:gd name="connsiteX128" fmla="*/ 2995934 w 12192000"/>
              <a:gd name="connsiteY128" fmla="*/ 1967085 h 2237474"/>
              <a:gd name="connsiteX129" fmla="*/ 2980071 w 12192000"/>
              <a:gd name="connsiteY129" fmla="*/ 1972988 h 2237474"/>
              <a:gd name="connsiteX130" fmla="*/ 2978094 w 12192000"/>
              <a:gd name="connsiteY130" fmla="*/ 1972369 h 2237474"/>
              <a:gd name="connsiteX131" fmla="*/ 2942858 w 12192000"/>
              <a:gd name="connsiteY131" fmla="*/ 1981367 h 2237474"/>
              <a:gd name="connsiteX132" fmla="*/ 2875436 w 12192000"/>
              <a:gd name="connsiteY132" fmla="*/ 1996977 h 2237474"/>
              <a:gd name="connsiteX133" fmla="*/ 2874892 w 12192000"/>
              <a:gd name="connsiteY133" fmla="*/ 1996085 h 2237474"/>
              <a:gd name="connsiteX134" fmla="*/ 2864145 w 12192000"/>
              <a:gd name="connsiteY134" fmla="*/ 1994061 h 2237474"/>
              <a:gd name="connsiteX135" fmla="*/ 2843662 w 12192000"/>
              <a:gd name="connsiteY135" fmla="*/ 1992498 h 2237474"/>
              <a:gd name="connsiteX136" fmla="*/ 2796128 w 12192000"/>
              <a:gd name="connsiteY136" fmla="*/ 1976403 h 2237474"/>
              <a:gd name="connsiteX137" fmla="*/ 2756784 w 12192000"/>
              <a:gd name="connsiteY137" fmla="*/ 1985116 h 2237474"/>
              <a:gd name="connsiteX138" fmla="*/ 2748833 w 12192000"/>
              <a:gd name="connsiteY138" fmla="*/ 1986323 h 2237474"/>
              <a:gd name="connsiteX139" fmla="*/ 2748661 w 12192000"/>
              <a:gd name="connsiteY139" fmla="*/ 1986122 h 2237474"/>
              <a:gd name="connsiteX140" fmla="*/ 2740251 w 12192000"/>
              <a:gd name="connsiteY140" fmla="*/ 1986946 h 2237474"/>
              <a:gd name="connsiteX141" fmla="*/ 2718916 w 12192000"/>
              <a:gd name="connsiteY141" fmla="*/ 1990867 h 2237474"/>
              <a:gd name="connsiteX142" fmla="*/ 2713522 w 12192000"/>
              <a:gd name="connsiteY142" fmla="*/ 1990173 h 2237474"/>
              <a:gd name="connsiteX143" fmla="*/ 2680597 w 12192000"/>
              <a:gd name="connsiteY143" fmla="*/ 1984996 h 2237474"/>
              <a:gd name="connsiteX144" fmla="*/ 2578178 w 12192000"/>
              <a:gd name="connsiteY144" fmla="*/ 1990531 h 2237474"/>
              <a:gd name="connsiteX145" fmla="*/ 2476147 w 12192000"/>
              <a:gd name="connsiteY145" fmla="*/ 1998305 h 2237474"/>
              <a:gd name="connsiteX146" fmla="*/ 2373568 w 12192000"/>
              <a:gd name="connsiteY146" fmla="*/ 2003219 h 2237474"/>
              <a:gd name="connsiteX147" fmla="*/ 2321399 w 12192000"/>
              <a:gd name="connsiteY147" fmla="*/ 1989467 h 2237474"/>
              <a:gd name="connsiteX148" fmla="*/ 2315525 w 12192000"/>
              <a:gd name="connsiteY148" fmla="*/ 1989708 h 2237474"/>
              <a:gd name="connsiteX149" fmla="*/ 2300792 w 12192000"/>
              <a:gd name="connsiteY149" fmla="*/ 1994290 h 2237474"/>
              <a:gd name="connsiteX150" fmla="*/ 2295469 w 12192000"/>
              <a:gd name="connsiteY150" fmla="*/ 1996659 h 2237474"/>
              <a:gd name="connsiteX151" fmla="*/ 2287219 w 12192000"/>
              <a:gd name="connsiteY151" fmla="*/ 1998750 h 2237474"/>
              <a:gd name="connsiteX152" fmla="*/ 2286948 w 12192000"/>
              <a:gd name="connsiteY152" fmla="*/ 1998596 h 2237474"/>
              <a:gd name="connsiteX153" fmla="*/ 2243069 w 12192000"/>
              <a:gd name="connsiteY153" fmla="*/ 2015111 h 2237474"/>
              <a:gd name="connsiteX154" fmla="*/ 2186609 w 12192000"/>
              <a:gd name="connsiteY154" fmla="*/ 2008263 h 2237474"/>
              <a:gd name="connsiteX155" fmla="*/ 2164831 w 12192000"/>
              <a:gd name="connsiteY155" fmla="*/ 2010143 h 2237474"/>
              <a:gd name="connsiteX156" fmla="*/ 2152836 w 12192000"/>
              <a:gd name="connsiteY156" fmla="*/ 2010048 h 2237474"/>
              <a:gd name="connsiteX157" fmla="*/ 2117102 w 12192000"/>
              <a:gd name="connsiteY157" fmla="*/ 2023004 h 2237474"/>
              <a:gd name="connsiteX158" fmla="*/ 2111935 w 12192000"/>
              <a:gd name="connsiteY158" fmla="*/ 2023163 h 2237474"/>
              <a:gd name="connsiteX159" fmla="*/ 2089991 w 12192000"/>
              <a:gd name="connsiteY159" fmla="*/ 2034193 h 2237474"/>
              <a:gd name="connsiteX160" fmla="*/ 2058061 w 12192000"/>
              <a:gd name="connsiteY160" fmla="*/ 2047942 h 2237474"/>
              <a:gd name="connsiteX161" fmla="*/ 2055737 w 12192000"/>
              <a:gd name="connsiteY161" fmla="*/ 2047704 h 2237474"/>
              <a:gd name="connsiteX162" fmla="*/ 2042244 w 12192000"/>
              <a:gd name="connsiteY162" fmla="*/ 2055560 h 2237474"/>
              <a:gd name="connsiteX163" fmla="*/ 1976224 w 12192000"/>
              <a:gd name="connsiteY163" fmla="*/ 2074257 h 2237474"/>
              <a:gd name="connsiteX164" fmla="*/ 1877728 w 12192000"/>
              <a:gd name="connsiteY164" fmla="*/ 2101004 h 2237474"/>
              <a:gd name="connsiteX165" fmla="*/ 1759056 w 12192000"/>
              <a:gd name="connsiteY165" fmla="*/ 2125608 h 2237474"/>
              <a:gd name="connsiteX166" fmla="*/ 1637948 w 12192000"/>
              <a:gd name="connsiteY166" fmla="*/ 2172597 h 2237474"/>
              <a:gd name="connsiteX167" fmla="*/ 1434549 w 12192000"/>
              <a:gd name="connsiteY167" fmla="*/ 2234522 h 2237474"/>
              <a:gd name="connsiteX168" fmla="*/ 1398481 w 12192000"/>
              <a:gd name="connsiteY168" fmla="*/ 2237074 h 2237474"/>
              <a:gd name="connsiteX169" fmla="*/ 1398407 w 12192000"/>
              <a:gd name="connsiteY169" fmla="*/ 2237095 h 2237474"/>
              <a:gd name="connsiteX170" fmla="*/ 1370962 w 12192000"/>
              <a:gd name="connsiteY170" fmla="*/ 2237474 h 2237474"/>
              <a:gd name="connsiteX171" fmla="*/ 1356367 w 12192000"/>
              <a:gd name="connsiteY171" fmla="*/ 2235089 h 2237474"/>
              <a:gd name="connsiteX172" fmla="*/ 1324828 w 12192000"/>
              <a:gd name="connsiteY172" fmla="*/ 2231968 h 2237474"/>
              <a:gd name="connsiteX173" fmla="*/ 1297744 w 12192000"/>
              <a:gd name="connsiteY173" fmla="*/ 2235849 h 2237474"/>
              <a:gd name="connsiteX174" fmla="*/ 1286236 w 12192000"/>
              <a:gd name="connsiteY174" fmla="*/ 2233135 h 2237474"/>
              <a:gd name="connsiteX175" fmla="*/ 1283504 w 12192000"/>
              <a:gd name="connsiteY175" fmla="*/ 2233797 h 2237474"/>
              <a:gd name="connsiteX176" fmla="*/ 1279765 w 12192000"/>
              <a:gd name="connsiteY176" fmla="*/ 2229639 h 2237474"/>
              <a:gd name="connsiteX177" fmla="*/ 1195347 w 12192000"/>
              <a:gd name="connsiteY177" fmla="*/ 2212354 h 2237474"/>
              <a:gd name="connsiteX178" fmla="*/ 970251 w 12192000"/>
              <a:gd name="connsiteY178" fmla="*/ 2221029 h 2237474"/>
              <a:gd name="connsiteX179" fmla="*/ 812914 w 12192000"/>
              <a:gd name="connsiteY179" fmla="*/ 2202752 h 2237474"/>
              <a:gd name="connsiteX180" fmla="*/ 800195 w 12192000"/>
              <a:gd name="connsiteY180" fmla="*/ 2209407 h 2237474"/>
              <a:gd name="connsiteX181" fmla="*/ 784978 w 12192000"/>
              <a:gd name="connsiteY181" fmla="*/ 2212360 h 2237474"/>
              <a:gd name="connsiteX182" fmla="*/ 681987 w 12192000"/>
              <a:gd name="connsiteY182" fmla="*/ 2216757 h 2237474"/>
              <a:gd name="connsiteX183" fmla="*/ 669923 w 12192000"/>
              <a:gd name="connsiteY183" fmla="*/ 2211682 h 2237474"/>
              <a:gd name="connsiteX184" fmla="*/ 648680 w 12192000"/>
              <a:gd name="connsiteY184" fmla="*/ 2206229 h 2237474"/>
              <a:gd name="connsiteX185" fmla="*/ 597225 w 12192000"/>
              <a:gd name="connsiteY185" fmla="*/ 2180999 h 2237474"/>
              <a:gd name="connsiteX186" fmla="*/ 558449 w 12192000"/>
              <a:gd name="connsiteY186" fmla="*/ 2182346 h 2237474"/>
              <a:gd name="connsiteX187" fmla="*/ 550517 w 12192000"/>
              <a:gd name="connsiteY187" fmla="*/ 2182060 h 2237474"/>
              <a:gd name="connsiteX188" fmla="*/ 550309 w 12192000"/>
              <a:gd name="connsiteY188" fmla="*/ 2181825 h 2237474"/>
              <a:gd name="connsiteX189" fmla="*/ 541836 w 12192000"/>
              <a:gd name="connsiteY189" fmla="*/ 2181063 h 2237474"/>
              <a:gd name="connsiteX190" fmla="*/ 536057 w 12192000"/>
              <a:gd name="connsiteY190" fmla="*/ 2181537 h 2237474"/>
              <a:gd name="connsiteX191" fmla="*/ 520671 w 12192000"/>
              <a:gd name="connsiteY191" fmla="*/ 2180980 h 2237474"/>
              <a:gd name="connsiteX192" fmla="*/ 515024 w 12192000"/>
              <a:gd name="connsiteY192" fmla="*/ 2179258 h 2237474"/>
              <a:gd name="connsiteX193" fmla="*/ 512278 w 12192000"/>
              <a:gd name="connsiteY193" fmla="*/ 2176369 h 2237474"/>
              <a:gd name="connsiteX194" fmla="*/ 480419 w 12192000"/>
              <a:gd name="connsiteY194" fmla="*/ 2167807 h 2237474"/>
              <a:gd name="connsiteX195" fmla="*/ 413835 w 12192000"/>
              <a:gd name="connsiteY195" fmla="*/ 2156783 h 2237474"/>
              <a:gd name="connsiteX196" fmla="*/ 376513 w 12192000"/>
              <a:gd name="connsiteY196" fmla="*/ 2154014 h 2237474"/>
              <a:gd name="connsiteX197" fmla="*/ 273386 w 12192000"/>
              <a:gd name="connsiteY197" fmla="*/ 2142551 h 2237474"/>
              <a:gd name="connsiteX198" fmla="*/ 169207 w 12192000"/>
              <a:gd name="connsiteY198" fmla="*/ 2128100 h 2237474"/>
              <a:gd name="connsiteX199" fmla="*/ 93149 w 12192000"/>
              <a:gd name="connsiteY199" fmla="*/ 2105324 h 2237474"/>
              <a:gd name="connsiteX200" fmla="*/ 88109 w 12192000"/>
              <a:gd name="connsiteY200" fmla="*/ 2106704 h 2237474"/>
              <a:gd name="connsiteX201" fmla="*/ 80022 w 12192000"/>
              <a:gd name="connsiteY201" fmla="*/ 2107254 h 2237474"/>
              <a:gd name="connsiteX202" fmla="*/ 79717 w 12192000"/>
              <a:gd name="connsiteY202" fmla="*/ 2107046 h 2237474"/>
              <a:gd name="connsiteX203" fmla="*/ 72352 w 12192000"/>
              <a:gd name="connsiteY203" fmla="*/ 2107991 h 2237474"/>
              <a:gd name="connsiteX204" fmla="*/ 37645 w 12192000"/>
              <a:gd name="connsiteY204" fmla="*/ 2115401 h 2237474"/>
              <a:gd name="connsiteX205" fmla="*/ 4572 w 12192000"/>
              <a:gd name="connsiteY205" fmla="*/ 2111091 h 2237474"/>
              <a:gd name="connsiteX206" fmla="*/ 0 w 12192000"/>
              <a:gd name="connsiteY206" fmla="*/ 2110468 h 2237474"/>
              <a:gd name="connsiteX207" fmla="*/ 0 w 12192000"/>
              <a:gd name="connsiteY20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683005 w 12192000"/>
              <a:gd name="connsiteY24" fmla="*/ 894128 h 2237474"/>
              <a:gd name="connsiteX25" fmla="*/ 9594438 w 12192000"/>
              <a:gd name="connsiteY25" fmla="*/ 919051 h 2237474"/>
              <a:gd name="connsiteX26" fmla="*/ 9577033 w 12192000"/>
              <a:gd name="connsiteY26" fmla="*/ 922857 h 2237474"/>
              <a:gd name="connsiteX27" fmla="*/ 9544189 w 12192000"/>
              <a:gd name="connsiteY27" fmla="*/ 938966 h 2237474"/>
              <a:gd name="connsiteX28" fmla="*/ 9500499 w 12192000"/>
              <a:gd name="connsiteY28" fmla="*/ 954680 h 2237474"/>
              <a:gd name="connsiteX29" fmla="*/ 9428195 w 12192000"/>
              <a:gd name="connsiteY29" fmla="*/ 986225 h 2237474"/>
              <a:gd name="connsiteX30" fmla="*/ 9410017 w 12192000"/>
              <a:gd name="connsiteY30" fmla="*/ 993931 h 2237474"/>
              <a:gd name="connsiteX31" fmla="*/ 9392919 w 12192000"/>
              <a:gd name="connsiteY31" fmla="*/ 994656 h 2237474"/>
              <a:gd name="connsiteX32" fmla="*/ 9278619 w 12192000"/>
              <a:gd name="connsiteY32" fmla="*/ 1011878 h 2237474"/>
              <a:gd name="connsiteX33" fmla="*/ 9268019 w 12192000"/>
              <a:gd name="connsiteY33" fmla="*/ 1007442 h 2237474"/>
              <a:gd name="connsiteX34" fmla="*/ 9234662 w 12192000"/>
              <a:gd name="connsiteY34" fmla="*/ 1023056 h 2237474"/>
              <a:gd name="connsiteX35" fmla="*/ 9181033 w 12192000"/>
              <a:gd name="connsiteY35" fmla="*/ 1037921 h 2237474"/>
              <a:gd name="connsiteX36" fmla="*/ 9155969 w 12192000"/>
              <a:gd name="connsiteY36" fmla="*/ 1046804 h 2237474"/>
              <a:gd name="connsiteX37" fmla="*/ 9133985 w 12192000"/>
              <a:gd name="connsiteY37" fmla="*/ 1046450 h 2237474"/>
              <a:gd name="connsiteX38" fmla="*/ 9012987 w 12192000"/>
              <a:gd name="connsiteY38" fmla="*/ 1061986 h 2237474"/>
              <a:gd name="connsiteX39" fmla="*/ 8968445 w 12192000"/>
              <a:gd name="connsiteY39" fmla="*/ 1052169 h 2237474"/>
              <a:gd name="connsiteX40" fmla="*/ 8958984 w 12192000"/>
              <a:gd name="connsiteY40" fmla="*/ 1057212 h 2237474"/>
              <a:gd name="connsiteX41" fmla="*/ 8886001 w 12192000"/>
              <a:gd name="connsiteY41" fmla="*/ 1067468 h 2237474"/>
              <a:gd name="connsiteX42" fmla="*/ 8838610 w 12192000"/>
              <a:gd name="connsiteY42" fmla="*/ 1075091 h 2237474"/>
              <a:gd name="connsiteX43" fmla="*/ 8750383 w 12192000"/>
              <a:gd name="connsiteY43" fmla="*/ 1097387 h 2237474"/>
              <a:gd name="connsiteX44" fmla="*/ 8665605 w 12192000"/>
              <a:gd name="connsiteY44" fmla="*/ 1110791 h 2237474"/>
              <a:gd name="connsiteX45" fmla="*/ 8584946 w 12192000"/>
              <a:gd name="connsiteY45" fmla="*/ 1135226 h 2237474"/>
              <a:gd name="connsiteX46" fmla="*/ 8460755 w 12192000"/>
              <a:gd name="connsiteY46" fmla="*/ 1203427 h 2237474"/>
              <a:gd name="connsiteX47" fmla="*/ 8419755 w 12192000"/>
              <a:gd name="connsiteY47" fmla="*/ 1216260 h 2237474"/>
              <a:gd name="connsiteX48" fmla="*/ 8411626 w 12192000"/>
              <a:gd name="connsiteY48" fmla="*/ 1214397 h 2237474"/>
              <a:gd name="connsiteX49" fmla="*/ 8363469 w 12192000"/>
              <a:gd name="connsiteY49" fmla="*/ 1246658 h 2237474"/>
              <a:gd name="connsiteX50" fmla="*/ 8275497 w 12192000"/>
              <a:gd name="connsiteY50" fmla="*/ 1264396 h 2237474"/>
              <a:gd name="connsiteX51" fmla="*/ 8206287 w 12192000"/>
              <a:gd name="connsiteY51" fmla="*/ 1273060 h 2237474"/>
              <a:gd name="connsiteX52" fmla="*/ 8168705 w 12192000"/>
              <a:gd name="connsiteY52" fmla="*/ 1279956 h 2237474"/>
              <a:gd name="connsiteX53" fmla="*/ 8139997 w 12192000"/>
              <a:gd name="connsiteY53" fmla="*/ 1282713 h 2237474"/>
              <a:gd name="connsiteX54" fmla="*/ 8074238 w 12192000"/>
              <a:gd name="connsiteY54" fmla="*/ 1301895 h 2237474"/>
              <a:gd name="connsiteX55" fmla="*/ 7968292 w 12192000"/>
              <a:gd name="connsiteY55" fmla="*/ 1338779 h 2237474"/>
              <a:gd name="connsiteX56" fmla="*/ 7902328 w 12192000"/>
              <a:gd name="connsiteY56" fmla="*/ 1345865 h 2237474"/>
              <a:gd name="connsiteX57" fmla="*/ 7875879 w 12192000"/>
              <a:gd name="connsiteY57" fmla="*/ 1345646 h 2237474"/>
              <a:gd name="connsiteX58" fmla="*/ 7840612 w 12192000"/>
              <a:gd name="connsiteY58" fmla="*/ 1369373 h 2237474"/>
              <a:gd name="connsiteX59" fmla="*/ 7786819 w 12192000"/>
              <a:gd name="connsiteY59" fmla="*/ 1378970 h 2237474"/>
              <a:gd name="connsiteX60" fmla="*/ 7548172 w 12192000"/>
              <a:gd name="connsiteY60" fmla="*/ 1417460 h 2237474"/>
              <a:gd name="connsiteX61" fmla="*/ 7483437 w 12192000"/>
              <a:gd name="connsiteY61" fmla="*/ 1478152 h 2237474"/>
              <a:gd name="connsiteX62" fmla="*/ 7377870 w 12192000"/>
              <a:gd name="connsiteY62" fmla="*/ 1523319 h 2237474"/>
              <a:gd name="connsiteX63" fmla="*/ 7230737 w 12192000"/>
              <a:gd name="connsiteY63" fmla="*/ 1562633 h 2237474"/>
              <a:gd name="connsiteX64" fmla="*/ 7224458 w 12192000"/>
              <a:gd name="connsiteY64" fmla="*/ 1573008 h 2237474"/>
              <a:gd name="connsiteX65" fmla="*/ 7183121 w 12192000"/>
              <a:gd name="connsiteY65" fmla="*/ 1595162 h 2237474"/>
              <a:gd name="connsiteX66" fmla="*/ 7164601 w 12192000"/>
              <a:gd name="connsiteY66" fmla="*/ 1606490 h 2237474"/>
              <a:gd name="connsiteX67" fmla="*/ 7092727 w 12192000"/>
              <a:gd name="connsiteY67" fmla="*/ 1623628 h 2237474"/>
              <a:gd name="connsiteX68" fmla="*/ 7031309 w 12192000"/>
              <a:gd name="connsiteY68" fmla="*/ 1619451 h 2237474"/>
              <a:gd name="connsiteX69" fmla="*/ 6999084 w 12192000"/>
              <a:gd name="connsiteY69" fmla="*/ 1634317 h 2237474"/>
              <a:gd name="connsiteX70" fmla="*/ 6992107 w 12192000"/>
              <a:gd name="connsiteY70" fmla="*/ 1636860 h 2237474"/>
              <a:gd name="connsiteX71" fmla="*/ 6900177 w 12192000"/>
              <a:gd name="connsiteY71" fmla="*/ 1636016 h 2237474"/>
              <a:gd name="connsiteX72" fmla="*/ 6795372 w 12192000"/>
              <a:gd name="connsiteY72" fmla="*/ 1644845 h 2237474"/>
              <a:gd name="connsiteX73" fmla="*/ 6692251 w 12192000"/>
              <a:gd name="connsiteY73" fmla="*/ 1656357 h 2237474"/>
              <a:gd name="connsiteX74" fmla="*/ 6655235 w 12192000"/>
              <a:gd name="connsiteY74" fmla="*/ 1661869 h 2237474"/>
              <a:gd name="connsiteX75" fmla="*/ 6554894 w 12192000"/>
              <a:gd name="connsiteY75" fmla="*/ 1664428 h 2237474"/>
              <a:gd name="connsiteX76" fmla="*/ 6516595 w 12192000"/>
              <a:gd name="connsiteY76" fmla="*/ 1667475 h 2237474"/>
              <a:gd name="connsiteX77" fmla="*/ 6508541 w 12192000"/>
              <a:gd name="connsiteY77" fmla="*/ 1668757 h 2237474"/>
              <a:gd name="connsiteX78" fmla="*/ 6471012 w 12192000"/>
              <a:gd name="connsiteY78" fmla="*/ 1678604 h 2237474"/>
              <a:gd name="connsiteX79" fmla="*/ 6364035 w 12192000"/>
              <a:gd name="connsiteY79" fmla="*/ 1667683 h 2237474"/>
              <a:gd name="connsiteX80" fmla="*/ 6280959 w 12192000"/>
              <a:gd name="connsiteY80" fmla="*/ 1689329 h 2237474"/>
              <a:gd name="connsiteX81" fmla="*/ 6243319 w 12192000"/>
              <a:gd name="connsiteY81" fmla="*/ 1695560 h 2237474"/>
              <a:gd name="connsiteX82" fmla="*/ 6098321 w 12192000"/>
              <a:gd name="connsiteY82" fmla="*/ 1721646 h 2237474"/>
              <a:gd name="connsiteX83" fmla="*/ 5880652 w 12192000"/>
              <a:gd name="connsiteY83" fmla="*/ 1779643 h 2237474"/>
              <a:gd name="connsiteX84" fmla="*/ 5785959 w 12192000"/>
              <a:gd name="connsiteY84" fmla="*/ 1775307 h 2237474"/>
              <a:gd name="connsiteX85" fmla="*/ 5643534 w 12192000"/>
              <a:gd name="connsiteY85" fmla="*/ 1802919 h 2237474"/>
              <a:gd name="connsiteX86" fmla="*/ 5518799 w 12192000"/>
              <a:gd name="connsiteY86" fmla="*/ 1818312 h 2237474"/>
              <a:gd name="connsiteX87" fmla="*/ 5505014 w 12192000"/>
              <a:gd name="connsiteY87" fmla="*/ 1819259 h 2237474"/>
              <a:gd name="connsiteX88" fmla="*/ 5453307 w 12192000"/>
              <a:gd name="connsiteY88" fmla="*/ 1815450 h 2237474"/>
              <a:gd name="connsiteX89" fmla="*/ 5364192 w 12192000"/>
              <a:gd name="connsiteY89" fmla="*/ 1826074 h 2237474"/>
              <a:gd name="connsiteX90" fmla="*/ 5350380 w 12192000"/>
              <a:gd name="connsiteY90" fmla="*/ 1830891 h 2237474"/>
              <a:gd name="connsiteX91" fmla="*/ 5259633 w 12192000"/>
              <a:gd name="connsiteY91" fmla="*/ 1837160 h 2237474"/>
              <a:gd name="connsiteX92" fmla="*/ 5197513 w 12192000"/>
              <a:gd name="connsiteY92" fmla="*/ 1844718 h 2237474"/>
              <a:gd name="connsiteX93" fmla="*/ 5168852 w 12192000"/>
              <a:gd name="connsiteY93" fmla="*/ 1844846 h 2237474"/>
              <a:gd name="connsiteX94" fmla="*/ 5114927 w 12192000"/>
              <a:gd name="connsiteY94" fmla="*/ 1847827 h 2237474"/>
              <a:gd name="connsiteX95" fmla="*/ 5108970 w 12192000"/>
              <a:gd name="connsiteY95" fmla="*/ 1847935 h 2237474"/>
              <a:gd name="connsiteX96" fmla="*/ 5067961 w 12192000"/>
              <a:gd name="connsiteY96" fmla="*/ 1845917 h 2237474"/>
              <a:gd name="connsiteX97" fmla="*/ 5007075 w 12192000"/>
              <a:gd name="connsiteY97" fmla="*/ 1838626 h 2237474"/>
              <a:gd name="connsiteX98" fmla="*/ 4944087 w 12192000"/>
              <a:gd name="connsiteY98" fmla="*/ 1823332 h 2237474"/>
              <a:gd name="connsiteX99" fmla="*/ 4907662 w 12192000"/>
              <a:gd name="connsiteY99" fmla="*/ 1816900 h 2237474"/>
              <a:gd name="connsiteX100" fmla="*/ 4882386 w 12192000"/>
              <a:gd name="connsiteY100" fmla="*/ 1809844 h 2237474"/>
              <a:gd name="connsiteX101" fmla="*/ 4811440 w 12192000"/>
              <a:gd name="connsiteY101" fmla="*/ 1804655 h 2237474"/>
              <a:gd name="connsiteX102" fmla="*/ 4691075 w 12192000"/>
              <a:gd name="connsiteY102" fmla="*/ 1801389 h 2237474"/>
              <a:gd name="connsiteX103" fmla="*/ 4611738 w 12192000"/>
              <a:gd name="connsiteY103" fmla="*/ 1776964 h 2237474"/>
              <a:gd name="connsiteX104" fmla="*/ 4560070 w 12192000"/>
              <a:gd name="connsiteY104" fmla="*/ 1785640 h 2237474"/>
              <a:gd name="connsiteX105" fmla="*/ 4536503 w 12192000"/>
              <a:gd name="connsiteY105" fmla="*/ 1785334 h 2237474"/>
              <a:gd name="connsiteX106" fmla="*/ 4513724 w 12192000"/>
              <a:gd name="connsiteY106" fmla="*/ 1791996 h 2237474"/>
              <a:gd name="connsiteX107" fmla="*/ 4459810 w 12192000"/>
              <a:gd name="connsiteY107" fmla="*/ 1797886 h 2237474"/>
              <a:gd name="connsiteX108" fmla="*/ 4379064 w 12192000"/>
              <a:gd name="connsiteY108" fmla="*/ 1817177 h 2237474"/>
              <a:gd name="connsiteX109" fmla="*/ 4319209 w 12192000"/>
              <a:gd name="connsiteY109" fmla="*/ 1834833 h 2237474"/>
              <a:gd name="connsiteX110" fmla="*/ 4290981 w 12192000"/>
              <a:gd name="connsiteY110" fmla="*/ 1839677 h 2237474"/>
              <a:gd name="connsiteX111" fmla="*/ 4285792 w 12192000"/>
              <a:gd name="connsiteY111" fmla="*/ 1836231 h 2237474"/>
              <a:gd name="connsiteX112" fmla="*/ 4238372 w 12192000"/>
              <a:gd name="connsiteY112" fmla="*/ 1851480 h 2237474"/>
              <a:gd name="connsiteX113" fmla="*/ 4232517 w 12192000"/>
              <a:gd name="connsiteY113" fmla="*/ 1852567 h 2237474"/>
              <a:gd name="connsiteX114" fmla="*/ 4191732 w 12192000"/>
              <a:gd name="connsiteY114" fmla="*/ 1857328 h 2237474"/>
              <a:gd name="connsiteX115" fmla="*/ 4065532 w 12192000"/>
              <a:gd name="connsiteY115" fmla="*/ 1855477 h 2237474"/>
              <a:gd name="connsiteX116" fmla="*/ 4028460 w 12192000"/>
              <a:gd name="connsiteY116" fmla="*/ 1855137 h 2237474"/>
              <a:gd name="connsiteX117" fmla="*/ 4002267 w 12192000"/>
              <a:gd name="connsiteY117" fmla="*/ 1852352 h 2237474"/>
              <a:gd name="connsiteX118" fmla="*/ 3931396 w 12192000"/>
              <a:gd name="connsiteY118" fmla="*/ 1858915 h 2237474"/>
              <a:gd name="connsiteX119" fmla="*/ 3812162 w 12192000"/>
              <a:gd name="connsiteY119" fmla="*/ 1875501 h 2237474"/>
              <a:gd name="connsiteX120" fmla="*/ 3729530 w 12192000"/>
              <a:gd name="connsiteY120" fmla="*/ 1864513 h 2237474"/>
              <a:gd name="connsiteX121" fmla="*/ 3680177 w 12192000"/>
              <a:gd name="connsiteY121" fmla="*/ 1881552 h 2237474"/>
              <a:gd name="connsiteX122" fmla="*/ 3567259 w 12192000"/>
              <a:gd name="connsiteY122" fmla="*/ 1893482 h 2237474"/>
              <a:gd name="connsiteX123" fmla="*/ 3405770 w 12192000"/>
              <a:gd name="connsiteY123" fmla="*/ 1904591 h 2237474"/>
              <a:gd name="connsiteX124" fmla="*/ 3280097 w 12192000"/>
              <a:gd name="connsiteY124" fmla="*/ 1919610 h 2237474"/>
              <a:gd name="connsiteX125" fmla="*/ 3123424 w 12192000"/>
              <a:gd name="connsiteY125" fmla="*/ 1952930 h 2237474"/>
              <a:gd name="connsiteX126" fmla="*/ 3009910 w 12192000"/>
              <a:gd name="connsiteY126" fmla="*/ 1957866 h 2237474"/>
              <a:gd name="connsiteX127" fmla="*/ 2995934 w 12192000"/>
              <a:gd name="connsiteY127" fmla="*/ 1967085 h 2237474"/>
              <a:gd name="connsiteX128" fmla="*/ 2980071 w 12192000"/>
              <a:gd name="connsiteY128" fmla="*/ 1972988 h 2237474"/>
              <a:gd name="connsiteX129" fmla="*/ 2978094 w 12192000"/>
              <a:gd name="connsiteY129" fmla="*/ 1972369 h 2237474"/>
              <a:gd name="connsiteX130" fmla="*/ 2942858 w 12192000"/>
              <a:gd name="connsiteY130" fmla="*/ 1981367 h 2237474"/>
              <a:gd name="connsiteX131" fmla="*/ 2875436 w 12192000"/>
              <a:gd name="connsiteY131" fmla="*/ 1996977 h 2237474"/>
              <a:gd name="connsiteX132" fmla="*/ 2874892 w 12192000"/>
              <a:gd name="connsiteY132" fmla="*/ 1996085 h 2237474"/>
              <a:gd name="connsiteX133" fmla="*/ 2864145 w 12192000"/>
              <a:gd name="connsiteY133" fmla="*/ 1994061 h 2237474"/>
              <a:gd name="connsiteX134" fmla="*/ 2843662 w 12192000"/>
              <a:gd name="connsiteY134" fmla="*/ 1992498 h 2237474"/>
              <a:gd name="connsiteX135" fmla="*/ 2796128 w 12192000"/>
              <a:gd name="connsiteY135" fmla="*/ 1976403 h 2237474"/>
              <a:gd name="connsiteX136" fmla="*/ 2756784 w 12192000"/>
              <a:gd name="connsiteY136" fmla="*/ 1985116 h 2237474"/>
              <a:gd name="connsiteX137" fmla="*/ 2748833 w 12192000"/>
              <a:gd name="connsiteY137" fmla="*/ 1986323 h 2237474"/>
              <a:gd name="connsiteX138" fmla="*/ 2748661 w 12192000"/>
              <a:gd name="connsiteY138" fmla="*/ 1986122 h 2237474"/>
              <a:gd name="connsiteX139" fmla="*/ 2740251 w 12192000"/>
              <a:gd name="connsiteY139" fmla="*/ 1986946 h 2237474"/>
              <a:gd name="connsiteX140" fmla="*/ 2718916 w 12192000"/>
              <a:gd name="connsiteY140" fmla="*/ 1990867 h 2237474"/>
              <a:gd name="connsiteX141" fmla="*/ 2713522 w 12192000"/>
              <a:gd name="connsiteY141" fmla="*/ 1990173 h 2237474"/>
              <a:gd name="connsiteX142" fmla="*/ 2680597 w 12192000"/>
              <a:gd name="connsiteY142" fmla="*/ 1984996 h 2237474"/>
              <a:gd name="connsiteX143" fmla="*/ 2578178 w 12192000"/>
              <a:gd name="connsiteY143" fmla="*/ 1990531 h 2237474"/>
              <a:gd name="connsiteX144" fmla="*/ 2476147 w 12192000"/>
              <a:gd name="connsiteY144" fmla="*/ 1998305 h 2237474"/>
              <a:gd name="connsiteX145" fmla="*/ 2373568 w 12192000"/>
              <a:gd name="connsiteY145" fmla="*/ 2003219 h 2237474"/>
              <a:gd name="connsiteX146" fmla="*/ 2321399 w 12192000"/>
              <a:gd name="connsiteY146" fmla="*/ 1989467 h 2237474"/>
              <a:gd name="connsiteX147" fmla="*/ 2315525 w 12192000"/>
              <a:gd name="connsiteY147" fmla="*/ 1989708 h 2237474"/>
              <a:gd name="connsiteX148" fmla="*/ 2300792 w 12192000"/>
              <a:gd name="connsiteY148" fmla="*/ 1994290 h 2237474"/>
              <a:gd name="connsiteX149" fmla="*/ 2295469 w 12192000"/>
              <a:gd name="connsiteY149" fmla="*/ 1996659 h 2237474"/>
              <a:gd name="connsiteX150" fmla="*/ 2287219 w 12192000"/>
              <a:gd name="connsiteY150" fmla="*/ 1998750 h 2237474"/>
              <a:gd name="connsiteX151" fmla="*/ 2286948 w 12192000"/>
              <a:gd name="connsiteY151" fmla="*/ 1998596 h 2237474"/>
              <a:gd name="connsiteX152" fmla="*/ 2243069 w 12192000"/>
              <a:gd name="connsiteY152" fmla="*/ 2015111 h 2237474"/>
              <a:gd name="connsiteX153" fmla="*/ 2186609 w 12192000"/>
              <a:gd name="connsiteY153" fmla="*/ 2008263 h 2237474"/>
              <a:gd name="connsiteX154" fmla="*/ 2164831 w 12192000"/>
              <a:gd name="connsiteY154" fmla="*/ 2010143 h 2237474"/>
              <a:gd name="connsiteX155" fmla="*/ 2152836 w 12192000"/>
              <a:gd name="connsiteY155" fmla="*/ 2010048 h 2237474"/>
              <a:gd name="connsiteX156" fmla="*/ 2117102 w 12192000"/>
              <a:gd name="connsiteY156" fmla="*/ 2023004 h 2237474"/>
              <a:gd name="connsiteX157" fmla="*/ 2111935 w 12192000"/>
              <a:gd name="connsiteY157" fmla="*/ 2023163 h 2237474"/>
              <a:gd name="connsiteX158" fmla="*/ 2089991 w 12192000"/>
              <a:gd name="connsiteY158" fmla="*/ 2034193 h 2237474"/>
              <a:gd name="connsiteX159" fmla="*/ 2058061 w 12192000"/>
              <a:gd name="connsiteY159" fmla="*/ 2047942 h 2237474"/>
              <a:gd name="connsiteX160" fmla="*/ 2055737 w 12192000"/>
              <a:gd name="connsiteY160" fmla="*/ 2047704 h 2237474"/>
              <a:gd name="connsiteX161" fmla="*/ 2042244 w 12192000"/>
              <a:gd name="connsiteY161" fmla="*/ 2055560 h 2237474"/>
              <a:gd name="connsiteX162" fmla="*/ 1976224 w 12192000"/>
              <a:gd name="connsiteY162" fmla="*/ 2074257 h 2237474"/>
              <a:gd name="connsiteX163" fmla="*/ 1877728 w 12192000"/>
              <a:gd name="connsiteY163" fmla="*/ 2101004 h 2237474"/>
              <a:gd name="connsiteX164" fmla="*/ 1759056 w 12192000"/>
              <a:gd name="connsiteY164" fmla="*/ 2125608 h 2237474"/>
              <a:gd name="connsiteX165" fmla="*/ 1637948 w 12192000"/>
              <a:gd name="connsiteY165" fmla="*/ 2172597 h 2237474"/>
              <a:gd name="connsiteX166" fmla="*/ 1434549 w 12192000"/>
              <a:gd name="connsiteY166" fmla="*/ 2234522 h 2237474"/>
              <a:gd name="connsiteX167" fmla="*/ 1398481 w 12192000"/>
              <a:gd name="connsiteY167" fmla="*/ 2237074 h 2237474"/>
              <a:gd name="connsiteX168" fmla="*/ 1398407 w 12192000"/>
              <a:gd name="connsiteY168" fmla="*/ 2237095 h 2237474"/>
              <a:gd name="connsiteX169" fmla="*/ 1370962 w 12192000"/>
              <a:gd name="connsiteY169" fmla="*/ 2237474 h 2237474"/>
              <a:gd name="connsiteX170" fmla="*/ 1356367 w 12192000"/>
              <a:gd name="connsiteY170" fmla="*/ 2235089 h 2237474"/>
              <a:gd name="connsiteX171" fmla="*/ 1324828 w 12192000"/>
              <a:gd name="connsiteY171" fmla="*/ 2231968 h 2237474"/>
              <a:gd name="connsiteX172" fmla="*/ 1297744 w 12192000"/>
              <a:gd name="connsiteY172" fmla="*/ 2235849 h 2237474"/>
              <a:gd name="connsiteX173" fmla="*/ 1286236 w 12192000"/>
              <a:gd name="connsiteY173" fmla="*/ 2233135 h 2237474"/>
              <a:gd name="connsiteX174" fmla="*/ 1283504 w 12192000"/>
              <a:gd name="connsiteY174" fmla="*/ 2233797 h 2237474"/>
              <a:gd name="connsiteX175" fmla="*/ 1279765 w 12192000"/>
              <a:gd name="connsiteY175" fmla="*/ 2229639 h 2237474"/>
              <a:gd name="connsiteX176" fmla="*/ 1195347 w 12192000"/>
              <a:gd name="connsiteY176" fmla="*/ 2212354 h 2237474"/>
              <a:gd name="connsiteX177" fmla="*/ 970251 w 12192000"/>
              <a:gd name="connsiteY177" fmla="*/ 2221029 h 2237474"/>
              <a:gd name="connsiteX178" fmla="*/ 812914 w 12192000"/>
              <a:gd name="connsiteY178" fmla="*/ 2202752 h 2237474"/>
              <a:gd name="connsiteX179" fmla="*/ 800195 w 12192000"/>
              <a:gd name="connsiteY179" fmla="*/ 2209407 h 2237474"/>
              <a:gd name="connsiteX180" fmla="*/ 784978 w 12192000"/>
              <a:gd name="connsiteY180" fmla="*/ 2212360 h 2237474"/>
              <a:gd name="connsiteX181" fmla="*/ 681987 w 12192000"/>
              <a:gd name="connsiteY181" fmla="*/ 2216757 h 2237474"/>
              <a:gd name="connsiteX182" fmla="*/ 669923 w 12192000"/>
              <a:gd name="connsiteY182" fmla="*/ 2211682 h 2237474"/>
              <a:gd name="connsiteX183" fmla="*/ 648680 w 12192000"/>
              <a:gd name="connsiteY183" fmla="*/ 2206229 h 2237474"/>
              <a:gd name="connsiteX184" fmla="*/ 597225 w 12192000"/>
              <a:gd name="connsiteY184" fmla="*/ 2180999 h 2237474"/>
              <a:gd name="connsiteX185" fmla="*/ 558449 w 12192000"/>
              <a:gd name="connsiteY185" fmla="*/ 2182346 h 2237474"/>
              <a:gd name="connsiteX186" fmla="*/ 550517 w 12192000"/>
              <a:gd name="connsiteY186" fmla="*/ 2182060 h 2237474"/>
              <a:gd name="connsiteX187" fmla="*/ 550309 w 12192000"/>
              <a:gd name="connsiteY187" fmla="*/ 2181825 h 2237474"/>
              <a:gd name="connsiteX188" fmla="*/ 541836 w 12192000"/>
              <a:gd name="connsiteY188" fmla="*/ 2181063 h 2237474"/>
              <a:gd name="connsiteX189" fmla="*/ 536057 w 12192000"/>
              <a:gd name="connsiteY189" fmla="*/ 2181537 h 2237474"/>
              <a:gd name="connsiteX190" fmla="*/ 520671 w 12192000"/>
              <a:gd name="connsiteY190" fmla="*/ 2180980 h 2237474"/>
              <a:gd name="connsiteX191" fmla="*/ 515024 w 12192000"/>
              <a:gd name="connsiteY191" fmla="*/ 2179258 h 2237474"/>
              <a:gd name="connsiteX192" fmla="*/ 512278 w 12192000"/>
              <a:gd name="connsiteY192" fmla="*/ 2176369 h 2237474"/>
              <a:gd name="connsiteX193" fmla="*/ 480419 w 12192000"/>
              <a:gd name="connsiteY193" fmla="*/ 2167807 h 2237474"/>
              <a:gd name="connsiteX194" fmla="*/ 413835 w 12192000"/>
              <a:gd name="connsiteY194" fmla="*/ 2156783 h 2237474"/>
              <a:gd name="connsiteX195" fmla="*/ 376513 w 12192000"/>
              <a:gd name="connsiteY195" fmla="*/ 2154014 h 2237474"/>
              <a:gd name="connsiteX196" fmla="*/ 273386 w 12192000"/>
              <a:gd name="connsiteY196" fmla="*/ 2142551 h 2237474"/>
              <a:gd name="connsiteX197" fmla="*/ 169207 w 12192000"/>
              <a:gd name="connsiteY197" fmla="*/ 2128100 h 2237474"/>
              <a:gd name="connsiteX198" fmla="*/ 93149 w 12192000"/>
              <a:gd name="connsiteY198" fmla="*/ 2105324 h 2237474"/>
              <a:gd name="connsiteX199" fmla="*/ 88109 w 12192000"/>
              <a:gd name="connsiteY199" fmla="*/ 2106704 h 2237474"/>
              <a:gd name="connsiteX200" fmla="*/ 80022 w 12192000"/>
              <a:gd name="connsiteY200" fmla="*/ 2107254 h 2237474"/>
              <a:gd name="connsiteX201" fmla="*/ 79717 w 12192000"/>
              <a:gd name="connsiteY201" fmla="*/ 2107046 h 2237474"/>
              <a:gd name="connsiteX202" fmla="*/ 72352 w 12192000"/>
              <a:gd name="connsiteY202" fmla="*/ 2107991 h 2237474"/>
              <a:gd name="connsiteX203" fmla="*/ 37645 w 12192000"/>
              <a:gd name="connsiteY203" fmla="*/ 2115401 h 2237474"/>
              <a:gd name="connsiteX204" fmla="*/ 4572 w 12192000"/>
              <a:gd name="connsiteY204" fmla="*/ 2111091 h 2237474"/>
              <a:gd name="connsiteX205" fmla="*/ 0 w 12192000"/>
              <a:gd name="connsiteY205" fmla="*/ 2110468 h 2237474"/>
              <a:gd name="connsiteX206" fmla="*/ 0 w 12192000"/>
              <a:gd name="connsiteY20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98048 w 12192000"/>
              <a:gd name="connsiteY23" fmla="*/ 863207 h 2237474"/>
              <a:gd name="connsiteX24" fmla="*/ 9683005 w 12192000"/>
              <a:gd name="connsiteY24" fmla="*/ 894128 h 2237474"/>
              <a:gd name="connsiteX25" fmla="*/ 9594438 w 12192000"/>
              <a:gd name="connsiteY25" fmla="*/ 919051 h 2237474"/>
              <a:gd name="connsiteX26" fmla="*/ 9577033 w 12192000"/>
              <a:gd name="connsiteY26" fmla="*/ 922857 h 2237474"/>
              <a:gd name="connsiteX27" fmla="*/ 9544189 w 12192000"/>
              <a:gd name="connsiteY27" fmla="*/ 938966 h 2237474"/>
              <a:gd name="connsiteX28" fmla="*/ 9500499 w 12192000"/>
              <a:gd name="connsiteY28" fmla="*/ 954680 h 2237474"/>
              <a:gd name="connsiteX29" fmla="*/ 9428195 w 12192000"/>
              <a:gd name="connsiteY29" fmla="*/ 986225 h 2237474"/>
              <a:gd name="connsiteX30" fmla="*/ 9410017 w 12192000"/>
              <a:gd name="connsiteY30" fmla="*/ 993931 h 2237474"/>
              <a:gd name="connsiteX31" fmla="*/ 9392919 w 12192000"/>
              <a:gd name="connsiteY31" fmla="*/ 994656 h 2237474"/>
              <a:gd name="connsiteX32" fmla="*/ 9278619 w 12192000"/>
              <a:gd name="connsiteY32" fmla="*/ 1011878 h 2237474"/>
              <a:gd name="connsiteX33" fmla="*/ 9268019 w 12192000"/>
              <a:gd name="connsiteY33" fmla="*/ 1007442 h 2237474"/>
              <a:gd name="connsiteX34" fmla="*/ 9234662 w 12192000"/>
              <a:gd name="connsiteY34" fmla="*/ 1023056 h 2237474"/>
              <a:gd name="connsiteX35" fmla="*/ 9181033 w 12192000"/>
              <a:gd name="connsiteY35" fmla="*/ 1037921 h 2237474"/>
              <a:gd name="connsiteX36" fmla="*/ 9155969 w 12192000"/>
              <a:gd name="connsiteY36" fmla="*/ 1046804 h 2237474"/>
              <a:gd name="connsiteX37" fmla="*/ 9133985 w 12192000"/>
              <a:gd name="connsiteY37" fmla="*/ 1046450 h 2237474"/>
              <a:gd name="connsiteX38" fmla="*/ 9012987 w 12192000"/>
              <a:gd name="connsiteY38" fmla="*/ 1061986 h 2237474"/>
              <a:gd name="connsiteX39" fmla="*/ 8968445 w 12192000"/>
              <a:gd name="connsiteY39" fmla="*/ 1052169 h 2237474"/>
              <a:gd name="connsiteX40" fmla="*/ 8958984 w 12192000"/>
              <a:gd name="connsiteY40" fmla="*/ 1057212 h 2237474"/>
              <a:gd name="connsiteX41" fmla="*/ 8886001 w 12192000"/>
              <a:gd name="connsiteY41" fmla="*/ 1067468 h 2237474"/>
              <a:gd name="connsiteX42" fmla="*/ 8838610 w 12192000"/>
              <a:gd name="connsiteY42" fmla="*/ 1075091 h 2237474"/>
              <a:gd name="connsiteX43" fmla="*/ 8750383 w 12192000"/>
              <a:gd name="connsiteY43" fmla="*/ 1097387 h 2237474"/>
              <a:gd name="connsiteX44" fmla="*/ 8665605 w 12192000"/>
              <a:gd name="connsiteY44" fmla="*/ 1110791 h 2237474"/>
              <a:gd name="connsiteX45" fmla="*/ 8584946 w 12192000"/>
              <a:gd name="connsiteY45" fmla="*/ 1135226 h 2237474"/>
              <a:gd name="connsiteX46" fmla="*/ 8460755 w 12192000"/>
              <a:gd name="connsiteY46" fmla="*/ 1203427 h 2237474"/>
              <a:gd name="connsiteX47" fmla="*/ 8419755 w 12192000"/>
              <a:gd name="connsiteY47" fmla="*/ 1216260 h 2237474"/>
              <a:gd name="connsiteX48" fmla="*/ 8411626 w 12192000"/>
              <a:gd name="connsiteY48" fmla="*/ 1214397 h 2237474"/>
              <a:gd name="connsiteX49" fmla="*/ 8363469 w 12192000"/>
              <a:gd name="connsiteY49" fmla="*/ 1246658 h 2237474"/>
              <a:gd name="connsiteX50" fmla="*/ 8275497 w 12192000"/>
              <a:gd name="connsiteY50" fmla="*/ 1264396 h 2237474"/>
              <a:gd name="connsiteX51" fmla="*/ 8206287 w 12192000"/>
              <a:gd name="connsiteY51" fmla="*/ 1273060 h 2237474"/>
              <a:gd name="connsiteX52" fmla="*/ 8168705 w 12192000"/>
              <a:gd name="connsiteY52" fmla="*/ 1279956 h 2237474"/>
              <a:gd name="connsiteX53" fmla="*/ 8139997 w 12192000"/>
              <a:gd name="connsiteY53" fmla="*/ 1282713 h 2237474"/>
              <a:gd name="connsiteX54" fmla="*/ 8074238 w 12192000"/>
              <a:gd name="connsiteY54" fmla="*/ 1301895 h 2237474"/>
              <a:gd name="connsiteX55" fmla="*/ 7968292 w 12192000"/>
              <a:gd name="connsiteY55" fmla="*/ 1338779 h 2237474"/>
              <a:gd name="connsiteX56" fmla="*/ 7902328 w 12192000"/>
              <a:gd name="connsiteY56" fmla="*/ 1345865 h 2237474"/>
              <a:gd name="connsiteX57" fmla="*/ 7875879 w 12192000"/>
              <a:gd name="connsiteY57" fmla="*/ 1345646 h 2237474"/>
              <a:gd name="connsiteX58" fmla="*/ 7840612 w 12192000"/>
              <a:gd name="connsiteY58" fmla="*/ 1369373 h 2237474"/>
              <a:gd name="connsiteX59" fmla="*/ 7786819 w 12192000"/>
              <a:gd name="connsiteY59" fmla="*/ 1378970 h 2237474"/>
              <a:gd name="connsiteX60" fmla="*/ 7548172 w 12192000"/>
              <a:gd name="connsiteY60" fmla="*/ 1417460 h 2237474"/>
              <a:gd name="connsiteX61" fmla="*/ 7483437 w 12192000"/>
              <a:gd name="connsiteY61" fmla="*/ 1478152 h 2237474"/>
              <a:gd name="connsiteX62" fmla="*/ 7377870 w 12192000"/>
              <a:gd name="connsiteY62" fmla="*/ 1523319 h 2237474"/>
              <a:gd name="connsiteX63" fmla="*/ 7230737 w 12192000"/>
              <a:gd name="connsiteY63" fmla="*/ 1562633 h 2237474"/>
              <a:gd name="connsiteX64" fmla="*/ 7224458 w 12192000"/>
              <a:gd name="connsiteY64" fmla="*/ 1573008 h 2237474"/>
              <a:gd name="connsiteX65" fmla="*/ 7183121 w 12192000"/>
              <a:gd name="connsiteY65" fmla="*/ 1595162 h 2237474"/>
              <a:gd name="connsiteX66" fmla="*/ 7164601 w 12192000"/>
              <a:gd name="connsiteY66" fmla="*/ 1606490 h 2237474"/>
              <a:gd name="connsiteX67" fmla="*/ 7092727 w 12192000"/>
              <a:gd name="connsiteY67" fmla="*/ 1623628 h 2237474"/>
              <a:gd name="connsiteX68" fmla="*/ 7031309 w 12192000"/>
              <a:gd name="connsiteY68" fmla="*/ 1619451 h 2237474"/>
              <a:gd name="connsiteX69" fmla="*/ 6999084 w 12192000"/>
              <a:gd name="connsiteY69" fmla="*/ 1634317 h 2237474"/>
              <a:gd name="connsiteX70" fmla="*/ 6992107 w 12192000"/>
              <a:gd name="connsiteY70" fmla="*/ 1636860 h 2237474"/>
              <a:gd name="connsiteX71" fmla="*/ 6900177 w 12192000"/>
              <a:gd name="connsiteY71" fmla="*/ 1636016 h 2237474"/>
              <a:gd name="connsiteX72" fmla="*/ 6795372 w 12192000"/>
              <a:gd name="connsiteY72" fmla="*/ 1644845 h 2237474"/>
              <a:gd name="connsiteX73" fmla="*/ 6692251 w 12192000"/>
              <a:gd name="connsiteY73" fmla="*/ 1656357 h 2237474"/>
              <a:gd name="connsiteX74" fmla="*/ 6655235 w 12192000"/>
              <a:gd name="connsiteY74" fmla="*/ 1661869 h 2237474"/>
              <a:gd name="connsiteX75" fmla="*/ 6554894 w 12192000"/>
              <a:gd name="connsiteY75" fmla="*/ 1664428 h 2237474"/>
              <a:gd name="connsiteX76" fmla="*/ 6516595 w 12192000"/>
              <a:gd name="connsiteY76" fmla="*/ 1667475 h 2237474"/>
              <a:gd name="connsiteX77" fmla="*/ 6508541 w 12192000"/>
              <a:gd name="connsiteY77" fmla="*/ 1668757 h 2237474"/>
              <a:gd name="connsiteX78" fmla="*/ 6471012 w 12192000"/>
              <a:gd name="connsiteY78" fmla="*/ 1678604 h 2237474"/>
              <a:gd name="connsiteX79" fmla="*/ 6364035 w 12192000"/>
              <a:gd name="connsiteY79" fmla="*/ 1667683 h 2237474"/>
              <a:gd name="connsiteX80" fmla="*/ 6280959 w 12192000"/>
              <a:gd name="connsiteY80" fmla="*/ 1689329 h 2237474"/>
              <a:gd name="connsiteX81" fmla="*/ 6243319 w 12192000"/>
              <a:gd name="connsiteY81" fmla="*/ 1695560 h 2237474"/>
              <a:gd name="connsiteX82" fmla="*/ 6098321 w 12192000"/>
              <a:gd name="connsiteY82" fmla="*/ 1721646 h 2237474"/>
              <a:gd name="connsiteX83" fmla="*/ 5880652 w 12192000"/>
              <a:gd name="connsiteY83" fmla="*/ 1779643 h 2237474"/>
              <a:gd name="connsiteX84" fmla="*/ 5785959 w 12192000"/>
              <a:gd name="connsiteY84" fmla="*/ 1775307 h 2237474"/>
              <a:gd name="connsiteX85" fmla="*/ 5643534 w 12192000"/>
              <a:gd name="connsiteY85" fmla="*/ 1802919 h 2237474"/>
              <a:gd name="connsiteX86" fmla="*/ 5518799 w 12192000"/>
              <a:gd name="connsiteY86" fmla="*/ 1818312 h 2237474"/>
              <a:gd name="connsiteX87" fmla="*/ 5505014 w 12192000"/>
              <a:gd name="connsiteY87" fmla="*/ 1819259 h 2237474"/>
              <a:gd name="connsiteX88" fmla="*/ 5453307 w 12192000"/>
              <a:gd name="connsiteY88" fmla="*/ 1815450 h 2237474"/>
              <a:gd name="connsiteX89" fmla="*/ 5364192 w 12192000"/>
              <a:gd name="connsiteY89" fmla="*/ 1826074 h 2237474"/>
              <a:gd name="connsiteX90" fmla="*/ 5350380 w 12192000"/>
              <a:gd name="connsiteY90" fmla="*/ 1830891 h 2237474"/>
              <a:gd name="connsiteX91" fmla="*/ 5259633 w 12192000"/>
              <a:gd name="connsiteY91" fmla="*/ 1837160 h 2237474"/>
              <a:gd name="connsiteX92" fmla="*/ 5197513 w 12192000"/>
              <a:gd name="connsiteY92" fmla="*/ 1844718 h 2237474"/>
              <a:gd name="connsiteX93" fmla="*/ 5168852 w 12192000"/>
              <a:gd name="connsiteY93" fmla="*/ 1844846 h 2237474"/>
              <a:gd name="connsiteX94" fmla="*/ 5114927 w 12192000"/>
              <a:gd name="connsiteY94" fmla="*/ 1847827 h 2237474"/>
              <a:gd name="connsiteX95" fmla="*/ 5108970 w 12192000"/>
              <a:gd name="connsiteY95" fmla="*/ 1847935 h 2237474"/>
              <a:gd name="connsiteX96" fmla="*/ 5067961 w 12192000"/>
              <a:gd name="connsiteY96" fmla="*/ 1845917 h 2237474"/>
              <a:gd name="connsiteX97" fmla="*/ 5007075 w 12192000"/>
              <a:gd name="connsiteY97" fmla="*/ 1838626 h 2237474"/>
              <a:gd name="connsiteX98" fmla="*/ 4944087 w 12192000"/>
              <a:gd name="connsiteY98" fmla="*/ 1823332 h 2237474"/>
              <a:gd name="connsiteX99" fmla="*/ 4907662 w 12192000"/>
              <a:gd name="connsiteY99" fmla="*/ 1816900 h 2237474"/>
              <a:gd name="connsiteX100" fmla="*/ 4882386 w 12192000"/>
              <a:gd name="connsiteY100" fmla="*/ 1809844 h 2237474"/>
              <a:gd name="connsiteX101" fmla="*/ 4811440 w 12192000"/>
              <a:gd name="connsiteY101" fmla="*/ 1804655 h 2237474"/>
              <a:gd name="connsiteX102" fmla="*/ 4691075 w 12192000"/>
              <a:gd name="connsiteY102" fmla="*/ 1801389 h 2237474"/>
              <a:gd name="connsiteX103" fmla="*/ 4611738 w 12192000"/>
              <a:gd name="connsiteY103" fmla="*/ 1776964 h 2237474"/>
              <a:gd name="connsiteX104" fmla="*/ 4560070 w 12192000"/>
              <a:gd name="connsiteY104" fmla="*/ 1785640 h 2237474"/>
              <a:gd name="connsiteX105" fmla="*/ 4536503 w 12192000"/>
              <a:gd name="connsiteY105" fmla="*/ 1785334 h 2237474"/>
              <a:gd name="connsiteX106" fmla="*/ 4513724 w 12192000"/>
              <a:gd name="connsiteY106" fmla="*/ 1791996 h 2237474"/>
              <a:gd name="connsiteX107" fmla="*/ 4459810 w 12192000"/>
              <a:gd name="connsiteY107" fmla="*/ 1797886 h 2237474"/>
              <a:gd name="connsiteX108" fmla="*/ 4379064 w 12192000"/>
              <a:gd name="connsiteY108" fmla="*/ 1817177 h 2237474"/>
              <a:gd name="connsiteX109" fmla="*/ 4319209 w 12192000"/>
              <a:gd name="connsiteY109" fmla="*/ 1834833 h 2237474"/>
              <a:gd name="connsiteX110" fmla="*/ 4290981 w 12192000"/>
              <a:gd name="connsiteY110" fmla="*/ 1839677 h 2237474"/>
              <a:gd name="connsiteX111" fmla="*/ 4285792 w 12192000"/>
              <a:gd name="connsiteY111" fmla="*/ 1836231 h 2237474"/>
              <a:gd name="connsiteX112" fmla="*/ 4238372 w 12192000"/>
              <a:gd name="connsiteY112" fmla="*/ 1851480 h 2237474"/>
              <a:gd name="connsiteX113" fmla="*/ 4232517 w 12192000"/>
              <a:gd name="connsiteY113" fmla="*/ 1852567 h 2237474"/>
              <a:gd name="connsiteX114" fmla="*/ 4191732 w 12192000"/>
              <a:gd name="connsiteY114" fmla="*/ 1857328 h 2237474"/>
              <a:gd name="connsiteX115" fmla="*/ 4065532 w 12192000"/>
              <a:gd name="connsiteY115" fmla="*/ 1855477 h 2237474"/>
              <a:gd name="connsiteX116" fmla="*/ 4028460 w 12192000"/>
              <a:gd name="connsiteY116" fmla="*/ 1855137 h 2237474"/>
              <a:gd name="connsiteX117" fmla="*/ 4002267 w 12192000"/>
              <a:gd name="connsiteY117" fmla="*/ 1852352 h 2237474"/>
              <a:gd name="connsiteX118" fmla="*/ 3931396 w 12192000"/>
              <a:gd name="connsiteY118" fmla="*/ 1858915 h 2237474"/>
              <a:gd name="connsiteX119" fmla="*/ 3812162 w 12192000"/>
              <a:gd name="connsiteY119" fmla="*/ 1875501 h 2237474"/>
              <a:gd name="connsiteX120" fmla="*/ 3729530 w 12192000"/>
              <a:gd name="connsiteY120" fmla="*/ 1864513 h 2237474"/>
              <a:gd name="connsiteX121" fmla="*/ 3680177 w 12192000"/>
              <a:gd name="connsiteY121" fmla="*/ 1881552 h 2237474"/>
              <a:gd name="connsiteX122" fmla="*/ 3567259 w 12192000"/>
              <a:gd name="connsiteY122" fmla="*/ 1893482 h 2237474"/>
              <a:gd name="connsiteX123" fmla="*/ 3405770 w 12192000"/>
              <a:gd name="connsiteY123" fmla="*/ 1904591 h 2237474"/>
              <a:gd name="connsiteX124" fmla="*/ 3280097 w 12192000"/>
              <a:gd name="connsiteY124" fmla="*/ 1919610 h 2237474"/>
              <a:gd name="connsiteX125" fmla="*/ 3123424 w 12192000"/>
              <a:gd name="connsiteY125" fmla="*/ 1952930 h 2237474"/>
              <a:gd name="connsiteX126" fmla="*/ 3009910 w 12192000"/>
              <a:gd name="connsiteY126" fmla="*/ 1957866 h 2237474"/>
              <a:gd name="connsiteX127" fmla="*/ 2995934 w 12192000"/>
              <a:gd name="connsiteY127" fmla="*/ 1967085 h 2237474"/>
              <a:gd name="connsiteX128" fmla="*/ 2980071 w 12192000"/>
              <a:gd name="connsiteY128" fmla="*/ 1972988 h 2237474"/>
              <a:gd name="connsiteX129" fmla="*/ 2978094 w 12192000"/>
              <a:gd name="connsiteY129" fmla="*/ 1972369 h 2237474"/>
              <a:gd name="connsiteX130" fmla="*/ 2942858 w 12192000"/>
              <a:gd name="connsiteY130" fmla="*/ 1981367 h 2237474"/>
              <a:gd name="connsiteX131" fmla="*/ 2875436 w 12192000"/>
              <a:gd name="connsiteY131" fmla="*/ 1996977 h 2237474"/>
              <a:gd name="connsiteX132" fmla="*/ 2874892 w 12192000"/>
              <a:gd name="connsiteY132" fmla="*/ 1996085 h 2237474"/>
              <a:gd name="connsiteX133" fmla="*/ 2864145 w 12192000"/>
              <a:gd name="connsiteY133" fmla="*/ 1994061 h 2237474"/>
              <a:gd name="connsiteX134" fmla="*/ 2843662 w 12192000"/>
              <a:gd name="connsiteY134" fmla="*/ 1992498 h 2237474"/>
              <a:gd name="connsiteX135" fmla="*/ 2796128 w 12192000"/>
              <a:gd name="connsiteY135" fmla="*/ 1976403 h 2237474"/>
              <a:gd name="connsiteX136" fmla="*/ 2756784 w 12192000"/>
              <a:gd name="connsiteY136" fmla="*/ 1985116 h 2237474"/>
              <a:gd name="connsiteX137" fmla="*/ 2748833 w 12192000"/>
              <a:gd name="connsiteY137" fmla="*/ 1986323 h 2237474"/>
              <a:gd name="connsiteX138" fmla="*/ 2748661 w 12192000"/>
              <a:gd name="connsiteY138" fmla="*/ 1986122 h 2237474"/>
              <a:gd name="connsiteX139" fmla="*/ 2740251 w 12192000"/>
              <a:gd name="connsiteY139" fmla="*/ 1986946 h 2237474"/>
              <a:gd name="connsiteX140" fmla="*/ 2718916 w 12192000"/>
              <a:gd name="connsiteY140" fmla="*/ 1990867 h 2237474"/>
              <a:gd name="connsiteX141" fmla="*/ 2713522 w 12192000"/>
              <a:gd name="connsiteY141" fmla="*/ 1990173 h 2237474"/>
              <a:gd name="connsiteX142" fmla="*/ 2680597 w 12192000"/>
              <a:gd name="connsiteY142" fmla="*/ 1984996 h 2237474"/>
              <a:gd name="connsiteX143" fmla="*/ 2578178 w 12192000"/>
              <a:gd name="connsiteY143" fmla="*/ 1990531 h 2237474"/>
              <a:gd name="connsiteX144" fmla="*/ 2476147 w 12192000"/>
              <a:gd name="connsiteY144" fmla="*/ 1998305 h 2237474"/>
              <a:gd name="connsiteX145" fmla="*/ 2373568 w 12192000"/>
              <a:gd name="connsiteY145" fmla="*/ 2003219 h 2237474"/>
              <a:gd name="connsiteX146" fmla="*/ 2321399 w 12192000"/>
              <a:gd name="connsiteY146" fmla="*/ 1989467 h 2237474"/>
              <a:gd name="connsiteX147" fmla="*/ 2315525 w 12192000"/>
              <a:gd name="connsiteY147" fmla="*/ 1989708 h 2237474"/>
              <a:gd name="connsiteX148" fmla="*/ 2300792 w 12192000"/>
              <a:gd name="connsiteY148" fmla="*/ 1994290 h 2237474"/>
              <a:gd name="connsiteX149" fmla="*/ 2295469 w 12192000"/>
              <a:gd name="connsiteY149" fmla="*/ 1996659 h 2237474"/>
              <a:gd name="connsiteX150" fmla="*/ 2287219 w 12192000"/>
              <a:gd name="connsiteY150" fmla="*/ 1998750 h 2237474"/>
              <a:gd name="connsiteX151" fmla="*/ 2286948 w 12192000"/>
              <a:gd name="connsiteY151" fmla="*/ 1998596 h 2237474"/>
              <a:gd name="connsiteX152" fmla="*/ 2243069 w 12192000"/>
              <a:gd name="connsiteY152" fmla="*/ 2015111 h 2237474"/>
              <a:gd name="connsiteX153" fmla="*/ 2186609 w 12192000"/>
              <a:gd name="connsiteY153" fmla="*/ 2008263 h 2237474"/>
              <a:gd name="connsiteX154" fmla="*/ 2164831 w 12192000"/>
              <a:gd name="connsiteY154" fmla="*/ 2010143 h 2237474"/>
              <a:gd name="connsiteX155" fmla="*/ 2152836 w 12192000"/>
              <a:gd name="connsiteY155" fmla="*/ 2010048 h 2237474"/>
              <a:gd name="connsiteX156" fmla="*/ 2117102 w 12192000"/>
              <a:gd name="connsiteY156" fmla="*/ 2023004 h 2237474"/>
              <a:gd name="connsiteX157" fmla="*/ 2111935 w 12192000"/>
              <a:gd name="connsiteY157" fmla="*/ 2023163 h 2237474"/>
              <a:gd name="connsiteX158" fmla="*/ 2089991 w 12192000"/>
              <a:gd name="connsiteY158" fmla="*/ 2034193 h 2237474"/>
              <a:gd name="connsiteX159" fmla="*/ 2058061 w 12192000"/>
              <a:gd name="connsiteY159" fmla="*/ 2047942 h 2237474"/>
              <a:gd name="connsiteX160" fmla="*/ 2055737 w 12192000"/>
              <a:gd name="connsiteY160" fmla="*/ 2047704 h 2237474"/>
              <a:gd name="connsiteX161" fmla="*/ 2042244 w 12192000"/>
              <a:gd name="connsiteY161" fmla="*/ 2055560 h 2237474"/>
              <a:gd name="connsiteX162" fmla="*/ 1976224 w 12192000"/>
              <a:gd name="connsiteY162" fmla="*/ 2074257 h 2237474"/>
              <a:gd name="connsiteX163" fmla="*/ 1877728 w 12192000"/>
              <a:gd name="connsiteY163" fmla="*/ 2101004 h 2237474"/>
              <a:gd name="connsiteX164" fmla="*/ 1759056 w 12192000"/>
              <a:gd name="connsiteY164" fmla="*/ 2125608 h 2237474"/>
              <a:gd name="connsiteX165" fmla="*/ 1637948 w 12192000"/>
              <a:gd name="connsiteY165" fmla="*/ 2172597 h 2237474"/>
              <a:gd name="connsiteX166" fmla="*/ 1434549 w 12192000"/>
              <a:gd name="connsiteY166" fmla="*/ 2234522 h 2237474"/>
              <a:gd name="connsiteX167" fmla="*/ 1398481 w 12192000"/>
              <a:gd name="connsiteY167" fmla="*/ 2237074 h 2237474"/>
              <a:gd name="connsiteX168" fmla="*/ 1398407 w 12192000"/>
              <a:gd name="connsiteY168" fmla="*/ 2237095 h 2237474"/>
              <a:gd name="connsiteX169" fmla="*/ 1370962 w 12192000"/>
              <a:gd name="connsiteY169" fmla="*/ 2237474 h 2237474"/>
              <a:gd name="connsiteX170" fmla="*/ 1356367 w 12192000"/>
              <a:gd name="connsiteY170" fmla="*/ 2235089 h 2237474"/>
              <a:gd name="connsiteX171" fmla="*/ 1324828 w 12192000"/>
              <a:gd name="connsiteY171" fmla="*/ 2231968 h 2237474"/>
              <a:gd name="connsiteX172" fmla="*/ 1297744 w 12192000"/>
              <a:gd name="connsiteY172" fmla="*/ 2235849 h 2237474"/>
              <a:gd name="connsiteX173" fmla="*/ 1286236 w 12192000"/>
              <a:gd name="connsiteY173" fmla="*/ 2233135 h 2237474"/>
              <a:gd name="connsiteX174" fmla="*/ 1283504 w 12192000"/>
              <a:gd name="connsiteY174" fmla="*/ 2233797 h 2237474"/>
              <a:gd name="connsiteX175" fmla="*/ 1279765 w 12192000"/>
              <a:gd name="connsiteY175" fmla="*/ 2229639 h 2237474"/>
              <a:gd name="connsiteX176" fmla="*/ 1195347 w 12192000"/>
              <a:gd name="connsiteY176" fmla="*/ 2212354 h 2237474"/>
              <a:gd name="connsiteX177" fmla="*/ 970251 w 12192000"/>
              <a:gd name="connsiteY177" fmla="*/ 2221029 h 2237474"/>
              <a:gd name="connsiteX178" fmla="*/ 812914 w 12192000"/>
              <a:gd name="connsiteY178" fmla="*/ 2202752 h 2237474"/>
              <a:gd name="connsiteX179" fmla="*/ 800195 w 12192000"/>
              <a:gd name="connsiteY179" fmla="*/ 2209407 h 2237474"/>
              <a:gd name="connsiteX180" fmla="*/ 784978 w 12192000"/>
              <a:gd name="connsiteY180" fmla="*/ 2212360 h 2237474"/>
              <a:gd name="connsiteX181" fmla="*/ 681987 w 12192000"/>
              <a:gd name="connsiteY181" fmla="*/ 2216757 h 2237474"/>
              <a:gd name="connsiteX182" fmla="*/ 669923 w 12192000"/>
              <a:gd name="connsiteY182" fmla="*/ 2211682 h 2237474"/>
              <a:gd name="connsiteX183" fmla="*/ 648680 w 12192000"/>
              <a:gd name="connsiteY183" fmla="*/ 2206229 h 2237474"/>
              <a:gd name="connsiteX184" fmla="*/ 597225 w 12192000"/>
              <a:gd name="connsiteY184" fmla="*/ 2180999 h 2237474"/>
              <a:gd name="connsiteX185" fmla="*/ 558449 w 12192000"/>
              <a:gd name="connsiteY185" fmla="*/ 2182346 h 2237474"/>
              <a:gd name="connsiteX186" fmla="*/ 550517 w 12192000"/>
              <a:gd name="connsiteY186" fmla="*/ 2182060 h 2237474"/>
              <a:gd name="connsiteX187" fmla="*/ 550309 w 12192000"/>
              <a:gd name="connsiteY187" fmla="*/ 2181825 h 2237474"/>
              <a:gd name="connsiteX188" fmla="*/ 541836 w 12192000"/>
              <a:gd name="connsiteY188" fmla="*/ 2181063 h 2237474"/>
              <a:gd name="connsiteX189" fmla="*/ 536057 w 12192000"/>
              <a:gd name="connsiteY189" fmla="*/ 2181537 h 2237474"/>
              <a:gd name="connsiteX190" fmla="*/ 520671 w 12192000"/>
              <a:gd name="connsiteY190" fmla="*/ 2180980 h 2237474"/>
              <a:gd name="connsiteX191" fmla="*/ 515024 w 12192000"/>
              <a:gd name="connsiteY191" fmla="*/ 2179258 h 2237474"/>
              <a:gd name="connsiteX192" fmla="*/ 512278 w 12192000"/>
              <a:gd name="connsiteY192" fmla="*/ 2176369 h 2237474"/>
              <a:gd name="connsiteX193" fmla="*/ 480419 w 12192000"/>
              <a:gd name="connsiteY193" fmla="*/ 2167807 h 2237474"/>
              <a:gd name="connsiteX194" fmla="*/ 413835 w 12192000"/>
              <a:gd name="connsiteY194" fmla="*/ 2156783 h 2237474"/>
              <a:gd name="connsiteX195" fmla="*/ 376513 w 12192000"/>
              <a:gd name="connsiteY195" fmla="*/ 2154014 h 2237474"/>
              <a:gd name="connsiteX196" fmla="*/ 273386 w 12192000"/>
              <a:gd name="connsiteY196" fmla="*/ 2142551 h 2237474"/>
              <a:gd name="connsiteX197" fmla="*/ 169207 w 12192000"/>
              <a:gd name="connsiteY197" fmla="*/ 2128100 h 2237474"/>
              <a:gd name="connsiteX198" fmla="*/ 93149 w 12192000"/>
              <a:gd name="connsiteY198" fmla="*/ 2105324 h 2237474"/>
              <a:gd name="connsiteX199" fmla="*/ 88109 w 12192000"/>
              <a:gd name="connsiteY199" fmla="*/ 2106704 h 2237474"/>
              <a:gd name="connsiteX200" fmla="*/ 80022 w 12192000"/>
              <a:gd name="connsiteY200" fmla="*/ 2107254 h 2237474"/>
              <a:gd name="connsiteX201" fmla="*/ 79717 w 12192000"/>
              <a:gd name="connsiteY201" fmla="*/ 2107046 h 2237474"/>
              <a:gd name="connsiteX202" fmla="*/ 72352 w 12192000"/>
              <a:gd name="connsiteY202" fmla="*/ 2107991 h 2237474"/>
              <a:gd name="connsiteX203" fmla="*/ 37645 w 12192000"/>
              <a:gd name="connsiteY203" fmla="*/ 2115401 h 2237474"/>
              <a:gd name="connsiteX204" fmla="*/ 4572 w 12192000"/>
              <a:gd name="connsiteY204" fmla="*/ 2111091 h 2237474"/>
              <a:gd name="connsiteX205" fmla="*/ 0 w 12192000"/>
              <a:gd name="connsiteY205" fmla="*/ 2110468 h 2237474"/>
              <a:gd name="connsiteX206" fmla="*/ 0 w 12192000"/>
              <a:gd name="connsiteY20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11200 w 12192000"/>
              <a:gd name="connsiteY18" fmla="*/ 767513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767091 w 12192000"/>
              <a:gd name="connsiteY23" fmla="*/ 870550 h 2237474"/>
              <a:gd name="connsiteX24" fmla="*/ 9683005 w 12192000"/>
              <a:gd name="connsiteY24" fmla="*/ 894128 h 2237474"/>
              <a:gd name="connsiteX25" fmla="*/ 9594438 w 12192000"/>
              <a:gd name="connsiteY25" fmla="*/ 919051 h 2237474"/>
              <a:gd name="connsiteX26" fmla="*/ 9577033 w 12192000"/>
              <a:gd name="connsiteY26" fmla="*/ 922857 h 2237474"/>
              <a:gd name="connsiteX27" fmla="*/ 9544189 w 12192000"/>
              <a:gd name="connsiteY27" fmla="*/ 938966 h 2237474"/>
              <a:gd name="connsiteX28" fmla="*/ 9500499 w 12192000"/>
              <a:gd name="connsiteY28" fmla="*/ 954680 h 2237474"/>
              <a:gd name="connsiteX29" fmla="*/ 9428195 w 12192000"/>
              <a:gd name="connsiteY29" fmla="*/ 986225 h 2237474"/>
              <a:gd name="connsiteX30" fmla="*/ 9410017 w 12192000"/>
              <a:gd name="connsiteY30" fmla="*/ 993931 h 2237474"/>
              <a:gd name="connsiteX31" fmla="*/ 9392919 w 12192000"/>
              <a:gd name="connsiteY31" fmla="*/ 994656 h 2237474"/>
              <a:gd name="connsiteX32" fmla="*/ 9278619 w 12192000"/>
              <a:gd name="connsiteY32" fmla="*/ 1011878 h 2237474"/>
              <a:gd name="connsiteX33" fmla="*/ 9268019 w 12192000"/>
              <a:gd name="connsiteY33" fmla="*/ 1007442 h 2237474"/>
              <a:gd name="connsiteX34" fmla="*/ 9234662 w 12192000"/>
              <a:gd name="connsiteY34" fmla="*/ 1023056 h 2237474"/>
              <a:gd name="connsiteX35" fmla="*/ 9181033 w 12192000"/>
              <a:gd name="connsiteY35" fmla="*/ 1037921 h 2237474"/>
              <a:gd name="connsiteX36" fmla="*/ 9155969 w 12192000"/>
              <a:gd name="connsiteY36" fmla="*/ 1046804 h 2237474"/>
              <a:gd name="connsiteX37" fmla="*/ 9133985 w 12192000"/>
              <a:gd name="connsiteY37" fmla="*/ 1046450 h 2237474"/>
              <a:gd name="connsiteX38" fmla="*/ 9012987 w 12192000"/>
              <a:gd name="connsiteY38" fmla="*/ 1061986 h 2237474"/>
              <a:gd name="connsiteX39" fmla="*/ 8968445 w 12192000"/>
              <a:gd name="connsiteY39" fmla="*/ 1052169 h 2237474"/>
              <a:gd name="connsiteX40" fmla="*/ 8958984 w 12192000"/>
              <a:gd name="connsiteY40" fmla="*/ 1057212 h 2237474"/>
              <a:gd name="connsiteX41" fmla="*/ 8886001 w 12192000"/>
              <a:gd name="connsiteY41" fmla="*/ 1067468 h 2237474"/>
              <a:gd name="connsiteX42" fmla="*/ 8838610 w 12192000"/>
              <a:gd name="connsiteY42" fmla="*/ 1075091 h 2237474"/>
              <a:gd name="connsiteX43" fmla="*/ 8750383 w 12192000"/>
              <a:gd name="connsiteY43" fmla="*/ 1097387 h 2237474"/>
              <a:gd name="connsiteX44" fmla="*/ 8665605 w 12192000"/>
              <a:gd name="connsiteY44" fmla="*/ 1110791 h 2237474"/>
              <a:gd name="connsiteX45" fmla="*/ 8584946 w 12192000"/>
              <a:gd name="connsiteY45" fmla="*/ 1135226 h 2237474"/>
              <a:gd name="connsiteX46" fmla="*/ 8460755 w 12192000"/>
              <a:gd name="connsiteY46" fmla="*/ 1203427 h 2237474"/>
              <a:gd name="connsiteX47" fmla="*/ 8419755 w 12192000"/>
              <a:gd name="connsiteY47" fmla="*/ 1216260 h 2237474"/>
              <a:gd name="connsiteX48" fmla="*/ 8411626 w 12192000"/>
              <a:gd name="connsiteY48" fmla="*/ 1214397 h 2237474"/>
              <a:gd name="connsiteX49" fmla="*/ 8363469 w 12192000"/>
              <a:gd name="connsiteY49" fmla="*/ 1246658 h 2237474"/>
              <a:gd name="connsiteX50" fmla="*/ 8275497 w 12192000"/>
              <a:gd name="connsiteY50" fmla="*/ 1264396 h 2237474"/>
              <a:gd name="connsiteX51" fmla="*/ 8206287 w 12192000"/>
              <a:gd name="connsiteY51" fmla="*/ 1273060 h 2237474"/>
              <a:gd name="connsiteX52" fmla="*/ 8168705 w 12192000"/>
              <a:gd name="connsiteY52" fmla="*/ 1279956 h 2237474"/>
              <a:gd name="connsiteX53" fmla="*/ 8139997 w 12192000"/>
              <a:gd name="connsiteY53" fmla="*/ 1282713 h 2237474"/>
              <a:gd name="connsiteX54" fmla="*/ 8074238 w 12192000"/>
              <a:gd name="connsiteY54" fmla="*/ 1301895 h 2237474"/>
              <a:gd name="connsiteX55" fmla="*/ 7968292 w 12192000"/>
              <a:gd name="connsiteY55" fmla="*/ 1338779 h 2237474"/>
              <a:gd name="connsiteX56" fmla="*/ 7902328 w 12192000"/>
              <a:gd name="connsiteY56" fmla="*/ 1345865 h 2237474"/>
              <a:gd name="connsiteX57" fmla="*/ 7875879 w 12192000"/>
              <a:gd name="connsiteY57" fmla="*/ 1345646 h 2237474"/>
              <a:gd name="connsiteX58" fmla="*/ 7840612 w 12192000"/>
              <a:gd name="connsiteY58" fmla="*/ 1369373 h 2237474"/>
              <a:gd name="connsiteX59" fmla="*/ 7786819 w 12192000"/>
              <a:gd name="connsiteY59" fmla="*/ 1378970 h 2237474"/>
              <a:gd name="connsiteX60" fmla="*/ 7548172 w 12192000"/>
              <a:gd name="connsiteY60" fmla="*/ 1417460 h 2237474"/>
              <a:gd name="connsiteX61" fmla="*/ 7483437 w 12192000"/>
              <a:gd name="connsiteY61" fmla="*/ 1478152 h 2237474"/>
              <a:gd name="connsiteX62" fmla="*/ 7377870 w 12192000"/>
              <a:gd name="connsiteY62" fmla="*/ 1523319 h 2237474"/>
              <a:gd name="connsiteX63" fmla="*/ 7230737 w 12192000"/>
              <a:gd name="connsiteY63" fmla="*/ 1562633 h 2237474"/>
              <a:gd name="connsiteX64" fmla="*/ 7224458 w 12192000"/>
              <a:gd name="connsiteY64" fmla="*/ 1573008 h 2237474"/>
              <a:gd name="connsiteX65" fmla="*/ 7183121 w 12192000"/>
              <a:gd name="connsiteY65" fmla="*/ 1595162 h 2237474"/>
              <a:gd name="connsiteX66" fmla="*/ 7164601 w 12192000"/>
              <a:gd name="connsiteY66" fmla="*/ 1606490 h 2237474"/>
              <a:gd name="connsiteX67" fmla="*/ 7092727 w 12192000"/>
              <a:gd name="connsiteY67" fmla="*/ 1623628 h 2237474"/>
              <a:gd name="connsiteX68" fmla="*/ 7031309 w 12192000"/>
              <a:gd name="connsiteY68" fmla="*/ 1619451 h 2237474"/>
              <a:gd name="connsiteX69" fmla="*/ 6999084 w 12192000"/>
              <a:gd name="connsiteY69" fmla="*/ 1634317 h 2237474"/>
              <a:gd name="connsiteX70" fmla="*/ 6992107 w 12192000"/>
              <a:gd name="connsiteY70" fmla="*/ 1636860 h 2237474"/>
              <a:gd name="connsiteX71" fmla="*/ 6900177 w 12192000"/>
              <a:gd name="connsiteY71" fmla="*/ 1636016 h 2237474"/>
              <a:gd name="connsiteX72" fmla="*/ 6795372 w 12192000"/>
              <a:gd name="connsiteY72" fmla="*/ 1644845 h 2237474"/>
              <a:gd name="connsiteX73" fmla="*/ 6692251 w 12192000"/>
              <a:gd name="connsiteY73" fmla="*/ 1656357 h 2237474"/>
              <a:gd name="connsiteX74" fmla="*/ 6655235 w 12192000"/>
              <a:gd name="connsiteY74" fmla="*/ 1661869 h 2237474"/>
              <a:gd name="connsiteX75" fmla="*/ 6554894 w 12192000"/>
              <a:gd name="connsiteY75" fmla="*/ 1664428 h 2237474"/>
              <a:gd name="connsiteX76" fmla="*/ 6516595 w 12192000"/>
              <a:gd name="connsiteY76" fmla="*/ 1667475 h 2237474"/>
              <a:gd name="connsiteX77" fmla="*/ 6508541 w 12192000"/>
              <a:gd name="connsiteY77" fmla="*/ 1668757 h 2237474"/>
              <a:gd name="connsiteX78" fmla="*/ 6471012 w 12192000"/>
              <a:gd name="connsiteY78" fmla="*/ 1678604 h 2237474"/>
              <a:gd name="connsiteX79" fmla="*/ 6364035 w 12192000"/>
              <a:gd name="connsiteY79" fmla="*/ 1667683 h 2237474"/>
              <a:gd name="connsiteX80" fmla="*/ 6280959 w 12192000"/>
              <a:gd name="connsiteY80" fmla="*/ 1689329 h 2237474"/>
              <a:gd name="connsiteX81" fmla="*/ 6243319 w 12192000"/>
              <a:gd name="connsiteY81" fmla="*/ 1695560 h 2237474"/>
              <a:gd name="connsiteX82" fmla="*/ 6098321 w 12192000"/>
              <a:gd name="connsiteY82" fmla="*/ 1721646 h 2237474"/>
              <a:gd name="connsiteX83" fmla="*/ 5880652 w 12192000"/>
              <a:gd name="connsiteY83" fmla="*/ 1779643 h 2237474"/>
              <a:gd name="connsiteX84" fmla="*/ 5785959 w 12192000"/>
              <a:gd name="connsiteY84" fmla="*/ 1775307 h 2237474"/>
              <a:gd name="connsiteX85" fmla="*/ 5643534 w 12192000"/>
              <a:gd name="connsiteY85" fmla="*/ 1802919 h 2237474"/>
              <a:gd name="connsiteX86" fmla="*/ 5518799 w 12192000"/>
              <a:gd name="connsiteY86" fmla="*/ 1818312 h 2237474"/>
              <a:gd name="connsiteX87" fmla="*/ 5505014 w 12192000"/>
              <a:gd name="connsiteY87" fmla="*/ 1819259 h 2237474"/>
              <a:gd name="connsiteX88" fmla="*/ 5453307 w 12192000"/>
              <a:gd name="connsiteY88" fmla="*/ 1815450 h 2237474"/>
              <a:gd name="connsiteX89" fmla="*/ 5364192 w 12192000"/>
              <a:gd name="connsiteY89" fmla="*/ 1826074 h 2237474"/>
              <a:gd name="connsiteX90" fmla="*/ 5350380 w 12192000"/>
              <a:gd name="connsiteY90" fmla="*/ 1830891 h 2237474"/>
              <a:gd name="connsiteX91" fmla="*/ 5259633 w 12192000"/>
              <a:gd name="connsiteY91" fmla="*/ 1837160 h 2237474"/>
              <a:gd name="connsiteX92" fmla="*/ 5197513 w 12192000"/>
              <a:gd name="connsiteY92" fmla="*/ 1844718 h 2237474"/>
              <a:gd name="connsiteX93" fmla="*/ 5168852 w 12192000"/>
              <a:gd name="connsiteY93" fmla="*/ 1844846 h 2237474"/>
              <a:gd name="connsiteX94" fmla="*/ 5114927 w 12192000"/>
              <a:gd name="connsiteY94" fmla="*/ 1847827 h 2237474"/>
              <a:gd name="connsiteX95" fmla="*/ 5108970 w 12192000"/>
              <a:gd name="connsiteY95" fmla="*/ 1847935 h 2237474"/>
              <a:gd name="connsiteX96" fmla="*/ 5067961 w 12192000"/>
              <a:gd name="connsiteY96" fmla="*/ 1845917 h 2237474"/>
              <a:gd name="connsiteX97" fmla="*/ 5007075 w 12192000"/>
              <a:gd name="connsiteY97" fmla="*/ 1838626 h 2237474"/>
              <a:gd name="connsiteX98" fmla="*/ 4944087 w 12192000"/>
              <a:gd name="connsiteY98" fmla="*/ 1823332 h 2237474"/>
              <a:gd name="connsiteX99" fmla="*/ 4907662 w 12192000"/>
              <a:gd name="connsiteY99" fmla="*/ 1816900 h 2237474"/>
              <a:gd name="connsiteX100" fmla="*/ 4882386 w 12192000"/>
              <a:gd name="connsiteY100" fmla="*/ 1809844 h 2237474"/>
              <a:gd name="connsiteX101" fmla="*/ 4811440 w 12192000"/>
              <a:gd name="connsiteY101" fmla="*/ 1804655 h 2237474"/>
              <a:gd name="connsiteX102" fmla="*/ 4691075 w 12192000"/>
              <a:gd name="connsiteY102" fmla="*/ 1801389 h 2237474"/>
              <a:gd name="connsiteX103" fmla="*/ 4611738 w 12192000"/>
              <a:gd name="connsiteY103" fmla="*/ 1776964 h 2237474"/>
              <a:gd name="connsiteX104" fmla="*/ 4560070 w 12192000"/>
              <a:gd name="connsiteY104" fmla="*/ 1785640 h 2237474"/>
              <a:gd name="connsiteX105" fmla="*/ 4536503 w 12192000"/>
              <a:gd name="connsiteY105" fmla="*/ 1785334 h 2237474"/>
              <a:gd name="connsiteX106" fmla="*/ 4513724 w 12192000"/>
              <a:gd name="connsiteY106" fmla="*/ 1791996 h 2237474"/>
              <a:gd name="connsiteX107" fmla="*/ 4459810 w 12192000"/>
              <a:gd name="connsiteY107" fmla="*/ 1797886 h 2237474"/>
              <a:gd name="connsiteX108" fmla="*/ 4379064 w 12192000"/>
              <a:gd name="connsiteY108" fmla="*/ 1817177 h 2237474"/>
              <a:gd name="connsiteX109" fmla="*/ 4319209 w 12192000"/>
              <a:gd name="connsiteY109" fmla="*/ 1834833 h 2237474"/>
              <a:gd name="connsiteX110" fmla="*/ 4290981 w 12192000"/>
              <a:gd name="connsiteY110" fmla="*/ 1839677 h 2237474"/>
              <a:gd name="connsiteX111" fmla="*/ 4285792 w 12192000"/>
              <a:gd name="connsiteY111" fmla="*/ 1836231 h 2237474"/>
              <a:gd name="connsiteX112" fmla="*/ 4238372 w 12192000"/>
              <a:gd name="connsiteY112" fmla="*/ 1851480 h 2237474"/>
              <a:gd name="connsiteX113" fmla="*/ 4232517 w 12192000"/>
              <a:gd name="connsiteY113" fmla="*/ 1852567 h 2237474"/>
              <a:gd name="connsiteX114" fmla="*/ 4191732 w 12192000"/>
              <a:gd name="connsiteY114" fmla="*/ 1857328 h 2237474"/>
              <a:gd name="connsiteX115" fmla="*/ 4065532 w 12192000"/>
              <a:gd name="connsiteY115" fmla="*/ 1855477 h 2237474"/>
              <a:gd name="connsiteX116" fmla="*/ 4028460 w 12192000"/>
              <a:gd name="connsiteY116" fmla="*/ 1855137 h 2237474"/>
              <a:gd name="connsiteX117" fmla="*/ 4002267 w 12192000"/>
              <a:gd name="connsiteY117" fmla="*/ 1852352 h 2237474"/>
              <a:gd name="connsiteX118" fmla="*/ 3931396 w 12192000"/>
              <a:gd name="connsiteY118" fmla="*/ 1858915 h 2237474"/>
              <a:gd name="connsiteX119" fmla="*/ 3812162 w 12192000"/>
              <a:gd name="connsiteY119" fmla="*/ 1875501 h 2237474"/>
              <a:gd name="connsiteX120" fmla="*/ 3729530 w 12192000"/>
              <a:gd name="connsiteY120" fmla="*/ 1864513 h 2237474"/>
              <a:gd name="connsiteX121" fmla="*/ 3680177 w 12192000"/>
              <a:gd name="connsiteY121" fmla="*/ 1881552 h 2237474"/>
              <a:gd name="connsiteX122" fmla="*/ 3567259 w 12192000"/>
              <a:gd name="connsiteY122" fmla="*/ 1893482 h 2237474"/>
              <a:gd name="connsiteX123" fmla="*/ 3405770 w 12192000"/>
              <a:gd name="connsiteY123" fmla="*/ 1904591 h 2237474"/>
              <a:gd name="connsiteX124" fmla="*/ 3280097 w 12192000"/>
              <a:gd name="connsiteY124" fmla="*/ 1919610 h 2237474"/>
              <a:gd name="connsiteX125" fmla="*/ 3123424 w 12192000"/>
              <a:gd name="connsiteY125" fmla="*/ 1952930 h 2237474"/>
              <a:gd name="connsiteX126" fmla="*/ 3009910 w 12192000"/>
              <a:gd name="connsiteY126" fmla="*/ 1957866 h 2237474"/>
              <a:gd name="connsiteX127" fmla="*/ 2995934 w 12192000"/>
              <a:gd name="connsiteY127" fmla="*/ 1967085 h 2237474"/>
              <a:gd name="connsiteX128" fmla="*/ 2980071 w 12192000"/>
              <a:gd name="connsiteY128" fmla="*/ 1972988 h 2237474"/>
              <a:gd name="connsiteX129" fmla="*/ 2978094 w 12192000"/>
              <a:gd name="connsiteY129" fmla="*/ 1972369 h 2237474"/>
              <a:gd name="connsiteX130" fmla="*/ 2942858 w 12192000"/>
              <a:gd name="connsiteY130" fmla="*/ 1981367 h 2237474"/>
              <a:gd name="connsiteX131" fmla="*/ 2875436 w 12192000"/>
              <a:gd name="connsiteY131" fmla="*/ 1996977 h 2237474"/>
              <a:gd name="connsiteX132" fmla="*/ 2874892 w 12192000"/>
              <a:gd name="connsiteY132" fmla="*/ 1996085 h 2237474"/>
              <a:gd name="connsiteX133" fmla="*/ 2864145 w 12192000"/>
              <a:gd name="connsiteY133" fmla="*/ 1994061 h 2237474"/>
              <a:gd name="connsiteX134" fmla="*/ 2843662 w 12192000"/>
              <a:gd name="connsiteY134" fmla="*/ 1992498 h 2237474"/>
              <a:gd name="connsiteX135" fmla="*/ 2796128 w 12192000"/>
              <a:gd name="connsiteY135" fmla="*/ 1976403 h 2237474"/>
              <a:gd name="connsiteX136" fmla="*/ 2756784 w 12192000"/>
              <a:gd name="connsiteY136" fmla="*/ 1985116 h 2237474"/>
              <a:gd name="connsiteX137" fmla="*/ 2748833 w 12192000"/>
              <a:gd name="connsiteY137" fmla="*/ 1986323 h 2237474"/>
              <a:gd name="connsiteX138" fmla="*/ 2748661 w 12192000"/>
              <a:gd name="connsiteY138" fmla="*/ 1986122 h 2237474"/>
              <a:gd name="connsiteX139" fmla="*/ 2740251 w 12192000"/>
              <a:gd name="connsiteY139" fmla="*/ 1986946 h 2237474"/>
              <a:gd name="connsiteX140" fmla="*/ 2718916 w 12192000"/>
              <a:gd name="connsiteY140" fmla="*/ 1990867 h 2237474"/>
              <a:gd name="connsiteX141" fmla="*/ 2713522 w 12192000"/>
              <a:gd name="connsiteY141" fmla="*/ 1990173 h 2237474"/>
              <a:gd name="connsiteX142" fmla="*/ 2680597 w 12192000"/>
              <a:gd name="connsiteY142" fmla="*/ 1984996 h 2237474"/>
              <a:gd name="connsiteX143" fmla="*/ 2578178 w 12192000"/>
              <a:gd name="connsiteY143" fmla="*/ 1990531 h 2237474"/>
              <a:gd name="connsiteX144" fmla="*/ 2476147 w 12192000"/>
              <a:gd name="connsiteY144" fmla="*/ 1998305 h 2237474"/>
              <a:gd name="connsiteX145" fmla="*/ 2373568 w 12192000"/>
              <a:gd name="connsiteY145" fmla="*/ 2003219 h 2237474"/>
              <a:gd name="connsiteX146" fmla="*/ 2321399 w 12192000"/>
              <a:gd name="connsiteY146" fmla="*/ 1989467 h 2237474"/>
              <a:gd name="connsiteX147" fmla="*/ 2315525 w 12192000"/>
              <a:gd name="connsiteY147" fmla="*/ 1989708 h 2237474"/>
              <a:gd name="connsiteX148" fmla="*/ 2300792 w 12192000"/>
              <a:gd name="connsiteY148" fmla="*/ 1994290 h 2237474"/>
              <a:gd name="connsiteX149" fmla="*/ 2295469 w 12192000"/>
              <a:gd name="connsiteY149" fmla="*/ 1996659 h 2237474"/>
              <a:gd name="connsiteX150" fmla="*/ 2287219 w 12192000"/>
              <a:gd name="connsiteY150" fmla="*/ 1998750 h 2237474"/>
              <a:gd name="connsiteX151" fmla="*/ 2286948 w 12192000"/>
              <a:gd name="connsiteY151" fmla="*/ 1998596 h 2237474"/>
              <a:gd name="connsiteX152" fmla="*/ 2243069 w 12192000"/>
              <a:gd name="connsiteY152" fmla="*/ 2015111 h 2237474"/>
              <a:gd name="connsiteX153" fmla="*/ 2186609 w 12192000"/>
              <a:gd name="connsiteY153" fmla="*/ 2008263 h 2237474"/>
              <a:gd name="connsiteX154" fmla="*/ 2164831 w 12192000"/>
              <a:gd name="connsiteY154" fmla="*/ 2010143 h 2237474"/>
              <a:gd name="connsiteX155" fmla="*/ 2152836 w 12192000"/>
              <a:gd name="connsiteY155" fmla="*/ 2010048 h 2237474"/>
              <a:gd name="connsiteX156" fmla="*/ 2117102 w 12192000"/>
              <a:gd name="connsiteY156" fmla="*/ 2023004 h 2237474"/>
              <a:gd name="connsiteX157" fmla="*/ 2111935 w 12192000"/>
              <a:gd name="connsiteY157" fmla="*/ 2023163 h 2237474"/>
              <a:gd name="connsiteX158" fmla="*/ 2089991 w 12192000"/>
              <a:gd name="connsiteY158" fmla="*/ 2034193 h 2237474"/>
              <a:gd name="connsiteX159" fmla="*/ 2058061 w 12192000"/>
              <a:gd name="connsiteY159" fmla="*/ 2047942 h 2237474"/>
              <a:gd name="connsiteX160" fmla="*/ 2055737 w 12192000"/>
              <a:gd name="connsiteY160" fmla="*/ 2047704 h 2237474"/>
              <a:gd name="connsiteX161" fmla="*/ 2042244 w 12192000"/>
              <a:gd name="connsiteY161" fmla="*/ 2055560 h 2237474"/>
              <a:gd name="connsiteX162" fmla="*/ 1976224 w 12192000"/>
              <a:gd name="connsiteY162" fmla="*/ 2074257 h 2237474"/>
              <a:gd name="connsiteX163" fmla="*/ 1877728 w 12192000"/>
              <a:gd name="connsiteY163" fmla="*/ 2101004 h 2237474"/>
              <a:gd name="connsiteX164" fmla="*/ 1759056 w 12192000"/>
              <a:gd name="connsiteY164" fmla="*/ 2125608 h 2237474"/>
              <a:gd name="connsiteX165" fmla="*/ 1637948 w 12192000"/>
              <a:gd name="connsiteY165" fmla="*/ 2172597 h 2237474"/>
              <a:gd name="connsiteX166" fmla="*/ 1434549 w 12192000"/>
              <a:gd name="connsiteY166" fmla="*/ 2234522 h 2237474"/>
              <a:gd name="connsiteX167" fmla="*/ 1398481 w 12192000"/>
              <a:gd name="connsiteY167" fmla="*/ 2237074 h 2237474"/>
              <a:gd name="connsiteX168" fmla="*/ 1398407 w 12192000"/>
              <a:gd name="connsiteY168" fmla="*/ 2237095 h 2237474"/>
              <a:gd name="connsiteX169" fmla="*/ 1370962 w 12192000"/>
              <a:gd name="connsiteY169" fmla="*/ 2237474 h 2237474"/>
              <a:gd name="connsiteX170" fmla="*/ 1356367 w 12192000"/>
              <a:gd name="connsiteY170" fmla="*/ 2235089 h 2237474"/>
              <a:gd name="connsiteX171" fmla="*/ 1324828 w 12192000"/>
              <a:gd name="connsiteY171" fmla="*/ 2231968 h 2237474"/>
              <a:gd name="connsiteX172" fmla="*/ 1297744 w 12192000"/>
              <a:gd name="connsiteY172" fmla="*/ 2235849 h 2237474"/>
              <a:gd name="connsiteX173" fmla="*/ 1286236 w 12192000"/>
              <a:gd name="connsiteY173" fmla="*/ 2233135 h 2237474"/>
              <a:gd name="connsiteX174" fmla="*/ 1283504 w 12192000"/>
              <a:gd name="connsiteY174" fmla="*/ 2233797 h 2237474"/>
              <a:gd name="connsiteX175" fmla="*/ 1279765 w 12192000"/>
              <a:gd name="connsiteY175" fmla="*/ 2229639 h 2237474"/>
              <a:gd name="connsiteX176" fmla="*/ 1195347 w 12192000"/>
              <a:gd name="connsiteY176" fmla="*/ 2212354 h 2237474"/>
              <a:gd name="connsiteX177" fmla="*/ 970251 w 12192000"/>
              <a:gd name="connsiteY177" fmla="*/ 2221029 h 2237474"/>
              <a:gd name="connsiteX178" fmla="*/ 812914 w 12192000"/>
              <a:gd name="connsiteY178" fmla="*/ 2202752 h 2237474"/>
              <a:gd name="connsiteX179" fmla="*/ 800195 w 12192000"/>
              <a:gd name="connsiteY179" fmla="*/ 2209407 h 2237474"/>
              <a:gd name="connsiteX180" fmla="*/ 784978 w 12192000"/>
              <a:gd name="connsiteY180" fmla="*/ 2212360 h 2237474"/>
              <a:gd name="connsiteX181" fmla="*/ 681987 w 12192000"/>
              <a:gd name="connsiteY181" fmla="*/ 2216757 h 2237474"/>
              <a:gd name="connsiteX182" fmla="*/ 669923 w 12192000"/>
              <a:gd name="connsiteY182" fmla="*/ 2211682 h 2237474"/>
              <a:gd name="connsiteX183" fmla="*/ 648680 w 12192000"/>
              <a:gd name="connsiteY183" fmla="*/ 2206229 h 2237474"/>
              <a:gd name="connsiteX184" fmla="*/ 597225 w 12192000"/>
              <a:gd name="connsiteY184" fmla="*/ 2180999 h 2237474"/>
              <a:gd name="connsiteX185" fmla="*/ 558449 w 12192000"/>
              <a:gd name="connsiteY185" fmla="*/ 2182346 h 2237474"/>
              <a:gd name="connsiteX186" fmla="*/ 550517 w 12192000"/>
              <a:gd name="connsiteY186" fmla="*/ 2182060 h 2237474"/>
              <a:gd name="connsiteX187" fmla="*/ 550309 w 12192000"/>
              <a:gd name="connsiteY187" fmla="*/ 2181825 h 2237474"/>
              <a:gd name="connsiteX188" fmla="*/ 541836 w 12192000"/>
              <a:gd name="connsiteY188" fmla="*/ 2181063 h 2237474"/>
              <a:gd name="connsiteX189" fmla="*/ 536057 w 12192000"/>
              <a:gd name="connsiteY189" fmla="*/ 2181537 h 2237474"/>
              <a:gd name="connsiteX190" fmla="*/ 520671 w 12192000"/>
              <a:gd name="connsiteY190" fmla="*/ 2180980 h 2237474"/>
              <a:gd name="connsiteX191" fmla="*/ 515024 w 12192000"/>
              <a:gd name="connsiteY191" fmla="*/ 2179258 h 2237474"/>
              <a:gd name="connsiteX192" fmla="*/ 512278 w 12192000"/>
              <a:gd name="connsiteY192" fmla="*/ 2176369 h 2237474"/>
              <a:gd name="connsiteX193" fmla="*/ 480419 w 12192000"/>
              <a:gd name="connsiteY193" fmla="*/ 2167807 h 2237474"/>
              <a:gd name="connsiteX194" fmla="*/ 413835 w 12192000"/>
              <a:gd name="connsiteY194" fmla="*/ 2156783 h 2237474"/>
              <a:gd name="connsiteX195" fmla="*/ 376513 w 12192000"/>
              <a:gd name="connsiteY195" fmla="*/ 2154014 h 2237474"/>
              <a:gd name="connsiteX196" fmla="*/ 273386 w 12192000"/>
              <a:gd name="connsiteY196" fmla="*/ 2142551 h 2237474"/>
              <a:gd name="connsiteX197" fmla="*/ 169207 w 12192000"/>
              <a:gd name="connsiteY197" fmla="*/ 2128100 h 2237474"/>
              <a:gd name="connsiteX198" fmla="*/ 93149 w 12192000"/>
              <a:gd name="connsiteY198" fmla="*/ 2105324 h 2237474"/>
              <a:gd name="connsiteX199" fmla="*/ 88109 w 12192000"/>
              <a:gd name="connsiteY199" fmla="*/ 2106704 h 2237474"/>
              <a:gd name="connsiteX200" fmla="*/ 80022 w 12192000"/>
              <a:gd name="connsiteY200" fmla="*/ 2107254 h 2237474"/>
              <a:gd name="connsiteX201" fmla="*/ 79717 w 12192000"/>
              <a:gd name="connsiteY201" fmla="*/ 2107046 h 2237474"/>
              <a:gd name="connsiteX202" fmla="*/ 72352 w 12192000"/>
              <a:gd name="connsiteY202" fmla="*/ 2107991 h 2237474"/>
              <a:gd name="connsiteX203" fmla="*/ 37645 w 12192000"/>
              <a:gd name="connsiteY203" fmla="*/ 2115401 h 2237474"/>
              <a:gd name="connsiteX204" fmla="*/ 4572 w 12192000"/>
              <a:gd name="connsiteY204" fmla="*/ 2111091 h 2237474"/>
              <a:gd name="connsiteX205" fmla="*/ 0 w 12192000"/>
              <a:gd name="connsiteY205" fmla="*/ 2110468 h 2237474"/>
              <a:gd name="connsiteX206" fmla="*/ 0 w 12192000"/>
              <a:gd name="connsiteY20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34688 w 12192000"/>
              <a:gd name="connsiteY13" fmla="*/ 757726 h 2237474"/>
              <a:gd name="connsiteX14" fmla="*/ 10805004 w 12192000"/>
              <a:gd name="connsiteY14" fmla="*/ 757573 h 2237474"/>
              <a:gd name="connsiteX15" fmla="*/ 10739478 w 12192000"/>
              <a:gd name="connsiteY15" fmla="*/ 776841 h 2237474"/>
              <a:gd name="connsiteX16" fmla="*/ 10458762 w 12192000"/>
              <a:gd name="connsiteY16" fmla="*/ 755400 h 2237474"/>
              <a:gd name="connsiteX17" fmla="*/ 10211200 w 12192000"/>
              <a:gd name="connsiteY17" fmla="*/ 767513 h 2237474"/>
              <a:gd name="connsiteX18" fmla="*/ 10167995 w 12192000"/>
              <a:gd name="connsiteY18" fmla="*/ 760843 h 2237474"/>
              <a:gd name="connsiteX19" fmla="*/ 9997044 w 12192000"/>
              <a:gd name="connsiteY19" fmla="*/ 780129 h 2237474"/>
              <a:gd name="connsiteX20" fmla="*/ 9943887 w 12192000"/>
              <a:gd name="connsiteY20" fmla="*/ 804141 h 2237474"/>
              <a:gd name="connsiteX21" fmla="*/ 9918248 w 12192000"/>
              <a:gd name="connsiteY21" fmla="*/ 816628 h 2237474"/>
              <a:gd name="connsiteX22" fmla="*/ 9767091 w 12192000"/>
              <a:gd name="connsiteY22" fmla="*/ 870550 h 2237474"/>
              <a:gd name="connsiteX23" fmla="*/ 9683005 w 12192000"/>
              <a:gd name="connsiteY23" fmla="*/ 894128 h 2237474"/>
              <a:gd name="connsiteX24" fmla="*/ 9594438 w 12192000"/>
              <a:gd name="connsiteY24" fmla="*/ 919051 h 2237474"/>
              <a:gd name="connsiteX25" fmla="*/ 9577033 w 12192000"/>
              <a:gd name="connsiteY25" fmla="*/ 922857 h 2237474"/>
              <a:gd name="connsiteX26" fmla="*/ 9544189 w 12192000"/>
              <a:gd name="connsiteY26" fmla="*/ 938966 h 2237474"/>
              <a:gd name="connsiteX27" fmla="*/ 9500499 w 12192000"/>
              <a:gd name="connsiteY27" fmla="*/ 954680 h 2237474"/>
              <a:gd name="connsiteX28" fmla="*/ 9428195 w 12192000"/>
              <a:gd name="connsiteY28" fmla="*/ 986225 h 2237474"/>
              <a:gd name="connsiteX29" fmla="*/ 9410017 w 12192000"/>
              <a:gd name="connsiteY29" fmla="*/ 993931 h 2237474"/>
              <a:gd name="connsiteX30" fmla="*/ 9392919 w 12192000"/>
              <a:gd name="connsiteY30" fmla="*/ 994656 h 2237474"/>
              <a:gd name="connsiteX31" fmla="*/ 9278619 w 12192000"/>
              <a:gd name="connsiteY31" fmla="*/ 1011878 h 2237474"/>
              <a:gd name="connsiteX32" fmla="*/ 9268019 w 12192000"/>
              <a:gd name="connsiteY32" fmla="*/ 1007442 h 2237474"/>
              <a:gd name="connsiteX33" fmla="*/ 9234662 w 12192000"/>
              <a:gd name="connsiteY33" fmla="*/ 1023056 h 2237474"/>
              <a:gd name="connsiteX34" fmla="*/ 9181033 w 12192000"/>
              <a:gd name="connsiteY34" fmla="*/ 1037921 h 2237474"/>
              <a:gd name="connsiteX35" fmla="*/ 9155969 w 12192000"/>
              <a:gd name="connsiteY35" fmla="*/ 1046804 h 2237474"/>
              <a:gd name="connsiteX36" fmla="*/ 9133985 w 12192000"/>
              <a:gd name="connsiteY36" fmla="*/ 1046450 h 2237474"/>
              <a:gd name="connsiteX37" fmla="*/ 9012987 w 12192000"/>
              <a:gd name="connsiteY37" fmla="*/ 1061986 h 2237474"/>
              <a:gd name="connsiteX38" fmla="*/ 8968445 w 12192000"/>
              <a:gd name="connsiteY38" fmla="*/ 1052169 h 2237474"/>
              <a:gd name="connsiteX39" fmla="*/ 8958984 w 12192000"/>
              <a:gd name="connsiteY39" fmla="*/ 1057212 h 2237474"/>
              <a:gd name="connsiteX40" fmla="*/ 8886001 w 12192000"/>
              <a:gd name="connsiteY40" fmla="*/ 1067468 h 2237474"/>
              <a:gd name="connsiteX41" fmla="*/ 8838610 w 12192000"/>
              <a:gd name="connsiteY41" fmla="*/ 1075091 h 2237474"/>
              <a:gd name="connsiteX42" fmla="*/ 8750383 w 12192000"/>
              <a:gd name="connsiteY42" fmla="*/ 1097387 h 2237474"/>
              <a:gd name="connsiteX43" fmla="*/ 8665605 w 12192000"/>
              <a:gd name="connsiteY43" fmla="*/ 1110791 h 2237474"/>
              <a:gd name="connsiteX44" fmla="*/ 8584946 w 12192000"/>
              <a:gd name="connsiteY44" fmla="*/ 1135226 h 2237474"/>
              <a:gd name="connsiteX45" fmla="*/ 8460755 w 12192000"/>
              <a:gd name="connsiteY45" fmla="*/ 1203427 h 2237474"/>
              <a:gd name="connsiteX46" fmla="*/ 8419755 w 12192000"/>
              <a:gd name="connsiteY46" fmla="*/ 1216260 h 2237474"/>
              <a:gd name="connsiteX47" fmla="*/ 8411626 w 12192000"/>
              <a:gd name="connsiteY47" fmla="*/ 1214397 h 2237474"/>
              <a:gd name="connsiteX48" fmla="*/ 8363469 w 12192000"/>
              <a:gd name="connsiteY48" fmla="*/ 1246658 h 2237474"/>
              <a:gd name="connsiteX49" fmla="*/ 8275497 w 12192000"/>
              <a:gd name="connsiteY49" fmla="*/ 1264396 h 2237474"/>
              <a:gd name="connsiteX50" fmla="*/ 8206287 w 12192000"/>
              <a:gd name="connsiteY50" fmla="*/ 1273060 h 2237474"/>
              <a:gd name="connsiteX51" fmla="*/ 8168705 w 12192000"/>
              <a:gd name="connsiteY51" fmla="*/ 1279956 h 2237474"/>
              <a:gd name="connsiteX52" fmla="*/ 8139997 w 12192000"/>
              <a:gd name="connsiteY52" fmla="*/ 1282713 h 2237474"/>
              <a:gd name="connsiteX53" fmla="*/ 8074238 w 12192000"/>
              <a:gd name="connsiteY53" fmla="*/ 1301895 h 2237474"/>
              <a:gd name="connsiteX54" fmla="*/ 7968292 w 12192000"/>
              <a:gd name="connsiteY54" fmla="*/ 1338779 h 2237474"/>
              <a:gd name="connsiteX55" fmla="*/ 7902328 w 12192000"/>
              <a:gd name="connsiteY55" fmla="*/ 1345865 h 2237474"/>
              <a:gd name="connsiteX56" fmla="*/ 7875879 w 12192000"/>
              <a:gd name="connsiteY56" fmla="*/ 1345646 h 2237474"/>
              <a:gd name="connsiteX57" fmla="*/ 7840612 w 12192000"/>
              <a:gd name="connsiteY57" fmla="*/ 1369373 h 2237474"/>
              <a:gd name="connsiteX58" fmla="*/ 7786819 w 12192000"/>
              <a:gd name="connsiteY58" fmla="*/ 1378970 h 2237474"/>
              <a:gd name="connsiteX59" fmla="*/ 7548172 w 12192000"/>
              <a:gd name="connsiteY59" fmla="*/ 1417460 h 2237474"/>
              <a:gd name="connsiteX60" fmla="*/ 7483437 w 12192000"/>
              <a:gd name="connsiteY60" fmla="*/ 1478152 h 2237474"/>
              <a:gd name="connsiteX61" fmla="*/ 7377870 w 12192000"/>
              <a:gd name="connsiteY61" fmla="*/ 1523319 h 2237474"/>
              <a:gd name="connsiteX62" fmla="*/ 7230737 w 12192000"/>
              <a:gd name="connsiteY62" fmla="*/ 1562633 h 2237474"/>
              <a:gd name="connsiteX63" fmla="*/ 7224458 w 12192000"/>
              <a:gd name="connsiteY63" fmla="*/ 1573008 h 2237474"/>
              <a:gd name="connsiteX64" fmla="*/ 7183121 w 12192000"/>
              <a:gd name="connsiteY64" fmla="*/ 1595162 h 2237474"/>
              <a:gd name="connsiteX65" fmla="*/ 7164601 w 12192000"/>
              <a:gd name="connsiteY65" fmla="*/ 1606490 h 2237474"/>
              <a:gd name="connsiteX66" fmla="*/ 7092727 w 12192000"/>
              <a:gd name="connsiteY66" fmla="*/ 1623628 h 2237474"/>
              <a:gd name="connsiteX67" fmla="*/ 7031309 w 12192000"/>
              <a:gd name="connsiteY67" fmla="*/ 1619451 h 2237474"/>
              <a:gd name="connsiteX68" fmla="*/ 6999084 w 12192000"/>
              <a:gd name="connsiteY68" fmla="*/ 1634317 h 2237474"/>
              <a:gd name="connsiteX69" fmla="*/ 6992107 w 12192000"/>
              <a:gd name="connsiteY69" fmla="*/ 1636860 h 2237474"/>
              <a:gd name="connsiteX70" fmla="*/ 6900177 w 12192000"/>
              <a:gd name="connsiteY70" fmla="*/ 1636016 h 2237474"/>
              <a:gd name="connsiteX71" fmla="*/ 6795372 w 12192000"/>
              <a:gd name="connsiteY71" fmla="*/ 1644845 h 2237474"/>
              <a:gd name="connsiteX72" fmla="*/ 6692251 w 12192000"/>
              <a:gd name="connsiteY72" fmla="*/ 1656357 h 2237474"/>
              <a:gd name="connsiteX73" fmla="*/ 6655235 w 12192000"/>
              <a:gd name="connsiteY73" fmla="*/ 1661869 h 2237474"/>
              <a:gd name="connsiteX74" fmla="*/ 6554894 w 12192000"/>
              <a:gd name="connsiteY74" fmla="*/ 1664428 h 2237474"/>
              <a:gd name="connsiteX75" fmla="*/ 6516595 w 12192000"/>
              <a:gd name="connsiteY75" fmla="*/ 1667475 h 2237474"/>
              <a:gd name="connsiteX76" fmla="*/ 6508541 w 12192000"/>
              <a:gd name="connsiteY76" fmla="*/ 1668757 h 2237474"/>
              <a:gd name="connsiteX77" fmla="*/ 6471012 w 12192000"/>
              <a:gd name="connsiteY77" fmla="*/ 1678604 h 2237474"/>
              <a:gd name="connsiteX78" fmla="*/ 6364035 w 12192000"/>
              <a:gd name="connsiteY78" fmla="*/ 1667683 h 2237474"/>
              <a:gd name="connsiteX79" fmla="*/ 6280959 w 12192000"/>
              <a:gd name="connsiteY79" fmla="*/ 1689329 h 2237474"/>
              <a:gd name="connsiteX80" fmla="*/ 6243319 w 12192000"/>
              <a:gd name="connsiteY80" fmla="*/ 1695560 h 2237474"/>
              <a:gd name="connsiteX81" fmla="*/ 6098321 w 12192000"/>
              <a:gd name="connsiteY81" fmla="*/ 1721646 h 2237474"/>
              <a:gd name="connsiteX82" fmla="*/ 5880652 w 12192000"/>
              <a:gd name="connsiteY82" fmla="*/ 1779643 h 2237474"/>
              <a:gd name="connsiteX83" fmla="*/ 5785959 w 12192000"/>
              <a:gd name="connsiteY83" fmla="*/ 1775307 h 2237474"/>
              <a:gd name="connsiteX84" fmla="*/ 5643534 w 12192000"/>
              <a:gd name="connsiteY84" fmla="*/ 1802919 h 2237474"/>
              <a:gd name="connsiteX85" fmla="*/ 5518799 w 12192000"/>
              <a:gd name="connsiteY85" fmla="*/ 1818312 h 2237474"/>
              <a:gd name="connsiteX86" fmla="*/ 5505014 w 12192000"/>
              <a:gd name="connsiteY86" fmla="*/ 1819259 h 2237474"/>
              <a:gd name="connsiteX87" fmla="*/ 5453307 w 12192000"/>
              <a:gd name="connsiteY87" fmla="*/ 1815450 h 2237474"/>
              <a:gd name="connsiteX88" fmla="*/ 5364192 w 12192000"/>
              <a:gd name="connsiteY88" fmla="*/ 1826074 h 2237474"/>
              <a:gd name="connsiteX89" fmla="*/ 5350380 w 12192000"/>
              <a:gd name="connsiteY89" fmla="*/ 1830891 h 2237474"/>
              <a:gd name="connsiteX90" fmla="*/ 5259633 w 12192000"/>
              <a:gd name="connsiteY90" fmla="*/ 1837160 h 2237474"/>
              <a:gd name="connsiteX91" fmla="*/ 5197513 w 12192000"/>
              <a:gd name="connsiteY91" fmla="*/ 1844718 h 2237474"/>
              <a:gd name="connsiteX92" fmla="*/ 5168852 w 12192000"/>
              <a:gd name="connsiteY92" fmla="*/ 1844846 h 2237474"/>
              <a:gd name="connsiteX93" fmla="*/ 5114927 w 12192000"/>
              <a:gd name="connsiteY93" fmla="*/ 1847827 h 2237474"/>
              <a:gd name="connsiteX94" fmla="*/ 5108970 w 12192000"/>
              <a:gd name="connsiteY94" fmla="*/ 1847935 h 2237474"/>
              <a:gd name="connsiteX95" fmla="*/ 5067961 w 12192000"/>
              <a:gd name="connsiteY95" fmla="*/ 1845917 h 2237474"/>
              <a:gd name="connsiteX96" fmla="*/ 5007075 w 12192000"/>
              <a:gd name="connsiteY96" fmla="*/ 1838626 h 2237474"/>
              <a:gd name="connsiteX97" fmla="*/ 4944087 w 12192000"/>
              <a:gd name="connsiteY97" fmla="*/ 1823332 h 2237474"/>
              <a:gd name="connsiteX98" fmla="*/ 4907662 w 12192000"/>
              <a:gd name="connsiteY98" fmla="*/ 1816900 h 2237474"/>
              <a:gd name="connsiteX99" fmla="*/ 4882386 w 12192000"/>
              <a:gd name="connsiteY99" fmla="*/ 1809844 h 2237474"/>
              <a:gd name="connsiteX100" fmla="*/ 4811440 w 12192000"/>
              <a:gd name="connsiteY100" fmla="*/ 1804655 h 2237474"/>
              <a:gd name="connsiteX101" fmla="*/ 4691075 w 12192000"/>
              <a:gd name="connsiteY101" fmla="*/ 1801389 h 2237474"/>
              <a:gd name="connsiteX102" fmla="*/ 4611738 w 12192000"/>
              <a:gd name="connsiteY102" fmla="*/ 1776964 h 2237474"/>
              <a:gd name="connsiteX103" fmla="*/ 4560070 w 12192000"/>
              <a:gd name="connsiteY103" fmla="*/ 1785640 h 2237474"/>
              <a:gd name="connsiteX104" fmla="*/ 4536503 w 12192000"/>
              <a:gd name="connsiteY104" fmla="*/ 1785334 h 2237474"/>
              <a:gd name="connsiteX105" fmla="*/ 4513724 w 12192000"/>
              <a:gd name="connsiteY105" fmla="*/ 1791996 h 2237474"/>
              <a:gd name="connsiteX106" fmla="*/ 4459810 w 12192000"/>
              <a:gd name="connsiteY106" fmla="*/ 1797886 h 2237474"/>
              <a:gd name="connsiteX107" fmla="*/ 4379064 w 12192000"/>
              <a:gd name="connsiteY107" fmla="*/ 1817177 h 2237474"/>
              <a:gd name="connsiteX108" fmla="*/ 4319209 w 12192000"/>
              <a:gd name="connsiteY108" fmla="*/ 1834833 h 2237474"/>
              <a:gd name="connsiteX109" fmla="*/ 4290981 w 12192000"/>
              <a:gd name="connsiteY109" fmla="*/ 1839677 h 2237474"/>
              <a:gd name="connsiteX110" fmla="*/ 4285792 w 12192000"/>
              <a:gd name="connsiteY110" fmla="*/ 1836231 h 2237474"/>
              <a:gd name="connsiteX111" fmla="*/ 4238372 w 12192000"/>
              <a:gd name="connsiteY111" fmla="*/ 1851480 h 2237474"/>
              <a:gd name="connsiteX112" fmla="*/ 4232517 w 12192000"/>
              <a:gd name="connsiteY112" fmla="*/ 1852567 h 2237474"/>
              <a:gd name="connsiteX113" fmla="*/ 4191732 w 12192000"/>
              <a:gd name="connsiteY113" fmla="*/ 1857328 h 2237474"/>
              <a:gd name="connsiteX114" fmla="*/ 4065532 w 12192000"/>
              <a:gd name="connsiteY114" fmla="*/ 1855477 h 2237474"/>
              <a:gd name="connsiteX115" fmla="*/ 4028460 w 12192000"/>
              <a:gd name="connsiteY115" fmla="*/ 1855137 h 2237474"/>
              <a:gd name="connsiteX116" fmla="*/ 4002267 w 12192000"/>
              <a:gd name="connsiteY116" fmla="*/ 1852352 h 2237474"/>
              <a:gd name="connsiteX117" fmla="*/ 3931396 w 12192000"/>
              <a:gd name="connsiteY117" fmla="*/ 1858915 h 2237474"/>
              <a:gd name="connsiteX118" fmla="*/ 3812162 w 12192000"/>
              <a:gd name="connsiteY118" fmla="*/ 1875501 h 2237474"/>
              <a:gd name="connsiteX119" fmla="*/ 3729530 w 12192000"/>
              <a:gd name="connsiteY119" fmla="*/ 1864513 h 2237474"/>
              <a:gd name="connsiteX120" fmla="*/ 3680177 w 12192000"/>
              <a:gd name="connsiteY120" fmla="*/ 1881552 h 2237474"/>
              <a:gd name="connsiteX121" fmla="*/ 3567259 w 12192000"/>
              <a:gd name="connsiteY121" fmla="*/ 1893482 h 2237474"/>
              <a:gd name="connsiteX122" fmla="*/ 3405770 w 12192000"/>
              <a:gd name="connsiteY122" fmla="*/ 1904591 h 2237474"/>
              <a:gd name="connsiteX123" fmla="*/ 3280097 w 12192000"/>
              <a:gd name="connsiteY123" fmla="*/ 1919610 h 2237474"/>
              <a:gd name="connsiteX124" fmla="*/ 3123424 w 12192000"/>
              <a:gd name="connsiteY124" fmla="*/ 1952930 h 2237474"/>
              <a:gd name="connsiteX125" fmla="*/ 3009910 w 12192000"/>
              <a:gd name="connsiteY125" fmla="*/ 1957866 h 2237474"/>
              <a:gd name="connsiteX126" fmla="*/ 2995934 w 12192000"/>
              <a:gd name="connsiteY126" fmla="*/ 1967085 h 2237474"/>
              <a:gd name="connsiteX127" fmla="*/ 2980071 w 12192000"/>
              <a:gd name="connsiteY127" fmla="*/ 1972988 h 2237474"/>
              <a:gd name="connsiteX128" fmla="*/ 2978094 w 12192000"/>
              <a:gd name="connsiteY128" fmla="*/ 1972369 h 2237474"/>
              <a:gd name="connsiteX129" fmla="*/ 2942858 w 12192000"/>
              <a:gd name="connsiteY129" fmla="*/ 1981367 h 2237474"/>
              <a:gd name="connsiteX130" fmla="*/ 2875436 w 12192000"/>
              <a:gd name="connsiteY130" fmla="*/ 1996977 h 2237474"/>
              <a:gd name="connsiteX131" fmla="*/ 2874892 w 12192000"/>
              <a:gd name="connsiteY131" fmla="*/ 1996085 h 2237474"/>
              <a:gd name="connsiteX132" fmla="*/ 2864145 w 12192000"/>
              <a:gd name="connsiteY132" fmla="*/ 1994061 h 2237474"/>
              <a:gd name="connsiteX133" fmla="*/ 2843662 w 12192000"/>
              <a:gd name="connsiteY133" fmla="*/ 1992498 h 2237474"/>
              <a:gd name="connsiteX134" fmla="*/ 2796128 w 12192000"/>
              <a:gd name="connsiteY134" fmla="*/ 1976403 h 2237474"/>
              <a:gd name="connsiteX135" fmla="*/ 2756784 w 12192000"/>
              <a:gd name="connsiteY135" fmla="*/ 1985116 h 2237474"/>
              <a:gd name="connsiteX136" fmla="*/ 2748833 w 12192000"/>
              <a:gd name="connsiteY136" fmla="*/ 1986323 h 2237474"/>
              <a:gd name="connsiteX137" fmla="*/ 2748661 w 12192000"/>
              <a:gd name="connsiteY137" fmla="*/ 1986122 h 2237474"/>
              <a:gd name="connsiteX138" fmla="*/ 2740251 w 12192000"/>
              <a:gd name="connsiteY138" fmla="*/ 1986946 h 2237474"/>
              <a:gd name="connsiteX139" fmla="*/ 2718916 w 12192000"/>
              <a:gd name="connsiteY139" fmla="*/ 1990867 h 2237474"/>
              <a:gd name="connsiteX140" fmla="*/ 2713522 w 12192000"/>
              <a:gd name="connsiteY140" fmla="*/ 1990173 h 2237474"/>
              <a:gd name="connsiteX141" fmla="*/ 2680597 w 12192000"/>
              <a:gd name="connsiteY141" fmla="*/ 1984996 h 2237474"/>
              <a:gd name="connsiteX142" fmla="*/ 2578178 w 12192000"/>
              <a:gd name="connsiteY142" fmla="*/ 1990531 h 2237474"/>
              <a:gd name="connsiteX143" fmla="*/ 2476147 w 12192000"/>
              <a:gd name="connsiteY143" fmla="*/ 1998305 h 2237474"/>
              <a:gd name="connsiteX144" fmla="*/ 2373568 w 12192000"/>
              <a:gd name="connsiteY144" fmla="*/ 2003219 h 2237474"/>
              <a:gd name="connsiteX145" fmla="*/ 2321399 w 12192000"/>
              <a:gd name="connsiteY145" fmla="*/ 1989467 h 2237474"/>
              <a:gd name="connsiteX146" fmla="*/ 2315525 w 12192000"/>
              <a:gd name="connsiteY146" fmla="*/ 1989708 h 2237474"/>
              <a:gd name="connsiteX147" fmla="*/ 2300792 w 12192000"/>
              <a:gd name="connsiteY147" fmla="*/ 1994290 h 2237474"/>
              <a:gd name="connsiteX148" fmla="*/ 2295469 w 12192000"/>
              <a:gd name="connsiteY148" fmla="*/ 1996659 h 2237474"/>
              <a:gd name="connsiteX149" fmla="*/ 2287219 w 12192000"/>
              <a:gd name="connsiteY149" fmla="*/ 1998750 h 2237474"/>
              <a:gd name="connsiteX150" fmla="*/ 2286948 w 12192000"/>
              <a:gd name="connsiteY150" fmla="*/ 1998596 h 2237474"/>
              <a:gd name="connsiteX151" fmla="*/ 2243069 w 12192000"/>
              <a:gd name="connsiteY151" fmla="*/ 2015111 h 2237474"/>
              <a:gd name="connsiteX152" fmla="*/ 2186609 w 12192000"/>
              <a:gd name="connsiteY152" fmla="*/ 2008263 h 2237474"/>
              <a:gd name="connsiteX153" fmla="*/ 2164831 w 12192000"/>
              <a:gd name="connsiteY153" fmla="*/ 2010143 h 2237474"/>
              <a:gd name="connsiteX154" fmla="*/ 2152836 w 12192000"/>
              <a:gd name="connsiteY154" fmla="*/ 2010048 h 2237474"/>
              <a:gd name="connsiteX155" fmla="*/ 2117102 w 12192000"/>
              <a:gd name="connsiteY155" fmla="*/ 2023004 h 2237474"/>
              <a:gd name="connsiteX156" fmla="*/ 2111935 w 12192000"/>
              <a:gd name="connsiteY156" fmla="*/ 2023163 h 2237474"/>
              <a:gd name="connsiteX157" fmla="*/ 2089991 w 12192000"/>
              <a:gd name="connsiteY157" fmla="*/ 2034193 h 2237474"/>
              <a:gd name="connsiteX158" fmla="*/ 2058061 w 12192000"/>
              <a:gd name="connsiteY158" fmla="*/ 2047942 h 2237474"/>
              <a:gd name="connsiteX159" fmla="*/ 2055737 w 12192000"/>
              <a:gd name="connsiteY159" fmla="*/ 2047704 h 2237474"/>
              <a:gd name="connsiteX160" fmla="*/ 2042244 w 12192000"/>
              <a:gd name="connsiteY160" fmla="*/ 2055560 h 2237474"/>
              <a:gd name="connsiteX161" fmla="*/ 1976224 w 12192000"/>
              <a:gd name="connsiteY161" fmla="*/ 2074257 h 2237474"/>
              <a:gd name="connsiteX162" fmla="*/ 1877728 w 12192000"/>
              <a:gd name="connsiteY162" fmla="*/ 2101004 h 2237474"/>
              <a:gd name="connsiteX163" fmla="*/ 1759056 w 12192000"/>
              <a:gd name="connsiteY163" fmla="*/ 2125608 h 2237474"/>
              <a:gd name="connsiteX164" fmla="*/ 1637948 w 12192000"/>
              <a:gd name="connsiteY164" fmla="*/ 2172597 h 2237474"/>
              <a:gd name="connsiteX165" fmla="*/ 1434549 w 12192000"/>
              <a:gd name="connsiteY165" fmla="*/ 2234522 h 2237474"/>
              <a:gd name="connsiteX166" fmla="*/ 1398481 w 12192000"/>
              <a:gd name="connsiteY166" fmla="*/ 2237074 h 2237474"/>
              <a:gd name="connsiteX167" fmla="*/ 1398407 w 12192000"/>
              <a:gd name="connsiteY167" fmla="*/ 2237095 h 2237474"/>
              <a:gd name="connsiteX168" fmla="*/ 1370962 w 12192000"/>
              <a:gd name="connsiteY168" fmla="*/ 2237474 h 2237474"/>
              <a:gd name="connsiteX169" fmla="*/ 1356367 w 12192000"/>
              <a:gd name="connsiteY169" fmla="*/ 2235089 h 2237474"/>
              <a:gd name="connsiteX170" fmla="*/ 1324828 w 12192000"/>
              <a:gd name="connsiteY170" fmla="*/ 2231968 h 2237474"/>
              <a:gd name="connsiteX171" fmla="*/ 1297744 w 12192000"/>
              <a:gd name="connsiteY171" fmla="*/ 2235849 h 2237474"/>
              <a:gd name="connsiteX172" fmla="*/ 1286236 w 12192000"/>
              <a:gd name="connsiteY172" fmla="*/ 2233135 h 2237474"/>
              <a:gd name="connsiteX173" fmla="*/ 1283504 w 12192000"/>
              <a:gd name="connsiteY173" fmla="*/ 2233797 h 2237474"/>
              <a:gd name="connsiteX174" fmla="*/ 1279765 w 12192000"/>
              <a:gd name="connsiteY174" fmla="*/ 2229639 h 2237474"/>
              <a:gd name="connsiteX175" fmla="*/ 1195347 w 12192000"/>
              <a:gd name="connsiteY175" fmla="*/ 2212354 h 2237474"/>
              <a:gd name="connsiteX176" fmla="*/ 970251 w 12192000"/>
              <a:gd name="connsiteY176" fmla="*/ 2221029 h 2237474"/>
              <a:gd name="connsiteX177" fmla="*/ 812914 w 12192000"/>
              <a:gd name="connsiteY177" fmla="*/ 2202752 h 2237474"/>
              <a:gd name="connsiteX178" fmla="*/ 800195 w 12192000"/>
              <a:gd name="connsiteY178" fmla="*/ 2209407 h 2237474"/>
              <a:gd name="connsiteX179" fmla="*/ 784978 w 12192000"/>
              <a:gd name="connsiteY179" fmla="*/ 2212360 h 2237474"/>
              <a:gd name="connsiteX180" fmla="*/ 681987 w 12192000"/>
              <a:gd name="connsiteY180" fmla="*/ 2216757 h 2237474"/>
              <a:gd name="connsiteX181" fmla="*/ 669923 w 12192000"/>
              <a:gd name="connsiteY181" fmla="*/ 2211682 h 2237474"/>
              <a:gd name="connsiteX182" fmla="*/ 648680 w 12192000"/>
              <a:gd name="connsiteY182" fmla="*/ 2206229 h 2237474"/>
              <a:gd name="connsiteX183" fmla="*/ 597225 w 12192000"/>
              <a:gd name="connsiteY183" fmla="*/ 2180999 h 2237474"/>
              <a:gd name="connsiteX184" fmla="*/ 558449 w 12192000"/>
              <a:gd name="connsiteY184" fmla="*/ 2182346 h 2237474"/>
              <a:gd name="connsiteX185" fmla="*/ 550517 w 12192000"/>
              <a:gd name="connsiteY185" fmla="*/ 2182060 h 2237474"/>
              <a:gd name="connsiteX186" fmla="*/ 550309 w 12192000"/>
              <a:gd name="connsiteY186" fmla="*/ 2181825 h 2237474"/>
              <a:gd name="connsiteX187" fmla="*/ 541836 w 12192000"/>
              <a:gd name="connsiteY187" fmla="*/ 2181063 h 2237474"/>
              <a:gd name="connsiteX188" fmla="*/ 536057 w 12192000"/>
              <a:gd name="connsiteY188" fmla="*/ 2181537 h 2237474"/>
              <a:gd name="connsiteX189" fmla="*/ 520671 w 12192000"/>
              <a:gd name="connsiteY189" fmla="*/ 2180980 h 2237474"/>
              <a:gd name="connsiteX190" fmla="*/ 515024 w 12192000"/>
              <a:gd name="connsiteY190" fmla="*/ 2179258 h 2237474"/>
              <a:gd name="connsiteX191" fmla="*/ 512278 w 12192000"/>
              <a:gd name="connsiteY191" fmla="*/ 2176369 h 2237474"/>
              <a:gd name="connsiteX192" fmla="*/ 480419 w 12192000"/>
              <a:gd name="connsiteY192" fmla="*/ 2167807 h 2237474"/>
              <a:gd name="connsiteX193" fmla="*/ 413835 w 12192000"/>
              <a:gd name="connsiteY193" fmla="*/ 2156783 h 2237474"/>
              <a:gd name="connsiteX194" fmla="*/ 376513 w 12192000"/>
              <a:gd name="connsiteY194" fmla="*/ 2154014 h 2237474"/>
              <a:gd name="connsiteX195" fmla="*/ 273386 w 12192000"/>
              <a:gd name="connsiteY195" fmla="*/ 2142551 h 2237474"/>
              <a:gd name="connsiteX196" fmla="*/ 169207 w 12192000"/>
              <a:gd name="connsiteY196" fmla="*/ 2128100 h 2237474"/>
              <a:gd name="connsiteX197" fmla="*/ 93149 w 12192000"/>
              <a:gd name="connsiteY197" fmla="*/ 2105324 h 2237474"/>
              <a:gd name="connsiteX198" fmla="*/ 88109 w 12192000"/>
              <a:gd name="connsiteY198" fmla="*/ 2106704 h 2237474"/>
              <a:gd name="connsiteX199" fmla="*/ 80022 w 12192000"/>
              <a:gd name="connsiteY199" fmla="*/ 2107254 h 2237474"/>
              <a:gd name="connsiteX200" fmla="*/ 79717 w 12192000"/>
              <a:gd name="connsiteY200" fmla="*/ 2107046 h 2237474"/>
              <a:gd name="connsiteX201" fmla="*/ 72352 w 12192000"/>
              <a:gd name="connsiteY201" fmla="*/ 2107991 h 2237474"/>
              <a:gd name="connsiteX202" fmla="*/ 37645 w 12192000"/>
              <a:gd name="connsiteY202" fmla="*/ 2115401 h 2237474"/>
              <a:gd name="connsiteX203" fmla="*/ 4572 w 12192000"/>
              <a:gd name="connsiteY203" fmla="*/ 2111091 h 2237474"/>
              <a:gd name="connsiteX204" fmla="*/ 0 w 12192000"/>
              <a:gd name="connsiteY204" fmla="*/ 2110468 h 2237474"/>
              <a:gd name="connsiteX205" fmla="*/ 0 w 12192000"/>
              <a:gd name="connsiteY20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34688 w 12192000"/>
              <a:gd name="connsiteY13" fmla="*/ 757726 h 2237474"/>
              <a:gd name="connsiteX14" fmla="*/ 10805004 w 12192000"/>
              <a:gd name="connsiteY14" fmla="*/ 757573 h 2237474"/>
              <a:gd name="connsiteX15" fmla="*/ 10739478 w 12192000"/>
              <a:gd name="connsiteY15" fmla="*/ 776841 h 2237474"/>
              <a:gd name="connsiteX16" fmla="*/ 10458762 w 12192000"/>
              <a:gd name="connsiteY16" fmla="*/ 755400 h 2237474"/>
              <a:gd name="connsiteX17" fmla="*/ 10211200 w 12192000"/>
              <a:gd name="connsiteY17" fmla="*/ 767513 h 2237474"/>
              <a:gd name="connsiteX18" fmla="*/ 10167995 w 12192000"/>
              <a:gd name="connsiteY18" fmla="*/ 760843 h 2237474"/>
              <a:gd name="connsiteX19" fmla="*/ 9997044 w 12192000"/>
              <a:gd name="connsiteY19" fmla="*/ 780129 h 2237474"/>
              <a:gd name="connsiteX20" fmla="*/ 9943887 w 12192000"/>
              <a:gd name="connsiteY20" fmla="*/ 804141 h 2237474"/>
              <a:gd name="connsiteX21" fmla="*/ 9918248 w 12192000"/>
              <a:gd name="connsiteY21" fmla="*/ 816628 h 2237474"/>
              <a:gd name="connsiteX22" fmla="*/ 9767091 w 12192000"/>
              <a:gd name="connsiteY22" fmla="*/ 870550 h 2237474"/>
              <a:gd name="connsiteX23" fmla="*/ 9683005 w 12192000"/>
              <a:gd name="connsiteY23" fmla="*/ 894128 h 2237474"/>
              <a:gd name="connsiteX24" fmla="*/ 9594438 w 12192000"/>
              <a:gd name="connsiteY24" fmla="*/ 919051 h 2237474"/>
              <a:gd name="connsiteX25" fmla="*/ 9577033 w 12192000"/>
              <a:gd name="connsiteY25" fmla="*/ 922857 h 2237474"/>
              <a:gd name="connsiteX26" fmla="*/ 9544189 w 12192000"/>
              <a:gd name="connsiteY26" fmla="*/ 938966 h 2237474"/>
              <a:gd name="connsiteX27" fmla="*/ 9500499 w 12192000"/>
              <a:gd name="connsiteY27" fmla="*/ 954680 h 2237474"/>
              <a:gd name="connsiteX28" fmla="*/ 9428195 w 12192000"/>
              <a:gd name="connsiteY28" fmla="*/ 986225 h 2237474"/>
              <a:gd name="connsiteX29" fmla="*/ 9410017 w 12192000"/>
              <a:gd name="connsiteY29" fmla="*/ 993931 h 2237474"/>
              <a:gd name="connsiteX30" fmla="*/ 9392919 w 12192000"/>
              <a:gd name="connsiteY30" fmla="*/ 994656 h 2237474"/>
              <a:gd name="connsiteX31" fmla="*/ 9278619 w 12192000"/>
              <a:gd name="connsiteY31" fmla="*/ 1011878 h 2237474"/>
              <a:gd name="connsiteX32" fmla="*/ 9268019 w 12192000"/>
              <a:gd name="connsiteY32" fmla="*/ 1007442 h 2237474"/>
              <a:gd name="connsiteX33" fmla="*/ 9234662 w 12192000"/>
              <a:gd name="connsiteY33" fmla="*/ 1023056 h 2237474"/>
              <a:gd name="connsiteX34" fmla="*/ 9181033 w 12192000"/>
              <a:gd name="connsiteY34" fmla="*/ 1037921 h 2237474"/>
              <a:gd name="connsiteX35" fmla="*/ 9155969 w 12192000"/>
              <a:gd name="connsiteY35" fmla="*/ 1046804 h 2237474"/>
              <a:gd name="connsiteX36" fmla="*/ 9133985 w 12192000"/>
              <a:gd name="connsiteY36" fmla="*/ 1046450 h 2237474"/>
              <a:gd name="connsiteX37" fmla="*/ 9012987 w 12192000"/>
              <a:gd name="connsiteY37" fmla="*/ 1061986 h 2237474"/>
              <a:gd name="connsiteX38" fmla="*/ 8968445 w 12192000"/>
              <a:gd name="connsiteY38" fmla="*/ 1052169 h 2237474"/>
              <a:gd name="connsiteX39" fmla="*/ 8958984 w 12192000"/>
              <a:gd name="connsiteY39" fmla="*/ 1057212 h 2237474"/>
              <a:gd name="connsiteX40" fmla="*/ 8886001 w 12192000"/>
              <a:gd name="connsiteY40" fmla="*/ 1067468 h 2237474"/>
              <a:gd name="connsiteX41" fmla="*/ 8838610 w 12192000"/>
              <a:gd name="connsiteY41" fmla="*/ 1075091 h 2237474"/>
              <a:gd name="connsiteX42" fmla="*/ 8750383 w 12192000"/>
              <a:gd name="connsiteY42" fmla="*/ 1097387 h 2237474"/>
              <a:gd name="connsiteX43" fmla="*/ 8665605 w 12192000"/>
              <a:gd name="connsiteY43" fmla="*/ 1110791 h 2237474"/>
              <a:gd name="connsiteX44" fmla="*/ 8584946 w 12192000"/>
              <a:gd name="connsiteY44" fmla="*/ 1135226 h 2237474"/>
              <a:gd name="connsiteX45" fmla="*/ 8460755 w 12192000"/>
              <a:gd name="connsiteY45" fmla="*/ 1203427 h 2237474"/>
              <a:gd name="connsiteX46" fmla="*/ 8419755 w 12192000"/>
              <a:gd name="connsiteY46" fmla="*/ 1216260 h 2237474"/>
              <a:gd name="connsiteX47" fmla="*/ 8411626 w 12192000"/>
              <a:gd name="connsiteY47" fmla="*/ 1214397 h 2237474"/>
              <a:gd name="connsiteX48" fmla="*/ 8363469 w 12192000"/>
              <a:gd name="connsiteY48" fmla="*/ 1246658 h 2237474"/>
              <a:gd name="connsiteX49" fmla="*/ 8275497 w 12192000"/>
              <a:gd name="connsiteY49" fmla="*/ 1264396 h 2237474"/>
              <a:gd name="connsiteX50" fmla="*/ 8206287 w 12192000"/>
              <a:gd name="connsiteY50" fmla="*/ 1273060 h 2237474"/>
              <a:gd name="connsiteX51" fmla="*/ 8168705 w 12192000"/>
              <a:gd name="connsiteY51" fmla="*/ 1279956 h 2237474"/>
              <a:gd name="connsiteX52" fmla="*/ 8139997 w 12192000"/>
              <a:gd name="connsiteY52" fmla="*/ 1282713 h 2237474"/>
              <a:gd name="connsiteX53" fmla="*/ 8074238 w 12192000"/>
              <a:gd name="connsiteY53" fmla="*/ 1301895 h 2237474"/>
              <a:gd name="connsiteX54" fmla="*/ 7968292 w 12192000"/>
              <a:gd name="connsiteY54" fmla="*/ 1338779 h 2237474"/>
              <a:gd name="connsiteX55" fmla="*/ 7902328 w 12192000"/>
              <a:gd name="connsiteY55" fmla="*/ 1345865 h 2237474"/>
              <a:gd name="connsiteX56" fmla="*/ 7875879 w 12192000"/>
              <a:gd name="connsiteY56" fmla="*/ 1345646 h 2237474"/>
              <a:gd name="connsiteX57" fmla="*/ 7840612 w 12192000"/>
              <a:gd name="connsiteY57" fmla="*/ 1369373 h 2237474"/>
              <a:gd name="connsiteX58" fmla="*/ 7786819 w 12192000"/>
              <a:gd name="connsiteY58" fmla="*/ 1378970 h 2237474"/>
              <a:gd name="connsiteX59" fmla="*/ 7548172 w 12192000"/>
              <a:gd name="connsiteY59" fmla="*/ 1417460 h 2237474"/>
              <a:gd name="connsiteX60" fmla="*/ 7483437 w 12192000"/>
              <a:gd name="connsiteY60" fmla="*/ 1478152 h 2237474"/>
              <a:gd name="connsiteX61" fmla="*/ 7377870 w 12192000"/>
              <a:gd name="connsiteY61" fmla="*/ 1523319 h 2237474"/>
              <a:gd name="connsiteX62" fmla="*/ 7230737 w 12192000"/>
              <a:gd name="connsiteY62" fmla="*/ 1562633 h 2237474"/>
              <a:gd name="connsiteX63" fmla="*/ 7224458 w 12192000"/>
              <a:gd name="connsiteY63" fmla="*/ 1573008 h 2237474"/>
              <a:gd name="connsiteX64" fmla="*/ 7183121 w 12192000"/>
              <a:gd name="connsiteY64" fmla="*/ 1595162 h 2237474"/>
              <a:gd name="connsiteX65" fmla="*/ 7164601 w 12192000"/>
              <a:gd name="connsiteY65" fmla="*/ 1606490 h 2237474"/>
              <a:gd name="connsiteX66" fmla="*/ 7092727 w 12192000"/>
              <a:gd name="connsiteY66" fmla="*/ 1623628 h 2237474"/>
              <a:gd name="connsiteX67" fmla="*/ 7031309 w 12192000"/>
              <a:gd name="connsiteY67" fmla="*/ 1619451 h 2237474"/>
              <a:gd name="connsiteX68" fmla="*/ 6999084 w 12192000"/>
              <a:gd name="connsiteY68" fmla="*/ 1634317 h 2237474"/>
              <a:gd name="connsiteX69" fmla="*/ 6992107 w 12192000"/>
              <a:gd name="connsiteY69" fmla="*/ 1636860 h 2237474"/>
              <a:gd name="connsiteX70" fmla="*/ 6900177 w 12192000"/>
              <a:gd name="connsiteY70" fmla="*/ 1636016 h 2237474"/>
              <a:gd name="connsiteX71" fmla="*/ 6795372 w 12192000"/>
              <a:gd name="connsiteY71" fmla="*/ 1644845 h 2237474"/>
              <a:gd name="connsiteX72" fmla="*/ 6692251 w 12192000"/>
              <a:gd name="connsiteY72" fmla="*/ 1656357 h 2237474"/>
              <a:gd name="connsiteX73" fmla="*/ 6655235 w 12192000"/>
              <a:gd name="connsiteY73" fmla="*/ 1661869 h 2237474"/>
              <a:gd name="connsiteX74" fmla="*/ 6554894 w 12192000"/>
              <a:gd name="connsiteY74" fmla="*/ 1664428 h 2237474"/>
              <a:gd name="connsiteX75" fmla="*/ 6516595 w 12192000"/>
              <a:gd name="connsiteY75" fmla="*/ 1667475 h 2237474"/>
              <a:gd name="connsiteX76" fmla="*/ 6508541 w 12192000"/>
              <a:gd name="connsiteY76" fmla="*/ 1668757 h 2237474"/>
              <a:gd name="connsiteX77" fmla="*/ 6471012 w 12192000"/>
              <a:gd name="connsiteY77" fmla="*/ 1678604 h 2237474"/>
              <a:gd name="connsiteX78" fmla="*/ 6364035 w 12192000"/>
              <a:gd name="connsiteY78" fmla="*/ 1667683 h 2237474"/>
              <a:gd name="connsiteX79" fmla="*/ 6280959 w 12192000"/>
              <a:gd name="connsiteY79" fmla="*/ 1689329 h 2237474"/>
              <a:gd name="connsiteX80" fmla="*/ 6243319 w 12192000"/>
              <a:gd name="connsiteY80" fmla="*/ 1695560 h 2237474"/>
              <a:gd name="connsiteX81" fmla="*/ 6098321 w 12192000"/>
              <a:gd name="connsiteY81" fmla="*/ 1721646 h 2237474"/>
              <a:gd name="connsiteX82" fmla="*/ 5880652 w 12192000"/>
              <a:gd name="connsiteY82" fmla="*/ 1779643 h 2237474"/>
              <a:gd name="connsiteX83" fmla="*/ 5785959 w 12192000"/>
              <a:gd name="connsiteY83" fmla="*/ 1775307 h 2237474"/>
              <a:gd name="connsiteX84" fmla="*/ 5643534 w 12192000"/>
              <a:gd name="connsiteY84" fmla="*/ 1802919 h 2237474"/>
              <a:gd name="connsiteX85" fmla="*/ 5518799 w 12192000"/>
              <a:gd name="connsiteY85" fmla="*/ 1818312 h 2237474"/>
              <a:gd name="connsiteX86" fmla="*/ 5505014 w 12192000"/>
              <a:gd name="connsiteY86" fmla="*/ 1819259 h 2237474"/>
              <a:gd name="connsiteX87" fmla="*/ 5453307 w 12192000"/>
              <a:gd name="connsiteY87" fmla="*/ 1815450 h 2237474"/>
              <a:gd name="connsiteX88" fmla="*/ 5364192 w 12192000"/>
              <a:gd name="connsiteY88" fmla="*/ 1826074 h 2237474"/>
              <a:gd name="connsiteX89" fmla="*/ 5350380 w 12192000"/>
              <a:gd name="connsiteY89" fmla="*/ 1830891 h 2237474"/>
              <a:gd name="connsiteX90" fmla="*/ 5259633 w 12192000"/>
              <a:gd name="connsiteY90" fmla="*/ 1837160 h 2237474"/>
              <a:gd name="connsiteX91" fmla="*/ 5197513 w 12192000"/>
              <a:gd name="connsiteY91" fmla="*/ 1844718 h 2237474"/>
              <a:gd name="connsiteX92" fmla="*/ 5168852 w 12192000"/>
              <a:gd name="connsiteY92" fmla="*/ 1844846 h 2237474"/>
              <a:gd name="connsiteX93" fmla="*/ 5114927 w 12192000"/>
              <a:gd name="connsiteY93" fmla="*/ 1847827 h 2237474"/>
              <a:gd name="connsiteX94" fmla="*/ 5108970 w 12192000"/>
              <a:gd name="connsiteY94" fmla="*/ 1847935 h 2237474"/>
              <a:gd name="connsiteX95" fmla="*/ 5067961 w 12192000"/>
              <a:gd name="connsiteY95" fmla="*/ 1845917 h 2237474"/>
              <a:gd name="connsiteX96" fmla="*/ 5007075 w 12192000"/>
              <a:gd name="connsiteY96" fmla="*/ 1838626 h 2237474"/>
              <a:gd name="connsiteX97" fmla="*/ 4944087 w 12192000"/>
              <a:gd name="connsiteY97" fmla="*/ 1823332 h 2237474"/>
              <a:gd name="connsiteX98" fmla="*/ 4907662 w 12192000"/>
              <a:gd name="connsiteY98" fmla="*/ 1816900 h 2237474"/>
              <a:gd name="connsiteX99" fmla="*/ 4882386 w 12192000"/>
              <a:gd name="connsiteY99" fmla="*/ 1809844 h 2237474"/>
              <a:gd name="connsiteX100" fmla="*/ 4811440 w 12192000"/>
              <a:gd name="connsiteY100" fmla="*/ 1804655 h 2237474"/>
              <a:gd name="connsiteX101" fmla="*/ 4691075 w 12192000"/>
              <a:gd name="connsiteY101" fmla="*/ 1801389 h 2237474"/>
              <a:gd name="connsiteX102" fmla="*/ 4611738 w 12192000"/>
              <a:gd name="connsiteY102" fmla="*/ 1776964 h 2237474"/>
              <a:gd name="connsiteX103" fmla="*/ 4560070 w 12192000"/>
              <a:gd name="connsiteY103" fmla="*/ 1785640 h 2237474"/>
              <a:gd name="connsiteX104" fmla="*/ 4536503 w 12192000"/>
              <a:gd name="connsiteY104" fmla="*/ 1785334 h 2237474"/>
              <a:gd name="connsiteX105" fmla="*/ 4513724 w 12192000"/>
              <a:gd name="connsiteY105" fmla="*/ 1791996 h 2237474"/>
              <a:gd name="connsiteX106" fmla="*/ 4459810 w 12192000"/>
              <a:gd name="connsiteY106" fmla="*/ 1797886 h 2237474"/>
              <a:gd name="connsiteX107" fmla="*/ 4379064 w 12192000"/>
              <a:gd name="connsiteY107" fmla="*/ 1817177 h 2237474"/>
              <a:gd name="connsiteX108" fmla="*/ 4319209 w 12192000"/>
              <a:gd name="connsiteY108" fmla="*/ 1834833 h 2237474"/>
              <a:gd name="connsiteX109" fmla="*/ 4290981 w 12192000"/>
              <a:gd name="connsiteY109" fmla="*/ 1839677 h 2237474"/>
              <a:gd name="connsiteX110" fmla="*/ 4285792 w 12192000"/>
              <a:gd name="connsiteY110" fmla="*/ 1836231 h 2237474"/>
              <a:gd name="connsiteX111" fmla="*/ 4238372 w 12192000"/>
              <a:gd name="connsiteY111" fmla="*/ 1851480 h 2237474"/>
              <a:gd name="connsiteX112" fmla="*/ 4232517 w 12192000"/>
              <a:gd name="connsiteY112" fmla="*/ 1852567 h 2237474"/>
              <a:gd name="connsiteX113" fmla="*/ 4191732 w 12192000"/>
              <a:gd name="connsiteY113" fmla="*/ 1857328 h 2237474"/>
              <a:gd name="connsiteX114" fmla="*/ 4065532 w 12192000"/>
              <a:gd name="connsiteY114" fmla="*/ 1855477 h 2237474"/>
              <a:gd name="connsiteX115" fmla="*/ 4028460 w 12192000"/>
              <a:gd name="connsiteY115" fmla="*/ 1855137 h 2237474"/>
              <a:gd name="connsiteX116" fmla="*/ 4002267 w 12192000"/>
              <a:gd name="connsiteY116" fmla="*/ 1852352 h 2237474"/>
              <a:gd name="connsiteX117" fmla="*/ 3931396 w 12192000"/>
              <a:gd name="connsiteY117" fmla="*/ 1858915 h 2237474"/>
              <a:gd name="connsiteX118" fmla="*/ 3812162 w 12192000"/>
              <a:gd name="connsiteY118" fmla="*/ 1875501 h 2237474"/>
              <a:gd name="connsiteX119" fmla="*/ 3729530 w 12192000"/>
              <a:gd name="connsiteY119" fmla="*/ 1864513 h 2237474"/>
              <a:gd name="connsiteX120" fmla="*/ 3680177 w 12192000"/>
              <a:gd name="connsiteY120" fmla="*/ 1881552 h 2237474"/>
              <a:gd name="connsiteX121" fmla="*/ 3567259 w 12192000"/>
              <a:gd name="connsiteY121" fmla="*/ 1893482 h 2237474"/>
              <a:gd name="connsiteX122" fmla="*/ 3405770 w 12192000"/>
              <a:gd name="connsiteY122" fmla="*/ 1904591 h 2237474"/>
              <a:gd name="connsiteX123" fmla="*/ 3280097 w 12192000"/>
              <a:gd name="connsiteY123" fmla="*/ 1919610 h 2237474"/>
              <a:gd name="connsiteX124" fmla="*/ 3123424 w 12192000"/>
              <a:gd name="connsiteY124" fmla="*/ 1952930 h 2237474"/>
              <a:gd name="connsiteX125" fmla="*/ 3009910 w 12192000"/>
              <a:gd name="connsiteY125" fmla="*/ 1957866 h 2237474"/>
              <a:gd name="connsiteX126" fmla="*/ 2995934 w 12192000"/>
              <a:gd name="connsiteY126" fmla="*/ 1967085 h 2237474"/>
              <a:gd name="connsiteX127" fmla="*/ 2980071 w 12192000"/>
              <a:gd name="connsiteY127" fmla="*/ 1972988 h 2237474"/>
              <a:gd name="connsiteX128" fmla="*/ 2978094 w 12192000"/>
              <a:gd name="connsiteY128" fmla="*/ 1972369 h 2237474"/>
              <a:gd name="connsiteX129" fmla="*/ 2942858 w 12192000"/>
              <a:gd name="connsiteY129" fmla="*/ 1981367 h 2237474"/>
              <a:gd name="connsiteX130" fmla="*/ 2875436 w 12192000"/>
              <a:gd name="connsiteY130" fmla="*/ 1996977 h 2237474"/>
              <a:gd name="connsiteX131" fmla="*/ 2874892 w 12192000"/>
              <a:gd name="connsiteY131" fmla="*/ 1996085 h 2237474"/>
              <a:gd name="connsiteX132" fmla="*/ 2864145 w 12192000"/>
              <a:gd name="connsiteY132" fmla="*/ 1994061 h 2237474"/>
              <a:gd name="connsiteX133" fmla="*/ 2843662 w 12192000"/>
              <a:gd name="connsiteY133" fmla="*/ 1992498 h 2237474"/>
              <a:gd name="connsiteX134" fmla="*/ 2796128 w 12192000"/>
              <a:gd name="connsiteY134" fmla="*/ 1976403 h 2237474"/>
              <a:gd name="connsiteX135" fmla="*/ 2756784 w 12192000"/>
              <a:gd name="connsiteY135" fmla="*/ 1985116 h 2237474"/>
              <a:gd name="connsiteX136" fmla="*/ 2748833 w 12192000"/>
              <a:gd name="connsiteY136" fmla="*/ 1986323 h 2237474"/>
              <a:gd name="connsiteX137" fmla="*/ 2748661 w 12192000"/>
              <a:gd name="connsiteY137" fmla="*/ 1986122 h 2237474"/>
              <a:gd name="connsiteX138" fmla="*/ 2740251 w 12192000"/>
              <a:gd name="connsiteY138" fmla="*/ 1986946 h 2237474"/>
              <a:gd name="connsiteX139" fmla="*/ 2718916 w 12192000"/>
              <a:gd name="connsiteY139" fmla="*/ 1990867 h 2237474"/>
              <a:gd name="connsiteX140" fmla="*/ 2713522 w 12192000"/>
              <a:gd name="connsiteY140" fmla="*/ 1990173 h 2237474"/>
              <a:gd name="connsiteX141" fmla="*/ 2680597 w 12192000"/>
              <a:gd name="connsiteY141" fmla="*/ 1984996 h 2237474"/>
              <a:gd name="connsiteX142" fmla="*/ 2578178 w 12192000"/>
              <a:gd name="connsiteY142" fmla="*/ 1990531 h 2237474"/>
              <a:gd name="connsiteX143" fmla="*/ 2476147 w 12192000"/>
              <a:gd name="connsiteY143" fmla="*/ 1998305 h 2237474"/>
              <a:gd name="connsiteX144" fmla="*/ 2373568 w 12192000"/>
              <a:gd name="connsiteY144" fmla="*/ 2003219 h 2237474"/>
              <a:gd name="connsiteX145" fmla="*/ 2321399 w 12192000"/>
              <a:gd name="connsiteY145" fmla="*/ 1989467 h 2237474"/>
              <a:gd name="connsiteX146" fmla="*/ 2315525 w 12192000"/>
              <a:gd name="connsiteY146" fmla="*/ 1989708 h 2237474"/>
              <a:gd name="connsiteX147" fmla="*/ 2300792 w 12192000"/>
              <a:gd name="connsiteY147" fmla="*/ 1994290 h 2237474"/>
              <a:gd name="connsiteX148" fmla="*/ 2295469 w 12192000"/>
              <a:gd name="connsiteY148" fmla="*/ 1996659 h 2237474"/>
              <a:gd name="connsiteX149" fmla="*/ 2287219 w 12192000"/>
              <a:gd name="connsiteY149" fmla="*/ 1998750 h 2237474"/>
              <a:gd name="connsiteX150" fmla="*/ 2286948 w 12192000"/>
              <a:gd name="connsiteY150" fmla="*/ 1998596 h 2237474"/>
              <a:gd name="connsiteX151" fmla="*/ 2243069 w 12192000"/>
              <a:gd name="connsiteY151" fmla="*/ 2015111 h 2237474"/>
              <a:gd name="connsiteX152" fmla="*/ 2186609 w 12192000"/>
              <a:gd name="connsiteY152" fmla="*/ 2008263 h 2237474"/>
              <a:gd name="connsiteX153" fmla="*/ 2164831 w 12192000"/>
              <a:gd name="connsiteY153" fmla="*/ 2010143 h 2237474"/>
              <a:gd name="connsiteX154" fmla="*/ 2152836 w 12192000"/>
              <a:gd name="connsiteY154" fmla="*/ 2010048 h 2237474"/>
              <a:gd name="connsiteX155" fmla="*/ 2117102 w 12192000"/>
              <a:gd name="connsiteY155" fmla="*/ 2023004 h 2237474"/>
              <a:gd name="connsiteX156" fmla="*/ 2111935 w 12192000"/>
              <a:gd name="connsiteY156" fmla="*/ 2023163 h 2237474"/>
              <a:gd name="connsiteX157" fmla="*/ 2089991 w 12192000"/>
              <a:gd name="connsiteY157" fmla="*/ 2034193 h 2237474"/>
              <a:gd name="connsiteX158" fmla="*/ 2058061 w 12192000"/>
              <a:gd name="connsiteY158" fmla="*/ 2047942 h 2237474"/>
              <a:gd name="connsiteX159" fmla="*/ 2055737 w 12192000"/>
              <a:gd name="connsiteY159" fmla="*/ 2047704 h 2237474"/>
              <a:gd name="connsiteX160" fmla="*/ 2042244 w 12192000"/>
              <a:gd name="connsiteY160" fmla="*/ 2055560 h 2237474"/>
              <a:gd name="connsiteX161" fmla="*/ 1976224 w 12192000"/>
              <a:gd name="connsiteY161" fmla="*/ 2074257 h 2237474"/>
              <a:gd name="connsiteX162" fmla="*/ 1877728 w 12192000"/>
              <a:gd name="connsiteY162" fmla="*/ 2101004 h 2237474"/>
              <a:gd name="connsiteX163" fmla="*/ 1759056 w 12192000"/>
              <a:gd name="connsiteY163" fmla="*/ 2125608 h 2237474"/>
              <a:gd name="connsiteX164" fmla="*/ 1637948 w 12192000"/>
              <a:gd name="connsiteY164" fmla="*/ 2172597 h 2237474"/>
              <a:gd name="connsiteX165" fmla="*/ 1434549 w 12192000"/>
              <a:gd name="connsiteY165" fmla="*/ 2234522 h 2237474"/>
              <a:gd name="connsiteX166" fmla="*/ 1398481 w 12192000"/>
              <a:gd name="connsiteY166" fmla="*/ 2237074 h 2237474"/>
              <a:gd name="connsiteX167" fmla="*/ 1398407 w 12192000"/>
              <a:gd name="connsiteY167" fmla="*/ 2237095 h 2237474"/>
              <a:gd name="connsiteX168" fmla="*/ 1370962 w 12192000"/>
              <a:gd name="connsiteY168" fmla="*/ 2237474 h 2237474"/>
              <a:gd name="connsiteX169" fmla="*/ 1356367 w 12192000"/>
              <a:gd name="connsiteY169" fmla="*/ 2235089 h 2237474"/>
              <a:gd name="connsiteX170" fmla="*/ 1324828 w 12192000"/>
              <a:gd name="connsiteY170" fmla="*/ 2231968 h 2237474"/>
              <a:gd name="connsiteX171" fmla="*/ 1297744 w 12192000"/>
              <a:gd name="connsiteY171" fmla="*/ 2235849 h 2237474"/>
              <a:gd name="connsiteX172" fmla="*/ 1286236 w 12192000"/>
              <a:gd name="connsiteY172" fmla="*/ 2233135 h 2237474"/>
              <a:gd name="connsiteX173" fmla="*/ 1283504 w 12192000"/>
              <a:gd name="connsiteY173" fmla="*/ 2233797 h 2237474"/>
              <a:gd name="connsiteX174" fmla="*/ 1279765 w 12192000"/>
              <a:gd name="connsiteY174" fmla="*/ 2229639 h 2237474"/>
              <a:gd name="connsiteX175" fmla="*/ 1195347 w 12192000"/>
              <a:gd name="connsiteY175" fmla="*/ 2212354 h 2237474"/>
              <a:gd name="connsiteX176" fmla="*/ 970251 w 12192000"/>
              <a:gd name="connsiteY176" fmla="*/ 2221029 h 2237474"/>
              <a:gd name="connsiteX177" fmla="*/ 812914 w 12192000"/>
              <a:gd name="connsiteY177" fmla="*/ 2202752 h 2237474"/>
              <a:gd name="connsiteX178" fmla="*/ 800195 w 12192000"/>
              <a:gd name="connsiteY178" fmla="*/ 2209407 h 2237474"/>
              <a:gd name="connsiteX179" fmla="*/ 784978 w 12192000"/>
              <a:gd name="connsiteY179" fmla="*/ 2212360 h 2237474"/>
              <a:gd name="connsiteX180" fmla="*/ 681987 w 12192000"/>
              <a:gd name="connsiteY180" fmla="*/ 2216757 h 2237474"/>
              <a:gd name="connsiteX181" fmla="*/ 669923 w 12192000"/>
              <a:gd name="connsiteY181" fmla="*/ 2211682 h 2237474"/>
              <a:gd name="connsiteX182" fmla="*/ 648680 w 12192000"/>
              <a:gd name="connsiteY182" fmla="*/ 2206229 h 2237474"/>
              <a:gd name="connsiteX183" fmla="*/ 597225 w 12192000"/>
              <a:gd name="connsiteY183" fmla="*/ 2180999 h 2237474"/>
              <a:gd name="connsiteX184" fmla="*/ 558449 w 12192000"/>
              <a:gd name="connsiteY184" fmla="*/ 2182346 h 2237474"/>
              <a:gd name="connsiteX185" fmla="*/ 550517 w 12192000"/>
              <a:gd name="connsiteY185" fmla="*/ 2182060 h 2237474"/>
              <a:gd name="connsiteX186" fmla="*/ 550309 w 12192000"/>
              <a:gd name="connsiteY186" fmla="*/ 2181825 h 2237474"/>
              <a:gd name="connsiteX187" fmla="*/ 541836 w 12192000"/>
              <a:gd name="connsiteY187" fmla="*/ 2181063 h 2237474"/>
              <a:gd name="connsiteX188" fmla="*/ 536057 w 12192000"/>
              <a:gd name="connsiteY188" fmla="*/ 2181537 h 2237474"/>
              <a:gd name="connsiteX189" fmla="*/ 520671 w 12192000"/>
              <a:gd name="connsiteY189" fmla="*/ 2180980 h 2237474"/>
              <a:gd name="connsiteX190" fmla="*/ 515024 w 12192000"/>
              <a:gd name="connsiteY190" fmla="*/ 2179258 h 2237474"/>
              <a:gd name="connsiteX191" fmla="*/ 512278 w 12192000"/>
              <a:gd name="connsiteY191" fmla="*/ 2176369 h 2237474"/>
              <a:gd name="connsiteX192" fmla="*/ 480419 w 12192000"/>
              <a:gd name="connsiteY192" fmla="*/ 2167807 h 2237474"/>
              <a:gd name="connsiteX193" fmla="*/ 413835 w 12192000"/>
              <a:gd name="connsiteY193" fmla="*/ 2156783 h 2237474"/>
              <a:gd name="connsiteX194" fmla="*/ 376513 w 12192000"/>
              <a:gd name="connsiteY194" fmla="*/ 2154014 h 2237474"/>
              <a:gd name="connsiteX195" fmla="*/ 273386 w 12192000"/>
              <a:gd name="connsiteY195" fmla="*/ 2142551 h 2237474"/>
              <a:gd name="connsiteX196" fmla="*/ 169207 w 12192000"/>
              <a:gd name="connsiteY196" fmla="*/ 2128100 h 2237474"/>
              <a:gd name="connsiteX197" fmla="*/ 93149 w 12192000"/>
              <a:gd name="connsiteY197" fmla="*/ 2105324 h 2237474"/>
              <a:gd name="connsiteX198" fmla="*/ 88109 w 12192000"/>
              <a:gd name="connsiteY198" fmla="*/ 2106704 h 2237474"/>
              <a:gd name="connsiteX199" fmla="*/ 80022 w 12192000"/>
              <a:gd name="connsiteY199" fmla="*/ 2107254 h 2237474"/>
              <a:gd name="connsiteX200" fmla="*/ 79717 w 12192000"/>
              <a:gd name="connsiteY200" fmla="*/ 2107046 h 2237474"/>
              <a:gd name="connsiteX201" fmla="*/ 72352 w 12192000"/>
              <a:gd name="connsiteY201" fmla="*/ 2107991 h 2237474"/>
              <a:gd name="connsiteX202" fmla="*/ 37645 w 12192000"/>
              <a:gd name="connsiteY202" fmla="*/ 2115401 h 2237474"/>
              <a:gd name="connsiteX203" fmla="*/ 4572 w 12192000"/>
              <a:gd name="connsiteY203" fmla="*/ 2111091 h 2237474"/>
              <a:gd name="connsiteX204" fmla="*/ 0 w 12192000"/>
              <a:gd name="connsiteY204" fmla="*/ 2110468 h 2237474"/>
              <a:gd name="connsiteX205" fmla="*/ 0 w 12192000"/>
              <a:gd name="connsiteY20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834800 w 12192000"/>
              <a:gd name="connsiteY7" fmla="*/ 747840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34688 w 12192000"/>
              <a:gd name="connsiteY13" fmla="*/ 757726 h 2237474"/>
              <a:gd name="connsiteX14" fmla="*/ 10805004 w 12192000"/>
              <a:gd name="connsiteY14" fmla="*/ 757573 h 2237474"/>
              <a:gd name="connsiteX15" fmla="*/ 10739478 w 12192000"/>
              <a:gd name="connsiteY15" fmla="*/ 776841 h 2237474"/>
              <a:gd name="connsiteX16" fmla="*/ 10458762 w 12192000"/>
              <a:gd name="connsiteY16" fmla="*/ 755400 h 2237474"/>
              <a:gd name="connsiteX17" fmla="*/ 10211200 w 12192000"/>
              <a:gd name="connsiteY17" fmla="*/ 767513 h 2237474"/>
              <a:gd name="connsiteX18" fmla="*/ 10167995 w 12192000"/>
              <a:gd name="connsiteY18" fmla="*/ 760843 h 2237474"/>
              <a:gd name="connsiteX19" fmla="*/ 9997044 w 12192000"/>
              <a:gd name="connsiteY19" fmla="*/ 780129 h 2237474"/>
              <a:gd name="connsiteX20" fmla="*/ 9943887 w 12192000"/>
              <a:gd name="connsiteY20" fmla="*/ 804141 h 2237474"/>
              <a:gd name="connsiteX21" fmla="*/ 9918248 w 12192000"/>
              <a:gd name="connsiteY21" fmla="*/ 816628 h 2237474"/>
              <a:gd name="connsiteX22" fmla="*/ 9767091 w 12192000"/>
              <a:gd name="connsiteY22" fmla="*/ 870550 h 2237474"/>
              <a:gd name="connsiteX23" fmla="*/ 9683005 w 12192000"/>
              <a:gd name="connsiteY23" fmla="*/ 894128 h 2237474"/>
              <a:gd name="connsiteX24" fmla="*/ 9594438 w 12192000"/>
              <a:gd name="connsiteY24" fmla="*/ 919051 h 2237474"/>
              <a:gd name="connsiteX25" fmla="*/ 9577033 w 12192000"/>
              <a:gd name="connsiteY25" fmla="*/ 922857 h 2237474"/>
              <a:gd name="connsiteX26" fmla="*/ 9544189 w 12192000"/>
              <a:gd name="connsiteY26" fmla="*/ 938966 h 2237474"/>
              <a:gd name="connsiteX27" fmla="*/ 9500499 w 12192000"/>
              <a:gd name="connsiteY27" fmla="*/ 954680 h 2237474"/>
              <a:gd name="connsiteX28" fmla="*/ 9428195 w 12192000"/>
              <a:gd name="connsiteY28" fmla="*/ 986225 h 2237474"/>
              <a:gd name="connsiteX29" fmla="*/ 9410017 w 12192000"/>
              <a:gd name="connsiteY29" fmla="*/ 993931 h 2237474"/>
              <a:gd name="connsiteX30" fmla="*/ 9392919 w 12192000"/>
              <a:gd name="connsiteY30" fmla="*/ 994656 h 2237474"/>
              <a:gd name="connsiteX31" fmla="*/ 9278619 w 12192000"/>
              <a:gd name="connsiteY31" fmla="*/ 1011878 h 2237474"/>
              <a:gd name="connsiteX32" fmla="*/ 9268019 w 12192000"/>
              <a:gd name="connsiteY32" fmla="*/ 1007442 h 2237474"/>
              <a:gd name="connsiteX33" fmla="*/ 9234662 w 12192000"/>
              <a:gd name="connsiteY33" fmla="*/ 1023056 h 2237474"/>
              <a:gd name="connsiteX34" fmla="*/ 9181033 w 12192000"/>
              <a:gd name="connsiteY34" fmla="*/ 1037921 h 2237474"/>
              <a:gd name="connsiteX35" fmla="*/ 9155969 w 12192000"/>
              <a:gd name="connsiteY35" fmla="*/ 1046804 h 2237474"/>
              <a:gd name="connsiteX36" fmla="*/ 9133985 w 12192000"/>
              <a:gd name="connsiteY36" fmla="*/ 1046450 h 2237474"/>
              <a:gd name="connsiteX37" fmla="*/ 9012987 w 12192000"/>
              <a:gd name="connsiteY37" fmla="*/ 1061986 h 2237474"/>
              <a:gd name="connsiteX38" fmla="*/ 8968445 w 12192000"/>
              <a:gd name="connsiteY38" fmla="*/ 1052169 h 2237474"/>
              <a:gd name="connsiteX39" fmla="*/ 8958984 w 12192000"/>
              <a:gd name="connsiteY39" fmla="*/ 1057212 h 2237474"/>
              <a:gd name="connsiteX40" fmla="*/ 8886001 w 12192000"/>
              <a:gd name="connsiteY40" fmla="*/ 1067468 h 2237474"/>
              <a:gd name="connsiteX41" fmla="*/ 8838610 w 12192000"/>
              <a:gd name="connsiteY41" fmla="*/ 1075091 h 2237474"/>
              <a:gd name="connsiteX42" fmla="*/ 8750383 w 12192000"/>
              <a:gd name="connsiteY42" fmla="*/ 1097387 h 2237474"/>
              <a:gd name="connsiteX43" fmla="*/ 8665605 w 12192000"/>
              <a:gd name="connsiteY43" fmla="*/ 1110791 h 2237474"/>
              <a:gd name="connsiteX44" fmla="*/ 8584946 w 12192000"/>
              <a:gd name="connsiteY44" fmla="*/ 1135226 h 2237474"/>
              <a:gd name="connsiteX45" fmla="*/ 8460755 w 12192000"/>
              <a:gd name="connsiteY45" fmla="*/ 1203427 h 2237474"/>
              <a:gd name="connsiteX46" fmla="*/ 8419755 w 12192000"/>
              <a:gd name="connsiteY46" fmla="*/ 1216260 h 2237474"/>
              <a:gd name="connsiteX47" fmla="*/ 8411626 w 12192000"/>
              <a:gd name="connsiteY47" fmla="*/ 1214397 h 2237474"/>
              <a:gd name="connsiteX48" fmla="*/ 8363469 w 12192000"/>
              <a:gd name="connsiteY48" fmla="*/ 1246658 h 2237474"/>
              <a:gd name="connsiteX49" fmla="*/ 8275497 w 12192000"/>
              <a:gd name="connsiteY49" fmla="*/ 1264396 h 2237474"/>
              <a:gd name="connsiteX50" fmla="*/ 8206287 w 12192000"/>
              <a:gd name="connsiteY50" fmla="*/ 1273060 h 2237474"/>
              <a:gd name="connsiteX51" fmla="*/ 8168705 w 12192000"/>
              <a:gd name="connsiteY51" fmla="*/ 1279956 h 2237474"/>
              <a:gd name="connsiteX52" fmla="*/ 8139997 w 12192000"/>
              <a:gd name="connsiteY52" fmla="*/ 1282713 h 2237474"/>
              <a:gd name="connsiteX53" fmla="*/ 8074238 w 12192000"/>
              <a:gd name="connsiteY53" fmla="*/ 1301895 h 2237474"/>
              <a:gd name="connsiteX54" fmla="*/ 7968292 w 12192000"/>
              <a:gd name="connsiteY54" fmla="*/ 1338779 h 2237474"/>
              <a:gd name="connsiteX55" fmla="*/ 7902328 w 12192000"/>
              <a:gd name="connsiteY55" fmla="*/ 1345865 h 2237474"/>
              <a:gd name="connsiteX56" fmla="*/ 7875879 w 12192000"/>
              <a:gd name="connsiteY56" fmla="*/ 1345646 h 2237474"/>
              <a:gd name="connsiteX57" fmla="*/ 7840612 w 12192000"/>
              <a:gd name="connsiteY57" fmla="*/ 1369373 h 2237474"/>
              <a:gd name="connsiteX58" fmla="*/ 7786819 w 12192000"/>
              <a:gd name="connsiteY58" fmla="*/ 1378970 h 2237474"/>
              <a:gd name="connsiteX59" fmla="*/ 7548172 w 12192000"/>
              <a:gd name="connsiteY59" fmla="*/ 1417460 h 2237474"/>
              <a:gd name="connsiteX60" fmla="*/ 7483437 w 12192000"/>
              <a:gd name="connsiteY60" fmla="*/ 1478152 h 2237474"/>
              <a:gd name="connsiteX61" fmla="*/ 7377870 w 12192000"/>
              <a:gd name="connsiteY61" fmla="*/ 1523319 h 2237474"/>
              <a:gd name="connsiteX62" fmla="*/ 7230737 w 12192000"/>
              <a:gd name="connsiteY62" fmla="*/ 1562633 h 2237474"/>
              <a:gd name="connsiteX63" fmla="*/ 7224458 w 12192000"/>
              <a:gd name="connsiteY63" fmla="*/ 1573008 h 2237474"/>
              <a:gd name="connsiteX64" fmla="*/ 7183121 w 12192000"/>
              <a:gd name="connsiteY64" fmla="*/ 1595162 h 2237474"/>
              <a:gd name="connsiteX65" fmla="*/ 7164601 w 12192000"/>
              <a:gd name="connsiteY65" fmla="*/ 1606490 h 2237474"/>
              <a:gd name="connsiteX66" fmla="*/ 7092727 w 12192000"/>
              <a:gd name="connsiteY66" fmla="*/ 1623628 h 2237474"/>
              <a:gd name="connsiteX67" fmla="*/ 7031309 w 12192000"/>
              <a:gd name="connsiteY67" fmla="*/ 1619451 h 2237474"/>
              <a:gd name="connsiteX68" fmla="*/ 6999084 w 12192000"/>
              <a:gd name="connsiteY68" fmla="*/ 1634317 h 2237474"/>
              <a:gd name="connsiteX69" fmla="*/ 6992107 w 12192000"/>
              <a:gd name="connsiteY69" fmla="*/ 1636860 h 2237474"/>
              <a:gd name="connsiteX70" fmla="*/ 6900177 w 12192000"/>
              <a:gd name="connsiteY70" fmla="*/ 1636016 h 2237474"/>
              <a:gd name="connsiteX71" fmla="*/ 6795372 w 12192000"/>
              <a:gd name="connsiteY71" fmla="*/ 1644845 h 2237474"/>
              <a:gd name="connsiteX72" fmla="*/ 6692251 w 12192000"/>
              <a:gd name="connsiteY72" fmla="*/ 1656357 h 2237474"/>
              <a:gd name="connsiteX73" fmla="*/ 6655235 w 12192000"/>
              <a:gd name="connsiteY73" fmla="*/ 1661869 h 2237474"/>
              <a:gd name="connsiteX74" fmla="*/ 6554894 w 12192000"/>
              <a:gd name="connsiteY74" fmla="*/ 1664428 h 2237474"/>
              <a:gd name="connsiteX75" fmla="*/ 6516595 w 12192000"/>
              <a:gd name="connsiteY75" fmla="*/ 1667475 h 2237474"/>
              <a:gd name="connsiteX76" fmla="*/ 6508541 w 12192000"/>
              <a:gd name="connsiteY76" fmla="*/ 1668757 h 2237474"/>
              <a:gd name="connsiteX77" fmla="*/ 6471012 w 12192000"/>
              <a:gd name="connsiteY77" fmla="*/ 1678604 h 2237474"/>
              <a:gd name="connsiteX78" fmla="*/ 6364035 w 12192000"/>
              <a:gd name="connsiteY78" fmla="*/ 1667683 h 2237474"/>
              <a:gd name="connsiteX79" fmla="*/ 6280959 w 12192000"/>
              <a:gd name="connsiteY79" fmla="*/ 1689329 h 2237474"/>
              <a:gd name="connsiteX80" fmla="*/ 6243319 w 12192000"/>
              <a:gd name="connsiteY80" fmla="*/ 1695560 h 2237474"/>
              <a:gd name="connsiteX81" fmla="*/ 6098321 w 12192000"/>
              <a:gd name="connsiteY81" fmla="*/ 1721646 h 2237474"/>
              <a:gd name="connsiteX82" fmla="*/ 5880652 w 12192000"/>
              <a:gd name="connsiteY82" fmla="*/ 1779643 h 2237474"/>
              <a:gd name="connsiteX83" fmla="*/ 5785959 w 12192000"/>
              <a:gd name="connsiteY83" fmla="*/ 1775307 h 2237474"/>
              <a:gd name="connsiteX84" fmla="*/ 5643534 w 12192000"/>
              <a:gd name="connsiteY84" fmla="*/ 1802919 h 2237474"/>
              <a:gd name="connsiteX85" fmla="*/ 5518799 w 12192000"/>
              <a:gd name="connsiteY85" fmla="*/ 1818312 h 2237474"/>
              <a:gd name="connsiteX86" fmla="*/ 5505014 w 12192000"/>
              <a:gd name="connsiteY86" fmla="*/ 1819259 h 2237474"/>
              <a:gd name="connsiteX87" fmla="*/ 5453307 w 12192000"/>
              <a:gd name="connsiteY87" fmla="*/ 1815450 h 2237474"/>
              <a:gd name="connsiteX88" fmla="*/ 5364192 w 12192000"/>
              <a:gd name="connsiteY88" fmla="*/ 1826074 h 2237474"/>
              <a:gd name="connsiteX89" fmla="*/ 5350380 w 12192000"/>
              <a:gd name="connsiteY89" fmla="*/ 1830891 h 2237474"/>
              <a:gd name="connsiteX90" fmla="*/ 5259633 w 12192000"/>
              <a:gd name="connsiteY90" fmla="*/ 1837160 h 2237474"/>
              <a:gd name="connsiteX91" fmla="*/ 5197513 w 12192000"/>
              <a:gd name="connsiteY91" fmla="*/ 1844718 h 2237474"/>
              <a:gd name="connsiteX92" fmla="*/ 5168852 w 12192000"/>
              <a:gd name="connsiteY92" fmla="*/ 1844846 h 2237474"/>
              <a:gd name="connsiteX93" fmla="*/ 5114927 w 12192000"/>
              <a:gd name="connsiteY93" fmla="*/ 1847827 h 2237474"/>
              <a:gd name="connsiteX94" fmla="*/ 5108970 w 12192000"/>
              <a:gd name="connsiteY94" fmla="*/ 1847935 h 2237474"/>
              <a:gd name="connsiteX95" fmla="*/ 5067961 w 12192000"/>
              <a:gd name="connsiteY95" fmla="*/ 1845917 h 2237474"/>
              <a:gd name="connsiteX96" fmla="*/ 5007075 w 12192000"/>
              <a:gd name="connsiteY96" fmla="*/ 1838626 h 2237474"/>
              <a:gd name="connsiteX97" fmla="*/ 4944087 w 12192000"/>
              <a:gd name="connsiteY97" fmla="*/ 1823332 h 2237474"/>
              <a:gd name="connsiteX98" fmla="*/ 4907662 w 12192000"/>
              <a:gd name="connsiteY98" fmla="*/ 1816900 h 2237474"/>
              <a:gd name="connsiteX99" fmla="*/ 4882386 w 12192000"/>
              <a:gd name="connsiteY99" fmla="*/ 1809844 h 2237474"/>
              <a:gd name="connsiteX100" fmla="*/ 4811440 w 12192000"/>
              <a:gd name="connsiteY100" fmla="*/ 1804655 h 2237474"/>
              <a:gd name="connsiteX101" fmla="*/ 4691075 w 12192000"/>
              <a:gd name="connsiteY101" fmla="*/ 1801389 h 2237474"/>
              <a:gd name="connsiteX102" fmla="*/ 4611738 w 12192000"/>
              <a:gd name="connsiteY102" fmla="*/ 1776964 h 2237474"/>
              <a:gd name="connsiteX103" fmla="*/ 4560070 w 12192000"/>
              <a:gd name="connsiteY103" fmla="*/ 1785640 h 2237474"/>
              <a:gd name="connsiteX104" fmla="*/ 4536503 w 12192000"/>
              <a:gd name="connsiteY104" fmla="*/ 1785334 h 2237474"/>
              <a:gd name="connsiteX105" fmla="*/ 4513724 w 12192000"/>
              <a:gd name="connsiteY105" fmla="*/ 1791996 h 2237474"/>
              <a:gd name="connsiteX106" fmla="*/ 4459810 w 12192000"/>
              <a:gd name="connsiteY106" fmla="*/ 1797886 h 2237474"/>
              <a:gd name="connsiteX107" fmla="*/ 4379064 w 12192000"/>
              <a:gd name="connsiteY107" fmla="*/ 1817177 h 2237474"/>
              <a:gd name="connsiteX108" fmla="*/ 4319209 w 12192000"/>
              <a:gd name="connsiteY108" fmla="*/ 1834833 h 2237474"/>
              <a:gd name="connsiteX109" fmla="*/ 4290981 w 12192000"/>
              <a:gd name="connsiteY109" fmla="*/ 1839677 h 2237474"/>
              <a:gd name="connsiteX110" fmla="*/ 4285792 w 12192000"/>
              <a:gd name="connsiteY110" fmla="*/ 1836231 h 2237474"/>
              <a:gd name="connsiteX111" fmla="*/ 4238372 w 12192000"/>
              <a:gd name="connsiteY111" fmla="*/ 1851480 h 2237474"/>
              <a:gd name="connsiteX112" fmla="*/ 4232517 w 12192000"/>
              <a:gd name="connsiteY112" fmla="*/ 1852567 h 2237474"/>
              <a:gd name="connsiteX113" fmla="*/ 4191732 w 12192000"/>
              <a:gd name="connsiteY113" fmla="*/ 1857328 h 2237474"/>
              <a:gd name="connsiteX114" fmla="*/ 4065532 w 12192000"/>
              <a:gd name="connsiteY114" fmla="*/ 1855477 h 2237474"/>
              <a:gd name="connsiteX115" fmla="*/ 4028460 w 12192000"/>
              <a:gd name="connsiteY115" fmla="*/ 1855137 h 2237474"/>
              <a:gd name="connsiteX116" fmla="*/ 4002267 w 12192000"/>
              <a:gd name="connsiteY116" fmla="*/ 1852352 h 2237474"/>
              <a:gd name="connsiteX117" fmla="*/ 3931396 w 12192000"/>
              <a:gd name="connsiteY117" fmla="*/ 1858915 h 2237474"/>
              <a:gd name="connsiteX118" fmla="*/ 3812162 w 12192000"/>
              <a:gd name="connsiteY118" fmla="*/ 1875501 h 2237474"/>
              <a:gd name="connsiteX119" fmla="*/ 3729530 w 12192000"/>
              <a:gd name="connsiteY119" fmla="*/ 1864513 h 2237474"/>
              <a:gd name="connsiteX120" fmla="*/ 3680177 w 12192000"/>
              <a:gd name="connsiteY120" fmla="*/ 1881552 h 2237474"/>
              <a:gd name="connsiteX121" fmla="*/ 3567259 w 12192000"/>
              <a:gd name="connsiteY121" fmla="*/ 1893482 h 2237474"/>
              <a:gd name="connsiteX122" fmla="*/ 3405770 w 12192000"/>
              <a:gd name="connsiteY122" fmla="*/ 1904591 h 2237474"/>
              <a:gd name="connsiteX123" fmla="*/ 3280097 w 12192000"/>
              <a:gd name="connsiteY123" fmla="*/ 1919610 h 2237474"/>
              <a:gd name="connsiteX124" fmla="*/ 3123424 w 12192000"/>
              <a:gd name="connsiteY124" fmla="*/ 1952930 h 2237474"/>
              <a:gd name="connsiteX125" fmla="*/ 3009910 w 12192000"/>
              <a:gd name="connsiteY125" fmla="*/ 1957866 h 2237474"/>
              <a:gd name="connsiteX126" fmla="*/ 2995934 w 12192000"/>
              <a:gd name="connsiteY126" fmla="*/ 1967085 h 2237474"/>
              <a:gd name="connsiteX127" fmla="*/ 2980071 w 12192000"/>
              <a:gd name="connsiteY127" fmla="*/ 1972988 h 2237474"/>
              <a:gd name="connsiteX128" fmla="*/ 2978094 w 12192000"/>
              <a:gd name="connsiteY128" fmla="*/ 1972369 h 2237474"/>
              <a:gd name="connsiteX129" fmla="*/ 2942858 w 12192000"/>
              <a:gd name="connsiteY129" fmla="*/ 1981367 h 2237474"/>
              <a:gd name="connsiteX130" fmla="*/ 2875436 w 12192000"/>
              <a:gd name="connsiteY130" fmla="*/ 1996977 h 2237474"/>
              <a:gd name="connsiteX131" fmla="*/ 2874892 w 12192000"/>
              <a:gd name="connsiteY131" fmla="*/ 1996085 h 2237474"/>
              <a:gd name="connsiteX132" fmla="*/ 2864145 w 12192000"/>
              <a:gd name="connsiteY132" fmla="*/ 1994061 h 2237474"/>
              <a:gd name="connsiteX133" fmla="*/ 2843662 w 12192000"/>
              <a:gd name="connsiteY133" fmla="*/ 1992498 h 2237474"/>
              <a:gd name="connsiteX134" fmla="*/ 2796128 w 12192000"/>
              <a:gd name="connsiteY134" fmla="*/ 1976403 h 2237474"/>
              <a:gd name="connsiteX135" fmla="*/ 2756784 w 12192000"/>
              <a:gd name="connsiteY135" fmla="*/ 1985116 h 2237474"/>
              <a:gd name="connsiteX136" fmla="*/ 2748833 w 12192000"/>
              <a:gd name="connsiteY136" fmla="*/ 1986323 h 2237474"/>
              <a:gd name="connsiteX137" fmla="*/ 2748661 w 12192000"/>
              <a:gd name="connsiteY137" fmla="*/ 1986122 h 2237474"/>
              <a:gd name="connsiteX138" fmla="*/ 2740251 w 12192000"/>
              <a:gd name="connsiteY138" fmla="*/ 1986946 h 2237474"/>
              <a:gd name="connsiteX139" fmla="*/ 2718916 w 12192000"/>
              <a:gd name="connsiteY139" fmla="*/ 1990867 h 2237474"/>
              <a:gd name="connsiteX140" fmla="*/ 2713522 w 12192000"/>
              <a:gd name="connsiteY140" fmla="*/ 1990173 h 2237474"/>
              <a:gd name="connsiteX141" fmla="*/ 2680597 w 12192000"/>
              <a:gd name="connsiteY141" fmla="*/ 1984996 h 2237474"/>
              <a:gd name="connsiteX142" fmla="*/ 2578178 w 12192000"/>
              <a:gd name="connsiteY142" fmla="*/ 1990531 h 2237474"/>
              <a:gd name="connsiteX143" fmla="*/ 2476147 w 12192000"/>
              <a:gd name="connsiteY143" fmla="*/ 1998305 h 2237474"/>
              <a:gd name="connsiteX144" fmla="*/ 2373568 w 12192000"/>
              <a:gd name="connsiteY144" fmla="*/ 2003219 h 2237474"/>
              <a:gd name="connsiteX145" fmla="*/ 2321399 w 12192000"/>
              <a:gd name="connsiteY145" fmla="*/ 1989467 h 2237474"/>
              <a:gd name="connsiteX146" fmla="*/ 2315525 w 12192000"/>
              <a:gd name="connsiteY146" fmla="*/ 1989708 h 2237474"/>
              <a:gd name="connsiteX147" fmla="*/ 2300792 w 12192000"/>
              <a:gd name="connsiteY147" fmla="*/ 1994290 h 2237474"/>
              <a:gd name="connsiteX148" fmla="*/ 2295469 w 12192000"/>
              <a:gd name="connsiteY148" fmla="*/ 1996659 h 2237474"/>
              <a:gd name="connsiteX149" fmla="*/ 2287219 w 12192000"/>
              <a:gd name="connsiteY149" fmla="*/ 1998750 h 2237474"/>
              <a:gd name="connsiteX150" fmla="*/ 2286948 w 12192000"/>
              <a:gd name="connsiteY150" fmla="*/ 1998596 h 2237474"/>
              <a:gd name="connsiteX151" fmla="*/ 2243069 w 12192000"/>
              <a:gd name="connsiteY151" fmla="*/ 2015111 h 2237474"/>
              <a:gd name="connsiteX152" fmla="*/ 2186609 w 12192000"/>
              <a:gd name="connsiteY152" fmla="*/ 2008263 h 2237474"/>
              <a:gd name="connsiteX153" fmla="*/ 2164831 w 12192000"/>
              <a:gd name="connsiteY153" fmla="*/ 2010143 h 2237474"/>
              <a:gd name="connsiteX154" fmla="*/ 2152836 w 12192000"/>
              <a:gd name="connsiteY154" fmla="*/ 2010048 h 2237474"/>
              <a:gd name="connsiteX155" fmla="*/ 2117102 w 12192000"/>
              <a:gd name="connsiteY155" fmla="*/ 2023004 h 2237474"/>
              <a:gd name="connsiteX156" fmla="*/ 2111935 w 12192000"/>
              <a:gd name="connsiteY156" fmla="*/ 2023163 h 2237474"/>
              <a:gd name="connsiteX157" fmla="*/ 2089991 w 12192000"/>
              <a:gd name="connsiteY157" fmla="*/ 2034193 h 2237474"/>
              <a:gd name="connsiteX158" fmla="*/ 2058061 w 12192000"/>
              <a:gd name="connsiteY158" fmla="*/ 2047942 h 2237474"/>
              <a:gd name="connsiteX159" fmla="*/ 2055737 w 12192000"/>
              <a:gd name="connsiteY159" fmla="*/ 2047704 h 2237474"/>
              <a:gd name="connsiteX160" fmla="*/ 2042244 w 12192000"/>
              <a:gd name="connsiteY160" fmla="*/ 2055560 h 2237474"/>
              <a:gd name="connsiteX161" fmla="*/ 1976224 w 12192000"/>
              <a:gd name="connsiteY161" fmla="*/ 2074257 h 2237474"/>
              <a:gd name="connsiteX162" fmla="*/ 1877728 w 12192000"/>
              <a:gd name="connsiteY162" fmla="*/ 2101004 h 2237474"/>
              <a:gd name="connsiteX163" fmla="*/ 1759056 w 12192000"/>
              <a:gd name="connsiteY163" fmla="*/ 2125608 h 2237474"/>
              <a:gd name="connsiteX164" fmla="*/ 1637948 w 12192000"/>
              <a:gd name="connsiteY164" fmla="*/ 2172597 h 2237474"/>
              <a:gd name="connsiteX165" fmla="*/ 1434549 w 12192000"/>
              <a:gd name="connsiteY165" fmla="*/ 2234522 h 2237474"/>
              <a:gd name="connsiteX166" fmla="*/ 1398481 w 12192000"/>
              <a:gd name="connsiteY166" fmla="*/ 2237074 h 2237474"/>
              <a:gd name="connsiteX167" fmla="*/ 1398407 w 12192000"/>
              <a:gd name="connsiteY167" fmla="*/ 2237095 h 2237474"/>
              <a:gd name="connsiteX168" fmla="*/ 1370962 w 12192000"/>
              <a:gd name="connsiteY168" fmla="*/ 2237474 h 2237474"/>
              <a:gd name="connsiteX169" fmla="*/ 1356367 w 12192000"/>
              <a:gd name="connsiteY169" fmla="*/ 2235089 h 2237474"/>
              <a:gd name="connsiteX170" fmla="*/ 1324828 w 12192000"/>
              <a:gd name="connsiteY170" fmla="*/ 2231968 h 2237474"/>
              <a:gd name="connsiteX171" fmla="*/ 1297744 w 12192000"/>
              <a:gd name="connsiteY171" fmla="*/ 2235849 h 2237474"/>
              <a:gd name="connsiteX172" fmla="*/ 1286236 w 12192000"/>
              <a:gd name="connsiteY172" fmla="*/ 2233135 h 2237474"/>
              <a:gd name="connsiteX173" fmla="*/ 1283504 w 12192000"/>
              <a:gd name="connsiteY173" fmla="*/ 2233797 h 2237474"/>
              <a:gd name="connsiteX174" fmla="*/ 1279765 w 12192000"/>
              <a:gd name="connsiteY174" fmla="*/ 2229639 h 2237474"/>
              <a:gd name="connsiteX175" fmla="*/ 1195347 w 12192000"/>
              <a:gd name="connsiteY175" fmla="*/ 2212354 h 2237474"/>
              <a:gd name="connsiteX176" fmla="*/ 970251 w 12192000"/>
              <a:gd name="connsiteY176" fmla="*/ 2221029 h 2237474"/>
              <a:gd name="connsiteX177" fmla="*/ 812914 w 12192000"/>
              <a:gd name="connsiteY177" fmla="*/ 2202752 h 2237474"/>
              <a:gd name="connsiteX178" fmla="*/ 800195 w 12192000"/>
              <a:gd name="connsiteY178" fmla="*/ 2209407 h 2237474"/>
              <a:gd name="connsiteX179" fmla="*/ 784978 w 12192000"/>
              <a:gd name="connsiteY179" fmla="*/ 2212360 h 2237474"/>
              <a:gd name="connsiteX180" fmla="*/ 681987 w 12192000"/>
              <a:gd name="connsiteY180" fmla="*/ 2216757 h 2237474"/>
              <a:gd name="connsiteX181" fmla="*/ 669923 w 12192000"/>
              <a:gd name="connsiteY181" fmla="*/ 2211682 h 2237474"/>
              <a:gd name="connsiteX182" fmla="*/ 648680 w 12192000"/>
              <a:gd name="connsiteY182" fmla="*/ 2206229 h 2237474"/>
              <a:gd name="connsiteX183" fmla="*/ 597225 w 12192000"/>
              <a:gd name="connsiteY183" fmla="*/ 2180999 h 2237474"/>
              <a:gd name="connsiteX184" fmla="*/ 558449 w 12192000"/>
              <a:gd name="connsiteY184" fmla="*/ 2182346 h 2237474"/>
              <a:gd name="connsiteX185" fmla="*/ 550517 w 12192000"/>
              <a:gd name="connsiteY185" fmla="*/ 2182060 h 2237474"/>
              <a:gd name="connsiteX186" fmla="*/ 550309 w 12192000"/>
              <a:gd name="connsiteY186" fmla="*/ 2181825 h 2237474"/>
              <a:gd name="connsiteX187" fmla="*/ 541836 w 12192000"/>
              <a:gd name="connsiteY187" fmla="*/ 2181063 h 2237474"/>
              <a:gd name="connsiteX188" fmla="*/ 536057 w 12192000"/>
              <a:gd name="connsiteY188" fmla="*/ 2181537 h 2237474"/>
              <a:gd name="connsiteX189" fmla="*/ 520671 w 12192000"/>
              <a:gd name="connsiteY189" fmla="*/ 2180980 h 2237474"/>
              <a:gd name="connsiteX190" fmla="*/ 515024 w 12192000"/>
              <a:gd name="connsiteY190" fmla="*/ 2179258 h 2237474"/>
              <a:gd name="connsiteX191" fmla="*/ 512278 w 12192000"/>
              <a:gd name="connsiteY191" fmla="*/ 2176369 h 2237474"/>
              <a:gd name="connsiteX192" fmla="*/ 480419 w 12192000"/>
              <a:gd name="connsiteY192" fmla="*/ 2167807 h 2237474"/>
              <a:gd name="connsiteX193" fmla="*/ 413835 w 12192000"/>
              <a:gd name="connsiteY193" fmla="*/ 2156783 h 2237474"/>
              <a:gd name="connsiteX194" fmla="*/ 376513 w 12192000"/>
              <a:gd name="connsiteY194" fmla="*/ 2154014 h 2237474"/>
              <a:gd name="connsiteX195" fmla="*/ 273386 w 12192000"/>
              <a:gd name="connsiteY195" fmla="*/ 2142551 h 2237474"/>
              <a:gd name="connsiteX196" fmla="*/ 169207 w 12192000"/>
              <a:gd name="connsiteY196" fmla="*/ 2128100 h 2237474"/>
              <a:gd name="connsiteX197" fmla="*/ 93149 w 12192000"/>
              <a:gd name="connsiteY197" fmla="*/ 2105324 h 2237474"/>
              <a:gd name="connsiteX198" fmla="*/ 88109 w 12192000"/>
              <a:gd name="connsiteY198" fmla="*/ 2106704 h 2237474"/>
              <a:gd name="connsiteX199" fmla="*/ 80022 w 12192000"/>
              <a:gd name="connsiteY199" fmla="*/ 2107254 h 2237474"/>
              <a:gd name="connsiteX200" fmla="*/ 79717 w 12192000"/>
              <a:gd name="connsiteY200" fmla="*/ 2107046 h 2237474"/>
              <a:gd name="connsiteX201" fmla="*/ 72352 w 12192000"/>
              <a:gd name="connsiteY201" fmla="*/ 2107991 h 2237474"/>
              <a:gd name="connsiteX202" fmla="*/ 37645 w 12192000"/>
              <a:gd name="connsiteY202" fmla="*/ 2115401 h 2237474"/>
              <a:gd name="connsiteX203" fmla="*/ 4572 w 12192000"/>
              <a:gd name="connsiteY203" fmla="*/ 2111091 h 2237474"/>
              <a:gd name="connsiteX204" fmla="*/ 0 w 12192000"/>
              <a:gd name="connsiteY204" fmla="*/ 2110468 h 2237474"/>
              <a:gd name="connsiteX205" fmla="*/ 0 w 12192000"/>
              <a:gd name="connsiteY20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99084 w 12192000"/>
              <a:gd name="connsiteY67" fmla="*/ 1634317 h 2237474"/>
              <a:gd name="connsiteX68" fmla="*/ 6992107 w 12192000"/>
              <a:gd name="connsiteY68" fmla="*/ 1636860 h 2237474"/>
              <a:gd name="connsiteX69" fmla="*/ 6900177 w 12192000"/>
              <a:gd name="connsiteY69" fmla="*/ 1636016 h 2237474"/>
              <a:gd name="connsiteX70" fmla="*/ 6795372 w 12192000"/>
              <a:gd name="connsiteY70" fmla="*/ 1644845 h 2237474"/>
              <a:gd name="connsiteX71" fmla="*/ 6692251 w 12192000"/>
              <a:gd name="connsiteY71" fmla="*/ 1656357 h 2237474"/>
              <a:gd name="connsiteX72" fmla="*/ 6655235 w 12192000"/>
              <a:gd name="connsiteY72" fmla="*/ 1661869 h 2237474"/>
              <a:gd name="connsiteX73" fmla="*/ 6554894 w 12192000"/>
              <a:gd name="connsiteY73" fmla="*/ 1664428 h 2237474"/>
              <a:gd name="connsiteX74" fmla="*/ 6516595 w 12192000"/>
              <a:gd name="connsiteY74" fmla="*/ 1667475 h 2237474"/>
              <a:gd name="connsiteX75" fmla="*/ 6508541 w 12192000"/>
              <a:gd name="connsiteY75" fmla="*/ 1668757 h 2237474"/>
              <a:gd name="connsiteX76" fmla="*/ 6471012 w 12192000"/>
              <a:gd name="connsiteY76" fmla="*/ 1678604 h 2237474"/>
              <a:gd name="connsiteX77" fmla="*/ 6364035 w 12192000"/>
              <a:gd name="connsiteY77" fmla="*/ 1667683 h 2237474"/>
              <a:gd name="connsiteX78" fmla="*/ 6280959 w 12192000"/>
              <a:gd name="connsiteY78" fmla="*/ 1689329 h 2237474"/>
              <a:gd name="connsiteX79" fmla="*/ 6243319 w 12192000"/>
              <a:gd name="connsiteY79" fmla="*/ 1695560 h 2237474"/>
              <a:gd name="connsiteX80" fmla="*/ 6098321 w 12192000"/>
              <a:gd name="connsiteY80" fmla="*/ 1721646 h 2237474"/>
              <a:gd name="connsiteX81" fmla="*/ 5880652 w 12192000"/>
              <a:gd name="connsiteY81" fmla="*/ 1779643 h 2237474"/>
              <a:gd name="connsiteX82" fmla="*/ 5785959 w 12192000"/>
              <a:gd name="connsiteY82" fmla="*/ 1775307 h 2237474"/>
              <a:gd name="connsiteX83" fmla="*/ 5643534 w 12192000"/>
              <a:gd name="connsiteY83" fmla="*/ 1802919 h 2237474"/>
              <a:gd name="connsiteX84" fmla="*/ 5518799 w 12192000"/>
              <a:gd name="connsiteY84" fmla="*/ 1818312 h 2237474"/>
              <a:gd name="connsiteX85" fmla="*/ 5505014 w 12192000"/>
              <a:gd name="connsiteY85" fmla="*/ 1819259 h 2237474"/>
              <a:gd name="connsiteX86" fmla="*/ 5453307 w 12192000"/>
              <a:gd name="connsiteY86" fmla="*/ 1815450 h 2237474"/>
              <a:gd name="connsiteX87" fmla="*/ 5364192 w 12192000"/>
              <a:gd name="connsiteY87" fmla="*/ 1826074 h 2237474"/>
              <a:gd name="connsiteX88" fmla="*/ 5350380 w 12192000"/>
              <a:gd name="connsiteY88" fmla="*/ 1830891 h 2237474"/>
              <a:gd name="connsiteX89" fmla="*/ 5259633 w 12192000"/>
              <a:gd name="connsiteY89" fmla="*/ 1837160 h 2237474"/>
              <a:gd name="connsiteX90" fmla="*/ 5197513 w 12192000"/>
              <a:gd name="connsiteY90" fmla="*/ 1844718 h 2237474"/>
              <a:gd name="connsiteX91" fmla="*/ 5168852 w 12192000"/>
              <a:gd name="connsiteY91" fmla="*/ 1844846 h 2237474"/>
              <a:gd name="connsiteX92" fmla="*/ 5114927 w 12192000"/>
              <a:gd name="connsiteY92" fmla="*/ 1847827 h 2237474"/>
              <a:gd name="connsiteX93" fmla="*/ 5108970 w 12192000"/>
              <a:gd name="connsiteY93" fmla="*/ 1847935 h 2237474"/>
              <a:gd name="connsiteX94" fmla="*/ 5067961 w 12192000"/>
              <a:gd name="connsiteY94" fmla="*/ 1845917 h 2237474"/>
              <a:gd name="connsiteX95" fmla="*/ 5007075 w 12192000"/>
              <a:gd name="connsiteY95" fmla="*/ 1838626 h 2237474"/>
              <a:gd name="connsiteX96" fmla="*/ 4944087 w 12192000"/>
              <a:gd name="connsiteY96" fmla="*/ 1823332 h 2237474"/>
              <a:gd name="connsiteX97" fmla="*/ 4907662 w 12192000"/>
              <a:gd name="connsiteY97" fmla="*/ 1816900 h 2237474"/>
              <a:gd name="connsiteX98" fmla="*/ 4882386 w 12192000"/>
              <a:gd name="connsiteY98" fmla="*/ 1809844 h 2237474"/>
              <a:gd name="connsiteX99" fmla="*/ 4811440 w 12192000"/>
              <a:gd name="connsiteY99" fmla="*/ 1804655 h 2237474"/>
              <a:gd name="connsiteX100" fmla="*/ 4691075 w 12192000"/>
              <a:gd name="connsiteY100" fmla="*/ 1801389 h 2237474"/>
              <a:gd name="connsiteX101" fmla="*/ 4611738 w 12192000"/>
              <a:gd name="connsiteY101" fmla="*/ 1776964 h 2237474"/>
              <a:gd name="connsiteX102" fmla="*/ 4560070 w 12192000"/>
              <a:gd name="connsiteY102" fmla="*/ 1785640 h 2237474"/>
              <a:gd name="connsiteX103" fmla="*/ 4536503 w 12192000"/>
              <a:gd name="connsiteY103" fmla="*/ 1785334 h 2237474"/>
              <a:gd name="connsiteX104" fmla="*/ 4513724 w 12192000"/>
              <a:gd name="connsiteY104" fmla="*/ 1791996 h 2237474"/>
              <a:gd name="connsiteX105" fmla="*/ 4459810 w 12192000"/>
              <a:gd name="connsiteY105" fmla="*/ 1797886 h 2237474"/>
              <a:gd name="connsiteX106" fmla="*/ 4379064 w 12192000"/>
              <a:gd name="connsiteY106" fmla="*/ 1817177 h 2237474"/>
              <a:gd name="connsiteX107" fmla="*/ 4319209 w 12192000"/>
              <a:gd name="connsiteY107" fmla="*/ 1834833 h 2237474"/>
              <a:gd name="connsiteX108" fmla="*/ 4290981 w 12192000"/>
              <a:gd name="connsiteY108" fmla="*/ 1839677 h 2237474"/>
              <a:gd name="connsiteX109" fmla="*/ 4285792 w 12192000"/>
              <a:gd name="connsiteY109" fmla="*/ 1836231 h 2237474"/>
              <a:gd name="connsiteX110" fmla="*/ 4238372 w 12192000"/>
              <a:gd name="connsiteY110" fmla="*/ 1851480 h 2237474"/>
              <a:gd name="connsiteX111" fmla="*/ 4232517 w 12192000"/>
              <a:gd name="connsiteY111" fmla="*/ 1852567 h 2237474"/>
              <a:gd name="connsiteX112" fmla="*/ 4191732 w 12192000"/>
              <a:gd name="connsiteY112" fmla="*/ 1857328 h 2237474"/>
              <a:gd name="connsiteX113" fmla="*/ 4065532 w 12192000"/>
              <a:gd name="connsiteY113" fmla="*/ 1855477 h 2237474"/>
              <a:gd name="connsiteX114" fmla="*/ 4028460 w 12192000"/>
              <a:gd name="connsiteY114" fmla="*/ 1855137 h 2237474"/>
              <a:gd name="connsiteX115" fmla="*/ 4002267 w 12192000"/>
              <a:gd name="connsiteY115" fmla="*/ 1852352 h 2237474"/>
              <a:gd name="connsiteX116" fmla="*/ 3931396 w 12192000"/>
              <a:gd name="connsiteY116" fmla="*/ 1858915 h 2237474"/>
              <a:gd name="connsiteX117" fmla="*/ 3812162 w 12192000"/>
              <a:gd name="connsiteY117" fmla="*/ 1875501 h 2237474"/>
              <a:gd name="connsiteX118" fmla="*/ 3729530 w 12192000"/>
              <a:gd name="connsiteY118" fmla="*/ 1864513 h 2237474"/>
              <a:gd name="connsiteX119" fmla="*/ 3680177 w 12192000"/>
              <a:gd name="connsiteY119" fmla="*/ 1881552 h 2237474"/>
              <a:gd name="connsiteX120" fmla="*/ 3567259 w 12192000"/>
              <a:gd name="connsiteY120" fmla="*/ 1893482 h 2237474"/>
              <a:gd name="connsiteX121" fmla="*/ 3405770 w 12192000"/>
              <a:gd name="connsiteY121" fmla="*/ 1904591 h 2237474"/>
              <a:gd name="connsiteX122" fmla="*/ 3280097 w 12192000"/>
              <a:gd name="connsiteY122" fmla="*/ 1919610 h 2237474"/>
              <a:gd name="connsiteX123" fmla="*/ 3123424 w 12192000"/>
              <a:gd name="connsiteY123" fmla="*/ 1952930 h 2237474"/>
              <a:gd name="connsiteX124" fmla="*/ 3009910 w 12192000"/>
              <a:gd name="connsiteY124" fmla="*/ 1957866 h 2237474"/>
              <a:gd name="connsiteX125" fmla="*/ 2995934 w 12192000"/>
              <a:gd name="connsiteY125" fmla="*/ 1967085 h 2237474"/>
              <a:gd name="connsiteX126" fmla="*/ 2980071 w 12192000"/>
              <a:gd name="connsiteY126" fmla="*/ 1972988 h 2237474"/>
              <a:gd name="connsiteX127" fmla="*/ 2978094 w 12192000"/>
              <a:gd name="connsiteY127" fmla="*/ 1972369 h 2237474"/>
              <a:gd name="connsiteX128" fmla="*/ 2942858 w 12192000"/>
              <a:gd name="connsiteY128" fmla="*/ 1981367 h 2237474"/>
              <a:gd name="connsiteX129" fmla="*/ 2875436 w 12192000"/>
              <a:gd name="connsiteY129" fmla="*/ 1996977 h 2237474"/>
              <a:gd name="connsiteX130" fmla="*/ 2874892 w 12192000"/>
              <a:gd name="connsiteY130" fmla="*/ 1996085 h 2237474"/>
              <a:gd name="connsiteX131" fmla="*/ 2864145 w 12192000"/>
              <a:gd name="connsiteY131" fmla="*/ 1994061 h 2237474"/>
              <a:gd name="connsiteX132" fmla="*/ 2843662 w 12192000"/>
              <a:gd name="connsiteY132" fmla="*/ 1992498 h 2237474"/>
              <a:gd name="connsiteX133" fmla="*/ 2796128 w 12192000"/>
              <a:gd name="connsiteY133" fmla="*/ 1976403 h 2237474"/>
              <a:gd name="connsiteX134" fmla="*/ 2756784 w 12192000"/>
              <a:gd name="connsiteY134" fmla="*/ 1985116 h 2237474"/>
              <a:gd name="connsiteX135" fmla="*/ 2748833 w 12192000"/>
              <a:gd name="connsiteY135" fmla="*/ 1986323 h 2237474"/>
              <a:gd name="connsiteX136" fmla="*/ 2748661 w 12192000"/>
              <a:gd name="connsiteY136" fmla="*/ 1986122 h 2237474"/>
              <a:gd name="connsiteX137" fmla="*/ 2740251 w 12192000"/>
              <a:gd name="connsiteY137" fmla="*/ 1986946 h 2237474"/>
              <a:gd name="connsiteX138" fmla="*/ 2718916 w 12192000"/>
              <a:gd name="connsiteY138" fmla="*/ 1990867 h 2237474"/>
              <a:gd name="connsiteX139" fmla="*/ 2713522 w 12192000"/>
              <a:gd name="connsiteY139" fmla="*/ 1990173 h 2237474"/>
              <a:gd name="connsiteX140" fmla="*/ 2680597 w 12192000"/>
              <a:gd name="connsiteY140" fmla="*/ 1984996 h 2237474"/>
              <a:gd name="connsiteX141" fmla="*/ 2578178 w 12192000"/>
              <a:gd name="connsiteY141" fmla="*/ 1990531 h 2237474"/>
              <a:gd name="connsiteX142" fmla="*/ 2476147 w 12192000"/>
              <a:gd name="connsiteY142" fmla="*/ 1998305 h 2237474"/>
              <a:gd name="connsiteX143" fmla="*/ 2373568 w 12192000"/>
              <a:gd name="connsiteY143" fmla="*/ 2003219 h 2237474"/>
              <a:gd name="connsiteX144" fmla="*/ 2321399 w 12192000"/>
              <a:gd name="connsiteY144" fmla="*/ 1989467 h 2237474"/>
              <a:gd name="connsiteX145" fmla="*/ 2315525 w 12192000"/>
              <a:gd name="connsiteY145" fmla="*/ 1989708 h 2237474"/>
              <a:gd name="connsiteX146" fmla="*/ 2300792 w 12192000"/>
              <a:gd name="connsiteY146" fmla="*/ 1994290 h 2237474"/>
              <a:gd name="connsiteX147" fmla="*/ 2295469 w 12192000"/>
              <a:gd name="connsiteY147" fmla="*/ 1996659 h 2237474"/>
              <a:gd name="connsiteX148" fmla="*/ 2287219 w 12192000"/>
              <a:gd name="connsiteY148" fmla="*/ 1998750 h 2237474"/>
              <a:gd name="connsiteX149" fmla="*/ 2286948 w 12192000"/>
              <a:gd name="connsiteY149" fmla="*/ 1998596 h 2237474"/>
              <a:gd name="connsiteX150" fmla="*/ 2243069 w 12192000"/>
              <a:gd name="connsiteY150" fmla="*/ 2015111 h 2237474"/>
              <a:gd name="connsiteX151" fmla="*/ 2186609 w 12192000"/>
              <a:gd name="connsiteY151" fmla="*/ 2008263 h 2237474"/>
              <a:gd name="connsiteX152" fmla="*/ 2164831 w 12192000"/>
              <a:gd name="connsiteY152" fmla="*/ 2010143 h 2237474"/>
              <a:gd name="connsiteX153" fmla="*/ 2152836 w 12192000"/>
              <a:gd name="connsiteY153" fmla="*/ 2010048 h 2237474"/>
              <a:gd name="connsiteX154" fmla="*/ 2117102 w 12192000"/>
              <a:gd name="connsiteY154" fmla="*/ 2023004 h 2237474"/>
              <a:gd name="connsiteX155" fmla="*/ 2111935 w 12192000"/>
              <a:gd name="connsiteY155" fmla="*/ 2023163 h 2237474"/>
              <a:gd name="connsiteX156" fmla="*/ 2089991 w 12192000"/>
              <a:gd name="connsiteY156" fmla="*/ 2034193 h 2237474"/>
              <a:gd name="connsiteX157" fmla="*/ 2058061 w 12192000"/>
              <a:gd name="connsiteY157" fmla="*/ 2047942 h 2237474"/>
              <a:gd name="connsiteX158" fmla="*/ 2055737 w 12192000"/>
              <a:gd name="connsiteY158" fmla="*/ 2047704 h 2237474"/>
              <a:gd name="connsiteX159" fmla="*/ 2042244 w 12192000"/>
              <a:gd name="connsiteY159" fmla="*/ 2055560 h 2237474"/>
              <a:gd name="connsiteX160" fmla="*/ 1976224 w 12192000"/>
              <a:gd name="connsiteY160" fmla="*/ 2074257 h 2237474"/>
              <a:gd name="connsiteX161" fmla="*/ 1877728 w 12192000"/>
              <a:gd name="connsiteY161" fmla="*/ 2101004 h 2237474"/>
              <a:gd name="connsiteX162" fmla="*/ 1759056 w 12192000"/>
              <a:gd name="connsiteY162" fmla="*/ 2125608 h 2237474"/>
              <a:gd name="connsiteX163" fmla="*/ 1637948 w 12192000"/>
              <a:gd name="connsiteY163" fmla="*/ 2172597 h 2237474"/>
              <a:gd name="connsiteX164" fmla="*/ 1434549 w 12192000"/>
              <a:gd name="connsiteY164" fmla="*/ 2234522 h 2237474"/>
              <a:gd name="connsiteX165" fmla="*/ 1398481 w 12192000"/>
              <a:gd name="connsiteY165" fmla="*/ 2237074 h 2237474"/>
              <a:gd name="connsiteX166" fmla="*/ 1398407 w 12192000"/>
              <a:gd name="connsiteY166" fmla="*/ 2237095 h 2237474"/>
              <a:gd name="connsiteX167" fmla="*/ 1370962 w 12192000"/>
              <a:gd name="connsiteY167" fmla="*/ 2237474 h 2237474"/>
              <a:gd name="connsiteX168" fmla="*/ 1356367 w 12192000"/>
              <a:gd name="connsiteY168" fmla="*/ 2235089 h 2237474"/>
              <a:gd name="connsiteX169" fmla="*/ 1324828 w 12192000"/>
              <a:gd name="connsiteY169" fmla="*/ 2231968 h 2237474"/>
              <a:gd name="connsiteX170" fmla="*/ 1297744 w 12192000"/>
              <a:gd name="connsiteY170" fmla="*/ 2235849 h 2237474"/>
              <a:gd name="connsiteX171" fmla="*/ 1286236 w 12192000"/>
              <a:gd name="connsiteY171" fmla="*/ 2233135 h 2237474"/>
              <a:gd name="connsiteX172" fmla="*/ 1283504 w 12192000"/>
              <a:gd name="connsiteY172" fmla="*/ 2233797 h 2237474"/>
              <a:gd name="connsiteX173" fmla="*/ 1279765 w 12192000"/>
              <a:gd name="connsiteY173" fmla="*/ 2229639 h 2237474"/>
              <a:gd name="connsiteX174" fmla="*/ 1195347 w 12192000"/>
              <a:gd name="connsiteY174" fmla="*/ 2212354 h 2237474"/>
              <a:gd name="connsiteX175" fmla="*/ 970251 w 12192000"/>
              <a:gd name="connsiteY175" fmla="*/ 2221029 h 2237474"/>
              <a:gd name="connsiteX176" fmla="*/ 812914 w 12192000"/>
              <a:gd name="connsiteY176" fmla="*/ 2202752 h 2237474"/>
              <a:gd name="connsiteX177" fmla="*/ 800195 w 12192000"/>
              <a:gd name="connsiteY177" fmla="*/ 2209407 h 2237474"/>
              <a:gd name="connsiteX178" fmla="*/ 784978 w 12192000"/>
              <a:gd name="connsiteY178" fmla="*/ 2212360 h 2237474"/>
              <a:gd name="connsiteX179" fmla="*/ 681987 w 12192000"/>
              <a:gd name="connsiteY179" fmla="*/ 2216757 h 2237474"/>
              <a:gd name="connsiteX180" fmla="*/ 669923 w 12192000"/>
              <a:gd name="connsiteY180" fmla="*/ 2211682 h 2237474"/>
              <a:gd name="connsiteX181" fmla="*/ 648680 w 12192000"/>
              <a:gd name="connsiteY181" fmla="*/ 2206229 h 2237474"/>
              <a:gd name="connsiteX182" fmla="*/ 597225 w 12192000"/>
              <a:gd name="connsiteY182" fmla="*/ 2180999 h 2237474"/>
              <a:gd name="connsiteX183" fmla="*/ 558449 w 12192000"/>
              <a:gd name="connsiteY183" fmla="*/ 2182346 h 2237474"/>
              <a:gd name="connsiteX184" fmla="*/ 550517 w 12192000"/>
              <a:gd name="connsiteY184" fmla="*/ 2182060 h 2237474"/>
              <a:gd name="connsiteX185" fmla="*/ 550309 w 12192000"/>
              <a:gd name="connsiteY185" fmla="*/ 2181825 h 2237474"/>
              <a:gd name="connsiteX186" fmla="*/ 541836 w 12192000"/>
              <a:gd name="connsiteY186" fmla="*/ 2181063 h 2237474"/>
              <a:gd name="connsiteX187" fmla="*/ 536057 w 12192000"/>
              <a:gd name="connsiteY187" fmla="*/ 2181537 h 2237474"/>
              <a:gd name="connsiteX188" fmla="*/ 520671 w 12192000"/>
              <a:gd name="connsiteY188" fmla="*/ 2180980 h 2237474"/>
              <a:gd name="connsiteX189" fmla="*/ 515024 w 12192000"/>
              <a:gd name="connsiteY189" fmla="*/ 2179258 h 2237474"/>
              <a:gd name="connsiteX190" fmla="*/ 512278 w 12192000"/>
              <a:gd name="connsiteY190" fmla="*/ 2176369 h 2237474"/>
              <a:gd name="connsiteX191" fmla="*/ 480419 w 12192000"/>
              <a:gd name="connsiteY191" fmla="*/ 2167807 h 2237474"/>
              <a:gd name="connsiteX192" fmla="*/ 413835 w 12192000"/>
              <a:gd name="connsiteY192" fmla="*/ 2156783 h 2237474"/>
              <a:gd name="connsiteX193" fmla="*/ 376513 w 12192000"/>
              <a:gd name="connsiteY193" fmla="*/ 2154014 h 2237474"/>
              <a:gd name="connsiteX194" fmla="*/ 273386 w 12192000"/>
              <a:gd name="connsiteY194" fmla="*/ 2142551 h 2237474"/>
              <a:gd name="connsiteX195" fmla="*/ 169207 w 12192000"/>
              <a:gd name="connsiteY195" fmla="*/ 2128100 h 2237474"/>
              <a:gd name="connsiteX196" fmla="*/ 93149 w 12192000"/>
              <a:gd name="connsiteY196" fmla="*/ 2105324 h 2237474"/>
              <a:gd name="connsiteX197" fmla="*/ 88109 w 12192000"/>
              <a:gd name="connsiteY197" fmla="*/ 2106704 h 2237474"/>
              <a:gd name="connsiteX198" fmla="*/ 80022 w 12192000"/>
              <a:gd name="connsiteY198" fmla="*/ 2107254 h 2237474"/>
              <a:gd name="connsiteX199" fmla="*/ 79717 w 12192000"/>
              <a:gd name="connsiteY199" fmla="*/ 2107046 h 2237474"/>
              <a:gd name="connsiteX200" fmla="*/ 72352 w 12192000"/>
              <a:gd name="connsiteY200" fmla="*/ 2107991 h 2237474"/>
              <a:gd name="connsiteX201" fmla="*/ 37645 w 12192000"/>
              <a:gd name="connsiteY201" fmla="*/ 2115401 h 2237474"/>
              <a:gd name="connsiteX202" fmla="*/ 4572 w 12192000"/>
              <a:gd name="connsiteY202" fmla="*/ 2111091 h 2237474"/>
              <a:gd name="connsiteX203" fmla="*/ 0 w 12192000"/>
              <a:gd name="connsiteY203" fmla="*/ 2110468 h 2237474"/>
              <a:gd name="connsiteX204" fmla="*/ 0 w 12192000"/>
              <a:gd name="connsiteY20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99084 w 12192000"/>
              <a:gd name="connsiteY67" fmla="*/ 1634317 h 2237474"/>
              <a:gd name="connsiteX68" fmla="*/ 6900177 w 12192000"/>
              <a:gd name="connsiteY68" fmla="*/ 1636016 h 2237474"/>
              <a:gd name="connsiteX69" fmla="*/ 6795372 w 12192000"/>
              <a:gd name="connsiteY69" fmla="*/ 1644845 h 2237474"/>
              <a:gd name="connsiteX70" fmla="*/ 6692251 w 12192000"/>
              <a:gd name="connsiteY70" fmla="*/ 1656357 h 2237474"/>
              <a:gd name="connsiteX71" fmla="*/ 6655235 w 12192000"/>
              <a:gd name="connsiteY71" fmla="*/ 1661869 h 2237474"/>
              <a:gd name="connsiteX72" fmla="*/ 6554894 w 12192000"/>
              <a:gd name="connsiteY72" fmla="*/ 1664428 h 2237474"/>
              <a:gd name="connsiteX73" fmla="*/ 6516595 w 12192000"/>
              <a:gd name="connsiteY73" fmla="*/ 1667475 h 2237474"/>
              <a:gd name="connsiteX74" fmla="*/ 6508541 w 12192000"/>
              <a:gd name="connsiteY74" fmla="*/ 1668757 h 2237474"/>
              <a:gd name="connsiteX75" fmla="*/ 6471012 w 12192000"/>
              <a:gd name="connsiteY75" fmla="*/ 1678604 h 2237474"/>
              <a:gd name="connsiteX76" fmla="*/ 6364035 w 12192000"/>
              <a:gd name="connsiteY76" fmla="*/ 1667683 h 2237474"/>
              <a:gd name="connsiteX77" fmla="*/ 6280959 w 12192000"/>
              <a:gd name="connsiteY77" fmla="*/ 1689329 h 2237474"/>
              <a:gd name="connsiteX78" fmla="*/ 6243319 w 12192000"/>
              <a:gd name="connsiteY78" fmla="*/ 1695560 h 2237474"/>
              <a:gd name="connsiteX79" fmla="*/ 6098321 w 12192000"/>
              <a:gd name="connsiteY79" fmla="*/ 1721646 h 2237474"/>
              <a:gd name="connsiteX80" fmla="*/ 5880652 w 12192000"/>
              <a:gd name="connsiteY80" fmla="*/ 1779643 h 2237474"/>
              <a:gd name="connsiteX81" fmla="*/ 5785959 w 12192000"/>
              <a:gd name="connsiteY81" fmla="*/ 1775307 h 2237474"/>
              <a:gd name="connsiteX82" fmla="*/ 5643534 w 12192000"/>
              <a:gd name="connsiteY82" fmla="*/ 1802919 h 2237474"/>
              <a:gd name="connsiteX83" fmla="*/ 5518799 w 12192000"/>
              <a:gd name="connsiteY83" fmla="*/ 1818312 h 2237474"/>
              <a:gd name="connsiteX84" fmla="*/ 5505014 w 12192000"/>
              <a:gd name="connsiteY84" fmla="*/ 1819259 h 2237474"/>
              <a:gd name="connsiteX85" fmla="*/ 5453307 w 12192000"/>
              <a:gd name="connsiteY85" fmla="*/ 1815450 h 2237474"/>
              <a:gd name="connsiteX86" fmla="*/ 5364192 w 12192000"/>
              <a:gd name="connsiteY86" fmla="*/ 1826074 h 2237474"/>
              <a:gd name="connsiteX87" fmla="*/ 5350380 w 12192000"/>
              <a:gd name="connsiteY87" fmla="*/ 1830891 h 2237474"/>
              <a:gd name="connsiteX88" fmla="*/ 5259633 w 12192000"/>
              <a:gd name="connsiteY88" fmla="*/ 1837160 h 2237474"/>
              <a:gd name="connsiteX89" fmla="*/ 5197513 w 12192000"/>
              <a:gd name="connsiteY89" fmla="*/ 1844718 h 2237474"/>
              <a:gd name="connsiteX90" fmla="*/ 5168852 w 12192000"/>
              <a:gd name="connsiteY90" fmla="*/ 1844846 h 2237474"/>
              <a:gd name="connsiteX91" fmla="*/ 5114927 w 12192000"/>
              <a:gd name="connsiteY91" fmla="*/ 1847827 h 2237474"/>
              <a:gd name="connsiteX92" fmla="*/ 5108970 w 12192000"/>
              <a:gd name="connsiteY92" fmla="*/ 1847935 h 2237474"/>
              <a:gd name="connsiteX93" fmla="*/ 5067961 w 12192000"/>
              <a:gd name="connsiteY93" fmla="*/ 1845917 h 2237474"/>
              <a:gd name="connsiteX94" fmla="*/ 5007075 w 12192000"/>
              <a:gd name="connsiteY94" fmla="*/ 1838626 h 2237474"/>
              <a:gd name="connsiteX95" fmla="*/ 4944087 w 12192000"/>
              <a:gd name="connsiteY95" fmla="*/ 1823332 h 2237474"/>
              <a:gd name="connsiteX96" fmla="*/ 4907662 w 12192000"/>
              <a:gd name="connsiteY96" fmla="*/ 1816900 h 2237474"/>
              <a:gd name="connsiteX97" fmla="*/ 4882386 w 12192000"/>
              <a:gd name="connsiteY97" fmla="*/ 1809844 h 2237474"/>
              <a:gd name="connsiteX98" fmla="*/ 4811440 w 12192000"/>
              <a:gd name="connsiteY98" fmla="*/ 1804655 h 2237474"/>
              <a:gd name="connsiteX99" fmla="*/ 4691075 w 12192000"/>
              <a:gd name="connsiteY99" fmla="*/ 1801389 h 2237474"/>
              <a:gd name="connsiteX100" fmla="*/ 4611738 w 12192000"/>
              <a:gd name="connsiteY100" fmla="*/ 1776964 h 2237474"/>
              <a:gd name="connsiteX101" fmla="*/ 4560070 w 12192000"/>
              <a:gd name="connsiteY101" fmla="*/ 1785640 h 2237474"/>
              <a:gd name="connsiteX102" fmla="*/ 4536503 w 12192000"/>
              <a:gd name="connsiteY102" fmla="*/ 1785334 h 2237474"/>
              <a:gd name="connsiteX103" fmla="*/ 4513724 w 12192000"/>
              <a:gd name="connsiteY103" fmla="*/ 1791996 h 2237474"/>
              <a:gd name="connsiteX104" fmla="*/ 4459810 w 12192000"/>
              <a:gd name="connsiteY104" fmla="*/ 1797886 h 2237474"/>
              <a:gd name="connsiteX105" fmla="*/ 4379064 w 12192000"/>
              <a:gd name="connsiteY105" fmla="*/ 1817177 h 2237474"/>
              <a:gd name="connsiteX106" fmla="*/ 4319209 w 12192000"/>
              <a:gd name="connsiteY106" fmla="*/ 1834833 h 2237474"/>
              <a:gd name="connsiteX107" fmla="*/ 4290981 w 12192000"/>
              <a:gd name="connsiteY107" fmla="*/ 1839677 h 2237474"/>
              <a:gd name="connsiteX108" fmla="*/ 4285792 w 12192000"/>
              <a:gd name="connsiteY108" fmla="*/ 1836231 h 2237474"/>
              <a:gd name="connsiteX109" fmla="*/ 4238372 w 12192000"/>
              <a:gd name="connsiteY109" fmla="*/ 1851480 h 2237474"/>
              <a:gd name="connsiteX110" fmla="*/ 4232517 w 12192000"/>
              <a:gd name="connsiteY110" fmla="*/ 1852567 h 2237474"/>
              <a:gd name="connsiteX111" fmla="*/ 4191732 w 12192000"/>
              <a:gd name="connsiteY111" fmla="*/ 1857328 h 2237474"/>
              <a:gd name="connsiteX112" fmla="*/ 4065532 w 12192000"/>
              <a:gd name="connsiteY112" fmla="*/ 1855477 h 2237474"/>
              <a:gd name="connsiteX113" fmla="*/ 4028460 w 12192000"/>
              <a:gd name="connsiteY113" fmla="*/ 1855137 h 2237474"/>
              <a:gd name="connsiteX114" fmla="*/ 4002267 w 12192000"/>
              <a:gd name="connsiteY114" fmla="*/ 1852352 h 2237474"/>
              <a:gd name="connsiteX115" fmla="*/ 3931396 w 12192000"/>
              <a:gd name="connsiteY115" fmla="*/ 1858915 h 2237474"/>
              <a:gd name="connsiteX116" fmla="*/ 3812162 w 12192000"/>
              <a:gd name="connsiteY116" fmla="*/ 1875501 h 2237474"/>
              <a:gd name="connsiteX117" fmla="*/ 3729530 w 12192000"/>
              <a:gd name="connsiteY117" fmla="*/ 1864513 h 2237474"/>
              <a:gd name="connsiteX118" fmla="*/ 3680177 w 12192000"/>
              <a:gd name="connsiteY118" fmla="*/ 1881552 h 2237474"/>
              <a:gd name="connsiteX119" fmla="*/ 3567259 w 12192000"/>
              <a:gd name="connsiteY119" fmla="*/ 1893482 h 2237474"/>
              <a:gd name="connsiteX120" fmla="*/ 3405770 w 12192000"/>
              <a:gd name="connsiteY120" fmla="*/ 1904591 h 2237474"/>
              <a:gd name="connsiteX121" fmla="*/ 3280097 w 12192000"/>
              <a:gd name="connsiteY121" fmla="*/ 1919610 h 2237474"/>
              <a:gd name="connsiteX122" fmla="*/ 3123424 w 12192000"/>
              <a:gd name="connsiteY122" fmla="*/ 1952930 h 2237474"/>
              <a:gd name="connsiteX123" fmla="*/ 3009910 w 12192000"/>
              <a:gd name="connsiteY123" fmla="*/ 1957866 h 2237474"/>
              <a:gd name="connsiteX124" fmla="*/ 2995934 w 12192000"/>
              <a:gd name="connsiteY124" fmla="*/ 1967085 h 2237474"/>
              <a:gd name="connsiteX125" fmla="*/ 2980071 w 12192000"/>
              <a:gd name="connsiteY125" fmla="*/ 1972988 h 2237474"/>
              <a:gd name="connsiteX126" fmla="*/ 2978094 w 12192000"/>
              <a:gd name="connsiteY126" fmla="*/ 1972369 h 2237474"/>
              <a:gd name="connsiteX127" fmla="*/ 2942858 w 12192000"/>
              <a:gd name="connsiteY127" fmla="*/ 1981367 h 2237474"/>
              <a:gd name="connsiteX128" fmla="*/ 2875436 w 12192000"/>
              <a:gd name="connsiteY128" fmla="*/ 1996977 h 2237474"/>
              <a:gd name="connsiteX129" fmla="*/ 2874892 w 12192000"/>
              <a:gd name="connsiteY129" fmla="*/ 1996085 h 2237474"/>
              <a:gd name="connsiteX130" fmla="*/ 2864145 w 12192000"/>
              <a:gd name="connsiteY130" fmla="*/ 1994061 h 2237474"/>
              <a:gd name="connsiteX131" fmla="*/ 2843662 w 12192000"/>
              <a:gd name="connsiteY131" fmla="*/ 1992498 h 2237474"/>
              <a:gd name="connsiteX132" fmla="*/ 2796128 w 12192000"/>
              <a:gd name="connsiteY132" fmla="*/ 1976403 h 2237474"/>
              <a:gd name="connsiteX133" fmla="*/ 2756784 w 12192000"/>
              <a:gd name="connsiteY133" fmla="*/ 1985116 h 2237474"/>
              <a:gd name="connsiteX134" fmla="*/ 2748833 w 12192000"/>
              <a:gd name="connsiteY134" fmla="*/ 1986323 h 2237474"/>
              <a:gd name="connsiteX135" fmla="*/ 2748661 w 12192000"/>
              <a:gd name="connsiteY135" fmla="*/ 1986122 h 2237474"/>
              <a:gd name="connsiteX136" fmla="*/ 2740251 w 12192000"/>
              <a:gd name="connsiteY136" fmla="*/ 1986946 h 2237474"/>
              <a:gd name="connsiteX137" fmla="*/ 2718916 w 12192000"/>
              <a:gd name="connsiteY137" fmla="*/ 1990867 h 2237474"/>
              <a:gd name="connsiteX138" fmla="*/ 2713522 w 12192000"/>
              <a:gd name="connsiteY138" fmla="*/ 1990173 h 2237474"/>
              <a:gd name="connsiteX139" fmla="*/ 2680597 w 12192000"/>
              <a:gd name="connsiteY139" fmla="*/ 1984996 h 2237474"/>
              <a:gd name="connsiteX140" fmla="*/ 2578178 w 12192000"/>
              <a:gd name="connsiteY140" fmla="*/ 1990531 h 2237474"/>
              <a:gd name="connsiteX141" fmla="*/ 2476147 w 12192000"/>
              <a:gd name="connsiteY141" fmla="*/ 1998305 h 2237474"/>
              <a:gd name="connsiteX142" fmla="*/ 2373568 w 12192000"/>
              <a:gd name="connsiteY142" fmla="*/ 2003219 h 2237474"/>
              <a:gd name="connsiteX143" fmla="*/ 2321399 w 12192000"/>
              <a:gd name="connsiteY143" fmla="*/ 1989467 h 2237474"/>
              <a:gd name="connsiteX144" fmla="*/ 2315525 w 12192000"/>
              <a:gd name="connsiteY144" fmla="*/ 1989708 h 2237474"/>
              <a:gd name="connsiteX145" fmla="*/ 2300792 w 12192000"/>
              <a:gd name="connsiteY145" fmla="*/ 1994290 h 2237474"/>
              <a:gd name="connsiteX146" fmla="*/ 2295469 w 12192000"/>
              <a:gd name="connsiteY146" fmla="*/ 1996659 h 2237474"/>
              <a:gd name="connsiteX147" fmla="*/ 2287219 w 12192000"/>
              <a:gd name="connsiteY147" fmla="*/ 1998750 h 2237474"/>
              <a:gd name="connsiteX148" fmla="*/ 2286948 w 12192000"/>
              <a:gd name="connsiteY148" fmla="*/ 1998596 h 2237474"/>
              <a:gd name="connsiteX149" fmla="*/ 2243069 w 12192000"/>
              <a:gd name="connsiteY149" fmla="*/ 2015111 h 2237474"/>
              <a:gd name="connsiteX150" fmla="*/ 2186609 w 12192000"/>
              <a:gd name="connsiteY150" fmla="*/ 2008263 h 2237474"/>
              <a:gd name="connsiteX151" fmla="*/ 2164831 w 12192000"/>
              <a:gd name="connsiteY151" fmla="*/ 2010143 h 2237474"/>
              <a:gd name="connsiteX152" fmla="*/ 2152836 w 12192000"/>
              <a:gd name="connsiteY152" fmla="*/ 2010048 h 2237474"/>
              <a:gd name="connsiteX153" fmla="*/ 2117102 w 12192000"/>
              <a:gd name="connsiteY153" fmla="*/ 2023004 h 2237474"/>
              <a:gd name="connsiteX154" fmla="*/ 2111935 w 12192000"/>
              <a:gd name="connsiteY154" fmla="*/ 2023163 h 2237474"/>
              <a:gd name="connsiteX155" fmla="*/ 2089991 w 12192000"/>
              <a:gd name="connsiteY155" fmla="*/ 2034193 h 2237474"/>
              <a:gd name="connsiteX156" fmla="*/ 2058061 w 12192000"/>
              <a:gd name="connsiteY156" fmla="*/ 2047942 h 2237474"/>
              <a:gd name="connsiteX157" fmla="*/ 2055737 w 12192000"/>
              <a:gd name="connsiteY157" fmla="*/ 2047704 h 2237474"/>
              <a:gd name="connsiteX158" fmla="*/ 2042244 w 12192000"/>
              <a:gd name="connsiteY158" fmla="*/ 2055560 h 2237474"/>
              <a:gd name="connsiteX159" fmla="*/ 1976224 w 12192000"/>
              <a:gd name="connsiteY159" fmla="*/ 2074257 h 2237474"/>
              <a:gd name="connsiteX160" fmla="*/ 1877728 w 12192000"/>
              <a:gd name="connsiteY160" fmla="*/ 2101004 h 2237474"/>
              <a:gd name="connsiteX161" fmla="*/ 1759056 w 12192000"/>
              <a:gd name="connsiteY161" fmla="*/ 2125608 h 2237474"/>
              <a:gd name="connsiteX162" fmla="*/ 1637948 w 12192000"/>
              <a:gd name="connsiteY162" fmla="*/ 2172597 h 2237474"/>
              <a:gd name="connsiteX163" fmla="*/ 1434549 w 12192000"/>
              <a:gd name="connsiteY163" fmla="*/ 2234522 h 2237474"/>
              <a:gd name="connsiteX164" fmla="*/ 1398481 w 12192000"/>
              <a:gd name="connsiteY164" fmla="*/ 2237074 h 2237474"/>
              <a:gd name="connsiteX165" fmla="*/ 1398407 w 12192000"/>
              <a:gd name="connsiteY165" fmla="*/ 2237095 h 2237474"/>
              <a:gd name="connsiteX166" fmla="*/ 1370962 w 12192000"/>
              <a:gd name="connsiteY166" fmla="*/ 2237474 h 2237474"/>
              <a:gd name="connsiteX167" fmla="*/ 1356367 w 12192000"/>
              <a:gd name="connsiteY167" fmla="*/ 2235089 h 2237474"/>
              <a:gd name="connsiteX168" fmla="*/ 1324828 w 12192000"/>
              <a:gd name="connsiteY168" fmla="*/ 2231968 h 2237474"/>
              <a:gd name="connsiteX169" fmla="*/ 1297744 w 12192000"/>
              <a:gd name="connsiteY169" fmla="*/ 2235849 h 2237474"/>
              <a:gd name="connsiteX170" fmla="*/ 1286236 w 12192000"/>
              <a:gd name="connsiteY170" fmla="*/ 2233135 h 2237474"/>
              <a:gd name="connsiteX171" fmla="*/ 1283504 w 12192000"/>
              <a:gd name="connsiteY171" fmla="*/ 2233797 h 2237474"/>
              <a:gd name="connsiteX172" fmla="*/ 1279765 w 12192000"/>
              <a:gd name="connsiteY172" fmla="*/ 2229639 h 2237474"/>
              <a:gd name="connsiteX173" fmla="*/ 1195347 w 12192000"/>
              <a:gd name="connsiteY173" fmla="*/ 2212354 h 2237474"/>
              <a:gd name="connsiteX174" fmla="*/ 970251 w 12192000"/>
              <a:gd name="connsiteY174" fmla="*/ 2221029 h 2237474"/>
              <a:gd name="connsiteX175" fmla="*/ 812914 w 12192000"/>
              <a:gd name="connsiteY175" fmla="*/ 2202752 h 2237474"/>
              <a:gd name="connsiteX176" fmla="*/ 800195 w 12192000"/>
              <a:gd name="connsiteY176" fmla="*/ 2209407 h 2237474"/>
              <a:gd name="connsiteX177" fmla="*/ 784978 w 12192000"/>
              <a:gd name="connsiteY177" fmla="*/ 2212360 h 2237474"/>
              <a:gd name="connsiteX178" fmla="*/ 681987 w 12192000"/>
              <a:gd name="connsiteY178" fmla="*/ 2216757 h 2237474"/>
              <a:gd name="connsiteX179" fmla="*/ 669923 w 12192000"/>
              <a:gd name="connsiteY179" fmla="*/ 2211682 h 2237474"/>
              <a:gd name="connsiteX180" fmla="*/ 648680 w 12192000"/>
              <a:gd name="connsiteY180" fmla="*/ 2206229 h 2237474"/>
              <a:gd name="connsiteX181" fmla="*/ 597225 w 12192000"/>
              <a:gd name="connsiteY181" fmla="*/ 2180999 h 2237474"/>
              <a:gd name="connsiteX182" fmla="*/ 558449 w 12192000"/>
              <a:gd name="connsiteY182" fmla="*/ 2182346 h 2237474"/>
              <a:gd name="connsiteX183" fmla="*/ 550517 w 12192000"/>
              <a:gd name="connsiteY183" fmla="*/ 2182060 h 2237474"/>
              <a:gd name="connsiteX184" fmla="*/ 550309 w 12192000"/>
              <a:gd name="connsiteY184" fmla="*/ 2181825 h 2237474"/>
              <a:gd name="connsiteX185" fmla="*/ 541836 w 12192000"/>
              <a:gd name="connsiteY185" fmla="*/ 2181063 h 2237474"/>
              <a:gd name="connsiteX186" fmla="*/ 536057 w 12192000"/>
              <a:gd name="connsiteY186" fmla="*/ 2181537 h 2237474"/>
              <a:gd name="connsiteX187" fmla="*/ 520671 w 12192000"/>
              <a:gd name="connsiteY187" fmla="*/ 2180980 h 2237474"/>
              <a:gd name="connsiteX188" fmla="*/ 515024 w 12192000"/>
              <a:gd name="connsiteY188" fmla="*/ 2179258 h 2237474"/>
              <a:gd name="connsiteX189" fmla="*/ 512278 w 12192000"/>
              <a:gd name="connsiteY189" fmla="*/ 2176369 h 2237474"/>
              <a:gd name="connsiteX190" fmla="*/ 480419 w 12192000"/>
              <a:gd name="connsiteY190" fmla="*/ 2167807 h 2237474"/>
              <a:gd name="connsiteX191" fmla="*/ 413835 w 12192000"/>
              <a:gd name="connsiteY191" fmla="*/ 2156783 h 2237474"/>
              <a:gd name="connsiteX192" fmla="*/ 376513 w 12192000"/>
              <a:gd name="connsiteY192" fmla="*/ 2154014 h 2237474"/>
              <a:gd name="connsiteX193" fmla="*/ 273386 w 12192000"/>
              <a:gd name="connsiteY193" fmla="*/ 2142551 h 2237474"/>
              <a:gd name="connsiteX194" fmla="*/ 169207 w 12192000"/>
              <a:gd name="connsiteY194" fmla="*/ 2128100 h 2237474"/>
              <a:gd name="connsiteX195" fmla="*/ 93149 w 12192000"/>
              <a:gd name="connsiteY195" fmla="*/ 2105324 h 2237474"/>
              <a:gd name="connsiteX196" fmla="*/ 88109 w 12192000"/>
              <a:gd name="connsiteY196" fmla="*/ 2106704 h 2237474"/>
              <a:gd name="connsiteX197" fmla="*/ 80022 w 12192000"/>
              <a:gd name="connsiteY197" fmla="*/ 2107254 h 2237474"/>
              <a:gd name="connsiteX198" fmla="*/ 79717 w 12192000"/>
              <a:gd name="connsiteY198" fmla="*/ 2107046 h 2237474"/>
              <a:gd name="connsiteX199" fmla="*/ 72352 w 12192000"/>
              <a:gd name="connsiteY199" fmla="*/ 2107991 h 2237474"/>
              <a:gd name="connsiteX200" fmla="*/ 37645 w 12192000"/>
              <a:gd name="connsiteY200" fmla="*/ 2115401 h 2237474"/>
              <a:gd name="connsiteX201" fmla="*/ 4572 w 12192000"/>
              <a:gd name="connsiteY201" fmla="*/ 2111091 h 2237474"/>
              <a:gd name="connsiteX202" fmla="*/ 0 w 12192000"/>
              <a:gd name="connsiteY202" fmla="*/ 2110468 h 2237474"/>
              <a:gd name="connsiteX203" fmla="*/ 0 w 12192000"/>
              <a:gd name="connsiteY20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364192 w 12192000"/>
              <a:gd name="connsiteY85" fmla="*/ 1826074 h 2237474"/>
              <a:gd name="connsiteX86" fmla="*/ 5350380 w 12192000"/>
              <a:gd name="connsiteY86" fmla="*/ 1830891 h 2237474"/>
              <a:gd name="connsiteX87" fmla="*/ 5259633 w 12192000"/>
              <a:gd name="connsiteY87" fmla="*/ 1837160 h 2237474"/>
              <a:gd name="connsiteX88" fmla="*/ 5197513 w 12192000"/>
              <a:gd name="connsiteY88" fmla="*/ 1844718 h 2237474"/>
              <a:gd name="connsiteX89" fmla="*/ 5168852 w 12192000"/>
              <a:gd name="connsiteY89" fmla="*/ 1844846 h 2237474"/>
              <a:gd name="connsiteX90" fmla="*/ 5114927 w 12192000"/>
              <a:gd name="connsiteY90" fmla="*/ 1847827 h 2237474"/>
              <a:gd name="connsiteX91" fmla="*/ 5108970 w 12192000"/>
              <a:gd name="connsiteY91" fmla="*/ 1847935 h 2237474"/>
              <a:gd name="connsiteX92" fmla="*/ 5067961 w 12192000"/>
              <a:gd name="connsiteY92" fmla="*/ 1845917 h 2237474"/>
              <a:gd name="connsiteX93" fmla="*/ 5007075 w 12192000"/>
              <a:gd name="connsiteY93" fmla="*/ 1838626 h 2237474"/>
              <a:gd name="connsiteX94" fmla="*/ 4944087 w 12192000"/>
              <a:gd name="connsiteY94" fmla="*/ 1823332 h 2237474"/>
              <a:gd name="connsiteX95" fmla="*/ 4907662 w 12192000"/>
              <a:gd name="connsiteY95" fmla="*/ 1816900 h 2237474"/>
              <a:gd name="connsiteX96" fmla="*/ 4882386 w 12192000"/>
              <a:gd name="connsiteY96" fmla="*/ 1809844 h 2237474"/>
              <a:gd name="connsiteX97" fmla="*/ 4811440 w 12192000"/>
              <a:gd name="connsiteY97" fmla="*/ 1804655 h 2237474"/>
              <a:gd name="connsiteX98" fmla="*/ 4691075 w 12192000"/>
              <a:gd name="connsiteY98" fmla="*/ 1801389 h 2237474"/>
              <a:gd name="connsiteX99" fmla="*/ 4611738 w 12192000"/>
              <a:gd name="connsiteY99" fmla="*/ 1776964 h 2237474"/>
              <a:gd name="connsiteX100" fmla="*/ 4560070 w 12192000"/>
              <a:gd name="connsiteY100" fmla="*/ 1785640 h 2237474"/>
              <a:gd name="connsiteX101" fmla="*/ 4536503 w 12192000"/>
              <a:gd name="connsiteY101" fmla="*/ 1785334 h 2237474"/>
              <a:gd name="connsiteX102" fmla="*/ 4513724 w 12192000"/>
              <a:gd name="connsiteY102" fmla="*/ 1791996 h 2237474"/>
              <a:gd name="connsiteX103" fmla="*/ 4459810 w 12192000"/>
              <a:gd name="connsiteY103" fmla="*/ 1797886 h 2237474"/>
              <a:gd name="connsiteX104" fmla="*/ 4379064 w 12192000"/>
              <a:gd name="connsiteY104" fmla="*/ 1817177 h 2237474"/>
              <a:gd name="connsiteX105" fmla="*/ 4319209 w 12192000"/>
              <a:gd name="connsiteY105" fmla="*/ 1834833 h 2237474"/>
              <a:gd name="connsiteX106" fmla="*/ 4290981 w 12192000"/>
              <a:gd name="connsiteY106" fmla="*/ 1839677 h 2237474"/>
              <a:gd name="connsiteX107" fmla="*/ 4285792 w 12192000"/>
              <a:gd name="connsiteY107" fmla="*/ 1836231 h 2237474"/>
              <a:gd name="connsiteX108" fmla="*/ 4238372 w 12192000"/>
              <a:gd name="connsiteY108" fmla="*/ 1851480 h 2237474"/>
              <a:gd name="connsiteX109" fmla="*/ 4232517 w 12192000"/>
              <a:gd name="connsiteY109" fmla="*/ 1852567 h 2237474"/>
              <a:gd name="connsiteX110" fmla="*/ 4191732 w 12192000"/>
              <a:gd name="connsiteY110" fmla="*/ 1857328 h 2237474"/>
              <a:gd name="connsiteX111" fmla="*/ 4065532 w 12192000"/>
              <a:gd name="connsiteY111" fmla="*/ 1855477 h 2237474"/>
              <a:gd name="connsiteX112" fmla="*/ 4028460 w 12192000"/>
              <a:gd name="connsiteY112" fmla="*/ 1855137 h 2237474"/>
              <a:gd name="connsiteX113" fmla="*/ 4002267 w 12192000"/>
              <a:gd name="connsiteY113" fmla="*/ 1852352 h 2237474"/>
              <a:gd name="connsiteX114" fmla="*/ 3931396 w 12192000"/>
              <a:gd name="connsiteY114" fmla="*/ 1858915 h 2237474"/>
              <a:gd name="connsiteX115" fmla="*/ 3812162 w 12192000"/>
              <a:gd name="connsiteY115" fmla="*/ 1875501 h 2237474"/>
              <a:gd name="connsiteX116" fmla="*/ 3729530 w 12192000"/>
              <a:gd name="connsiteY116" fmla="*/ 1864513 h 2237474"/>
              <a:gd name="connsiteX117" fmla="*/ 3680177 w 12192000"/>
              <a:gd name="connsiteY117" fmla="*/ 1881552 h 2237474"/>
              <a:gd name="connsiteX118" fmla="*/ 3567259 w 12192000"/>
              <a:gd name="connsiteY118" fmla="*/ 1893482 h 2237474"/>
              <a:gd name="connsiteX119" fmla="*/ 3405770 w 12192000"/>
              <a:gd name="connsiteY119" fmla="*/ 1904591 h 2237474"/>
              <a:gd name="connsiteX120" fmla="*/ 3280097 w 12192000"/>
              <a:gd name="connsiteY120" fmla="*/ 1919610 h 2237474"/>
              <a:gd name="connsiteX121" fmla="*/ 3123424 w 12192000"/>
              <a:gd name="connsiteY121" fmla="*/ 1952930 h 2237474"/>
              <a:gd name="connsiteX122" fmla="*/ 3009910 w 12192000"/>
              <a:gd name="connsiteY122" fmla="*/ 1957866 h 2237474"/>
              <a:gd name="connsiteX123" fmla="*/ 2995934 w 12192000"/>
              <a:gd name="connsiteY123" fmla="*/ 1967085 h 2237474"/>
              <a:gd name="connsiteX124" fmla="*/ 2980071 w 12192000"/>
              <a:gd name="connsiteY124" fmla="*/ 1972988 h 2237474"/>
              <a:gd name="connsiteX125" fmla="*/ 2978094 w 12192000"/>
              <a:gd name="connsiteY125" fmla="*/ 1972369 h 2237474"/>
              <a:gd name="connsiteX126" fmla="*/ 2942858 w 12192000"/>
              <a:gd name="connsiteY126" fmla="*/ 1981367 h 2237474"/>
              <a:gd name="connsiteX127" fmla="*/ 2875436 w 12192000"/>
              <a:gd name="connsiteY127" fmla="*/ 1996977 h 2237474"/>
              <a:gd name="connsiteX128" fmla="*/ 2874892 w 12192000"/>
              <a:gd name="connsiteY128" fmla="*/ 1996085 h 2237474"/>
              <a:gd name="connsiteX129" fmla="*/ 2864145 w 12192000"/>
              <a:gd name="connsiteY129" fmla="*/ 1994061 h 2237474"/>
              <a:gd name="connsiteX130" fmla="*/ 2843662 w 12192000"/>
              <a:gd name="connsiteY130" fmla="*/ 1992498 h 2237474"/>
              <a:gd name="connsiteX131" fmla="*/ 2796128 w 12192000"/>
              <a:gd name="connsiteY131" fmla="*/ 1976403 h 2237474"/>
              <a:gd name="connsiteX132" fmla="*/ 2756784 w 12192000"/>
              <a:gd name="connsiteY132" fmla="*/ 1985116 h 2237474"/>
              <a:gd name="connsiteX133" fmla="*/ 2748833 w 12192000"/>
              <a:gd name="connsiteY133" fmla="*/ 1986323 h 2237474"/>
              <a:gd name="connsiteX134" fmla="*/ 2748661 w 12192000"/>
              <a:gd name="connsiteY134" fmla="*/ 1986122 h 2237474"/>
              <a:gd name="connsiteX135" fmla="*/ 2740251 w 12192000"/>
              <a:gd name="connsiteY135" fmla="*/ 1986946 h 2237474"/>
              <a:gd name="connsiteX136" fmla="*/ 2718916 w 12192000"/>
              <a:gd name="connsiteY136" fmla="*/ 1990867 h 2237474"/>
              <a:gd name="connsiteX137" fmla="*/ 2713522 w 12192000"/>
              <a:gd name="connsiteY137" fmla="*/ 1990173 h 2237474"/>
              <a:gd name="connsiteX138" fmla="*/ 2680597 w 12192000"/>
              <a:gd name="connsiteY138" fmla="*/ 1984996 h 2237474"/>
              <a:gd name="connsiteX139" fmla="*/ 2578178 w 12192000"/>
              <a:gd name="connsiteY139" fmla="*/ 1990531 h 2237474"/>
              <a:gd name="connsiteX140" fmla="*/ 2476147 w 12192000"/>
              <a:gd name="connsiteY140" fmla="*/ 1998305 h 2237474"/>
              <a:gd name="connsiteX141" fmla="*/ 2373568 w 12192000"/>
              <a:gd name="connsiteY141" fmla="*/ 2003219 h 2237474"/>
              <a:gd name="connsiteX142" fmla="*/ 2321399 w 12192000"/>
              <a:gd name="connsiteY142" fmla="*/ 1989467 h 2237474"/>
              <a:gd name="connsiteX143" fmla="*/ 2315525 w 12192000"/>
              <a:gd name="connsiteY143" fmla="*/ 1989708 h 2237474"/>
              <a:gd name="connsiteX144" fmla="*/ 2300792 w 12192000"/>
              <a:gd name="connsiteY144" fmla="*/ 1994290 h 2237474"/>
              <a:gd name="connsiteX145" fmla="*/ 2295469 w 12192000"/>
              <a:gd name="connsiteY145" fmla="*/ 1996659 h 2237474"/>
              <a:gd name="connsiteX146" fmla="*/ 2287219 w 12192000"/>
              <a:gd name="connsiteY146" fmla="*/ 1998750 h 2237474"/>
              <a:gd name="connsiteX147" fmla="*/ 2286948 w 12192000"/>
              <a:gd name="connsiteY147" fmla="*/ 1998596 h 2237474"/>
              <a:gd name="connsiteX148" fmla="*/ 2243069 w 12192000"/>
              <a:gd name="connsiteY148" fmla="*/ 2015111 h 2237474"/>
              <a:gd name="connsiteX149" fmla="*/ 2186609 w 12192000"/>
              <a:gd name="connsiteY149" fmla="*/ 2008263 h 2237474"/>
              <a:gd name="connsiteX150" fmla="*/ 2164831 w 12192000"/>
              <a:gd name="connsiteY150" fmla="*/ 2010143 h 2237474"/>
              <a:gd name="connsiteX151" fmla="*/ 2152836 w 12192000"/>
              <a:gd name="connsiteY151" fmla="*/ 2010048 h 2237474"/>
              <a:gd name="connsiteX152" fmla="*/ 2117102 w 12192000"/>
              <a:gd name="connsiteY152" fmla="*/ 2023004 h 2237474"/>
              <a:gd name="connsiteX153" fmla="*/ 2111935 w 12192000"/>
              <a:gd name="connsiteY153" fmla="*/ 2023163 h 2237474"/>
              <a:gd name="connsiteX154" fmla="*/ 2089991 w 12192000"/>
              <a:gd name="connsiteY154" fmla="*/ 2034193 h 2237474"/>
              <a:gd name="connsiteX155" fmla="*/ 2058061 w 12192000"/>
              <a:gd name="connsiteY155" fmla="*/ 2047942 h 2237474"/>
              <a:gd name="connsiteX156" fmla="*/ 2055737 w 12192000"/>
              <a:gd name="connsiteY156" fmla="*/ 2047704 h 2237474"/>
              <a:gd name="connsiteX157" fmla="*/ 2042244 w 12192000"/>
              <a:gd name="connsiteY157" fmla="*/ 2055560 h 2237474"/>
              <a:gd name="connsiteX158" fmla="*/ 1976224 w 12192000"/>
              <a:gd name="connsiteY158" fmla="*/ 2074257 h 2237474"/>
              <a:gd name="connsiteX159" fmla="*/ 1877728 w 12192000"/>
              <a:gd name="connsiteY159" fmla="*/ 2101004 h 2237474"/>
              <a:gd name="connsiteX160" fmla="*/ 1759056 w 12192000"/>
              <a:gd name="connsiteY160" fmla="*/ 2125608 h 2237474"/>
              <a:gd name="connsiteX161" fmla="*/ 1637948 w 12192000"/>
              <a:gd name="connsiteY161" fmla="*/ 2172597 h 2237474"/>
              <a:gd name="connsiteX162" fmla="*/ 1434549 w 12192000"/>
              <a:gd name="connsiteY162" fmla="*/ 2234522 h 2237474"/>
              <a:gd name="connsiteX163" fmla="*/ 1398481 w 12192000"/>
              <a:gd name="connsiteY163" fmla="*/ 2237074 h 2237474"/>
              <a:gd name="connsiteX164" fmla="*/ 1398407 w 12192000"/>
              <a:gd name="connsiteY164" fmla="*/ 2237095 h 2237474"/>
              <a:gd name="connsiteX165" fmla="*/ 1370962 w 12192000"/>
              <a:gd name="connsiteY165" fmla="*/ 2237474 h 2237474"/>
              <a:gd name="connsiteX166" fmla="*/ 1356367 w 12192000"/>
              <a:gd name="connsiteY166" fmla="*/ 2235089 h 2237474"/>
              <a:gd name="connsiteX167" fmla="*/ 1324828 w 12192000"/>
              <a:gd name="connsiteY167" fmla="*/ 2231968 h 2237474"/>
              <a:gd name="connsiteX168" fmla="*/ 1297744 w 12192000"/>
              <a:gd name="connsiteY168" fmla="*/ 2235849 h 2237474"/>
              <a:gd name="connsiteX169" fmla="*/ 1286236 w 12192000"/>
              <a:gd name="connsiteY169" fmla="*/ 2233135 h 2237474"/>
              <a:gd name="connsiteX170" fmla="*/ 1283504 w 12192000"/>
              <a:gd name="connsiteY170" fmla="*/ 2233797 h 2237474"/>
              <a:gd name="connsiteX171" fmla="*/ 1279765 w 12192000"/>
              <a:gd name="connsiteY171" fmla="*/ 2229639 h 2237474"/>
              <a:gd name="connsiteX172" fmla="*/ 1195347 w 12192000"/>
              <a:gd name="connsiteY172" fmla="*/ 2212354 h 2237474"/>
              <a:gd name="connsiteX173" fmla="*/ 970251 w 12192000"/>
              <a:gd name="connsiteY173" fmla="*/ 2221029 h 2237474"/>
              <a:gd name="connsiteX174" fmla="*/ 812914 w 12192000"/>
              <a:gd name="connsiteY174" fmla="*/ 2202752 h 2237474"/>
              <a:gd name="connsiteX175" fmla="*/ 800195 w 12192000"/>
              <a:gd name="connsiteY175" fmla="*/ 2209407 h 2237474"/>
              <a:gd name="connsiteX176" fmla="*/ 784978 w 12192000"/>
              <a:gd name="connsiteY176" fmla="*/ 2212360 h 2237474"/>
              <a:gd name="connsiteX177" fmla="*/ 681987 w 12192000"/>
              <a:gd name="connsiteY177" fmla="*/ 2216757 h 2237474"/>
              <a:gd name="connsiteX178" fmla="*/ 669923 w 12192000"/>
              <a:gd name="connsiteY178" fmla="*/ 2211682 h 2237474"/>
              <a:gd name="connsiteX179" fmla="*/ 648680 w 12192000"/>
              <a:gd name="connsiteY179" fmla="*/ 2206229 h 2237474"/>
              <a:gd name="connsiteX180" fmla="*/ 597225 w 12192000"/>
              <a:gd name="connsiteY180" fmla="*/ 2180999 h 2237474"/>
              <a:gd name="connsiteX181" fmla="*/ 558449 w 12192000"/>
              <a:gd name="connsiteY181" fmla="*/ 2182346 h 2237474"/>
              <a:gd name="connsiteX182" fmla="*/ 550517 w 12192000"/>
              <a:gd name="connsiteY182" fmla="*/ 2182060 h 2237474"/>
              <a:gd name="connsiteX183" fmla="*/ 550309 w 12192000"/>
              <a:gd name="connsiteY183" fmla="*/ 2181825 h 2237474"/>
              <a:gd name="connsiteX184" fmla="*/ 541836 w 12192000"/>
              <a:gd name="connsiteY184" fmla="*/ 2181063 h 2237474"/>
              <a:gd name="connsiteX185" fmla="*/ 536057 w 12192000"/>
              <a:gd name="connsiteY185" fmla="*/ 2181537 h 2237474"/>
              <a:gd name="connsiteX186" fmla="*/ 520671 w 12192000"/>
              <a:gd name="connsiteY186" fmla="*/ 2180980 h 2237474"/>
              <a:gd name="connsiteX187" fmla="*/ 515024 w 12192000"/>
              <a:gd name="connsiteY187" fmla="*/ 2179258 h 2237474"/>
              <a:gd name="connsiteX188" fmla="*/ 512278 w 12192000"/>
              <a:gd name="connsiteY188" fmla="*/ 2176369 h 2237474"/>
              <a:gd name="connsiteX189" fmla="*/ 480419 w 12192000"/>
              <a:gd name="connsiteY189" fmla="*/ 2167807 h 2237474"/>
              <a:gd name="connsiteX190" fmla="*/ 413835 w 12192000"/>
              <a:gd name="connsiteY190" fmla="*/ 2156783 h 2237474"/>
              <a:gd name="connsiteX191" fmla="*/ 376513 w 12192000"/>
              <a:gd name="connsiteY191" fmla="*/ 2154014 h 2237474"/>
              <a:gd name="connsiteX192" fmla="*/ 273386 w 12192000"/>
              <a:gd name="connsiteY192" fmla="*/ 2142551 h 2237474"/>
              <a:gd name="connsiteX193" fmla="*/ 169207 w 12192000"/>
              <a:gd name="connsiteY193" fmla="*/ 2128100 h 2237474"/>
              <a:gd name="connsiteX194" fmla="*/ 93149 w 12192000"/>
              <a:gd name="connsiteY194" fmla="*/ 2105324 h 2237474"/>
              <a:gd name="connsiteX195" fmla="*/ 88109 w 12192000"/>
              <a:gd name="connsiteY195" fmla="*/ 2106704 h 2237474"/>
              <a:gd name="connsiteX196" fmla="*/ 80022 w 12192000"/>
              <a:gd name="connsiteY196" fmla="*/ 2107254 h 2237474"/>
              <a:gd name="connsiteX197" fmla="*/ 79717 w 12192000"/>
              <a:gd name="connsiteY197" fmla="*/ 2107046 h 2237474"/>
              <a:gd name="connsiteX198" fmla="*/ 72352 w 12192000"/>
              <a:gd name="connsiteY198" fmla="*/ 2107991 h 2237474"/>
              <a:gd name="connsiteX199" fmla="*/ 37645 w 12192000"/>
              <a:gd name="connsiteY199" fmla="*/ 2115401 h 2237474"/>
              <a:gd name="connsiteX200" fmla="*/ 4572 w 12192000"/>
              <a:gd name="connsiteY200" fmla="*/ 2111091 h 2237474"/>
              <a:gd name="connsiteX201" fmla="*/ 0 w 12192000"/>
              <a:gd name="connsiteY201" fmla="*/ 2110468 h 2237474"/>
              <a:gd name="connsiteX202" fmla="*/ 0 w 12192000"/>
              <a:gd name="connsiteY20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364192 w 12192000"/>
              <a:gd name="connsiteY85" fmla="*/ 1826074 h 2237474"/>
              <a:gd name="connsiteX86" fmla="*/ 5350380 w 12192000"/>
              <a:gd name="connsiteY86" fmla="*/ 1830891 h 2237474"/>
              <a:gd name="connsiteX87" fmla="*/ 5259633 w 12192000"/>
              <a:gd name="connsiteY87" fmla="*/ 1837160 h 2237474"/>
              <a:gd name="connsiteX88" fmla="*/ 5197513 w 12192000"/>
              <a:gd name="connsiteY88" fmla="*/ 1844718 h 2237474"/>
              <a:gd name="connsiteX89" fmla="*/ 5168852 w 12192000"/>
              <a:gd name="connsiteY89" fmla="*/ 1844846 h 2237474"/>
              <a:gd name="connsiteX90" fmla="*/ 5114927 w 12192000"/>
              <a:gd name="connsiteY90" fmla="*/ 1847827 h 2237474"/>
              <a:gd name="connsiteX91" fmla="*/ 5108970 w 12192000"/>
              <a:gd name="connsiteY91" fmla="*/ 1847935 h 2237474"/>
              <a:gd name="connsiteX92" fmla="*/ 5067961 w 12192000"/>
              <a:gd name="connsiteY92" fmla="*/ 1845917 h 2237474"/>
              <a:gd name="connsiteX93" fmla="*/ 5007075 w 12192000"/>
              <a:gd name="connsiteY93" fmla="*/ 1838626 h 2237474"/>
              <a:gd name="connsiteX94" fmla="*/ 4944087 w 12192000"/>
              <a:gd name="connsiteY94" fmla="*/ 1823332 h 2237474"/>
              <a:gd name="connsiteX95" fmla="*/ 4907662 w 12192000"/>
              <a:gd name="connsiteY95" fmla="*/ 1816900 h 2237474"/>
              <a:gd name="connsiteX96" fmla="*/ 4882386 w 12192000"/>
              <a:gd name="connsiteY96" fmla="*/ 1809844 h 2237474"/>
              <a:gd name="connsiteX97" fmla="*/ 4811440 w 12192000"/>
              <a:gd name="connsiteY97" fmla="*/ 1804655 h 2237474"/>
              <a:gd name="connsiteX98" fmla="*/ 4691075 w 12192000"/>
              <a:gd name="connsiteY98" fmla="*/ 1801389 h 2237474"/>
              <a:gd name="connsiteX99" fmla="*/ 4611738 w 12192000"/>
              <a:gd name="connsiteY99" fmla="*/ 1776964 h 2237474"/>
              <a:gd name="connsiteX100" fmla="*/ 4560070 w 12192000"/>
              <a:gd name="connsiteY100" fmla="*/ 1785640 h 2237474"/>
              <a:gd name="connsiteX101" fmla="*/ 4536503 w 12192000"/>
              <a:gd name="connsiteY101" fmla="*/ 1785334 h 2237474"/>
              <a:gd name="connsiteX102" fmla="*/ 4513724 w 12192000"/>
              <a:gd name="connsiteY102" fmla="*/ 1791996 h 2237474"/>
              <a:gd name="connsiteX103" fmla="*/ 4459810 w 12192000"/>
              <a:gd name="connsiteY103" fmla="*/ 1797886 h 2237474"/>
              <a:gd name="connsiteX104" fmla="*/ 4379064 w 12192000"/>
              <a:gd name="connsiteY104" fmla="*/ 1817177 h 2237474"/>
              <a:gd name="connsiteX105" fmla="*/ 4319209 w 12192000"/>
              <a:gd name="connsiteY105" fmla="*/ 1834833 h 2237474"/>
              <a:gd name="connsiteX106" fmla="*/ 4290981 w 12192000"/>
              <a:gd name="connsiteY106" fmla="*/ 1839677 h 2237474"/>
              <a:gd name="connsiteX107" fmla="*/ 4285792 w 12192000"/>
              <a:gd name="connsiteY107" fmla="*/ 1836231 h 2237474"/>
              <a:gd name="connsiteX108" fmla="*/ 4238372 w 12192000"/>
              <a:gd name="connsiteY108" fmla="*/ 1851480 h 2237474"/>
              <a:gd name="connsiteX109" fmla="*/ 4232517 w 12192000"/>
              <a:gd name="connsiteY109" fmla="*/ 1852567 h 2237474"/>
              <a:gd name="connsiteX110" fmla="*/ 4191732 w 12192000"/>
              <a:gd name="connsiteY110" fmla="*/ 1857328 h 2237474"/>
              <a:gd name="connsiteX111" fmla="*/ 4065532 w 12192000"/>
              <a:gd name="connsiteY111" fmla="*/ 1855477 h 2237474"/>
              <a:gd name="connsiteX112" fmla="*/ 4028460 w 12192000"/>
              <a:gd name="connsiteY112" fmla="*/ 1855137 h 2237474"/>
              <a:gd name="connsiteX113" fmla="*/ 4002267 w 12192000"/>
              <a:gd name="connsiteY113" fmla="*/ 1852352 h 2237474"/>
              <a:gd name="connsiteX114" fmla="*/ 3931396 w 12192000"/>
              <a:gd name="connsiteY114" fmla="*/ 1858915 h 2237474"/>
              <a:gd name="connsiteX115" fmla="*/ 3812162 w 12192000"/>
              <a:gd name="connsiteY115" fmla="*/ 1875501 h 2237474"/>
              <a:gd name="connsiteX116" fmla="*/ 3729530 w 12192000"/>
              <a:gd name="connsiteY116" fmla="*/ 1864513 h 2237474"/>
              <a:gd name="connsiteX117" fmla="*/ 3680177 w 12192000"/>
              <a:gd name="connsiteY117" fmla="*/ 1881552 h 2237474"/>
              <a:gd name="connsiteX118" fmla="*/ 3567259 w 12192000"/>
              <a:gd name="connsiteY118" fmla="*/ 1893482 h 2237474"/>
              <a:gd name="connsiteX119" fmla="*/ 3405770 w 12192000"/>
              <a:gd name="connsiteY119" fmla="*/ 1904591 h 2237474"/>
              <a:gd name="connsiteX120" fmla="*/ 3280097 w 12192000"/>
              <a:gd name="connsiteY120" fmla="*/ 1919610 h 2237474"/>
              <a:gd name="connsiteX121" fmla="*/ 3123424 w 12192000"/>
              <a:gd name="connsiteY121" fmla="*/ 1952930 h 2237474"/>
              <a:gd name="connsiteX122" fmla="*/ 3009910 w 12192000"/>
              <a:gd name="connsiteY122" fmla="*/ 1957866 h 2237474"/>
              <a:gd name="connsiteX123" fmla="*/ 2995934 w 12192000"/>
              <a:gd name="connsiteY123" fmla="*/ 1967085 h 2237474"/>
              <a:gd name="connsiteX124" fmla="*/ 2980071 w 12192000"/>
              <a:gd name="connsiteY124" fmla="*/ 1972988 h 2237474"/>
              <a:gd name="connsiteX125" fmla="*/ 2978094 w 12192000"/>
              <a:gd name="connsiteY125" fmla="*/ 1972369 h 2237474"/>
              <a:gd name="connsiteX126" fmla="*/ 2942858 w 12192000"/>
              <a:gd name="connsiteY126" fmla="*/ 1981367 h 2237474"/>
              <a:gd name="connsiteX127" fmla="*/ 2875436 w 12192000"/>
              <a:gd name="connsiteY127" fmla="*/ 1996977 h 2237474"/>
              <a:gd name="connsiteX128" fmla="*/ 2874892 w 12192000"/>
              <a:gd name="connsiteY128" fmla="*/ 1996085 h 2237474"/>
              <a:gd name="connsiteX129" fmla="*/ 2864145 w 12192000"/>
              <a:gd name="connsiteY129" fmla="*/ 1994061 h 2237474"/>
              <a:gd name="connsiteX130" fmla="*/ 2843662 w 12192000"/>
              <a:gd name="connsiteY130" fmla="*/ 1992498 h 2237474"/>
              <a:gd name="connsiteX131" fmla="*/ 2796128 w 12192000"/>
              <a:gd name="connsiteY131" fmla="*/ 1976403 h 2237474"/>
              <a:gd name="connsiteX132" fmla="*/ 2756784 w 12192000"/>
              <a:gd name="connsiteY132" fmla="*/ 1985116 h 2237474"/>
              <a:gd name="connsiteX133" fmla="*/ 2748833 w 12192000"/>
              <a:gd name="connsiteY133" fmla="*/ 1986323 h 2237474"/>
              <a:gd name="connsiteX134" fmla="*/ 2748661 w 12192000"/>
              <a:gd name="connsiteY134" fmla="*/ 1986122 h 2237474"/>
              <a:gd name="connsiteX135" fmla="*/ 2740251 w 12192000"/>
              <a:gd name="connsiteY135" fmla="*/ 1986946 h 2237474"/>
              <a:gd name="connsiteX136" fmla="*/ 2718916 w 12192000"/>
              <a:gd name="connsiteY136" fmla="*/ 1990867 h 2237474"/>
              <a:gd name="connsiteX137" fmla="*/ 2713522 w 12192000"/>
              <a:gd name="connsiteY137" fmla="*/ 1990173 h 2237474"/>
              <a:gd name="connsiteX138" fmla="*/ 2680597 w 12192000"/>
              <a:gd name="connsiteY138" fmla="*/ 1984996 h 2237474"/>
              <a:gd name="connsiteX139" fmla="*/ 2578178 w 12192000"/>
              <a:gd name="connsiteY139" fmla="*/ 1990531 h 2237474"/>
              <a:gd name="connsiteX140" fmla="*/ 2476147 w 12192000"/>
              <a:gd name="connsiteY140" fmla="*/ 1998305 h 2237474"/>
              <a:gd name="connsiteX141" fmla="*/ 2373568 w 12192000"/>
              <a:gd name="connsiteY141" fmla="*/ 2003219 h 2237474"/>
              <a:gd name="connsiteX142" fmla="*/ 2321399 w 12192000"/>
              <a:gd name="connsiteY142" fmla="*/ 1989467 h 2237474"/>
              <a:gd name="connsiteX143" fmla="*/ 2315525 w 12192000"/>
              <a:gd name="connsiteY143" fmla="*/ 1989708 h 2237474"/>
              <a:gd name="connsiteX144" fmla="*/ 2300792 w 12192000"/>
              <a:gd name="connsiteY144" fmla="*/ 1994290 h 2237474"/>
              <a:gd name="connsiteX145" fmla="*/ 2295469 w 12192000"/>
              <a:gd name="connsiteY145" fmla="*/ 1996659 h 2237474"/>
              <a:gd name="connsiteX146" fmla="*/ 2287219 w 12192000"/>
              <a:gd name="connsiteY146" fmla="*/ 1998750 h 2237474"/>
              <a:gd name="connsiteX147" fmla="*/ 2286948 w 12192000"/>
              <a:gd name="connsiteY147" fmla="*/ 1998596 h 2237474"/>
              <a:gd name="connsiteX148" fmla="*/ 2243069 w 12192000"/>
              <a:gd name="connsiteY148" fmla="*/ 2015111 h 2237474"/>
              <a:gd name="connsiteX149" fmla="*/ 2186609 w 12192000"/>
              <a:gd name="connsiteY149" fmla="*/ 2008263 h 2237474"/>
              <a:gd name="connsiteX150" fmla="*/ 2164831 w 12192000"/>
              <a:gd name="connsiteY150" fmla="*/ 2010143 h 2237474"/>
              <a:gd name="connsiteX151" fmla="*/ 2152836 w 12192000"/>
              <a:gd name="connsiteY151" fmla="*/ 2010048 h 2237474"/>
              <a:gd name="connsiteX152" fmla="*/ 2117102 w 12192000"/>
              <a:gd name="connsiteY152" fmla="*/ 2023004 h 2237474"/>
              <a:gd name="connsiteX153" fmla="*/ 2111935 w 12192000"/>
              <a:gd name="connsiteY153" fmla="*/ 2023163 h 2237474"/>
              <a:gd name="connsiteX154" fmla="*/ 2089991 w 12192000"/>
              <a:gd name="connsiteY154" fmla="*/ 2034193 h 2237474"/>
              <a:gd name="connsiteX155" fmla="*/ 2058061 w 12192000"/>
              <a:gd name="connsiteY155" fmla="*/ 2047942 h 2237474"/>
              <a:gd name="connsiteX156" fmla="*/ 2055737 w 12192000"/>
              <a:gd name="connsiteY156" fmla="*/ 2047704 h 2237474"/>
              <a:gd name="connsiteX157" fmla="*/ 2042244 w 12192000"/>
              <a:gd name="connsiteY157" fmla="*/ 2055560 h 2237474"/>
              <a:gd name="connsiteX158" fmla="*/ 1976224 w 12192000"/>
              <a:gd name="connsiteY158" fmla="*/ 2074257 h 2237474"/>
              <a:gd name="connsiteX159" fmla="*/ 1877728 w 12192000"/>
              <a:gd name="connsiteY159" fmla="*/ 2101004 h 2237474"/>
              <a:gd name="connsiteX160" fmla="*/ 1759056 w 12192000"/>
              <a:gd name="connsiteY160" fmla="*/ 2125608 h 2237474"/>
              <a:gd name="connsiteX161" fmla="*/ 1637948 w 12192000"/>
              <a:gd name="connsiteY161" fmla="*/ 2172597 h 2237474"/>
              <a:gd name="connsiteX162" fmla="*/ 1434549 w 12192000"/>
              <a:gd name="connsiteY162" fmla="*/ 2234522 h 2237474"/>
              <a:gd name="connsiteX163" fmla="*/ 1398481 w 12192000"/>
              <a:gd name="connsiteY163" fmla="*/ 2237074 h 2237474"/>
              <a:gd name="connsiteX164" fmla="*/ 1398407 w 12192000"/>
              <a:gd name="connsiteY164" fmla="*/ 2237095 h 2237474"/>
              <a:gd name="connsiteX165" fmla="*/ 1370962 w 12192000"/>
              <a:gd name="connsiteY165" fmla="*/ 2237474 h 2237474"/>
              <a:gd name="connsiteX166" fmla="*/ 1356367 w 12192000"/>
              <a:gd name="connsiteY166" fmla="*/ 2235089 h 2237474"/>
              <a:gd name="connsiteX167" fmla="*/ 1324828 w 12192000"/>
              <a:gd name="connsiteY167" fmla="*/ 2231968 h 2237474"/>
              <a:gd name="connsiteX168" fmla="*/ 1297744 w 12192000"/>
              <a:gd name="connsiteY168" fmla="*/ 2235849 h 2237474"/>
              <a:gd name="connsiteX169" fmla="*/ 1286236 w 12192000"/>
              <a:gd name="connsiteY169" fmla="*/ 2233135 h 2237474"/>
              <a:gd name="connsiteX170" fmla="*/ 1283504 w 12192000"/>
              <a:gd name="connsiteY170" fmla="*/ 2233797 h 2237474"/>
              <a:gd name="connsiteX171" fmla="*/ 1279765 w 12192000"/>
              <a:gd name="connsiteY171" fmla="*/ 2229639 h 2237474"/>
              <a:gd name="connsiteX172" fmla="*/ 1195347 w 12192000"/>
              <a:gd name="connsiteY172" fmla="*/ 2212354 h 2237474"/>
              <a:gd name="connsiteX173" fmla="*/ 970251 w 12192000"/>
              <a:gd name="connsiteY173" fmla="*/ 2221029 h 2237474"/>
              <a:gd name="connsiteX174" fmla="*/ 812914 w 12192000"/>
              <a:gd name="connsiteY174" fmla="*/ 2202752 h 2237474"/>
              <a:gd name="connsiteX175" fmla="*/ 800195 w 12192000"/>
              <a:gd name="connsiteY175" fmla="*/ 2209407 h 2237474"/>
              <a:gd name="connsiteX176" fmla="*/ 784978 w 12192000"/>
              <a:gd name="connsiteY176" fmla="*/ 2212360 h 2237474"/>
              <a:gd name="connsiteX177" fmla="*/ 681987 w 12192000"/>
              <a:gd name="connsiteY177" fmla="*/ 2216757 h 2237474"/>
              <a:gd name="connsiteX178" fmla="*/ 669923 w 12192000"/>
              <a:gd name="connsiteY178" fmla="*/ 2211682 h 2237474"/>
              <a:gd name="connsiteX179" fmla="*/ 648680 w 12192000"/>
              <a:gd name="connsiteY179" fmla="*/ 2206229 h 2237474"/>
              <a:gd name="connsiteX180" fmla="*/ 597225 w 12192000"/>
              <a:gd name="connsiteY180" fmla="*/ 2180999 h 2237474"/>
              <a:gd name="connsiteX181" fmla="*/ 558449 w 12192000"/>
              <a:gd name="connsiteY181" fmla="*/ 2182346 h 2237474"/>
              <a:gd name="connsiteX182" fmla="*/ 550517 w 12192000"/>
              <a:gd name="connsiteY182" fmla="*/ 2182060 h 2237474"/>
              <a:gd name="connsiteX183" fmla="*/ 550309 w 12192000"/>
              <a:gd name="connsiteY183" fmla="*/ 2181825 h 2237474"/>
              <a:gd name="connsiteX184" fmla="*/ 541836 w 12192000"/>
              <a:gd name="connsiteY184" fmla="*/ 2181063 h 2237474"/>
              <a:gd name="connsiteX185" fmla="*/ 536057 w 12192000"/>
              <a:gd name="connsiteY185" fmla="*/ 2181537 h 2237474"/>
              <a:gd name="connsiteX186" fmla="*/ 520671 w 12192000"/>
              <a:gd name="connsiteY186" fmla="*/ 2180980 h 2237474"/>
              <a:gd name="connsiteX187" fmla="*/ 515024 w 12192000"/>
              <a:gd name="connsiteY187" fmla="*/ 2179258 h 2237474"/>
              <a:gd name="connsiteX188" fmla="*/ 512278 w 12192000"/>
              <a:gd name="connsiteY188" fmla="*/ 2176369 h 2237474"/>
              <a:gd name="connsiteX189" fmla="*/ 480419 w 12192000"/>
              <a:gd name="connsiteY189" fmla="*/ 2167807 h 2237474"/>
              <a:gd name="connsiteX190" fmla="*/ 413835 w 12192000"/>
              <a:gd name="connsiteY190" fmla="*/ 2156783 h 2237474"/>
              <a:gd name="connsiteX191" fmla="*/ 376513 w 12192000"/>
              <a:gd name="connsiteY191" fmla="*/ 2154014 h 2237474"/>
              <a:gd name="connsiteX192" fmla="*/ 273386 w 12192000"/>
              <a:gd name="connsiteY192" fmla="*/ 2142551 h 2237474"/>
              <a:gd name="connsiteX193" fmla="*/ 169207 w 12192000"/>
              <a:gd name="connsiteY193" fmla="*/ 2128100 h 2237474"/>
              <a:gd name="connsiteX194" fmla="*/ 93149 w 12192000"/>
              <a:gd name="connsiteY194" fmla="*/ 2105324 h 2237474"/>
              <a:gd name="connsiteX195" fmla="*/ 88109 w 12192000"/>
              <a:gd name="connsiteY195" fmla="*/ 2106704 h 2237474"/>
              <a:gd name="connsiteX196" fmla="*/ 80022 w 12192000"/>
              <a:gd name="connsiteY196" fmla="*/ 2107254 h 2237474"/>
              <a:gd name="connsiteX197" fmla="*/ 79717 w 12192000"/>
              <a:gd name="connsiteY197" fmla="*/ 2107046 h 2237474"/>
              <a:gd name="connsiteX198" fmla="*/ 72352 w 12192000"/>
              <a:gd name="connsiteY198" fmla="*/ 2107991 h 2237474"/>
              <a:gd name="connsiteX199" fmla="*/ 37645 w 12192000"/>
              <a:gd name="connsiteY199" fmla="*/ 2115401 h 2237474"/>
              <a:gd name="connsiteX200" fmla="*/ 4572 w 12192000"/>
              <a:gd name="connsiteY200" fmla="*/ 2111091 h 2237474"/>
              <a:gd name="connsiteX201" fmla="*/ 0 w 12192000"/>
              <a:gd name="connsiteY201" fmla="*/ 2110468 h 2237474"/>
              <a:gd name="connsiteX202" fmla="*/ 0 w 12192000"/>
              <a:gd name="connsiteY20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364192 w 12192000"/>
              <a:gd name="connsiteY85" fmla="*/ 1826074 h 2237474"/>
              <a:gd name="connsiteX86" fmla="*/ 5259633 w 12192000"/>
              <a:gd name="connsiteY86" fmla="*/ 1837160 h 2237474"/>
              <a:gd name="connsiteX87" fmla="*/ 5197513 w 12192000"/>
              <a:gd name="connsiteY87" fmla="*/ 1844718 h 2237474"/>
              <a:gd name="connsiteX88" fmla="*/ 5168852 w 12192000"/>
              <a:gd name="connsiteY88" fmla="*/ 1844846 h 2237474"/>
              <a:gd name="connsiteX89" fmla="*/ 5114927 w 12192000"/>
              <a:gd name="connsiteY89" fmla="*/ 1847827 h 2237474"/>
              <a:gd name="connsiteX90" fmla="*/ 5108970 w 12192000"/>
              <a:gd name="connsiteY90" fmla="*/ 1847935 h 2237474"/>
              <a:gd name="connsiteX91" fmla="*/ 5067961 w 12192000"/>
              <a:gd name="connsiteY91" fmla="*/ 1845917 h 2237474"/>
              <a:gd name="connsiteX92" fmla="*/ 5007075 w 12192000"/>
              <a:gd name="connsiteY92" fmla="*/ 1838626 h 2237474"/>
              <a:gd name="connsiteX93" fmla="*/ 4944087 w 12192000"/>
              <a:gd name="connsiteY93" fmla="*/ 1823332 h 2237474"/>
              <a:gd name="connsiteX94" fmla="*/ 4907662 w 12192000"/>
              <a:gd name="connsiteY94" fmla="*/ 1816900 h 2237474"/>
              <a:gd name="connsiteX95" fmla="*/ 4882386 w 12192000"/>
              <a:gd name="connsiteY95" fmla="*/ 1809844 h 2237474"/>
              <a:gd name="connsiteX96" fmla="*/ 4811440 w 12192000"/>
              <a:gd name="connsiteY96" fmla="*/ 1804655 h 2237474"/>
              <a:gd name="connsiteX97" fmla="*/ 4691075 w 12192000"/>
              <a:gd name="connsiteY97" fmla="*/ 1801389 h 2237474"/>
              <a:gd name="connsiteX98" fmla="*/ 4611738 w 12192000"/>
              <a:gd name="connsiteY98" fmla="*/ 1776964 h 2237474"/>
              <a:gd name="connsiteX99" fmla="*/ 4560070 w 12192000"/>
              <a:gd name="connsiteY99" fmla="*/ 1785640 h 2237474"/>
              <a:gd name="connsiteX100" fmla="*/ 4536503 w 12192000"/>
              <a:gd name="connsiteY100" fmla="*/ 1785334 h 2237474"/>
              <a:gd name="connsiteX101" fmla="*/ 4513724 w 12192000"/>
              <a:gd name="connsiteY101" fmla="*/ 1791996 h 2237474"/>
              <a:gd name="connsiteX102" fmla="*/ 4459810 w 12192000"/>
              <a:gd name="connsiteY102" fmla="*/ 1797886 h 2237474"/>
              <a:gd name="connsiteX103" fmla="*/ 4379064 w 12192000"/>
              <a:gd name="connsiteY103" fmla="*/ 1817177 h 2237474"/>
              <a:gd name="connsiteX104" fmla="*/ 4319209 w 12192000"/>
              <a:gd name="connsiteY104" fmla="*/ 1834833 h 2237474"/>
              <a:gd name="connsiteX105" fmla="*/ 4290981 w 12192000"/>
              <a:gd name="connsiteY105" fmla="*/ 1839677 h 2237474"/>
              <a:gd name="connsiteX106" fmla="*/ 4285792 w 12192000"/>
              <a:gd name="connsiteY106" fmla="*/ 1836231 h 2237474"/>
              <a:gd name="connsiteX107" fmla="*/ 4238372 w 12192000"/>
              <a:gd name="connsiteY107" fmla="*/ 1851480 h 2237474"/>
              <a:gd name="connsiteX108" fmla="*/ 4232517 w 12192000"/>
              <a:gd name="connsiteY108" fmla="*/ 1852567 h 2237474"/>
              <a:gd name="connsiteX109" fmla="*/ 4191732 w 12192000"/>
              <a:gd name="connsiteY109" fmla="*/ 1857328 h 2237474"/>
              <a:gd name="connsiteX110" fmla="*/ 4065532 w 12192000"/>
              <a:gd name="connsiteY110" fmla="*/ 1855477 h 2237474"/>
              <a:gd name="connsiteX111" fmla="*/ 4028460 w 12192000"/>
              <a:gd name="connsiteY111" fmla="*/ 1855137 h 2237474"/>
              <a:gd name="connsiteX112" fmla="*/ 4002267 w 12192000"/>
              <a:gd name="connsiteY112" fmla="*/ 1852352 h 2237474"/>
              <a:gd name="connsiteX113" fmla="*/ 3931396 w 12192000"/>
              <a:gd name="connsiteY113" fmla="*/ 1858915 h 2237474"/>
              <a:gd name="connsiteX114" fmla="*/ 3812162 w 12192000"/>
              <a:gd name="connsiteY114" fmla="*/ 1875501 h 2237474"/>
              <a:gd name="connsiteX115" fmla="*/ 3729530 w 12192000"/>
              <a:gd name="connsiteY115" fmla="*/ 1864513 h 2237474"/>
              <a:gd name="connsiteX116" fmla="*/ 3680177 w 12192000"/>
              <a:gd name="connsiteY116" fmla="*/ 1881552 h 2237474"/>
              <a:gd name="connsiteX117" fmla="*/ 3567259 w 12192000"/>
              <a:gd name="connsiteY117" fmla="*/ 1893482 h 2237474"/>
              <a:gd name="connsiteX118" fmla="*/ 3405770 w 12192000"/>
              <a:gd name="connsiteY118" fmla="*/ 1904591 h 2237474"/>
              <a:gd name="connsiteX119" fmla="*/ 3280097 w 12192000"/>
              <a:gd name="connsiteY119" fmla="*/ 1919610 h 2237474"/>
              <a:gd name="connsiteX120" fmla="*/ 3123424 w 12192000"/>
              <a:gd name="connsiteY120" fmla="*/ 1952930 h 2237474"/>
              <a:gd name="connsiteX121" fmla="*/ 3009910 w 12192000"/>
              <a:gd name="connsiteY121" fmla="*/ 1957866 h 2237474"/>
              <a:gd name="connsiteX122" fmla="*/ 2995934 w 12192000"/>
              <a:gd name="connsiteY122" fmla="*/ 1967085 h 2237474"/>
              <a:gd name="connsiteX123" fmla="*/ 2980071 w 12192000"/>
              <a:gd name="connsiteY123" fmla="*/ 1972988 h 2237474"/>
              <a:gd name="connsiteX124" fmla="*/ 2978094 w 12192000"/>
              <a:gd name="connsiteY124" fmla="*/ 1972369 h 2237474"/>
              <a:gd name="connsiteX125" fmla="*/ 2942858 w 12192000"/>
              <a:gd name="connsiteY125" fmla="*/ 1981367 h 2237474"/>
              <a:gd name="connsiteX126" fmla="*/ 2875436 w 12192000"/>
              <a:gd name="connsiteY126" fmla="*/ 1996977 h 2237474"/>
              <a:gd name="connsiteX127" fmla="*/ 2874892 w 12192000"/>
              <a:gd name="connsiteY127" fmla="*/ 1996085 h 2237474"/>
              <a:gd name="connsiteX128" fmla="*/ 2864145 w 12192000"/>
              <a:gd name="connsiteY128" fmla="*/ 1994061 h 2237474"/>
              <a:gd name="connsiteX129" fmla="*/ 2843662 w 12192000"/>
              <a:gd name="connsiteY129" fmla="*/ 1992498 h 2237474"/>
              <a:gd name="connsiteX130" fmla="*/ 2796128 w 12192000"/>
              <a:gd name="connsiteY130" fmla="*/ 1976403 h 2237474"/>
              <a:gd name="connsiteX131" fmla="*/ 2756784 w 12192000"/>
              <a:gd name="connsiteY131" fmla="*/ 1985116 h 2237474"/>
              <a:gd name="connsiteX132" fmla="*/ 2748833 w 12192000"/>
              <a:gd name="connsiteY132" fmla="*/ 1986323 h 2237474"/>
              <a:gd name="connsiteX133" fmla="*/ 2748661 w 12192000"/>
              <a:gd name="connsiteY133" fmla="*/ 1986122 h 2237474"/>
              <a:gd name="connsiteX134" fmla="*/ 2740251 w 12192000"/>
              <a:gd name="connsiteY134" fmla="*/ 1986946 h 2237474"/>
              <a:gd name="connsiteX135" fmla="*/ 2718916 w 12192000"/>
              <a:gd name="connsiteY135" fmla="*/ 1990867 h 2237474"/>
              <a:gd name="connsiteX136" fmla="*/ 2713522 w 12192000"/>
              <a:gd name="connsiteY136" fmla="*/ 1990173 h 2237474"/>
              <a:gd name="connsiteX137" fmla="*/ 2680597 w 12192000"/>
              <a:gd name="connsiteY137" fmla="*/ 1984996 h 2237474"/>
              <a:gd name="connsiteX138" fmla="*/ 2578178 w 12192000"/>
              <a:gd name="connsiteY138" fmla="*/ 1990531 h 2237474"/>
              <a:gd name="connsiteX139" fmla="*/ 2476147 w 12192000"/>
              <a:gd name="connsiteY139" fmla="*/ 1998305 h 2237474"/>
              <a:gd name="connsiteX140" fmla="*/ 2373568 w 12192000"/>
              <a:gd name="connsiteY140" fmla="*/ 2003219 h 2237474"/>
              <a:gd name="connsiteX141" fmla="*/ 2321399 w 12192000"/>
              <a:gd name="connsiteY141" fmla="*/ 1989467 h 2237474"/>
              <a:gd name="connsiteX142" fmla="*/ 2315525 w 12192000"/>
              <a:gd name="connsiteY142" fmla="*/ 1989708 h 2237474"/>
              <a:gd name="connsiteX143" fmla="*/ 2300792 w 12192000"/>
              <a:gd name="connsiteY143" fmla="*/ 1994290 h 2237474"/>
              <a:gd name="connsiteX144" fmla="*/ 2295469 w 12192000"/>
              <a:gd name="connsiteY144" fmla="*/ 1996659 h 2237474"/>
              <a:gd name="connsiteX145" fmla="*/ 2287219 w 12192000"/>
              <a:gd name="connsiteY145" fmla="*/ 1998750 h 2237474"/>
              <a:gd name="connsiteX146" fmla="*/ 2286948 w 12192000"/>
              <a:gd name="connsiteY146" fmla="*/ 1998596 h 2237474"/>
              <a:gd name="connsiteX147" fmla="*/ 2243069 w 12192000"/>
              <a:gd name="connsiteY147" fmla="*/ 2015111 h 2237474"/>
              <a:gd name="connsiteX148" fmla="*/ 2186609 w 12192000"/>
              <a:gd name="connsiteY148" fmla="*/ 2008263 h 2237474"/>
              <a:gd name="connsiteX149" fmla="*/ 2164831 w 12192000"/>
              <a:gd name="connsiteY149" fmla="*/ 2010143 h 2237474"/>
              <a:gd name="connsiteX150" fmla="*/ 2152836 w 12192000"/>
              <a:gd name="connsiteY150" fmla="*/ 2010048 h 2237474"/>
              <a:gd name="connsiteX151" fmla="*/ 2117102 w 12192000"/>
              <a:gd name="connsiteY151" fmla="*/ 2023004 h 2237474"/>
              <a:gd name="connsiteX152" fmla="*/ 2111935 w 12192000"/>
              <a:gd name="connsiteY152" fmla="*/ 2023163 h 2237474"/>
              <a:gd name="connsiteX153" fmla="*/ 2089991 w 12192000"/>
              <a:gd name="connsiteY153" fmla="*/ 2034193 h 2237474"/>
              <a:gd name="connsiteX154" fmla="*/ 2058061 w 12192000"/>
              <a:gd name="connsiteY154" fmla="*/ 2047942 h 2237474"/>
              <a:gd name="connsiteX155" fmla="*/ 2055737 w 12192000"/>
              <a:gd name="connsiteY155" fmla="*/ 2047704 h 2237474"/>
              <a:gd name="connsiteX156" fmla="*/ 2042244 w 12192000"/>
              <a:gd name="connsiteY156" fmla="*/ 2055560 h 2237474"/>
              <a:gd name="connsiteX157" fmla="*/ 1976224 w 12192000"/>
              <a:gd name="connsiteY157" fmla="*/ 2074257 h 2237474"/>
              <a:gd name="connsiteX158" fmla="*/ 1877728 w 12192000"/>
              <a:gd name="connsiteY158" fmla="*/ 2101004 h 2237474"/>
              <a:gd name="connsiteX159" fmla="*/ 1759056 w 12192000"/>
              <a:gd name="connsiteY159" fmla="*/ 2125608 h 2237474"/>
              <a:gd name="connsiteX160" fmla="*/ 1637948 w 12192000"/>
              <a:gd name="connsiteY160" fmla="*/ 2172597 h 2237474"/>
              <a:gd name="connsiteX161" fmla="*/ 1434549 w 12192000"/>
              <a:gd name="connsiteY161" fmla="*/ 2234522 h 2237474"/>
              <a:gd name="connsiteX162" fmla="*/ 1398481 w 12192000"/>
              <a:gd name="connsiteY162" fmla="*/ 2237074 h 2237474"/>
              <a:gd name="connsiteX163" fmla="*/ 1398407 w 12192000"/>
              <a:gd name="connsiteY163" fmla="*/ 2237095 h 2237474"/>
              <a:gd name="connsiteX164" fmla="*/ 1370962 w 12192000"/>
              <a:gd name="connsiteY164" fmla="*/ 2237474 h 2237474"/>
              <a:gd name="connsiteX165" fmla="*/ 1356367 w 12192000"/>
              <a:gd name="connsiteY165" fmla="*/ 2235089 h 2237474"/>
              <a:gd name="connsiteX166" fmla="*/ 1324828 w 12192000"/>
              <a:gd name="connsiteY166" fmla="*/ 2231968 h 2237474"/>
              <a:gd name="connsiteX167" fmla="*/ 1297744 w 12192000"/>
              <a:gd name="connsiteY167" fmla="*/ 2235849 h 2237474"/>
              <a:gd name="connsiteX168" fmla="*/ 1286236 w 12192000"/>
              <a:gd name="connsiteY168" fmla="*/ 2233135 h 2237474"/>
              <a:gd name="connsiteX169" fmla="*/ 1283504 w 12192000"/>
              <a:gd name="connsiteY169" fmla="*/ 2233797 h 2237474"/>
              <a:gd name="connsiteX170" fmla="*/ 1279765 w 12192000"/>
              <a:gd name="connsiteY170" fmla="*/ 2229639 h 2237474"/>
              <a:gd name="connsiteX171" fmla="*/ 1195347 w 12192000"/>
              <a:gd name="connsiteY171" fmla="*/ 2212354 h 2237474"/>
              <a:gd name="connsiteX172" fmla="*/ 970251 w 12192000"/>
              <a:gd name="connsiteY172" fmla="*/ 2221029 h 2237474"/>
              <a:gd name="connsiteX173" fmla="*/ 812914 w 12192000"/>
              <a:gd name="connsiteY173" fmla="*/ 2202752 h 2237474"/>
              <a:gd name="connsiteX174" fmla="*/ 800195 w 12192000"/>
              <a:gd name="connsiteY174" fmla="*/ 2209407 h 2237474"/>
              <a:gd name="connsiteX175" fmla="*/ 784978 w 12192000"/>
              <a:gd name="connsiteY175" fmla="*/ 2212360 h 2237474"/>
              <a:gd name="connsiteX176" fmla="*/ 681987 w 12192000"/>
              <a:gd name="connsiteY176" fmla="*/ 2216757 h 2237474"/>
              <a:gd name="connsiteX177" fmla="*/ 669923 w 12192000"/>
              <a:gd name="connsiteY177" fmla="*/ 2211682 h 2237474"/>
              <a:gd name="connsiteX178" fmla="*/ 648680 w 12192000"/>
              <a:gd name="connsiteY178" fmla="*/ 2206229 h 2237474"/>
              <a:gd name="connsiteX179" fmla="*/ 597225 w 12192000"/>
              <a:gd name="connsiteY179" fmla="*/ 2180999 h 2237474"/>
              <a:gd name="connsiteX180" fmla="*/ 558449 w 12192000"/>
              <a:gd name="connsiteY180" fmla="*/ 2182346 h 2237474"/>
              <a:gd name="connsiteX181" fmla="*/ 550517 w 12192000"/>
              <a:gd name="connsiteY181" fmla="*/ 2182060 h 2237474"/>
              <a:gd name="connsiteX182" fmla="*/ 550309 w 12192000"/>
              <a:gd name="connsiteY182" fmla="*/ 2181825 h 2237474"/>
              <a:gd name="connsiteX183" fmla="*/ 541836 w 12192000"/>
              <a:gd name="connsiteY183" fmla="*/ 2181063 h 2237474"/>
              <a:gd name="connsiteX184" fmla="*/ 536057 w 12192000"/>
              <a:gd name="connsiteY184" fmla="*/ 2181537 h 2237474"/>
              <a:gd name="connsiteX185" fmla="*/ 520671 w 12192000"/>
              <a:gd name="connsiteY185" fmla="*/ 2180980 h 2237474"/>
              <a:gd name="connsiteX186" fmla="*/ 515024 w 12192000"/>
              <a:gd name="connsiteY186" fmla="*/ 2179258 h 2237474"/>
              <a:gd name="connsiteX187" fmla="*/ 512278 w 12192000"/>
              <a:gd name="connsiteY187" fmla="*/ 2176369 h 2237474"/>
              <a:gd name="connsiteX188" fmla="*/ 480419 w 12192000"/>
              <a:gd name="connsiteY188" fmla="*/ 2167807 h 2237474"/>
              <a:gd name="connsiteX189" fmla="*/ 413835 w 12192000"/>
              <a:gd name="connsiteY189" fmla="*/ 2156783 h 2237474"/>
              <a:gd name="connsiteX190" fmla="*/ 376513 w 12192000"/>
              <a:gd name="connsiteY190" fmla="*/ 2154014 h 2237474"/>
              <a:gd name="connsiteX191" fmla="*/ 273386 w 12192000"/>
              <a:gd name="connsiteY191" fmla="*/ 2142551 h 2237474"/>
              <a:gd name="connsiteX192" fmla="*/ 169207 w 12192000"/>
              <a:gd name="connsiteY192" fmla="*/ 2128100 h 2237474"/>
              <a:gd name="connsiteX193" fmla="*/ 93149 w 12192000"/>
              <a:gd name="connsiteY193" fmla="*/ 2105324 h 2237474"/>
              <a:gd name="connsiteX194" fmla="*/ 88109 w 12192000"/>
              <a:gd name="connsiteY194" fmla="*/ 2106704 h 2237474"/>
              <a:gd name="connsiteX195" fmla="*/ 80022 w 12192000"/>
              <a:gd name="connsiteY195" fmla="*/ 2107254 h 2237474"/>
              <a:gd name="connsiteX196" fmla="*/ 79717 w 12192000"/>
              <a:gd name="connsiteY196" fmla="*/ 2107046 h 2237474"/>
              <a:gd name="connsiteX197" fmla="*/ 72352 w 12192000"/>
              <a:gd name="connsiteY197" fmla="*/ 2107991 h 2237474"/>
              <a:gd name="connsiteX198" fmla="*/ 37645 w 12192000"/>
              <a:gd name="connsiteY198" fmla="*/ 2115401 h 2237474"/>
              <a:gd name="connsiteX199" fmla="*/ 4572 w 12192000"/>
              <a:gd name="connsiteY199" fmla="*/ 2111091 h 2237474"/>
              <a:gd name="connsiteX200" fmla="*/ 0 w 12192000"/>
              <a:gd name="connsiteY200" fmla="*/ 2110468 h 2237474"/>
              <a:gd name="connsiteX201" fmla="*/ 0 w 12192000"/>
              <a:gd name="connsiteY20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364192 w 12192000"/>
              <a:gd name="connsiteY85" fmla="*/ 1826074 h 2237474"/>
              <a:gd name="connsiteX86" fmla="*/ 5259633 w 12192000"/>
              <a:gd name="connsiteY86" fmla="*/ 1837160 h 2237474"/>
              <a:gd name="connsiteX87" fmla="*/ 5168852 w 12192000"/>
              <a:gd name="connsiteY87" fmla="*/ 1844846 h 2237474"/>
              <a:gd name="connsiteX88" fmla="*/ 5114927 w 12192000"/>
              <a:gd name="connsiteY88" fmla="*/ 1847827 h 2237474"/>
              <a:gd name="connsiteX89" fmla="*/ 5108970 w 12192000"/>
              <a:gd name="connsiteY89" fmla="*/ 1847935 h 2237474"/>
              <a:gd name="connsiteX90" fmla="*/ 5067961 w 12192000"/>
              <a:gd name="connsiteY90" fmla="*/ 1845917 h 2237474"/>
              <a:gd name="connsiteX91" fmla="*/ 5007075 w 12192000"/>
              <a:gd name="connsiteY91" fmla="*/ 1838626 h 2237474"/>
              <a:gd name="connsiteX92" fmla="*/ 4944087 w 12192000"/>
              <a:gd name="connsiteY92" fmla="*/ 1823332 h 2237474"/>
              <a:gd name="connsiteX93" fmla="*/ 4907662 w 12192000"/>
              <a:gd name="connsiteY93" fmla="*/ 1816900 h 2237474"/>
              <a:gd name="connsiteX94" fmla="*/ 4882386 w 12192000"/>
              <a:gd name="connsiteY94" fmla="*/ 1809844 h 2237474"/>
              <a:gd name="connsiteX95" fmla="*/ 4811440 w 12192000"/>
              <a:gd name="connsiteY95" fmla="*/ 1804655 h 2237474"/>
              <a:gd name="connsiteX96" fmla="*/ 4691075 w 12192000"/>
              <a:gd name="connsiteY96" fmla="*/ 1801389 h 2237474"/>
              <a:gd name="connsiteX97" fmla="*/ 4611738 w 12192000"/>
              <a:gd name="connsiteY97" fmla="*/ 1776964 h 2237474"/>
              <a:gd name="connsiteX98" fmla="*/ 4560070 w 12192000"/>
              <a:gd name="connsiteY98" fmla="*/ 1785640 h 2237474"/>
              <a:gd name="connsiteX99" fmla="*/ 4536503 w 12192000"/>
              <a:gd name="connsiteY99" fmla="*/ 1785334 h 2237474"/>
              <a:gd name="connsiteX100" fmla="*/ 4513724 w 12192000"/>
              <a:gd name="connsiteY100" fmla="*/ 1791996 h 2237474"/>
              <a:gd name="connsiteX101" fmla="*/ 4459810 w 12192000"/>
              <a:gd name="connsiteY101" fmla="*/ 1797886 h 2237474"/>
              <a:gd name="connsiteX102" fmla="*/ 4379064 w 12192000"/>
              <a:gd name="connsiteY102" fmla="*/ 1817177 h 2237474"/>
              <a:gd name="connsiteX103" fmla="*/ 4319209 w 12192000"/>
              <a:gd name="connsiteY103" fmla="*/ 1834833 h 2237474"/>
              <a:gd name="connsiteX104" fmla="*/ 4290981 w 12192000"/>
              <a:gd name="connsiteY104" fmla="*/ 1839677 h 2237474"/>
              <a:gd name="connsiteX105" fmla="*/ 4285792 w 12192000"/>
              <a:gd name="connsiteY105" fmla="*/ 1836231 h 2237474"/>
              <a:gd name="connsiteX106" fmla="*/ 4238372 w 12192000"/>
              <a:gd name="connsiteY106" fmla="*/ 1851480 h 2237474"/>
              <a:gd name="connsiteX107" fmla="*/ 4232517 w 12192000"/>
              <a:gd name="connsiteY107" fmla="*/ 1852567 h 2237474"/>
              <a:gd name="connsiteX108" fmla="*/ 4191732 w 12192000"/>
              <a:gd name="connsiteY108" fmla="*/ 1857328 h 2237474"/>
              <a:gd name="connsiteX109" fmla="*/ 4065532 w 12192000"/>
              <a:gd name="connsiteY109" fmla="*/ 1855477 h 2237474"/>
              <a:gd name="connsiteX110" fmla="*/ 4028460 w 12192000"/>
              <a:gd name="connsiteY110" fmla="*/ 1855137 h 2237474"/>
              <a:gd name="connsiteX111" fmla="*/ 4002267 w 12192000"/>
              <a:gd name="connsiteY111" fmla="*/ 1852352 h 2237474"/>
              <a:gd name="connsiteX112" fmla="*/ 3931396 w 12192000"/>
              <a:gd name="connsiteY112" fmla="*/ 1858915 h 2237474"/>
              <a:gd name="connsiteX113" fmla="*/ 3812162 w 12192000"/>
              <a:gd name="connsiteY113" fmla="*/ 1875501 h 2237474"/>
              <a:gd name="connsiteX114" fmla="*/ 3729530 w 12192000"/>
              <a:gd name="connsiteY114" fmla="*/ 1864513 h 2237474"/>
              <a:gd name="connsiteX115" fmla="*/ 3680177 w 12192000"/>
              <a:gd name="connsiteY115" fmla="*/ 1881552 h 2237474"/>
              <a:gd name="connsiteX116" fmla="*/ 3567259 w 12192000"/>
              <a:gd name="connsiteY116" fmla="*/ 1893482 h 2237474"/>
              <a:gd name="connsiteX117" fmla="*/ 3405770 w 12192000"/>
              <a:gd name="connsiteY117" fmla="*/ 1904591 h 2237474"/>
              <a:gd name="connsiteX118" fmla="*/ 3280097 w 12192000"/>
              <a:gd name="connsiteY118" fmla="*/ 1919610 h 2237474"/>
              <a:gd name="connsiteX119" fmla="*/ 3123424 w 12192000"/>
              <a:gd name="connsiteY119" fmla="*/ 1952930 h 2237474"/>
              <a:gd name="connsiteX120" fmla="*/ 3009910 w 12192000"/>
              <a:gd name="connsiteY120" fmla="*/ 1957866 h 2237474"/>
              <a:gd name="connsiteX121" fmla="*/ 2995934 w 12192000"/>
              <a:gd name="connsiteY121" fmla="*/ 1967085 h 2237474"/>
              <a:gd name="connsiteX122" fmla="*/ 2980071 w 12192000"/>
              <a:gd name="connsiteY122" fmla="*/ 1972988 h 2237474"/>
              <a:gd name="connsiteX123" fmla="*/ 2978094 w 12192000"/>
              <a:gd name="connsiteY123" fmla="*/ 1972369 h 2237474"/>
              <a:gd name="connsiteX124" fmla="*/ 2942858 w 12192000"/>
              <a:gd name="connsiteY124" fmla="*/ 1981367 h 2237474"/>
              <a:gd name="connsiteX125" fmla="*/ 2875436 w 12192000"/>
              <a:gd name="connsiteY125" fmla="*/ 1996977 h 2237474"/>
              <a:gd name="connsiteX126" fmla="*/ 2874892 w 12192000"/>
              <a:gd name="connsiteY126" fmla="*/ 1996085 h 2237474"/>
              <a:gd name="connsiteX127" fmla="*/ 2864145 w 12192000"/>
              <a:gd name="connsiteY127" fmla="*/ 1994061 h 2237474"/>
              <a:gd name="connsiteX128" fmla="*/ 2843662 w 12192000"/>
              <a:gd name="connsiteY128" fmla="*/ 1992498 h 2237474"/>
              <a:gd name="connsiteX129" fmla="*/ 2796128 w 12192000"/>
              <a:gd name="connsiteY129" fmla="*/ 1976403 h 2237474"/>
              <a:gd name="connsiteX130" fmla="*/ 2756784 w 12192000"/>
              <a:gd name="connsiteY130" fmla="*/ 1985116 h 2237474"/>
              <a:gd name="connsiteX131" fmla="*/ 2748833 w 12192000"/>
              <a:gd name="connsiteY131" fmla="*/ 1986323 h 2237474"/>
              <a:gd name="connsiteX132" fmla="*/ 2748661 w 12192000"/>
              <a:gd name="connsiteY132" fmla="*/ 1986122 h 2237474"/>
              <a:gd name="connsiteX133" fmla="*/ 2740251 w 12192000"/>
              <a:gd name="connsiteY133" fmla="*/ 1986946 h 2237474"/>
              <a:gd name="connsiteX134" fmla="*/ 2718916 w 12192000"/>
              <a:gd name="connsiteY134" fmla="*/ 1990867 h 2237474"/>
              <a:gd name="connsiteX135" fmla="*/ 2713522 w 12192000"/>
              <a:gd name="connsiteY135" fmla="*/ 1990173 h 2237474"/>
              <a:gd name="connsiteX136" fmla="*/ 2680597 w 12192000"/>
              <a:gd name="connsiteY136" fmla="*/ 1984996 h 2237474"/>
              <a:gd name="connsiteX137" fmla="*/ 2578178 w 12192000"/>
              <a:gd name="connsiteY137" fmla="*/ 1990531 h 2237474"/>
              <a:gd name="connsiteX138" fmla="*/ 2476147 w 12192000"/>
              <a:gd name="connsiteY138" fmla="*/ 1998305 h 2237474"/>
              <a:gd name="connsiteX139" fmla="*/ 2373568 w 12192000"/>
              <a:gd name="connsiteY139" fmla="*/ 2003219 h 2237474"/>
              <a:gd name="connsiteX140" fmla="*/ 2321399 w 12192000"/>
              <a:gd name="connsiteY140" fmla="*/ 1989467 h 2237474"/>
              <a:gd name="connsiteX141" fmla="*/ 2315525 w 12192000"/>
              <a:gd name="connsiteY141" fmla="*/ 1989708 h 2237474"/>
              <a:gd name="connsiteX142" fmla="*/ 2300792 w 12192000"/>
              <a:gd name="connsiteY142" fmla="*/ 1994290 h 2237474"/>
              <a:gd name="connsiteX143" fmla="*/ 2295469 w 12192000"/>
              <a:gd name="connsiteY143" fmla="*/ 1996659 h 2237474"/>
              <a:gd name="connsiteX144" fmla="*/ 2287219 w 12192000"/>
              <a:gd name="connsiteY144" fmla="*/ 1998750 h 2237474"/>
              <a:gd name="connsiteX145" fmla="*/ 2286948 w 12192000"/>
              <a:gd name="connsiteY145" fmla="*/ 1998596 h 2237474"/>
              <a:gd name="connsiteX146" fmla="*/ 2243069 w 12192000"/>
              <a:gd name="connsiteY146" fmla="*/ 2015111 h 2237474"/>
              <a:gd name="connsiteX147" fmla="*/ 2186609 w 12192000"/>
              <a:gd name="connsiteY147" fmla="*/ 2008263 h 2237474"/>
              <a:gd name="connsiteX148" fmla="*/ 2164831 w 12192000"/>
              <a:gd name="connsiteY148" fmla="*/ 2010143 h 2237474"/>
              <a:gd name="connsiteX149" fmla="*/ 2152836 w 12192000"/>
              <a:gd name="connsiteY149" fmla="*/ 2010048 h 2237474"/>
              <a:gd name="connsiteX150" fmla="*/ 2117102 w 12192000"/>
              <a:gd name="connsiteY150" fmla="*/ 2023004 h 2237474"/>
              <a:gd name="connsiteX151" fmla="*/ 2111935 w 12192000"/>
              <a:gd name="connsiteY151" fmla="*/ 2023163 h 2237474"/>
              <a:gd name="connsiteX152" fmla="*/ 2089991 w 12192000"/>
              <a:gd name="connsiteY152" fmla="*/ 2034193 h 2237474"/>
              <a:gd name="connsiteX153" fmla="*/ 2058061 w 12192000"/>
              <a:gd name="connsiteY153" fmla="*/ 2047942 h 2237474"/>
              <a:gd name="connsiteX154" fmla="*/ 2055737 w 12192000"/>
              <a:gd name="connsiteY154" fmla="*/ 2047704 h 2237474"/>
              <a:gd name="connsiteX155" fmla="*/ 2042244 w 12192000"/>
              <a:gd name="connsiteY155" fmla="*/ 2055560 h 2237474"/>
              <a:gd name="connsiteX156" fmla="*/ 1976224 w 12192000"/>
              <a:gd name="connsiteY156" fmla="*/ 2074257 h 2237474"/>
              <a:gd name="connsiteX157" fmla="*/ 1877728 w 12192000"/>
              <a:gd name="connsiteY157" fmla="*/ 2101004 h 2237474"/>
              <a:gd name="connsiteX158" fmla="*/ 1759056 w 12192000"/>
              <a:gd name="connsiteY158" fmla="*/ 2125608 h 2237474"/>
              <a:gd name="connsiteX159" fmla="*/ 1637948 w 12192000"/>
              <a:gd name="connsiteY159" fmla="*/ 2172597 h 2237474"/>
              <a:gd name="connsiteX160" fmla="*/ 1434549 w 12192000"/>
              <a:gd name="connsiteY160" fmla="*/ 2234522 h 2237474"/>
              <a:gd name="connsiteX161" fmla="*/ 1398481 w 12192000"/>
              <a:gd name="connsiteY161" fmla="*/ 2237074 h 2237474"/>
              <a:gd name="connsiteX162" fmla="*/ 1398407 w 12192000"/>
              <a:gd name="connsiteY162" fmla="*/ 2237095 h 2237474"/>
              <a:gd name="connsiteX163" fmla="*/ 1370962 w 12192000"/>
              <a:gd name="connsiteY163" fmla="*/ 2237474 h 2237474"/>
              <a:gd name="connsiteX164" fmla="*/ 1356367 w 12192000"/>
              <a:gd name="connsiteY164" fmla="*/ 2235089 h 2237474"/>
              <a:gd name="connsiteX165" fmla="*/ 1324828 w 12192000"/>
              <a:gd name="connsiteY165" fmla="*/ 2231968 h 2237474"/>
              <a:gd name="connsiteX166" fmla="*/ 1297744 w 12192000"/>
              <a:gd name="connsiteY166" fmla="*/ 2235849 h 2237474"/>
              <a:gd name="connsiteX167" fmla="*/ 1286236 w 12192000"/>
              <a:gd name="connsiteY167" fmla="*/ 2233135 h 2237474"/>
              <a:gd name="connsiteX168" fmla="*/ 1283504 w 12192000"/>
              <a:gd name="connsiteY168" fmla="*/ 2233797 h 2237474"/>
              <a:gd name="connsiteX169" fmla="*/ 1279765 w 12192000"/>
              <a:gd name="connsiteY169" fmla="*/ 2229639 h 2237474"/>
              <a:gd name="connsiteX170" fmla="*/ 1195347 w 12192000"/>
              <a:gd name="connsiteY170" fmla="*/ 2212354 h 2237474"/>
              <a:gd name="connsiteX171" fmla="*/ 970251 w 12192000"/>
              <a:gd name="connsiteY171" fmla="*/ 2221029 h 2237474"/>
              <a:gd name="connsiteX172" fmla="*/ 812914 w 12192000"/>
              <a:gd name="connsiteY172" fmla="*/ 2202752 h 2237474"/>
              <a:gd name="connsiteX173" fmla="*/ 800195 w 12192000"/>
              <a:gd name="connsiteY173" fmla="*/ 2209407 h 2237474"/>
              <a:gd name="connsiteX174" fmla="*/ 784978 w 12192000"/>
              <a:gd name="connsiteY174" fmla="*/ 2212360 h 2237474"/>
              <a:gd name="connsiteX175" fmla="*/ 681987 w 12192000"/>
              <a:gd name="connsiteY175" fmla="*/ 2216757 h 2237474"/>
              <a:gd name="connsiteX176" fmla="*/ 669923 w 12192000"/>
              <a:gd name="connsiteY176" fmla="*/ 2211682 h 2237474"/>
              <a:gd name="connsiteX177" fmla="*/ 648680 w 12192000"/>
              <a:gd name="connsiteY177" fmla="*/ 2206229 h 2237474"/>
              <a:gd name="connsiteX178" fmla="*/ 597225 w 12192000"/>
              <a:gd name="connsiteY178" fmla="*/ 2180999 h 2237474"/>
              <a:gd name="connsiteX179" fmla="*/ 558449 w 12192000"/>
              <a:gd name="connsiteY179" fmla="*/ 2182346 h 2237474"/>
              <a:gd name="connsiteX180" fmla="*/ 550517 w 12192000"/>
              <a:gd name="connsiteY180" fmla="*/ 2182060 h 2237474"/>
              <a:gd name="connsiteX181" fmla="*/ 550309 w 12192000"/>
              <a:gd name="connsiteY181" fmla="*/ 2181825 h 2237474"/>
              <a:gd name="connsiteX182" fmla="*/ 541836 w 12192000"/>
              <a:gd name="connsiteY182" fmla="*/ 2181063 h 2237474"/>
              <a:gd name="connsiteX183" fmla="*/ 536057 w 12192000"/>
              <a:gd name="connsiteY183" fmla="*/ 2181537 h 2237474"/>
              <a:gd name="connsiteX184" fmla="*/ 520671 w 12192000"/>
              <a:gd name="connsiteY184" fmla="*/ 2180980 h 2237474"/>
              <a:gd name="connsiteX185" fmla="*/ 515024 w 12192000"/>
              <a:gd name="connsiteY185" fmla="*/ 2179258 h 2237474"/>
              <a:gd name="connsiteX186" fmla="*/ 512278 w 12192000"/>
              <a:gd name="connsiteY186" fmla="*/ 2176369 h 2237474"/>
              <a:gd name="connsiteX187" fmla="*/ 480419 w 12192000"/>
              <a:gd name="connsiteY187" fmla="*/ 2167807 h 2237474"/>
              <a:gd name="connsiteX188" fmla="*/ 413835 w 12192000"/>
              <a:gd name="connsiteY188" fmla="*/ 2156783 h 2237474"/>
              <a:gd name="connsiteX189" fmla="*/ 376513 w 12192000"/>
              <a:gd name="connsiteY189" fmla="*/ 2154014 h 2237474"/>
              <a:gd name="connsiteX190" fmla="*/ 273386 w 12192000"/>
              <a:gd name="connsiteY190" fmla="*/ 2142551 h 2237474"/>
              <a:gd name="connsiteX191" fmla="*/ 169207 w 12192000"/>
              <a:gd name="connsiteY191" fmla="*/ 2128100 h 2237474"/>
              <a:gd name="connsiteX192" fmla="*/ 93149 w 12192000"/>
              <a:gd name="connsiteY192" fmla="*/ 2105324 h 2237474"/>
              <a:gd name="connsiteX193" fmla="*/ 88109 w 12192000"/>
              <a:gd name="connsiteY193" fmla="*/ 2106704 h 2237474"/>
              <a:gd name="connsiteX194" fmla="*/ 80022 w 12192000"/>
              <a:gd name="connsiteY194" fmla="*/ 2107254 h 2237474"/>
              <a:gd name="connsiteX195" fmla="*/ 79717 w 12192000"/>
              <a:gd name="connsiteY195" fmla="*/ 2107046 h 2237474"/>
              <a:gd name="connsiteX196" fmla="*/ 72352 w 12192000"/>
              <a:gd name="connsiteY196" fmla="*/ 2107991 h 2237474"/>
              <a:gd name="connsiteX197" fmla="*/ 37645 w 12192000"/>
              <a:gd name="connsiteY197" fmla="*/ 2115401 h 2237474"/>
              <a:gd name="connsiteX198" fmla="*/ 4572 w 12192000"/>
              <a:gd name="connsiteY198" fmla="*/ 2111091 h 2237474"/>
              <a:gd name="connsiteX199" fmla="*/ 0 w 12192000"/>
              <a:gd name="connsiteY199" fmla="*/ 2110468 h 2237474"/>
              <a:gd name="connsiteX200" fmla="*/ 0 w 12192000"/>
              <a:gd name="connsiteY20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364192 w 12192000"/>
              <a:gd name="connsiteY85" fmla="*/ 1826074 h 2237474"/>
              <a:gd name="connsiteX86" fmla="*/ 5259633 w 12192000"/>
              <a:gd name="connsiteY86" fmla="*/ 1837160 h 2237474"/>
              <a:gd name="connsiteX87" fmla="*/ 5149802 w 12192000"/>
              <a:gd name="connsiteY87" fmla="*/ 1844846 h 2237474"/>
              <a:gd name="connsiteX88" fmla="*/ 5114927 w 12192000"/>
              <a:gd name="connsiteY88" fmla="*/ 1847827 h 2237474"/>
              <a:gd name="connsiteX89" fmla="*/ 5108970 w 12192000"/>
              <a:gd name="connsiteY89" fmla="*/ 1847935 h 2237474"/>
              <a:gd name="connsiteX90" fmla="*/ 5067961 w 12192000"/>
              <a:gd name="connsiteY90" fmla="*/ 1845917 h 2237474"/>
              <a:gd name="connsiteX91" fmla="*/ 5007075 w 12192000"/>
              <a:gd name="connsiteY91" fmla="*/ 1838626 h 2237474"/>
              <a:gd name="connsiteX92" fmla="*/ 4944087 w 12192000"/>
              <a:gd name="connsiteY92" fmla="*/ 1823332 h 2237474"/>
              <a:gd name="connsiteX93" fmla="*/ 4907662 w 12192000"/>
              <a:gd name="connsiteY93" fmla="*/ 1816900 h 2237474"/>
              <a:gd name="connsiteX94" fmla="*/ 4882386 w 12192000"/>
              <a:gd name="connsiteY94" fmla="*/ 1809844 h 2237474"/>
              <a:gd name="connsiteX95" fmla="*/ 4811440 w 12192000"/>
              <a:gd name="connsiteY95" fmla="*/ 1804655 h 2237474"/>
              <a:gd name="connsiteX96" fmla="*/ 4691075 w 12192000"/>
              <a:gd name="connsiteY96" fmla="*/ 1801389 h 2237474"/>
              <a:gd name="connsiteX97" fmla="*/ 4611738 w 12192000"/>
              <a:gd name="connsiteY97" fmla="*/ 1776964 h 2237474"/>
              <a:gd name="connsiteX98" fmla="*/ 4560070 w 12192000"/>
              <a:gd name="connsiteY98" fmla="*/ 1785640 h 2237474"/>
              <a:gd name="connsiteX99" fmla="*/ 4536503 w 12192000"/>
              <a:gd name="connsiteY99" fmla="*/ 1785334 h 2237474"/>
              <a:gd name="connsiteX100" fmla="*/ 4513724 w 12192000"/>
              <a:gd name="connsiteY100" fmla="*/ 1791996 h 2237474"/>
              <a:gd name="connsiteX101" fmla="*/ 4459810 w 12192000"/>
              <a:gd name="connsiteY101" fmla="*/ 1797886 h 2237474"/>
              <a:gd name="connsiteX102" fmla="*/ 4379064 w 12192000"/>
              <a:gd name="connsiteY102" fmla="*/ 1817177 h 2237474"/>
              <a:gd name="connsiteX103" fmla="*/ 4319209 w 12192000"/>
              <a:gd name="connsiteY103" fmla="*/ 1834833 h 2237474"/>
              <a:gd name="connsiteX104" fmla="*/ 4290981 w 12192000"/>
              <a:gd name="connsiteY104" fmla="*/ 1839677 h 2237474"/>
              <a:gd name="connsiteX105" fmla="*/ 4285792 w 12192000"/>
              <a:gd name="connsiteY105" fmla="*/ 1836231 h 2237474"/>
              <a:gd name="connsiteX106" fmla="*/ 4238372 w 12192000"/>
              <a:gd name="connsiteY106" fmla="*/ 1851480 h 2237474"/>
              <a:gd name="connsiteX107" fmla="*/ 4232517 w 12192000"/>
              <a:gd name="connsiteY107" fmla="*/ 1852567 h 2237474"/>
              <a:gd name="connsiteX108" fmla="*/ 4191732 w 12192000"/>
              <a:gd name="connsiteY108" fmla="*/ 1857328 h 2237474"/>
              <a:gd name="connsiteX109" fmla="*/ 4065532 w 12192000"/>
              <a:gd name="connsiteY109" fmla="*/ 1855477 h 2237474"/>
              <a:gd name="connsiteX110" fmla="*/ 4028460 w 12192000"/>
              <a:gd name="connsiteY110" fmla="*/ 1855137 h 2237474"/>
              <a:gd name="connsiteX111" fmla="*/ 4002267 w 12192000"/>
              <a:gd name="connsiteY111" fmla="*/ 1852352 h 2237474"/>
              <a:gd name="connsiteX112" fmla="*/ 3931396 w 12192000"/>
              <a:gd name="connsiteY112" fmla="*/ 1858915 h 2237474"/>
              <a:gd name="connsiteX113" fmla="*/ 3812162 w 12192000"/>
              <a:gd name="connsiteY113" fmla="*/ 1875501 h 2237474"/>
              <a:gd name="connsiteX114" fmla="*/ 3729530 w 12192000"/>
              <a:gd name="connsiteY114" fmla="*/ 1864513 h 2237474"/>
              <a:gd name="connsiteX115" fmla="*/ 3680177 w 12192000"/>
              <a:gd name="connsiteY115" fmla="*/ 1881552 h 2237474"/>
              <a:gd name="connsiteX116" fmla="*/ 3567259 w 12192000"/>
              <a:gd name="connsiteY116" fmla="*/ 1893482 h 2237474"/>
              <a:gd name="connsiteX117" fmla="*/ 3405770 w 12192000"/>
              <a:gd name="connsiteY117" fmla="*/ 1904591 h 2237474"/>
              <a:gd name="connsiteX118" fmla="*/ 3280097 w 12192000"/>
              <a:gd name="connsiteY118" fmla="*/ 1919610 h 2237474"/>
              <a:gd name="connsiteX119" fmla="*/ 3123424 w 12192000"/>
              <a:gd name="connsiteY119" fmla="*/ 1952930 h 2237474"/>
              <a:gd name="connsiteX120" fmla="*/ 3009910 w 12192000"/>
              <a:gd name="connsiteY120" fmla="*/ 1957866 h 2237474"/>
              <a:gd name="connsiteX121" fmla="*/ 2995934 w 12192000"/>
              <a:gd name="connsiteY121" fmla="*/ 1967085 h 2237474"/>
              <a:gd name="connsiteX122" fmla="*/ 2980071 w 12192000"/>
              <a:gd name="connsiteY122" fmla="*/ 1972988 h 2237474"/>
              <a:gd name="connsiteX123" fmla="*/ 2978094 w 12192000"/>
              <a:gd name="connsiteY123" fmla="*/ 1972369 h 2237474"/>
              <a:gd name="connsiteX124" fmla="*/ 2942858 w 12192000"/>
              <a:gd name="connsiteY124" fmla="*/ 1981367 h 2237474"/>
              <a:gd name="connsiteX125" fmla="*/ 2875436 w 12192000"/>
              <a:gd name="connsiteY125" fmla="*/ 1996977 h 2237474"/>
              <a:gd name="connsiteX126" fmla="*/ 2874892 w 12192000"/>
              <a:gd name="connsiteY126" fmla="*/ 1996085 h 2237474"/>
              <a:gd name="connsiteX127" fmla="*/ 2864145 w 12192000"/>
              <a:gd name="connsiteY127" fmla="*/ 1994061 h 2237474"/>
              <a:gd name="connsiteX128" fmla="*/ 2843662 w 12192000"/>
              <a:gd name="connsiteY128" fmla="*/ 1992498 h 2237474"/>
              <a:gd name="connsiteX129" fmla="*/ 2796128 w 12192000"/>
              <a:gd name="connsiteY129" fmla="*/ 1976403 h 2237474"/>
              <a:gd name="connsiteX130" fmla="*/ 2756784 w 12192000"/>
              <a:gd name="connsiteY130" fmla="*/ 1985116 h 2237474"/>
              <a:gd name="connsiteX131" fmla="*/ 2748833 w 12192000"/>
              <a:gd name="connsiteY131" fmla="*/ 1986323 h 2237474"/>
              <a:gd name="connsiteX132" fmla="*/ 2748661 w 12192000"/>
              <a:gd name="connsiteY132" fmla="*/ 1986122 h 2237474"/>
              <a:gd name="connsiteX133" fmla="*/ 2740251 w 12192000"/>
              <a:gd name="connsiteY133" fmla="*/ 1986946 h 2237474"/>
              <a:gd name="connsiteX134" fmla="*/ 2718916 w 12192000"/>
              <a:gd name="connsiteY134" fmla="*/ 1990867 h 2237474"/>
              <a:gd name="connsiteX135" fmla="*/ 2713522 w 12192000"/>
              <a:gd name="connsiteY135" fmla="*/ 1990173 h 2237474"/>
              <a:gd name="connsiteX136" fmla="*/ 2680597 w 12192000"/>
              <a:gd name="connsiteY136" fmla="*/ 1984996 h 2237474"/>
              <a:gd name="connsiteX137" fmla="*/ 2578178 w 12192000"/>
              <a:gd name="connsiteY137" fmla="*/ 1990531 h 2237474"/>
              <a:gd name="connsiteX138" fmla="*/ 2476147 w 12192000"/>
              <a:gd name="connsiteY138" fmla="*/ 1998305 h 2237474"/>
              <a:gd name="connsiteX139" fmla="*/ 2373568 w 12192000"/>
              <a:gd name="connsiteY139" fmla="*/ 2003219 h 2237474"/>
              <a:gd name="connsiteX140" fmla="*/ 2321399 w 12192000"/>
              <a:gd name="connsiteY140" fmla="*/ 1989467 h 2237474"/>
              <a:gd name="connsiteX141" fmla="*/ 2315525 w 12192000"/>
              <a:gd name="connsiteY141" fmla="*/ 1989708 h 2237474"/>
              <a:gd name="connsiteX142" fmla="*/ 2300792 w 12192000"/>
              <a:gd name="connsiteY142" fmla="*/ 1994290 h 2237474"/>
              <a:gd name="connsiteX143" fmla="*/ 2295469 w 12192000"/>
              <a:gd name="connsiteY143" fmla="*/ 1996659 h 2237474"/>
              <a:gd name="connsiteX144" fmla="*/ 2287219 w 12192000"/>
              <a:gd name="connsiteY144" fmla="*/ 1998750 h 2237474"/>
              <a:gd name="connsiteX145" fmla="*/ 2286948 w 12192000"/>
              <a:gd name="connsiteY145" fmla="*/ 1998596 h 2237474"/>
              <a:gd name="connsiteX146" fmla="*/ 2243069 w 12192000"/>
              <a:gd name="connsiteY146" fmla="*/ 2015111 h 2237474"/>
              <a:gd name="connsiteX147" fmla="*/ 2186609 w 12192000"/>
              <a:gd name="connsiteY147" fmla="*/ 2008263 h 2237474"/>
              <a:gd name="connsiteX148" fmla="*/ 2164831 w 12192000"/>
              <a:gd name="connsiteY148" fmla="*/ 2010143 h 2237474"/>
              <a:gd name="connsiteX149" fmla="*/ 2152836 w 12192000"/>
              <a:gd name="connsiteY149" fmla="*/ 2010048 h 2237474"/>
              <a:gd name="connsiteX150" fmla="*/ 2117102 w 12192000"/>
              <a:gd name="connsiteY150" fmla="*/ 2023004 h 2237474"/>
              <a:gd name="connsiteX151" fmla="*/ 2111935 w 12192000"/>
              <a:gd name="connsiteY151" fmla="*/ 2023163 h 2237474"/>
              <a:gd name="connsiteX152" fmla="*/ 2089991 w 12192000"/>
              <a:gd name="connsiteY152" fmla="*/ 2034193 h 2237474"/>
              <a:gd name="connsiteX153" fmla="*/ 2058061 w 12192000"/>
              <a:gd name="connsiteY153" fmla="*/ 2047942 h 2237474"/>
              <a:gd name="connsiteX154" fmla="*/ 2055737 w 12192000"/>
              <a:gd name="connsiteY154" fmla="*/ 2047704 h 2237474"/>
              <a:gd name="connsiteX155" fmla="*/ 2042244 w 12192000"/>
              <a:gd name="connsiteY155" fmla="*/ 2055560 h 2237474"/>
              <a:gd name="connsiteX156" fmla="*/ 1976224 w 12192000"/>
              <a:gd name="connsiteY156" fmla="*/ 2074257 h 2237474"/>
              <a:gd name="connsiteX157" fmla="*/ 1877728 w 12192000"/>
              <a:gd name="connsiteY157" fmla="*/ 2101004 h 2237474"/>
              <a:gd name="connsiteX158" fmla="*/ 1759056 w 12192000"/>
              <a:gd name="connsiteY158" fmla="*/ 2125608 h 2237474"/>
              <a:gd name="connsiteX159" fmla="*/ 1637948 w 12192000"/>
              <a:gd name="connsiteY159" fmla="*/ 2172597 h 2237474"/>
              <a:gd name="connsiteX160" fmla="*/ 1434549 w 12192000"/>
              <a:gd name="connsiteY160" fmla="*/ 2234522 h 2237474"/>
              <a:gd name="connsiteX161" fmla="*/ 1398481 w 12192000"/>
              <a:gd name="connsiteY161" fmla="*/ 2237074 h 2237474"/>
              <a:gd name="connsiteX162" fmla="*/ 1398407 w 12192000"/>
              <a:gd name="connsiteY162" fmla="*/ 2237095 h 2237474"/>
              <a:gd name="connsiteX163" fmla="*/ 1370962 w 12192000"/>
              <a:gd name="connsiteY163" fmla="*/ 2237474 h 2237474"/>
              <a:gd name="connsiteX164" fmla="*/ 1356367 w 12192000"/>
              <a:gd name="connsiteY164" fmla="*/ 2235089 h 2237474"/>
              <a:gd name="connsiteX165" fmla="*/ 1324828 w 12192000"/>
              <a:gd name="connsiteY165" fmla="*/ 2231968 h 2237474"/>
              <a:gd name="connsiteX166" fmla="*/ 1297744 w 12192000"/>
              <a:gd name="connsiteY166" fmla="*/ 2235849 h 2237474"/>
              <a:gd name="connsiteX167" fmla="*/ 1286236 w 12192000"/>
              <a:gd name="connsiteY167" fmla="*/ 2233135 h 2237474"/>
              <a:gd name="connsiteX168" fmla="*/ 1283504 w 12192000"/>
              <a:gd name="connsiteY168" fmla="*/ 2233797 h 2237474"/>
              <a:gd name="connsiteX169" fmla="*/ 1279765 w 12192000"/>
              <a:gd name="connsiteY169" fmla="*/ 2229639 h 2237474"/>
              <a:gd name="connsiteX170" fmla="*/ 1195347 w 12192000"/>
              <a:gd name="connsiteY170" fmla="*/ 2212354 h 2237474"/>
              <a:gd name="connsiteX171" fmla="*/ 970251 w 12192000"/>
              <a:gd name="connsiteY171" fmla="*/ 2221029 h 2237474"/>
              <a:gd name="connsiteX172" fmla="*/ 812914 w 12192000"/>
              <a:gd name="connsiteY172" fmla="*/ 2202752 h 2237474"/>
              <a:gd name="connsiteX173" fmla="*/ 800195 w 12192000"/>
              <a:gd name="connsiteY173" fmla="*/ 2209407 h 2237474"/>
              <a:gd name="connsiteX174" fmla="*/ 784978 w 12192000"/>
              <a:gd name="connsiteY174" fmla="*/ 2212360 h 2237474"/>
              <a:gd name="connsiteX175" fmla="*/ 681987 w 12192000"/>
              <a:gd name="connsiteY175" fmla="*/ 2216757 h 2237474"/>
              <a:gd name="connsiteX176" fmla="*/ 669923 w 12192000"/>
              <a:gd name="connsiteY176" fmla="*/ 2211682 h 2237474"/>
              <a:gd name="connsiteX177" fmla="*/ 648680 w 12192000"/>
              <a:gd name="connsiteY177" fmla="*/ 2206229 h 2237474"/>
              <a:gd name="connsiteX178" fmla="*/ 597225 w 12192000"/>
              <a:gd name="connsiteY178" fmla="*/ 2180999 h 2237474"/>
              <a:gd name="connsiteX179" fmla="*/ 558449 w 12192000"/>
              <a:gd name="connsiteY179" fmla="*/ 2182346 h 2237474"/>
              <a:gd name="connsiteX180" fmla="*/ 550517 w 12192000"/>
              <a:gd name="connsiteY180" fmla="*/ 2182060 h 2237474"/>
              <a:gd name="connsiteX181" fmla="*/ 550309 w 12192000"/>
              <a:gd name="connsiteY181" fmla="*/ 2181825 h 2237474"/>
              <a:gd name="connsiteX182" fmla="*/ 541836 w 12192000"/>
              <a:gd name="connsiteY182" fmla="*/ 2181063 h 2237474"/>
              <a:gd name="connsiteX183" fmla="*/ 536057 w 12192000"/>
              <a:gd name="connsiteY183" fmla="*/ 2181537 h 2237474"/>
              <a:gd name="connsiteX184" fmla="*/ 520671 w 12192000"/>
              <a:gd name="connsiteY184" fmla="*/ 2180980 h 2237474"/>
              <a:gd name="connsiteX185" fmla="*/ 515024 w 12192000"/>
              <a:gd name="connsiteY185" fmla="*/ 2179258 h 2237474"/>
              <a:gd name="connsiteX186" fmla="*/ 512278 w 12192000"/>
              <a:gd name="connsiteY186" fmla="*/ 2176369 h 2237474"/>
              <a:gd name="connsiteX187" fmla="*/ 480419 w 12192000"/>
              <a:gd name="connsiteY187" fmla="*/ 2167807 h 2237474"/>
              <a:gd name="connsiteX188" fmla="*/ 413835 w 12192000"/>
              <a:gd name="connsiteY188" fmla="*/ 2156783 h 2237474"/>
              <a:gd name="connsiteX189" fmla="*/ 376513 w 12192000"/>
              <a:gd name="connsiteY189" fmla="*/ 2154014 h 2237474"/>
              <a:gd name="connsiteX190" fmla="*/ 273386 w 12192000"/>
              <a:gd name="connsiteY190" fmla="*/ 2142551 h 2237474"/>
              <a:gd name="connsiteX191" fmla="*/ 169207 w 12192000"/>
              <a:gd name="connsiteY191" fmla="*/ 2128100 h 2237474"/>
              <a:gd name="connsiteX192" fmla="*/ 93149 w 12192000"/>
              <a:gd name="connsiteY192" fmla="*/ 2105324 h 2237474"/>
              <a:gd name="connsiteX193" fmla="*/ 88109 w 12192000"/>
              <a:gd name="connsiteY193" fmla="*/ 2106704 h 2237474"/>
              <a:gd name="connsiteX194" fmla="*/ 80022 w 12192000"/>
              <a:gd name="connsiteY194" fmla="*/ 2107254 h 2237474"/>
              <a:gd name="connsiteX195" fmla="*/ 79717 w 12192000"/>
              <a:gd name="connsiteY195" fmla="*/ 2107046 h 2237474"/>
              <a:gd name="connsiteX196" fmla="*/ 72352 w 12192000"/>
              <a:gd name="connsiteY196" fmla="*/ 2107991 h 2237474"/>
              <a:gd name="connsiteX197" fmla="*/ 37645 w 12192000"/>
              <a:gd name="connsiteY197" fmla="*/ 2115401 h 2237474"/>
              <a:gd name="connsiteX198" fmla="*/ 4572 w 12192000"/>
              <a:gd name="connsiteY198" fmla="*/ 2111091 h 2237474"/>
              <a:gd name="connsiteX199" fmla="*/ 0 w 12192000"/>
              <a:gd name="connsiteY199" fmla="*/ 2110468 h 2237474"/>
              <a:gd name="connsiteX200" fmla="*/ 0 w 12192000"/>
              <a:gd name="connsiteY20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259633 w 12192000"/>
              <a:gd name="connsiteY85" fmla="*/ 1837160 h 2237474"/>
              <a:gd name="connsiteX86" fmla="*/ 5149802 w 12192000"/>
              <a:gd name="connsiteY86" fmla="*/ 1844846 h 2237474"/>
              <a:gd name="connsiteX87" fmla="*/ 5114927 w 12192000"/>
              <a:gd name="connsiteY87" fmla="*/ 1847827 h 2237474"/>
              <a:gd name="connsiteX88" fmla="*/ 5108970 w 12192000"/>
              <a:gd name="connsiteY88" fmla="*/ 1847935 h 2237474"/>
              <a:gd name="connsiteX89" fmla="*/ 5067961 w 12192000"/>
              <a:gd name="connsiteY89" fmla="*/ 1845917 h 2237474"/>
              <a:gd name="connsiteX90" fmla="*/ 5007075 w 12192000"/>
              <a:gd name="connsiteY90" fmla="*/ 1838626 h 2237474"/>
              <a:gd name="connsiteX91" fmla="*/ 4944087 w 12192000"/>
              <a:gd name="connsiteY91" fmla="*/ 1823332 h 2237474"/>
              <a:gd name="connsiteX92" fmla="*/ 4907662 w 12192000"/>
              <a:gd name="connsiteY92" fmla="*/ 1816900 h 2237474"/>
              <a:gd name="connsiteX93" fmla="*/ 4882386 w 12192000"/>
              <a:gd name="connsiteY93" fmla="*/ 1809844 h 2237474"/>
              <a:gd name="connsiteX94" fmla="*/ 4811440 w 12192000"/>
              <a:gd name="connsiteY94" fmla="*/ 1804655 h 2237474"/>
              <a:gd name="connsiteX95" fmla="*/ 4691075 w 12192000"/>
              <a:gd name="connsiteY95" fmla="*/ 1801389 h 2237474"/>
              <a:gd name="connsiteX96" fmla="*/ 4611738 w 12192000"/>
              <a:gd name="connsiteY96" fmla="*/ 1776964 h 2237474"/>
              <a:gd name="connsiteX97" fmla="*/ 4560070 w 12192000"/>
              <a:gd name="connsiteY97" fmla="*/ 1785640 h 2237474"/>
              <a:gd name="connsiteX98" fmla="*/ 4536503 w 12192000"/>
              <a:gd name="connsiteY98" fmla="*/ 1785334 h 2237474"/>
              <a:gd name="connsiteX99" fmla="*/ 4513724 w 12192000"/>
              <a:gd name="connsiteY99" fmla="*/ 1791996 h 2237474"/>
              <a:gd name="connsiteX100" fmla="*/ 4459810 w 12192000"/>
              <a:gd name="connsiteY100" fmla="*/ 1797886 h 2237474"/>
              <a:gd name="connsiteX101" fmla="*/ 4379064 w 12192000"/>
              <a:gd name="connsiteY101" fmla="*/ 1817177 h 2237474"/>
              <a:gd name="connsiteX102" fmla="*/ 4319209 w 12192000"/>
              <a:gd name="connsiteY102" fmla="*/ 1834833 h 2237474"/>
              <a:gd name="connsiteX103" fmla="*/ 4290981 w 12192000"/>
              <a:gd name="connsiteY103" fmla="*/ 1839677 h 2237474"/>
              <a:gd name="connsiteX104" fmla="*/ 4285792 w 12192000"/>
              <a:gd name="connsiteY104" fmla="*/ 1836231 h 2237474"/>
              <a:gd name="connsiteX105" fmla="*/ 4238372 w 12192000"/>
              <a:gd name="connsiteY105" fmla="*/ 1851480 h 2237474"/>
              <a:gd name="connsiteX106" fmla="*/ 4232517 w 12192000"/>
              <a:gd name="connsiteY106" fmla="*/ 1852567 h 2237474"/>
              <a:gd name="connsiteX107" fmla="*/ 4191732 w 12192000"/>
              <a:gd name="connsiteY107" fmla="*/ 1857328 h 2237474"/>
              <a:gd name="connsiteX108" fmla="*/ 4065532 w 12192000"/>
              <a:gd name="connsiteY108" fmla="*/ 1855477 h 2237474"/>
              <a:gd name="connsiteX109" fmla="*/ 4028460 w 12192000"/>
              <a:gd name="connsiteY109" fmla="*/ 1855137 h 2237474"/>
              <a:gd name="connsiteX110" fmla="*/ 4002267 w 12192000"/>
              <a:gd name="connsiteY110" fmla="*/ 1852352 h 2237474"/>
              <a:gd name="connsiteX111" fmla="*/ 3931396 w 12192000"/>
              <a:gd name="connsiteY111" fmla="*/ 1858915 h 2237474"/>
              <a:gd name="connsiteX112" fmla="*/ 3812162 w 12192000"/>
              <a:gd name="connsiteY112" fmla="*/ 1875501 h 2237474"/>
              <a:gd name="connsiteX113" fmla="*/ 3729530 w 12192000"/>
              <a:gd name="connsiteY113" fmla="*/ 1864513 h 2237474"/>
              <a:gd name="connsiteX114" fmla="*/ 3680177 w 12192000"/>
              <a:gd name="connsiteY114" fmla="*/ 1881552 h 2237474"/>
              <a:gd name="connsiteX115" fmla="*/ 3567259 w 12192000"/>
              <a:gd name="connsiteY115" fmla="*/ 1893482 h 2237474"/>
              <a:gd name="connsiteX116" fmla="*/ 3405770 w 12192000"/>
              <a:gd name="connsiteY116" fmla="*/ 1904591 h 2237474"/>
              <a:gd name="connsiteX117" fmla="*/ 3280097 w 12192000"/>
              <a:gd name="connsiteY117" fmla="*/ 1919610 h 2237474"/>
              <a:gd name="connsiteX118" fmla="*/ 3123424 w 12192000"/>
              <a:gd name="connsiteY118" fmla="*/ 1952930 h 2237474"/>
              <a:gd name="connsiteX119" fmla="*/ 3009910 w 12192000"/>
              <a:gd name="connsiteY119" fmla="*/ 1957866 h 2237474"/>
              <a:gd name="connsiteX120" fmla="*/ 2995934 w 12192000"/>
              <a:gd name="connsiteY120" fmla="*/ 1967085 h 2237474"/>
              <a:gd name="connsiteX121" fmla="*/ 2980071 w 12192000"/>
              <a:gd name="connsiteY121" fmla="*/ 1972988 h 2237474"/>
              <a:gd name="connsiteX122" fmla="*/ 2978094 w 12192000"/>
              <a:gd name="connsiteY122" fmla="*/ 1972369 h 2237474"/>
              <a:gd name="connsiteX123" fmla="*/ 2942858 w 12192000"/>
              <a:gd name="connsiteY123" fmla="*/ 1981367 h 2237474"/>
              <a:gd name="connsiteX124" fmla="*/ 2875436 w 12192000"/>
              <a:gd name="connsiteY124" fmla="*/ 1996977 h 2237474"/>
              <a:gd name="connsiteX125" fmla="*/ 2874892 w 12192000"/>
              <a:gd name="connsiteY125" fmla="*/ 1996085 h 2237474"/>
              <a:gd name="connsiteX126" fmla="*/ 2864145 w 12192000"/>
              <a:gd name="connsiteY126" fmla="*/ 1994061 h 2237474"/>
              <a:gd name="connsiteX127" fmla="*/ 2843662 w 12192000"/>
              <a:gd name="connsiteY127" fmla="*/ 1992498 h 2237474"/>
              <a:gd name="connsiteX128" fmla="*/ 2796128 w 12192000"/>
              <a:gd name="connsiteY128" fmla="*/ 1976403 h 2237474"/>
              <a:gd name="connsiteX129" fmla="*/ 2756784 w 12192000"/>
              <a:gd name="connsiteY129" fmla="*/ 1985116 h 2237474"/>
              <a:gd name="connsiteX130" fmla="*/ 2748833 w 12192000"/>
              <a:gd name="connsiteY130" fmla="*/ 1986323 h 2237474"/>
              <a:gd name="connsiteX131" fmla="*/ 2748661 w 12192000"/>
              <a:gd name="connsiteY131" fmla="*/ 1986122 h 2237474"/>
              <a:gd name="connsiteX132" fmla="*/ 2740251 w 12192000"/>
              <a:gd name="connsiteY132" fmla="*/ 1986946 h 2237474"/>
              <a:gd name="connsiteX133" fmla="*/ 2718916 w 12192000"/>
              <a:gd name="connsiteY133" fmla="*/ 1990867 h 2237474"/>
              <a:gd name="connsiteX134" fmla="*/ 2713522 w 12192000"/>
              <a:gd name="connsiteY134" fmla="*/ 1990173 h 2237474"/>
              <a:gd name="connsiteX135" fmla="*/ 2680597 w 12192000"/>
              <a:gd name="connsiteY135" fmla="*/ 1984996 h 2237474"/>
              <a:gd name="connsiteX136" fmla="*/ 2578178 w 12192000"/>
              <a:gd name="connsiteY136" fmla="*/ 1990531 h 2237474"/>
              <a:gd name="connsiteX137" fmla="*/ 2476147 w 12192000"/>
              <a:gd name="connsiteY137" fmla="*/ 1998305 h 2237474"/>
              <a:gd name="connsiteX138" fmla="*/ 2373568 w 12192000"/>
              <a:gd name="connsiteY138" fmla="*/ 2003219 h 2237474"/>
              <a:gd name="connsiteX139" fmla="*/ 2321399 w 12192000"/>
              <a:gd name="connsiteY139" fmla="*/ 1989467 h 2237474"/>
              <a:gd name="connsiteX140" fmla="*/ 2315525 w 12192000"/>
              <a:gd name="connsiteY140" fmla="*/ 1989708 h 2237474"/>
              <a:gd name="connsiteX141" fmla="*/ 2300792 w 12192000"/>
              <a:gd name="connsiteY141" fmla="*/ 1994290 h 2237474"/>
              <a:gd name="connsiteX142" fmla="*/ 2295469 w 12192000"/>
              <a:gd name="connsiteY142" fmla="*/ 1996659 h 2237474"/>
              <a:gd name="connsiteX143" fmla="*/ 2287219 w 12192000"/>
              <a:gd name="connsiteY143" fmla="*/ 1998750 h 2237474"/>
              <a:gd name="connsiteX144" fmla="*/ 2286948 w 12192000"/>
              <a:gd name="connsiteY144" fmla="*/ 1998596 h 2237474"/>
              <a:gd name="connsiteX145" fmla="*/ 2243069 w 12192000"/>
              <a:gd name="connsiteY145" fmla="*/ 2015111 h 2237474"/>
              <a:gd name="connsiteX146" fmla="*/ 2186609 w 12192000"/>
              <a:gd name="connsiteY146" fmla="*/ 2008263 h 2237474"/>
              <a:gd name="connsiteX147" fmla="*/ 2164831 w 12192000"/>
              <a:gd name="connsiteY147" fmla="*/ 2010143 h 2237474"/>
              <a:gd name="connsiteX148" fmla="*/ 2152836 w 12192000"/>
              <a:gd name="connsiteY148" fmla="*/ 2010048 h 2237474"/>
              <a:gd name="connsiteX149" fmla="*/ 2117102 w 12192000"/>
              <a:gd name="connsiteY149" fmla="*/ 2023004 h 2237474"/>
              <a:gd name="connsiteX150" fmla="*/ 2111935 w 12192000"/>
              <a:gd name="connsiteY150" fmla="*/ 2023163 h 2237474"/>
              <a:gd name="connsiteX151" fmla="*/ 2089991 w 12192000"/>
              <a:gd name="connsiteY151" fmla="*/ 2034193 h 2237474"/>
              <a:gd name="connsiteX152" fmla="*/ 2058061 w 12192000"/>
              <a:gd name="connsiteY152" fmla="*/ 2047942 h 2237474"/>
              <a:gd name="connsiteX153" fmla="*/ 2055737 w 12192000"/>
              <a:gd name="connsiteY153" fmla="*/ 2047704 h 2237474"/>
              <a:gd name="connsiteX154" fmla="*/ 2042244 w 12192000"/>
              <a:gd name="connsiteY154" fmla="*/ 2055560 h 2237474"/>
              <a:gd name="connsiteX155" fmla="*/ 1976224 w 12192000"/>
              <a:gd name="connsiteY155" fmla="*/ 2074257 h 2237474"/>
              <a:gd name="connsiteX156" fmla="*/ 1877728 w 12192000"/>
              <a:gd name="connsiteY156" fmla="*/ 2101004 h 2237474"/>
              <a:gd name="connsiteX157" fmla="*/ 1759056 w 12192000"/>
              <a:gd name="connsiteY157" fmla="*/ 2125608 h 2237474"/>
              <a:gd name="connsiteX158" fmla="*/ 1637948 w 12192000"/>
              <a:gd name="connsiteY158" fmla="*/ 2172597 h 2237474"/>
              <a:gd name="connsiteX159" fmla="*/ 1434549 w 12192000"/>
              <a:gd name="connsiteY159" fmla="*/ 2234522 h 2237474"/>
              <a:gd name="connsiteX160" fmla="*/ 1398481 w 12192000"/>
              <a:gd name="connsiteY160" fmla="*/ 2237074 h 2237474"/>
              <a:gd name="connsiteX161" fmla="*/ 1398407 w 12192000"/>
              <a:gd name="connsiteY161" fmla="*/ 2237095 h 2237474"/>
              <a:gd name="connsiteX162" fmla="*/ 1370962 w 12192000"/>
              <a:gd name="connsiteY162" fmla="*/ 2237474 h 2237474"/>
              <a:gd name="connsiteX163" fmla="*/ 1356367 w 12192000"/>
              <a:gd name="connsiteY163" fmla="*/ 2235089 h 2237474"/>
              <a:gd name="connsiteX164" fmla="*/ 1324828 w 12192000"/>
              <a:gd name="connsiteY164" fmla="*/ 2231968 h 2237474"/>
              <a:gd name="connsiteX165" fmla="*/ 1297744 w 12192000"/>
              <a:gd name="connsiteY165" fmla="*/ 2235849 h 2237474"/>
              <a:gd name="connsiteX166" fmla="*/ 1286236 w 12192000"/>
              <a:gd name="connsiteY166" fmla="*/ 2233135 h 2237474"/>
              <a:gd name="connsiteX167" fmla="*/ 1283504 w 12192000"/>
              <a:gd name="connsiteY167" fmla="*/ 2233797 h 2237474"/>
              <a:gd name="connsiteX168" fmla="*/ 1279765 w 12192000"/>
              <a:gd name="connsiteY168" fmla="*/ 2229639 h 2237474"/>
              <a:gd name="connsiteX169" fmla="*/ 1195347 w 12192000"/>
              <a:gd name="connsiteY169" fmla="*/ 2212354 h 2237474"/>
              <a:gd name="connsiteX170" fmla="*/ 970251 w 12192000"/>
              <a:gd name="connsiteY170" fmla="*/ 2221029 h 2237474"/>
              <a:gd name="connsiteX171" fmla="*/ 812914 w 12192000"/>
              <a:gd name="connsiteY171" fmla="*/ 2202752 h 2237474"/>
              <a:gd name="connsiteX172" fmla="*/ 800195 w 12192000"/>
              <a:gd name="connsiteY172" fmla="*/ 2209407 h 2237474"/>
              <a:gd name="connsiteX173" fmla="*/ 784978 w 12192000"/>
              <a:gd name="connsiteY173" fmla="*/ 2212360 h 2237474"/>
              <a:gd name="connsiteX174" fmla="*/ 681987 w 12192000"/>
              <a:gd name="connsiteY174" fmla="*/ 2216757 h 2237474"/>
              <a:gd name="connsiteX175" fmla="*/ 669923 w 12192000"/>
              <a:gd name="connsiteY175" fmla="*/ 2211682 h 2237474"/>
              <a:gd name="connsiteX176" fmla="*/ 648680 w 12192000"/>
              <a:gd name="connsiteY176" fmla="*/ 2206229 h 2237474"/>
              <a:gd name="connsiteX177" fmla="*/ 597225 w 12192000"/>
              <a:gd name="connsiteY177" fmla="*/ 2180999 h 2237474"/>
              <a:gd name="connsiteX178" fmla="*/ 558449 w 12192000"/>
              <a:gd name="connsiteY178" fmla="*/ 2182346 h 2237474"/>
              <a:gd name="connsiteX179" fmla="*/ 550517 w 12192000"/>
              <a:gd name="connsiteY179" fmla="*/ 2182060 h 2237474"/>
              <a:gd name="connsiteX180" fmla="*/ 550309 w 12192000"/>
              <a:gd name="connsiteY180" fmla="*/ 2181825 h 2237474"/>
              <a:gd name="connsiteX181" fmla="*/ 541836 w 12192000"/>
              <a:gd name="connsiteY181" fmla="*/ 2181063 h 2237474"/>
              <a:gd name="connsiteX182" fmla="*/ 536057 w 12192000"/>
              <a:gd name="connsiteY182" fmla="*/ 2181537 h 2237474"/>
              <a:gd name="connsiteX183" fmla="*/ 520671 w 12192000"/>
              <a:gd name="connsiteY183" fmla="*/ 2180980 h 2237474"/>
              <a:gd name="connsiteX184" fmla="*/ 515024 w 12192000"/>
              <a:gd name="connsiteY184" fmla="*/ 2179258 h 2237474"/>
              <a:gd name="connsiteX185" fmla="*/ 512278 w 12192000"/>
              <a:gd name="connsiteY185" fmla="*/ 2176369 h 2237474"/>
              <a:gd name="connsiteX186" fmla="*/ 480419 w 12192000"/>
              <a:gd name="connsiteY186" fmla="*/ 2167807 h 2237474"/>
              <a:gd name="connsiteX187" fmla="*/ 413835 w 12192000"/>
              <a:gd name="connsiteY187" fmla="*/ 2156783 h 2237474"/>
              <a:gd name="connsiteX188" fmla="*/ 376513 w 12192000"/>
              <a:gd name="connsiteY188" fmla="*/ 2154014 h 2237474"/>
              <a:gd name="connsiteX189" fmla="*/ 273386 w 12192000"/>
              <a:gd name="connsiteY189" fmla="*/ 2142551 h 2237474"/>
              <a:gd name="connsiteX190" fmla="*/ 169207 w 12192000"/>
              <a:gd name="connsiteY190" fmla="*/ 2128100 h 2237474"/>
              <a:gd name="connsiteX191" fmla="*/ 93149 w 12192000"/>
              <a:gd name="connsiteY191" fmla="*/ 2105324 h 2237474"/>
              <a:gd name="connsiteX192" fmla="*/ 88109 w 12192000"/>
              <a:gd name="connsiteY192" fmla="*/ 2106704 h 2237474"/>
              <a:gd name="connsiteX193" fmla="*/ 80022 w 12192000"/>
              <a:gd name="connsiteY193" fmla="*/ 2107254 h 2237474"/>
              <a:gd name="connsiteX194" fmla="*/ 79717 w 12192000"/>
              <a:gd name="connsiteY194" fmla="*/ 2107046 h 2237474"/>
              <a:gd name="connsiteX195" fmla="*/ 72352 w 12192000"/>
              <a:gd name="connsiteY195" fmla="*/ 2107991 h 2237474"/>
              <a:gd name="connsiteX196" fmla="*/ 37645 w 12192000"/>
              <a:gd name="connsiteY196" fmla="*/ 2115401 h 2237474"/>
              <a:gd name="connsiteX197" fmla="*/ 4572 w 12192000"/>
              <a:gd name="connsiteY197" fmla="*/ 2111091 h 2237474"/>
              <a:gd name="connsiteX198" fmla="*/ 0 w 12192000"/>
              <a:gd name="connsiteY198" fmla="*/ 2110468 h 2237474"/>
              <a:gd name="connsiteX199" fmla="*/ 0 w 12192000"/>
              <a:gd name="connsiteY19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259633 w 12192000"/>
              <a:gd name="connsiteY85" fmla="*/ 1837160 h 2237474"/>
              <a:gd name="connsiteX86" fmla="*/ 5149802 w 12192000"/>
              <a:gd name="connsiteY86" fmla="*/ 1844846 h 2237474"/>
              <a:gd name="connsiteX87" fmla="*/ 5114927 w 12192000"/>
              <a:gd name="connsiteY87" fmla="*/ 1847827 h 2237474"/>
              <a:gd name="connsiteX88" fmla="*/ 5108970 w 12192000"/>
              <a:gd name="connsiteY88" fmla="*/ 1847935 h 2237474"/>
              <a:gd name="connsiteX89" fmla="*/ 5067961 w 12192000"/>
              <a:gd name="connsiteY89" fmla="*/ 1845917 h 2237474"/>
              <a:gd name="connsiteX90" fmla="*/ 5007075 w 12192000"/>
              <a:gd name="connsiteY90" fmla="*/ 1838626 h 2237474"/>
              <a:gd name="connsiteX91" fmla="*/ 4944087 w 12192000"/>
              <a:gd name="connsiteY91" fmla="*/ 1823332 h 2237474"/>
              <a:gd name="connsiteX92" fmla="*/ 4907662 w 12192000"/>
              <a:gd name="connsiteY92" fmla="*/ 1816900 h 2237474"/>
              <a:gd name="connsiteX93" fmla="*/ 4882386 w 12192000"/>
              <a:gd name="connsiteY93" fmla="*/ 1809844 h 2237474"/>
              <a:gd name="connsiteX94" fmla="*/ 4811440 w 12192000"/>
              <a:gd name="connsiteY94" fmla="*/ 1804655 h 2237474"/>
              <a:gd name="connsiteX95" fmla="*/ 4691075 w 12192000"/>
              <a:gd name="connsiteY95" fmla="*/ 1801389 h 2237474"/>
              <a:gd name="connsiteX96" fmla="*/ 4611738 w 12192000"/>
              <a:gd name="connsiteY96" fmla="*/ 1776964 h 2237474"/>
              <a:gd name="connsiteX97" fmla="*/ 4560070 w 12192000"/>
              <a:gd name="connsiteY97" fmla="*/ 1785640 h 2237474"/>
              <a:gd name="connsiteX98" fmla="*/ 4536503 w 12192000"/>
              <a:gd name="connsiteY98" fmla="*/ 1785334 h 2237474"/>
              <a:gd name="connsiteX99" fmla="*/ 4513724 w 12192000"/>
              <a:gd name="connsiteY99" fmla="*/ 1791996 h 2237474"/>
              <a:gd name="connsiteX100" fmla="*/ 4459810 w 12192000"/>
              <a:gd name="connsiteY100" fmla="*/ 1797886 h 2237474"/>
              <a:gd name="connsiteX101" fmla="*/ 4379064 w 12192000"/>
              <a:gd name="connsiteY101" fmla="*/ 1817177 h 2237474"/>
              <a:gd name="connsiteX102" fmla="*/ 4319209 w 12192000"/>
              <a:gd name="connsiteY102" fmla="*/ 1834833 h 2237474"/>
              <a:gd name="connsiteX103" fmla="*/ 4290981 w 12192000"/>
              <a:gd name="connsiteY103" fmla="*/ 1839677 h 2237474"/>
              <a:gd name="connsiteX104" fmla="*/ 4285792 w 12192000"/>
              <a:gd name="connsiteY104" fmla="*/ 1836231 h 2237474"/>
              <a:gd name="connsiteX105" fmla="*/ 4238372 w 12192000"/>
              <a:gd name="connsiteY105" fmla="*/ 1851480 h 2237474"/>
              <a:gd name="connsiteX106" fmla="*/ 4232517 w 12192000"/>
              <a:gd name="connsiteY106" fmla="*/ 1852567 h 2237474"/>
              <a:gd name="connsiteX107" fmla="*/ 4191732 w 12192000"/>
              <a:gd name="connsiteY107" fmla="*/ 1857328 h 2237474"/>
              <a:gd name="connsiteX108" fmla="*/ 4065532 w 12192000"/>
              <a:gd name="connsiteY108" fmla="*/ 1855477 h 2237474"/>
              <a:gd name="connsiteX109" fmla="*/ 4028460 w 12192000"/>
              <a:gd name="connsiteY109" fmla="*/ 1855137 h 2237474"/>
              <a:gd name="connsiteX110" fmla="*/ 4002267 w 12192000"/>
              <a:gd name="connsiteY110" fmla="*/ 1852352 h 2237474"/>
              <a:gd name="connsiteX111" fmla="*/ 3931396 w 12192000"/>
              <a:gd name="connsiteY111" fmla="*/ 1858915 h 2237474"/>
              <a:gd name="connsiteX112" fmla="*/ 3812162 w 12192000"/>
              <a:gd name="connsiteY112" fmla="*/ 1875501 h 2237474"/>
              <a:gd name="connsiteX113" fmla="*/ 3729530 w 12192000"/>
              <a:gd name="connsiteY113" fmla="*/ 1864513 h 2237474"/>
              <a:gd name="connsiteX114" fmla="*/ 3680177 w 12192000"/>
              <a:gd name="connsiteY114" fmla="*/ 1881552 h 2237474"/>
              <a:gd name="connsiteX115" fmla="*/ 3567259 w 12192000"/>
              <a:gd name="connsiteY115" fmla="*/ 1893482 h 2237474"/>
              <a:gd name="connsiteX116" fmla="*/ 3405770 w 12192000"/>
              <a:gd name="connsiteY116" fmla="*/ 1904591 h 2237474"/>
              <a:gd name="connsiteX117" fmla="*/ 3280097 w 12192000"/>
              <a:gd name="connsiteY117" fmla="*/ 1919610 h 2237474"/>
              <a:gd name="connsiteX118" fmla="*/ 3123424 w 12192000"/>
              <a:gd name="connsiteY118" fmla="*/ 1952930 h 2237474"/>
              <a:gd name="connsiteX119" fmla="*/ 3009910 w 12192000"/>
              <a:gd name="connsiteY119" fmla="*/ 1957866 h 2237474"/>
              <a:gd name="connsiteX120" fmla="*/ 2995934 w 12192000"/>
              <a:gd name="connsiteY120" fmla="*/ 1967085 h 2237474"/>
              <a:gd name="connsiteX121" fmla="*/ 2980071 w 12192000"/>
              <a:gd name="connsiteY121" fmla="*/ 1972988 h 2237474"/>
              <a:gd name="connsiteX122" fmla="*/ 2978094 w 12192000"/>
              <a:gd name="connsiteY122" fmla="*/ 1972369 h 2237474"/>
              <a:gd name="connsiteX123" fmla="*/ 2942858 w 12192000"/>
              <a:gd name="connsiteY123" fmla="*/ 1981367 h 2237474"/>
              <a:gd name="connsiteX124" fmla="*/ 2875436 w 12192000"/>
              <a:gd name="connsiteY124" fmla="*/ 1996977 h 2237474"/>
              <a:gd name="connsiteX125" fmla="*/ 2874892 w 12192000"/>
              <a:gd name="connsiteY125" fmla="*/ 1996085 h 2237474"/>
              <a:gd name="connsiteX126" fmla="*/ 2864145 w 12192000"/>
              <a:gd name="connsiteY126" fmla="*/ 1994061 h 2237474"/>
              <a:gd name="connsiteX127" fmla="*/ 2843662 w 12192000"/>
              <a:gd name="connsiteY127" fmla="*/ 1992498 h 2237474"/>
              <a:gd name="connsiteX128" fmla="*/ 2796128 w 12192000"/>
              <a:gd name="connsiteY128" fmla="*/ 1976403 h 2237474"/>
              <a:gd name="connsiteX129" fmla="*/ 2756784 w 12192000"/>
              <a:gd name="connsiteY129" fmla="*/ 1985116 h 2237474"/>
              <a:gd name="connsiteX130" fmla="*/ 2748833 w 12192000"/>
              <a:gd name="connsiteY130" fmla="*/ 1986323 h 2237474"/>
              <a:gd name="connsiteX131" fmla="*/ 2748661 w 12192000"/>
              <a:gd name="connsiteY131" fmla="*/ 1986122 h 2237474"/>
              <a:gd name="connsiteX132" fmla="*/ 2740251 w 12192000"/>
              <a:gd name="connsiteY132" fmla="*/ 1986946 h 2237474"/>
              <a:gd name="connsiteX133" fmla="*/ 2718916 w 12192000"/>
              <a:gd name="connsiteY133" fmla="*/ 1990867 h 2237474"/>
              <a:gd name="connsiteX134" fmla="*/ 2713522 w 12192000"/>
              <a:gd name="connsiteY134" fmla="*/ 1990173 h 2237474"/>
              <a:gd name="connsiteX135" fmla="*/ 2680597 w 12192000"/>
              <a:gd name="connsiteY135" fmla="*/ 1984996 h 2237474"/>
              <a:gd name="connsiteX136" fmla="*/ 2578178 w 12192000"/>
              <a:gd name="connsiteY136" fmla="*/ 1990531 h 2237474"/>
              <a:gd name="connsiteX137" fmla="*/ 2476147 w 12192000"/>
              <a:gd name="connsiteY137" fmla="*/ 1998305 h 2237474"/>
              <a:gd name="connsiteX138" fmla="*/ 2373568 w 12192000"/>
              <a:gd name="connsiteY138" fmla="*/ 2003219 h 2237474"/>
              <a:gd name="connsiteX139" fmla="*/ 2321399 w 12192000"/>
              <a:gd name="connsiteY139" fmla="*/ 1989467 h 2237474"/>
              <a:gd name="connsiteX140" fmla="*/ 2315525 w 12192000"/>
              <a:gd name="connsiteY140" fmla="*/ 1989708 h 2237474"/>
              <a:gd name="connsiteX141" fmla="*/ 2300792 w 12192000"/>
              <a:gd name="connsiteY141" fmla="*/ 1994290 h 2237474"/>
              <a:gd name="connsiteX142" fmla="*/ 2295469 w 12192000"/>
              <a:gd name="connsiteY142" fmla="*/ 1996659 h 2237474"/>
              <a:gd name="connsiteX143" fmla="*/ 2287219 w 12192000"/>
              <a:gd name="connsiteY143" fmla="*/ 1998750 h 2237474"/>
              <a:gd name="connsiteX144" fmla="*/ 2286948 w 12192000"/>
              <a:gd name="connsiteY144" fmla="*/ 1998596 h 2237474"/>
              <a:gd name="connsiteX145" fmla="*/ 2243069 w 12192000"/>
              <a:gd name="connsiteY145" fmla="*/ 2015111 h 2237474"/>
              <a:gd name="connsiteX146" fmla="*/ 2186609 w 12192000"/>
              <a:gd name="connsiteY146" fmla="*/ 2008263 h 2237474"/>
              <a:gd name="connsiteX147" fmla="*/ 2164831 w 12192000"/>
              <a:gd name="connsiteY147" fmla="*/ 2010143 h 2237474"/>
              <a:gd name="connsiteX148" fmla="*/ 2152836 w 12192000"/>
              <a:gd name="connsiteY148" fmla="*/ 2010048 h 2237474"/>
              <a:gd name="connsiteX149" fmla="*/ 2117102 w 12192000"/>
              <a:gd name="connsiteY149" fmla="*/ 2023004 h 2237474"/>
              <a:gd name="connsiteX150" fmla="*/ 2111935 w 12192000"/>
              <a:gd name="connsiteY150" fmla="*/ 2023163 h 2237474"/>
              <a:gd name="connsiteX151" fmla="*/ 2089991 w 12192000"/>
              <a:gd name="connsiteY151" fmla="*/ 2034193 h 2237474"/>
              <a:gd name="connsiteX152" fmla="*/ 2058061 w 12192000"/>
              <a:gd name="connsiteY152" fmla="*/ 2047942 h 2237474"/>
              <a:gd name="connsiteX153" fmla="*/ 2055737 w 12192000"/>
              <a:gd name="connsiteY153" fmla="*/ 2047704 h 2237474"/>
              <a:gd name="connsiteX154" fmla="*/ 2042244 w 12192000"/>
              <a:gd name="connsiteY154" fmla="*/ 2055560 h 2237474"/>
              <a:gd name="connsiteX155" fmla="*/ 1976224 w 12192000"/>
              <a:gd name="connsiteY155" fmla="*/ 2074257 h 2237474"/>
              <a:gd name="connsiteX156" fmla="*/ 1877728 w 12192000"/>
              <a:gd name="connsiteY156" fmla="*/ 2101004 h 2237474"/>
              <a:gd name="connsiteX157" fmla="*/ 1759056 w 12192000"/>
              <a:gd name="connsiteY157" fmla="*/ 2125608 h 2237474"/>
              <a:gd name="connsiteX158" fmla="*/ 1637948 w 12192000"/>
              <a:gd name="connsiteY158" fmla="*/ 2172597 h 2237474"/>
              <a:gd name="connsiteX159" fmla="*/ 1434549 w 12192000"/>
              <a:gd name="connsiteY159" fmla="*/ 2234522 h 2237474"/>
              <a:gd name="connsiteX160" fmla="*/ 1398481 w 12192000"/>
              <a:gd name="connsiteY160" fmla="*/ 2237074 h 2237474"/>
              <a:gd name="connsiteX161" fmla="*/ 1398407 w 12192000"/>
              <a:gd name="connsiteY161" fmla="*/ 2237095 h 2237474"/>
              <a:gd name="connsiteX162" fmla="*/ 1370962 w 12192000"/>
              <a:gd name="connsiteY162" fmla="*/ 2237474 h 2237474"/>
              <a:gd name="connsiteX163" fmla="*/ 1356367 w 12192000"/>
              <a:gd name="connsiteY163" fmla="*/ 2235089 h 2237474"/>
              <a:gd name="connsiteX164" fmla="*/ 1324828 w 12192000"/>
              <a:gd name="connsiteY164" fmla="*/ 2231968 h 2237474"/>
              <a:gd name="connsiteX165" fmla="*/ 1297744 w 12192000"/>
              <a:gd name="connsiteY165" fmla="*/ 2235849 h 2237474"/>
              <a:gd name="connsiteX166" fmla="*/ 1286236 w 12192000"/>
              <a:gd name="connsiteY166" fmla="*/ 2233135 h 2237474"/>
              <a:gd name="connsiteX167" fmla="*/ 1283504 w 12192000"/>
              <a:gd name="connsiteY167" fmla="*/ 2233797 h 2237474"/>
              <a:gd name="connsiteX168" fmla="*/ 1279765 w 12192000"/>
              <a:gd name="connsiteY168" fmla="*/ 2229639 h 2237474"/>
              <a:gd name="connsiteX169" fmla="*/ 1195347 w 12192000"/>
              <a:gd name="connsiteY169" fmla="*/ 2212354 h 2237474"/>
              <a:gd name="connsiteX170" fmla="*/ 970251 w 12192000"/>
              <a:gd name="connsiteY170" fmla="*/ 2221029 h 2237474"/>
              <a:gd name="connsiteX171" fmla="*/ 812914 w 12192000"/>
              <a:gd name="connsiteY171" fmla="*/ 2202752 h 2237474"/>
              <a:gd name="connsiteX172" fmla="*/ 800195 w 12192000"/>
              <a:gd name="connsiteY172" fmla="*/ 2209407 h 2237474"/>
              <a:gd name="connsiteX173" fmla="*/ 784978 w 12192000"/>
              <a:gd name="connsiteY173" fmla="*/ 2212360 h 2237474"/>
              <a:gd name="connsiteX174" fmla="*/ 681987 w 12192000"/>
              <a:gd name="connsiteY174" fmla="*/ 2216757 h 2237474"/>
              <a:gd name="connsiteX175" fmla="*/ 669923 w 12192000"/>
              <a:gd name="connsiteY175" fmla="*/ 2211682 h 2237474"/>
              <a:gd name="connsiteX176" fmla="*/ 648680 w 12192000"/>
              <a:gd name="connsiteY176" fmla="*/ 2206229 h 2237474"/>
              <a:gd name="connsiteX177" fmla="*/ 597225 w 12192000"/>
              <a:gd name="connsiteY177" fmla="*/ 2180999 h 2237474"/>
              <a:gd name="connsiteX178" fmla="*/ 558449 w 12192000"/>
              <a:gd name="connsiteY178" fmla="*/ 2182346 h 2237474"/>
              <a:gd name="connsiteX179" fmla="*/ 550517 w 12192000"/>
              <a:gd name="connsiteY179" fmla="*/ 2182060 h 2237474"/>
              <a:gd name="connsiteX180" fmla="*/ 550309 w 12192000"/>
              <a:gd name="connsiteY180" fmla="*/ 2181825 h 2237474"/>
              <a:gd name="connsiteX181" fmla="*/ 541836 w 12192000"/>
              <a:gd name="connsiteY181" fmla="*/ 2181063 h 2237474"/>
              <a:gd name="connsiteX182" fmla="*/ 536057 w 12192000"/>
              <a:gd name="connsiteY182" fmla="*/ 2181537 h 2237474"/>
              <a:gd name="connsiteX183" fmla="*/ 520671 w 12192000"/>
              <a:gd name="connsiteY183" fmla="*/ 2180980 h 2237474"/>
              <a:gd name="connsiteX184" fmla="*/ 515024 w 12192000"/>
              <a:gd name="connsiteY184" fmla="*/ 2179258 h 2237474"/>
              <a:gd name="connsiteX185" fmla="*/ 512278 w 12192000"/>
              <a:gd name="connsiteY185" fmla="*/ 2176369 h 2237474"/>
              <a:gd name="connsiteX186" fmla="*/ 480419 w 12192000"/>
              <a:gd name="connsiteY186" fmla="*/ 2167807 h 2237474"/>
              <a:gd name="connsiteX187" fmla="*/ 413835 w 12192000"/>
              <a:gd name="connsiteY187" fmla="*/ 2156783 h 2237474"/>
              <a:gd name="connsiteX188" fmla="*/ 376513 w 12192000"/>
              <a:gd name="connsiteY188" fmla="*/ 2154014 h 2237474"/>
              <a:gd name="connsiteX189" fmla="*/ 273386 w 12192000"/>
              <a:gd name="connsiteY189" fmla="*/ 2142551 h 2237474"/>
              <a:gd name="connsiteX190" fmla="*/ 169207 w 12192000"/>
              <a:gd name="connsiteY190" fmla="*/ 2128100 h 2237474"/>
              <a:gd name="connsiteX191" fmla="*/ 93149 w 12192000"/>
              <a:gd name="connsiteY191" fmla="*/ 2105324 h 2237474"/>
              <a:gd name="connsiteX192" fmla="*/ 88109 w 12192000"/>
              <a:gd name="connsiteY192" fmla="*/ 2106704 h 2237474"/>
              <a:gd name="connsiteX193" fmla="*/ 80022 w 12192000"/>
              <a:gd name="connsiteY193" fmla="*/ 2107254 h 2237474"/>
              <a:gd name="connsiteX194" fmla="*/ 79717 w 12192000"/>
              <a:gd name="connsiteY194" fmla="*/ 2107046 h 2237474"/>
              <a:gd name="connsiteX195" fmla="*/ 72352 w 12192000"/>
              <a:gd name="connsiteY195" fmla="*/ 2107991 h 2237474"/>
              <a:gd name="connsiteX196" fmla="*/ 37645 w 12192000"/>
              <a:gd name="connsiteY196" fmla="*/ 2115401 h 2237474"/>
              <a:gd name="connsiteX197" fmla="*/ 4572 w 12192000"/>
              <a:gd name="connsiteY197" fmla="*/ 2111091 h 2237474"/>
              <a:gd name="connsiteX198" fmla="*/ 0 w 12192000"/>
              <a:gd name="connsiteY198" fmla="*/ 2110468 h 2237474"/>
              <a:gd name="connsiteX199" fmla="*/ 0 w 12192000"/>
              <a:gd name="connsiteY19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221533 w 12192000"/>
              <a:gd name="connsiteY85" fmla="*/ 1846950 h 2237474"/>
              <a:gd name="connsiteX86" fmla="*/ 5149802 w 12192000"/>
              <a:gd name="connsiteY86" fmla="*/ 1844846 h 2237474"/>
              <a:gd name="connsiteX87" fmla="*/ 5114927 w 12192000"/>
              <a:gd name="connsiteY87" fmla="*/ 1847827 h 2237474"/>
              <a:gd name="connsiteX88" fmla="*/ 5108970 w 12192000"/>
              <a:gd name="connsiteY88" fmla="*/ 1847935 h 2237474"/>
              <a:gd name="connsiteX89" fmla="*/ 5067961 w 12192000"/>
              <a:gd name="connsiteY89" fmla="*/ 1845917 h 2237474"/>
              <a:gd name="connsiteX90" fmla="*/ 5007075 w 12192000"/>
              <a:gd name="connsiteY90" fmla="*/ 1838626 h 2237474"/>
              <a:gd name="connsiteX91" fmla="*/ 4944087 w 12192000"/>
              <a:gd name="connsiteY91" fmla="*/ 1823332 h 2237474"/>
              <a:gd name="connsiteX92" fmla="*/ 4907662 w 12192000"/>
              <a:gd name="connsiteY92" fmla="*/ 1816900 h 2237474"/>
              <a:gd name="connsiteX93" fmla="*/ 4882386 w 12192000"/>
              <a:gd name="connsiteY93" fmla="*/ 1809844 h 2237474"/>
              <a:gd name="connsiteX94" fmla="*/ 4811440 w 12192000"/>
              <a:gd name="connsiteY94" fmla="*/ 1804655 h 2237474"/>
              <a:gd name="connsiteX95" fmla="*/ 4691075 w 12192000"/>
              <a:gd name="connsiteY95" fmla="*/ 1801389 h 2237474"/>
              <a:gd name="connsiteX96" fmla="*/ 4611738 w 12192000"/>
              <a:gd name="connsiteY96" fmla="*/ 1776964 h 2237474"/>
              <a:gd name="connsiteX97" fmla="*/ 4560070 w 12192000"/>
              <a:gd name="connsiteY97" fmla="*/ 1785640 h 2237474"/>
              <a:gd name="connsiteX98" fmla="*/ 4536503 w 12192000"/>
              <a:gd name="connsiteY98" fmla="*/ 1785334 h 2237474"/>
              <a:gd name="connsiteX99" fmla="*/ 4513724 w 12192000"/>
              <a:gd name="connsiteY99" fmla="*/ 1791996 h 2237474"/>
              <a:gd name="connsiteX100" fmla="*/ 4459810 w 12192000"/>
              <a:gd name="connsiteY100" fmla="*/ 1797886 h 2237474"/>
              <a:gd name="connsiteX101" fmla="*/ 4379064 w 12192000"/>
              <a:gd name="connsiteY101" fmla="*/ 1817177 h 2237474"/>
              <a:gd name="connsiteX102" fmla="*/ 4319209 w 12192000"/>
              <a:gd name="connsiteY102" fmla="*/ 1834833 h 2237474"/>
              <a:gd name="connsiteX103" fmla="*/ 4290981 w 12192000"/>
              <a:gd name="connsiteY103" fmla="*/ 1839677 h 2237474"/>
              <a:gd name="connsiteX104" fmla="*/ 4285792 w 12192000"/>
              <a:gd name="connsiteY104" fmla="*/ 1836231 h 2237474"/>
              <a:gd name="connsiteX105" fmla="*/ 4238372 w 12192000"/>
              <a:gd name="connsiteY105" fmla="*/ 1851480 h 2237474"/>
              <a:gd name="connsiteX106" fmla="*/ 4232517 w 12192000"/>
              <a:gd name="connsiteY106" fmla="*/ 1852567 h 2237474"/>
              <a:gd name="connsiteX107" fmla="*/ 4191732 w 12192000"/>
              <a:gd name="connsiteY107" fmla="*/ 1857328 h 2237474"/>
              <a:gd name="connsiteX108" fmla="*/ 4065532 w 12192000"/>
              <a:gd name="connsiteY108" fmla="*/ 1855477 h 2237474"/>
              <a:gd name="connsiteX109" fmla="*/ 4028460 w 12192000"/>
              <a:gd name="connsiteY109" fmla="*/ 1855137 h 2237474"/>
              <a:gd name="connsiteX110" fmla="*/ 4002267 w 12192000"/>
              <a:gd name="connsiteY110" fmla="*/ 1852352 h 2237474"/>
              <a:gd name="connsiteX111" fmla="*/ 3931396 w 12192000"/>
              <a:gd name="connsiteY111" fmla="*/ 1858915 h 2237474"/>
              <a:gd name="connsiteX112" fmla="*/ 3812162 w 12192000"/>
              <a:gd name="connsiteY112" fmla="*/ 1875501 h 2237474"/>
              <a:gd name="connsiteX113" fmla="*/ 3729530 w 12192000"/>
              <a:gd name="connsiteY113" fmla="*/ 1864513 h 2237474"/>
              <a:gd name="connsiteX114" fmla="*/ 3680177 w 12192000"/>
              <a:gd name="connsiteY114" fmla="*/ 1881552 h 2237474"/>
              <a:gd name="connsiteX115" fmla="*/ 3567259 w 12192000"/>
              <a:gd name="connsiteY115" fmla="*/ 1893482 h 2237474"/>
              <a:gd name="connsiteX116" fmla="*/ 3405770 w 12192000"/>
              <a:gd name="connsiteY116" fmla="*/ 1904591 h 2237474"/>
              <a:gd name="connsiteX117" fmla="*/ 3280097 w 12192000"/>
              <a:gd name="connsiteY117" fmla="*/ 1919610 h 2237474"/>
              <a:gd name="connsiteX118" fmla="*/ 3123424 w 12192000"/>
              <a:gd name="connsiteY118" fmla="*/ 1952930 h 2237474"/>
              <a:gd name="connsiteX119" fmla="*/ 3009910 w 12192000"/>
              <a:gd name="connsiteY119" fmla="*/ 1957866 h 2237474"/>
              <a:gd name="connsiteX120" fmla="*/ 2995934 w 12192000"/>
              <a:gd name="connsiteY120" fmla="*/ 1967085 h 2237474"/>
              <a:gd name="connsiteX121" fmla="*/ 2980071 w 12192000"/>
              <a:gd name="connsiteY121" fmla="*/ 1972988 h 2237474"/>
              <a:gd name="connsiteX122" fmla="*/ 2978094 w 12192000"/>
              <a:gd name="connsiteY122" fmla="*/ 1972369 h 2237474"/>
              <a:gd name="connsiteX123" fmla="*/ 2942858 w 12192000"/>
              <a:gd name="connsiteY123" fmla="*/ 1981367 h 2237474"/>
              <a:gd name="connsiteX124" fmla="*/ 2875436 w 12192000"/>
              <a:gd name="connsiteY124" fmla="*/ 1996977 h 2237474"/>
              <a:gd name="connsiteX125" fmla="*/ 2874892 w 12192000"/>
              <a:gd name="connsiteY125" fmla="*/ 1996085 h 2237474"/>
              <a:gd name="connsiteX126" fmla="*/ 2864145 w 12192000"/>
              <a:gd name="connsiteY126" fmla="*/ 1994061 h 2237474"/>
              <a:gd name="connsiteX127" fmla="*/ 2843662 w 12192000"/>
              <a:gd name="connsiteY127" fmla="*/ 1992498 h 2237474"/>
              <a:gd name="connsiteX128" fmla="*/ 2796128 w 12192000"/>
              <a:gd name="connsiteY128" fmla="*/ 1976403 h 2237474"/>
              <a:gd name="connsiteX129" fmla="*/ 2756784 w 12192000"/>
              <a:gd name="connsiteY129" fmla="*/ 1985116 h 2237474"/>
              <a:gd name="connsiteX130" fmla="*/ 2748833 w 12192000"/>
              <a:gd name="connsiteY130" fmla="*/ 1986323 h 2237474"/>
              <a:gd name="connsiteX131" fmla="*/ 2748661 w 12192000"/>
              <a:gd name="connsiteY131" fmla="*/ 1986122 h 2237474"/>
              <a:gd name="connsiteX132" fmla="*/ 2740251 w 12192000"/>
              <a:gd name="connsiteY132" fmla="*/ 1986946 h 2237474"/>
              <a:gd name="connsiteX133" fmla="*/ 2718916 w 12192000"/>
              <a:gd name="connsiteY133" fmla="*/ 1990867 h 2237474"/>
              <a:gd name="connsiteX134" fmla="*/ 2713522 w 12192000"/>
              <a:gd name="connsiteY134" fmla="*/ 1990173 h 2237474"/>
              <a:gd name="connsiteX135" fmla="*/ 2680597 w 12192000"/>
              <a:gd name="connsiteY135" fmla="*/ 1984996 h 2237474"/>
              <a:gd name="connsiteX136" fmla="*/ 2578178 w 12192000"/>
              <a:gd name="connsiteY136" fmla="*/ 1990531 h 2237474"/>
              <a:gd name="connsiteX137" fmla="*/ 2476147 w 12192000"/>
              <a:gd name="connsiteY137" fmla="*/ 1998305 h 2237474"/>
              <a:gd name="connsiteX138" fmla="*/ 2373568 w 12192000"/>
              <a:gd name="connsiteY138" fmla="*/ 2003219 h 2237474"/>
              <a:gd name="connsiteX139" fmla="*/ 2321399 w 12192000"/>
              <a:gd name="connsiteY139" fmla="*/ 1989467 h 2237474"/>
              <a:gd name="connsiteX140" fmla="*/ 2315525 w 12192000"/>
              <a:gd name="connsiteY140" fmla="*/ 1989708 h 2237474"/>
              <a:gd name="connsiteX141" fmla="*/ 2300792 w 12192000"/>
              <a:gd name="connsiteY141" fmla="*/ 1994290 h 2237474"/>
              <a:gd name="connsiteX142" fmla="*/ 2295469 w 12192000"/>
              <a:gd name="connsiteY142" fmla="*/ 1996659 h 2237474"/>
              <a:gd name="connsiteX143" fmla="*/ 2287219 w 12192000"/>
              <a:gd name="connsiteY143" fmla="*/ 1998750 h 2237474"/>
              <a:gd name="connsiteX144" fmla="*/ 2286948 w 12192000"/>
              <a:gd name="connsiteY144" fmla="*/ 1998596 h 2237474"/>
              <a:gd name="connsiteX145" fmla="*/ 2243069 w 12192000"/>
              <a:gd name="connsiteY145" fmla="*/ 2015111 h 2237474"/>
              <a:gd name="connsiteX146" fmla="*/ 2186609 w 12192000"/>
              <a:gd name="connsiteY146" fmla="*/ 2008263 h 2237474"/>
              <a:gd name="connsiteX147" fmla="*/ 2164831 w 12192000"/>
              <a:gd name="connsiteY147" fmla="*/ 2010143 h 2237474"/>
              <a:gd name="connsiteX148" fmla="*/ 2152836 w 12192000"/>
              <a:gd name="connsiteY148" fmla="*/ 2010048 h 2237474"/>
              <a:gd name="connsiteX149" fmla="*/ 2117102 w 12192000"/>
              <a:gd name="connsiteY149" fmla="*/ 2023004 h 2237474"/>
              <a:gd name="connsiteX150" fmla="*/ 2111935 w 12192000"/>
              <a:gd name="connsiteY150" fmla="*/ 2023163 h 2237474"/>
              <a:gd name="connsiteX151" fmla="*/ 2089991 w 12192000"/>
              <a:gd name="connsiteY151" fmla="*/ 2034193 h 2237474"/>
              <a:gd name="connsiteX152" fmla="*/ 2058061 w 12192000"/>
              <a:gd name="connsiteY152" fmla="*/ 2047942 h 2237474"/>
              <a:gd name="connsiteX153" fmla="*/ 2055737 w 12192000"/>
              <a:gd name="connsiteY153" fmla="*/ 2047704 h 2237474"/>
              <a:gd name="connsiteX154" fmla="*/ 2042244 w 12192000"/>
              <a:gd name="connsiteY154" fmla="*/ 2055560 h 2237474"/>
              <a:gd name="connsiteX155" fmla="*/ 1976224 w 12192000"/>
              <a:gd name="connsiteY155" fmla="*/ 2074257 h 2237474"/>
              <a:gd name="connsiteX156" fmla="*/ 1877728 w 12192000"/>
              <a:gd name="connsiteY156" fmla="*/ 2101004 h 2237474"/>
              <a:gd name="connsiteX157" fmla="*/ 1759056 w 12192000"/>
              <a:gd name="connsiteY157" fmla="*/ 2125608 h 2237474"/>
              <a:gd name="connsiteX158" fmla="*/ 1637948 w 12192000"/>
              <a:gd name="connsiteY158" fmla="*/ 2172597 h 2237474"/>
              <a:gd name="connsiteX159" fmla="*/ 1434549 w 12192000"/>
              <a:gd name="connsiteY159" fmla="*/ 2234522 h 2237474"/>
              <a:gd name="connsiteX160" fmla="*/ 1398481 w 12192000"/>
              <a:gd name="connsiteY160" fmla="*/ 2237074 h 2237474"/>
              <a:gd name="connsiteX161" fmla="*/ 1398407 w 12192000"/>
              <a:gd name="connsiteY161" fmla="*/ 2237095 h 2237474"/>
              <a:gd name="connsiteX162" fmla="*/ 1370962 w 12192000"/>
              <a:gd name="connsiteY162" fmla="*/ 2237474 h 2237474"/>
              <a:gd name="connsiteX163" fmla="*/ 1356367 w 12192000"/>
              <a:gd name="connsiteY163" fmla="*/ 2235089 h 2237474"/>
              <a:gd name="connsiteX164" fmla="*/ 1324828 w 12192000"/>
              <a:gd name="connsiteY164" fmla="*/ 2231968 h 2237474"/>
              <a:gd name="connsiteX165" fmla="*/ 1297744 w 12192000"/>
              <a:gd name="connsiteY165" fmla="*/ 2235849 h 2237474"/>
              <a:gd name="connsiteX166" fmla="*/ 1286236 w 12192000"/>
              <a:gd name="connsiteY166" fmla="*/ 2233135 h 2237474"/>
              <a:gd name="connsiteX167" fmla="*/ 1283504 w 12192000"/>
              <a:gd name="connsiteY167" fmla="*/ 2233797 h 2237474"/>
              <a:gd name="connsiteX168" fmla="*/ 1279765 w 12192000"/>
              <a:gd name="connsiteY168" fmla="*/ 2229639 h 2237474"/>
              <a:gd name="connsiteX169" fmla="*/ 1195347 w 12192000"/>
              <a:gd name="connsiteY169" fmla="*/ 2212354 h 2237474"/>
              <a:gd name="connsiteX170" fmla="*/ 970251 w 12192000"/>
              <a:gd name="connsiteY170" fmla="*/ 2221029 h 2237474"/>
              <a:gd name="connsiteX171" fmla="*/ 812914 w 12192000"/>
              <a:gd name="connsiteY171" fmla="*/ 2202752 h 2237474"/>
              <a:gd name="connsiteX172" fmla="*/ 800195 w 12192000"/>
              <a:gd name="connsiteY172" fmla="*/ 2209407 h 2237474"/>
              <a:gd name="connsiteX173" fmla="*/ 784978 w 12192000"/>
              <a:gd name="connsiteY173" fmla="*/ 2212360 h 2237474"/>
              <a:gd name="connsiteX174" fmla="*/ 681987 w 12192000"/>
              <a:gd name="connsiteY174" fmla="*/ 2216757 h 2237474"/>
              <a:gd name="connsiteX175" fmla="*/ 669923 w 12192000"/>
              <a:gd name="connsiteY175" fmla="*/ 2211682 h 2237474"/>
              <a:gd name="connsiteX176" fmla="*/ 648680 w 12192000"/>
              <a:gd name="connsiteY176" fmla="*/ 2206229 h 2237474"/>
              <a:gd name="connsiteX177" fmla="*/ 597225 w 12192000"/>
              <a:gd name="connsiteY177" fmla="*/ 2180999 h 2237474"/>
              <a:gd name="connsiteX178" fmla="*/ 558449 w 12192000"/>
              <a:gd name="connsiteY178" fmla="*/ 2182346 h 2237474"/>
              <a:gd name="connsiteX179" fmla="*/ 550517 w 12192000"/>
              <a:gd name="connsiteY179" fmla="*/ 2182060 h 2237474"/>
              <a:gd name="connsiteX180" fmla="*/ 550309 w 12192000"/>
              <a:gd name="connsiteY180" fmla="*/ 2181825 h 2237474"/>
              <a:gd name="connsiteX181" fmla="*/ 541836 w 12192000"/>
              <a:gd name="connsiteY181" fmla="*/ 2181063 h 2237474"/>
              <a:gd name="connsiteX182" fmla="*/ 536057 w 12192000"/>
              <a:gd name="connsiteY182" fmla="*/ 2181537 h 2237474"/>
              <a:gd name="connsiteX183" fmla="*/ 520671 w 12192000"/>
              <a:gd name="connsiteY183" fmla="*/ 2180980 h 2237474"/>
              <a:gd name="connsiteX184" fmla="*/ 515024 w 12192000"/>
              <a:gd name="connsiteY184" fmla="*/ 2179258 h 2237474"/>
              <a:gd name="connsiteX185" fmla="*/ 512278 w 12192000"/>
              <a:gd name="connsiteY185" fmla="*/ 2176369 h 2237474"/>
              <a:gd name="connsiteX186" fmla="*/ 480419 w 12192000"/>
              <a:gd name="connsiteY186" fmla="*/ 2167807 h 2237474"/>
              <a:gd name="connsiteX187" fmla="*/ 413835 w 12192000"/>
              <a:gd name="connsiteY187" fmla="*/ 2156783 h 2237474"/>
              <a:gd name="connsiteX188" fmla="*/ 376513 w 12192000"/>
              <a:gd name="connsiteY188" fmla="*/ 2154014 h 2237474"/>
              <a:gd name="connsiteX189" fmla="*/ 273386 w 12192000"/>
              <a:gd name="connsiteY189" fmla="*/ 2142551 h 2237474"/>
              <a:gd name="connsiteX190" fmla="*/ 169207 w 12192000"/>
              <a:gd name="connsiteY190" fmla="*/ 2128100 h 2237474"/>
              <a:gd name="connsiteX191" fmla="*/ 93149 w 12192000"/>
              <a:gd name="connsiteY191" fmla="*/ 2105324 h 2237474"/>
              <a:gd name="connsiteX192" fmla="*/ 88109 w 12192000"/>
              <a:gd name="connsiteY192" fmla="*/ 2106704 h 2237474"/>
              <a:gd name="connsiteX193" fmla="*/ 80022 w 12192000"/>
              <a:gd name="connsiteY193" fmla="*/ 2107254 h 2237474"/>
              <a:gd name="connsiteX194" fmla="*/ 79717 w 12192000"/>
              <a:gd name="connsiteY194" fmla="*/ 2107046 h 2237474"/>
              <a:gd name="connsiteX195" fmla="*/ 72352 w 12192000"/>
              <a:gd name="connsiteY195" fmla="*/ 2107991 h 2237474"/>
              <a:gd name="connsiteX196" fmla="*/ 37645 w 12192000"/>
              <a:gd name="connsiteY196" fmla="*/ 2115401 h 2237474"/>
              <a:gd name="connsiteX197" fmla="*/ 4572 w 12192000"/>
              <a:gd name="connsiteY197" fmla="*/ 2111091 h 2237474"/>
              <a:gd name="connsiteX198" fmla="*/ 0 w 12192000"/>
              <a:gd name="connsiteY198" fmla="*/ 2110468 h 2237474"/>
              <a:gd name="connsiteX199" fmla="*/ 0 w 12192000"/>
              <a:gd name="connsiteY19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221533 w 12192000"/>
              <a:gd name="connsiteY85" fmla="*/ 1846950 h 2237474"/>
              <a:gd name="connsiteX86" fmla="*/ 5149802 w 12192000"/>
              <a:gd name="connsiteY86" fmla="*/ 1844846 h 2237474"/>
              <a:gd name="connsiteX87" fmla="*/ 5114927 w 12192000"/>
              <a:gd name="connsiteY87" fmla="*/ 1847827 h 2237474"/>
              <a:gd name="connsiteX88" fmla="*/ 5108970 w 12192000"/>
              <a:gd name="connsiteY88" fmla="*/ 1847935 h 2237474"/>
              <a:gd name="connsiteX89" fmla="*/ 5067961 w 12192000"/>
              <a:gd name="connsiteY89" fmla="*/ 1845917 h 2237474"/>
              <a:gd name="connsiteX90" fmla="*/ 5007075 w 12192000"/>
              <a:gd name="connsiteY90" fmla="*/ 1838626 h 2237474"/>
              <a:gd name="connsiteX91" fmla="*/ 4944087 w 12192000"/>
              <a:gd name="connsiteY91" fmla="*/ 1823332 h 2237474"/>
              <a:gd name="connsiteX92" fmla="*/ 4907662 w 12192000"/>
              <a:gd name="connsiteY92" fmla="*/ 1816900 h 2237474"/>
              <a:gd name="connsiteX93" fmla="*/ 4882386 w 12192000"/>
              <a:gd name="connsiteY93" fmla="*/ 1809844 h 2237474"/>
              <a:gd name="connsiteX94" fmla="*/ 4811440 w 12192000"/>
              <a:gd name="connsiteY94" fmla="*/ 1804655 h 2237474"/>
              <a:gd name="connsiteX95" fmla="*/ 4691075 w 12192000"/>
              <a:gd name="connsiteY95" fmla="*/ 1801389 h 2237474"/>
              <a:gd name="connsiteX96" fmla="*/ 4611738 w 12192000"/>
              <a:gd name="connsiteY96" fmla="*/ 1776964 h 2237474"/>
              <a:gd name="connsiteX97" fmla="*/ 4560070 w 12192000"/>
              <a:gd name="connsiteY97" fmla="*/ 1785640 h 2237474"/>
              <a:gd name="connsiteX98" fmla="*/ 4536503 w 12192000"/>
              <a:gd name="connsiteY98" fmla="*/ 1785334 h 2237474"/>
              <a:gd name="connsiteX99" fmla="*/ 4513724 w 12192000"/>
              <a:gd name="connsiteY99" fmla="*/ 1791996 h 2237474"/>
              <a:gd name="connsiteX100" fmla="*/ 4459810 w 12192000"/>
              <a:gd name="connsiteY100" fmla="*/ 1797886 h 2237474"/>
              <a:gd name="connsiteX101" fmla="*/ 4379064 w 12192000"/>
              <a:gd name="connsiteY101" fmla="*/ 1817177 h 2237474"/>
              <a:gd name="connsiteX102" fmla="*/ 4319209 w 12192000"/>
              <a:gd name="connsiteY102" fmla="*/ 1834833 h 2237474"/>
              <a:gd name="connsiteX103" fmla="*/ 4290981 w 12192000"/>
              <a:gd name="connsiteY103" fmla="*/ 1839677 h 2237474"/>
              <a:gd name="connsiteX104" fmla="*/ 4238372 w 12192000"/>
              <a:gd name="connsiteY104" fmla="*/ 1851480 h 2237474"/>
              <a:gd name="connsiteX105" fmla="*/ 4232517 w 12192000"/>
              <a:gd name="connsiteY105" fmla="*/ 1852567 h 2237474"/>
              <a:gd name="connsiteX106" fmla="*/ 4191732 w 12192000"/>
              <a:gd name="connsiteY106" fmla="*/ 1857328 h 2237474"/>
              <a:gd name="connsiteX107" fmla="*/ 4065532 w 12192000"/>
              <a:gd name="connsiteY107" fmla="*/ 1855477 h 2237474"/>
              <a:gd name="connsiteX108" fmla="*/ 4028460 w 12192000"/>
              <a:gd name="connsiteY108" fmla="*/ 1855137 h 2237474"/>
              <a:gd name="connsiteX109" fmla="*/ 4002267 w 12192000"/>
              <a:gd name="connsiteY109" fmla="*/ 1852352 h 2237474"/>
              <a:gd name="connsiteX110" fmla="*/ 3931396 w 12192000"/>
              <a:gd name="connsiteY110" fmla="*/ 1858915 h 2237474"/>
              <a:gd name="connsiteX111" fmla="*/ 3812162 w 12192000"/>
              <a:gd name="connsiteY111" fmla="*/ 1875501 h 2237474"/>
              <a:gd name="connsiteX112" fmla="*/ 3729530 w 12192000"/>
              <a:gd name="connsiteY112" fmla="*/ 1864513 h 2237474"/>
              <a:gd name="connsiteX113" fmla="*/ 3680177 w 12192000"/>
              <a:gd name="connsiteY113" fmla="*/ 1881552 h 2237474"/>
              <a:gd name="connsiteX114" fmla="*/ 3567259 w 12192000"/>
              <a:gd name="connsiteY114" fmla="*/ 1893482 h 2237474"/>
              <a:gd name="connsiteX115" fmla="*/ 3405770 w 12192000"/>
              <a:gd name="connsiteY115" fmla="*/ 1904591 h 2237474"/>
              <a:gd name="connsiteX116" fmla="*/ 3280097 w 12192000"/>
              <a:gd name="connsiteY116" fmla="*/ 1919610 h 2237474"/>
              <a:gd name="connsiteX117" fmla="*/ 3123424 w 12192000"/>
              <a:gd name="connsiteY117" fmla="*/ 1952930 h 2237474"/>
              <a:gd name="connsiteX118" fmla="*/ 3009910 w 12192000"/>
              <a:gd name="connsiteY118" fmla="*/ 1957866 h 2237474"/>
              <a:gd name="connsiteX119" fmla="*/ 2995934 w 12192000"/>
              <a:gd name="connsiteY119" fmla="*/ 1967085 h 2237474"/>
              <a:gd name="connsiteX120" fmla="*/ 2980071 w 12192000"/>
              <a:gd name="connsiteY120" fmla="*/ 1972988 h 2237474"/>
              <a:gd name="connsiteX121" fmla="*/ 2978094 w 12192000"/>
              <a:gd name="connsiteY121" fmla="*/ 1972369 h 2237474"/>
              <a:gd name="connsiteX122" fmla="*/ 2942858 w 12192000"/>
              <a:gd name="connsiteY122" fmla="*/ 1981367 h 2237474"/>
              <a:gd name="connsiteX123" fmla="*/ 2875436 w 12192000"/>
              <a:gd name="connsiteY123" fmla="*/ 1996977 h 2237474"/>
              <a:gd name="connsiteX124" fmla="*/ 2874892 w 12192000"/>
              <a:gd name="connsiteY124" fmla="*/ 1996085 h 2237474"/>
              <a:gd name="connsiteX125" fmla="*/ 2864145 w 12192000"/>
              <a:gd name="connsiteY125" fmla="*/ 1994061 h 2237474"/>
              <a:gd name="connsiteX126" fmla="*/ 2843662 w 12192000"/>
              <a:gd name="connsiteY126" fmla="*/ 1992498 h 2237474"/>
              <a:gd name="connsiteX127" fmla="*/ 2796128 w 12192000"/>
              <a:gd name="connsiteY127" fmla="*/ 1976403 h 2237474"/>
              <a:gd name="connsiteX128" fmla="*/ 2756784 w 12192000"/>
              <a:gd name="connsiteY128" fmla="*/ 1985116 h 2237474"/>
              <a:gd name="connsiteX129" fmla="*/ 2748833 w 12192000"/>
              <a:gd name="connsiteY129" fmla="*/ 1986323 h 2237474"/>
              <a:gd name="connsiteX130" fmla="*/ 2748661 w 12192000"/>
              <a:gd name="connsiteY130" fmla="*/ 1986122 h 2237474"/>
              <a:gd name="connsiteX131" fmla="*/ 2740251 w 12192000"/>
              <a:gd name="connsiteY131" fmla="*/ 1986946 h 2237474"/>
              <a:gd name="connsiteX132" fmla="*/ 2718916 w 12192000"/>
              <a:gd name="connsiteY132" fmla="*/ 1990867 h 2237474"/>
              <a:gd name="connsiteX133" fmla="*/ 2713522 w 12192000"/>
              <a:gd name="connsiteY133" fmla="*/ 1990173 h 2237474"/>
              <a:gd name="connsiteX134" fmla="*/ 2680597 w 12192000"/>
              <a:gd name="connsiteY134" fmla="*/ 1984996 h 2237474"/>
              <a:gd name="connsiteX135" fmla="*/ 2578178 w 12192000"/>
              <a:gd name="connsiteY135" fmla="*/ 1990531 h 2237474"/>
              <a:gd name="connsiteX136" fmla="*/ 2476147 w 12192000"/>
              <a:gd name="connsiteY136" fmla="*/ 1998305 h 2237474"/>
              <a:gd name="connsiteX137" fmla="*/ 2373568 w 12192000"/>
              <a:gd name="connsiteY137" fmla="*/ 2003219 h 2237474"/>
              <a:gd name="connsiteX138" fmla="*/ 2321399 w 12192000"/>
              <a:gd name="connsiteY138" fmla="*/ 1989467 h 2237474"/>
              <a:gd name="connsiteX139" fmla="*/ 2315525 w 12192000"/>
              <a:gd name="connsiteY139" fmla="*/ 1989708 h 2237474"/>
              <a:gd name="connsiteX140" fmla="*/ 2300792 w 12192000"/>
              <a:gd name="connsiteY140" fmla="*/ 1994290 h 2237474"/>
              <a:gd name="connsiteX141" fmla="*/ 2295469 w 12192000"/>
              <a:gd name="connsiteY141" fmla="*/ 1996659 h 2237474"/>
              <a:gd name="connsiteX142" fmla="*/ 2287219 w 12192000"/>
              <a:gd name="connsiteY142" fmla="*/ 1998750 h 2237474"/>
              <a:gd name="connsiteX143" fmla="*/ 2286948 w 12192000"/>
              <a:gd name="connsiteY143" fmla="*/ 1998596 h 2237474"/>
              <a:gd name="connsiteX144" fmla="*/ 2243069 w 12192000"/>
              <a:gd name="connsiteY144" fmla="*/ 2015111 h 2237474"/>
              <a:gd name="connsiteX145" fmla="*/ 2186609 w 12192000"/>
              <a:gd name="connsiteY145" fmla="*/ 2008263 h 2237474"/>
              <a:gd name="connsiteX146" fmla="*/ 2164831 w 12192000"/>
              <a:gd name="connsiteY146" fmla="*/ 2010143 h 2237474"/>
              <a:gd name="connsiteX147" fmla="*/ 2152836 w 12192000"/>
              <a:gd name="connsiteY147" fmla="*/ 2010048 h 2237474"/>
              <a:gd name="connsiteX148" fmla="*/ 2117102 w 12192000"/>
              <a:gd name="connsiteY148" fmla="*/ 2023004 h 2237474"/>
              <a:gd name="connsiteX149" fmla="*/ 2111935 w 12192000"/>
              <a:gd name="connsiteY149" fmla="*/ 2023163 h 2237474"/>
              <a:gd name="connsiteX150" fmla="*/ 2089991 w 12192000"/>
              <a:gd name="connsiteY150" fmla="*/ 2034193 h 2237474"/>
              <a:gd name="connsiteX151" fmla="*/ 2058061 w 12192000"/>
              <a:gd name="connsiteY151" fmla="*/ 2047942 h 2237474"/>
              <a:gd name="connsiteX152" fmla="*/ 2055737 w 12192000"/>
              <a:gd name="connsiteY152" fmla="*/ 2047704 h 2237474"/>
              <a:gd name="connsiteX153" fmla="*/ 2042244 w 12192000"/>
              <a:gd name="connsiteY153" fmla="*/ 2055560 h 2237474"/>
              <a:gd name="connsiteX154" fmla="*/ 1976224 w 12192000"/>
              <a:gd name="connsiteY154" fmla="*/ 2074257 h 2237474"/>
              <a:gd name="connsiteX155" fmla="*/ 1877728 w 12192000"/>
              <a:gd name="connsiteY155" fmla="*/ 2101004 h 2237474"/>
              <a:gd name="connsiteX156" fmla="*/ 1759056 w 12192000"/>
              <a:gd name="connsiteY156" fmla="*/ 2125608 h 2237474"/>
              <a:gd name="connsiteX157" fmla="*/ 1637948 w 12192000"/>
              <a:gd name="connsiteY157" fmla="*/ 2172597 h 2237474"/>
              <a:gd name="connsiteX158" fmla="*/ 1434549 w 12192000"/>
              <a:gd name="connsiteY158" fmla="*/ 2234522 h 2237474"/>
              <a:gd name="connsiteX159" fmla="*/ 1398481 w 12192000"/>
              <a:gd name="connsiteY159" fmla="*/ 2237074 h 2237474"/>
              <a:gd name="connsiteX160" fmla="*/ 1398407 w 12192000"/>
              <a:gd name="connsiteY160" fmla="*/ 2237095 h 2237474"/>
              <a:gd name="connsiteX161" fmla="*/ 1370962 w 12192000"/>
              <a:gd name="connsiteY161" fmla="*/ 2237474 h 2237474"/>
              <a:gd name="connsiteX162" fmla="*/ 1356367 w 12192000"/>
              <a:gd name="connsiteY162" fmla="*/ 2235089 h 2237474"/>
              <a:gd name="connsiteX163" fmla="*/ 1324828 w 12192000"/>
              <a:gd name="connsiteY163" fmla="*/ 2231968 h 2237474"/>
              <a:gd name="connsiteX164" fmla="*/ 1297744 w 12192000"/>
              <a:gd name="connsiteY164" fmla="*/ 2235849 h 2237474"/>
              <a:gd name="connsiteX165" fmla="*/ 1286236 w 12192000"/>
              <a:gd name="connsiteY165" fmla="*/ 2233135 h 2237474"/>
              <a:gd name="connsiteX166" fmla="*/ 1283504 w 12192000"/>
              <a:gd name="connsiteY166" fmla="*/ 2233797 h 2237474"/>
              <a:gd name="connsiteX167" fmla="*/ 1279765 w 12192000"/>
              <a:gd name="connsiteY167" fmla="*/ 2229639 h 2237474"/>
              <a:gd name="connsiteX168" fmla="*/ 1195347 w 12192000"/>
              <a:gd name="connsiteY168" fmla="*/ 2212354 h 2237474"/>
              <a:gd name="connsiteX169" fmla="*/ 970251 w 12192000"/>
              <a:gd name="connsiteY169" fmla="*/ 2221029 h 2237474"/>
              <a:gd name="connsiteX170" fmla="*/ 812914 w 12192000"/>
              <a:gd name="connsiteY170" fmla="*/ 2202752 h 2237474"/>
              <a:gd name="connsiteX171" fmla="*/ 800195 w 12192000"/>
              <a:gd name="connsiteY171" fmla="*/ 2209407 h 2237474"/>
              <a:gd name="connsiteX172" fmla="*/ 784978 w 12192000"/>
              <a:gd name="connsiteY172" fmla="*/ 2212360 h 2237474"/>
              <a:gd name="connsiteX173" fmla="*/ 681987 w 12192000"/>
              <a:gd name="connsiteY173" fmla="*/ 2216757 h 2237474"/>
              <a:gd name="connsiteX174" fmla="*/ 669923 w 12192000"/>
              <a:gd name="connsiteY174" fmla="*/ 2211682 h 2237474"/>
              <a:gd name="connsiteX175" fmla="*/ 648680 w 12192000"/>
              <a:gd name="connsiteY175" fmla="*/ 2206229 h 2237474"/>
              <a:gd name="connsiteX176" fmla="*/ 597225 w 12192000"/>
              <a:gd name="connsiteY176" fmla="*/ 2180999 h 2237474"/>
              <a:gd name="connsiteX177" fmla="*/ 558449 w 12192000"/>
              <a:gd name="connsiteY177" fmla="*/ 2182346 h 2237474"/>
              <a:gd name="connsiteX178" fmla="*/ 550517 w 12192000"/>
              <a:gd name="connsiteY178" fmla="*/ 2182060 h 2237474"/>
              <a:gd name="connsiteX179" fmla="*/ 550309 w 12192000"/>
              <a:gd name="connsiteY179" fmla="*/ 2181825 h 2237474"/>
              <a:gd name="connsiteX180" fmla="*/ 541836 w 12192000"/>
              <a:gd name="connsiteY180" fmla="*/ 2181063 h 2237474"/>
              <a:gd name="connsiteX181" fmla="*/ 536057 w 12192000"/>
              <a:gd name="connsiteY181" fmla="*/ 2181537 h 2237474"/>
              <a:gd name="connsiteX182" fmla="*/ 520671 w 12192000"/>
              <a:gd name="connsiteY182" fmla="*/ 2180980 h 2237474"/>
              <a:gd name="connsiteX183" fmla="*/ 515024 w 12192000"/>
              <a:gd name="connsiteY183" fmla="*/ 2179258 h 2237474"/>
              <a:gd name="connsiteX184" fmla="*/ 512278 w 12192000"/>
              <a:gd name="connsiteY184" fmla="*/ 2176369 h 2237474"/>
              <a:gd name="connsiteX185" fmla="*/ 480419 w 12192000"/>
              <a:gd name="connsiteY185" fmla="*/ 2167807 h 2237474"/>
              <a:gd name="connsiteX186" fmla="*/ 413835 w 12192000"/>
              <a:gd name="connsiteY186" fmla="*/ 2156783 h 2237474"/>
              <a:gd name="connsiteX187" fmla="*/ 376513 w 12192000"/>
              <a:gd name="connsiteY187" fmla="*/ 2154014 h 2237474"/>
              <a:gd name="connsiteX188" fmla="*/ 273386 w 12192000"/>
              <a:gd name="connsiteY188" fmla="*/ 2142551 h 2237474"/>
              <a:gd name="connsiteX189" fmla="*/ 169207 w 12192000"/>
              <a:gd name="connsiteY189" fmla="*/ 2128100 h 2237474"/>
              <a:gd name="connsiteX190" fmla="*/ 93149 w 12192000"/>
              <a:gd name="connsiteY190" fmla="*/ 2105324 h 2237474"/>
              <a:gd name="connsiteX191" fmla="*/ 88109 w 12192000"/>
              <a:gd name="connsiteY191" fmla="*/ 2106704 h 2237474"/>
              <a:gd name="connsiteX192" fmla="*/ 80022 w 12192000"/>
              <a:gd name="connsiteY192" fmla="*/ 2107254 h 2237474"/>
              <a:gd name="connsiteX193" fmla="*/ 79717 w 12192000"/>
              <a:gd name="connsiteY193" fmla="*/ 2107046 h 2237474"/>
              <a:gd name="connsiteX194" fmla="*/ 72352 w 12192000"/>
              <a:gd name="connsiteY194" fmla="*/ 2107991 h 2237474"/>
              <a:gd name="connsiteX195" fmla="*/ 37645 w 12192000"/>
              <a:gd name="connsiteY195" fmla="*/ 2115401 h 2237474"/>
              <a:gd name="connsiteX196" fmla="*/ 4572 w 12192000"/>
              <a:gd name="connsiteY196" fmla="*/ 2111091 h 2237474"/>
              <a:gd name="connsiteX197" fmla="*/ 0 w 12192000"/>
              <a:gd name="connsiteY197" fmla="*/ 2110468 h 2237474"/>
              <a:gd name="connsiteX198" fmla="*/ 0 w 12192000"/>
              <a:gd name="connsiteY19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221533 w 12192000"/>
              <a:gd name="connsiteY85" fmla="*/ 1846950 h 2237474"/>
              <a:gd name="connsiteX86" fmla="*/ 5149802 w 12192000"/>
              <a:gd name="connsiteY86" fmla="*/ 1844846 h 2237474"/>
              <a:gd name="connsiteX87" fmla="*/ 5114927 w 12192000"/>
              <a:gd name="connsiteY87" fmla="*/ 1847827 h 2237474"/>
              <a:gd name="connsiteX88" fmla="*/ 5108970 w 12192000"/>
              <a:gd name="connsiteY88" fmla="*/ 1847935 h 2237474"/>
              <a:gd name="connsiteX89" fmla="*/ 5067961 w 12192000"/>
              <a:gd name="connsiteY89" fmla="*/ 1845917 h 2237474"/>
              <a:gd name="connsiteX90" fmla="*/ 5007075 w 12192000"/>
              <a:gd name="connsiteY90" fmla="*/ 1838626 h 2237474"/>
              <a:gd name="connsiteX91" fmla="*/ 4944087 w 12192000"/>
              <a:gd name="connsiteY91" fmla="*/ 1823332 h 2237474"/>
              <a:gd name="connsiteX92" fmla="*/ 4907662 w 12192000"/>
              <a:gd name="connsiteY92" fmla="*/ 1816900 h 2237474"/>
              <a:gd name="connsiteX93" fmla="*/ 4882386 w 12192000"/>
              <a:gd name="connsiteY93" fmla="*/ 1809844 h 2237474"/>
              <a:gd name="connsiteX94" fmla="*/ 4811440 w 12192000"/>
              <a:gd name="connsiteY94" fmla="*/ 1804655 h 2237474"/>
              <a:gd name="connsiteX95" fmla="*/ 4691075 w 12192000"/>
              <a:gd name="connsiteY95" fmla="*/ 1801389 h 2237474"/>
              <a:gd name="connsiteX96" fmla="*/ 4611738 w 12192000"/>
              <a:gd name="connsiteY96" fmla="*/ 1776964 h 2237474"/>
              <a:gd name="connsiteX97" fmla="*/ 4560070 w 12192000"/>
              <a:gd name="connsiteY97" fmla="*/ 1785640 h 2237474"/>
              <a:gd name="connsiteX98" fmla="*/ 4536503 w 12192000"/>
              <a:gd name="connsiteY98" fmla="*/ 1785334 h 2237474"/>
              <a:gd name="connsiteX99" fmla="*/ 4513724 w 12192000"/>
              <a:gd name="connsiteY99" fmla="*/ 1791996 h 2237474"/>
              <a:gd name="connsiteX100" fmla="*/ 4459810 w 12192000"/>
              <a:gd name="connsiteY100" fmla="*/ 1797886 h 2237474"/>
              <a:gd name="connsiteX101" fmla="*/ 4379064 w 12192000"/>
              <a:gd name="connsiteY101" fmla="*/ 1817177 h 2237474"/>
              <a:gd name="connsiteX102" fmla="*/ 4290981 w 12192000"/>
              <a:gd name="connsiteY102" fmla="*/ 1839677 h 2237474"/>
              <a:gd name="connsiteX103" fmla="*/ 4238372 w 12192000"/>
              <a:gd name="connsiteY103" fmla="*/ 1851480 h 2237474"/>
              <a:gd name="connsiteX104" fmla="*/ 4232517 w 12192000"/>
              <a:gd name="connsiteY104" fmla="*/ 1852567 h 2237474"/>
              <a:gd name="connsiteX105" fmla="*/ 4191732 w 12192000"/>
              <a:gd name="connsiteY105" fmla="*/ 1857328 h 2237474"/>
              <a:gd name="connsiteX106" fmla="*/ 4065532 w 12192000"/>
              <a:gd name="connsiteY106" fmla="*/ 1855477 h 2237474"/>
              <a:gd name="connsiteX107" fmla="*/ 4028460 w 12192000"/>
              <a:gd name="connsiteY107" fmla="*/ 1855137 h 2237474"/>
              <a:gd name="connsiteX108" fmla="*/ 4002267 w 12192000"/>
              <a:gd name="connsiteY108" fmla="*/ 1852352 h 2237474"/>
              <a:gd name="connsiteX109" fmla="*/ 3931396 w 12192000"/>
              <a:gd name="connsiteY109" fmla="*/ 1858915 h 2237474"/>
              <a:gd name="connsiteX110" fmla="*/ 3812162 w 12192000"/>
              <a:gd name="connsiteY110" fmla="*/ 1875501 h 2237474"/>
              <a:gd name="connsiteX111" fmla="*/ 3729530 w 12192000"/>
              <a:gd name="connsiteY111" fmla="*/ 1864513 h 2237474"/>
              <a:gd name="connsiteX112" fmla="*/ 3680177 w 12192000"/>
              <a:gd name="connsiteY112" fmla="*/ 1881552 h 2237474"/>
              <a:gd name="connsiteX113" fmla="*/ 3567259 w 12192000"/>
              <a:gd name="connsiteY113" fmla="*/ 1893482 h 2237474"/>
              <a:gd name="connsiteX114" fmla="*/ 3405770 w 12192000"/>
              <a:gd name="connsiteY114" fmla="*/ 1904591 h 2237474"/>
              <a:gd name="connsiteX115" fmla="*/ 3280097 w 12192000"/>
              <a:gd name="connsiteY115" fmla="*/ 1919610 h 2237474"/>
              <a:gd name="connsiteX116" fmla="*/ 3123424 w 12192000"/>
              <a:gd name="connsiteY116" fmla="*/ 1952930 h 2237474"/>
              <a:gd name="connsiteX117" fmla="*/ 3009910 w 12192000"/>
              <a:gd name="connsiteY117" fmla="*/ 1957866 h 2237474"/>
              <a:gd name="connsiteX118" fmla="*/ 2995934 w 12192000"/>
              <a:gd name="connsiteY118" fmla="*/ 1967085 h 2237474"/>
              <a:gd name="connsiteX119" fmla="*/ 2980071 w 12192000"/>
              <a:gd name="connsiteY119" fmla="*/ 1972988 h 2237474"/>
              <a:gd name="connsiteX120" fmla="*/ 2978094 w 12192000"/>
              <a:gd name="connsiteY120" fmla="*/ 1972369 h 2237474"/>
              <a:gd name="connsiteX121" fmla="*/ 2942858 w 12192000"/>
              <a:gd name="connsiteY121" fmla="*/ 1981367 h 2237474"/>
              <a:gd name="connsiteX122" fmla="*/ 2875436 w 12192000"/>
              <a:gd name="connsiteY122" fmla="*/ 1996977 h 2237474"/>
              <a:gd name="connsiteX123" fmla="*/ 2874892 w 12192000"/>
              <a:gd name="connsiteY123" fmla="*/ 1996085 h 2237474"/>
              <a:gd name="connsiteX124" fmla="*/ 2864145 w 12192000"/>
              <a:gd name="connsiteY124" fmla="*/ 1994061 h 2237474"/>
              <a:gd name="connsiteX125" fmla="*/ 2843662 w 12192000"/>
              <a:gd name="connsiteY125" fmla="*/ 1992498 h 2237474"/>
              <a:gd name="connsiteX126" fmla="*/ 2796128 w 12192000"/>
              <a:gd name="connsiteY126" fmla="*/ 1976403 h 2237474"/>
              <a:gd name="connsiteX127" fmla="*/ 2756784 w 12192000"/>
              <a:gd name="connsiteY127" fmla="*/ 1985116 h 2237474"/>
              <a:gd name="connsiteX128" fmla="*/ 2748833 w 12192000"/>
              <a:gd name="connsiteY128" fmla="*/ 1986323 h 2237474"/>
              <a:gd name="connsiteX129" fmla="*/ 2748661 w 12192000"/>
              <a:gd name="connsiteY129" fmla="*/ 1986122 h 2237474"/>
              <a:gd name="connsiteX130" fmla="*/ 2740251 w 12192000"/>
              <a:gd name="connsiteY130" fmla="*/ 1986946 h 2237474"/>
              <a:gd name="connsiteX131" fmla="*/ 2718916 w 12192000"/>
              <a:gd name="connsiteY131" fmla="*/ 1990867 h 2237474"/>
              <a:gd name="connsiteX132" fmla="*/ 2713522 w 12192000"/>
              <a:gd name="connsiteY132" fmla="*/ 1990173 h 2237474"/>
              <a:gd name="connsiteX133" fmla="*/ 2680597 w 12192000"/>
              <a:gd name="connsiteY133" fmla="*/ 1984996 h 2237474"/>
              <a:gd name="connsiteX134" fmla="*/ 2578178 w 12192000"/>
              <a:gd name="connsiteY134" fmla="*/ 1990531 h 2237474"/>
              <a:gd name="connsiteX135" fmla="*/ 2476147 w 12192000"/>
              <a:gd name="connsiteY135" fmla="*/ 1998305 h 2237474"/>
              <a:gd name="connsiteX136" fmla="*/ 2373568 w 12192000"/>
              <a:gd name="connsiteY136" fmla="*/ 2003219 h 2237474"/>
              <a:gd name="connsiteX137" fmla="*/ 2321399 w 12192000"/>
              <a:gd name="connsiteY137" fmla="*/ 1989467 h 2237474"/>
              <a:gd name="connsiteX138" fmla="*/ 2315525 w 12192000"/>
              <a:gd name="connsiteY138" fmla="*/ 1989708 h 2237474"/>
              <a:gd name="connsiteX139" fmla="*/ 2300792 w 12192000"/>
              <a:gd name="connsiteY139" fmla="*/ 1994290 h 2237474"/>
              <a:gd name="connsiteX140" fmla="*/ 2295469 w 12192000"/>
              <a:gd name="connsiteY140" fmla="*/ 1996659 h 2237474"/>
              <a:gd name="connsiteX141" fmla="*/ 2287219 w 12192000"/>
              <a:gd name="connsiteY141" fmla="*/ 1998750 h 2237474"/>
              <a:gd name="connsiteX142" fmla="*/ 2286948 w 12192000"/>
              <a:gd name="connsiteY142" fmla="*/ 1998596 h 2237474"/>
              <a:gd name="connsiteX143" fmla="*/ 2243069 w 12192000"/>
              <a:gd name="connsiteY143" fmla="*/ 2015111 h 2237474"/>
              <a:gd name="connsiteX144" fmla="*/ 2186609 w 12192000"/>
              <a:gd name="connsiteY144" fmla="*/ 2008263 h 2237474"/>
              <a:gd name="connsiteX145" fmla="*/ 2164831 w 12192000"/>
              <a:gd name="connsiteY145" fmla="*/ 2010143 h 2237474"/>
              <a:gd name="connsiteX146" fmla="*/ 2152836 w 12192000"/>
              <a:gd name="connsiteY146" fmla="*/ 2010048 h 2237474"/>
              <a:gd name="connsiteX147" fmla="*/ 2117102 w 12192000"/>
              <a:gd name="connsiteY147" fmla="*/ 2023004 h 2237474"/>
              <a:gd name="connsiteX148" fmla="*/ 2111935 w 12192000"/>
              <a:gd name="connsiteY148" fmla="*/ 2023163 h 2237474"/>
              <a:gd name="connsiteX149" fmla="*/ 2089991 w 12192000"/>
              <a:gd name="connsiteY149" fmla="*/ 2034193 h 2237474"/>
              <a:gd name="connsiteX150" fmla="*/ 2058061 w 12192000"/>
              <a:gd name="connsiteY150" fmla="*/ 2047942 h 2237474"/>
              <a:gd name="connsiteX151" fmla="*/ 2055737 w 12192000"/>
              <a:gd name="connsiteY151" fmla="*/ 2047704 h 2237474"/>
              <a:gd name="connsiteX152" fmla="*/ 2042244 w 12192000"/>
              <a:gd name="connsiteY152" fmla="*/ 2055560 h 2237474"/>
              <a:gd name="connsiteX153" fmla="*/ 1976224 w 12192000"/>
              <a:gd name="connsiteY153" fmla="*/ 2074257 h 2237474"/>
              <a:gd name="connsiteX154" fmla="*/ 1877728 w 12192000"/>
              <a:gd name="connsiteY154" fmla="*/ 2101004 h 2237474"/>
              <a:gd name="connsiteX155" fmla="*/ 1759056 w 12192000"/>
              <a:gd name="connsiteY155" fmla="*/ 2125608 h 2237474"/>
              <a:gd name="connsiteX156" fmla="*/ 1637948 w 12192000"/>
              <a:gd name="connsiteY156" fmla="*/ 2172597 h 2237474"/>
              <a:gd name="connsiteX157" fmla="*/ 1434549 w 12192000"/>
              <a:gd name="connsiteY157" fmla="*/ 2234522 h 2237474"/>
              <a:gd name="connsiteX158" fmla="*/ 1398481 w 12192000"/>
              <a:gd name="connsiteY158" fmla="*/ 2237074 h 2237474"/>
              <a:gd name="connsiteX159" fmla="*/ 1398407 w 12192000"/>
              <a:gd name="connsiteY159" fmla="*/ 2237095 h 2237474"/>
              <a:gd name="connsiteX160" fmla="*/ 1370962 w 12192000"/>
              <a:gd name="connsiteY160" fmla="*/ 2237474 h 2237474"/>
              <a:gd name="connsiteX161" fmla="*/ 1356367 w 12192000"/>
              <a:gd name="connsiteY161" fmla="*/ 2235089 h 2237474"/>
              <a:gd name="connsiteX162" fmla="*/ 1324828 w 12192000"/>
              <a:gd name="connsiteY162" fmla="*/ 2231968 h 2237474"/>
              <a:gd name="connsiteX163" fmla="*/ 1297744 w 12192000"/>
              <a:gd name="connsiteY163" fmla="*/ 2235849 h 2237474"/>
              <a:gd name="connsiteX164" fmla="*/ 1286236 w 12192000"/>
              <a:gd name="connsiteY164" fmla="*/ 2233135 h 2237474"/>
              <a:gd name="connsiteX165" fmla="*/ 1283504 w 12192000"/>
              <a:gd name="connsiteY165" fmla="*/ 2233797 h 2237474"/>
              <a:gd name="connsiteX166" fmla="*/ 1279765 w 12192000"/>
              <a:gd name="connsiteY166" fmla="*/ 2229639 h 2237474"/>
              <a:gd name="connsiteX167" fmla="*/ 1195347 w 12192000"/>
              <a:gd name="connsiteY167" fmla="*/ 2212354 h 2237474"/>
              <a:gd name="connsiteX168" fmla="*/ 970251 w 12192000"/>
              <a:gd name="connsiteY168" fmla="*/ 2221029 h 2237474"/>
              <a:gd name="connsiteX169" fmla="*/ 812914 w 12192000"/>
              <a:gd name="connsiteY169" fmla="*/ 2202752 h 2237474"/>
              <a:gd name="connsiteX170" fmla="*/ 800195 w 12192000"/>
              <a:gd name="connsiteY170" fmla="*/ 2209407 h 2237474"/>
              <a:gd name="connsiteX171" fmla="*/ 784978 w 12192000"/>
              <a:gd name="connsiteY171" fmla="*/ 2212360 h 2237474"/>
              <a:gd name="connsiteX172" fmla="*/ 681987 w 12192000"/>
              <a:gd name="connsiteY172" fmla="*/ 2216757 h 2237474"/>
              <a:gd name="connsiteX173" fmla="*/ 669923 w 12192000"/>
              <a:gd name="connsiteY173" fmla="*/ 2211682 h 2237474"/>
              <a:gd name="connsiteX174" fmla="*/ 648680 w 12192000"/>
              <a:gd name="connsiteY174" fmla="*/ 2206229 h 2237474"/>
              <a:gd name="connsiteX175" fmla="*/ 597225 w 12192000"/>
              <a:gd name="connsiteY175" fmla="*/ 2180999 h 2237474"/>
              <a:gd name="connsiteX176" fmla="*/ 558449 w 12192000"/>
              <a:gd name="connsiteY176" fmla="*/ 2182346 h 2237474"/>
              <a:gd name="connsiteX177" fmla="*/ 550517 w 12192000"/>
              <a:gd name="connsiteY177" fmla="*/ 2182060 h 2237474"/>
              <a:gd name="connsiteX178" fmla="*/ 550309 w 12192000"/>
              <a:gd name="connsiteY178" fmla="*/ 2181825 h 2237474"/>
              <a:gd name="connsiteX179" fmla="*/ 541836 w 12192000"/>
              <a:gd name="connsiteY179" fmla="*/ 2181063 h 2237474"/>
              <a:gd name="connsiteX180" fmla="*/ 536057 w 12192000"/>
              <a:gd name="connsiteY180" fmla="*/ 2181537 h 2237474"/>
              <a:gd name="connsiteX181" fmla="*/ 520671 w 12192000"/>
              <a:gd name="connsiteY181" fmla="*/ 2180980 h 2237474"/>
              <a:gd name="connsiteX182" fmla="*/ 515024 w 12192000"/>
              <a:gd name="connsiteY182" fmla="*/ 2179258 h 2237474"/>
              <a:gd name="connsiteX183" fmla="*/ 512278 w 12192000"/>
              <a:gd name="connsiteY183" fmla="*/ 2176369 h 2237474"/>
              <a:gd name="connsiteX184" fmla="*/ 480419 w 12192000"/>
              <a:gd name="connsiteY184" fmla="*/ 2167807 h 2237474"/>
              <a:gd name="connsiteX185" fmla="*/ 413835 w 12192000"/>
              <a:gd name="connsiteY185" fmla="*/ 2156783 h 2237474"/>
              <a:gd name="connsiteX186" fmla="*/ 376513 w 12192000"/>
              <a:gd name="connsiteY186" fmla="*/ 2154014 h 2237474"/>
              <a:gd name="connsiteX187" fmla="*/ 273386 w 12192000"/>
              <a:gd name="connsiteY187" fmla="*/ 2142551 h 2237474"/>
              <a:gd name="connsiteX188" fmla="*/ 169207 w 12192000"/>
              <a:gd name="connsiteY188" fmla="*/ 2128100 h 2237474"/>
              <a:gd name="connsiteX189" fmla="*/ 93149 w 12192000"/>
              <a:gd name="connsiteY189" fmla="*/ 2105324 h 2237474"/>
              <a:gd name="connsiteX190" fmla="*/ 88109 w 12192000"/>
              <a:gd name="connsiteY190" fmla="*/ 2106704 h 2237474"/>
              <a:gd name="connsiteX191" fmla="*/ 80022 w 12192000"/>
              <a:gd name="connsiteY191" fmla="*/ 2107254 h 2237474"/>
              <a:gd name="connsiteX192" fmla="*/ 79717 w 12192000"/>
              <a:gd name="connsiteY192" fmla="*/ 2107046 h 2237474"/>
              <a:gd name="connsiteX193" fmla="*/ 72352 w 12192000"/>
              <a:gd name="connsiteY193" fmla="*/ 2107991 h 2237474"/>
              <a:gd name="connsiteX194" fmla="*/ 37645 w 12192000"/>
              <a:gd name="connsiteY194" fmla="*/ 2115401 h 2237474"/>
              <a:gd name="connsiteX195" fmla="*/ 4572 w 12192000"/>
              <a:gd name="connsiteY195" fmla="*/ 2111091 h 2237474"/>
              <a:gd name="connsiteX196" fmla="*/ 0 w 12192000"/>
              <a:gd name="connsiteY196" fmla="*/ 2110468 h 2237474"/>
              <a:gd name="connsiteX197" fmla="*/ 0 w 12192000"/>
              <a:gd name="connsiteY19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92727 w 12192000"/>
              <a:gd name="connsiteY65" fmla="*/ 1623628 h 2237474"/>
              <a:gd name="connsiteX66" fmla="*/ 7031309 w 12192000"/>
              <a:gd name="connsiteY66" fmla="*/ 1619451 h 2237474"/>
              <a:gd name="connsiteX67" fmla="*/ 6900177 w 12192000"/>
              <a:gd name="connsiteY67" fmla="*/ 1636016 h 2237474"/>
              <a:gd name="connsiteX68" fmla="*/ 6795372 w 12192000"/>
              <a:gd name="connsiteY68" fmla="*/ 1644845 h 2237474"/>
              <a:gd name="connsiteX69" fmla="*/ 6692251 w 12192000"/>
              <a:gd name="connsiteY69" fmla="*/ 1656357 h 2237474"/>
              <a:gd name="connsiteX70" fmla="*/ 6655235 w 12192000"/>
              <a:gd name="connsiteY70" fmla="*/ 1661869 h 2237474"/>
              <a:gd name="connsiteX71" fmla="*/ 6554894 w 12192000"/>
              <a:gd name="connsiteY71" fmla="*/ 1664428 h 2237474"/>
              <a:gd name="connsiteX72" fmla="*/ 6516595 w 12192000"/>
              <a:gd name="connsiteY72" fmla="*/ 1667475 h 2237474"/>
              <a:gd name="connsiteX73" fmla="*/ 6508541 w 12192000"/>
              <a:gd name="connsiteY73" fmla="*/ 1668757 h 2237474"/>
              <a:gd name="connsiteX74" fmla="*/ 6471012 w 12192000"/>
              <a:gd name="connsiteY74" fmla="*/ 1678604 h 2237474"/>
              <a:gd name="connsiteX75" fmla="*/ 6364035 w 12192000"/>
              <a:gd name="connsiteY75" fmla="*/ 1667683 h 2237474"/>
              <a:gd name="connsiteX76" fmla="*/ 6280959 w 12192000"/>
              <a:gd name="connsiteY76" fmla="*/ 1689329 h 2237474"/>
              <a:gd name="connsiteX77" fmla="*/ 6243319 w 12192000"/>
              <a:gd name="connsiteY77" fmla="*/ 1695560 h 2237474"/>
              <a:gd name="connsiteX78" fmla="*/ 6098321 w 12192000"/>
              <a:gd name="connsiteY78" fmla="*/ 1721646 h 2237474"/>
              <a:gd name="connsiteX79" fmla="*/ 5880652 w 12192000"/>
              <a:gd name="connsiteY79" fmla="*/ 1779643 h 2237474"/>
              <a:gd name="connsiteX80" fmla="*/ 5785959 w 12192000"/>
              <a:gd name="connsiteY80" fmla="*/ 1775307 h 2237474"/>
              <a:gd name="connsiteX81" fmla="*/ 5643534 w 12192000"/>
              <a:gd name="connsiteY81" fmla="*/ 1802919 h 2237474"/>
              <a:gd name="connsiteX82" fmla="*/ 5518799 w 12192000"/>
              <a:gd name="connsiteY82" fmla="*/ 1818312 h 2237474"/>
              <a:gd name="connsiteX83" fmla="*/ 5505014 w 12192000"/>
              <a:gd name="connsiteY83" fmla="*/ 1819259 h 2237474"/>
              <a:gd name="connsiteX84" fmla="*/ 5453307 w 12192000"/>
              <a:gd name="connsiteY84" fmla="*/ 1815450 h 2237474"/>
              <a:gd name="connsiteX85" fmla="*/ 5221533 w 12192000"/>
              <a:gd name="connsiteY85" fmla="*/ 1846950 h 2237474"/>
              <a:gd name="connsiteX86" fmla="*/ 5149802 w 12192000"/>
              <a:gd name="connsiteY86" fmla="*/ 1844846 h 2237474"/>
              <a:gd name="connsiteX87" fmla="*/ 5114927 w 12192000"/>
              <a:gd name="connsiteY87" fmla="*/ 1847827 h 2237474"/>
              <a:gd name="connsiteX88" fmla="*/ 5108970 w 12192000"/>
              <a:gd name="connsiteY88" fmla="*/ 1847935 h 2237474"/>
              <a:gd name="connsiteX89" fmla="*/ 5067961 w 12192000"/>
              <a:gd name="connsiteY89" fmla="*/ 1845917 h 2237474"/>
              <a:gd name="connsiteX90" fmla="*/ 5007075 w 12192000"/>
              <a:gd name="connsiteY90" fmla="*/ 1838626 h 2237474"/>
              <a:gd name="connsiteX91" fmla="*/ 4944087 w 12192000"/>
              <a:gd name="connsiteY91" fmla="*/ 1823332 h 2237474"/>
              <a:gd name="connsiteX92" fmla="*/ 4907662 w 12192000"/>
              <a:gd name="connsiteY92" fmla="*/ 1816900 h 2237474"/>
              <a:gd name="connsiteX93" fmla="*/ 4882386 w 12192000"/>
              <a:gd name="connsiteY93" fmla="*/ 1809844 h 2237474"/>
              <a:gd name="connsiteX94" fmla="*/ 4811440 w 12192000"/>
              <a:gd name="connsiteY94" fmla="*/ 1804655 h 2237474"/>
              <a:gd name="connsiteX95" fmla="*/ 4691075 w 12192000"/>
              <a:gd name="connsiteY95" fmla="*/ 1801389 h 2237474"/>
              <a:gd name="connsiteX96" fmla="*/ 4611738 w 12192000"/>
              <a:gd name="connsiteY96" fmla="*/ 1776964 h 2237474"/>
              <a:gd name="connsiteX97" fmla="*/ 4560070 w 12192000"/>
              <a:gd name="connsiteY97" fmla="*/ 1785640 h 2237474"/>
              <a:gd name="connsiteX98" fmla="*/ 4536503 w 12192000"/>
              <a:gd name="connsiteY98" fmla="*/ 1785334 h 2237474"/>
              <a:gd name="connsiteX99" fmla="*/ 4513724 w 12192000"/>
              <a:gd name="connsiteY99" fmla="*/ 1791996 h 2237474"/>
              <a:gd name="connsiteX100" fmla="*/ 4459810 w 12192000"/>
              <a:gd name="connsiteY100" fmla="*/ 1797886 h 2237474"/>
              <a:gd name="connsiteX101" fmla="*/ 4379064 w 12192000"/>
              <a:gd name="connsiteY101" fmla="*/ 1817177 h 2237474"/>
              <a:gd name="connsiteX102" fmla="*/ 4290981 w 12192000"/>
              <a:gd name="connsiteY102" fmla="*/ 1839677 h 2237474"/>
              <a:gd name="connsiteX103" fmla="*/ 4238372 w 12192000"/>
              <a:gd name="connsiteY103" fmla="*/ 1851480 h 2237474"/>
              <a:gd name="connsiteX104" fmla="*/ 4232517 w 12192000"/>
              <a:gd name="connsiteY104" fmla="*/ 1852567 h 2237474"/>
              <a:gd name="connsiteX105" fmla="*/ 4191732 w 12192000"/>
              <a:gd name="connsiteY105" fmla="*/ 1857328 h 2237474"/>
              <a:gd name="connsiteX106" fmla="*/ 4065532 w 12192000"/>
              <a:gd name="connsiteY106" fmla="*/ 1855477 h 2237474"/>
              <a:gd name="connsiteX107" fmla="*/ 4028460 w 12192000"/>
              <a:gd name="connsiteY107" fmla="*/ 1855137 h 2237474"/>
              <a:gd name="connsiteX108" fmla="*/ 4002267 w 12192000"/>
              <a:gd name="connsiteY108" fmla="*/ 1852352 h 2237474"/>
              <a:gd name="connsiteX109" fmla="*/ 3931396 w 12192000"/>
              <a:gd name="connsiteY109" fmla="*/ 1858915 h 2237474"/>
              <a:gd name="connsiteX110" fmla="*/ 3812162 w 12192000"/>
              <a:gd name="connsiteY110" fmla="*/ 1875501 h 2237474"/>
              <a:gd name="connsiteX111" fmla="*/ 3729530 w 12192000"/>
              <a:gd name="connsiteY111" fmla="*/ 1864513 h 2237474"/>
              <a:gd name="connsiteX112" fmla="*/ 3680177 w 12192000"/>
              <a:gd name="connsiteY112" fmla="*/ 1881552 h 2237474"/>
              <a:gd name="connsiteX113" fmla="*/ 3567259 w 12192000"/>
              <a:gd name="connsiteY113" fmla="*/ 1893482 h 2237474"/>
              <a:gd name="connsiteX114" fmla="*/ 3405770 w 12192000"/>
              <a:gd name="connsiteY114" fmla="*/ 1904591 h 2237474"/>
              <a:gd name="connsiteX115" fmla="*/ 3280097 w 12192000"/>
              <a:gd name="connsiteY115" fmla="*/ 1919610 h 2237474"/>
              <a:gd name="connsiteX116" fmla="*/ 3123424 w 12192000"/>
              <a:gd name="connsiteY116" fmla="*/ 1952930 h 2237474"/>
              <a:gd name="connsiteX117" fmla="*/ 3009910 w 12192000"/>
              <a:gd name="connsiteY117" fmla="*/ 1957866 h 2237474"/>
              <a:gd name="connsiteX118" fmla="*/ 2995934 w 12192000"/>
              <a:gd name="connsiteY118" fmla="*/ 1967085 h 2237474"/>
              <a:gd name="connsiteX119" fmla="*/ 2980071 w 12192000"/>
              <a:gd name="connsiteY119" fmla="*/ 1972988 h 2237474"/>
              <a:gd name="connsiteX120" fmla="*/ 2978094 w 12192000"/>
              <a:gd name="connsiteY120" fmla="*/ 1972369 h 2237474"/>
              <a:gd name="connsiteX121" fmla="*/ 2942858 w 12192000"/>
              <a:gd name="connsiteY121" fmla="*/ 1981367 h 2237474"/>
              <a:gd name="connsiteX122" fmla="*/ 2875436 w 12192000"/>
              <a:gd name="connsiteY122" fmla="*/ 1996977 h 2237474"/>
              <a:gd name="connsiteX123" fmla="*/ 2874892 w 12192000"/>
              <a:gd name="connsiteY123" fmla="*/ 1996085 h 2237474"/>
              <a:gd name="connsiteX124" fmla="*/ 2864145 w 12192000"/>
              <a:gd name="connsiteY124" fmla="*/ 1994061 h 2237474"/>
              <a:gd name="connsiteX125" fmla="*/ 2843662 w 12192000"/>
              <a:gd name="connsiteY125" fmla="*/ 1992498 h 2237474"/>
              <a:gd name="connsiteX126" fmla="*/ 2796128 w 12192000"/>
              <a:gd name="connsiteY126" fmla="*/ 1976403 h 2237474"/>
              <a:gd name="connsiteX127" fmla="*/ 2756784 w 12192000"/>
              <a:gd name="connsiteY127" fmla="*/ 1985116 h 2237474"/>
              <a:gd name="connsiteX128" fmla="*/ 2748833 w 12192000"/>
              <a:gd name="connsiteY128" fmla="*/ 1986323 h 2237474"/>
              <a:gd name="connsiteX129" fmla="*/ 2748661 w 12192000"/>
              <a:gd name="connsiteY129" fmla="*/ 1986122 h 2237474"/>
              <a:gd name="connsiteX130" fmla="*/ 2740251 w 12192000"/>
              <a:gd name="connsiteY130" fmla="*/ 1986946 h 2237474"/>
              <a:gd name="connsiteX131" fmla="*/ 2718916 w 12192000"/>
              <a:gd name="connsiteY131" fmla="*/ 1990867 h 2237474"/>
              <a:gd name="connsiteX132" fmla="*/ 2713522 w 12192000"/>
              <a:gd name="connsiteY132" fmla="*/ 1990173 h 2237474"/>
              <a:gd name="connsiteX133" fmla="*/ 2680597 w 12192000"/>
              <a:gd name="connsiteY133" fmla="*/ 1984996 h 2237474"/>
              <a:gd name="connsiteX134" fmla="*/ 2578178 w 12192000"/>
              <a:gd name="connsiteY134" fmla="*/ 1990531 h 2237474"/>
              <a:gd name="connsiteX135" fmla="*/ 2476147 w 12192000"/>
              <a:gd name="connsiteY135" fmla="*/ 1998305 h 2237474"/>
              <a:gd name="connsiteX136" fmla="*/ 2373568 w 12192000"/>
              <a:gd name="connsiteY136" fmla="*/ 2003219 h 2237474"/>
              <a:gd name="connsiteX137" fmla="*/ 2321399 w 12192000"/>
              <a:gd name="connsiteY137" fmla="*/ 1989467 h 2237474"/>
              <a:gd name="connsiteX138" fmla="*/ 2315525 w 12192000"/>
              <a:gd name="connsiteY138" fmla="*/ 1989708 h 2237474"/>
              <a:gd name="connsiteX139" fmla="*/ 2300792 w 12192000"/>
              <a:gd name="connsiteY139" fmla="*/ 1994290 h 2237474"/>
              <a:gd name="connsiteX140" fmla="*/ 2295469 w 12192000"/>
              <a:gd name="connsiteY140" fmla="*/ 1996659 h 2237474"/>
              <a:gd name="connsiteX141" fmla="*/ 2287219 w 12192000"/>
              <a:gd name="connsiteY141" fmla="*/ 1998750 h 2237474"/>
              <a:gd name="connsiteX142" fmla="*/ 2286948 w 12192000"/>
              <a:gd name="connsiteY142" fmla="*/ 1998596 h 2237474"/>
              <a:gd name="connsiteX143" fmla="*/ 2243069 w 12192000"/>
              <a:gd name="connsiteY143" fmla="*/ 2015111 h 2237474"/>
              <a:gd name="connsiteX144" fmla="*/ 2186609 w 12192000"/>
              <a:gd name="connsiteY144" fmla="*/ 2008263 h 2237474"/>
              <a:gd name="connsiteX145" fmla="*/ 2164831 w 12192000"/>
              <a:gd name="connsiteY145" fmla="*/ 2010143 h 2237474"/>
              <a:gd name="connsiteX146" fmla="*/ 2152836 w 12192000"/>
              <a:gd name="connsiteY146" fmla="*/ 2010048 h 2237474"/>
              <a:gd name="connsiteX147" fmla="*/ 2117102 w 12192000"/>
              <a:gd name="connsiteY147" fmla="*/ 2023004 h 2237474"/>
              <a:gd name="connsiteX148" fmla="*/ 2111935 w 12192000"/>
              <a:gd name="connsiteY148" fmla="*/ 2023163 h 2237474"/>
              <a:gd name="connsiteX149" fmla="*/ 2089991 w 12192000"/>
              <a:gd name="connsiteY149" fmla="*/ 2034193 h 2237474"/>
              <a:gd name="connsiteX150" fmla="*/ 2058061 w 12192000"/>
              <a:gd name="connsiteY150" fmla="*/ 2047942 h 2237474"/>
              <a:gd name="connsiteX151" fmla="*/ 2055737 w 12192000"/>
              <a:gd name="connsiteY151" fmla="*/ 2047704 h 2237474"/>
              <a:gd name="connsiteX152" fmla="*/ 2042244 w 12192000"/>
              <a:gd name="connsiteY152" fmla="*/ 2055560 h 2237474"/>
              <a:gd name="connsiteX153" fmla="*/ 1976224 w 12192000"/>
              <a:gd name="connsiteY153" fmla="*/ 2074257 h 2237474"/>
              <a:gd name="connsiteX154" fmla="*/ 1877728 w 12192000"/>
              <a:gd name="connsiteY154" fmla="*/ 2101004 h 2237474"/>
              <a:gd name="connsiteX155" fmla="*/ 1759056 w 12192000"/>
              <a:gd name="connsiteY155" fmla="*/ 2125608 h 2237474"/>
              <a:gd name="connsiteX156" fmla="*/ 1637948 w 12192000"/>
              <a:gd name="connsiteY156" fmla="*/ 2172597 h 2237474"/>
              <a:gd name="connsiteX157" fmla="*/ 1434549 w 12192000"/>
              <a:gd name="connsiteY157" fmla="*/ 2234522 h 2237474"/>
              <a:gd name="connsiteX158" fmla="*/ 1398481 w 12192000"/>
              <a:gd name="connsiteY158" fmla="*/ 2237074 h 2237474"/>
              <a:gd name="connsiteX159" fmla="*/ 1398407 w 12192000"/>
              <a:gd name="connsiteY159" fmla="*/ 2237095 h 2237474"/>
              <a:gd name="connsiteX160" fmla="*/ 1370962 w 12192000"/>
              <a:gd name="connsiteY160" fmla="*/ 2237474 h 2237474"/>
              <a:gd name="connsiteX161" fmla="*/ 1356367 w 12192000"/>
              <a:gd name="connsiteY161" fmla="*/ 2235089 h 2237474"/>
              <a:gd name="connsiteX162" fmla="*/ 1324828 w 12192000"/>
              <a:gd name="connsiteY162" fmla="*/ 2231968 h 2237474"/>
              <a:gd name="connsiteX163" fmla="*/ 1297744 w 12192000"/>
              <a:gd name="connsiteY163" fmla="*/ 2235849 h 2237474"/>
              <a:gd name="connsiteX164" fmla="*/ 1286236 w 12192000"/>
              <a:gd name="connsiteY164" fmla="*/ 2233135 h 2237474"/>
              <a:gd name="connsiteX165" fmla="*/ 1283504 w 12192000"/>
              <a:gd name="connsiteY165" fmla="*/ 2233797 h 2237474"/>
              <a:gd name="connsiteX166" fmla="*/ 1279765 w 12192000"/>
              <a:gd name="connsiteY166" fmla="*/ 2229639 h 2237474"/>
              <a:gd name="connsiteX167" fmla="*/ 1195347 w 12192000"/>
              <a:gd name="connsiteY167" fmla="*/ 2212354 h 2237474"/>
              <a:gd name="connsiteX168" fmla="*/ 970251 w 12192000"/>
              <a:gd name="connsiteY168" fmla="*/ 2221029 h 2237474"/>
              <a:gd name="connsiteX169" fmla="*/ 812914 w 12192000"/>
              <a:gd name="connsiteY169" fmla="*/ 2202752 h 2237474"/>
              <a:gd name="connsiteX170" fmla="*/ 800195 w 12192000"/>
              <a:gd name="connsiteY170" fmla="*/ 2209407 h 2237474"/>
              <a:gd name="connsiteX171" fmla="*/ 784978 w 12192000"/>
              <a:gd name="connsiteY171" fmla="*/ 2212360 h 2237474"/>
              <a:gd name="connsiteX172" fmla="*/ 681987 w 12192000"/>
              <a:gd name="connsiteY172" fmla="*/ 2216757 h 2237474"/>
              <a:gd name="connsiteX173" fmla="*/ 669923 w 12192000"/>
              <a:gd name="connsiteY173" fmla="*/ 2211682 h 2237474"/>
              <a:gd name="connsiteX174" fmla="*/ 648680 w 12192000"/>
              <a:gd name="connsiteY174" fmla="*/ 2206229 h 2237474"/>
              <a:gd name="connsiteX175" fmla="*/ 597225 w 12192000"/>
              <a:gd name="connsiteY175" fmla="*/ 2180999 h 2237474"/>
              <a:gd name="connsiteX176" fmla="*/ 558449 w 12192000"/>
              <a:gd name="connsiteY176" fmla="*/ 2182346 h 2237474"/>
              <a:gd name="connsiteX177" fmla="*/ 550517 w 12192000"/>
              <a:gd name="connsiteY177" fmla="*/ 2182060 h 2237474"/>
              <a:gd name="connsiteX178" fmla="*/ 550309 w 12192000"/>
              <a:gd name="connsiteY178" fmla="*/ 2181825 h 2237474"/>
              <a:gd name="connsiteX179" fmla="*/ 541836 w 12192000"/>
              <a:gd name="connsiteY179" fmla="*/ 2181063 h 2237474"/>
              <a:gd name="connsiteX180" fmla="*/ 536057 w 12192000"/>
              <a:gd name="connsiteY180" fmla="*/ 2181537 h 2237474"/>
              <a:gd name="connsiteX181" fmla="*/ 520671 w 12192000"/>
              <a:gd name="connsiteY181" fmla="*/ 2180980 h 2237474"/>
              <a:gd name="connsiteX182" fmla="*/ 515024 w 12192000"/>
              <a:gd name="connsiteY182" fmla="*/ 2179258 h 2237474"/>
              <a:gd name="connsiteX183" fmla="*/ 512278 w 12192000"/>
              <a:gd name="connsiteY183" fmla="*/ 2176369 h 2237474"/>
              <a:gd name="connsiteX184" fmla="*/ 480419 w 12192000"/>
              <a:gd name="connsiteY184" fmla="*/ 2167807 h 2237474"/>
              <a:gd name="connsiteX185" fmla="*/ 413835 w 12192000"/>
              <a:gd name="connsiteY185" fmla="*/ 2156783 h 2237474"/>
              <a:gd name="connsiteX186" fmla="*/ 376513 w 12192000"/>
              <a:gd name="connsiteY186" fmla="*/ 2154014 h 2237474"/>
              <a:gd name="connsiteX187" fmla="*/ 273386 w 12192000"/>
              <a:gd name="connsiteY187" fmla="*/ 2142551 h 2237474"/>
              <a:gd name="connsiteX188" fmla="*/ 169207 w 12192000"/>
              <a:gd name="connsiteY188" fmla="*/ 2128100 h 2237474"/>
              <a:gd name="connsiteX189" fmla="*/ 93149 w 12192000"/>
              <a:gd name="connsiteY189" fmla="*/ 2105324 h 2237474"/>
              <a:gd name="connsiteX190" fmla="*/ 88109 w 12192000"/>
              <a:gd name="connsiteY190" fmla="*/ 2106704 h 2237474"/>
              <a:gd name="connsiteX191" fmla="*/ 80022 w 12192000"/>
              <a:gd name="connsiteY191" fmla="*/ 2107254 h 2237474"/>
              <a:gd name="connsiteX192" fmla="*/ 79717 w 12192000"/>
              <a:gd name="connsiteY192" fmla="*/ 2107046 h 2237474"/>
              <a:gd name="connsiteX193" fmla="*/ 72352 w 12192000"/>
              <a:gd name="connsiteY193" fmla="*/ 2107991 h 2237474"/>
              <a:gd name="connsiteX194" fmla="*/ 37645 w 12192000"/>
              <a:gd name="connsiteY194" fmla="*/ 2115401 h 2237474"/>
              <a:gd name="connsiteX195" fmla="*/ 4572 w 12192000"/>
              <a:gd name="connsiteY195" fmla="*/ 2111091 h 2237474"/>
              <a:gd name="connsiteX196" fmla="*/ 0 w 12192000"/>
              <a:gd name="connsiteY196" fmla="*/ 2110468 h 2237474"/>
              <a:gd name="connsiteX197" fmla="*/ 0 w 12192000"/>
              <a:gd name="connsiteY19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31309 w 12192000"/>
              <a:gd name="connsiteY65" fmla="*/ 1619451 h 2237474"/>
              <a:gd name="connsiteX66" fmla="*/ 6900177 w 12192000"/>
              <a:gd name="connsiteY66" fmla="*/ 1636016 h 2237474"/>
              <a:gd name="connsiteX67" fmla="*/ 6795372 w 12192000"/>
              <a:gd name="connsiteY67" fmla="*/ 1644845 h 2237474"/>
              <a:gd name="connsiteX68" fmla="*/ 6692251 w 12192000"/>
              <a:gd name="connsiteY68" fmla="*/ 1656357 h 2237474"/>
              <a:gd name="connsiteX69" fmla="*/ 6655235 w 12192000"/>
              <a:gd name="connsiteY69" fmla="*/ 1661869 h 2237474"/>
              <a:gd name="connsiteX70" fmla="*/ 6554894 w 12192000"/>
              <a:gd name="connsiteY70" fmla="*/ 1664428 h 2237474"/>
              <a:gd name="connsiteX71" fmla="*/ 6516595 w 12192000"/>
              <a:gd name="connsiteY71" fmla="*/ 1667475 h 2237474"/>
              <a:gd name="connsiteX72" fmla="*/ 6508541 w 12192000"/>
              <a:gd name="connsiteY72" fmla="*/ 1668757 h 2237474"/>
              <a:gd name="connsiteX73" fmla="*/ 6471012 w 12192000"/>
              <a:gd name="connsiteY73" fmla="*/ 1678604 h 2237474"/>
              <a:gd name="connsiteX74" fmla="*/ 6364035 w 12192000"/>
              <a:gd name="connsiteY74" fmla="*/ 1667683 h 2237474"/>
              <a:gd name="connsiteX75" fmla="*/ 6280959 w 12192000"/>
              <a:gd name="connsiteY75" fmla="*/ 1689329 h 2237474"/>
              <a:gd name="connsiteX76" fmla="*/ 6243319 w 12192000"/>
              <a:gd name="connsiteY76" fmla="*/ 1695560 h 2237474"/>
              <a:gd name="connsiteX77" fmla="*/ 6098321 w 12192000"/>
              <a:gd name="connsiteY77" fmla="*/ 1721646 h 2237474"/>
              <a:gd name="connsiteX78" fmla="*/ 5880652 w 12192000"/>
              <a:gd name="connsiteY78" fmla="*/ 1779643 h 2237474"/>
              <a:gd name="connsiteX79" fmla="*/ 5785959 w 12192000"/>
              <a:gd name="connsiteY79" fmla="*/ 1775307 h 2237474"/>
              <a:gd name="connsiteX80" fmla="*/ 5643534 w 12192000"/>
              <a:gd name="connsiteY80" fmla="*/ 1802919 h 2237474"/>
              <a:gd name="connsiteX81" fmla="*/ 5518799 w 12192000"/>
              <a:gd name="connsiteY81" fmla="*/ 1818312 h 2237474"/>
              <a:gd name="connsiteX82" fmla="*/ 5505014 w 12192000"/>
              <a:gd name="connsiteY82" fmla="*/ 1819259 h 2237474"/>
              <a:gd name="connsiteX83" fmla="*/ 5453307 w 12192000"/>
              <a:gd name="connsiteY83" fmla="*/ 1815450 h 2237474"/>
              <a:gd name="connsiteX84" fmla="*/ 5221533 w 12192000"/>
              <a:gd name="connsiteY84" fmla="*/ 1846950 h 2237474"/>
              <a:gd name="connsiteX85" fmla="*/ 5149802 w 12192000"/>
              <a:gd name="connsiteY85" fmla="*/ 1844846 h 2237474"/>
              <a:gd name="connsiteX86" fmla="*/ 5114927 w 12192000"/>
              <a:gd name="connsiteY86" fmla="*/ 1847827 h 2237474"/>
              <a:gd name="connsiteX87" fmla="*/ 5108970 w 12192000"/>
              <a:gd name="connsiteY87" fmla="*/ 1847935 h 2237474"/>
              <a:gd name="connsiteX88" fmla="*/ 5067961 w 12192000"/>
              <a:gd name="connsiteY88" fmla="*/ 1845917 h 2237474"/>
              <a:gd name="connsiteX89" fmla="*/ 5007075 w 12192000"/>
              <a:gd name="connsiteY89" fmla="*/ 1838626 h 2237474"/>
              <a:gd name="connsiteX90" fmla="*/ 4944087 w 12192000"/>
              <a:gd name="connsiteY90" fmla="*/ 1823332 h 2237474"/>
              <a:gd name="connsiteX91" fmla="*/ 4907662 w 12192000"/>
              <a:gd name="connsiteY91" fmla="*/ 1816900 h 2237474"/>
              <a:gd name="connsiteX92" fmla="*/ 4882386 w 12192000"/>
              <a:gd name="connsiteY92" fmla="*/ 1809844 h 2237474"/>
              <a:gd name="connsiteX93" fmla="*/ 4811440 w 12192000"/>
              <a:gd name="connsiteY93" fmla="*/ 1804655 h 2237474"/>
              <a:gd name="connsiteX94" fmla="*/ 4691075 w 12192000"/>
              <a:gd name="connsiteY94" fmla="*/ 1801389 h 2237474"/>
              <a:gd name="connsiteX95" fmla="*/ 4611738 w 12192000"/>
              <a:gd name="connsiteY95" fmla="*/ 1776964 h 2237474"/>
              <a:gd name="connsiteX96" fmla="*/ 4560070 w 12192000"/>
              <a:gd name="connsiteY96" fmla="*/ 1785640 h 2237474"/>
              <a:gd name="connsiteX97" fmla="*/ 4536503 w 12192000"/>
              <a:gd name="connsiteY97" fmla="*/ 1785334 h 2237474"/>
              <a:gd name="connsiteX98" fmla="*/ 4513724 w 12192000"/>
              <a:gd name="connsiteY98" fmla="*/ 1791996 h 2237474"/>
              <a:gd name="connsiteX99" fmla="*/ 4459810 w 12192000"/>
              <a:gd name="connsiteY99" fmla="*/ 1797886 h 2237474"/>
              <a:gd name="connsiteX100" fmla="*/ 4379064 w 12192000"/>
              <a:gd name="connsiteY100" fmla="*/ 1817177 h 2237474"/>
              <a:gd name="connsiteX101" fmla="*/ 4290981 w 12192000"/>
              <a:gd name="connsiteY101" fmla="*/ 1839677 h 2237474"/>
              <a:gd name="connsiteX102" fmla="*/ 4238372 w 12192000"/>
              <a:gd name="connsiteY102" fmla="*/ 1851480 h 2237474"/>
              <a:gd name="connsiteX103" fmla="*/ 4232517 w 12192000"/>
              <a:gd name="connsiteY103" fmla="*/ 1852567 h 2237474"/>
              <a:gd name="connsiteX104" fmla="*/ 4191732 w 12192000"/>
              <a:gd name="connsiteY104" fmla="*/ 1857328 h 2237474"/>
              <a:gd name="connsiteX105" fmla="*/ 4065532 w 12192000"/>
              <a:gd name="connsiteY105" fmla="*/ 1855477 h 2237474"/>
              <a:gd name="connsiteX106" fmla="*/ 4028460 w 12192000"/>
              <a:gd name="connsiteY106" fmla="*/ 1855137 h 2237474"/>
              <a:gd name="connsiteX107" fmla="*/ 4002267 w 12192000"/>
              <a:gd name="connsiteY107" fmla="*/ 1852352 h 2237474"/>
              <a:gd name="connsiteX108" fmla="*/ 3931396 w 12192000"/>
              <a:gd name="connsiteY108" fmla="*/ 1858915 h 2237474"/>
              <a:gd name="connsiteX109" fmla="*/ 3812162 w 12192000"/>
              <a:gd name="connsiteY109" fmla="*/ 1875501 h 2237474"/>
              <a:gd name="connsiteX110" fmla="*/ 3729530 w 12192000"/>
              <a:gd name="connsiteY110" fmla="*/ 1864513 h 2237474"/>
              <a:gd name="connsiteX111" fmla="*/ 3680177 w 12192000"/>
              <a:gd name="connsiteY111" fmla="*/ 1881552 h 2237474"/>
              <a:gd name="connsiteX112" fmla="*/ 3567259 w 12192000"/>
              <a:gd name="connsiteY112" fmla="*/ 1893482 h 2237474"/>
              <a:gd name="connsiteX113" fmla="*/ 3405770 w 12192000"/>
              <a:gd name="connsiteY113" fmla="*/ 1904591 h 2237474"/>
              <a:gd name="connsiteX114" fmla="*/ 3280097 w 12192000"/>
              <a:gd name="connsiteY114" fmla="*/ 1919610 h 2237474"/>
              <a:gd name="connsiteX115" fmla="*/ 3123424 w 12192000"/>
              <a:gd name="connsiteY115" fmla="*/ 1952930 h 2237474"/>
              <a:gd name="connsiteX116" fmla="*/ 3009910 w 12192000"/>
              <a:gd name="connsiteY116" fmla="*/ 1957866 h 2237474"/>
              <a:gd name="connsiteX117" fmla="*/ 2995934 w 12192000"/>
              <a:gd name="connsiteY117" fmla="*/ 1967085 h 2237474"/>
              <a:gd name="connsiteX118" fmla="*/ 2980071 w 12192000"/>
              <a:gd name="connsiteY118" fmla="*/ 1972988 h 2237474"/>
              <a:gd name="connsiteX119" fmla="*/ 2978094 w 12192000"/>
              <a:gd name="connsiteY119" fmla="*/ 1972369 h 2237474"/>
              <a:gd name="connsiteX120" fmla="*/ 2942858 w 12192000"/>
              <a:gd name="connsiteY120" fmla="*/ 1981367 h 2237474"/>
              <a:gd name="connsiteX121" fmla="*/ 2875436 w 12192000"/>
              <a:gd name="connsiteY121" fmla="*/ 1996977 h 2237474"/>
              <a:gd name="connsiteX122" fmla="*/ 2874892 w 12192000"/>
              <a:gd name="connsiteY122" fmla="*/ 1996085 h 2237474"/>
              <a:gd name="connsiteX123" fmla="*/ 2864145 w 12192000"/>
              <a:gd name="connsiteY123" fmla="*/ 1994061 h 2237474"/>
              <a:gd name="connsiteX124" fmla="*/ 2843662 w 12192000"/>
              <a:gd name="connsiteY124" fmla="*/ 1992498 h 2237474"/>
              <a:gd name="connsiteX125" fmla="*/ 2796128 w 12192000"/>
              <a:gd name="connsiteY125" fmla="*/ 1976403 h 2237474"/>
              <a:gd name="connsiteX126" fmla="*/ 2756784 w 12192000"/>
              <a:gd name="connsiteY126" fmla="*/ 1985116 h 2237474"/>
              <a:gd name="connsiteX127" fmla="*/ 2748833 w 12192000"/>
              <a:gd name="connsiteY127" fmla="*/ 1986323 h 2237474"/>
              <a:gd name="connsiteX128" fmla="*/ 2748661 w 12192000"/>
              <a:gd name="connsiteY128" fmla="*/ 1986122 h 2237474"/>
              <a:gd name="connsiteX129" fmla="*/ 2740251 w 12192000"/>
              <a:gd name="connsiteY129" fmla="*/ 1986946 h 2237474"/>
              <a:gd name="connsiteX130" fmla="*/ 2718916 w 12192000"/>
              <a:gd name="connsiteY130" fmla="*/ 1990867 h 2237474"/>
              <a:gd name="connsiteX131" fmla="*/ 2713522 w 12192000"/>
              <a:gd name="connsiteY131" fmla="*/ 1990173 h 2237474"/>
              <a:gd name="connsiteX132" fmla="*/ 2680597 w 12192000"/>
              <a:gd name="connsiteY132" fmla="*/ 1984996 h 2237474"/>
              <a:gd name="connsiteX133" fmla="*/ 2578178 w 12192000"/>
              <a:gd name="connsiteY133" fmla="*/ 1990531 h 2237474"/>
              <a:gd name="connsiteX134" fmla="*/ 2476147 w 12192000"/>
              <a:gd name="connsiteY134" fmla="*/ 1998305 h 2237474"/>
              <a:gd name="connsiteX135" fmla="*/ 2373568 w 12192000"/>
              <a:gd name="connsiteY135" fmla="*/ 2003219 h 2237474"/>
              <a:gd name="connsiteX136" fmla="*/ 2321399 w 12192000"/>
              <a:gd name="connsiteY136" fmla="*/ 1989467 h 2237474"/>
              <a:gd name="connsiteX137" fmla="*/ 2315525 w 12192000"/>
              <a:gd name="connsiteY137" fmla="*/ 1989708 h 2237474"/>
              <a:gd name="connsiteX138" fmla="*/ 2300792 w 12192000"/>
              <a:gd name="connsiteY138" fmla="*/ 1994290 h 2237474"/>
              <a:gd name="connsiteX139" fmla="*/ 2295469 w 12192000"/>
              <a:gd name="connsiteY139" fmla="*/ 1996659 h 2237474"/>
              <a:gd name="connsiteX140" fmla="*/ 2287219 w 12192000"/>
              <a:gd name="connsiteY140" fmla="*/ 1998750 h 2237474"/>
              <a:gd name="connsiteX141" fmla="*/ 2286948 w 12192000"/>
              <a:gd name="connsiteY141" fmla="*/ 1998596 h 2237474"/>
              <a:gd name="connsiteX142" fmla="*/ 2243069 w 12192000"/>
              <a:gd name="connsiteY142" fmla="*/ 2015111 h 2237474"/>
              <a:gd name="connsiteX143" fmla="*/ 2186609 w 12192000"/>
              <a:gd name="connsiteY143" fmla="*/ 2008263 h 2237474"/>
              <a:gd name="connsiteX144" fmla="*/ 2164831 w 12192000"/>
              <a:gd name="connsiteY144" fmla="*/ 2010143 h 2237474"/>
              <a:gd name="connsiteX145" fmla="*/ 2152836 w 12192000"/>
              <a:gd name="connsiteY145" fmla="*/ 2010048 h 2237474"/>
              <a:gd name="connsiteX146" fmla="*/ 2117102 w 12192000"/>
              <a:gd name="connsiteY146" fmla="*/ 2023004 h 2237474"/>
              <a:gd name="connsiteX147" fmla="*/ 2111935 w 12192000"/>
              <a:gd name="connsiteY147" fmla="*/ 2023163 h 2237474"/>
              <a:gd name="connsiteX148" fmla="*/ 2089991 w 12192000"/>
              <a:gd name="connsiteY148" fmla="*/ 2034193 h 2237474"/>
              <a:gd name="connsiteX149" fmla="*/ 2058061 w 12192000"/>
              <a:gd name="connsiteY149" fmla="*/ 2047942 h 2237474"/>
              <a:gd name="connsiteX150" fmla="*/ 2055737 w 12192000"/>
              <a:gd name="connsiteY150" fmla="*/ 2047704 h 2237474"/>
              <a:gd name="connsiteX151" fmla="*/ 2042244 w 12192000"/>
              <a:gd name="connsiteY151" fmla="*/ 2055560 h 2237474"/>
              <a:gd name="connsiteX152" fmla="*/ 1976224 w 12192000"/>
              <a:gd name="connsiteY152" fmla="*/ 2074257 h 2237474"/>
              <a:gd name="connsiteX153" fmla="*/ 1877728 w 12192000"/>
              <a:gd name="connsiteY153" fmla="*/ 2101004 h 2237474"/>
              <a:gd name="connsiteX154" fmla="*/ 1759056 w 12192000"/>
              <a:gd name="connsiteY154" fmla="*/ 2125608 h 2237474"/>
              <a:gd name="connsiteX155" fmla="*/ 1637948 w 12192000"/>
              <a:gd name="connsiteY155" fmla="*/ 2172597 h 2237474"/>
              <a:gd name="connsiteX156" fmla="*/ 1434549 w 12192000"/>
              <a:gd name="connsiteY156" fmla="*/ 2234522 h 2237474"/>
              <a:gd name="connsiteX157" fmla="*/ 1398481 w 12192000"/>
              <a:gd name="connsiteY157" fmla="*/ 2237074 h 2237474"/>
              <a:gd name="connsiteX158" fmla="*/ 1398407 w 12192000"/>
              <a:gd name="connsiteY158" fmla="*/ 2237095 h 2237474"/>
              <a:gd name="connsiteX159" fmla="*/ 1370962 w 12192000"/>
              <a:gd name="connsiteY159" fmla="*/ 2237474 h 2237474"/>
              <a:gd name="connsiteX160" fmla="*/ 1356367 w 12192000"/>
              <a:gd name="connsiteY160" fmla="*/ 2235089 h 2237474"/>
              <a:gd name="connsiteX161" fmla="*/ 1324828 w 12192000"/>
              <a:gd name="connsiteY161" fmla="*/ 2231968 h 2237474"/>
              <a:gd name="connsiteX162" fmla="*/ 1297744 w 12192000"/>
              <a:gd name="connsiteY162" fmla="*/ 2235849 h 2237474"/>
              <a:gd name="connsiteX163" fmla="*/ 1286236 w 12192000"/>
              <a:gd name="connsiteY163" fmla="*/ 2233135 h 2237474"/>
              <a:gd name="connsiteX164" fmla="*/ 1283504 w 12192000"/>
              <a:gd name="connsiteY164" fmla="*/ 2233797 h 2237474"/>
              <a:gd name="connsiteX165" fmla="*/ 1279765 w 12192000"/>
              <a:gd name="connsiteY165" fmla="*/ 2229639 h 2237474"/>
              <a:gd name="connsiteX166" fmla="*/ 1195347 w 12192000"/>
              <a:gd name="connsiteY166" fmla="*/ 2212354 h 2237474"/>
              <a:gd name="connsiteX167" fmla="*/ 970251 w 12192000"/>
              <a:gd name="connsiteY167" fmla="*/ 2221029 h 2237474"/>
              <a:gd name="connsiteX168" fmla="*/ 812914 w 12192000"/>
              <a:gd name="connsiteY168" fmla="*/ 2202752 h 2237474"/>
              <a:gd name="connsiteX169" fmla="*/ 800195 w 12192000"/>
              <a:gd name="connsiteY169" fmla="*/ 2209407 h 2237474"/>
              <a:gd name="connsiteX170" fmla="*/ 784978 w 12192000"/>
              <a:gd name="connsiteY170" fmla="*/ 2212360 h 2237474"/>
              <a:gd name="connsiteX171" fmla="*/ 681987 w 12192000"/>
              <a:gd name="connsiteY171" fmla="*/ 2216757 h 2237474"/>
              <a:gd name="connsiteX172" fmla="*/ 669923 w 12192000"/>
              <a:gd name="connsiteY172" fmla="*/ 2211682 h 2237474"/>
              <a:gd name="connsiteX173" fmla="*/ 648680 w 12192000"/>
              <a:gd name="connsiteY173" fmla="*/ 2206229 h 2237474"/>
              <a:gd name="connsiteX174" fmla="*/ 597225 w 12192000"/>
              <a:gd name="connsiteY174" fmla="*/ 2180999 h 2237474"/>
              <a:gd name="connsiteX175" fmla="*/ 558449 w 12192000"/>
              <a:gd name="connsiteY175" fmla="*/ 2182346 h 2237474"/>
              <a:gd name="connsiteX176" fmla="*/ 550517 w 12192000"/>
              <a:gd name="connsiteY176" fmla="*/ 2182060 h 2237474"/>
              <a:gd name="connsiteX177" fmla="*/ 550309 w 12192000"/>
              <a:gd name="connsiteY177" fmla="*/ 2181825 h 2237474"/>
              <a:gd name="connsiteX178" fmla="*/ 541836 w 12192000"/>
              <a:gd name="connsiteY178" fmla="*/ 2181063 h 2237474"/>
              <a:gd name="connsiteX179" fmla="*/ 536057 w 12192000"/>
              <a:gd name="connsiteY179" fmla="*/ 2181537 h 2237474"/>
              <a:gd name="connsiteX180" fmla="*/ 520671 w 12192000"/>
              <a:gd name="connsiteY180" fmla="*/ 2180980 h 2237474"/>
              <a:gd name="connsiteX181" fmla="*/ 515024 w 12192000"/>
              <a:gd name="connsiteY181" fmla="*/ 2179258 h 2237474"/>
              <a:gd name="connsiteX182" fmla="*/ 512278 w 12192000"/>
              <a:gd name="connsiteY182" fmla="*/ 2176369 h 2237474"/>
              <a:gd name="connsiteX183" fmla="*/ 480419 w 12192000"/>
              <a:gd name="connsiteY183" fmla="*/ 2167807 h 2237474"/>
              <a:gd name="connsiteX184" fmla="*/ 413835 w 12192000"/>
              <a:gd name="connsiteY184" fmla="*/ 2156783 h 2237474"/>
              <a:gd name="connsiteX185" fmla="*/ 376513 w 12192000"/>
              <a:gd name="connsiteY185" fmla="*/ 2154014 h 2237474"/>
              <a:gd name="connsiteX186" fmla="*/ 273386 w 12192000"/>
              <a:gd name="connsiteY186" fmla="*/ 2142551 h 2237474"/>
              <a:gd name="connsiteX187" fmla="*/ 169207 w 12192000"/>
              <a:gd name="connsiteY187" fmla="*/ 2128100 h 2237474"/>
              <a:gd name="connsiteX188" fmla="*/ 93149 w 12192000"/>
              <a:gd name="connsiteY188" fmla="*/ 2105324 h 2237474"/>
              <a:gd name="connsiteX189" fmla="*/ 88109 w 12192000"/>
              <a:gd name="connsiteY189" fmla="*/ 2106704 h 2237474"/>
              <a:gd name="connsiteX190" fmla="*/ 80022 w 12192000"/>
              <a:gd name="connsiteY190" fmla="*/ 2107254 h 2237474"/>
              <a:gd name="connsiteX191" fmla="*/ 79717 w 12192000"/>
              <a:gd name="connsiteY191" fmla="*/ 2107046 h 2237474"/>
              <a:gd name="connsiteX192" fmla="*/ 72352 w 12192000"/>
              <a:gd name="connsiteY192" fmla="*/ 2107991 h 2237474"/>
              <a:gd name="connsiteX193" fmla="*/ 37645 w 12192000"/>
              <a:gd name="connsiteY193" fmla="*/ 2115401 h 2237474"/>
              <a:gd name="connsiteX194" fmla="*/ 4572 w 12192000"/>
              <a:gd name="connsiteY194" fmla="*/ 2111091 h 2237474"/>
              <a:gd name="connsiteX195" fmla="*/ 0 w 12192000"/>
              <a:gd name="connsiteY195" fmla="*/ 2110468 h 2237474"/>
              <a:gd name="connsiteX196" fmla="*/ 0 w 12192000"/>
              <a:gd name="connsiteY19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31309 w 12192000"/>
              <a:gd name="connsiteY65" fmla="*/ 1619451 h 2237474"/>
              <a:gd name="connsiteX66" fmla="*/ 6900177 w 12192000"/>
              <a:gd name="connsiteY66" fmla="*/ 1636016 h 2237474"/>
              <a:gd name="connsiteX67" fmla="*/ 6795372 w 12192000"/>
              <a:gd name="connsiteY67" fmla="*/ 1644845 h 2237474"/>
              <a:gd name="connsiteX68" fmla="*/ 6692251 w 12192000"/>
              <a:gd name="connsiteY68" fmla="*/ 1656357 h 2237474"/>
              <a:gd name="connsiteX69" fmla="*/ 6655235 w 12192000"/>
              <a:gd name="connsiteY69" fmla="*/ 1661869 h 2237474"/>
              <a:gd name="connsiteX70" fmla="*/ 6554894 w 12192000"/>
              <a:gd name="connsiteY70" fmla="*/ 1664428 h 2237474"/>
              <a:gd name="connsiteX71" fmla="*/ 6516595 w 12192000"/>
              <a:gd name="connsiteY71" fmla="*/ 1667475 h 2237474"/>
              <a:gd name="connsiteX72" fmla="*/ 6508541 w 12192000"/>
              <a:gd name="connsiteY72" fmla="*/ 1668757 h 2237474"/>
              <a:gd name="connsiteX73" fmla="*/ 6471012 w 12192000"/>
              <a:gd name="connsiteY73" fmla="*/ 1678604 h 2237474"/>
              <a:gd name="connsiteX74" fmla="*/ 6364035 w 12192000"/>
              <a:gd name="connsiteY74" fmla="*/ 1667683 h 2237474"/>
              <a:gd name="connsiteX75" fmla="*/ 6280959 w 12192000"/>
              <a:gd name="connsiteY75" fmla="*/ 1689329 h 2237474"/>
              <a:gd name="connsiteX76" fmla="*/ 6243319 w 12192000"/>
              <a:gd name="connsiteY76" fmla="*/ 1695560 h 2237474"/>
              <a:gd name="connsiteX77" fmla="*/ 6098321 w 12192000"/>
              <a:gd name="connsiteY77" fmla="*/ 1721646 h 2237474"/>
              <a:gd name="connsiteX78" fmla="*/ 5880652 w 12192000"/>
              <a:gd name="connsiteY78" fmla="*/ 1779643 h 2237474"/>
              <a:gd name="connsiteX79" fmla="*/ 5785959 w 12192000"/>
              <a:gd name="connsiteY79" fmla="*/ 1775307 h 2237474"/>
              <a:gd name="connsiteX80" fmla="*/ 5643534 w 12192000"/>
              <a:gd name="connsiteY80" fmla="*/ 1802919 h 2237474"/>
              <a:gd name="connsiteX81" fmla="*/ 5518799 w 12192000"/>
              <a:gd name="connsiteY81" fmla="*/ 1818312 h 2237474"/>
              <a:gd name="connsiteX82" fmla="*/ 5505014 w 12192000"/>
              <a:gd name="connsiteY82" fmla="*/ 1819259 h 2237474"/>
              <a:gd name="connsiteX83" fmla="*/ 5453307 w 12192000"/>
              <a:gd name="connsiteY83" fmla="*/ 1815450 h 2237474"/>
              <a:gd name="connsiteX84" fmla="*/ 5221533 w 12192000"/>
              <a:gd name="connsiteY84" fmla="*/ 1846950 h 2237474"/>
              <a:gd name="connsiteX85" fmla="*/ 5149802 w 12192000"/>
              <a:gd name="connsiteY85" fmla="*/ 1844846 h 2237474"/>
              <a:gd name="connsiteX86" fmla="*/ 5114927 w 12192000"/>
              <a:gd name="connsiteY86" fmla="*/ 1847827 h 2237474"/>
              <a:gd name="connsiteX87" fmla="*/ 5108970 w 12192000"/>
              <a:gd name="connsiteY87" fmla="*/ 1847935 h 2237474"/>
              <a:gd name="connsiteX88" fmla="*/ 5067961 w 12192000"/>
              <a:gd name="connsiteY88" fmla="*/ 1845917 h 2237474"/>
              <a:gd name="connsiteX89" fmla="*/ 5007075 w 12192000"/>
              <a:gd name="connsiteY89" fmla="*/ 1838626 h 2237474"/>
              <a:gd name="connsiteX90" fmla="*/ 4944087 w 12192000"/>
              <a:gd name="connsiteY90" fmla="*/ 1823332 h 2237474"/>
              <a:gd name="connsiteX91" fmla="*/ 4907662 w 12192000"/>
              <a:gd name="connsiteY91" fmla="*/ 1816900 h 2237474"/>
              <a:gd name="connsiteX92" fmla="*/ 4882386 w 12192000"/>
              <a:gd name="connsiteY92" fmla="*/ 1809844 h 2237474"/>
              <a:gd name="connsiteX93" fmla="*/ 4811440 w 12192000"/>
              <a:gd name="connsiteY93" fmla="*/ 1804655 h 2237474"/>
              <a:gd name="connsiteX94" fmla="*/ 4691075 w 12192000"/>
              <a:gd name="connsiteY94" fmla="*/ 1801389 h 2237474"/>
              <a:gd name="connsiteX95" fmla="*/ 4611738 w 12192000"/>
              <a:gd name="connsiteY95" fmla="*/ 1776964 h 2237474"/>
              <a:gd name="connsiteX96" fmla="*/ 4560070 w 12192000"/>
              <a:gd name="connsiteY96" fmla="*/ 1785640 h 2237474"/>
              <a:gd name="connsiteX97" fmla="*/ 4536503 w 12192000"/>
              <a:gd name="connsiteY97" fmla="*/ 1785334 h 2237474"/>
              <a:gd name="connsiteX98" fmla="*/ 4513724 w 12192000"/>
              <a:gd name="connsiteY98" fmla="*/ 1791996 h 2237474"/>
              <a:gd name="connsiteX99" fmla="*/ 4459810 w 12192000"/>
              <a:gd name="connsiteY99" fmla="*/ 1797886 h 2237474"/>
              <a:gd name="connsiteX100" fmla="*/ 4379064 w 12192000"/>
              <a:gd name="connsiteY100" fmla="*/ 1817177 h 2237474"/>
              <a:gd name="connsiteX101" fmla="*/ 4290981 w 12192000"/>
              <a:gd name="connsiteY101" fmla="*/ 1839677 h 2237474"/>
              <a:gd name="connsiteX102" fmla="*/ 4238372 w 12192000"/>
              <a:gd name="connsiteY102" fmla="*/ 1851480 h 2237474"/>
              <a:gd name="connsiteX103" fmla="*/ 4232517 w 12192000"/>
              <a:gd name="connsiteY103" fmla="*/ 1852567 h 2237474"/>
              <a:gd name="connsiteX104" fmla="*/ 4191732 w 12192000"/>
              <a:gd name="connsiteY104" fmla="*/ 1857328 h 2237474"/>
              <a:gd name="connsiteX105" fmla="*/ 4065532 w 12192000"/>
              <a:gd name="connsiteY105" fmla="*/ 1855477 h 2237474"/>
              <a:gd name="connsiteX106" fmla="*/ 4028460 w 12192000"/>
              <a:gd name="connsiteY106" fmla="*/ 1855137 h 2237474"/>
              <a:gd name="connsiteX107" fmla="*/ 4002267 w 12192000"/>
              <a:gd name="connsiteY107" fmla="*/ 1852352 h 2237474"/>
              <a:gd name="connsiteX108" fmla="*/ 3931396 w 12192000"/>
              <a:gd name="connsiteY108" fmla="*/ 1858915 h 2237474"/>
              <a:gd name="connsiteX109" fmla="*/ 3812162 w 12192000"/>
              <a:gd name="connsiteY109" fmla="*/ 1875501 h 2237474"/>
              <a:gd name="connsiteX110" fmla="*/ 3729530 w 12192000"/>
              <a:gd name="connsiteY110" fmla="*/ 1864513 h 2237474"/>
              <a:gd name="connsiteX111" fmla="*/ 3680177 w 12192000"/>
              <a:gd name="connsiteY111" fmla="*/ 1881552 h 2237474"/>
              <a:gd name="connsiteX112" fmla="*/ 3567259 w 12192000"/>
              <a:gd name="connsiteY112" fmla="*/ 1893482 h 2237474"/>
              <a:gd name="connsiteX113" fmla="*/ 3405770 w 12192000"/>
              <a:gd name="connsiteY113" fmla="*/ 1904591 h 2237474"/>
              <a:gd name="connsiteX114" fmla="*/ 3280097 w 12192000"/>
              <a:gd name="connsiteY114" fmla="*/ 1919610 h 2237474"/>
              <a:gd name="connsiteX115" fmla="*/ 3123424 w 12192000"/>
              <a:gd name="connsiteY115" fmla="*/ 1952930 h 2237474"/>
              <a:gd name="connsiteX116" fmla="*/ 3009910 w 12192000"/>
              <a:gd name="connsiteY116" fmla="*/ 1957866 h 2237474"/>
              <a:gd name="connsiteX117" fmla="*/ 2995934 w 12192000"/>
              <a:gd name="connsiteY117" fmla="*/ 1967085 h 2237474"/>
              <a:gd name="connsiteX118" fmla="*/ 2980071 w 12192000"/>
              <a:gd name="connsiteY118" fmla="*/ 1972988 h 2237474"/>
              <a:gd name="connsiteX119" fmla="*/ 2978094 w 12192000"/>
              <a:gd name="connsiteY119" fmla="*/ 1972369 h 2237474"/>
              <a:gd name="connsiteX120" fmla="*/ 2942858 w 12192000"/>
              <a:gd name="connsiteY120" fmla="*/ 1981367 h 2237474"/>
              <a:gd name="connsiteX121" fmla="*/ 2875436 w 12192000"/>
              <a:gd name="connsiteY121" fmla="*/ 1996977 h 2237474"/>
              <a:gd name="connsiteX122" fmla="*/ 2874892 w 12192000"/>
              <a:gd name="connsiteY122" fmla="*/ 1996085 h 2237474"/>
              <a:gd name="connsiteX123" fmla="*/ 2864145 w 12192000"/>
              <a:gd name="connsiteY123" fmla="*/ 1994061 h 2237474"/>
              <a:gd name="connsiteX124" fmla="*/ 2843662 w 12192000"/>
              <a:gd name="connsiteY124" fmla="*/ 1992498 h 2237474"/>
              <a:gd name="connsiteX125" fmla="*/ 2796128 w 12192000"/>
              <a:gd name="connsiteY125" fmla="*/ 1976403 h 2237474"/>
              <a:gd name="connsiteX126" fmla="*/ 2756784 w 12192000"/>
              <a:gd name="connsiteY126" fmla="*/ 1985116 h 2237474"/>
              <a:gd name="connsiteX127" fmla="*/ 2748833 w 12192000"/>
              <a:gd name="connsiteY127" fmla="*/ 1986323 h 2237474"/>
              <a:gd name="connsiteX128" fmla="*/ 2748661 w 12192000"/>
              <a:gd name="connsiteY128" fmla="*/ 1986122 h 2237474"/>
              <a:gd name="connsiteX129" fmla="*/ 2740251 w 12192000"/>
              <a:gd name="connsiteY129" fmla="*/ 1986946 h 2237474"/>
              <a:gd name="connsiteX130" fmla="*/ 2718916 w 12192000"/>
              <a:gd name="connsiteY130" fmla="*/ 1990867 h 2237474"/>
              <a:gd name="connsiteX131" fmla="*/ 2713522 w 12192000"/>
              <a:gd name="connsiteY131" fmla="*/ 1990173 h 2237474"/>
              <a:gd name="connsiteX132" fmla="*/ 2680597 w 12192000"/>
              <a:gd name="connsiteY132" fmla="*/ 1984996 h 2237474"/>
              <a:gd name="connsiteX133" fmla="*/ 2578178 w 12192000"/>
              <a:gd name="connsiteY133" fmla="*/ 1990531 h 2237474"/>
              <a:gd name="connsiteX134" fmla="*/ 2476147 w 12192000"/>
              <a:gd name="connsiteY134" fmla="*/ 1998305 h 2237474"/>
              <a:gd name="connsiteX135" fmla="*/ 2373568 w 12192000"/>
              <a:gd name="connsiteY135" fmla="*/ 2003219 h 2237474"/>
              <a:gd name="connsiteX136" fmla="*/ 2321399 w 12192000"/>
              <a:gd name="connsiteY136" fmla="*/ 1989467 h 2237474"/>
              <a:gd name="connsiteX137" fmla="*/ 2315525 w 12192000"/>
              <a:gd name="connsiteY137" fmla="*/ 1989708 h 2237474"/>
              <a:gd name="connsiteX138" fmla="*/ 2300792 w 12192000"/>
              <a:gd name="connsiteY138" fmla="*/ 1994290 h 2237474"/>
              <a:gd name="connsiteX139" fmla="*/ 2295469 w 12192000"/>
              <a:gd name="connsiteY139" fmla="*/ 1996659 h 2237474"/>
              <a:gd name="connsiteX140" fmla="*/ 2287219 w 12192000"/>
              <a:gd name="connsiteY140" fmla="*/ 1998750 h 2237474"/>
              <a:gd name="connsiteX141" fmla="*/ 2286948 w 12192000"/>
              <a:gd name="connsiteY141" fmla="*/ 1998596 h 2237474"/>
              <a:gd name="connsiteX142" fmla="*/ 2243069 w 12192000"/>
              <a:gd name="connsiteY142" fmla="*/ 2015111 h 2237474"/>
              <a:gd name="connsiteX143" fmla="*/ 2186609 w 12192000"/>
              <a:gd name="connsiteY143" fmla="*/ 2008263 h 2237474"/>
              <a:gd name="connsiteX144" fmla="*/ 2164831 w 12192000"/>
              <a:gd name="connsiteY144" fmla="*/ 2010143 h 2237474"/>
              <a:gd name="connsiteX145" fmla="*/ 2152836 w 12192000"/>
              <a:gd name="connsiteY145" fmla="*/ 2010048 h 2237474"/>
              <a:gd name="connsiteX146" fmla="*/ 2117102 w 12192000"/>
              <a:gd name="connsiteY146" fmla="*/ 2023004 h 2237474"/>
              <a:gd name="connsiteX147" fmla="*/ 2111935 w 12192000"/>
              <a:gd name="connsiteY147" fmla="*/ 2023163 h 2237474"/>
              <a:gd name="connsiteX148" fmla="*/ 2089991 w 12192000"/>
              <a:gd name="connsiteY148" fmla="*/ 2034193 h 2237474"/>
              <a:gd name="connsiteX149" fmla="*/ 2058061 w 12192000"/>
              <a:gd name="connsiteY149" fmla="*/ 2047942 h 2237474"/>
              <a:gd name="connsiteX150" fmla="*/ 2055737 w 12192000"/>
              <a:gd name="connsiteY150" fmla="*/ 2047704 h 2237474"/>
              <a:gd name="connsiteX151" fmla="*/ 2042244 w 12192000"/>
              <a:gd name="connsiteY151" fmla="*/ 2055560 h 2237474"/>
              <a:gd name="connsiteX152" fmla="*/ 1976224 w 12192000"/>
              <a:gd name="connsiteY152" fmla="*/ 2074257 h 2237474"/>
              <a:gd name="connsiteX153" fmla="*/ 1877728 w 12192000"/>
              <a:gd name="connsiteY153" fmla="*/ 2101004 h 2237474"/>
              <a:gd name="connsiteX154" fmla="*/ 1759056 w 12192000"/>
              <a:gd name="connsiteY154" fmla="*/ 2125608 h 2237474"/>
              <a:gd name="connsiteX155" fmla="*/ 1637948 w 12192000"/>
              <a:gd name="connsiteY155" fmla="*/ 2172597 h 2237474"/>
              <a:gd name="connsiteX156" fmla="*/ 1434549 w 12192000"/>
              <a:gd name="connsiteY156" fmla="*/ 2234522 h 2237474"/>
              <a:gd name="connsiteX157" fmla="*/ 1398481 w 12192000"/>
              <a:gd name="connsiteY157" fmla="*/ 2237074 h 2237474"/>
              <a:gd name="connsiteX158" fmla="*/ 1398407 w 12192000"/>
              <a:gd name="connsiteY158" fmla="*/ 2237095 h 2237474"/>
              <a:gd name="connsiteX159" fmla="*/ 1370962 w 12192000"/>
              <a:gd name="connsiteY159" fmla="*/ 2237474 h 2237474"/>
              <a:gd name="connsiteX160" fmla="*/ 1356367 w 12192000"/>
              <a:gd name="connsiteY160" fmla="*/ 2235089 h 2237474"/>
              <a:gd name="connsiteX161" fmla="*/ 1324828 w 12192000"/>
              <a:gd name="connsiteY161" fmla="*/ 2231968 h 2237474"/>
              <a:gd name="connsiteX162" fmla="*/ 1297744 w 12192000"/>
              <a:gd name="connsiteY162" fmla="*/ 2235849 h 2237474"/>
              <a:gd name="connsiteX163" fmla="*/ 1286236 w 12192000"/>
              <a:gd name="connsiteY163" fmla="*/ 2233135 h 2237474"/>
              <a:gd name="connsiteX164" fmla="*/ 1283504 w 12192000"/>
              <a:gd name="connsiteY164" fmla="*/ 2233797 h 2237474"/>
              <a:gd name="connsiteX165" fmla="*/ 1279765 w 12192000"/>
              <a:gd name="connsiteY165" fmla="*/ 2229639 h 2237474"/>
              <a:gd name="connsiteX166" fmla="*/ 1195347 w 12192000"/>
              <a:gd name="connsiteY166" fmla="*/ 2212354 h 2237474"/>
              <a:gd name="connsiteX167" fmla="*/ 970251 w 12192000"/>
              <a:gd name="connsiteY167" fmla="*/ 2221029 h 2237474"/>
              <a:gd name="connsiteX168" fmla="*/ 812914 w 12192000"/>
              <a:gd name="connsiteY168" fmla="*/ 2202752 h 2237474"/>
              <a:gd name="connsiteX169" fmla="*/ 800195 w 12192000"/>
              <a:gd name="connsiteY169" fmla="*/ 2209407 h 2237474"/>
              <a:gd name="connsiteX170" fmla="*/ 784978 w 12192000"/>
              <a:gd name="connsiteY170" fmla="*/ 2212360 h 2237474"/>
              <a:gd name="connsiteX171" fmla="*/ 681987 w 12192000"/>
              <a:gd name="connsiteY171" fmla="*/ 2216757 h 2237474"/>
              <a:gd name="connsiteX172" fmla="*/ 669923 w 12192000"/>
              <a:gd name="connsiteY172" fmla="*/ 2211682 h 2237474"/>
              <a:gd name="connsiteX173" fmla="*/ 648680 w 12192000"/>
              <a:gd name="connsiteY173" fmla="*/ 2206229 h 2237474"/>
              <a:gd name="connsiteX174" fmla="*/ 597225 w 12192000"/>
              <a:gd name="connsiteY174" fmla="*/ 2180999 h 2237474"/>
              <a:gd name="connsiteX175" fmla="*/ 558449 w 12192000"/>
              <a:gd name="connsiteY175" fmla="*/ 2182346 h 2237474"/>
              <a:gd name="connsiteX176" fmla="*/ 550517 w 12192000"/>
              <a:gd name="connsiteY176" fmla="*/ 2182060 h 2237474"/>
              <a:gd name="connsiteX177" fmla="*/ 550309 w 12192000"/>
              <a:gd name="connsiteY177" fmla="*/ 2181825 h 2237474"/>
              <a:gd name="connsiteX178" fmla="*/ 541836 w 12192000"/>
              <a:gd name="connsiteY178" fmla="*/ 2181063 h 2237474"/>
              <a:gd name="connsiteX179" fmla="*/ 536057 w 12192000"/>
              <a:gd name="connsiteY179" fmla="*/ 2181537 h 2237474"/>
              <a:gd name="connsiteX180" fmla="*/ 520671 w 12192000"/>
              <a:gd name="connsiteY180" fmla="*/ 2180980 h 2237474"/>
              <a:gd name="connsiteX181" fmla="*/ 515024 w 12192000"/>
              <a:gd name="connsiteY181" fmla="*/ 2179258 h 2237474"/>
              <a:gd name="connsiteX182" fmla="*/ 512278 w 12192000"/>
              <a:gd name="connsiteY182" fmla="*/ 2176369 h 2237474"/>
              <a:gd name="connsiteX183" fmla="*/ 480419 w 12192000"/>
              <a:gd name="connsiteY183" fmla="*/ 2167807 h 2237474"/>
              <a:gd name="connsiteX184" fmla="*/ 413835 w 12192000"/>
              <a:gd name="connsiteY184" fmla="*/ 2156783 h 2237474"/>
              <a:gd name="connsiteX185" fmla="*/ 376513 w 12192000"/>
              <a:gd name="connsiteY185" fmla="*/ 2154014 h 2237474"/>
              <a:gd name="connsiteX186" fmla="*/ 273386 w 12192000"/>
              <a:gd name="connsiteY186" fmla="*/ 2142551 h 2237474"/>
              <a:gd name="connsiteX187" fmla="*/ 169207 w 12192000"/>
              <a:gd name="connsiteY187" fmla="*/ 2128100 h 2237474"/>
              <a:gd name="connsiteX188" fmla="*/ 93149 w 12192000"/>
              <a:gd name="connsiteY188" fmla="*/ 2105324 h 2237474"/>
              <a:gd name="connsiteX189" fmla="*/ 88109 w 12192000"/>
              <a:gd name="connsiteY189" fmla="*/ 2106704 h 2237474"/>
              <a:gd name="connsiteX190" fmla="*/ 80022 w 12192000"/>
              <a:gd name="connsiteY190" fmla="*/ 2107254 h 2237474"/>
              <a:gd name="connsiteX191" fmla="*/ 79717 w 12192000"/>
              <a:gd name="connsiteY191" fmla="*/ 2107046 h 2237474"/>
              <a:gd name="connsiteX192" fmla="*/ 72352 w 12192000"/>
              <a:gd name="connsiteY192" fmla="*/ 2107991 h 2237474"/>
              <a:gd name="connsiteX193" fmla="*/ 37645 w 12192000"/>
              <a:gd name="connsiteY193" fmla="*/ 2115401 h 2237474"/>
              <a:gd name="connsiteX194" fmla="*/ 4572 w 12192000"/>
              <a:gd name="connsiteY194" fmla="*/ 2111091 h 2237474"/>
              <a:gd name="connsiteX195" fmla="*/ 0 w 12192000"/>
              <a:gd name="connsiteY195" fmla="*/ 2110468 h 2237474"/>
              <a:gd name="connsiteX196" fmla="*/ 0 w 12192000"/>
              <a:gd name="connsiteY19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75879 w 12192000"/>
              <a:gd name="connsiteY55" fmla="*/ 1345646 h 2237474"/>
              <a:gd name="connsiteX56" fmla="*/ 7840612 w 12192000"/>
              <a:gd name="connsiteY56" fmla="*/ 1369373 h 2237474"/>
              <a:gd name="connsiteX57" fmla="*/ 7786819 w 12192000"/>
              <a:gd name="connsiteY57" fmla="*/ 1378970 h 2237474"/>
              <a:gd name="connsiteX58" fmla="*/ 7548172 w 12192000"/>
              <a:gd name="connsiteY58" fmla="*/ 1417460 h 2237474"/>
              <a:gd name="connsiteX59" fmla="*/ 7483437 w 12192000"/>
              <a:gd name="connsiteY59" fmla="*/ 1478152 h 2237474"/>
              <a:gd name="connsiteX60" fmla="*/ 7377870 w 12192000"/>
              <a:gd name="connsiteY60" fmla="*/ 1523319 h 2237474"/>
              <a:gd name="connsiteX61" fmla="*/ 7230737 w 12192000"/>
              <a:gd name="connsiteY61" fmla="*/ 1562633 h 2237474"/>
              <a:gd name="connsiteX62" fmla="*/ 7224458 w 12192000"/>
              <a:gd name="connsiteY62" fmla="*/ 1573008 h 2237474"/>
              <a:gd name="connsiteX63" fmla="*/ 7183121 w 12192000"/>
              <a:gd name="connsiteY63" fmla="*/ 1595162 h 2237474"/>
              <a:gd name="connsiteX64" fmla="*/ 7164601 w 12192000"/>
              <a:gd name="connsiteY64" fmla="*/ 1606490 h 2237474"/>
              <a:gd name="connsiteX65" fmla="*/ 7031309 w 12192000"/>
              <a:gd name="connsiteY65" fmla="*/ 1619451 h 2237474"/>
              <a:gd name="connsiteX66" fmla="*/ 6900177 w 12192000"/>
              <a:gd name="connsiteY66" fmla="*/ 1636016 h 2237474"/>
              <a:gd name="connsiteX67" fmla="*/ 6795372 w 12192000"/>
              <a:gd name="connsiteY67" fmla="*/ 1644845 h 2237474"/>
              <a:gd name="connsiteX68" fmla="*/ 6692251 w 12192000"/>
              <a:gd name="connsiteY68" fmla="*/ 1656357 h 2237474"/>
              <a:gd name="connsiteX69" fmla="*/ 6655235 w 12192000"/>
              <a:gd name="connsiteY69" fmla="*/ 1661869 h 2237474"/>
              <a:gd name="connsiteX70" fmla="*/ 6554894 w 12192000"/>
              <a:gd name="connsiteY70" fmla="*/ 1664428 h 2237474"/>
              <a:gd name="connsiteX71" fmla="*/ 6516595 w 12192000"/>
              <a:gd name="connsiteY71" fmla="*/ 1667475 h 2237474"/>
              <a:gd name="connsiteX72" fmla="*/ 6508541 w 12192000"/>
              <a:gd name="connsiteY72" fmla="*/ 1668757 h 2237474"/>
              <a:gd name="connsiteX73" fmla="*/ 6471012 w 12192000"/>
              <a:gd name="connsiteY73" fmla="*/ 1678604 h 2237474"/>
              <a:gd name="connsiteX74" fmla="*/ 6364035 w 12192000"/>
              <a:gd name="connsiteY74" fmla="*/ 1667683 h 2237474"/>
              <a:gd name="connsiteX75" fmla="*/ 6280959 w 12192000"/>
              <a:gd name="connsiteY75" fmla="*/ 1689329 h 2237474"/>
              <a:gd name="connsiteX76" fmla="*/ 6243319 w 12192000"/>
              <a:gd name="connsiteY76" fmla="*/ 1695560 h 2237474"/>
              <a:gd name="connsiteX77" fmla="*/ 6098321 w 12192000"/>
              <a:gd name="connsiteY77" fmla="*/ 1721646 h 2237474"/>
              <a:gd name="connsiteX78" fmla="*/ 5880652 w 12192000"/>
              <a:gd name="connsiteY78" fmla="*/ 1779643 h 2237474"/>
              <a:gd name="connsiteX79" fmla="*/ 5785959 w 12192000"/>
              <a:gd name="connsiteY79" fmla="*/ 1775307 h 2237474"/>
              <a:gd name="connsiteX80" fmla="*/ 5643534 w 12192000"/>
              <a:gd name="connsiteY80" fmla="*/ 1802919 h 2237474"/>
              <a:gd name="connsiteX81" fmla="*/ 5518799 w 12192000"/>
              <a:gd name="connsiteY81" fmla="*/ 1818312 h 2237474"/>
              <a:gd name="connsiteX82" fmla="*/ 5505014 w 12192000"/>
              <a:gd name="connsiteY82" fmla="*/ 1819259 h 2237474"/>
              <a:gd name="connsiteX83" fmla="*/ 5453307 w 12192000"/>
              <a:gd name="connsiteY83" fmla="*/ 1815450 h 2237474"/>
              <a:gd name="connsiteX84" fmla="*/ 5221533 w 12192000"/>
              <a:gd name="connsiteY84" fmla="*/ 1846950 h 2237474"/>
              <a:gd name="connsiteX85" fmla="*/ 5149802 w 12192000"/>
              <a:gd name="connsiteY85" fmla="*/ 1844846 h 2237474"/>
              <a:gd name="connsiteX86" fmla="*/ 5114927 w 12192000"/>
              <a:gd name="connsiteY86" fmla="*/ 1847827 h 2237474"/>
              <a:gd name="connsiteX87" fmla="*/ 5108970 w 12192000"/>
              <a:gd name="connsiteY87" fmla="*/ 1847935 h 2237474"/>
              <a:gd name="connsiteX88" fmla="*/ 5067961 w 12192000"/>
              <a:gd name="connsiteY88" fmla="*/ 1845917 h 2237474"/>
              <a:gd name="connsiteX89" fmla="*/ 5007075 w 12192000"/>
              <a:gd name="connsiteY89" fmla="*/ 1838626 h 2237474"/>
              <a:gd name="connsiteX90" fmla="*/ 4944087 w 12192000"/>
              <a:gd name="connsiteY90" fmla="*/ 1823332 h 2237474"/>
              <a:gd name="connsiteX91" fmla="*/ 4907662 w 12192000"/>
              <a:gd name="connsiteY91" fmla="*/ 1816900 h 2237474"/>
              <a:gd name="connsiteX92" fmla="*/ 4882386 w 12192000"/>
              <a:gd name="connsiteY92" fmla="*/ 1809844 h 2237474"/>
              <a:gd name="connsiteX93" fmla="*/ 4811440 w 12192000"/>
              <a:gd name="connsiteY93" fmla="*/ 1804655 h 2237474"/>
              <a:gd name="connsiteX94" fmla="*/ 4691075 w 12192000"/>
              <a:gd name="connsiteY94" fmla="*/ 1801389 h 2237474"/>
              <a:gd name="connsiteX95" fmla="*/ 4611738 w 12192000"/>
              <a:gd name="connsiteY95" fmla="*/ 1776964 h 2237474"/>
              <a:gd name="connsiteX96" fmla="*/ 4560070 w 12192000"/>
              <a:gd name="connsiteY96" fmla="*/ 1785640 h 2237474"/>
              <a:gd name="connsiteX97" fmla="*/ 4536503 w 12192000"/>
              <a:gd name="connsiteY97" fmla="*/ 1785334 h 2237474"/>
              <a:gd name="connsiteX98" fmla="*/ 4513724 w 12192000"/>
              <a:gd name="connsiteY98" fmla="*/ 1791996 h 2237474"/>
              <a:gd name="connsiteX99" fmla="*/ 4459810 w 12192000"/>
              <a:gd name="connsiteY99" fmla="*/ 1797886 h 2237474"/>
              <a:gd name="connsiteX100" fmla="*/ 4379064 w 12192000"/>
              <a:gd name="connsiteY100" fmla="*/ 1817177 h 2237474"/>
              <a:gd name="connsiteX101" fmla="*/ 4290981 w 12192000"/>
              <a:gd name="connsiteY101" fmla="*/ 1839677 h 2237474"/>
              <a:gd name="connsiteX102" fmla="*/ 4238372 w 12192000"/>
              <a:gd name="connsiteY102" fmla="*/ 1851480 h 2237474"/>
              <a:gd name="connsiteX103" fmla="*/ 4232517 w 12192000"/>
              <a:gd name="connsiteY103" fmla="*/ 1852567 h 2237474"/>
              <a:gd name="connsiteX104" fmla="*/ 4191732 w 12192000"/>
              <a:gd name="connsiteY104" fmla="*/ 1857328 h 2237474"/>
              <a:gd name="connsiteX105" fmla="*/ 4065532 w 12192000"/>
              <a:gd name="connsiteY105" fmla="*/ 1855477 h 2237474"/>
              <a:gd name="connsiteX106" fmla="*/ 4028460 w 12192000"/>
              <a:gd name="connsiteY106" fmla="*/ 1855137 h 2237474"/>
              <a:gd name="connsiteX107" fmla="*/ 4002267 w 12192000"/>
              <a:gd name="connsiteY107" fmla="*/ 1852352 h 2237474"/>
              <a:gd name="connsiteX108" fmla="*/ 3931396 w 12192000"/>
              <a:gd name="connsiteY108" fmla="*/ 1858915 h 2237474"/>
              <a:gd name="connsiteX109" fmla="*/ 3812162 w 12192000"/>
              <a:gd name="connsiteY109" fmla="*/ 1875501 h 2237474"/>
              <a:gd name="connsiteX110" fmla="*/ 3729530 w 12192000"/>
              <a:gd name="connsiteY110" fmla="*/ 1864513 h 2237474"/>
              <a:gd name="connsiteX111" fmla="*/ 3680177 w 12192000"/>
              <a:gd name="connsiteY111" fmla="*/ 1881552 h 2237474"/>
              <a:gd name="connsiteX112" fmla="*/ 3567259 w 12192000"/>
              <a:gd name="connsiteY112" fmla="*/ 1893482 h 2237474"/>
              <a:gd name="connsiteX113" fmla="*/ 3405770 w 12192000"/>
              <a:gd name="connsiteY113" fmla="*/ 1904591 h 2237474"/>
              <a:gd name="connsiteX114" fmla="*/ 3280097 w 12192000"/>
              <a:gd name="connsiteY114" fmla="*/ 1919610 h 2237474"/>
              <a:gd name="connsiteX115" fmla="*/ 3123424 w 12192000"/>
              <a:gd name="connsiteY115" fmla="*/ 1952930 h 2237474"/>
              <a:gd name="connsiteX116" fmla="*/ 3009910 w 12192000"/>
              <a:gd name="connsiteY116" fmla="*/ 1957866 h 2237474"/>
              <a:gd name="connsiteX117" fmla="*/ 2995934 w 12192000"/>
              <a:gd name="connsiteY117" fmla="*/ 1967085 h 2237474"/>
              <a:gd name="connsiteX118" fmla="*/ 2980071 w 12192000"/>
              <a:gd name="connsiteY118" fmla="*/ 1972988 h 2237474"/>
              <a:gd name="connsiteX119" fmla="*/ 2978094 w 12192000"/>
              <a:gd name="connsiteY119" fmla="*/ 1972369 h 2237474"/>
              <a:gd name="connsiteX120" fmla="*/ 2942858 w 12192000"/>
              <a:gd name="connsiteY120" fmla="*/ 1981367 h 2237474"/>
              <a:gd name="connsiteX121" fmla="*/ 2875436 w 12192000"/>
              <a:gd name="connsiteY121" fmla="*/ 1996977 h 2237474"/>
              <a:gd name="connsiteX122" fmla="*/ 2874892 w 12192000"/>
              <a:gd name="connsiteY122" fmla="*/ 1996085 h 2237474"/>
              <a:gd name="connsiteX123" fmla="*/ 2864145 w 12192000"/>
              <a:gd name="connsiteY123" fmla="*/ 1994061 h 2237474"/>
              <a:gd name="connsiteX124" fmla="*/ 2843662 w 12192000"/>
              <a:gd name="connsiteY124" fmla="*/ 1992498 h 2237474"/>
              <a:gd name="connsiteX125" fmla="*/ 2796128 w 12192000"/>
              <a:gd name="connsiteY125" fmla="*/ 1976403 h 2237474"/>
              <a:gd name="connsiteX126" fmla="*/ 2756784 w 12192000"/>
              <a:gd name="connsiteY126" fmla="*/ 1985116 h 2237474"/>
              <a:gd name="connsiteX127" fmla="*/ 2748833 w 12192000"/>
              <a:gd name="connsiteY127" fmla="*/ 1986323 h 2237474"/>
              <a:gd name="connsiteX128" fmla="*/ 2748661 w 12192000"/>
              <a:gd name="connsiteY128" fmla="*/ 1986122 h 2237474"/>
              <a:gd name="connsiteX129" fmla="*/ 2740251 w 12192000"/>
              <a:gd name="connsiteY129" fmla="*/ 1986946 h 2237474"/>
              <a:gd name="connsiteX130" fmla="*/ 2718916 w 12192000"/>
              <a:gd name="connsiteY130" fmla="*/ 1990867 h 2237474"/>
              <a:gd name="connsiteX131" fmla="*/ 2713522 w 12192000"/>
              <a:gd name="connsiteY131" fmla="*/ 1990173 h 2237474"/>
              <a:gd name="connsiteX132" fmla="*/ 2680597 w 12192000"/>
              <a:gd name="connsiteY132" fmla="*/ 1984996 h 2237474"/>
              <a:gd name="connsiteX133" fmla="*/ 2578178 w 12192000"/>
              <a:gd name="connsiteY133" fmla="*/ 1990531 h 2237474"/>
              <a:gd name="connsiteX134" fmla="*/ 2476147 w 12192000"/>
              <a:gd name="connsiteY134" fmla="*/ 1998305 h 2237474"/>
              <a:gd name="connsiteX135" fmla="*/ 2373568 w 12192000"/>
              <a:gd name="connsiteY135" fmla="*/ 2003219 h 2237474"/>
              <a:gd name="connsiteX136" fmla="*/ 2321399 w 12192000"/>
              <a:gd name="connsiteY136" fmla="*/ 1989467 h 2237474"/>
              <a:gd name="connsiteX137" fmla="*/ 2315525 w 12192000"/>
              <a:gd name="connsiteY137" fmla="*/ 1989708 h 2237474"/>
              <a:gd name="connsiteX138" fmla="*/ 2300792 w 12192000"/>
              <a:gd name="connsiteY138" fmla="*/ 1994290 h 2237474"/>
              <a:gd name="connsiteX139" fmla="*/ 2295469 w 12192000"/>
              <a:gd name="connsiteY139" fmla="*/ 1996659 h 2237474"/>
              <a:gd name="connsiteX140" fmla="*/ 2287219 w 12192000"/>
              <a:gd name="connsiteY140" fmla="*/ 1998750 h 2237474"/>
              <a:gd name="connsiteX141" fmla="*/ 2286948 w 12192000"/>
              <a:gd name="connsiteY141" fmla="*/ 1998596 h 2237474"/>
              <a:gd name="connsiteX142" fmla="*/ 2243069 w 12192000"/>
              <a:gd name="connsiteY142" fmla="*/ 2015111 h 2237474"/>
              <a:gd name="connsiteX143" fmla="*/ 2186609 w 12192000"/>
              <a:gd name="connsiteY143" fmla="*/ 2008263 h 2237474"/>
              <a:gd name="connsiteX144" fmla="*/ 2164831 w 12192000"/>
              <a:gd name="connsiteY144" fmla="*/ 2010143 h 2237474"/>
              <a:gd name="connsiteX145" fmla="*/ 2152836 w 12192000"/>
              <a:gd name="connsiteY145" fmla="*/ 2010048 h 2237474"/>
              <a:gd name="connsiteX146" fmla="*/ 2117102 w 12192000"/>
              <a:gd name="connsiteY146" fmla="*/ 2023004 h 2237474"/>
              <a:gd name="connsiteX147" fmla="*/ 2111935 w 12192000"/>
              <a:gd name="connsiteY147" fmla="*/ 2023163 h 2237474"/>
              <a:gd name="connsiteX148" fmla="*/ 2089991 w 12192000"/>
              <a:gd name="connsiteY148" fmla="*/ 2034193 h 2237474"/>
              <a:gd name="connsiteX149" fmla="*/ 2058061 w 12192000"/>
              <a:gd name="connsiteY149" fmla="*/ 2047942 h 2237474"/>
              <a:gd name="connsiteX150" fmla="*/ 2055737 w 12192000"/>
              <a:gd name="connsiteY150" fmla="*/ 2047704 h 2237474"/>
              <a:gd name="connsiteX151" fmla="*/ 2042244 w 12192000"/>
              <a:gd name="connsiteY151" fmla="*/ 2055560 h 2237474"/>
              <a:gd name="connsiteX152" fmla="*/ 1976224 w 12192000"/>
              <a:gd name="connsiteY152" fmla="*/ 2074257 h 2237474"/>
              <a:gd name="connsiteX153" fmla="*/ 1877728 w 12192000"/>
              <a:gd name="connsiteY153" fmla="*/ 2101004 h 2237474"/>
              <a:gd name="connsiteX154" fmla="*/ 1759056 w 12192000"/>
              <a:gd name="connsiteY154" fmla="*/ 2125608 h 2237474"/>
              <a:gd name="connsiteX155" fmla="*/ 1637948 w 12192000"/>
              <a:gd name="connsiteY155" fmla="*/ 2172597 h 2237474"/>
              <a:gd name="connsiteX156" fmla="*/ 1434549 w 12192000"/>
              <a:gd name="connsiteY156" fmla="*/ 2234522 h 2237474"/>
              <a:gd name="connsiteX157" fmla="*/ 1398481 w 12192000"/>
              <a:gd name="connsiteY157" fmla="*/ 2237074 h 2237474"/>
              <a:gd name="connsiteX158" fmla="*/ 1398407 w 12192000"/>
              <a:gd name="connsiteY158" fmla="*/ 2237095 h 2237474"/>
              <a:gd name="connsiteX159" fmla="*/ 1370962 w 12192000"/>
              <a:gd name="connsiteY159" fmla="*/ 2237474 h 2237474"/>
              <a:gd name="connsiteX160" fmla="*/ 1356367 w 12192000"/>
              <a:gd name="connsiteY160" fmla="*/ 2235089 h 2237474"/>
              <a:gd name="connsiteX161" fmla="*/ 1324828 w 12192000"/>
              <a:gd name="connsiteY161" fmla="*/ 2231968 h 2237474"/>
              <a:gd name="connsiteX162" fmla="*/ 1297744 w 12192000"/>
              <a:gd name="connsiteY162" fmla="*/ 2235849 h 2237474"/>
              <a:gd name="connsiteX163" fmla="*/ 1286236 w 12192000"/>
              <a:gd name="connsiteY163" fmla="*/ 2233135 h 2237474"/>
              <a:gd name="connsiteX164" fmla="*/ 1283504 w 12192000"/>
              <a:gd name="connsiteY164" fmla="*/ 2233797 h 2237474"/>
              <a:gd name="connsiteX165" fmla="*/ 1279765 w 12192000"/>
              <a:gd name="connsiteY165" fmla="*/ 2229639 h 2237474"/>
              <a:gd name="connsiteX166" fmla="*/ 1195347 w 12192000"/>
              <a:gd name="connsiteY166" fmla="*/ 2212354 h 2237474"/>
              <a:gd name="connsiteX167" fmla="*/ 970251 w 12192000"/>
              <a:gd name="connsiteY167" fmla="*/ 2221029 h 2237474"/>
              <a:gd name="connsiteX168" fmla="*/ 812914 w 12192000"/>
              <a:gd name="connsiteY168" fmla="*/ 2202752 h 2237474"/>
              <a:gd name="connsiteX169" fmla="*/ 800195 w 12192000"/>
              <a:gd name="connsiteY169" fmla="*/ 2209407 h 2237474"/>
              <a:gd name="connsiteX170" fmla="*/ 784978 w 12192000"/>
              <a:gd name="connsiteY170" fmla="*/ 2212360 h 2237474"/>
              <a:gd name="connsiteX171" fmla="*/ 681987 w 12192000"/>
              <a:gd name="connsiteY171" fmla="*/ 2216757 h 2237474"/>
              <a:gd name="connsiteX172" fmla="*/ 669923 w 12192000"/>
              <a:gd name="connsiteY172" fmla="*/ 2211682 h 2237474"/>
              <a:gd name="connsiteX173" fmla="*/ 648680 w 12192000"/>
              <a:gd name="connsiteY173" fmla="*/ 2206229 h 2237474"/>
              <a:gd name="connsiteX174" fmla="*/ 597225 w 12192000"/>
              <a:gd name="connsiteY174" fmla="*/ 2180999 h 2237474"/>
              <a:gd name="connsiteX175" fmla="*/ 558449 w 12192000"/>
              <a:gd name="connsiteY175" fmla="*/ 2182346 h 2237474"/>
              <a:gd name="connsiteX176" fmla="*/ 550517 w 12192000"/>
              <a:gd name="connsiteY176" fmla="*/ 2182060 h 2237474"/>
              <a:gd name="connsiteX177" fmla="*/ 550309 w 12192000"/>
              <a:gd name="connsiteY177" fmla="*/ 2181825 h 2237474"/>
              <a:gd name="connsiteX178" fmla="*/ 541836 w 12192000"/>
              <a:gd name="connsiteY178" fmla="*/ 2181063 h 2237474"/>
              <a:gd name="connsiteX179" fmla="*/ 536057 w 12192000"/>
              <a:gd name="connsiteY179" fmla="*/ 2181537 h 2237474"/>
              <a:gd name="connsiteX180" fmla="*/ 520671 w 12192000"/>
              <a:gd name="connsiteY180" fmla="*/ 2180980 h 2237474"/>
              <a:gd name="connsiteX181" fmla="*/ 515024 w 12192000"/>
              <a:gd name="connsiteY181" fmla="*/ 2179258 h 2237474"/>
              <a:gd name="connsiteX182" fmla="*/ 512278 w 12192000"/>
              <a:gd name="connsiteY182" fmla="*/ 2176369 h 2237474"/>
              <a:gd name="connsiteX183" fmla="*/ 480419 w 12192000"/>
              <a:gd name="connsiteY183" fmla="*/ 2167807 h 2237474"/>
              <a:gd name="connsiteX184" fmla="*/ 413835 w 12192000"/>
              <a:gd name="connsiteY184" fmla="*/ 2156783 h 2237474"/>
              <a:gd name="connsiteX185" fmla="*/ 376513 w 12192000"/>
              <a:gd name="connsiteY185" fmla="*/ 2154014 h 2237474"/>
              <a:gd name="connsiteX186" fmla="*/ 273386 w 12192000"/>
              <a:gd name="connsiteY186" fmla="*/ 2142551 h 2237474"/>
              <a:gd name="connsiteX187" fmla="*/ 169207 w 12192000"/>
              <a:gd name="connsiteY187" fmla="*/ 2128100 h 2237474"/>
              <a:gd name="connsiteX188" fmla="*/ 93149 w 12192000"/>
              <a:gd name="connsiteY188" fmla="*/ 2105324 h 2237474"/>
              <a:gd name="connsiteX189" fmla="*/ 88109 w 12192000"/>
              <a:gd name="connsiteY189" fmla="*/ 2106704 h 2237474"/>
              <a:gd name="connsiteX190" fmla="*/ 80022 w 12192000"/>
              <a:gd name="connsiteY190" fmla="*/ 2107254 h 2237474"/>
              <a:gd name="connsiteX191" fmla="*/ 79717 w 12192000"/>
              <a:gd name="connsiteY191" fmla="*/ 2107046 h 2237474"/>
              <a:gd name="connsiteX192" fmla="*/ 72352 w 12192000"/>
              <a:gd name="connsiteY192" fmla="*/ 2107991 h 2237474"/>
              <a:gd name="connsiteX193" fmla="*/ 37645 w 12192000"/>
              <a:gd name="connsiteY193" fmla="*/ 2115401 h 2237474"/>
              <a:gd name="connsiteX194" fmla="*/ 4572 w 12192000"/>
              <a:gd name="connsiteY194" fmla="*/ 2111091 h 2237474"/>
              <a:gd name="connsiteX195" fmla="*/ 0 w 12192000"/>
              <a:gd name="connsiteY195" fmla="*/ 2110468 h 2237474"/>
              <a:gd name="connsiteX196" fmla="*/ 0 w 12192000"/>
              <a:gd name="connsiteY19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40612 w 12192000"/>
              <a:gd name="connsiteY55" fmla="*/ 1369373 h 2237474"/>
              <a:gd name="connsiteX56" fmla="*/ 7786819 w 12192000"/>
              <a:gd name="connsiteY56" fmla="*/ 1378970 h 2237474"/>
              <a:gd name="connsiteX57" fmla="*/ 7548172 w 12192000"/>
              <a:gd name="connsiteY57" fmla="*/ 1417460 h 2237474"/>
              <a:gd name="connsiteX58" fmla="*/ 7483437 w 12192000"/>
              <a:gd name="connsiteY58" fmla="*/ 1478152 h 2237474"/>
              <a:gd name="connsiteX59" fmla="*/ 7377870 w 12192000"/>
              <a:gd name="connsiteY59" fmla="*/ 1523319 h 2237474"/>
              <a:gd name="connsiteX60" fmla="*/ 7230737 w 12192000"/>
              <a:gd name="connsiteY60" fmla="*/ 1562633 h 2237474"/>
              <a:gd name="connsiteX61" fmla="*/ 7224458 w 12192000"/>
              <a:gd name="connsiteY61" fmla="*/ 1573008 h 2237474"/>
              <a:gd name="connsiteX62" fmla="*/ 7183121 w 12192000"/>
              <a:gd name="connsiteY62" fmla="*/ 1595162 h 2237474"/>
              <a:gd name="connsiteX63" fmla="*/ 7164601 w 12192000"/>
              <a:gd name="connsiteY63" fmla="*/ 1606490 h 2237474"/>
              <a:gd name="connsiteX64" fmla="*/ 7031309 w 12192000"/>
              <a:gd name="connsiteY64" fmla="*/ 1619451 h 2237474"/>
              <a:gd name="connsiteX65" fmla="*/ 6900177 w 12192000"/>
              <a:gd name="connsiteY65" fmla="*/ 1636016 h 2237474"/>
              <a:gd name="connsiteX66" fmla="*/ 6795372 w 12192000"/>
              <a:gd name="connsiteY66" fmla="*/ 1644845 h 2237474"/>
              <a:gd name="connsiteX67" fmla="*/ 6692251 w 12192000"/>
              <a:gd name="connsiteY67" fmla="*/ 1656357 h 2237474"/>
              <a:gd name="connsiteX68" fmla="*/ 6655235 w 12192000"/>
              <a:gd name="connsiteY68" fmla="*/ 1661869 h 2237474"/>
              <a:gd name="connsiteX69" fmla="*/ 6554894 w 12192000"/>
              <a:gd name="connsiteY69" fmla="*/ 1664428 h 2237474"/>
              <a:gd name="connsiteX70" fmla="*/ 6516595 w 12192000"/>
              <a:gd name="connsiteY70" fmla="*/ 1667475 h 2237474"/>
              <a:gd name="connsiteX71" fmla="*/ 6508541 w 12192000"/>
              <a:gd name="connsiteY71" fmla="*/ 1668757 h 2237474"/>
              <a:gd name="connsiteX72" fmla="*/ 6471012 w 12192000"/>
              <a:gd name="connsiteY72" fmla="*/ 1678604 h 2237474"/>
              <a:gd name="connsiteX73" fmla="*/ 6364035 w 12192000"/>
              <a:gd name="connsiteY73" fmla="*/ 1667683 h 2237474"/>
              <a:gd name="connsiteX74" fmla="*/ 6280959 w 12192000"/>
              <a:gd name="connsiteY74" fmla="*/ 1689329 h 2237474"/>
              <a:gd name="connsiteX75" fmla="*/ 6243319 w 12192000"/>
              <a:gd name="connsiteY75" fmla="*/ 1695560 h 2237474"/>
              <a:gd name="connsiteX76" fmla="*/ 6098321 w 12192000"/>
              <a:gd name="connsiteY76" fmla="*/ 1721646 h 2237474"/>
              <a:gd name="connsiteX77" fmla="*/ 5880652 w 12192000"/>
              <a:gd name="connsiteY77" fmla="*/ 1779643 h 2237474"/>
              <a:gd name="connsiteX78" fmla="*/ 5785959 w 12192000"/>
              <a:gd name="connsiteY78" fmla="*/ 1775307 h 2237474"/>
              <a:gd name="connsiteX79" fmla="*/ 5643534 w 12192000"/>
              <a:gd name="connsiteY79" fmla="*/ 1802919 h 2237474"/>
              <a:gd name="connsiteX80" fmla="*/ 5518799 w 12192000"/>
              <a:gd name="connsiteY80" fmla="*/ 1818312 h 2237474"/>
              <a:gd name="connsiteX81" fmla="*/ 5505014 w 12192000"/>
              <a:gd name="connsiteY81" fmla="*/ 1819259 h 2237474"/>
              <a:gd name="connsiteX82" fmla="*/ 5453307 w 12192000"/>
              <a:gd name="connsiteY82" fmla="*/ 1815450 h 2237474"/>
              <a:gd name="connsiteX83" fmla="*/ 5221533 w 12192000"/>
              <a:gd name="connsiteY83" fmla="*/ 1846950 h 2237474"/>
              <a:gd name="connsiteX84" fmla="*/ 5149802 w 12192000"/>
              <a:gd name="connsiteY84" fmla="*/ 1844846 h 2237474"/>
              <a:gd name="connsiteX85" fmla="*/ 5114927 w 12192000"/>
              <a:gd name="connsiteY85" fmla="*/ 1847827 h 2237474"/>
              <a:gd name="connsiteX86" fmla="*/ 5108970 w 12192000"/>
              <a:gd name="connsiteY86" fmla="*/ 1847935 h 2237474"/>
              <a:gd name="connsiteX87" fmla="*/ 5067961 w 12192000"/>
              <a:gd name="connsiteY87" fmla="*/ 1845917 h 2237474"/>
              <a:gd name="connsiteX88" fmla="*/ 5007075 w 12192000"/>
              <a:gd name="connsiteY88" fmla="*/ 1838626 h 2237474"/>
              <a:gd name="connsiteX89" fmla="*/ 4944087 w 12192000"/>
              <a:gd name="connsiteY89" fmla="*/ 1823332 h 2237474"/>
              <a:gd name="connsiteX90" fmla="*/ 4907662 w 12192000"/>
              <a:gd name="connsiteY90" fmla="*/ 1816900 h 2237474"/>
              <a:gd name="connsiteX91" fmla="*/ 4882386 w 12192000"/>
              <a:gd name="connsiteY91" fmla="*/ 1809844 h 2237474"/>
              <a:gd name="connsiteX92" fmla="*/ 4811440 w 12192000"/>
              <a:gd name="connsiteY92" fmla="*/ 1804655 h 2237474"/>
              <a:gd name="connsiteX93" fmla="*/ 4691075 w 12192000"/>
              <a:gd name="connsiteY93" fmla="*/ 1801389 h 2237474"/>
              <a:gd name="connsiteX94" fmla="*/ 4611738 w 12192000"/>
              <a:gd name="connsiteY94" fmla="*/ 1776964 h 2237474"/>
              <a:gd name="connsiteX95" fmla="*/ 4560070 w 12192000"/>
              <a:gd name="connsiteY95" fmla="*/ 1785640 h 2237474"/>
              <a:gd name="connsiteX96" fmla="*/ 4536503 w 12192000"/>
              <a:gd name="connsiteY96" fmla="*/ 1785334 h 2237474"/>
              <a:gd name="connsiteX97" fmla="*/ 4513724 w 12192000"/>
              <a:gd name="connsiteY97" fmla="*/ 1791996 h 2237474"/>
              <a:gd name="connsiteX98" fmla="*/ 4459810 w 12192000"/>
              <a:gd name="connsiteY98" fmla="*/ 1797886 h 2237474"/>
              <a:gd name="connsiteX99" fmla="*/ 4379064 w 12192000"/>
              <a:gd name="connsiteY99" fmla="*/ 1817177 h 2237474"/>
              <a:gd name="connsiteX100" fmla="*/ 4290981 w 12192000"/>
              <a:gd name="connsiteY100" fmla="*/ 1839677 h 2237474"/>
              <a:gd name="connsiteX101" fmla="*/ 4238372 w 12192000"/>
              <a:gd name="connsiteY101" fmla="*/ 1851480 h 2237474"/>
              <a:gd name="connsiteX102" fmla="*/ 4232517 w 12192000"/>
              <a:gd name="connsiteY102" fmla="*/ 1852567 h 2237474"/>
              <a:gd name="connsiteX103" fmla="*/ 4191732 w 12192000"/>
              <a:gd name="connsiteY103" fmla="*/ 1857328 h 2237474"/>
              <a:gd name="connsiteX104" fmla="*/ 4065532 w 12192000"/>
              <a:gd name="connsiteY104" fmla="*/ 1855477 h 2237474"/>
              <a:gd name="connsiteX105" fmla="*/ 4028460 w 12192000"/>
              <a:gd name="connsiteY105" fmla="*/ 1855137 h 2237474"/>
              <a:gd name="connsiteX106" fmla="*/ 4002267 w 12192000"/>
              <a:gd name="connsiteY106" fmla="*/ 1852352 h 2237474"/>
              <a:gd name="connsiteX107" fmla="*/ 3931396 w 12192000"/>
              <a:gd name="connsiteY107" fmla="*/ 1858915 h 2237474"/>
              <a:gd name="connsiteX108" fmla="*/ 3812162 w 12192000"/>
              <a:gd name="connsiteY108" fmla="*/ 1875501 h 2237474"/>
              <a:gd name="connsiteX109" fmla="*/ 3729530 w 12192000"/>
              <a:gd name="connsiteY109" fmla="*/ 1864513 h 2237474"/>
              <a:gd name="connsiteX110" fmla="*/ 3680177 w 12192000"/>
              <a:gd name="connsiteY110" fmla="*/ 1881552 h 2237474"/>
              <a:gd name="connsiteX111" fmla="*/ 3567259 w 12192000"/>
              <a:gd name="connsiteY111" fmla="*/ 1893482 h 2237474"/>
              <a:gd name="connsiteX112" fmla="*/ 3405770 w 12192000"/>
              <a:gd name="connsiteY112" fmla="*/ 1904591 h 2237474"/>
              <a:gd name="connsiteX113" fmla="*/ 3280097 w 12192000"/>
              <a:gd name="connsiteY113" fmla="*/ 1919610 h 2237474"/>
              <a:gd name="connsiteX114" fmla="*/ 3123424 w 12192000"/>
              <a:gd name="connsiteY114" fmla="*/ 1952930 h 2237474"/>
              <a:gd name="connsiteX115" fmla="*/ 3009910 w 12192000"/>
              <a:gd name="connsiteY115" fmla="*/ 1957866 h 2237474"/>
              <a:gd name="connsiteX116" fmla="*/ 2995934 w 12192000"/>
              <a:gd name="connsiteY116" fmla="*/ 1967085 h 2237474"/>
              <a:gd name="connsiteX117" fmla="*/ 2980071 w 12192000"/>
              <a:gd name="connsiteY117" fmla="*/ 1972988 h 2237474"/>
              <a:gd name="connsiteX118" fmla="*/ 2978094 w 12192000"/>
              <a:gd name="connsiteY118" fmla="*/ 1972369 h 2237474"/>
              <a:gd name="connsiteX119" fmla="*/ 2942858 w 12192000"/>
              <a:gd name="connsiteY119" fmla="*/ 1981367 h 2237474"/>
              <a:gd name="connsiteX120" fmla="*/ 2875436 w 12192000"/>
              <a:gd name="connsiteY120" fmla="*/ 1996977 h 2237474"/>
              <a:gd name="connsiteX121" fmla="*/ 2874892 w 12192000"/>
              <a:gd name="connsiteY121" fmla="*/ 1996085 h 2237474"/>
              <a:gd name="connsiteX122" fmla="*/ 2864145 w 12192000"/>
              <a:gd name="connsiteY122" fmla="*/ 1994061 h 2237474"/>
              <a:gd name="connsiteX123" fmla="*/ 2843662 w 12192000"/>
              <a:gd name="connsiteY123" fmla="*/ 1992498 h 2237474"/>
              <a:gd name="connsiteX124" fmla="*/ 2796128 w 12192000"/>
              <a:gd name="connsiteY124" fmla="*/ 1976403 h 2237474"/>
              <a:gd name="connsiteX125" fmla="*/ 2756784 w 12192000"/>
              <a:gd name="connsiteY125" fmla="*/ 1985116 h 2237474"/>
              <a:gd name="connsiteX126" fmla="*/ 2748833 w 12192000"/>
              <a:gd name="connsiteY126" fmla="*/ 1986323 h 2237474"/>
              <a:gd name="connsiteX127" fmla="*/ 2748661 w 12192000"/>
              <a:gd name="connsiteY127" fmla="*/ 1986122 h 2237474"/>
              <a:gd name="connsiteX128" fmla="*/ 2740251 w 12192000"/>
              <a:gd name="connsiteY128" fmla="*/ 1986946 h 2237474"/>
              <a:gd name="connsiteX129" fmla="*/ 2718916 w 12192000"/>
              <a:gd name="connsiteY129" fmla="*/ 1990867 h 2237474"/>
              <a:gd name="connsiteX130" fmla="*/ 2713522 w 12192000"/>
              <a:gd name="connsiteY130" fmla="*/ 1990173 h 2237474"/>
              <a:gd name="connsiteX131" fmla="*/ 2680597 w 12192000"/>
              <a:gd name="connsiteY131" fmla="*/ 1984996 h 2237474"/>
              <a:gd name="connsiteX132" fmla="*/ 2578178 w 12192000"/>
              <a:gd name="connsiteY132" fmla="*/ 1990531 h 2237474"/>
              <a:gd name="connsiteX133" fmla="*/ 2476147 w 12192000"/>
              <a:gd name="connsiteY133" fmla="*/ 1998305 h 2237474"/>
              <a:gd name="connsiteX134" fmla="*/ 2373568 w 12192000"/>
              <a:gd name="connsiteY134" fmla="*/ 2003219 h 2237474"/>
              <a:gd name="connsiteX135" fmla="*/ 2321399 w 12192000"/>
              <a:gd name="connsiteY135" fmla="*/ 1989467 h 2237474"/>
              <a:gd name="connsiteX136" fmla="*/ 2315525 w 12192000"/>
              <a:gd name="connsiteY136" fmla="*/ 1989708 h 2237474"/>
              <a:gd name="connsiteX137" fmla="*/ 2300792 w 12192000"/>
              <a:gd name="connsiteY137" fmla="*/ 1994290 h 2237474"/>
              <a:gd name="connsiteX138" fmla="*/ 2295469 w 12192000"/>
              <a:gd name="connsiteY138" fmla="*/ 1996659 h 2237474"/>
              <a:gd name="connsiteX139" fmla="*/ 2287219 w 12192000"/>
              <a:gd name="connsiteY139" fmla="*/ 1998750 h 2237474"/>
              <a:gd name="connsiteX140" fmla="*/ 2286948 w 12192000"/>
              <a:gd name="connsiteY140" fmla="*/ 1998596 h 2237474"/>
              <a:gd name="connsiteX141" fmla="*/ 2243069 w 12192000"/>
              <a:gd name="connsiteY141" fmla="*/ 2015111 h 2237474"/>
              <a:gd name="connsiteX142" fmla="*/ 2186609 w 12192000"/>
              <a:gd name="connsiteY142" fmla="*/ 2008263 h 2237474"/>
              <a:gd name="connsiteX143" fmla="*/ 2164831 w 12192000"/>
              <a:gd name="connsiteY143" fmla="*/ 2010143 h 2237474"/>
              <a:gd name="connsiteX144" fmla="*/ 2152836 w 12192000"/>
              <a:gd name="connsiteY144" fmla="*/ 2010048 h 2237474"/>
              <a:gd name="connsiteX145" fmla="*/ 2117102 w 12192000"/>
              <a:gd name="connsiteY145" fmla="*/ 2023004 h 2237474"/>
              <a:gd name="connsiteX146" fmla="*/ 2111935 w 12192000"/>
              <a:gd name="connsiteY146" fmla="*/ 2023163 h 2237474"/>
              <a:gd name="connsiteX147" fmla="*/ 2089991 w 12192000"/>
              <a:gd name="connsiteY147" fmla="*/ 2034193 h 2237474"/>
              <a:gd name="connsiteX148" fmla="*/ 2058061 w 12192000"/>
              <a:gd name="connsiteY148" fmla="*/ 2047942 h 2237474"/>
              <a:gd name="connsiteX149" fmla="*/ 2055737 w 12192000"/>
              <a:gd name="connsiteY149" fmla="*/ 2047704 h 2237474"/>
              <a:gd name="connsiteX150" fmla="*/ 2042244 w 12192000"/>
              <a:gd name="connsiteY150" fmla="*/ 2055560 h 2237474"/>
              <a:gd name="connsiteX151" fmla="*/ 1976224 w 12192000"/>
              <a:gd name="connsiteY151" fmla="*/ 2074257 h 2237474"/>
              <a:gd name="connsiteX152" fmla="*/ 1877728 w 12192000"/>
              <a:gd name="connsiteY152" fmla="*/ 2101004 h 2237474"/>
              <a:gd name="connsiteX153" fmla="*/ 1759056 w 12192000"/>
              <a:gd name="connsiteY153" fmla="*/ 2125608 h 2237474"/>
              <a:gd name="connsiteX154" fmla="*/ 1637948 w 12192000"/>
              <a:gd name="connsiteY154" fmla="*/ 2172597 h 2237474"/>
              <a:gd name="connsiteX155" fmla="*/ 1434549 w 12192000"/>
              <a:gd name="connsiteY155" fmla="*/ 2234522 h 2237474"/>
              <a:gd name="connsiteX156" fmla="*/ 1398481 w 12192000"/>
              <a:gd name="connsiteY156" fmla="*/ 2237074 h 2237474"/>
              <a:gd name="connsiteX157" fmla="*/ 1398407 w 12192000"/>
              <a:gd name="connsiteY157" fmla="*/ 2237095 h 2237474"/>
              <a:gd name="connsiteX158" fmla="*/ 1370962 w 12192000"/>
              <a:gd name="connsiteY158" fmla="*/ 2237474 h 2237474"/>
              <a:gd name="connsiteX159" fmla="*/ 1356367 w 12192000"/>
              <a:gd name="connsiteY159" fmla="*/ 2235089 h 2237474"/>
              <a:gd name="connsiteX160" fmla="*/ 1324828 w 12192000"/>
              <a:gd name="connsiteY160" fmla="*/ 2231968 h 2237474"/>
              <a:gd name="connsiteX161" fmla="*/ 1297744 w 12192000"/>
              <a:gd name="connsiteY161" fmla="*/ 2235849 h 2237474"/>
              <a:gd name="connsiteX162" fmla="*/ 1286236 w 12192000"/>
              <a:gd name="connsiteY162" fmla="*/ 2233135 h 2237474"/>
              <a:gd name="connsiteX163" fmla="*/ 1283504 w 12192000"/>
              <a:gd name="connsiteY163" fmla="*/ 2233797 h 2237474"/>
              <a:gd name="connsiteX164" fmla="*/ 1279765 w 12192000"/>
              <a:gd name="connsiteY164" fmla="*/ 2229639 h 2237474"/>
              <a:gd name="connsiteX165" fmla="*/ 1195347 w 12192000"/>
              <a:gd name="connsiteY165" fmla="*/ 2212354 h 2237474"/>
              <a:gd name="connsiteX166" fmla="*/ 970251 w 12192000"/>
              <a:gd name="connsiteY166" fmla="*/ 2221029 h 2237474"/>
              <a:gd name="connsiteX167" fmla="*/ 812914 w 12192000"/>
              <a:gd name="connsiteY167" fmla="*/ 2202752 h 2237474"/>
              <a:gd name="connsiteX168" fmla="*/ 800195 w 12192000"/>
              <a:gd name="connsiteY168" fmla="*/ 2209407 h 2237474"/>
              <a:gd name="connsiteX169" fmla="*/ 784978 w 12192000"/>
              <a:gd name="connsiteY169" fmla="*/ 2212360 h 2237474"/>
              <a:gd name="connsiteX170" fmla="*/ 681987 w 12192000"/>
              <a:gd name="connsiteY170" fmla="*/ 2216757 h 2237474"/>
              <a:gd name="connsiteX171" fmla="*/ 669923 w 12192000"/>
              <a:gd name="connsiteY171" fmla="*/ 2211682 h 2237474"/>
              <a:gd name="connsiteX172" fmla="*/ 648680 w 12192000"/>
              <a:gd name="connsiteY172" fmla="*/ 2206229 h 2237474"/>
              <a:gd name="connsiteX173" fmla="*/ 597225 w 12192000"/>
              <a:gd name="connsiteY173" fmla="*/ 2180999 h 2237474"/>
              <a:gd name="connsiteX174" fmla="*/ 558449 w 12192000"/>
              <a:gd name="connsiteY174" fmla="*/ 2182346 h 2237474"/>
              <a:gd name="connsiteX175" fmla="*/ 550517 w 12192000"/>
              <a:gd name="connsiteY175" fmla="*/ 2182060 h 2237474"/>
              <a:gd name="connsiteX176" fmla="*/ 550309 w 12192000"/>
              <a:gd name="connsiteY176" fmla="*/ 2181825 h 2237474"/>
              <a:gd name="connsiteX177" fmla="*/ 541836 w 12192000"/>
              <a:gd name="connsiteY177" fmla="*/ 2181063 h 2237474"/>
              <a:gd name="connsiteX178" fmla="*/ 536057 w 12192000"/>
              <a:gd name="connsiteY178" fmla="*/ 2181537 h 2237474"/>
              <a:gd name="connsiteX179" fmla="*/ 520671 w 12192000"/>
              <a:gd name="connsiteY179" fmla="*/ 2180980 h 2237474"/>
              <a:gd name="connsiteX180" fmla="*/ 515024 w 12192000"/>
              <a:gd name="connsiteY180" fmla="*/ 2179258 h 2237474"/>
              <a:gd name="connsiteX181" fmla="*/ 512278 w 12192000"/>
              <a:gd name="connsiteY181" fmla="*/ 2176369 h 2237474"/>
              <a:gd name="connsiteX182" fmla="*/ 480419 w 12192000"/>
              <a:gd name="connsiteY182" fmla="*/ 2167807 h 2237474"/>
              <a:gd name="connsiteX183" fmla="*/ 413835 w 12192000"/>
              <a:gd name="connsiteY183" fmla="*/ 2156783 h 2237474"/>
              <a:gd name="connsiteX184" fmla="*/ 376513 w 12192000"/>
              <a:gd name="connsiteY184" fmla="*/ 2154014 h 2237474"/>
              <a:gd name="connsiteX185" fmla="*/ 273386 w 12192000"/>
              <a:gd name="connsiteY185" fmla="*/ 2142551 h 2237474"/>
              <a:gd name="connsiteX186" fmla="*/ 169207 w 12192000"/>
              <a:gd name="connsiteY186" fmla="*/ 2128100 h 2237474"/>
              <a:gd name="connsiteX187" fmla="*/ 93149 w 12192000"/>
              <a:gd name="connsiteY187" fmla="*/ 2105324 h 2237474"/>
              <a:gd name="connsiteX188" fmla="*/ 88109 w 12192000"/>
              <a:gd name="connsiteY188" fmla="*/ 2106704 h 2237474"/>
              <a:gd name="connsiteX189" fmla="*/ 80022 w 12192000"/>
              <a:gd name="connsiteY189" fmla="*/ 2107254 h 2237474"/>
              <a:gd name="connsiteX190" fmla="*/ 79717 w 12192000"/>
              <a:gd name="connsiteY190" fmla="*/ 2107046 h 2237474"/>
              <a:gd name="connsiteX191" fmla="*/ 72352 w 12192000"/>
              <a:gd name="connsiteY191" fmla="*/ 2107991 h 2237474"/>
              <a:gd name="connsiteX192" fmla="*/ 37645 w 12192000"/>
              <a:gd name="connsiteY192" fmla="*/ 2115401 h 2237474"/>
              <a:gd name="connsiteX193" fmla="*/ 4572 w 12192000"/>
              <a:gd name="connsiteY193" fmla="*/ 2111091 h 2237474"/>
              <a:gd name="connsiteX194" fmla="*/ 0 w 12192000"/>
              <a:gd name="connsiteY194" fmla="*/ 2110468 h 2237474"/>
              <a:gd name="connsiteX195" fmla="*/ 0 w 12192000"/>
              <a:gd name="connsiteY19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68292 w 12192000"/>
              <a:gd name="connsiteY53" fmla="*/ 1338779 h 2237474"/>
              <a:gd name="connsiteX54" fmla="*/ 7902328 w 12192000"/>
              <a:gd name="connsiteY54" fmla="*/ 1345865 h 2237474"/>
              <a:gd name="connsiteX55" fmla="*/ 7840612 w 12192000"/>
              <a:gd name="connsiteY55" fmla="*/ 1369373 h 2237474"/>
              <a:gd name="connsiteX56" fmla="*/ 7786819 w 12192000"/>
              <a:gd name="connsiteY56" fmla="*/ 1378970 h 2237474"/>
              <a:gd name="connsiteX57" fmla="*/ 7548172 w 12192000"/>
              <a:gd name="connsiteY57" fmla="*/ 1417460 h 2237474"/>
              <a:gd name="connsiteX58" fmla="*/ 7483437 w 12192000"/>
              <a:gd name="connsiteY58" fmla="*/ 1478152 h 2237474"/>
              <a:gd name="connsiteX59" fmla="*/ 7377870 w 12192000"/>
              <a:gd name="connsiteY59" fmla="*/ 1523319 h 2237474"/>
              <a:gd name="connsiteX60" fmla="*/ 7230737 w 12192000"/>
              <a:gd name="connsiteY60" fmla="*/ 1562633 h 2237474"/>
              <a:gd name="connsiteX61" fmla="*/ 7224458 w 12192000"/>
              <a:gd name="connsiteY61" fmla="*/ 1573008 h 2237474"/>
              <a:gd name="connsiteX62" fmla="*/ 7183121 w 12192000"/>
              <a:gd name="connsiteY62" fmla="*/ 1595162 h 2237474"/>
              <a:gd name="connsiteX63" fmla="*/ 7164601 w 12192000"/>
              <a:gd name="connsiteY63" fmla="*/ 1606490 h 2237474"/>
              <a:gd name="connsiteX64" fmla="*/ 7031309 w 12192000"/>
              <a:gd name="connsiteY64" fmla="*/ 1619451 h 2237474"/>
              <a:gd name="connsiteX65" fmla="*/ 6900177 w 12192000"/>
              <a:gd name="connsiteY65" fmla="*/ 1636016 h 2237474"/>
              <a:gd name="connsiteX66" fmla="*/ 6795372 w 12192000"/>
              <a:gd name="connsiteY66" fmla="*/ 1644845 h 2237474"/>
              <a:gd name="connsiteX67" fmla="*/ 6692251 w 12192000"/>
              <a:gd name="connsiteY67" fmla="*/ 1656357 h 2237474"/>
              <a:gd name="connsiteX68" fmla="*/ 6655235 w 12192000"/>
              <a:gd name="connsiteY68" fmla="*/ 1661869 h 2237474"/>
              <a:gd name="connsiteX69" fmla="*/ 6554894 w 12192000"/>
              <a:gd name="connsiteY69" fmla="*/ 1664428 h 2237474"/>
              <a:gd name="connsiteX70" fmla="*/ 6516595 w 12192000"/>
              <a:gd name="connsiteY70" fmla="*/ 1667475 h 2237474"/>
              <a:gd name="connsiteX71" fmla="*/ 6508541 w 12192000"/>
              <a:gd name="connsiteY71" fmla="*/ 1668757 h 2237474"/>
              <a:gd name="connsiteX72" fmla="*/ 6471012 w 12192000"/>
              <a:gd name="connsiteY72" fmla="*/ 1678604 h 2237474"/>
              <a:gd name="connsiteX73" fmla="*/ 6364035 w 12192000"/>
              <a:gd name="connsiteY73" fmla="*/ 1667683 h 2237474"/>
              <a:gd name="connsiteX74" fmla="*/ 6280959 w 12192000"/>
              <a:gd name="connsiteY74" fmla="*/ 1689329 h 2237474"/>
              <a:gd name="connsiteX75" fmla="*/ 6243319 w 12192000"/>
              <a:gd name="connsiteY75" fmla="*/ 1695560 h 2237474"/>
              <a:gd name="connsiteX76" fmla="*/ 6098321 w 12192000"/>
              <a:gd name="connsiteY76" fmla="*/ 1721646 h 2237474"/>
              <a:gd name="connsiteX77" fmla="*/ 5880652 w 12192000"/>
              <a:gd name="connsiteY77" fmla="*/ 1779643 h 2237474"/>
              <a:gd name="connsiteX78" fmla="*/ 5785959 w 12192000"/>
              <a:gd name="connsiteY78" fmla="*/ 1775307 h 2237474"/>
              <a:gd name="connsiteX79" fmla="*/ 5643534 w 12192000"/>
              <a:gd name="connsiteY79" fmla="*/ 1802919 h 2237474"/>
              <a:gd name="connsiteX80" fmla="*/ 5518799 w 12192000"/>
              <a:gd name="connsiteY80" fmla="*/ 1818312 h 2237474"/>
              <a:gd name="connsiteX81" fmla="*/ 5505014 w 12192000"/>
              <a:gd name="connsiteY81" fmla="*/ 1819259 h 2237474"/>
              <a:gd name="connsiteX82" fmla="*/ 5453307 w 12192000"/>
              <a:gd name="connsiteY82" fmla="*/ 1815450 h 2237474"/>
              <a:gd name="connsiteX83" fmla="*/ 5221533 w 12192000"/>
              <a:gd name="connsiteY83" fmla="*/ 1846950 h 2237474"/>
              <a:gd name="connsiteX84" fmla="*/ 5149802 w 12192000"/>
              <a:gd name="connsiteY84" fmla="*/ 1844846 h 2237474"/>
              <a:gd name="connsiteX85" fmla="*/ 5114927 w 12192000"/>
              <a:gd name="connsiteY85" fmla="*/ 1847827 h 2237474"/>
              <a:gd name="connsiteX86" fmla="*/ 5108970 w 12192000"/>
              <a:gd name="connsiteY86" fmla="*/ 1847935 h 2237474"/>
              <a:gd name="connsiteX87" fmla="*/ 5067961 w 12192000"/>
              <a:gd name="connsiteY87" fmla="*/ 1845917 h 2237474"/>
              <a:gd name="connsiteX88" fmla="*/ 5007075 w 12192000"/>
              <a:gd name="connsiteY88" fmla="*/ 1838626 h 2237474"/>
              <a:gd name="connsiteX89" fmla="*/ 4944087 w 12192000"/>
              <a:gd name="connsiteY89" fmla="*/ 1823332 h 2237474"/>
              <a:gd name="connsiteX90" fmla="*/ 4907662 w 12192000"/>
              <a:gd name="connsiteY90" fmla="*/ 1816900 h 2237474"/>
              <a:gd name="connsiteX91" fmla="*/ 4882386 w 12192000"/>
              <a:gd name="connsiteY91" fmla="*/ 1809844 h 2237474"/>
              <a:gd name="connsiteX92" fmla="*/ 4811440 w 12192000"/>
              <a:gd name="connsiteY92" fmla="*/ 1804655 h 2237474"/>
              <a:gd name="connsiteX93" fmla="*/ 4691075 w 12192000"/>
              <a:gd name="connsiteY93" fmla="*/ 1801389 h 2237474"/>
              <a:gd name="connsiteX94" fmla="*/ 4611738 w 12192000"/>
              <a:gd name="connsiteY94" fmla="*/ 1776964 h 2237474"/>
              <a:gd name="connsiteX95" fmla="*/ 4560070 w 12192000"/>
              <a:gd name="connsiteY95" fmla="*/ 1785640 h 2237474"/>
              <a:gd name="connsiteX96" fmla="*/ 4536503 w 12192000"/>
              <a:gd name="connsiteY96" fmla="*/ 1785334 h 2237474"/>
              <a:gd name="connsiteX97" fmla="*/ 4513724 w 12192000"/>
              <a:gd name="connsiteY97" fmla="*/ 1791996 h 2237474"/>
              <a:gd name="connsiteX98" fmla="*/ 4459810 w 12192000"/>
              <a:gd name="connsiteY98" fmla="*/ 1797886 h 2237474"/>
              <a:gd name="connsiteX99" fmla="*/ 4379064 w 12192000"/>
              <a:gd name="connsiteY99" fmla="*/ 1817177 h 2237474"/>
              <a:gd name="connsiteX100" fmla="*/ 4290981 w 12192000"/>
              <a:gd name="connsiteY100" fmla="*/ 1839677 h 2237474"/>
              <a:gd name="connsiteX101" fmla="*/ 4238372 w 12192000"/>
              <a:gd name="connsiteY101" fmla="*/ 1851480 h 2237474"/>
              <a:gd name="connsiteX102" fmla="*/ 4232517 w 12192000"/>
              <a:gd name="connsiteY102" fmla="*/ 1852567 h 2237474"/>
              <a:gd name="connsiteX103" fmla="*/ 4191732 w 12192000"/>
              <a:gd name="connsiteY103" fmla="*/ 1857328 h 2237474"/>
              <a:gd name="connsiteX104" fmla="*/ 4065532 w 12192000"/>
              <a:gd name="connsiteY104" fmla="*/ 1855477 h 2237474"/>
              <a:gd name="connsiteX105" fmla="*/ 4028460 w 12192000"/>
              <a:gd name="connsiteY105" fmla="*/ 1855137 h 2237474"/>
              <a:gd name="connsiteX106" fmla="*/ 4002267 w 12192000"/>
              <a:gd name="connsiteY106" fmla="*/ 1852352 h 2237474"/>
              <a:gd name="connsiteX107" fmla="*/ 3931396 w 12192000"/>
              <a:gd name="connsiteY107" fmla="*/ 1858915 h 2237474"/>
              <a:gd name="connsiteX108" fmla="*/ 3812162 w 12192000"/>
              <a:gd name="connsiteY108" fmla="*/ 1875501 h 2237474"/>
              <a:gd name="connsiteX109" fmla="*/ 3729530 w 12192000"/>
              <a:gd name="connsiteY109" fmla="*/ 1864513 h 2237474"/>
              <a:gd name="connsiteX110" fmla="*/ 3680177 w 12192000"/>
              <a:gd name="connsiteY110" fmla="*/ 1881552 h 2237474"/>
              <a:gd name="connsiteX111" fmla="*/ 3567259 w 12192000"/>
              <a:gd name="connsiteY111" fmla="*/ 1893482 h 2237474"/>
              <a:gd name="connsiteX112" fmla="*/ 3405770 w 12192000"/>
              <a:gd name="connsiteY112" fmla="*/ 1904591 h 2237474"/>
              <a:gd name="connsiteX113" fmla="*/ 3280097 w 12192000"/>
              <a:gd name="connsiteY113" fmla="*/ 1919610 h 2237474"/>
              <a:gd name="connsiteX114" fmla="*/ 3123424 w 12192000"/>
              <a:gd name="connsiteY114" fmla="*/ 1952930 h 2237474"/>
              <a:gd name="connsiteX115" fmla="*/ 3009910 w 12192000"/>
              <a:gd name="connsiteY115" fmla="*/ 1957866 h 2237474"/>
              <a:gd name="connsiteX116" fmla="*/ 2995934 w 12192000"/>
              <a:gd name="connsiteY116" fmla="*/ 1967085 h 2237474"/>
              <a:gd name="connsiteX117" fmla="*/ 2980071 w 12192000"/>
              <a:gd name="connsiteY117" fmla="*/ 1972988 h 2237474"/>
              <a:gd name="connsiteX118" fmla="*/ 2978094 w 12192000"/>
              <a:gd name="connsiteY118" fmla="*/ 1972369 h 2237474"/>
              <a:gd name="connsiteX119" fmla="*/ 2942858 w 12192000"/>
              <a:gd name="connsiteY119" fmla="*/ 1981367 h 2237474"/>
              <a:gd name="connsiteX120" fmla="*/ 2875436 w 12192000"/>
              <a:gd name="connsiteY120" fmla="*/ 1996977 h 2237474"/>
              <a:gd name="connsiteX121" fmla="*/ 2874892 w 12192000"/>
              <a:gd name="connsiteY121" fmla="*/ 1996085 h 2237474"/>
              <a:gd name="connsiteX122" fmla="*/ 2864145 w 12192000"/>
              <a:gd name="connsiteY122" fmla="*/ 1994061 h 2237474"/>
              <a:gd name="connsiteX123" fmla="*/ 2843662 w 12192000"/>
              <a:gd name="connsiteY123" fmla="*/ 1992498 h 2237474"/>
              <a:gd name="connsiteX124" fmla="*/ 2796128 w 12192000"/>
              <a:gd name="connsiteY124" fmla="*/ 1976403 h 2237474"/>
              <a:gd name="connsiteX125" fmla="*/ 2756784 w 12192000"/>
              <a:gd name="connsiteY125" fmla="*/ 1985116 h 2237474"/>
              <a:gd name="connsiteX126" fmla="*/ 2748833 w 12192000"/>
              <a:gd name="connsiteY126" fmla="*/ 1986323 h 2237474"/>
              <a:gd name="connsiteX127" fmla="*/ 2748661 w 12192000"/>
              <a:gd name="connsiteY127" fmla="*/ 1986122 h 2237474"/>
              <a:gd name="connsiteX128" fmla="*/ 2740251 w 12192000"/>
              <a:gd name="connsiteY128" fmla="*/ 1986946 h 2237474"/>
              <a:gd name="connsiteX129" fmla="*/ 2718916 w 12192000"/>
              <a:gd name="connsiteY129" fmla="*/ 1990867 h 2237474"/>
              <a:gd name="connsiteX130" fmla="*/ 2713522 w 12192000"/>
              <a:gd name="connsiteY130" fmla="*/ 1990173 h 2237474"/>
              <a:gd name="connsiteX131" fmla="*/ 2680597 w 12192000"/>
              <a:gd name="connsiteY131" fmla="*/ 1984996 h 2237474"/>
              <a:gd name="connsiteX132" fmla="*/ 2578178 w 12192000"/>
              <a:gd name="connsiteY132" fmla="*/ 1990531 h 2237474"/>
              <a:gd name="connsiteX133" fmla="*/ 2476147 w 12192000"/>
              <a:gd name="connsiteY133" fmla="*/ 1998305 h 2237474"/>
              <a:gd name="connsiteX134" fmla="*/ 2373568 w 12192000"/>
              <a:gd name="connsiteY134" fmla="*/ 2003219 h 2237474"/>
              <a:gd name="connsiteX135" fmla="*/ 2321399 w 12192000"/>
              <a:gd name="connsiteY135" fmla="*/ 1989467 h 2237474"/>
              <a:gd name="connsiteX136" fmla="*/ 2315525 w 12192000"/>
              <a:gd name="connsiteY136" fmla="*/ 1989708 h 2237474"/>
              <a:gd name="connsiteX137" fmla="*/ 2300792 w 12192000"/>
              <a:gd name="connsiteY137" fmla="*/ 1994290 h 2237474"/>
              <a:gd name="connsiteX138" fmla="*/ 2295469 w 12192000"/>
              <a:gd name="connsiteY138" fmla="*/ 1996659 h 2237474"/>
              <a:gd name="connsiteX139" fmla="*/ 2287219 w 12192000"/>
              <a:gd name="connsiteY139" fmla="*/ 1998750 h 2237474"/>
              <a:gd name="connsiteX140" fmla="*/ 2286948 w 12192000"/>
              <a:gd name="connsiteY140" fmla="*/ 1998596 h 2237474"/>
              <a:gd name="connsiteX141" fmla="*/ 2243069 w 12192000"/>
              <a:gd name="connsiteY141" fmla="*/ 2015111 h 2237474"/>
              <a:gd name="connsiteX142" fmla="*/ 2186609 w 12192000"/>
              <a:gd name="connsiteY142" fmla="*/ 2008263 h 2237474"/>
              <a:gd name="connsiteX143" fmla="*/ 2164831 w 12192000"/>
              <a:gd name="connsiteY143" fmla="*/ 2010143 h 2237474"/>
              <a:gd name="connsiteX144" fmla="*/ 2152836 w 12192000"/>
              <a:gd name="connsiteY144" fmla="*/ 2010048 h 2237474"/>
              <a:gd name="connsiteX145" fmla="*/ 2117102 w 12192000"/>
              <a:gd name="connsiteY145" fmla="*/ 2023004 h 2237474"/>
              <a:gd name="connsiteX146" fmla="*/ 2111935 w 12192000"/>
              <a:gd name="connsiteY146" fmla="*/ 2023163 h 2237474"/>
              <a:gd name="connsiteX147" fmla="*/ 2089991 w 12192000"/>
              <a:gd name="connsiteY147" fmla="*/ 2034193 h 2237474"/>
              <a:gd name="connsiteX148" fmla="*/ 2058061 w 12192000"/>
              <a:gd name="connsiteY148" fmla="*/ 2047942 h 2237474"/>
              <a:gd name="connsiteX149" fmla="*/ 2055737 w 12192000"/>
              <a:gd name="connsiteY149" fmla="*/ 2047704 h 2237474"/>
              <a:gd name="connsiteX150" fmla="*/ 2042244 w 12192000"/>
              <a:gd name="connsiteY150" fmla="*/ 2055560 h 2237474"/>
              <a:gd name="connsiteX151" fmla="*/ 1976224 w 12192000"/>
              <a:gd name="connsiteY151" fmla="*/ 2074257 h 2237474"/>
              <a:gd name="connsiteX152" fmla="*/ 1877728 w 12192000"/>
              <a:gd name="connsiteY152" fmla="*/ 2101004 h 2237474"/>
              <a:gd name="connsiteX153" fmla="*/ 1759056 w 12192000"/>
              <a:gd name="connsiteY153" fmla="*/ 2125608 h 2237474"/>
              <a:gd name="connsiteX154" fmla="*/ 1637948 w 12192000"/>
              <a:gd name="connsiteY154" fmla="*/ 2172597 h 2237474"/>
              <a:gd name="connsiteX155" fmla="*/ 1434549 w 12192000"/>
              <a:gd name="connsiteY155" fmla="*/ 2234522 h 2237474"/>
              <a:gd name="connsiteX156" fmla="*/ 1398481 w 12192000"/>
              <a:gd name="connsiteY156" fmla="*/ 2237074 h 2237474"/>
              <a:gd name="connsiteX157" fmla="*/ 1398407 w 12192000"/>
              <a:gd name="connsiteY157" fmla="*/ 2237095 h 2237474"/>
              <a:gd name="connsiteX158" fmla="*/ 1370962 w 12192000"/>
              <a:gd name="connsiteY158" fmla="*/ 2237474 h 2237474"/>
              <a:gd name="connsiteX159" fmla="*/ 1356367 w 12192000"/>
              <a:gd name="connsiteY159" fmla="*/ 2235089 h 2237474"/>
              <a:gd name="connsiteX160" fmla="*/ 1324828 w 12192000"/>
              <a:gd name="connsiteY160" fmla="*/ 2231968 h 2237474"/>
              <a:gd name="connsiteX161" fmla="*/ 1297744 w 12192000"/>
              <a:gd name="connsiteY161" fmla="*/ 2235849 h 2237474"/>
              <a:gd name="connsiteX162" fmla="*/ 1286236 w 12192000"/>
              <a:gd name="connsiteY162" fmla="*/ 2233135 h 2237474"/>
              <a:gd name="connsiteX163" fmla="*/ 1283504 w 12192000"/>
              <a:gd name="connsiteY163" fmla="*/ 2233797 h 2237474"/>
              <a:gd name="connsiteX164" fmla="*/ 1279765 w 12192000"/>
              <a:gd name="connsiteY164" fmla="*/ 2229639 h 2237474"/>
              <a:gd name="connsiteX165" fmla="*/ 1195347 w 12192000"/>
              <a:gd name="connsiteY165" fmla="*/ 2212354 h 2237474"/>
              <a:gd name="connsiteX166" fmla="*/ 970251 w 12192000"/>
              <a:gd name="connsiteY166" fmla="*/ 2221029 h 2237474"/>
              <a:gd name="connsiteX167" fmla="*/ 812914 w 12192000"/>
              <a:gd name="connsiteY167" fmla="*/ 2202752 h 2237474"/>
              <a:gd name="connsiteX168" fmla="*/ 800195 w 12192000"/>
              <a:gd name="connsiteY168" fmla="*/ 2209407 h 2237474"/>
              <a:gd name="connsiteX169" fmla="*/ 784978 w 12192000"/>
              <a:gd name="connsiteY169" fmla="*/ 2212360 h 2237474"/>
              <a:gd name="connsiteX170" fmla="*/ 681987 w 12192000"/>
              <a:gd name="connsiteY170" fmla="*/ 2216757 h 2237474"/>
              <a:gd name="connsiteX171" fmla="*/ 669923 w 12192000"/>
              <a:gd name="connsiteY171" fmla="*/ 2211682 h 2237474"/>
              <a:gd name="connsiteX172" fmla="*/ 648680 w 12192000"/>
              <a:gd name="connsiteY172" fmla="*/ 2206229 h 2237474"/>
              <a:gd name="connsiteX173" fmla="*/ 597225 w 12192000"/>
              <a:gd name="connsiteY173" fmla="*/ 2180999 h 2237474"/>
              <a:gd name="connsiteX174" fmla="*/ 558449 w 12192000"/>
              <a:gd name="connsiteY174" fmla="*/ 2182346 h 2237474"/>
              <a:gd name="connsiteX175" fmla="*/ 550517 w 12192000"/>
              <a:gd name="connsiteY175" fmla="*/ 2182060 h 2237474"/>
              <a:gd name="connsiteX176" fmla="*/ 550309 w 12192000"/>
              <a:gd name="connsiteY176" fmla="*/ 2181825 h 2237474"/>
              <a:gd name="connsiteX177" fmla="*/ 541836 w 12192000"/>
              <a:gd name="connsiteY177" fmla="*/ 2181063 h 2237474"/>
              <a:gd name="connsiteX178" fmla="*/ 536057 w 12192000"/>
              <a:gd name="connsiteY178" fmla="*/ 2181537 h 2237474"/>
              <a:gd name="connsiteX179" fmla="*/ 520671 w 12192000"/>
              <a:gd name="connsiteY179" fmla="*/ 2180980 h 2237474"/>
              <a:gd name="connsiteX180" fmla="*/ 515024 w 12192000"/>
              <a:gd name="connsiteY180" fmla="*/ 2179258 h 2237474"/>
              <a:gd name="connsiteX181" fmla="*/ 512278 w 12192000"/>
              <a:gd name="connsiteY181" fmla="*/ 2176369 h 2237474"/>
              <a:gd name="connsiteX182" fmla="*/ 480419 w 12192000"/>
              <a:gd name="connsiteY182" fmla="*/ 2167807 h 2237474"/>
              <a:gd name="connsiteX183" fmla="*/ 413835 w 12192000"/>
              <a:gd name="connsiteY183" fmla="*/ 2156783 h 2237474"/>
              <a:gd name="connsiteX184" fmla="*/ 376513 w 12192000"/>
              <a:gd name="connsiteY184" fmla="*/ 2154014 h 2237474"/>
              <a:gd name="connsiteX185" fmla="*/ 273386 w 12192000"/>
              <a:gd name="connsiteY185" fmla="*/ 2142551 h 2237474"/>
              <a:gd name="connsiteX186" fmla="*/ 169207 w 12192000"/>
              <a:gd name="connsiteY186" fmla="*/ 2128100 h 2237474"/>
              <a:gd name="connsiteX187" fmla="*/ 93149 w 12192000"/>
              <a:gd name="connsiteY187" fmla="*/ 2105324 h 2237474"/>
              <a:gd name="connsiteX188" fmla="*/ 88109 w 12192000"/>
              <a:gd name="connsiteY188" fmla="*/ 2106704 h 2237474"/>
              <a:gd name="connsiteX189" fmla="*/ 80022 w 12192000"/>
              <a:gd name="connsiteY189" fmla="*/ 2107254 h 2237474"/>
              <a:gd name="connsiteX190" fmla="*/ 79717 w 12192000"/>
              <a:gd name="connsiteY190" fmla="*/ 2107046 h 2237474"/>
              <a:gd name="connsiteX191" fmla="*/ 72352 w 12192000"/>
              <a:gd name="connsiteY191" fmla="*/ 2107991 h 2237474"/>
              <a:gd name="connsiteX192" fmla="*/ 37645 w 12192000"/>
              <a:gd name="connsiteY192" fmla="*/ 2115401 h 2237474"/>
              <a:gd name="connsiteX193" fmla="*/ 4572 w 12192000"/>
              <a:gd name="connsiteY193" fmla="*/ 2111091 h 2237474"/>
              <a:gd name="connsiteX194" fmla="*/ 0 w 12192000"/>
              <a:gd name="connsiteY194" fmla="*/ 2110468 h 2237474"/>
              <a:gd name="connsiteX195" fmla="*/ 0 w 12192000"/>
              <a:gd name="connsiteY19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68705 w 12192000"/>
              <a:gd name="connsiteY50" fmla="*/ 1279956 h 2237474"/>
              <a:gd name="connsiteX51" fmla="*/ 8139997 w 12192000"/>
              <a:gd name="connsiteY51" fmla="*/ 1282713 h 2237474"/>
              <a:gd name="connsiteX52" fmla="*/ 8074238 w 12192000"/>
              <a:gd name="connsiteY52" fmla="*/ 1301895 h 2237474"/>
              <a:gd name="connsiteX53" fmla="*/ 7942099 w 12192000"/>
              <a:gd name="connsiteY53" fmla="*/ 1336332 h 2237474"/>
              <a:gd name="connsiteX54" fmla="*/ 7902328 w 12192000"/>
              <a:gd name="connsiteY54" fmla="*/ 1345865 h 2237474"/>
              <a:gd name="connsiteX55" fmla="*/ 7840612 w 12192000"/>
              <a:gd name="connsiteY55" fmla="*/ 1369373 h 2237474"/>
              <a:gd name="connsiteX56" fmla="*/ 7786819 w 12192000"/>
              <a:gd name="connsiteY56" fmla="*/ 1378970 h 2237474"/>
              <a:gd name="connsiteX57" fmla="*/ 7548172 w 12192000"/>
              <a:gd name="connsiteY57" fmla="*/ 1417460 h 2237474"/>
              <a:gd name="connsiteX58" fmla="*/ 7483437 w 12192000"/>
              <a:gd name="connsiteY58" fmla="*/ 1478152 h 2237474"/>
              <a:gd name="connsiteX59" fmla="*/ 7377870 w 12192000"/>
              <a:gd name="connsiteY59" fmla="*/ 1523319 h 2237474"/>
              <a:gd name="connsiteX60" fmla="*/ 7230737 w 12192000"/>
              <a:gd name="connsiteY60" fmla="*/ 1562633 h 2237474"/>
              <a:gd name="connsiteX61" fmla="*/ 7224458 w 12192000"/>
              <a:gd name="connsiteY61" fmla="*/ 1573008 h 2237474"/>
              <a:gd name="connsiteX62" fmla="*/ 7183121 w 12192000"/>
              <a:gd name="connsiteY62" fmla="*/ 1595162 h 2237474"/>
              <a:gd name="connsiteX63" fmla="*/ 7164601 w 12192000"/>
              <a:gd name="connsiteY63" fmla="*/ 1606490 h 2237474"/>
              <a:gd name="connsiteX64" fmla="*/ 7031309 w 12192000"/>
              <a:gd name="connsiteY64" fmla="*/ 1619451 h 2237474"/>
              <a:gd name="connsiteX65" fmla="*/ 6900177 w 12192000"/>
              <a:gd name="connsiteY65" fmla="*/ 1636016 h 2237474"/>
              <a:gd name="connsiteX66" fmla="*/ 6795372 w 12192000"/>
              <a:gd name="connsiteY66" fmla="*/ 1644845 h 2237474"/>
              <a:gd name="connsiteX67" fmla="*/ 6692251 w 12192000"/>
              <a:gd name="connsiteY67" fmla="*/ 1656357 h 2237474"/>
              <a:gd name="connsiteX68" fmla="*/ 6655235 w 12192000"/>
              <a:gd name="connsiteY68" fmla="*/ 1661869 h 2237474"/>
              <a:gd name="connsiteX69" fmla="*/ 6554894 w 12192000"/>
              <a:gd name="connsiteY69" fmla="*/ 1664428 h 2237474"/>
              <a:gd name="connsiteX70" fmla="*/ 6516595 w 12192000"/>
              <a:gd name="connsiteY70" fmla="*/ 1667475 h 2237474"/>
              <a:gd name="connsiteX71" fmla="*/ 6508541 w 12192000"/>
              <a:gd name="connsiteY71" fmla="*/ 1668757 h 2237474"/>
              <a:gd name="connsiteX72" fmla="*/ 6471012 w 12192000"/>
              <a:gd name="connsiteY72" fmla="*/ 1678604 h 2237474"/>
              <a:gd name="connsiteX73" fmla="*/ 6364035 w 12192000"/>
              <a:gd name="connsiteY73" fmla="*/ 1667683 h 2237474"/>
              <a:gd name="connsiteX74" fmla="*/ 6280959 w 12192000"/>
              <a:gd name="connsiteY74" fmla="*/ 1689329 h 2237474"/>
              <a:gd name="connsiteX75" fmla="*/ 6243319 w 12192000"/>
              <a:gd name="connsiteY75" fmla="*/ 1695560 h 2237474"/>
              <a:gd name="connsiteX76" fmla="*/ 6098321 w 12192000"/>
              <a:gd name="connsiteY76" fmla="*/ 1721646 h 2237474"/>
              <a:gd name="connsiteX77" fmla="*/ 5880652 w 12192000"/>
              <a:gd name="connsiteY77" fmla="*/ 1779643 h 2237474"/>
              <a:gd name="connsiteX78" fmla="*/ 5785959 w 12192000"/>
              <a:gd name="connsiteY78" fmla="*/ 1775307 h 2237474"/>
              <a:gd name="connsiteX79" fmla="*/ 5643534 w 12192000"/>
              <a:gd name="connsiteY79" fmla="*/ 1802919 h 2237474"/>
              <a:gd name="connsiteX80" fmla="*/ 5518799 w 12192000"/>
              <a:gd name="connsiteY80" fmla="*/ 1818312 h 2237474"/>
              <a:gd name="connsiteX81" fmla="*/ 5505014 w 12192000"/>
              <a:gd name="connsiteY81" fmla="*/ 1819259 h 2237474"/>
              <a:gd name="connsiteX82" fmla="*/ 5453307 w 12192000"/>
              <a:gd name="connsiteY82" fmla="*/ 1815450 h 2237474"/>
              <a:gd name="connsiteX83" fmla="*/ 5221533 w 12192000"/>
              <a:gd name="connsiteY83" fmla="*/ 1846950 h 2237474"/>
              <a:gd name="connsiteX84" fmla="*/ 5149802 w 12192000"/>
              <a:gd name="connsiteY84" fmla="*/ 1844846 h 2237474"/>
              <a:gd name="connsiteX85" fmla="*/ 5114927 w 12192000"/>
              <a:gd name="connsiteY85" fmla="*/ 1847827 h 2237474"/>
              <a:gd name="connsiteX86" fmla="*/ 5108970 w 12192000"/>
              <a:gd name="connsiteY86" fmla="*/ 1847935 h 2237474"/>
              <a:gd name="connsiteX87" fmla="*/ 5067961 w 12192000"/>
              <a:gd name="connsiteY87" fmla="*/ 1845917 h 2237474"/>
              <a:gd name="connsiteX88" fmla="*/ 5007075 w 12192000"/>
              <a:gd name="connsiteY88" fmla="*/ 1838626 h 2237474"/>
              <a:gd name="connsiteX89" fmla="*/ 4944087 w 12192000"/>
              <a:gd name="connsiteY89" fmla="*/ 1823332 h 2237474"/>
              <a:gd name="connsiteX90" fmla="*/ 4907662 w 12192000"/>
              <a:gd name="connsiteY90" fmla="*/ 1816900 h 2237474"/>
              <a:gd name="connsiteX91" fmla="*/ 4882386 w 12192000"/>
              <a:gd name="connsiteY91" fmla="*/ 1809844 h 2237474"/>
              <a:gd name="connsiteX92" fmla="*/ 4811440 w 12192000"/>
              <a:gd name="connsiteY92" fmla="*/ 1804655 h 2237474"/>
              <a:gd name="connsiteX93" fmla="*/ 4691075 w 12192000"/>
              <a:gd name="connsiteY93" fmla="*/ 1801389 h 2237474"/>
              <a:gd name="connsiteX94" fmla="*/ 4611738 w 12192000"/>
              <a:gd name="connsiteY94" fmla="*/ 1776964 h 2237474"/>
              <a:gd name="connsiteX95" fmla="*/ 4560070 w 12192000"/>
              <a:gd name="connsiteY95" fmla="*/ 1785640 h 2237474"/>
              <a:gd name="connsiteX96" fmla="*/ 4536503 w 12192000"/>
              <a:gd name="connsiteY96" fmla="*/ 1785334 h 2237474"/>
              <a:gd name="connsiteX97" fmla="*/ 4513724 w 12192000"/>
              <a:gd name="connsiteY97" fmla="*/ 1791996 h 2237474"/>
              <a:gd name="connsiteX98" fmla="*/ 4459810 w 12192000"/>
              <a:gd name="connsiteY98" fmla="*/ 1797886 h 2237474"/>
              <a:gd name="connsiteX99" fmla="*/ 4379064 w 12192000"/>
              <a:gd name="connsiteY99" fmla="*/ 1817177 h 2237474"/>
              <a:gd name="connsiteX100" fmla="*/ 4290981 w 12192000"/>
              <a:gd name="connsiteY100" fmla="*/ 1839677 h 2237474"/>
              <a:gd name="connsiteX101" fmla="*/ 4238372 w 12192000"/>
              <a:gd name="connsiteY101" fmla="*/ 1851480 h 2237474"/>
              <a:gd name="connsiteX102" fmla="*/ 4232517 w 12192000"/>
              <a:gd name="connsiteY102" fmla="*/ 1852567 h 2237474"/>
              <a:gd name="connsiteX103" fmla="*/ 4191732 w 12192000"/>
              <a:gd name="connsiteY103" fmla="*/ 1857328 h 2237474"/>
              <a:gd name="connsiteX104" fmla="*/ 4065532 w 12192000"/>
              <a:gd name="connsiteY104" fmla="*/ 1855477 h 2237474"/>
              <a:gd name="connsiteX105" fmla="*/ 4028460 w 12192000"/>
              <a:gd name="connsiteY105" fmla="*/ 1855137 h 2237474"/>
              <a:gd name="connsiteX106" fmla="*/ 4002267 w 12192000"/>
              <a:gd name="connsiteY106" fmla="*/ 1852352 h 2237474"/>
              <a:gd name="connsiteX107" fmla="*/ 3931396 w 12192000"/>
              <a:gd name="connsiteY107" fmla="*/ 1858915 h 2237474"/>
              <a:gd name="connsiteX108" fmla="*/ 3812162 w 12192000"/>
              <a:gd name="connsiteY108" fmla="*/ 1875501 h 2237474"/>
              <a:gd name="connsiteX109" fmla="*/ 3729530 w 12192000"/>
              <a:gd name="connsiteY109" fmla="*/ 1864513 h 2237474"/>
              <a:gd name="connsiteX110" fmla="*/ 3680177 w 12192000"/>
              <a:gd name="connsiteY110" fmla="*/ 1881552 h 2237474"/>
              <a:gd name="connsiteX111" fmla="*/ 3567259 w 12192000"/>
              <a:gd name="connsiteY111" fmla="*/ 1893482 h 2237474"/>
              <a:gd name="connsiteX112" fmla="*/ 3405770 w 12192000"/>
              <a:gd name="connsiteY112" fmla="*/ 1904591 h 2237474"/>
              <a:gd name="connsiteX113" fmla="*/ 3280097 w 12192000"/>
              <a:gd name="connsiteY113" fmla="*/ 1919610 h 2237474"/>
              <a:gd name="connsiteX114" fmla="*/ 3123424 w 12192000"/>
              <a:gd name="connsiteY114" fmla="*/ 1952930 h 2237474"/>
              <a:gd name="connsiteX115" fmla="*/ 3009910 w 12192000"/>
              <a:gd name="connsiteY115" fmla="*/ 1957866 h 2237474"/>
              <a:gd name="connsiteX116" fmla="*/ 2995934 w 12192000"/>
              <a:gd name="connsiteY116" fmla="*/ 1967085 h 2237474"/>
              <a:gd name="connsiteX117" fmla="*/ 2980071 w 12192000"/>
              <a:gd name="connsiteY117" fmla="*/ 1972988 h 2237474"/>
              <a:gd name="connsiteX118" fmla="*/ 2978094 w 12192000"/>
              <a:gd name="connsiteY118" fmla="*/ 1972369 h 2237474"/>
              <a:gd name="connsiteX119" fmla="*/ 2942858 w 12192000"/>
              <a:gd name="connsiteY119" fmla="*/ 1981367 h 2237474"/>
              <a:gd name="connsiteX120" fmla="*/ 2875436 w 12192000"/>
              <a:gd name="connsiteY120" fmla="*/ 1996977 h 2237474"/>
              <a:gd name="connsiteX121" fmla="*/ 2874892 w 12192000"/>
              <a:gd name="connsiteY121" fmla="*/ 1996085 h 2237474"/>
              <a:gd name="connsiteX122" fmla="*/ 2864145 w 12192000"/>
              <a:gd name="connsiteY122" fmla="*/ 1994061 h 2237474"/>
              <a:gd name="connsiteX123" fmla="*/ 2843662 w 12192000"/>
              <a:gd name="connsiteY123" fmla="*/ 1992498 h 2237474"/>
              <a:gd name="connsiteX124" fmla="*/ 2796128 w 12192000"/>
              <a:gd name="connsiteY124" fmla="*/ 1976403 h 2237474"/>
              <a:gd name="connsiteX125" fmla="*/ 2756784 w 12192000"/>
              <a:gd name="connsiteY125" fmla="*/ 1985116 h 2237474"/>
              <a:gd name="connsiteX126" fmla="*/ 2748833 w 12192000"/>
              <a:gd name="connsiteY126" fmla="*/ 1986323 h 2237474"/>
              <a:gd name="connsiteX127" fmla="*/ 2748661 w 12192000"/>
              <a:gd name="connsiteY127" fmla="*/ 1986122 h 2237474"/>
              <a:gd name="connsiteX128" fmla="*/ 2740251 w 12192000"/>
              <a:gd name="connsiteY128" fmla="*/ 1986946 h 2237474"/>
              <a:gd name="connsiteX129" fmla="*/ 2718916 w 12192000"/>
              <a:gd name="connsiteY129" fmla="*/ 1990867 h 2237474"/>
              <a:gd name="connsiteX130" fmla="*/ 2713522 w 12192000"/>
              <a:gd name="connsiteY130" fmla="*/ 1990173 h 2237474"/>
              <a:gd name="connsiteX131" fmla="*/ 2680597 w 12192000"/>
              <a:gd name="connsiteY131" fmla="*/ 1984996 h 2237474"/>
              <a:gd name="connsiteX132" fmla="*/ 2578178 w 12192000"/>
              <a:gd name="connsiteY132" fmla="*/ 1990531 h 2237474"/>
              <a:gd name="connsiteX133" fmla="*/ 2476147 w 12192000"/>
              <a:gd name="connsiteY133" fmla="*/ 1998305 h 2237474"/>
              <a:gd name="connsiteX134" fmla="*/ 2373568 w 12192000"/>
              <a:gd name="connsiteY134" fmla="*/ 2003219 h 2237474"/>
              <a:gd name="connsiteX135" fmla="*/ 2321399 w 12192000"/>
              <a:gd name="connsiteY135" fmla="*/ 1989467 h 2237474"/>
              <a:gd name="connsiteX136" fmla="*/ 2315525 w 12192000"/>
              <a:gd name="connsiteY136" fmla="*/ 1989708 h 2237474"/>
              <a:gd name="connsiteX137" fmla="*/ 2300792 w 12192000"/>
              <a:gd name="connsiteY137" fmla="*/ 1994290 h 2237474"/>
              <a:gd name="connsiteX138" fmla="*/ 2295469 w 12192000"/>
              <a:gd name="connsiteY138" fmla="*/ 1996659 h 2237474"/>
              <a:gd name="connsiteX139" fmla="*/ 2287219 w 12192000"/>
              <a:gd name="connsiteY139" fmla="*/ 1998750 h 2237474"/>
              <a:gd name="connsiteX140" fmla="*/ 2286948 w 12192000"/>
              <a:gd name="connsiteY140" fmla="*/ 1998596 h 2237474"/>
              <a:gd name="connsiteX141" fmla="*/ 2243069 w 12192000"/>
              <a:gd name="connsiteY141" fmla="*/ 2015111 h 2237474"/>
              <a:gd name="connsiteX142" fmla="*/ 2186609 w 12192000"/>
              <a:gd name="connsiteY142" fmla="*/ 2008263 h 2237474"/>
              <a:gd name="connsiteX143" fmla="*/ 2164831 w 12192000"/>
              <a:gd name="connsiteY143" fmla="*/ 2010143 h 2237474"/>
              <a:gd name="connsiteX144" fmla="*/ 2152836 w 12192000"/>
              <a:gd name="connsiteY144" fmla="*/ 2010048 h 2237474"/>
              <a:gd name="connsiteX145" fmla="*/ 2117102 w 12192000"/>
              <a:gd name="connsiteY145" fmla="*/ 2023004 h 2237474"/>
              <a:gd name="connsiteX146" fmla="*/ 2111935 w 12192000"/>
              <a:gd name="connsiteY146" fmla="*/ 2023163 h 2237474"/>
              <a:gd name="connsiteX147" fmla="*/ 2089991 w 12192000"/>
              <a:gd name="connsiteY147" fmla="*/ 2034193 h 2237474"/>
              <a:gd name="connsiteX148" fmla="*/ 2058061 w 12192000"/>
              <a:gd name="connsiteY148" fmla="*/ 2047942 h 2237474"/>
              <a:gd name="connsiteX149" fmla="*/ 2055737 w 12192000"/>
              <a:gd name="connsiteY149" fmla="*/ 2047704 h 2237474"/>
              <a:gd name="connsiteX150" fmla="*/ 2042244 w 12192000"/>
              <a:gd name="connsiteY150" fmla="*/ 2055560 h 2237474"/>
              <a:gd name="connsiteX151" fmla="*/ 1976224 w 12192000"/>
              <a:gd name="connsiteY151" fmla="*/ 2074257 h 2237474"/>
              <a:gd name="connsiteX152" fmla="*/ 1877728 w 12192000"/>
              <a:gd name="connsiteY152" fmla="*/ 2101004 h 2237474"/>
              <a:gd name="connsiteX153" fmla="*/ 1759056 w 12192000"/>
              <a:gd name="connsiteY153" fmla="*/ 2125608 h 2237474"/>
              <a:gd name="connsiteX154" fmla="*/ 1637948 w 12192000"/>
              <a:gd name="connsiteY154" fmla="*/ 2172597 h 2237474"/>
              <a:gd name="connsiteX155" fmla="*/ 1434549 w 12192000"/>
              <a:gd name="connsiteY155" fmla="*/ 2234522 h 2237474"/>
              <a:gd name="connsiteX156" fmla="*/ 1398481 w 12192000"/>
              <a:gd name="connsiteY156" fmla="*/ 2237074 h 2237474"/>
              <a:gd name="connsiteX157" fmla="*/ 1398407 w 12192000"/>
              <a:gd name="connsiteY157" fmla="*/ 2237095 h 2237474"/>
              <a:gd name="connsiteX158" fmla="*/ 1370962 w 12192000"/>
              <a:gd name="connsiteY158" fmla="*/ 2237474 h 2237474"/>
              <a:gd name="connsiteX159" fmla="*/ 1356367 w 12192000"/>
              <a:gd name="connsiteY159" fmla="*/ 2235089 h 2237474"/>
              <a:gd name="connsiteX160" fmla="*/ 1324828 w 12192000"/>
              <a:gd name="connsiteY160" fmla="*/ 2231968 h 2237474"/>
              <a:gd name="connsiteX161" fmla="*/ 1297744 w 12192000"/>
              <a:gd name="connsiteY161" fmla="*/ 2235849 h 2237474"/>
              <a:gd name="connsiteX162" fmla="*/ 1286236 w 12192000"/>
              <a:gd name="connsiteY162" fmla="*/ 2233135 h 2237474"/>
              <a:gd name="connsiteX163" fmla="*/ 1283504 w 12192000"/>
              <a:gd name="connsiteY163" fmla="*/ 2233797 h 2237474"/>
              <a:gd name="connsiteX164" fmla="*/ 1279765 w 12192000"/>
              <a:gd name="connsiteY164" fmla="*/ 2229639 h 2237474"/>
              <a:gd name="connsiteX165" fmla="*/ 1195347 w 12192000"/>
              <a:gd name="connsiteY165" fmla="*/ 2212354 h 2237474"/>
              <a:gd name="connsiteX166" fmla="*/ 970251 w 12192000"/>
              <a:gd name="connsiteY166" fmla="*/ 2221029 h 2237474"/>
              <a:gd name="connsiteX167" fmla="*/ 812914 w 12192000"/>
              <a:gd name="connsiteY167" fmla="*/ 2202752 h 2237474"/>
              <a:gd name="connsiteX168" fmla="*/ 800195 w 12192000"/>
              <a:gd name="connsiteY168" fmla="*/ 2209407 h 2237474"/>
              <a:gd name="connsiteX169" fmla="*/ 784978 w 12192000"/>
              <a:gd name="connsiteY169" fmla="*/ 2212360 h 2237474"/>
              <a:gd name="connsiteX170" fmla="*/ 681987 w 12192000"/>
              <a:gd name="connsiteY170" fmla="*/ 2216757 h 2237474"/>
              <a:gd name="connsiteX171" fmla="*/ 669923 w 12192000"/>
              <a:gd name="connsiteY171" fmla="*/ 2211682 h 2237474"/>
              <a:gd name="connsiteX172" fmla="*/ 648680 w 12192000"/>
              <a:gd name="connsiteY172" fmla="*/ 2206229 h 2237474"/>
              <a:gd name="connsiteX173" fmla="*/ 597225 w 12192000"/>
              <a:gd name="connsiteY173" fmla="*/ 2180999 h 2237474"/>
              <a:gd name="connsiteX174" fmla="*/ 558449 w 12192000"/>
              <a:gd name="connsiteY174" fmla="*/ 2182346 h 2237474"/>
              <a:gd name="connsiteX175" fmla="*/ 550517 w 12192000"/>
              <a:gd name="connsiteY175" fmla="*/ 2182060 h 2237474"/>
              <a:gd name="connsiteX176" fmla="*/ 550309 w 12192000"/>
              <a:gd name="connsiteY176" fmla="*/ 2181825 h 2237474"/>
              <a:gd name="connsiteX177" fmla="*/ 541836 w 12192000"/>
              <a:gd name="connsiteY177" fmla="*/ 2181063 h 2237474"/>
              <a:gd name="connsiteX178" fmla="*/ 536057 w 12192000"/>
              <a:gd name="connsiteY178" fmla="*/ 2181537 h 2237474"/>
              <a:gd name="connsiteX179" fmla="*/ 520671 w 12192000"/>
              <a:gd name="connsiteY179" fmla="*/ 2180980 h 2237474"/>
              <a:gd name="connsiteX180" fmla="*/ 515024 w 12192000"/>
              <a:gd name="connsiteY180" fmla="*/ 2179258 h 2237474"/>
              <a:gd name="connsiteX181" fmla="*/ 512278 w 12192000"/>
              <a:gd name="connsiteY181" fmla="*/ 2176369 h 2237474"/>
              <a:gd name="connsiteX182" fmla="*/ 480419 w 12192000"/>
              <a:gd name="connsiteY182" fmla="*/ 2167807 h 2237474"/>
              <a:gd name="connsiteX183" fmla="*/ 413835 w 12192000"/>
              <a:gd name="connsiteY183" fmla="*/ 2156783 h 2237474"/>
              <a:gd name="connsiteX184" fmla="*/ 376513 w 12192000"/>
              <a:gd name="connsiteY184" fmla="*/ 2154014 h 2237474"/>
              <a:gd name="connsiteX185" fmla="*/ 273386 w 12192000"/>
              <a:gd name="connsiteY185" fmla="*/ 2142551 h 2237474"/>
              <a:gd name="connsiteX186" fmla="*/ 169207 w 12192000"/>
              <a:gd name="connsiteY186" fmla="*/ 2128100 h 2237474"/>
              <a:gd name="connsiteX187" fmla="*/ 93149 w 12192000"/>
              <a:gd name="connsiteY187" fmla="*/ 2105324 h 2237474"/>
              <a:gd name="connsiteX188" fmla="*/ 88109 w 12192000"/>
              <a:gd name="connsiteY188" fmla="*/ 2106704 h 2237474"/>
              <a:gd name="connsiteX189" fmla="*/ 80022 w 12192000"/>
              <a:gd name="connsiteY189" fmla="*/ 2107254 h 2237474"/>
              <a:gd name="connsiteX190" fmla="*/ 79717 w 12192000"/>
              <a:gd name="connsiteY190" fmla="*/ 2107046 h 2237474"/>
              <a:gd name="connsiteX191" fmla="*/ 72352 w 12192000"/>
              <a:gd name="connsiteY191" fmla="*/ 2107991 h 2237474"/>
              <a:gd name="connsiteX192" fmla="*/ 37645 w 12192000"/>
              <a:gd name="connsiteY192" fmla="*/ 2115401 h 2237474"/>
              <a:gd name="connsiteX193" fmla="*/ 4572 w 12192000"/>
              <a:gd name="connsiteY193" fmla="*/ 2111091 h 2237474"/>
              <a:gd name="connsiteX194" fmla="*/ 0 w 12192000"/>
              <a:gd name="connsiteY194" fmla="*/ 2110468 h 2237474"/>
              <a:gd name="connsiteX195" fmla="*/ 0 w 12192000"/>
              <a:gd name="connsiteY19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958984 w 12192000"/>
              <a:gd name="connsiteY38" fmla="*/ 1057212 h 2237474"/>
              <a:gd name="connsiteX39" fmla="*/ 8886001 w 12192000"/>
              <a:gd name="connsiteY39" fmla="*/ 1067468 h 2237474"/>
              <a:gd name="connsiteX40" fmla="*/ 8838610 w 12192000"/>
              <a:gd name="connsiteY40" fmla="*/ 1075091 h 2237474"/>
              <a:gd name="connsiteX41" fmla="*/ 8750383 w 12192000"/>
              <a:gd name="connsiteY41" fmla="*/ 1097387 h 2237474"/>
              <a:gd name="connsiteX42" fmla="*/ 8665605 w 12192000"/>
              <a:gd name="connsiteY42" fmla="*/ 1110791 h 2237474"/>
              <a:gd name="connsiteX43" fmla="*/ 8584946 w 12192000"/>
              <a:gd name="connsiteY43" fmla="*/ 1135226 h 2237474"/>
              <a:gd name="connsiteX44" fmla="*/ 8460755 w 12192000"/>
              <a:gd name="connsiteY44" fmla="*/ 1203427 h 2237474"/>
              <a:gd name="connsiteX45" fmla="*/ 8419755 w 12192000"/>
              <a:gd name="connsiteY45" fmla="*/ 1216260 h 2237474"/>
              <a:gd name="connsiteX46" fmla="*/ 8411626 w 12192000"/>
              <a:gd name="connsiteY46" fmla="*/ 1214397 h 2237474"/>
              <a:gd name="connsiteX47" fmla="*/ 8363469 w 12192000"/>
              <a:gd name="connsiteY47" fmla="*/ 1246658 h 2237474"/>
              <a:gd name="connsiteX48" fmla="*/ 8275497 w 12192000"/>
              <a:gd name="connsiteY48" fmla="*/ 1264396 h 2237474"/>
              <a:gd name="connsiteX49" fmla="*/ 8206287 w 12192000"/>
              <a:gd name="connsiteY49" fmla="*/ 1273060 h 2237474"/>
              <a:gd name="connsiteX50" fmla="*/ 8139997 w 12192000"/>
              <a:gd name="connsiteY50" fmla="*/ 1282713 h 2237474"/>
              <a:gd name="connsiteX51" fmla="*/ 8074238 w 12192000"/>
              <a:gd name="connsiteY51" fmla="*/ 1301895 h 2237474"/>
              <a:gd name="connsiteX52" fmla="*/ 7942099 w 12192000"/>
              <a:gd name="connsiteY52" fmla="*/ 1336332 h 2237474"/>
              <a:gd name="connsiteX53" fmla="*/ 7902328 w 12192000"/>
              <a:gd name="connsiteY53" fmla="*/ 1345865 h 2237474"/>
              <a:gd name="connsiteX54" fmla="*/ 7840612 w 12192000"/>
              <a:gd name="connsiteY54" fmla="*/ 1369373 h 2237474"/>
              <a:gd name="connsiteX55" fmla="*/ 7786819 w 12192000"/>
              <a:gd name="connsiteY55" fmla="*/ 1378970 h 2237474"/>
              <a:gd name="connsiteX56" fmla="*/ 7548172 w 12192000"/>
              <a:gd name="connsiteY56" fmla="*/ 1417460 h 2237474"/>
              <a:gd name="connsiteX57" fmla="*/ 7483437 w 12192000"/>
              <a:gd name="connsiteY57" fmla="*/ 1478152 h 2237474"/>
              <a:gd name="connsiteX58" fmla="*/ 7377870 w 12192000"/>
              <a:gd name="connsiteY58" fmla="*/ 1523319 h 2237474"/>
              <a:gd name="connsiteX59" fmla="*/ 7230737 w 12192000"/>
              <a:gd name="connsiteY59" fmla="*/ 1562633 h 2237474"/>
              <a:gd name="connsiteX60" fmla="*/ 7224458 w 12192000"/>
              <a:gd name="connsiteY60" fmla="*/ 1573008 h 2237474"/>
              <a:gd name="connsiteX61" fmla="*/ 7183121 w 12192000"/>
              <a:gd name="connsiteY61" fmla="*/ 1595162 h 2237474"/>
              <a:gd name="connsiteX62" fmla="*/ 7164601 w 12192000"/>
              <a:gd name="connsiteY62" fmla="*/ 1606490 h 2237474"/>
              <a:gd name="connsiteX63" fmla="*/ 7031309 w 12192000"/>
              <a:gd name="connsiteY63" fmla="*/ 1619451 h 2237474"/>
              <a:gd name="connsiteX64" fmla="*/ 6900177 w 12192000"/>
              <a:gd name="connsiteY64" fmla="*/ 1636016 h 2237474"/>
              <a:gd name="connsiteX65" fmla="*/ 6795372 w 12192000"/>
              <a:gd name="connsiteY65" fmla="*/ 1644845 h 2237474"/>
              <a:gd name="connsiteX66" fmla="*/ 6692251 w 12192000"/>
              <a:gd name="connsiteY66" fmla="*/ 1656357 h 2237474"/>
              <a:gd name="connsiteX67" fmla="*/ 6655235 w 12192000"/>
              <a:gd name="connsiteY67" fmla="*/ 1661869 h 2237474"/>
              <a:gd name="connsiteX68" fmla="*/ 6554894 w 12192000"/>
              <a:gd name="connsiteY68" fmla="*/ 1664428 h 2237474"/>
              <a:gd name="connsiteX69" fmla="*/ 6516595 w 12192000"/>
              <a:gd name="connsiteY69" fmla="*/ 1667475 h 2237474"/>
              <a:gd name="connsiteX70" fmla="*/ 6508541 w 12192000"/>
              <a:gd name="connsiteY70" fmla="*/ 1668757 h 2237474"/>
              <a:gd name="connsiteX71" fmla="*/ 6471012 w 12192000"/>
              <a:gd name="connsiteY71" fmla="*/ 1678604 h 2237474"/>
              <a:gd name="connsiteX72" fmla="*/ 6364035 w 12192000"/>
              <a:gd name="connsiteY72" fmla="*/ 1667683 h 2237474"/>
              <a:gd name="connsiteX73" fmla="*/ 6280959 w 12192000"/>
              <a:gd name="connsiteY73" fmla="*/ 1689329 h 2237474"/>
              <a:gd name="connsiteX74" fmla="*/ 6243319 w 12192000"/>
              <a:gd name="connsiteY74" fmla="*/ 1695560 h 2237474"/>
              <a:gd name="connsiteX75" fmla="*/ 6098321 w 12192000"/>
              <a:gd name="connsiteY75" fmla="*/ 1721646 h 2237474"/>
              <a:gd name="connsiteX76" fmla="*/ 5880652 w 12192000"/>
              <a:gd name="connsiteY76" fmla="*/ 1779643 h 2237474"/>
              <a:gd name="connsiteX77" fmla="*/ 5785959 w 12192000"/>
              <a:gd name="connsiteY77" fmla="*/ 1775307 h 2237474"/>
              <a:gd name="connsiteX78" fmla="*/ 5643534 w 12192000"/>
              <a:gd name="connsiteY78" fmla="*/ 1802919 h 2237474"/>
              <a:gd name="connsiteX79" fmla="*/ 5518799 w 12192000"/>
              <a:gd name="connsiteY79" fmla="*/ 1818312 h 2237474"/>
              <a:gd name="connsiteX80" fmla="*/ 5505014 w 12192000"/>
              <a:gd name="connsiteY80" fmla="*/ 1819259 h 2237474"/>
              <a:gd name="connsiteX81" fmla="*/ 5453307 w 12192000"/>
              <a:gd name="connsiteY81" fmla="*/ 1815450 h 2237474"/>
              <a:gd name="connsiteX82" fmla="*/ 5221533 w 12192000"/>
              <a:gd name="connsiteY82" fmla="*/ 1846950 h 2237474"/>
              <a:gd name="connsiteX83" fmla="*/ 5149802 w 12192000"/>
              <a:gd name="connsiteY83" fmla="*/ 1844846 h 2237474"/>
              <a:gd name="connsiteX84" fmla="*/ 5114927 w 12192000"/>
              <a:gd name="connsiteY84" fmla="*/ 1847827 h 2237474"/>
              <a:gd name="connsiteX85" fmla="*/ 5108970 w 12192000"/>
              <a:gd name="connsiteY85" fmla="*/ 1847935 h 2237474"/>
              <a:gd name="connsiteX86" fmla="*/ 5067961 w 12192000"/>
              <a:gd name="connsiteY86" fmla="*/ 1845917 h 2237474"/>
              <a:gd name="connsiteX87" fmla="*/ 5007075 w 12192000"/>
              <a:gd name="connsiteY87" fmla="*/ 1838626 h 2237474"/>
              <a:gd name="connsiteX88" fmla="*/ 4944087 w 12192000"/>
              <a:gd name="connsiteY88" fmla="*/ 1823332 h 2237474"/>
              <a:gd name="connsiteX89" fmla="*/ 4907662 w 12192000"/>
              <a:gd name="connsiteY89" fmla="*/ 1816900 h 2237474"/>
              <a:gd name="connsiteX90" fmla="*/ 4882386 w 12192000"/>
              <a:gd name="connsiteY90" fmla="*/ 1809844 h 2237474"/>
              <a:gd name="connsiteX91" fmla="*/ 4811440 w 12192000"/>
              <a:gd name="connsiteY91" fmla="*/ 1804655 h 2237474"/>
              <a:gd name="connsiteX92" fmla="*/ 4691075 w 12192000"/>
              <a:gd name="connsiteY92" fmla="*/ 1801389 h 2237474"/>
              <a:gd name="connsiteX93" fmla="*/ 4611738 w 12192000"/>
              <a:gd name="connsiteY93" fmla="*/ 1776964 h 2237474"/>
              <a:gd name="connsiteX94" fmla="*/ 4560070 w 12192000"/>
              <a:gd name="connsiteY94" fmla="*/ 1785640 h 2237474"/>
              <a:gd name="connsiteX95" fmla="*/ 4536503 w 12192000"/>
              <a:gd name="connsiteY95" fmla="*/ 1785334 h 2237474"/>
              <a:gd name="connsiteX96" fmla="*/ 4513724 w 12192000"/>
              <a:gd name="connsiteY96" fmla="*/ 1791996 h 2237474"/>
              <a:gd name="connsiteX97" fmla="*/ 4459810 w 12192000"/>
              <a:gd name="connsiteY97" fmla="*/ 1797886 h 2237474"/>
              <a:gd name="connsiteX98" fmla="*/ 4379064 w 12192000"/>
              <a:gd name="connsiteY98" fmla="*/ 1817177 h 2237474"/>
              <a:gd name="connsiteX99" fmla="*/ 4290981 w 12192000"/>
              <a:gd name="connsiteY99" fmla="*/ 1839677 h 2237474"/>
              <a:gd name="connsiteX100" fmla="*/ 4238372 w 12192000"/>
              <a:gd name="connsiteY100" fmla="*/ 1851480 h 2237474"/>
              <a:gd name="connsiteX101" fmla="*/ 4232517 w 12192000"/>
              <a:gd name="connsiteY101" fmla="*/ 1852567 h 2237474"/>
              <a:gd name="connsiteX102" fmla="*/ 4191732 w 12192000"/>
              <a:gd name="connsiteY102" fmla="*/ 1857328 h 2237474"/>
              <a:gd name="connsiteX103" fmla="*/ 4065532 w 12192000"/>
              <a:gd name="connsiteY103" fmla="*/ 1855477 h 2237474"/>
              <a:gd name="connsiteX104" fmla="*/ 4028460 w 12192000"/>
              <a:gd name="connsiteY104" fmla="*/ 1855137 h 2237474"/>
              <a:gd name="connsiteX105" fmla="*/ 4002267 w 12192000"/>
              <a:gd name="connsiteY105" fmla="*/ 1852352 h 2237474"/>
              <a:gd name="connsiteX106" fmla="*/ 3931396 w 12192000"/>
              <a:gd name="connsiteY106" fmla="*/ 1858915 h 2237474"/>
              <a:gd name="connsiteX107" fmla="*/ 3812162 w 12192000"/>
              <a:gd name="connsiteY107" fmla="*/ 1875501 h 2237474"/>
              <a:gd name="connsiteX108" fmla="*/ 3729530 w 12192000"/>
              <a:gd name="connsiteY108" fmla="*/ 1864513 h 2237474"/>
              <a:gd name="connsiteX109" fmla="*/ 3680177 w 12192000"/>
              <a:gd name="connsiteY109" fmla="*/ 1881552 h 2237474"/>
              <a:gd name="connsiteX110" fmla="*/ 3567259 w 12192000"/>
              <a:gd name="connsiteY110" fmla="*/ 1893482 h 2237474"/>
              <a:gd name="connsiteX111" fmla="*/ 3405770 w 12192000"/>
              <a:gd name="connsiteY111" fmla="*/ 1904591 h 2237474"/>
              <a:gd name="connsiteX112" fmla="*/ 3280097 w 12192000"/>
              <a:gd name="connsiteY112" fmla="*/ 1919610 h 2237474"/>
              <a:gd name="connsiteX113" fmla="*/ 3123424 w 12192000"/>
              <a:gd name="connsiteY113" fmla="*/ 1952930 h 2237474"/>
              <a:gd name="connsiteX114" fmla="*/ 3009910 w 12192000"/>
              <a:gd name="connsiteY114" fmla="*/ 1957866 h 2237474"/>
              <a:gd name="connsiteX115" fmla="*/ 2995934 w 12192000"/>
              <a:gd name="connsiteY115" fmla="*/ 1967085 h 2237474"/>
              <a:gd name="connsiteX116" fmla="*/ 2980071 w 12192000"/>
              <a:gd name="connsiteY116" fmla="*/ 1972988 h 2237474"/>
              <a:gd name="connsiteX117" fmla="*/ 2978094 w 12192000"/>
              <a:gd name="connsiteY117" fmla="*/ 1972369 h 2237474"/>
              <a:gd name="connsiteX118" fmla="*/ 2942858 w 12192000"/>
              <a:gd name="connsiteY118" fmla="*/ 1981367 h 2237474"/>
              <a:gd name="connsiteX119" fmla="*/ 2875436 w 12192000"/>
              <a:gd name="connsiteY119" fmla="*/ 1996977 h 2237474"/>
              <a:gd name="connsiteX120" fmla="*/ 2874892 w 12192000"/>
              <a:gd name="connsiteY120" fmla="*/ 1996085 h 2237474"/>
              <a:gd name="connsiteX121" fmla="*/ 2864145 w 12192000"/>
              <a:gd name="connsiteY121" fmla="*/ 1994061 h 2237474"/>
              <a:gd name="connsiteX122" fmla="*/ 2843662 w 12192000"/>
              <a:gd name="connsiteY122" fmla="*/ 1992498 h 2237474"/>
              <a:gd name="connsiteX123" fmla="*/ 2796128 w 12192000"/>
              <a:gd name="connsiteY123" fmla="*/ 1976403 h 2237474"/>
              <a:gd name="connsiteX124" fmla="*/ 2756784 w 12192000"/>
              <a:gd name="connsiteY124" fmla="*/ 1985116 h 2237474"/>
              <a:gd name="connsiteX125" fmla="*/ 2748833 w 12192000"/>
              <a:gd name="connsiteY125" fmla="*/ 1986323 h 2237474"/>
              <a:gd name="connsiteX126" fmla="*/ 2748661 w 12192000"/>
              <a:gd name="connsiteY126" fmla="*/ 1986122 h 2237474"/>
              <a:gd name="connsiteX127" fmla="*/ 2740251 w 12192000"/>
              <a:gd name="connsiteY127" fmla="*/ 1986946 h 2237474"/>
              <a:gd name="connsiteX128" fmla="*/ 2718916 w 12192000"/>
              <a:gd name="connsiteY128" fmla="*/ 1990867 h 2237474"/>
              <a:gd name="connsiteX129" fmla="*/ 2713522 w 12192000"/>
              <a:gd name="connsiteY129" fmla="*/ 1990173 h 2237474"/>
              <a:gd name="connsiteX130" fmla="*/ 2680597 w 12192000"/>
              <a:gd name="connsiteY130" fmla="*/ 1984996 h 2237474"/>
              <a:gd name="connsiteX131" fmla="*/ 2578178 w 12192000"/>
              <a:gd name="connsiteY131" fmla="*/ 1990531 h 2237474"/>
              <a:gd name="connsiteX132" fmla="*/ 2476147 w 12192000"/>
              <a:gd name="connsiteY132" fmla="*/ 1998305 h 2237474"/>
              <a:gd name="connsiteX133" fmla="*/ 2373568 w 12192000"/>
              <a:gd name="connsiteY133" fmla="*/ 2003219 h 2237474"/>
              <a:gd name="connsiteX134" fmla="*/ 2321399 w 12192000"/>
              <a:gd name="connsiteY134" fmla="*/ 1989467 h 2237474"/>
              <a:gd name="connsiteX135" fmla="*/ 2315525 w 12192000"/>
              <a:gd name="connsiteY135" fmla="*/ 1989708 h 2237474"/>
              <a:gd name="connsiteX136" fmla="*/ 2300792 w 12192000"/>
              <a:gd name="connsiteY136" fmla="*/ 1994290 h 2237474"/>
              <a:gd name="connsiteX137" fmla="*/ 2295469 w 12192000"/>
              <a:gd name="connsiteY137" fmla="*/ 1996659 h 2237474"/>
              <a:gd name="connsiteX138" fmla="*/ 2287219 w 12192000"/>
              <a:gd name="connsiteY138" fmla="*/ 1998750 h 2237474"/>
              <a:gd name="connsiteX139" fmla="*/ 2286948 w 12192000"/>
              <a:gd name="connsiteY139" fmla="*/ 1998596 h 2237474"/>
              <a:gd name="connsiteX140" fmla="*/ 2243069 w 12192000"/>
              <a:gd name="connsiteY140" fmla="*/ 2015111 h 2237474"/>
              <a:gd name="connsiteX141" fmla="*/ 2186609 w 12192000"/>
              <a:gd name="connsiteY141" fmla="*/ 2008263 h 2237474"/>
              <a:gd name="connsiteX142" fmla="*/ 2164831 w 12192000"/>
              <a:gd name="connsiteY142" fmla="*/ 2010143 h 2237474"/>
              <a:gd name="connsiteX143" fmla="*/ 2152836 w 12192000"/>
              <a:gd name="connsiteY143" fmla="*/ 2010048 h 2237474"/>
              <a:gd name="connsiteX144" fmla="*/ 2117102 w 12192000"/>
              <a:gd name="connsiteY144" fmla="*/ 2023004 h 2237474"/>
              <a:gd name="connsiteX145" fmla="*/ 2111935 w 12192000"/>
              <a:gd name="connsiteY145" fmla="*/ 2023163 h 2237474"/>
              <a:gd name="connsiteX146" fmla="*/ 2089991 w 12192000"/>
              <a:gd name="connsiteY146" fmla="*/ 2034193 h 2237474"/>
              <a:gd name="connsiteX147" fmla="*/ 2058061 w 12192000"/>
              <a:gd name="connsiteY147" fmla="*/ 2047942 h 2237474"/>
              <a:gd name="connsiteX148" fmla="*/ 2055737 w 12192000"/>
              <a:gd name="connsiteY148" fmla="*/ 2047704 h 2237474"/>
              <a:gd name="connsiteX149" fmla="*/ 2042244 w 12192000"/>
              <a:gd name="connsiteY149" fmla="*/ 2055560 h 2237474"/>
              <a:gd name="connsiteX150" fmla="*/ 1976224 w 12192000"/>
              <a:gd name="connsiteY150" fmla="*/ 2074257 h 2237474"/>
              <a:gd name="connsiteX151" fmla="*/ 1877728 w 12192000"/>
              <a:gd name="connsiteY151" fmla="*/ 2101004 h 2237474"/>
              <a:gd name="connsiteX152" fmla="*/ 1759056 w 12192000"/>
              <a:gd name="connsiteY152" fmla="*/ 2125608 h 2237474"/>
              <a:gd name="connsiteX153" fmla="*/ 1637948 w 12192000"/>
              <a:gd name="connsiteY153" fmla="*/ 2172597 h 2237474"/>
              <a:gd name="connsiteX154" fmla="*/ 1434549 w 12192000"/>
              <a:gd name="connsiteY154" fmla="*/ 2234522 h 2237474"/>
              <a:gd name="connsiteX155" fmla="*/ 1398481 w 12192000"/>
              <a:gd name="connsiteY155" fmla="*/ 2237074 h 2237474"/>
              <a:gd name="connsiteX156" fmla="*/ 1398407 w 12192000"/>
              <a:gd name="connsiteY156" fmla="*/ 2237095 h 2237474"/>
              <a:gd name="connsiteX157" fmla="*/ 1370962 w 12192000"/>
              <a:gd name="connsiteY157" fmla="*/ 2237474 h 2237474"/>
              <a:gd name="connsiteX158" fmla="*/ 1356367 w 12192000"/>
              <a:gd name="connsiteY158" fmla="*/ 2235089 h 2237474"/>
              <a:gd name="connsiteX159" fmla="*/ 1324828 w 12192000"/>
              <a:gd name="connsiteY159" fmla="*/ 2231968 h 2237474"/>
              <a:gd name="connsiteX160" fmla="*/ 1297744 w 12192000"/>
              <a:gd name="connsiteY160" fmla="*/ 2235849 h 2237474"/>
              <a:gd name="connsiteX161" fmla="*/ 1286236 w 12192000"/>
              <a:gd name="connsiteY161" fmla="*/ 2233135 h 2237474"/>
              <a:gd name="connsiteX162" fmla="*/ 1283504 w 12192000"/>
              <a:gd name="connsiteY162" fmla="*/ 2233797 h 2237474"/>
              <a:gd name="connsiteX163" fmla="*/ 1279765 w 12192000"/>
              <a:gd name="connsiteY163" fmla="*/ 2229639 h 2237474"/>
              <a:gd name="connsiteX164" fmla="*/ 1195347 w 12192000"/>
              <a:gd name="connsiteY164" fmla="*/ 2212354 h 2237474"/>
              <a:gd name="connsiteX165" fmla="*/ 970251 w 12192000"/>
              <a:gd name="connsiteY165" fmla="*/ 2221029 h 2237474"/>
              <a:gd name="connsiteX166" fmla="*/ 812914 w 12192000"/>
              <a:gd name="connsiteY166" fmla="*/ 2202752 h 2237474"/>
              <a:gd name="connsiteX167" fmla="*/ 800195 w 12192000"/>
              <a:gd name="connsiteY167" fmla="*/ 2209407 h 2237474"/>
              <a:gd name="connsiteX168" fmla="*/ 784978 w 12192000"/>
              <a:gd name="connsiteY168" fmla="*/ 2212360 h 2237474"/>
              <a:gd name="connsiteX169" fmla="*/ 681987 w 12192000"/>
              <a:gd name="connsiteY169" fmla="*/ 2216757 h 2237474"/>
              <a:gd name="connsiteX170" fmla="*/ 669923 w 12192000"/>
              <a:gd name="connsiteY170" fmla="*/ 2211682 h 2237474"/>
              <a:gd name="connsiteX171" fmla="*/ 648680 w 12192000"/>
              <a:gd name="connsiteY171" fmla="*/ 2206229 h 2237474"/>
              <a:gd name="connsiteX172" fmla="*/ 597225 w 12192000"/>
              <a:gd name="connsiteY172" fmla="*/ 2180999 h 2237474"/>
              <a:gd name="connsiteX173" fmla="*/ 558449 w 12192000"/>
              <a:gd name="connsiteY173" fmla="*/ 2182346 h 2237474"/>
              <a:gd name="connsiteX174" fmla="*/ 550517 w 12192000"/>
              <a:gd name="connsiteY174" fmla="*/ 2182060 h 2237474"/>
              <a:gd name="connsiteX175" fmla="*/ 550309 w 12192000"/>
              <a:gd name="connsiteY175" fmla="*/ 2181825 h 2237474"/>
              <a:gd name="connsiteX176" fmla="*/ 541836 w 12192000"/>
              <a:gd name="connsiteY176" fmla="*/ 2181063 h 2237474"/>
              <a:gd name="connsiteX177" fmla="*/ 536057 w 12192000"/>
              <a:gd name="connsiteY177" fmla="*/ 2181537 h 2237474"/>
              <a:gd name="connsiteX178" fmla="*/ 520671 w 12192000"/>
              <a:gd name="connsiteY178" fmla="*/ 2180980 h 2237474"/>
              <a:gd name="connsiteX179" fmla="*/ 515024 w 12192000"/>
              <a:gd name="connsiteY179" fmla="*/ 2179258 h 2237474"/>
              <a:gd name="connsiteX180" fmla="*/ 512278 w 12192000"/>
              <a:gd name="connsiteY180" fmla="*/ 2176369 h 2237474"/>
              <a:gd name="connsiteX181" fmla="*/ 480419 w 12192000"/>
              <a:gd name="connsiteY181" fmla="*/ 2167807 h 2237474"/>
              <a:gd name="connsiteX182" fmla="*/ 413835 w 12192000"/>
              <a:gd name="connsiteY182" fmla="*/ 2156783 h 2237474"/>
              <a:gd name="connsiteX183" fmla="*/ 376513 w 12192000"/>
              <a:gd name="connsiteY183" fmla="*/ 2154014 h 2237474"/>
              <a:gd name="connsiteX184" fmla="*/ 273386 w 12192000"/>
              <a:gd name="connsiteY184" fmla="*/ 2142551 h 2237474"/>
              <a:gd name="connsiteX185" fmla="*/ 169207 w 12192000"/>
              <a:gd name="connsiteY185" fmla="*/ 2128100 h 2237474"/>
              <a:gd name="connsiteX186" fmla="*/ 93149 w 12192000"/>
              <a:gd name="connsiteY186" fmla="*/ 2105324 h 2237474"/>
              <a:gd name="connsiteX187" fmla="*/ 88109 w 12192000"/>
              <a:gd name="connsiteY187" fmla="*/ 2106704 h 2237474"/>
              <a:gd name="connsiteX188" fmla="*/ 80022 w 12192000"/>
              <a:gd name="connsiteY188" fmla="*/ 2107254 h 2237474"/>
              <a:gd name="connsiteX189" fmla="*/ 79717 w 12192000"/>
              <a:gd name="connsiteY189" fmla="*/ 2107046 h 2237474"/>
              <a:gd name="connsiteX190" fmla="*/ 72352 w 12192000"/>
              <a:gd name="connsiteY190" fmla="*/ 2107991 h 2237474"/>
              <a:gd name="connsiteX191" fmla="*/ 37645 w 12192000"/>
              <a:gd name="connsiteY191" fmla="*/ 2115401 h 2237474"/>
              <a:gd name="connsiteX192" fmla="*/ 4572 w 12192000"/>
              <a:gd name="connsiteY192" fmla="*/ 2111091 h 2237474"/>
              <a:gd name="connsiteX193" fmla="*/ 0 w 12192000"/>
              <a:gd name="connsiteY193" fmla="*/ 2110468 h 2237474"/>
              <a:gd name="connsiteX194" fmla="*/ 0 w 12192000"/>
              <a:gd name="connsiteY19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12987 w 12192000"/>
              <a:gd name="connsiteY36" fmla="*/ 1061986 h 2237474"/>
              <a:gd name="connsiteX37" fmla="*/ 8968445 w 12192000"/>
              <a:gd name="connsiteY37" fmla="*/ 1052169 h 2237474"/>
              <a:gd name="connsiteX38" fmla="*/ 8886001 w 12192000"/>
              <a:gd name="connsiteY38" fmla="*/ 1067468 h 2237474"/>
              <a:gd name="connsiteX39" fmla="*/ 8838610 w 12192000"/>
              <a:gd name="connsiteY39" fmla="*/ 1075091 h 2237474"/>
              <a:gd name="connsiteX40" fmla="*/ 8750383 w 12192000"/>
              <a:gd name="connsiteY40" fmla="*/ 1097387 h 2237474"/>
              <a:gd name="connsiteX41" fmla="*/ 8665605 w 12192000"/>
              <a:gd name="connsiteY41" fmla="*/ 1110791 h 2237474"/>
              <a:gd name="connsiteX42" fmla="*/ 8584946 w 12192000"/>
              <a:gd name="connsiteY42" fmla="*/ 1135226 h 2237474"/>
              <a:gd name="connsiteX43" fmla="*/ 8460755 w 12192000"/>
              <a:gd name="connsiteY43" fmla="*/ 1203427 h 2237474"/>
              <a:gd name="connsiteX44" fmla="*/ 8419755 w 12192000"/>
              <a:gd name="connsiteY44" fmla="*/ 1216260 h 2237474"/>
              <a:gd name="connsiteX45" fmla="*/ 8411626 w 12192000"/>
              <a:gd name="connsiteY45" fmla="*/ 1214397 h 2237474"/>
              <a:gd name="connsiteX46" fmla="*/ 8363469 w 12192000"/>
              <a:gd name="connsiteY46" fmla="*/ 1246658 h 2237474"/>
              <a:gd name="connsiteX47" fmla="*/ 8275497 w 12192000"/>
              <a:gd name="connsiteY47" fmla="*/ 1264396 h 2237474"/>
              <a:gd name="connsiteX48" fmla="*/ 8206287 w 12192000"/>
              <a:gd name="connsiteY48" fmla="*/ 1273060 h 2237474"/>
              <a:gd name="connsiteX49" fmla="*/ 8139997 w 12192000"/>
              <a:gd name="connsiteY49" fmla="*/ 1282713 h 2237474"/>
              <a:gd name="connsiteX50" fmla="*/ 8074238 w 12192000"/>
              <a:gd name="connsiteY50" fmla="*/ 1301895 h 2237474"/>
              <a:gd name="connsiteX51" fmla="*/ 7942099 w 12192000"/>
              <a:gd name="connsiteY51" fmla="*/ 1336332 h 2237474"/>
              <a:gd name="connsiteX52" fmla="*/ 7902328 w 12192000"/>
              <a:gd name="connsiteY52" fmla="*/ 1345865 h 2237474"/>
              <a:gd name="connsiteX53" fmla="*/ 7840612 w 12192000"/>
              <a:gd name="connsiteY53" fmla="*/ 1369373 h 2237474"/>
              <a:gd name="connsiteX54" fmla="*/ 7786819 w 12192000"/>
              <a:gd name="connsiteY54" fmla="*/ 1378970 h 2237474"/>
              <a:gd name="connsiteX55" fmla="*/ 7548172 w 12192000"/>
              <a:gd name="connsiteY55" fmla="*/ 1417460 h 2237474"/>
              <a:gd name="connsiteX56" fmla="*/ 7483437 w 12192000"/>
              <a:gd name="connsiteY56" fmla="*/ 1478152 h 2237474"/>
              <a:gd name="connsiteX57" fmla="*/ 7377870 w 12192000"/>
              <a:gd name="connsiteY57" fmla="*/ 1523319 h 2237474"/>
              <a:gd name="connsiteX58" fmla="*/ 7230737 w 12192000"/>
              <a:gd name="connsiteY58" fmla="*/ 1562633 h 2237474"/>
              <a:gd name="connsiteX59" fmla="*/ 7224458 w 12192000"/>
              <a:gd name="connsiteY59" fmla="*/ 1573008 h 2237474"/>
              <a:gd name="connsiteX60" fmla="*/ 7183121 w 12192000"/>
              <a:gd name="connsiteY60" fmla="*/ 1595162 h 2237474"/>
              <a:gd name="connsiteX61" fmla="*/ 7164601 w 12192000"/>
              <a:gd name="connsiteY61" fmla="*/ 1606490 h 2237474"/>
              <a:gd name="connsiteX62" fmla="*/ 7031309 w 12192000"/>
              <a:gd name="connsiteY62" fmla="*/ 1619451 h 2237474"/>
              <a:gd name="connsiteX63" fmla="*/ 6900177 w 12192000"/>
              <a:gd name="connsiteY63" fmla="*/ 1636016 h 2237474"/>
              <a:gd name="connsiteX64" fmla="*/ 6795372 w 12192000"/>
              <a:gd name="connsiteY64" fmla="*/ 1644845 h 2237474"/>
              <a:gd name="connsiteX65" fmla="*/ 6692251 w 12192000"/>
              <a:gd name="connsiteY65" fmla="*/ 1656357 h 2237474"/>
              <a:gd name="connsiteX66" fmla="*/ 6655235 w 12192000"/>
              <a:gd name="connsiteY66" fmla="*/ 1661869 h 2237474"/>
              <a:gd name="connsiteX67" fmla="*/ 6554894 w 12192000"/>
              <a:gd name="connsiteY67" fmla="*/ 1664428 h 2237474"/>
              <a:gd name="connsiteX68" fmla="*/ 6516595 w 12192000"/>
              <a:gd name="connsiteY68" fmla="*/ 1667475 h 2237474"/>
              <a:gd name="connsiteX69" fmla="*/ 6508541 w 12192000"/>
              <a:gd name="connsiteY69" fmla="*/ 1668757 h 2237474"/>
              <a:gd name="connsiteX70" fmla="*/ 6471012 w 12192000"/>
              <a:gd name="connsiteY70" fmla="*/ 1678604 h 2237474"/>
              <a:gd name="connsiteX71" fmla="*/ 6364035 w 12192000"/>
              <a:gd name="connsiteY71" fmla="*/ 1667683 h 2237474"/>
              <a:gd name="connsiteX72" fmla="*/ 6280959 w 12192000"/>
              <a:gd name="connsiteY72" fmla="*/ 1689329 h 2237474"/>
              <a:gd name="connsiteX73" fmla="*/ 6243319 w 12192000"/>
              <a:gd name="connsiteY73" fmla="*/ 1695560 h 2237474"/>
              <a:gd name="connsiteX74" fmla="*/ 6098321 w 12192000"/>
              <a:gd name="connsiteY74" fmla="*/ 1721646 h 2237474"/>
              <a:gd name="connsiteX75" fmla="*/ 5880652 w 12192000"/>
              <a:gd name="connsiteY75" fmla="*/ 1779643 h 2237474"/>
              <a:gd name="connsiteX76" fmla="*/ 5785959 w 12192000"/>
              <a:gd name="connsiteY76" fmla="*/ 1775307 h 2237474"/>
              <a:gd name="connsiteX77" fmla="*/ 5643534 w 12192000"/>
              <a:gd name="connsiteY77" fmla="*/ 1802919 h 2237474"/>
              <a:gd name="connsiteX78" fmla="*/ 5518799 w 12192000"/>
              <a:gd name="connsiteY78" fmla="*/ 1818312 h 2237474"/>
              <a:gd name="connsiteX79" fmla="*/ 5505014 w 12192000"/>
              <a:gd name="connsiteY79" fmla="*/ 1819259 h 2237474"/>
              <a:gd name="connsiteX80" fmla="*/ 5453307 w 12192000"/>
              <a:gd name="connsiteY80" fmla="*/ 1815450 h 2237474"/>
              <a:gd name="connsiteX81" fmla="*/ 5221533 w 12192000"/>
              <a:gd name="connsiteY81" fmla="*/ 1846950 h 2237474"/>
              <a:gd name="connsiteX82" fmla="*/ 5149802 w 12192000"/>
              <a:gd name="connsiteY82" fmla="*/ 1844846 h 2237474"/>
              <a:gd name="connsiteX83" fmla="*/ 5114927 w 12192000"/>
              <a:gd name="connsiteY83" fmla="*/ 1847827 h 2237474"/>
              <a:gd name="connsiteX84" fmla="*/ 5108970 w 12192000"/>
              <a:gd name="connsiteY84" fmla="*/ 1847935 h 2237474"/>
              <a:gd name="connsiteX85" fmla="*/ 5067961 w 12192000"/>
              <a:gd name="connsiteY85" fmla="*/ 1845917 h 2237474"/>
              <a:gd name="connsiteX86" fmla="*/ 5007075 w 12192000"/>
              <a:gd name="connsiteY86" fmla="*/ 1838626 h 2237474"/>
              <a:gd name="connsiteX87" fmla="*/ 4944087 w 12192000"/>
              <a:gd name="connsiteY87" fmla="*/ 1823332 h 2237474"/>
              <a:gd name="connsiteX88" fmla="*/ 4907662 w 12192000"/>
              <a:gd name="connsiteY88" fmla="*/ 1816900 h 2237474"/>
              <a:gd name="connsiteX89" fmla="*/ 4882386 w 12192000"/>
              <a:gd name="connsiteY89" fmla="*/ 1809844 h 2237474"/>
              <a:gd name="connsiteX90" fmla="*/ 4811440 w 12192000"/>
              <a:gd name="connsiteY90" fmla="*/ 1804655 h 2237474"/>
              <a:gd name="connsiteX91" fmla="*/ 4691075 w 12192000"/>
              <a:gd name="connsiteY91" fmla="*/ 1801389 h 2237474"/>
              <a:gd name="connsiteX92" fmla="*/ 4611738 w 12192000"/>
              <a:gd name="connsiteY92" fmla="*/ 1776964 h 2237474"/>
              <a:gd name="connsiteX93" fmla="*/ 4560070 w 12192000"/>
              <a:gd name="connsiteY93" fmla="*/ 1785640 h 2237474"/>
              <a:gd name="connsiteX94" fmla="*/ 4536503 w 12192000"/>
              <a:gd name="connsiteY94" fmla="*/ 1785334 h 2237474"/>
              <a:gd name="connsiteX95" fmla="*/ 4513724 w 12192000"/>
              <a:gd name="connsiteY95" fmla="*/ 1791996 h 2237474"/>
              <a:gd name="connsiteX96" fmla="*/ 4459810 w 12192000"/>
              <a:gd name="connsiteY96" fmla="*/ 1797886 h 2237474"/>
              <a:gd name="connsiteX97" fmla="*/ 4379064 w 12192000"/>
              <a:gd name="connsiteY97" fmla="*/ 1817177 h 2237474"/>
              <a:gd name="connsiteX98" fmla="*/ 4290981 w 12192000"/>
              <a:gd name="connsiteY98" fmla="*/ 1839677 h 2237474"/>
              <a:gd name="connsiteX99" fmla="*/ 4238372 w 12192000"/>
              <a:gd name="connsiteY99" fmla="*/ 1851480 h 2237474"/>
              <a:gd name="connsiteX100" fmla="*/ 4232517 w 12192000"/>
              <a:gd name="connsiteY100" fmla="*/ 1852567 h 2237474"/>
              <a:gd name="connsiteX101" fmla="*/ 4191732 w 12192000"/>
              <a:gd name="connsiteY101" fmla="*/ 1857328 h 2237474"/>
              <a:gd name="connsiteX102" fmla="*/ 4065532 w 12192000"/>
              <a:gd name="connsiteY102" fmla="*/ 1855477 h 2237474"/>
              <a:gd name="connsiteX103" fmla="*/ 4028460 w 12192000"/>
              <a:gd name="connsiteY103" fmla="*/ 1855137 h 2237474"/>
              <a:gd name="connsiteX104" fmla="*/ 4002267 w 12192000"/>
              <a:gd name="connsiteY104" fmla="*/ 1852352 h 2237474"/>
              <a:gd name="connsiteX105" fmla="*/ 3931396 w 12192000"/>
              <a:gd name="connsiteY105" fmla="*/ 1858915 h 2237474"/>
              <a:gd name="connsiteX106" fmla="*/ 3812162 w 12192000"/>
              <a:gd name="connsiteY106" fmla="*/ 1875501 h 2237474"/>
              <a:gd name="connsiteX107" fmla="*/ 3729530 w 12192000"/>
              <a:gd name="connsiteY107" fmla="*/ 1864513 h 2237474"/>
              <a:gd name="connsiteX108" fmla="*/ 3680177 w 12192000"/>
              <a:gd name="connsiteY108" fmla="*/ 1881552 h 2237474"/>
              <a:gd name="connsiteX109" fmla="*/ 3567259 w 12192000"/>
              <a:gd name="connsiteY109" fmla="*/ 1893482 h 2237474"/>
              <a:gd name="connsiteX110" fmla="*/ 3405770 w 12192000"/>
              <a:gd name="connsiteY110" fmla="*/ 1904591 h 2237474"/>
              <a:gd name="connsiteX111" fmla="*/ 3280097 w 12192000"/>
              <a:gd name="connsiteY111" fmla="*/ 1919610 h 2237474"/>
              <a:gd name="connsiteX112" fmla="*/ 3123424 w 12192000"/>
              <a:gd name="connsiteY112" fmla="*/ 1952930 h 2237474"/>
              <a:gd name="connsiteX113" fmla="*/ 3009910 w 12192000"/>
              <a:gd name="connsiteY113" fmla="*/ 1957866 h 2237474"/>
              <a:gd name="connsiteX114" fmla="*/ 2995934 w 12192000"/>
              <a:gd name="connsiteY114" fmla="*/ 1967085 h 2237474"/>
              <a:gd name="connsiteX115" fmla="*/ 2980071 w 12192000"/>
              <a:gd name="connsiteY115" fmla="*/ 1972988 h 2237474"/>
              <a:gd name="connsiteX116" fmla="*/ 2978094 w 12192000"/>
              <a:gd name="connsiteY116" fmla="*/ 1972369 h 2237474"/>
              <a:gd name="connsiteX117" fmla="*/ 2942858 w 12192000"/>
              <a:gd name="connsiteY117" fmla="*/ 1981367 h 2237474"/>
              <a:gd name="connsiteX118" fmla="*/ 2875436 w 12192000"/>
              <a:gd name="connsiteY118" fmla="*/ 1996977 h 2237474"/>
              <a:gd name="connsiteX119" fmla="*/ 2874892 w 12192000"/>
              <a:gd name="connsiteY119" fmla="*/ 1996085 h 2237474"/>
              <a:gd name="connsiteX120" fmla="*/ 2864145 w 12192000"/>
              <a:gd name="connsiteY120" fmla="*/ 1994061 h 2237474"/>
              <a:gd name="connsiteX121" fmla="*/ 2843662 w 12192000"/>
              <a:gd name="connsiteY121" fmla="*/ 1992498 h 2237474"/>
              <a:gd name="connsiteX122" fmla="*/ 2796128 w 12192000"/>
              <a:gd name="connsiteY122" fmla="*/ 1976403 h 2237474"/>
              <a:gd name="connsiteX123" fmla="*/ 2756784 w 12192000"/>
              <a:gd name="connsiteY123" fmla="*/ 1985116 h 2237474"/>
              <a:gd name="connsiteX124" fmla="*/ 2748833 w 12192000"/>
              <a:gd name="connsiteY124" fmla="*/ 1986323 h 2237474"/>
              <a:gd name="connsiteX125" fmla="*/ 2748661 w 12192000"/>
              <a:gd name="connsiteY125" fmla="*/ 1986122 h 2237474"/>
              <a:gd name="connsiteX126" fmla="*/ 2740251 w 12192000"/>
              <a:gd name="connsiteY126" fmla="*/ 1986946 h 2237474"/>
              <a:gd name="connsiteX127" fmla="*/ 2718916 w 12192000"/>
              <a:gd name="connsiteY127" fmla="*/ 1990867 h 2237474"/>
              <a:gd name="connsiteX128" fmla="*/ 2713522 w 12192000"/>
              <a:gd name="connsiteY128" fmla="*/ 1990173 h 2237474"/>
              <a:gd name="connsiteX129" fmla="*/ 2680597 w 12192000"/>
              <a:gd name="connsiteY129" fmla="*/ 1984996 h 2237474"/>
              <a:gd name="connsiteX130" fmla="*/ 2578178 w 12192000"/>
              <a:gd name="connsiteY130" fmla="*/ 1990531 h 2237474"/>
              <a:gd name="connsiteX131" fmla="*/ 2476147 w 12192000"/>
              <a:gd name="connsiteY131" fmla="*/ 1998305 h 2237474"/>
              <a:gd name="connsiteX132" fmla="*/ 2373568 w 12192000"/>
              <a:gd name="connsiteY132" fmla="*/ 2003219 h 2237474"/>
              <a:gd name="connsiteX133" fmla="*/ 2321399 w 12192000"/>
              <a:gd name="connsiteY133" fmla="*/ 1989467 h 2237474"/>
              <a:gd name="connsiteX134" fmla="*/ 2315525 w 12192000"/>
              <a:gd name="connsiteY134" fmla="*/ 1989708 h 2237474"/>
              <a:gd name="connsiteX135" fmla="*/ 2300792 w 12192000"/>
              <a:gd name="connsiteY135" fmla="*/ 1994290 h 2237474"/>
              <a:gd name="connsiteX136" fmla="*/ 2295469 w 12192000"/>
              <a:gd name="connsiteY136" fmla="*/ 1996659 h 2237474"/>
              <a:gd name="connsiteX137" fmla="*/ 2287219 w 12192000"/>
              <a:gd name="connsiteY137" fmla="*/ 1998750 h 2237474"/>
              <a:gd name="connsiteX138" fmla="*/ 2286948 w 12192000"/>
              <a:gd name="connsiteY138" fmla="*/ 1998596 h 2237474"/>
              <a:gd name="connsiteX139" fmla="*/ 2243069 w 12192000"/>
              <a:gd name="connsiteY139" fmla="*/ 2015111 h 2237474"/>
              <a:gd name="connsiteX140" fmla="*/ 2186609 w 12192000"/>
              <a:gd name="connsiteY140" fmla="*/ 2008263 h 2237474"/>
              <a:gd name="connsiteX141" fmla="*/ 2164831 w 12192000"/>
              <a:gd name="connsiteY141" fmla="*/ 2010143 h 2237474"/>
              <a:gd name="connsiteX142" fmla="*/ 2152836 w 12192000"/>
              <a:gd name="connsiteY142" fmla="*/ 2010048 h 2237474"/>
              <a:gd name="connsiteX143" fmla="*/ 2117102 w 12192000"/>
              <a:gd name="connsiteY143" fmla="*/ 2023004 h 2237474"/>
              <a:gd name="connsiteX144" fmla="*/ 2111935 w 12192000"/>
              <a:gd name="connsiteY144" fmla="*/ 2023163 h 2237474"/>
              <a:gd name="connsiteX145" fmla="*/ 2089991 w 12192000"/>
              <a:gd name="connsiteY145" fmla="*/ 2034193 h 2237474"/>
              <a:gd name="connsiteX146" fmla="*/ 2058061 w 12192000"/>
              <a:gd name="connsiteY146" fmla="*/ 2047942 h 2237474"/>
              <a:gd name="connsiteX147" fmla="*/ 2055737 w 12192000"/>
              <a:gd name="connsiteY147" fmla="*/ 2047704 h 2237474"/>
              <a:gd name="connsiteX148" fmla="*/ 2042244 w 12192000"/>
              <a:gd name="connsiteY148" fmla="*/ 2055560 h 2237474"/>
              <a:gd name="connsiteX149" fmla="*/ 1976224 w 12192000"/>
              <a:gd name="connsiteY149" fmla="*/ 2074257 h 2237474"/>
              <a:gd name="connsiteX150" fmla="*/ 1877728 w 12192000"/>
              <a:gd name="connsiteY150" fmla="*/ 2101004 h 2237474"/>
              <a:gd name="connsiteX151" fmla="*/ 1759056 w 12192000"/>
              <a:gd name="connsiteY151" fmla="*/ 2125608 h 2237474"/>
              <a:gd name="connsiteX152" fmla="*/ 1637948 w 12192000"/>
              <a:gd name="connsiteY152" fmla="*/ 2172597 h 2237474"/>
              <a:gd name="connsiteX153" fmla="*/ 1434549 w 12192000"/>
              <a:gd name="connsiteY153" fmla="*/ 2234522 h 2237474"/>
              <a:gd name="connsiteX154" fmla="*/ 1398481 w 12192000"/>
              <a:gd name="connsiteY154" fmla="*/ 2237074 h 2237474"/>
              <a:gd name="connsiteX155" fmla="*/ 1398407 w 12192000"/>
              <a:gd name="connsiteY155" fmla="*/ 2237095 h 2237474"/>
              <a:gd name="connsiteX156" fmla="*/ 1370962 w 12192000"/>
              <a:gd name="connsiteY156" fmla="*/ 2237474 h 2237474"/>
              <a:gd name="connsiteX157" fmla="*/ 1356367 w 12192000"/>
              <a:gd name="connsiteY157" fmla="*/ 2235089 h 2237474"/>
              <a:gd name="connsiteX158" fmla="*/ 1324828 w 12192000"/>
              <a:gd name="connsiteY158" fmla="*/ 2231968 h 2237474"/>
              <a:gd name="connsiteX159" fmla="*/ 1297744 w 12192000"/>
              <a:gd name="connsiteY159" fmla="*/ 2235849 h 2237474"/>
              <a:gd name="connsiteX160" fmla="*/ 1286236 w 12192000"/>
              <a:gd name="connsiteY160" fmla="*/ 2233135 h 2237474"/>
              <a:gd name="connsiteX161" fmla="*/ 1283504 w 12192000"/>
              <a:gd name="connsiteY161" fmla="*/ 2233797 h 2237474"/>
              <a:gd name="connsiteX162" fmla="*/ 1279765 w 12192000"/>
              <a:gd name="connsiteY162" fmla="*/ 2229639 h 2237474"/>
              <a:gd name="connsiteX163" fmla="*/ 1195347 w 12192000"/>
              <a:gd name="connsiteY163" fmla="*/ 2212354 h 2237474"/>
              <a:gd name="connsiteX164" fmla="*/ 970251 w 12192000"/>
              <a:gd name="connsiteY164" fmla="*/ 2221029 h 2237474"/>
              <a:gd name="connsiteX165" fmla="*/ 812914 w 12192000"/>
              <a:gd name="connsiteY165" fmla="*/ 2202752 h 2237474"/>
              <a:gd name="connsiteX166" fmla="*/ 800195 w 12192000"/>
              <a:gd name="connsiteY166" fmla="*/ 2209407 h 2237474"/>
              <a:gd name="connsiteX167" fmla="*/ 784978 w 12192000"/>
              <a:gd name="connsiteY167" fmla="*/ 2212360 h 2237474"/>
              <a:gd name="connsiteX168" fmla="*/ 681987 w 12192000"/>
              <a:gd name="connsiteY168" fmla="*/ 2216757 h 2237474"/>
              <a:gd name="connsiteX169" fmla="*/ 669923 w 12192000"/>
              <a:gd name="connsiteY169" fmla="*/ 2211682 h 2237474"/>
              <a:gd name="connsiteX170" fmla="*/ 648680 w 12192000"/>
              <a:gd name="connsiteY170" fmla="*/ 2206229 h 2237474"/>
              <a:gd name="connsiteX171" fmla="*/ 597225 w 12192000"/>
              <a:gd name="connsiteY171" fmla="*/ 2180999 h 2237474"/>
              <a:gd name="connsiteX172" fmla="*/ 558449 w 12192000"/>
              <a:gd name="connsiteY172" fmla="*/ 2182346 h 2237474"/>
              <a:gd name="connsiteX173" fmla="*/ 550517 w 12192000"/>
              <a:gd name="connsiteY173" fmla="*/ 2182060 h 2237474"/>
              <a:gd name="connsiteX174" fmla="*/ 550309 w 12192000"/>
              <a:gd name="connsiteY174" fmla="*/ 2181825 h 2237474"/>
              <a:gd name="connsiteX175" fmla="*/ 541836 w 12192000"/>
              <a:gd name="connsiteY175" fmla="*/ 2181063 h 2237474"/>
              <a:gd name="connsiteX176" fmla="*/ 536057 w 12192000"/>
              <a:gd name="connsiteY176" fmla="*/ 2181537 h 2237474"/>
              <a:gd name="connsiteX177" fmla="*/ 520671 w 12192000"/>
              <a:gd name="connsiteY177" fmla="*/ 2180980 h 2237474"/>
              <a:gd name="connsiteX178" fmla="*/ 515024 w 12192000"/>
              <a:gd name="connsiteY178" fmla="*/ 2179258 h 2237474"/>
              <a:gd name="connsiteX179" fmla="*/ 512278 w 12192000"/>
              <a:gd name="connsiteY179" fmla="*/ 2176369 h 2237474"/>
              <a:gd name="connsiteX180" fmla="*/ 480419 w 12192000"/>
              <a:gd name="connsiteY180" fmla="*/ 2167807 h 2237474"/>
              <a:gd name="connsiteX181" fmla="*/ 413835 w 12192000"/>
              <a:gd name="connsiteY181" fmla="*/ 2156783 h 2237474"/>
              <a:gd name="connsiteX182" fmla="*/ 376513 w 12192000"/>
              <a:gd name="connsiteY182" fmla="*/ 2154014 h 2237474"/>
              <a:gd name="connsiteX183" fmla="*/ 273386 w 12192000"/>
              <a:gd name="connsiteY183" fmla="*/ 2142551 h 2237474"/>
              <a:gd name="connsiteX184" fmla="*/ 169207 w 12192000"/>
              <a:gd name="connsiteY184" fmla="*/ 2128100 h 2237474"/>
              <a:gd name="connsiteX185" fmla="*/ 93149 w 12192000"/>
              <a:gd name="connsiteY185" fmla="*/ 2105324 h 2237474"/>
              <a:gd name="connsiteX186" fmla="*/ 88109 w 12192000"/>
              <a:gd name="connsiteY186" fmla="*/ 2106704 h 2237474"/>
              <a:gd name="connsiteX187" fmla="*/ 80022 w 12192000"/>
              <a:gd name="connsiteY187" fmla="*/ 2107254 h 2237474"/>
              <a:gd name="connsiteX188" fmla="*/ 79717 w 12192000"/>
              <a:gd name="connsiteY188" fmla="*/ 2107046 h 2237474"/>
              <a:gd name="connsiteX189" fmla="*/ 72352 w 12192000"/>
              <a:gd name="connsiteY189" fmla="*/ 2107991 h 2237474"/>
              <a:gd name="connsiteX190" fmla="*/ 37645 w 12192000"/>
              <a:gd name="connsiteY190" fmla="*/ 2115401 h 2237474"/>
              <a:gd name="connsiteX191" fmla="*/ 4572 w 12192000"/>
              <a:gd name="connsiteY191" fmla="*/ 2111091 h 2237474"/>
              <a:gd name="connsiteX192" fmla="*/ 0 w 12192000"/>
              <a:gd name="connsiteY192" fmla="*/ 2110468 h 2237474"/>
              <a:gd name="connsiteX193" fmla="*/ 0 w 12192000"/>
              <a:gd name="connsiteY19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03462 w 12192000"/>
              <a:gd name="connsiteY36" fmla="*/ 1042406 h 2237474"/>
              <a:gd name="connsiteX37" fmla="*/ 8968445 w 12192000"/>
              <a:gd name="connsiteY37" fmla="*/ 1052169 h 2237474"/>
              <a:gd name="connsiteX38" fmla="*/ 8886001 w 12192000"/>
              <a:gd name="connsiteY38" fmla="*/ 1067468 h 2237474"/>
              <a:gd name="connsiteX39" fmla="*/ 8838610 w 12192000"/>
              <a:gd name="connsiteY39" fmla="*/ 1075091 h 2237474"/>
              <a:gd name="connsiteX40" fmla="*/ 8750383 w 12192000"/>
              <a:gd name="connsiteY40" fmla="*/ 1097387 h 2237474"/>
              <a:gd name="connsiteX41" fmla="*/ 8665605 w 12192000"/>
              <a:gd name="connsiteY41" fmla="*/ 1110791 h 2237474"/>
              <a:gd name="connsiteX42" fmla="*/ 8584946 w 12192000"/>
              <a:gd name="connsiteY42" fmla="*/ 1135226 h 2237474"/>
              <a:gd name="connsiteX43" fmla="*/ 8460755 w 12192000"/>
              <a:gd name="connsiteY43" fmla="*/ 1203427 h 2237474"/>
              <a:gd name="connsiteX44" fmla="*/ 8419755 w 12192000"/>
              <a:gd name="connsiteY44" fmla="*/ 1216260 h 2237474"/>
              <a:gd name="connsiteX45" fmla="*/ 8411626 w 12192000"/>
              <a:gd name="connsiteY45" fmla="*/ 1214397 h 2237474"/>
              <a:gd name="connsiteX46" fmla="*/ 8363469 w 12192000"/>
              <a:gd name="connsiteY46" fmla="*/ 1246658 h 2237474"/>
              <a:gd name="connsiteX47" fmla="*/ 8275497 w 12192000"/>
              <a:gd name="connsiteY47" fmla="*/ 1264396 h 2237474"/>
              <a:gd name="connsiteX48" fmla="*/ 8206287 w 12192000"/>
              <a:gd name="connsiteY48" fmla="*/ 1273060 h 2237474"/>
              <a:gd name="connsiteX49" fmla="*/ 8139997 w 12192000"/>
              <a:gd name="connsiteY49" fmla="*/ 1282713 h 2237474"/>
              <a:gd name="connsiteX50" fmla="*/ 8074238 w 12192000"/>
              <a:gd name="connsiteY50" fmla="*/ 1301895 h 2237474"/>
              <a:gd name="connsiteX51" fmla="*/ 7942099 w 12192000"/>
              <a:gd name="connsiteY51" fmla="*/ 1336332 h 2237474"/>
              <a:gd name="connsiteX52" fmla="*/ 7902328 w 12192000"/>
              <a:gd name="connsiteY52" fmla="*/ 1345865 h 2237474"/>
              <a:gd name="connsiteX53" fmla="*/ 7840612 w 12192000"/>
              <a:gd name="connsiteY53" fmla="*/ 1369373 h 2237474"/>
              <a:gd name="connsiteX54" fmla="*/ 7786819 w 12192000"/>
              <a:gd name="connsiteY54" fmla="*/ 1378970 h 2237474"/>
              <a:gd name="connsiteX55" fmla="*/ 7548172 w 12192000"/>
              <a:gd name="connsiteY55" fmla="*/ 1417460 h 2237474"/>
              <a:gd name="connsiteX56" fmla="*/ 7483437 w 12192000"/>
              <a:gd name="connsiteY56" fmla="*/ 1478152 h 2237474"/>
              <a:gd name="connsiteX57" fmla="*/ 7377870 w 12192000"/>
              <a:gd name="connsiteY57" fmla="*/ 1523319 h 2237474"/>
              <a:gd name="connsiteX58" fmla="*/ 7230737 w 12192000"/>
              <a:gd name="connsiteY58" fmla="*/ 1562633 h 2237474"/>
              <a:gd name="connsiteX59" fmla="*/ 7224458 w 12192000"/>
              <a:gd name="connsiteY59" fmla="*/ 1573008 h 2237474"/>
              <a:gd name="connsiteX60" fmla="*/ 7183121 w 12192000"/>
              <a:gd name="connsiteY60" fmla="*/ 1595162 h 2237474"/>
              <a:gd name="connsiteX61" fmla="*/ 7164601 w 12192000"/>
              <a:gd name="connsiteY61" fmla="*/ 1606490 h 2237474"/>
              <a:gd name="connsiteX62" fmla="*/ 7031309 w 12192000"/>
              <a:gd name="connsiteY62" fmla="*/ 1619451 h 2237474"/>
              <a:gd name="connsiteX63" fmla="*/ 6900177 w 12192000"/>
              <a:gd name="connsiteY63" fmla="*/ 1636016 h 2237474"/>
              <a:gd name="connsiteX64" fmla="*/ 6795372 w 12192000"/>
              <a:gd name="connsiteY64" fmla="*/ 1644845 h 2237474"/>
              <a:gd name="connsiteX65" fmla="*/ 6692251 w 12192000"/>
              <a:gd name="connsiteY65" fmla="*/ 1656357 h 2237474"/>
              <a:gd name="connsiteX66" fmla="*/ 6655235 w 12192000"/>
              <a:gd name="connsiteY66" fmla="*/ 1661869 h 2237474"/>
              <a:gd name="connsiteX67" fmla="*/ 6554894 w 12192000"/>
              <a:gd name="connsiteY67" fmla="*/ 1664428 h 2237474"/>
              <a:gd name="connsiteX68" fmla="*/ 6516595 w 12192000"/>
              <a:gd name="connsiteY68" fmla="*/ 1667475 h 2237474"/>
              <a:gd name="connsiteX69" fmla="*/ 6508541 w 12192000"/>
              <a:gd name="connsiteY69" fmla="*/ 1668757 h 2237474"/>
              <a:gd name="connsiteX70" fmla="*/ 6471012 w 12192000"/>
              <a:gd name="connsiteY70" fmla="*/ 1678604 h 2237474"/>
              <a:gd name="connsiteX71" fmla="*/ 6364035 w 12192000"/>
              <a:gd name="connsiteY71" fmla="*/ 1667683 h 2237474"/>
              <a:gd name="connsiteX72" fmla="*/ 6280959 w 12192000"/>
              <a:gd name="connsiteY72" fmla="*/ 1689329 h 2237474"/>
              <a:gd name="connsiteX73" fmla="*/ 6243319 w 12192000"/>
              <a:gd name="connsiteY73" fmla="*/ 1695560 h 2237474"/>
              <a:gd name="connsiteX74" fmla="*/ 6098321 w 12192000"/>
              <a:gd name="connsiteY74" fmla="*/ 1721646 h 2237474"/>
              <a:gd name="connsiteX75" fmla="*/ 5880652 w 12192000"/>
              <a:gd name="connsiteY75" fmla="*/ 1779643 h 2237474"/>
              <a:gd name="connsiteX76" fmla="*/ 5785959 w 12192000"/>
              <a:gd name="connsiteY76" fmla="*/ 1775307 h 2237474"/>
              <a:gd name="connsiteX77" fmla="*/ 5643534 w 12192000"/>
              <a:gd name="connsiteY77" fmla="*/ 1802919 h 2237474"/>
              <a:gd name="connsiteX78" fmla="*/ 5518799 w 12192000"/>
              <a:gd name="connsiteY78" fmla="*/ 1818312 h 2237474"/>
              <a:gd name="connsiteX79" fmla="*/ 5505014 w 12192000"/>
              <a:gd name="connsiteY79" fmla="*/ 1819259 h 2237474"/>
              <a:gd name="connsiteX80" fmla="*/ 5453307 w 12192000"/>
              <a:gd name="connsiteY80" fmla="*/ 1815450 h 2237474"/>
              <a:gd name="connsiteX81" fmla="*/ 5221533 w 12192000"/>
              <a:gd name="connsiteY81" fmla="*/ 1846950 h 2237474"/>
              <a:gd name="connsiteX82" fmla="*/ 5149802 w 12192000"/>
              <a:gd name="connsiteY82" fmla="*/ 1844846 h 2237474"/>
              <a:gd name="connsiteX83" fmla="*/ 5114927 w 12192000"/>
              <a:gd name="connsiteY83" fmla="*/ 1847827 h 2237474"/>
              <a:gd name="connsiteX84" fmla="*/ 5108970 w 12192000"/>
              <a:gd name="connsiteY84" fmla="*/ 1847935 h 2237474"/>
              <a:gd name="connsiteX85" fmla="*/ 5067961 w 12192000"/>
              <a:gd name="connsiteY85" fmla="*/ 1845917 h 2237474"/>
              <a:gd name="connsiteX86" fmla="*/ 5007075 w 12192000"/>
              <a:gd name="connsiteY86" fmla="*/ 1838626 h 2237474"/>
              <a:gd name="connsiteX87" fmla="*/ 4944087 w 12192000"/>
              <a:gd name="connsiteY87" fmla="*/ 1823332 h 2237474"/>
              <a:gd name="connsiteX88" fmla="*/ 4907662 w 12192000"/>
              <a:gd name="connsiteY88" fmla="*/ 1816900 h 2237474"/>
              <a:gd name="connsiteX89" fmla="*/ 4882386 w 12192000"/>
              <a:gd name="connsiteY89" fmla="*/ 1809844 h 2237474"/>
              <a:gd name="connsiteX90" fmla="*/ 4811440 w 12192000"/>
              <a:gd name="connsiteY90" fmla="*/ 1804655 h 2237474"/>
              <a:gd name="connsiteX91" fmla="*/ 4691075 w 12192000"/>
              <a:gd name="connsiteY91" fmla="*/ 1801389 h 2237474"/>
              <a:gd name="connsiteX92" fmla="*/ 4611738 w 12192000"/>
              <a:gd name="connsiteY92" fmla="*/ 1776964 h 2237474"/>
              <a:gd name="connsiteX93" fmla="*/ 4560070 w 12192000"/>
              <a:gd name="connsiteY93" fmla="*/ 1785640 h 2237474"/>
              <a:gd name="connsiteX94" fmla="*/ 4536503 w 12192000"/>
              <a:gd name="connsiteY94" fmla="*/ 1785334 h 2237474"/>
              <a:gd name="connsiteX95" fmla="*/ 4513724 w 12192000"/>
              <a:gd name="connsiteY95" fmla="*/ 1791996 h 2237474"/>
              <a:gd name="connsiteX96" fmla="*/ 4459810 w 12192000"/>
              <a:gd name="connsiteY96" fmla="*/ 1797886 h 2237474"/>
              <a:gd name="connsiteX97" fmla="*/ 4379064 w 12192000"/>
              <a:gd name="connsiteY97" fmla="*/ 1817177 h 2237474"/>
              <a:gd name="connsiteX98" fmla="*/ 4290981 w 12192000"/>
              <a:gd name="connsiteY98" fmla="*/ 1839677 h 2237474"/>
              <a:gd name="connsiteX99" fmla="*/ 4238372 w 12192000"/>
              <a:gd name="connsiteY99" fmla="*/ 1851480 h 2237474"/>
              <a:gd name="connsiteX100" fmla="*/ 4232517 w 12192000"/>
              <a:gd name="connsiteY100" fmla="*/ 1852567 h 2237474"/>
              <a:gd name="connsiteX101" fmla="*/ 4191732 w 12192000"/>
              <a:gd name="connsiteY101" fmla="*/ 1857328 h 2237474"/>
              <a:gd name="connsiteX102" fmla="*/ 4065532 w 12192000"/>
              <a:gd name="connsiteY102" fmla="*/ 1855477 h 2237474"/>
              <a:gd name="connsiteX103" fmla="*/ 4028460 w 12192000"/>
              <a:gd name="connsiteY103" fmla="*/ 1855137 h 2237474"/>
              <a:gd name="connsiteX104" fmla="*/ 4002267 w 12192000"/>
              <a:gd name="connsiteY104" fmla="*/ 1852352 h 2237474"/>
              <a:gd name="connsiteX105" fmla="*/ 3931396 w 12192000"/>
              <a:gd name="connsiteY105" fmla="*/ 1858915 h 2237474"/>
              <a:gd name="connsiteX106" fmla="*/ 3812162 w 12192000"/>
              <a:gd name="connsiteY106" fmla="*/ 1875501 h 2237474"/>
              <a:gd name="connsiteX107" fmla="*/ 3729530 w 12192000"/>
              <a:gd name="connsiteY107" fmla="*/ 1864513 h 2237474"/>
              <a:gd name="connsiteX108" fmla="*/ 3680177 w 12192000"/>
              <a:gd name="connsiteY108" fmla="*/ 1881552 h 2237474"/>
              <a:gd name="connsiteX109" fmla="*/ 3567259 w 12192000"/>
              <a:gd name="connsiteY109" fmla="*/ 1893482 h 2237474"/>
              <a:gd name="connsiteX110" fmla="*/ 3405770 w 12192000"/>
              <a:gd name="connsiteY110" fmla="*/ 1904591 h 2237474"/>
              <a:gd name="connsiteX111" fmla="*/ 3280097 w 12192000"/>
              <a:gd name="connsiteY111" fmla="*/ 1919610 h 2237474"/>
              <a:gd name="connsiteX112" fmla="*/ 3123424 w 12192000"/>
              <a:gd name="connsiteY112" fmla="*/ 1952930 h 2237474"/>
              <a:gd name="connsiteX113" fmla="*/ 3009910 w 12192000"/>
              <a:gd name="connsiteY113" fmla="*/ 1957866 h 2237474"/>
              <a:gd name="connsiteX114" fmla="*/ 2995934 w 12192000"/>
              <a:gd name="connsiteY114" fmla="*/ 1967085 h 2237474"/>
              <a:gd name="connsiteX115" fmla="*/ 2980071 w 12192000"/>
              <a:gd name="connsiteY115" fmla="*/ 1972988 h 2237474"/>
              <a:gd name="connsiteX116" fmla="*/ 2978094 w 12192000"/>
              <a:gd name="connsiteY116" fmla="*/ 1972369 h 2237474"/>
              <a:gd name="connsiteX117" fmla="*/ 2942858 w 12192000"/>
              <a:gd name="connsiteY117" fmla="*/ 1981367 h 2237474"/>
              <a:gd name="connsiteX118" fmla="*/ 2875436 w 12192000"/>
              <a:gd name="connsiteY118" fmla="*/ 1996977 h 2237474"/>
              <a:gd name="connsiteX119" fmla="*/ 2874892 w 12192000"/>
              <a:gd name="connsiteY119" fmla="*/ 1996085 h 2237474"/>
              <a:gd name="connsiteX120" fmla="*/ 2864145 w 12192000"/>
              <a:gd name="connsiteY120" fmla="*/ 1994061 h 2237474"/>
              <a:gd name="connsiteX121" fmla="*/ 2843662 w 12192000"/>
              <a:gd name="connsiteY121" fmla="*/ 1992498 h 2237474"/>
              <a:gd name="connsiteX122" fmla="*/ 2796128 w 12192000"/>
              <a:gd name="connsiteY122" fmla="*/ 1976403 h 2237474"/>
              <a:gd name="connsiteX123" fmla="*/ 2756784 w 12192000"/>
              <a:gd name="connsiteY123" fmla="*/ 1985116 h 2237474"/>
              <a:gd name="connsiteX124" fmla="*/ 2748833 w 12192000"/>
              <a:gd name="connsiteY124" fmla="*/ 1986323 h 2237474"/>
              <a:gd name="connsiteX125" fmla="*/ 2748661 w 12192000"/>
              <a:gd name="connsiteY125" fmla="*/ 1986122 h 2237474"/>
              <a:gd name="connsiteX126" fmla="*/ 2740251 w 12192000"/>
              <a:gd name="connsiteY126" fmla="*/ 1986946 h 2237474"/>
              <a:gd name="connsiteX127" fmla="*/ 2718916 w 12192000"/>
              <a:gd name="connsiteY127" fmla="*/ 1990867 h 2237474"/>
              <a:gd name="connsiteX128" fmla="*/ 2713522 w 12192000"/>
              <a:gd name="connsiteY128" fmla="*/ 1990173 h 2237474"/>
              <a:gd name="connsiteX129" fmla="*/ 2680597 w 12192000"/>
              <a:gd name="connsiteY129" fmla="*/ 1984996 h 2237474"/>
              <a:gd name="connsiteX130" fmla="*/ 2578178 w 12192000"/>
              <a:gd name="connsiteY130" fmla="*/ 1990531 h 2237474"/>
              <a:gd name="connsiteX131" fmla="*/ 2476147 w 12192000"/>
              <a:gd name="connsiteY131" fmla="*/ 1998305 h 2237474"/>
              <a:gd name="connsiteX132" fmla="*/ 2373568 w 12192000"/>
              <a:gd name="connsiteY132" fmla="*/ 2003219 h 2237474"/>
              <a:gd name="connsiteX133" fmla="*/ 2321399 w 12192000"/>
              <a:gd name="connsiteY133" fmla="*/ 1989467 h 2237474"/>
              <a:gd name="connsiteX134" fmla="*/ 2315525 w 12192000"/>
              <a:gd name="connsiteY134" fmla="*/ 1989708 h 2237474"/>
              <a:gd name="connsiteX135" fmla="*/ 2300792 w 12192000"/>
              <a:gd name="connsiteY135" fmla="*/ 1994290 h 2237474"/>
              <a:gd name="connsiteX136" fmla="*/ 2295469 w 12192000"/>
              <a:gd name="connsiteY136" fmla="*/ 1996659 h 2237474"/>
              <a:gd name="connsiteX137" fmla="*/ 2287219 w 12192000"/>
              <a:gd name="connsiteY137" fmla="*/ 1998750 h 2237474"/>
              <a:gd name="connsiteX138" fmla="*/ 2286948 w 12192000"/>
              <a:gd name="connsiteY138" fmla="*/ 1998596 h 2237474"/>
              <a:gd name="connsiteX139" fmla="*/ 2243069 w 12192000"/>
              <a:gd name="connsiteY139" fmla="*/ 2015111 h 2237474"/>
              <a:gd name="connsiteX140" fmla="*/ 2186609 w 12192000"/>
              <a:gd name="connsiteY140" fmla="*/ 2008263 h 2237474"/>
              <a:gd name="connsiteX141" fmla="*/ 2164831 w 12192000"/>
              <a:gd name="connsiteY141" fmla="*/ 2010143 h 2237474"/>
              <a:gd name="connsiteX142" fmla="*/ 2152836 w 12192000"/>
              <a:gd name="connsiteY142" fmla="*/ 2010048 h 2237474"/>
              <a:gd name="connsiteX143" fmla="*/ 2117102 w 12192000"/>
              <a:gd name="connsiteY143" fmla="*/ 2023004 h 2237474"/>
              <a:gd name="connsiteX144" fmla="*/ 2111935 w 12192000"/>
              <a:gd name="connsiteY144" fmla="*/ 2023163 h 2237474"/>
              <a:gd name="connsiteX145" fmla="*/ 2089991 w 12192000"/>
              <a:gd name="connsiteY145" fmla="*/ 2034193 h 2237474"/>
              <a:gd name="connsiteX146" fmla="*/ 2058061 w 12192000"/>
              <a:gd name="connsiteY146" fmla="*/ 2047942 h 2237474"/>
              <a:gd name="connsiteX147" fmla="*/ 2055737 w 12192000"/>
              <a:gd name="connsiteY147" fmla="*/ 2047704 h 2237474"/>
              <a:gd name="connsiteX148" fmla="*/ 2042244 w 12192000"/>
              <a:gd name="connsiteY148" fmla="*/ 2055560 h 2237474"/>
              <a:gd name="connsiteX149" fmla="*/ 1976224 w 12192000"/>
              <a:gd name="connsiteY149" fmla="*/ 2074257 h 2237474"/>
              <a:gd name="connsiteX150" fmla="*/ 1877728 w 12192000"/>
              <a:gd name="connsiteY150" fmla="*/ 2101004 h 2237474"/>
              <a:gd name="connsiteX151" fmla="*/ 1759056 w 12192000"/>
              <a:gd name="connsiteY151" fmla="*/ 2125608 h 2237474"/>
              <a:gd name="connsiteX152" fmla="*/ 1637948 w 12192000"/>
              <a:gd name="connsiteY152" fmla="*/ 2172597 h 2237474"/>
              <a:gd name="connsiteX153" fmla="*/ 1434549 w 12192000"/>
              <a:gd name="connsiteY153" fmla="*/ 2234522 h 2237474"/>
              <a:gd name="connsiteX154" fmla="*/ 1398481 w 12192000"/>
              <a:gd name="connsiteY154" fmla="*/ 2237074 h 2237474"/>
              <a:gd name="connsiteX155" fmla="*/ 1398407 w 12192000"/>
              <a:gd name="connsiteY155" fmla="*/ 2237095 h 2237474"/>
              <a:gd name="connsiteX156" fmla="*/ 1370962 w 12192000"/>
              <a:gd name="connsiteY156" fmla="*/ 2237474 h 2237474"/>
              <a:gd name="connsiteX157" fmla="*/ 1356367 w 12192000"/>
              <a:gd name="connsiteY157" fmla="*/ 2235089 h 2237474"/>
              <a:gd name="connsiteX158" fmla="*/ 1324828 w 12192000"/>
              <a:gd name="connsiteY158" fmla="*/ 2231968 h 2237474"/>
              <a:gd name="connsiteX159" fmla="*/ 1297744 w 12192000"/>
              <a:gd name="connsiteY159" fmla="*/ 2235849 h 2237474"/>
              <a:gd name="connsiteX160" fmla="*/ 1286236 w 12192000"/>
              <a:gd name="connsiteY160" fmla="*/ 2233135 h 2237474"/>
              <a:gd name="connsiteX161" fmla="*/ 1283504 w 12192000"/>
              <a:gd name="connsiteY161" fmla="*/ 2233797 h 2237474"/>
              <a:gd name="connsiteX162" fmla="*/ 1279765 w 12192000"/>
              <a:gd name="connsiteY162" fmla="*/ 2229639 h 2237474"/>
              <a:gd name="connsiteX163" fmla="*/ 1195347 w 12192000"/>
              <a:gd name="connsiteY163" fmla="*/ 2212354 h 2237474"/>
              <a:gd name="connsiteX164" fmla="*/ 970251 w 12192000"/>
              <a:gd name="connsiteY164" fmla="*/ 2221029 h 2237474"/>
              <a:gd name="connsiteX165" fmla="*/ 812914 w 12192000"/>
              <a:gd name="connsiteY165" fmla="*/ 2202752 h 2237474"/>
              <a:gd name="connsiteX166" fmla="*/ 800195 w 12192000"/>
              <a:gd name="connsiteY166" fmla="*/ 2209407 h 2237474"/>
              <a:gd name="connsiteX167" fmla="*/ 784978 w 12192000"/>
              <a:gd name="connsiteY167" fmla="*/ 2212360 h 2237474"/>
              <a:gd name="connsiteX168" fmla="*/ 681987 w 12192000"/>
              <a:gd name="connsiteY168" fmla="*/ 2216757 h 2237474"/>
              <a:gd name="connsiteX169" fmla="*/ 669923 w 12192000"/>
              <a:gd name="connsiteY169" fmla="*/ 2211682 h 2237474"/>
              <a:gd name="connsiteX170" fmla="*/ 648680 w 12192000"/>
              <a:gd name="connsiteY170" fmla="*/ 2206229 h 2237474"/>
              <a:gd name="connsiteX171" fmla="*/ 597225 w 12192000"/>
              <a:gd name="connsiteY171" fmla="*/ 2180999 h 2237474"/>
              <a:gd name="connsiteX172" fmla="*/ 558449 w 12192000"/>
              <a:gd name="connsiteY172" fmla="*/ 2182346 h 2237474"/>
              <a:gd name="connsiteX173" fmla="*/ 550517 w 12192000"/>
              <a:gd name="connsiteY173" fmla="*/ 2182060 h 2237474"/>
              <a:gd name="connsiteX174" fmla="*/ 550309 w 12192000"/>
              <a:gd name="connsiteY174" fmla="*/ 2181825 h 2237474"/>
              <a:gd name="connsiteX175" fmla="*/ 541836 w 12192000"/>
              <a:gd name="connsiteY175" fmla="*/ 2181063 h 2237474"/>
              <a:gd name="connsiteX176" fmla="*/ 536057 w 12192000"/>
              <a:gd name="connsiteY176" fmla="*/ 2181537 h 2237474"/>
              <a:gd name="connsiteX177" fmla="*/ 520671 w 12192000"/>
              <a:gd name="connsiteY177" fmla="*/ 2180980 h 2237474"/>
              <a:gd name="connsiteX178" fmla="*/ 515024 w 12192000"/>
              <a:gd name="connsiteY178" fmla="*/ 2179258 h 2237474"/>
              <a:gd name="connsiteX179" fmla="*/ 512278 w 12192000"/>
              <a:gd name="connsiteY179" fmla="*/ 2176369 h 2237474"/>
              <a:gd name="connsiteX180" fmla="*/ 480419 w 12192000"/>
              <a:gd name="connsiteY180" fmla="*/ 2167807 h 2237474"/>
              <a:gd name="connsiteX181" fmla="*/ 413835 w 12192000"/>
              <a:gd name="connsiteY181" fmla="*/ 2156783 h 2237474"/>
              <a:gd name="connsiteX182" fmla="*/ 376513 w 12192000"/>
              <a:gd name="connsiteY182" fmla="*/ 2154014 h 2237474"/>
              <a:gd name="connsiteX183" fmla="*/ 273386 w 12192000"/>
              <a:gd name="connsiteY183" fmla="*/ 2142551 h 2237474"/>
              <a:gd name="connsiteX184" fmla="*/ 169207 w 12192000"/>
              <a:gd name="connsiteY184" fmla="*/ 2128100 h 2237474"/>
              <a:gd name="connsiteX185" fmla="*/ 93149 w 12192000"/>
              <a:gd name="connsiteY185" fmla="*/ 2105324 h 2237474"/>
              <a:gd name="connsiteX186" fmla="*/ 88109 w 12192000"/>
              <a:gd name="connsiteY186" fmla="*/ 2106704 h 2237474"/>
              <a:gd name="connsiteX187" fmla="*/ 80022 w 12192000"/>
              <a:gd name="connsiteY187" fmla="*/ 2107254 h 2237474"/>
              <a:gd name="connsiteX188" fmla="*/ 79717 w 12192000"/>
              <a:gd name="connsiteY188" fmla="*/ 2107046 h 2237474"/>
              <a:gd name="connsiteX189" fmla="*/ 72352 w 12192000"/>
              <a:gd name="connsiteY189" fmla="*/ 2107991 h 2237474"/>
              <a:gd name="connsiteX190" fmla="*/ 37645 w 12192000"/>
              <a:gd name="connsiteY190" fmla="*/ 2115401 h 2237474"/>
              <a:gd name="connsiteX191" fmla="*/ 4572 w 12192000"/>
              <a:gd name="connsiteY191" fmla="*/ 2111091 h 2237474"/>
              <a:gd name="connsiteX192" fmla="*/ 0 w 12192000"/>
              <a:gd name="connsiteY192" fmla="*/ 2110468 h 2237474"/>
              <a:gd name="connsiteX193" fmla="*/ 0 w 12192000"/>
              <a:gd name="connsiteY19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03462 w 12192000"/>
              <a:gd name="connsiteY36" fmla="*/ 1042406 h 2237474"/>
              <a:gd name="connsiteX37" fmla="*/ 8968445 w 12192000"/>
              <a:gd name="connsiteY37" fmla="*/ 1052169 h 2237474"/>
              <a:gd name="connsiteX38" fmla="*/ 8886001 w 12192000"/>
              <a:gd name="connsiteY38" fmla="*/ 1067468 h 2237474"/>
              <a:gd name="connsiteX39" fmla="*/ 8838610 w 12192000"/>
              <a:gd name="connsiteY39" fmla="*/ 1075091 h 2237474"/>
              <a:gd name="connsiteX40" fmla="*/ 8750383 w 12192000"/>
              <a:gd name="connsiteY40" fmla="*/ 1097387 h 2237474"/>
              <a:gd name="connsiteX41" fmla="*/ 8665605 w 12192000"/>
              <a:gd name="connsiteY41" fmla="*/ 1110791 h 2237474"/>
              <a:gd name="connsiteX42" fmla="*/ 8584946 w 12192000"/>
              <a:gd name="connsiteY42" fmla="*/ 1135226 h 2237474"/>
              <a:gd name="connsiteX43" fmla="*/ 8460755 w 12192000"/>
              <a:gd name="connsiteY43" fmla="*/ 1203427 h 2237474"/>
              <a:gd name="connsiteX44" fmla="*/ 8419755 w 12192000"/>
              <a:gd name="connsiteY44" fmla="*/ 1216260 h 2237474"/>
              <a:gd name="connsiteX45" fmla="*/ 8411626 w 12192000"/>
              <a:gd name="connsiteY45" fmla="*/ 1214397 h 2237474"/>
              <a:gd name="connsiteX46" fmla="*/ 8363469 w 12192000"/>
              <a:gd name="connsiteY46" fmla="*/ 1246658 h 2237474"/>
              <a:gd name="connsiteX47" fmla="*/ 8275497 w 12192000"/>
              <a:gd name="connsiteY47" fmla="*/ 1264396 h 2237474"/>
              <a:gd name="connsiteX48" fmla="*/ 8206287 w 12192000"/>
              <a:gd name="connsiteY48" fmla="*/ 1273060 h 2237474"/>
              <a:gd name="connsiteX49" fmla="*/ 8139997 w 12192000"/>
              <a:gd name="connsiteY49" fmla="*/ 1282713 h 2237474"/>
              <a:gd name="connsiteX50" fmla="*/ 8074238 w 12192000"/>
              <a:gd name="connsiteY50" fmla="*/ 1301895 h 2237474"/>
              <a:gd name="connsiteX51" fmla="*/ 7942099 w 12192000"/>
              <a:gd name="connsiteY51" fmla="*/ 1336332 h 2237474"/>
              <a:gd name="connsiteX52" fmla="*/ 7902328 w 12192000"/>
              <a:gd name="connsiteY52" fmla="*/ 1345865 h 2237474"/>
              <a:gd name="connsiteX53" fmla="*/ 7840612 w 12192000"/>
              <a:gd name="connsiteY53" fmla="*/ 1369373 h 2237474"/>
              <a:gd name="connsiteX54" fmla="*/ 7786819 w 12192000"/>
              <a:gd name="connsiteY54" fmla="*/ 1378970 h 2237474"/>
              <a:gd name="connsiteX55" fmla="*/ 7548172 w 12192000"/>
              <a:gd name="connsiteY55" fmla="*/ 1417460 h 2237474"/>
              <a:gd name="connsiteX56" fmla="*/ 7483437 w 12192000"/>
              <a:gd name="connsiteY56" fmla="*/ 1478152 h 2237474"/>
              <a:gd name="connsiteX57" fmla="*/ 7377870 w 12192000"/>
              <a:gd name="connsiteY57" fmla="*/ 1523319 h 2237474"/>
              <a:gd name="connsiteX58" fmla="*/ 7230737 w 12192000"/>
              <a:gd name="connsiteY58" fmla="*/ 1562633 h 2237474"/>
              <a:gd name="connsiteX59" fmla="*/ 7224458 w 12192000"/>
              <a:gd name="connsiteY59" fmla="*/ 1573008 h 2237474"/>
              <a:gd name="connsiteX60" fmla="*/ 7183121 w 12192000"/>
              <a:gd name="connsiteY60" fmla="*/ 1595162 h 2237474"/>
              <a:gd name="connsiteX61" fmla="*/ 7164601 w 12192000"/>
              <a:gd name="connsiteY61" fmla="*/ 1606490 h 2237474"/>
              <a:gd name="connsiteX62" fmla="*/ 7031309 w 12192000"/>
              <a:gd name="connsiteY62" fmla="*/ 1619451 h 2237474"/>
              <a:gd name="connsiteX63" fmla="*/ 6900177 w 12192000"/>
              <a:gd name="connsiteY63" fmla="*/ 1636016 h 2237474"/>
              <a:gd name="connsiteX64" fmla="*/ 6795372 w 12192000"/>
              <a:gd name="connsiteY64" fmla="*/ 1644845 h 2237474"/>
              <a:gd name="connsiteX65" fmla="*/ 6692251 w 12192000"/>
              <a:gd name="connsiteY65" fmla="*/ 1656357 h 2237474"/>
              <a:gd name="connsiteX66" fmla="*/ 6655235 w 12192000"/>
              <a:gd name="connsiteY66" fmla="*/ 1661869 h 2237474"/>
              <a:gd name="connsiteX67" fmla="*/ 6554894 w 12192000"/>
              <a:gd name="connsiteY67" fmla="*/ 1664428 h 2237474"/>
              <a:gd name="connsiteX68" fmla="*/ 6516595 w 12192000"/>
              <a:gd name="connsiteY68" fmla="*/ 1667475 h 2237474"/>
              <a:gd name="connsiteX69" fmla="*/ 6508541 w 12192000"/>
              <a:gd name="connsiteY69" fmla="*/ 1668757 h 2237474"/>
              <a:gd name="connsiteX70" fmla="*/ 6471012 w 12192000"/>
              <a:gd name="connsiteY70" fmla="*/ 1678604 h 2237474"/>
              <a:gd name="connsiteX71" fmla="*/ 6364035 w 12192000"/>
              <a:gd name="connsiteY71" fmla="*/ 1667683 h 2237474"/>
              <a:gd name="connsiteX72" fmla="*/ 6280959 w 12192000"/>
              <a:gd name="connsiteY72" fmla="*/ 1689329 h 2237474"/>
              <a:gd name="connsiteX73" fmla="*/ 6243319 w 12192000"/>
              <a:gd name="connsiteY73" fmla="*/ 1695560 h 2237474"/>
              <a:gd name="connsiteX74" fmla="*/ 6098321 w 12192000"/>
              <a:gd name="connsiteY74" fmla="*/ 1721646 h 2237474"/>
              <a:gd name="connsiteX75" fmla="*/ 5880652 w 12192000"/>
              <a:gd name="connsiteY75" fmla="*/ 1779643 h 2237474"/>
              <a:gd name="connsiteX76" fmla="*/ 5785959 w 12192000"/>
              <a:gd name="connsiteY76" fmla="*/ 1775307 h 2237474"/>
              <a:gd name="connsiteX77" fmla="*/ 5643534 w 12192000"/>
              <a:gd name="connsiteY77" fmla="*/ 1802919 h 2237474"/>
              <a:gd name="connsiteX78" fmla="*/ 5518799 w 12192000"/>
              <a:gd name="connsiteY78" fmla="*/ 1818312 h 2237474"/>
              <a:gd name="connsiteX79" fmla="*/ 5505014 w 12192000"/>
              <a:gd name="connsiteY79" fmla="*/ 1819259 h 2237474"/>
              <a:gd name="connsiteX80" fmla="*/ 5453307 w 12192000"/>
              <a:gd name="connsiteY80" fmla="*/ 1815450 h 2237474"/>
              <a:gd name="connsiteX81" fmla="*/ 5221533 w 12192000"/>
              <a:gd name="connsiteY81" fmla="*/ 1846950 h 2237474"/>
              <a:gd name="connsiteX82" fmla="*/ 5149802 w 12192000"/>
              <a:gd name="connsiteY82" fmla="*/ 1844846 h 2237474"/>
              <a:gd name="connsiteX83" fmla="*/ 5114927 w 12192000"/>
              <a:gd name="connsiteY83" fmla="*/ 1847827 h 2237474"/>
              <a:gd name="connsiteX84" fmla="*/ 5108970 w 12192000"/>
              <a:gd name="connsiteY84" fmla="*/ 1847935 h 2237474"/>
              <a:gd name="connsiteX85" fmla="*/ 5067961 w 12192000"/>
              <a:gd name="connsiteY85" fmla="*/ 1845917 h 2237474"/>
              <a:gd name="connsiteX86" fmla="*/ 5007075 w 12192000"/>
              <a:gd name="connsiteY86" fmla="*/ 1838626 h 2237474"/>
              <a:gd name="connsiteX87" fmla="*/ 4944087 w 12192000"/>
              <a:gd name="connsiteY87" fmla="*/ 1823332 h 2237474"/>
              <a:gd name="connsiteX88" fmla="*/ 4907662 w 12192000"/>
              <a:gd name="connsiteY88" fmla="*/ 1816900 h 2237474"/>
              <a:gd name="connsiteX89" fmla="*/ 4882386 w 12192000"/>
              <a:gd name="connsiteY89" fmla="*/ 1809844 h 2237474"/>
              <a:gd name="connsiteX90" fmla="*/ 4811440 w 12192000"/>
              <a:gd name="connsiteY90" fmla="*/ 1804655 h 2237474"/>
              <a:gd name="connsiteX91" fmla="*/ 4691075 w 12192000"/>
              <a:gd name="connsiteY91" fmla="*/ 1801389 h 2237474"/>
              <a:gd name="connsiteX92" fmla="*/ 4611738 w 12192000"/>
              <a:gd name="connsiteY92" fmla="*/ 1776964 h 2237474"/>
              <a:gd name="connsiteX93" fmla="*/ 4560070 w 12192000"/>
              <a:gd name="connsiteY93" fmla="*/ 1785640 h 2237474"/>
              <a:gd name="connsiteX94" fmla="*/ 4536503 w 12192000"/>
              <a:gd name="connsiteY94" fmla="*/ 1785334 h 2237474"/>
              <a:gd name="connsiteX95" fmla="*/ 4513724 w 12192000"/>
              <a:gd name="connsiteY95" fmla="*/ 1791996 h 2237474"/>
              <a:gd name="connsiteX96" fmla="*/ 4459810 w 12192000"/>
              <a:gd name="connsiteY96" fmla="*/ 1797886 h 2237474"/>
              <a:gd name="connsiteX97" fmla="*/ 4379064 w 12192000"/>
              <a:gd name="connsiteY97" fmla="*/ 1817177 h 2237474"/>
              <a:gd name="connsiteX98" fmla="*/ 4290981 w 12192000"/>
              <a:gd name="connsiteY98" fmla="*/ 1839677 h 2237474"/>
              <a:gd name="connsiteX99" fmla="*/ 4238372 w 12192000"/>
              <a:gd name="connsiteY99" fmla="*/ 1851480 h 2237474"/>
              <a:gd name="connsiteX100" fmla="*/ 4232517 w 12192000"/>
              <a:gd name="connsiteY100" fmla="*/ 1852567 h 2237474"/>
              <a:gd name="connsiteX101" fmla="*/ 4191732 w 12192000"/>
              <a:gd name="connsiteY101" fmla="*/ 1857328 h 2237474"/>
              <a:gd name="connsiteX102" fmla="*/ 4065532 w 12192000"/>
              <a:gd name="connsiteY102" fmla="*/ 1855477 h 2237474"/>
              <a:gd name="connsiteX103" fmla="*/ 4028460 w 12192000"/>
              <a:gd name="connsiteY103" fmla="*/ 1855137 h 2237474"/>
              <a:gd name="connsiteX104" fmla="*/ 4002267 w 12192000"/>
              <a:gd name="connsiteY104" fmla="*/ 1852352 h 2237474"/>
              <a:gd name="connsiteX105" fmla="*/ 3931396 w 12192000"/>
              <a:gd name="connsiteY105" fmla="*/ 1858915 h 2237474"/>
              <a:gd name="connsiteX106" fmla="*/ 3812162 w 12192000"/>
              <a:gd name="connsiteY106" fmla="*/ 1875501 h 2237474"/>
              <a:gd name="connsiteX107" fmla="*/ 3729530 w 12192000"/>
              <a:gd name="connsiteY107" fmla="*/ 1864513 h 2237474"/>
              <a:gd name="connsiteX108" fmla="*/ 3680177 w 12192000"/>
              <a:gd name="connsiteY108" fmla="*/ 1881552 h 2237474"/>
              <a:gd name="connsiteX109" fmla="*/ 3567259 w 12192000"/>
              <a:gd name="connsiteY109" fmla="*/ 1893482 h 2237474"/>
              <a:gd name="connsiteX110" fmla="*/ 3405770 w 12192000"/>
              <a:gd name="connsiteY110" fmla="*/ 1904591 h 2237474"/>
              <a:gd name="connsiteX111" fmla="*/ 3280097 w 12192000"/>
              <a:gd name="connsiteY111" fmla="*/ 1919610 h 2237474"/>
              <a:gd name="connsiteX112" fmla="*/ 3123424 w 12192000"/>
              <a:gd name="connsiteY112" fmla="*/ 1952930 h 2237474"/>
              <a:gd name="connsiteX113" fmla="*/ 3009910 w 12192000"/>
              <a:gd name="connsiteY113" fmla="*/ 1957866 h 2237474"/>
              <a:gd name="connsiteX114" fmla="*/ 2995934 w 12192000"/>
              <a:gd name="connsiteY114" fmla="*/ 1967085 h 2237474"/>
              <a:gd name="connsiteX115" fmla="*/ 2980071 w 12192000"/>
              <a:gd name="connsiteY115" fmla="*/ 1972988 h 2237474"/>
              <a:gd name="connsiteX116" fmla="*/ 2978094 w 12192000"/>
              <a:gd name="connsiteY116" fmla="*/ 1972369 h 2237474"/>
              <a:gd name="connsiteX117" fmla="*/ 2942858 w 12192000"/>
              <a:gd name="connsiteY117" fmla="*/ 1981367 h 2237474"/>
              <a:gd name="connsiteX118" fmla="*/ 2875436 w 12192000"/>
              <a:gd name="connsiteY118" fmla="*/ 1996977 h 2237474"/>
              <a:gd name="connsiteX119" fmla="*/ 2874892 w 12192000"/>
              <a:gd name="connsiteY119" fmla="*/ 1996085 h 2237474"/>
              <a:gd name="connsiteX120" fmla="*/ 2864145 w 12192000"/>
              <a:gd name="connsiteY120" fmla="*/ 1994061 h 2237474"/>
              <a:gd name="connsiteX121" fmla="*/ 2843662 w 12192000"/>
              <a:gd name="connsiteY121" fmla="*/ 1992498 h 2237474"/>
              <a:gd name="connsiteX122" fmla="*/ 2796128 w 12192000"/>
              <a:gd name="connsiteY122" fmla="*/ 1976403 h 2237474"/>
              <a:gd name="connsiteX123" fmla="*/ 2756784 w 12192000"/>
              <a:gd name="connsiteY123" fmla="*/ 1985116 h 2237474"/>
              <a:gd name="connsiteX124" fmla="*/ 2748833 w 12192000"/>
              <a:gd name="connsiteY124" fmla="*/ 1986323 h 2237474"/>
              <a:gd name="connsiteX125" fmla="*/ 2748661 w 12192000"/>
              <a:gd name="connsiteY125" fmla="*/ 1986122 h 2237474"/>
              <a:gd name="connsiteX126" fmla="*/ 2740251 w 12192000"/>
              <a:gd name="connsiteY126" fmla="*/ 1986946 h 2237474"/>
              <a:gd name="connsiteX127" fmla="*/ 2718916 w 12192000"/>
              <a:gd name="connsiteY127" fmla="*/ 1990867 h 2237474"/>
              <a:gd name="connsiteX128" fmla="*/ 2713522 w 12192000"/>
              <a:gd name="connsiteY128" fmla="*/ 1990173 h 2237474"/>
              <a:gd name="connsiteX129" fmla="*/ 2680597 w 12192000"/>
              <a:gd name="connsiteY129" fmla="*/ 1984996 h 2237474"/>
              <a:gd name="connsiteX130" fmla="*/ 2578178 w 12192000"/>
              <a:gd name="connsiteY130" fmla="*/ 1990531 h 2237474"/>
              <a:gd name="connsiteX131" fmla="*/ 2476147 w 12192000"/>
              <a:gd name="connsiteY131" fmla="*/ 1998305 h 2237474"/>
              <a:gd name="connsiteX132" fmla="*/ 2373568 w 12192000"/>
              <a:gd name="connsiteY132" fmla="*/ 2003219 h 2237474"/>
              <a:gd name="connsiteX133" fmla="*/ 2321399 w 12192000"/>
              <a:gd name="connsiteY133" fmla="*/ 1989467 h 2237474"/>
              <a:gd name="connsiteX134" fmla="*/ 2315525 w 12192000"/>
              <a:gd name="connsiteY134" fmla="*/ 1989708 h 2237474"/>
              <a:gd name="connsiteX135" fmla="*/ 2300792 w 12192000"/>
              <a:gd name="connsiteY135" fmla="*/ 1994290 h 2237474"/>
              <a:gd name="connsiteX136" fmla="*/ 2295469 w 12192000"/>
              <a:gd name="connsiteY136" fmla="*/ 1996659 h 2237474"/>
              <a:gd name="connsiteX137" fmla="*/ 2287219 w 12192000"/>
              <a:gd name="connsiteY137" fmla="*/ 1998750 h 2237474"/>
              <a:gd name="connsiteX138" fmla="*/ 2286948 w 12192000"/>
              <a:gd name="connsiteY138" fmla="*/ 1998596 h 2237474"/>
              <a:gd name="connsiteX139" fmla="*/ 2243069 w 12192000"/>
              <a:gd name="connsiteY139" fmla="*/ 2015111 h 2237474"/>
              <a:gd name="connsiteX140" fmla="*/ 2186609 w 12192000"/>
              <a:gd name="connsiteY140" fmla="*/ 2008263 h 2237474"/>
              <a:gd name="connsiteX141" fmla="*/ 2164831 w 12192000"/>
              <a:gd name="connsiteY141" fmla="*/ 2010143 h 2237474"/>
              <a:gd name="connsiteX142" fmla="*/ 2152836 w 12192000"/>
              <a:gd name="connsiteY142" fmla="*/ 2010048 h 2237474"/>
              <a:gd name="connsiteX143" fmla="*/ 2117102 w 12192000"/>
              <a:gd name="connsiteY143" fmla="*/ 2023004 h 2237474"/>
              <a:gd name="connsiteX144" fmla="*/ 2111935 w 12192000"/>
              <a:gd name="connsiteY144" fmla="*/ 2023163 h 2237474"/>
              <a:gd name="connsiteX145" fmla="*/ 2089991 w 12192000"/>
              <a:gd name="connsiteY145" fmla="*/ 2034193 h 2237474"/>
              <a:gd name="connsiteX146" fmla="*/ 2058061 w 12192000"/>
              <a:gd name="connsiteY146" fmla="*/ 2047942 h 2237474"/>
              <a:gd name="connsiteX147" fmla="*/ 2055737 w 12192000"/>
              <a:gd name="connsiteY147" fmla="*/ 2047704 h 2237474"/>
              <a:gd name="connsiteX148" fmla="*/ 2042244 w 12192000"/>
              <a:gd name="connsiteY148" fmla="*/ 2055560 h 2237474"/>
              <a:gd name="connsiteX149" fmla="*/ 1976224 w 12192000"/>
              <a:gd name="connsiteY149" fmla="*/ 2074257 h 2237474"/>
              <a:gd name="connsiteX150" fmla="*/ 1877728 w 12192000"/>
              <a:gd name="connsiteY150" fmla="*/ 2101004 h 2237474"/>
              <a:gd name="connsiteX151" fmla="*/ 1759056 w 12192000"/>
              <a:gd name="connsiteY151" fmla="*/ 2125608 h 2237474"/>
              <a:gd name="connsiteX152" fmla="*/ 1637948 w 12192000"/>
              <a:gd name="connsiteY152" fmla="*/ 2172597 h 2237474"/>
              <a:gd name="connsiteX153" fmla="*/ 1434549 w 12192000"/>
              <a:gd name="connsiteY153" fmla="*/ 2234522 h 2237474"/>
              <a:gd name="connsiteX154" fmla="*/ 1398481 w 12192000"/>
              <a:gd name="connsiteY154" fmla="*/ 2237074 h 2237474"/>
              <a:gd name="connsiteX155" fmla="*/ 1398407 w 12192000"/>
              <a:gd name="connsiteY155" fmla="*/ 2237095 h 2237474"/>
              <a:gd name="connsiteX156" fmla="*/ 1370962 w 12192000"/>
              <a:gd name="connsiteY156" fmla="*/ 2237474 h 2237474"/>
              <a:gd name="connsiteX157" fmla="*/ 1356367 w 12192000"/>
              <a:gd name="connsiteY157" fmla="*/ 2235089 h 2237474"/>
              <a:gd name="connsiteX158" fmla="*/ 1324828 w 12192000"/>
              <a:gd name="connsiteY158" fmla="*/ 2231968 h 2237474"/>
              <a:gd name="connsiteX159" fmla="*/ 1297744 w 12192000"/>
              <a:gd name="connsiteY159" fmla="*/ 2235849 h 2237474"/>
              <a:gd name="connsiteX160" fmla="*/ 1286236 w 12192000"/>
              <a:gd name="connsiteY160" fmla="*/ 2233135 h 2237474"/>
              <a:gd name="connsiteX161" fmla="*/ 1283504 w 12192000"/>
              <a:gd name="connsiteY161" fmla="*/ 2233797 h 2237474"/>
              <a:gd name="connsiteX162" fmla="*/ 1279765 w 12192000"/>
              <a:gd name="connsiteY162" fmla="*/ 2229639 h 2237474"/>
              <a:gd name="connsiteX163" fmla="*/ 1195347 w 12192000"/>
              <a:gd name="connsiteY163" fmla="*/ 2212354 h 2237474"/>
              <a:gd name="connsiteX164" fmla="*/ 970251 w 12192000"/>
              <a:gd name="connsiteY164" fmla="*/ 2221029 h 2237474"/>
              <a:gd name="connsiteX165" fmla="*/ 812914 w 12192000"/>
              <a:gd name="connsiteY165" fmla="*/ 2202752 h 2237474"/>
              <a:gd name="connsiteX166" fmla="*/ 800195 w 12192000"/>
              <a:gd name="connsiteY166" fmla="*/ 2209407 h 2237474"/>
              <a:gd name="connsiteX167" fmla="*/ 784978 w 12192000"/>
              <a:gd name="connsiteY167" fmla="*/ 2212360 h 2237474"/>
              <a:gd name="connsiteX168" fmla="*/ 681987 w 12192000"/>
              <a:gd name="connsiteY168" fmla="*/ 2216757 h 2237474"/>
              <a:gd name="connsiteX169" fmla="*/ 669923 w 12192000"/>
              <a:gd name="connsiteY169" fmla="*/ 2211682 h 2237474"/>
              <a:gd name="connsiteX170" fmla="*/ 648680 w 12192000"/>
              <a:gd name="connsiteY170" fmla="*/ 2206229 h 2237474"/>
              <a:gd name="connsiteX171" fmla="*/ 597225 w 12192000"/>
              <a:gd name="connsiteY171" fmla="*/ 2180999 h 2237474"/>
              <a:gd name="connsiteX172" fmla="*/ 558449 w 12192000"/>
              <a:gd name="connsiteY172" fmla="*/ 2182346 h 2237474"/>
              <a:gd name="connsiteX173" fmla="*/ 550517 w 12192000"/>
              <a:gd name="connsiteY173" fmla="*/ 2182060 h 2237474"/>
              <a:gd name="connsiteX174" fmla="*/ 550309 w 12192000"/>
              <a:gd name="connsiteY174" fmla="*/ 2181825 h 2237474"/>
              <a:gd name="connsiteX175" fmla="*/ 541836 w 12192000"/>
              <a:gd name="connsiteY175" fmla="*/ 2181063 h 2237474"/>
              <a:gd name="connsiteX176" fmla="*/ 536057 w 12192000"/>
              <a:gd name="connsiteY176" fmla="*/ 2181537 h 2237474"/>
              <a:gd name="connsiteX177" fmla="*/ 520671 w 12192000"/>
              <a:gd name="connsiteY177" fmla="*/ 2180980 h 2237474"/>
              <a:gd name="connsiteX178" fmla="*/ 515024 w 12192000"/>
              <a:gd name="connsiteY178" fmla="*/ 2179258 h 2237474"/>
              <a:gd name="connsiteX179" fmla="*/ 512278 w 12192000"/>
              <a:gd name="connsiteY179" fmla="*/ 2176369 h 2237474"/>
              <a:gd name="connsiteX180" fmla="*/ 480419 w 12192000"/>
              <a:gd name="connsiteY180" fmla="*/ 2167807 h 2237474"/>
              <a:gd name="connsiteX181" fmla="*/ 413835 w 12192000"/>
              <a:gd name="connsiteY181" fmla="*/ 2156783 h 2237474"/>
              <a:gd name="connsiteX182" fmla="*/ 376513 w 12192000"/>
              <a:gd name="connsiteY182" fmla="*/ 2154014 h 2237474"/>
              <a:gd name="connsiteX183" fmla="*/ 273386 w 12192000"/>
              <a:gd name="connsiteY183" fmla="*/ 2142551 h 2237474"/>
              <a:gd name="connsiteX184" fmla="*/ 169207 w 12192000"/>
              <a:gd name="connsiteY184" fmla="*/ 2128100 h 2237474"/>
              <a:gd name="connsiteX185" fmla="*/ 93149 w 12192000"/>
              <a:gd name="connsiteY185" fmla="*/ 2105324 h 2237474"/>
              <a:gd name="connsiteX186" fmla="*/ 88109 w 12192000"/>
              <a:gd name="connsiteY186" fmla="*/ 2106704 h 2237474"/>
              <a:gd name="connsiteX187" fmla="*/ 80022 w 12192000"/>
              <a:gd name="connsiteY187" fmla="*/ 2107254 h 2237474"/>
              <a:gd name="connsiteX188" fmla="*/ 79717 w 12192000"/>
              <a:gd name="connsiteY188" fmla="*/ 2107046 h 2237474"/>
              <a:gd name="connsiteX189" fmla="*/ 72352 w 12192000"/>
              <a:gd name="connsiteY189" fmla="*/ 2107991 h 2237474"/>
              <a:gd name="connsiteX190" fmla="*/ 37645 w 12192000"/>
              <a:gd name="connsiteY190" fmla="*/ 2115401 h 2237474"/>
              <a:gd name="connsiteX191" fmla="*/ 4572 w 12192000"/>
              <a:gd name="connsiteY191" fmla="*/ 2111091 h 2237474"/>
              <a:gd name="connsiteX192" fmla="*/ 0 w 12192000"/>
              <a:gd name="connsiteY192" fmla="*/ 2110468 h 2237474"/>
              <a:gd name="connsiteX193" fmla="*/ 0 w 12192000"/>
              <a:gd name="connsiteY19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77033 w 12192000"/>
              <a:gd name="connsiteY24" fmla="*/ 922857 h 2237474"/>
              <a:gd name="connsiteX25" fmla="*/ 9544189 w 12192000"/>
              <a:gd name="connsiteY25" fmla="*/ 938966 h 2237474"/>
              <a:gd name="connsiteX26" fmla="*/ 9500499 w 12192000"/>
              <a:gd name="connsiteY26" fmla="*/ 954680 h 2237474"/>
              <a:gd name="connsiteX27" fmla="*/ 9428195 w 12192000"/>
              <a:gd name="connsiteY27" fmla="*/ 986225 h 2237474"/>
              <a:gd name="connsiteX28" fmla="*/ 9410017 w 12192000"/>
              <a:gd name="connsiteY28" fmla="*/ 993931 h 2237474"/>
              <a:gd name="connsiteX29" fmla="*/ 9392919 w 12192000"/>
              <a:gd name="connsiteY29" fmla="*/ 994656 h 2237474"/>
              <a:gd name="connsiteX30" fmla="*/ 9278619 w 12192000"/>
              <a:gd name="connsiteY30" fmla="*/ 1011878 h 2237474"/>
              <a:gd name="connsiteX31" fmla="*/ 9268019 w 12192000"/>
              <a:gd name="connsiteY31" fmla="*/ 1007442 h 2237474"/>
              <a:gd name="connsiteX32" fmla="*/ 9234662 w 12192000"/>
              <a:gd name="connsiteY32" fmla="*/ 1023056 h 2237474"/>
              <a:gd name="connsiteX33" fmla="*/ 9181033 w 12192000"/>
              <a:gd name="connsiteY33" fmla="*/ 1037921 h 2237474"/>
              <a:gd name="connsiteX34" fmla="*/ 9155969 w 12192000"/>
              <a:gd name="connsiteY34" fmla="*/ 1046804 h 2237474"/>
              <a:gd name="connsiteX35" fmla="*/ 9133985 w 12192000"/>
              <a:gd name="connsiteY35" fmla="*/ 1046450 h 2237474"/>
              <a:gd name="connsiteX36" fmla="*/ 9003462 w 12192000"/>
              <a:gd name="connsiteY36" fmla="*/ 1042406 h 2237474"/>
              <a:gd name="connsiteX37" fmla="*/ 8968445 w 12192000"/>
              <a:gd name="connsiteY37" fmla="*/ 1052169 h 2237474"/>
              <a:gd name="connsiteX38" fmla="*/ 8886001 w 12192000"/>
              <a:gd name="connsiteY38" fmla="*/ 1067468 h 2237474"/>
              <a:gd name="connsiteX39" fmla="*/ 8838610 w 12192000"/>
              <a:gd name="connsiteY39" fmla="*/ 1075091 h 2237474"/>
              <a:gd name="connsiteX40" fmla="*/ 8750383 w 12192000"/>
              <a:gd name="connsiteY40" fmla="*/ 1097387 h 2237474"/>
              <a:gd name="connsiteX41" fmla="*/ 8665605 w 12192000"/>
              <a:gd name="connsiteY41" fmla="*/ 1110791 h 2237474"/>
              <a:gd name="connsiteX42" fmla="*/ 8584946 w 12192000"/>
              <a:gd name="connsiteY42" fmla="*/ 1135226 h 2237474"/>
              <a:gd name="connsiteX43" fmla="*/ 8460755 w 12192000"/>
              <a:gd name="connsiteY43" fmla="*/ 1203427 h 2237474"/>
              <a:gd name="connsiteX44" fmla="*/ 8419755 w 12192000"/>
              <a:gd name="connsiteY44" fmla="*/ 1216260 h 2237474"/>
              <a:gd name="connsiteX45" fmla="*/ 8411626 w 12192000"/>
              <a:gd name="connsiteY45" fmla="*/ 1214397 h 2237474"/>
              <a:gd name="connsiteX46" fmla="*/ 8363469 w 12192000"/>
              <a:gd name="connsiteY46" fmla="*/ 1246658 h 2237474"/>
              <a:gd name="connsiteX47" fmla="*/ 8275497 w 12192000"/>
              <a:gd name="connsiteY47" fmla="*/ 1264396 h 2237474"/>
              <a:gd name="connsiteX48" fmla="*/ 8206287 w 12192000"/>
              <a:gd name="connsiteY48" fmla="*/ 1273060 h 2237474"/>
              <a:gd name="connsiteX49" fmla="*/ 8139997 w 12192000"/>
              <a:gd name="connsiteY49" fmla="*/ 1282713 h 2237474"/>
              <a:gd name="connsiteX50" fmla="*/ 8074238 w 12192000"/>
              <a:gd name="connsiteY50" fmla="*/ 1301895 h 2237474"/>
              <a:gd name="connsiteX51" fmla="*/ 7942099 w 12192000"/>
              <a:gd name="connsiteY51" fmla="*/ 1336332 h 2237474"/>
              <a:gd name="connsiteX52" fmla="*/ 7902328 w 12192000"/>
              <a:gd name="connsiteY52" fmla="*/ 1345865 h 2237474"/>
              <a:gd name="connsiteX53" fmla="*/ 7840612 w 12192000"/>
              <a:gd name="connsiteY53" fmla="*/ 1369373 h 2237474"/>
              <a:gd name="connsiteX54" fmla="*/ 7786819 w 12192000"/>
              <a:gd name="connsiteY54" fmla="*/ 1378970 h 2237474"/>
              <a:gd name="connsiteX55" fmla="*/ 7548172 w 12192000"/>
              <a:gd name="connsiteY55" fmla="*/ 1417460 h 2237474"/>
              <a:gd name="connsiteX56" fmla="*/ 7483437 w 12192000"/>
              <a:gd name="connsiteY56" fmla="*/ 1478152 h 2237474"/>
              <a:gd name="connsiteX57" fmla="*/ 7377870 w 12192000"/>
              <a:gd name="connsiteY57" fmla="*/ 1523319 h 2237474"/>
              <a:gd name="connsiteX58" fmla="*/ 7230737 w 12192000"/>
              <a:gd name="connsiteY58" fmla="*/ 1562633 h 2237474"/>
              <a:gd name="connsiteX59" fmla="*/ 7224458 w 12192000"/>
              <a:gd name="connsiteY59" fmla="*/ 1573008 h 2237474"/>
              <a:gd name="connsiteX60" fmla="*/ 7183121 w 12192000"/>
              <a:gd name="connsiteY60" fmla="*/ 1595162 h 2237474"/>
              <a:gd name="connsiteX61" fmla="*/ 7164601 w 12192000"/>
              <a:gd name="connsiteY61" fmla="*/ 1606490 h 2237474"/>
              <a:gd name="connsiteX62" fmla="*/ 7031309 w 12192000"/>
              <a:gd name="connsiteY62" fmla="*/ 1619451 h 2237474"/>
              <a:gd name="connsiteX63" fmla="*/ 6900177 w 12192000"/>
              <a:gd name="connsiteY63" fmla="*/ 1636016 h 2237474"/>
              <a:gd name="connsiteX64" fmla="*/ 6795372 w 12192000"/>
              <a:gd name="connsiteY64" fmla="*/ 1644845 h 2237474"/>
              <a:gd name="connsiteX65" fmla="*/ 6692251 w 12192000"/>
              <a:gd name="connsiteY65" fmla="*/ 1656357 h 2237474"/>
              <a:gd name="connsiteX66" fmla="*/ 6655235 w 12192000"/>
              <a:gd name="connsiteY66" fmla="*/ 1661869 h 2237474"/>
              <a:gd name="connsiteX67" fmla="*/ 6554894 w 12192000"/>
              <a:gd name="connsiteY67" fmla="*/ 1664428 h 2237474"/>
              <a:gd name="connsiteX68" fmla="*/ 6516595 w 12192000"/>
              <a:gd name="connsiteY68" fmla="*/ 1667475 h 2237474"/>
              <a:gd name="connsiteX69" fmla="*/ 6508541 w 12192000"/>
              <a:gd name="connsiteY69" fmla="*/ 1668757 h 2237474"/>
              <a:gd name="connsiteX70" fmla="*/ 6471012 w 12192000"/>
              <a:gd name="connsiteY70" fmla="*/ 1678604 h 2237474"/>
              <a:gd name="connsiteX71" fmla="*/ 6364035 w 12192000"/>
              <a:gd name="connsiteY71" fmla="*/ 1667683 h 2237474"/>
              <a:gd name="connsiteX72" fmla="*/ 6280959 w 12192000"/>
              <a:gd name="connsiteY72" fmla="*/ 1689329 h 2237474"/>
              <a:gd name="connsiteX73" fmla="*/ 6243319 w 12192000"/>
              <a:gd name="connsiteY73" fmla="*/ 1695560 h 2237474"/>
              <a:gd name="connsiteX74" fmla="*/ 6098321 w 12192000"/>
              <a:gd name="connsiteY74" fmla="*/ 1721646 h 2237474"/>
              <a:gd name="connsiteX75" fmla="*/ 5880652 w 12192000"/>
              <a:gd name="connsiteY75" fmla="*/ 1779643 h 2237474"/>
              <a:gd name="connsiteX76" fmla="*/ 5785959 w 12192000"/>
              <a:gd name="connsiteY76" fmla="*/ 1775307 h 2237474"/>
              <a:gd name="connsiteX77" fmla="*/ 5643534 w 12192000"/>
              <a:gd name="connsiteY77" fmla="*/ 1802919 h 2237474"/>
              <a:gd name="connsiteX78" fmla="*/ 5518799 w 12192000"/>
              <a:gd name="connsiteY78" fmla="*/ 1818312 h 2237474"/>
              <a:gd name="connsiteX79" fmla="*/ 5505014 w 12192000"/>
              <a:gd name="connsiteY79" fmla="*/ 1819259 h 2237474"/>
              <a:gd name="connsiteX80" fmla="*/ 5453307 w 12192000"/>
              <a:gd name="connsiteY80" fmla="*/ 1815450 h 2237474"/>
              <a:gd name="connsiteX81" fmla="*/ 5221533 w 12192000"/>
              <a:gd name="connsiteY81" fmla="*/ 1846950 h 2237474"/>
              <a:gd name="connsiteX82" fmla="*/ 5149802 w 12192000"/>
              <a:gd name="connsiteY82" fmla="*/ 1844846 h 2237474"/>
              <a:gd name="connsiteX83" fmla="*/ 5114927 w 12192000"/>
              <a:gd name="connsiteY83" fmla="*/ 1847827 h 2237474"/>
              <a:gd name="connsiteX84" fmla="*/ 5108970 w 12192000"/>
              <a:gd name="connsiteY84" fmla="*/ 1847935 h 2237474"/>
              <a:gd name="connsiteX85" fmla="*/ 5067961 w 12192000"/>
              <a:gd name="connsiteY85" fmla="*/ 1845917 h 2237474"/>
              <a:gd name="connsiteX86" fmla="*/ 5007075 w 12192000"/>
              <a:gd name="connsiteY86" fmla="*/ 1838626 h 2237474"/>
              <a:gd name="connsiteX87" fmla="*/ 4944087 w 12192000"/>
              <a:gd name="connsiteY87" fmla="*/ 1823332 h 2237474"/>
              <a:gd name="connsiteX88" fmla="*/ 4907662 w 12192000"/>
              <a:gd name="connsiteY88" fmla="*/ 1816900 h 2237474"/>
              <a:gd name="connsiteX89" fmla="*/ 4882386 w 12192000"/>
              <a:gd name="connsiteY89" fmla="*/ 1809844 h 2237474"/>
              <a:gd name="connsiteX90" fmla="*/ 4811440 w 12192000"/>
              <a:gd name="connsiteY90" fmla="*/ 1804655 h 2237474"/>
              <a:gd name="connsiteX91" fmla="*/ 4691075 w 12192000"/>
              <a:gd name="connsiteY91" fmla="*/ 1801389 h 2237474"/>
              <a:gd name="connsiteX92" fmla="*/ 4611738 w 12192000"/>
              <a:gd name="connsiteY92" fmla="*/ 1776964 h 2237474"/>
              <a:gd name="connsiteX93" fmla="*/ 4560070 w 12192000"/>
              <a:gd name="connsiteY93" fmla="*/ 1785640 h 2237474"/>
              <a:gd name="connsiteX94" fmla="*/ 4536503 w 12192000"/>
              <a:gd name="connsiteY94" fmla="*/ 1785334 h 2237474"/>
              <a:gd name="connsiteX95" fmla="*/ 4513724 w 12192000"/>
              <a:gd name="connsiteY95" fmla="*/ 1791996 h 2237474"/>
              <a:gd name="connsiteX96" fmla="*/ 4459810 w 12192000"/>
              <a:gd name="connsiteY96" fmla="*/ 1797886 h 2237474"/>
              <a:gd name="connsiteX97" fmla="*/ 4379064 w 12192000"/>
              <a:gd name="connsiteY97" fmla="*/ 1817177 h 2237474"/>
              <a:gd name="connsiteX98" fmla="*/ 4290981 w 12192000"/>
              <a:gd name="connsiteY98" fmla="*/ 1839677 h 2237474"/>
              <a:gd name="connsiteX99" fmla="*/ 4238372 w 12192000"/>
              <a:gd name="connsiteY99" fmla="*/ 1851480 h 2237474"/>
              <a:gd name="connsiteX100" fmla="*/ 4232517 w 12192000"/>
              <a:gd name="connsiteY100" fmla="*/ 1852567 h 2237474"/>
              <a:gd name="connsiteX101" fmla="*/ 4191732 w 12192000"/>
              <a:gd name="connsiteY101" fmla="*/ 1857328 h 2237474"/>
              <a:gd name="connsiteX102" fmla="*/ 4065532 w 12192000"/>
              <a:gd name="connsiteY102" fmla="*/ 1855477 h 2237474"/>
              <a:gd name="connsiteX103" fmla="*/ 4028460 w 12192000"/>
              <a:gd name="connsiteY103" fmla="*/ 1855137 h 2237474"/>
              <a:gd name="connsiteX104" fmla="*/ 4002267 w 12192000"/>
              <a:gd name="connsiteY104" fmla="*/ 1852352 h 2237474"/>
              <a:gd name="connsiteX105" fmla="*/ 3931396 w 12192000"/>
              <a:gd name="connsiteY105" fmla="*/ 1858915 h 2237474"/>
              <a:gd name="connsiteX106" fmla="*/ 3812162 w 12192000"/>
              <a:gd name="connsiteY106" fmla="*/ 1875501 h 2237474"/>
              <a:gd name="connsiteX107" fmla="*/ 3729530 w 12192000"/>
              <a:gd name="connsiteY107" fmla="*/ 1864513 h 2237474"/>
              <a:gd name="connsiteX108" fmla="*/ 3680177 w 12192000"/>
              <a:gd name="connsiteY108" fmla="*/ 1881552 h 2237474"/>
              <a:gd name="connsiteX109" fmla="*/ 3567259 w 12192000"/>
              <a:gd name="connsiteY109" fmla="*/ 1893482 h 2237474"/>
              <a:gd name="connsiteX110" fmla="*/ 3405770 w 12192000"/>
              <a:gd name="connsiteY110" fmla="*/ 1904591 h 2237474"/>
              <a:gd name="connsiteX111" fmla="*/ 3280097 w 12192000"/>
              <a:gd name="connsiteY111" fmla="*/ 1919610 h 2237474"/>
              <a:gd name="connsiteX112" fmla="*/ 3123424 w 12192000"/>
              <a:gd name="connsiteY112" fmla="*/ 1952930 h 2237474"/>
              <a:gd name="connsiteX113" fmla="*/ 3009910 w 12192000"/>
              <a:gd name="connsiteY113" fmla="*/ 1957866 h 2237474"/>
              <a:gd name="connsiteX114" fmla="*/ 2995934 w 12192000"/>
              <a:gd name="connsiteY114" fmla="*/ 1967085 h 2237474"/>
              <a:gd name="connsiteX115" fmla="*/ 2980071 w 12192000"/>
              <a:gd name="connsiteY115" fmla="*/ 1972988 h 2237474"/>
              <a:gd name="connsiteX116" fmla="*/ 2978094 w 12192000"/>
              <a:gd name="connsiteY116" fmla="*/ 1972369 h 2237474"/>
              <a:gd name="connsiteX117" fmla="*/ 2942858 w 12192000"/>
              <a:gd name="connsiteY117" fmla="*/ 1981367 h 2237474"/>
              <a:gd name="connsiteX118" fmla="*/ 2875436 w 12192000"/>
              <a:gd name="connsiteY118" fmla="*/ 1996977 h 2237474"/>
              <a:gd name="connsiteX119" fmla="*/ 2874892 w 12192000"/>
              <a:gd name="connsiteY119" fmla="*/ 1996085 h 2237474"/>
              <a:gd name="connsiteX120" fmla="*/ 2864145 w 12192000"/>
              <a:gd name="connsiteY120" fmla="*/ 1994061 h 2237474"/>
              <a:gd name="connsiteX121" fmla="*/ 2843662 w 12192000"/>
              <a:gd name="connsiteY121" fmla="*/ 1992498 h 2237474"/>
              <a:gd name="connsiteX122" fmla="*/ 2796128 w 12192000"/>
              <a:gd name="connsiteY122" fmla="*/ 1976403 h 2237474"/>
              <a:gd name="connsiteX123" fmla="*/ 2756784 w 12192000"/>
              <a:gd name="connsiteY123" fmla="*/ 1985116 h 2237474"/>
              <a:gd name="connsiteX124" fmla="*/ 2748833 w 12192000"/>
              <a:gd name="connsiteY124" fmla="*/ 1986323 h 2237474"/>
              <a:gd name="connsiteX125" fmla="*/ 2748661 w 12192000"/>
              <a:gd name="connsiteY125" fmla="*/ 1986122 h 2237474"/>
              <a:gd name="connsiteX126" fmla="*/ 2740251 w 12192000"/>
              <a:gd name="connsiteY126" fmla="*/ 1986946 h 2237474"/>
              <a:gd name="connsiteX127" fmla="*/ 2718916 w 12192000"/>
              <a:gd name="connsiteY127" fmla="*/ 1990867 h 2237474"/>
              <a:gd name="connsiteX128" fmla="*/ 2713522 w 12192000"/>
              <a:gd name="connsiteY128" fmla="*/ 1990173 h 2237474"/>
              <a:gd name="connsiteX129" fmla="*/ 2680597 w 12192000"/>
              <a:gd name="connsiteY129" fmla="*/ 1984996 h 2237474"/>
              <a:gd name="connsiteX130" fmla="*/ 2578178 w 12192000"/>
              <a:gd name="connsiteY130" fmla="*/ 1990531 h 2237474"/>
              <a:gd name="connsiteX131" fmla="*/ 2476147 w 12192000"/>
              <a:gd name="connsiteY131" fmla="*/ 1998305 h 2237474"/>
              <a:gd name="connsiteX132" fmla="*/ 2373568 w 12192000"/>
              <a:gd name="connsiteY132" fmla="*/ 2003219 h 2237474"/>
              <a:gd name="connsiteX133" fmla="*/ 2321399 w 12192000"/>
              <a:gd name="connsiteY133" fmla="*/ 1989467 h 2237474"/>
              <a:gd name="connsiteX134" fmla="*/ 2315525 w 12192000"/>
              <a:gd name="connsiteY134" fmla="*/ 1989708 h 2237474"/>
              <a:gd name="connsiteX135" fmla="*/ 2300792 w 12192000"/>
              <a:gd name="connsiteY135" fmla="*/ 1994290 h 2237474"/>
              <a:gd name="connsiteX136" fmla="*/ 2295469 w 12192000"/>
              <a:gd name="connsiteY136" fmla="*/ 1996659 h 2237474"/>
              <a:gd name="connsiteX137" fmla="*/ 2287219 w 12192000"/>
              <a:gd name="connsiteY137" fmla="*/ 1998750 h 2237474"/>
              <a:gd name="connsiteX138" fmla="*/ 2286948 w 12192000"/>
              <a:gd name="connsiteY138" fmla="*/ 1998596 h 2237474"/>
              <a:gd name="connsiteX139" fmla="*/ 2243069 w 12192000"/>
              <a:gd name="connsiteY139" fmla="*/ 2015111 h 2237474"/>
              <a:gd name="connsiteX140" fmla="*/ 2186609 w 12192000"/>
              <a:gd name="connsiteY140" fmla="*/ 2008263 h 2237474"/>
              <a:gd name="connsiteX141" fmla="*/ 2164831 w 12192000"/>
              <a:gd name="connsiteY141" fmla="*/ 2010143 h 2237474"/>
              <a:gd name="connsiteX142" fmla="*/ 2152836 w 12192000"/>
              <a:gd name="connsiteY142" fmla="*/ 2010048 h 2237474"/>
              <a:gd name="connsiteX143" fmla="*/ 2117102 w 12192000"/>
              <a:gd name="connsiteY143" fmla="*/ 2023004 h 2237474"/>
              <a:gd name="connsiteX144" fmla="*/ 2111935 w 12192000"/>
              <a:gd name="connsiteY144" fmla="*/ 2023163 h 2237474"/>
              <a:gd name="connsiteX145" fmla="*/ 2089991 w 12192000"/>
              <a:gd name="connsiteY145" fmla="*/ 2034193 h 2237474"/>
              <a:gd name="connsiteX146" fmla="*/ 2058061 w 12192000"/>
              <a:gd name="connsiteY146" fmla="*/ 2047942 h 2237474"/>
              <a:gd name="connsiteX147" fmla="*/ 2055737 w 12192000"/>
              <a:gd name="connsiteY147" fmla="*/ 2047704 h 2237474"/>
              <a:gd name="connsiteX148" fmla="*/ 2042244 w 12192000"/>
              <a:gd name="connsiteY148" fmla="*/ 2055560 h 2237474"/>
              <a:gd name="connsiteX149" fmla="*/ 1976224 w 12192000"/>
              <a:gd name="connsiteY149" fmla="*/ 2074257 h 2237474"/>
              <a:gd name="connsiteX150" fmla="*/ 1877728 w 12192000"/>
              <a:gd name="connsiteY150" fmla="*/ 2101004 h 2237474"/>
              <a:gd name="connsiteX151" fmla="*/ 1759056 w 12192000"/>
              <a:gd name="connsiteY151" fmla="*/ 2125608 h 2237474"/>
              <a:gd name="connsiteX152" fmla="*/ 1637948 w 12192000"/>
              <a:gd name="connsiteY152" fmla="*/ 2172597 h 2237474"/>
              <a:gd name="connsiteX153" fmla="*/ 1434549 w 12192000"/>
              <a:gd name="connsiteY153" fmla="*/ 2234522 h 2237474"/>
              <a:gd name="connsiteX154" fmla="*/ 1398481 w 12192000"/>
              <a:gd name="connsiteY154" fmla="*/ 2237074 h 2237474"/>
              <a:gd name="connsiteX155" fmla="*/ 1398407 w 12192000"/>
              <a:gd name="connsiteY155" fmla="*/ 2237095 h 2237474"/>
              <a:gd name="connsiteX156" fmla="*/ 1370962 w 12192000"/>
              <a:gd name="connsiteY156" fmla="*/ 2237474 h 2237474"/>
              <a:gd name="connsiteX157" fmla="*/ 1356367 w 12192000"/>
              <a:gd name="connsiteY157" fmla="*/ 2235089 h 2237474"/>
              <a:gd name="connsiteX158" fmla="*/ 1324828 w 12192000"/>
              <a:gd name="connsiteY158" fmla="*/ 2231968 h 2237474"/>
              <a:gd name="connsiteX159" fmla="*/ 1297744 w 12192000"/>
              <a:gd name="connsiteY159" fmla="*/ 2235849 h 2237474"/>
              <a:gd name="connsiteX160" fmla="*/ 1286236 w 12192000"/>
              <a:gd name="connsiteY160" fmla="*/ 2233135 h 2237474"/>
              <a:gd name="connsiteX161" fmla="*/ 1283504 w 12192000"/>
              <a:gd name="connsiteY161" fmla="*/ 2233797 h 2237474"/>
              <a:gd name="connsiteX162" fmla="*/ 1279765 w 12192000"/>
              <a:gd name="connsiteY162" fmla="*/ 2229639 h 2237474"/>
              <a:gd name="connsiteX163" fmla="*/ 1195347 w 12192000"/>
              <a:gd name="connsiteY163" fmla="*/ 2212354 h 2237474"/>
              <a:gd name="connsiteX164" fmla="*/ 970251 w 12192000"/>
              <a:gd name="connsiteY164" fmla="*/ 2221029 h 2237474"/>
              <a:gd name="connsiteX165" fmla="*/ 812914 w 12192000"/>
              <a:gd name="connsiteY165" fmla="*/ 2202752 h 2237474"/>
              <a:gd name="connsiteX166" fmla="*/ 800195 w 12192000"/>
              <a:gd name="connsiteY166" fmla="*/ 2209407 h 2237474"/>
              <a:gd name="connsiteX167" fmla="*/ 784978 w 12192000"/>
              <a:gd name="connsiteY167" fmla="*/ 2212360 h 2237474"/>
              <a:gd name="connsiteX168" fmla="*/ 681987 w 12192000"/>
              <a:gd name="connsiteY168" fmla="*/ 2216757 h 2237474"/>
              <a:gd name="connsiteX169" fmla="*/ 669923 w 12192000"/>
              <a:gd name="connsiteY169" fmla="*/ 2211682 h 2237474"/>
              <a:gd name="connsiteX170" fmla="*/ 648680 w 12192000"/>
              <a:gd name="connsiteY170" fmla="*/ 2206229 h 2237474"/>
              <a:gd name="connsiteX171" fmla="*/ 597225 w 12192000"/>
              <a:gd name="connsiteY171" fmla="*/ 2180999 h 2237474"/>
              <a:gd name="connsiteX172" fmla="*/ 558449 w 12192000"/>
              <a:gd name="connsiteY172" fmla="*/ 2182346 h 2237474"/>
              <a:gd name="connsiteX173" fmla="*/ 550517 w 12192000"/>
              <a:gd name="connsiteY173" fmla="*/ 2182060 h 2237474"/>
              <a:gd name="connsiteX174" fmla="*/ 550309 w 12192000"/>
              <a:gd name="connsiteY174" fmla="*/ 2181825 h 2237474"/>
              <a:gd name="connsiteX175" fmla="*/ 541836 w 12192000"/>
              <a:gd name="connsiteY175" fmla="*/ 2181063 h 2237474"/>
              <a:gd name="connsiteX176" fmla="*/ 536057 w 12192000"/>
              <a:gd name="connsiteY176" fmla="*/ 2181537 h 2237474"/>
              <a:gd name="connsiteX177" fmla="*/ 520671 w 12192000"/>
              <a:gd name="connsiteY177" fmla="*/ 2180980 h 2237474"/>
              <a:gd name="connsiteX178" fmla="*/ 515024 w 12192000"/>
              <a:gd name="connsiteY178" fmla="*/ 2179258 h 2237474"/>
              <a:gd name="connsiteX179" fmla="*/ 512278 w 12192000"/>
              <a:gd name="connsiteY179" fmla="*/ 2176369 h 2237474"/>
              <a:gd name="connsiteX180" fmla="*/ 480419 w 12192000"/>
              <a:gd name="connsiteY180" fmla="*/ 2167807 h 2237474"/>
              <a:gd name="connsiteX181" fmla="*/ 413835 w 12192000"/>
              <a:gd name="connsiteY181" fmla="*/ 2156783 h 2237474"/>
              <a:gd name="connsiteX182" fmla="*/ 376513 w 12192000"/>
              <a:gd name="connsiteY182" fmla="*/ 2154014 h 2237474"/>
              <a:gd name="connsiteX183" fmla="*/ 273386 w 12192000"/>
              <a:gd name="connsiteY183" fmla="*/ 2142551 h 2237474"/>
              <a:gd name="connsiteX184" fmla="*/ 169207 w 12192000"/>
              <a:gd name="connsiteY184" fmla="*/ 2128100 h 2237474"/>
              <a:gd name="connsiteX185" fmla="*/ 93149 w 12192000"/>
              <a:gd name="connsiteY185" fmla="*/ 2105324 h 2237474"/>
              <a:gd name="connsiteX186" fmla="*/ 88109 w 12192000"/>
              <a:gd name="connsiteY186" fmla="*/ 2106704 h 2237474"/>
              <a:gd name="connsiteX187" fmla="*/ 80022 w 12192000"/>
              <a:gd name="connsiteY187" fmla="*/ 2107254 h 2237474"/>
              <a:gd name="connsiteX188" fmla="*/ 79717 w 12192000"/>
              <a:gd name="connsiteY188" fmla="*/ 2107046 h 2237474"/>
              <a:gd name="connsiteX189" fmla="*/ 72352 w 12192000"/>
              <a:gd name="connsiteY189" fmla="*/ 2107991 h 2237474"/>
              <a:gd name="connsiteX190" fmla="*/ 37645 w 12192000"/>
              <a:gd name="connsiteY190" fmla="*/ 2115401 h 2237474"/>
              <a:gd name="connsiteX191" fmla="*/ 4572 w 12192000"/>
              <a:gd name="connsiteY191" fmla="*/ 2111091 h 2237474"/>
              <a:gd name="connsiteX192" fmla="*/ 0 w 12192000"/>
              <a:gd name="connsiteY192" fmla="*/ 2110468 h 2237474"/>
              <a:gd name="connsiteX193" fmla="*/ 0 w 12192000"/>
              <a:gd name="connsiteY19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34688 w 12192000"/>
              <a:gd name="connsiteY12" fmla="*/ 757726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8975 w 12192000"/>
              <a:gd name="connsiteY12" fmla="*/ 75527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34800 w 12192000"/>
              <a:gd name="connsiteY6" fmla="*/ 747840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60070 w 12192000"/>
              <a:gd name="connsiteY92" fmla="*/ 1785640 h 2237474"/>
              <a:gd name="connsiteX93" fmla="*/ 4536503 w 12192000"/>
              <a:gd name="connsiteY93" fmla="*/ 1785334 h 2237474"/>
              <a:gd name="connsiteX94" fmla="*/ 4513724 w 12192000"/>
              <a:gd name="connsiteY94" fmla="*/ 1791996 h 2237474"/>
              <a:gd name="connsiteX95" fmla="*/ 4459810 w 12192000"/>
              <a:gd name="connsiteY95" fmla="*/ 1797886 h 2237474"/>
              <a:gd name="connsiteX96" fmla="*/ 4379064 w 12192000"/>
              <a:gd name="connsiteY96" fmla="*/ 1817177 h 2237474"/>
              <a:gd name="connsiteX97" fmla="*/ 4290981 w 12192000"/>
              <a:gd name="connsiteY97" fmla="*/ 1839677 h 2237474"/>
              <a:gd name="connsiteX98" fmla="*/ 4238372 w 12192000"/>
              <a:gd name="connsiteY98" fmla="*/ 1851480 h 2237474"/>
              <a:gd name="connsiteX99" fmla="*/ 4232517 w 12192000"/>
              <a:gd name="connsiteY99" fmla="*/ 1852567 h 2237474"/>
              <a:gd name="connsiteX100" fmla="*/ 4191732 w 12192000"/>
              <a:gd name="connsiteY100" fmla="*/ 1857328 h 2237474"/>
              <a:gd name="connsiteX101" fmla="*/ 4065532 w 12192000"/>
              <a:gd name="connsiteY101" fmla="*/ 1855477 h 2237474"/>
              <a:gd name="connsiteX102" fmla="*/ 4028460 w 12192000"/>
              <a:gd name="connsiteY102" fmla="*/ 1855137 h 2237474"/>
              <a:gd name="connsiteX103" fmla="*/ 4002267 w 12192000"/>
              <a:gd name="connsiteY103" fmla="*/ 1852352 h 2237474"/>
              <a:gd name="connsiteX104" fmla="*/ 3931396 w 12192000"/>
              <a:gd name="connsiteY104" fmla="*/ 1858915 h 2237474"/>
              <a:gd name="connsiteX105" fmla="*/ 3812162 w 12192000"/>
              <a:gd name="connsiteY105" fmla="*/ 1875501 h 2237474"/>
              <a:gd name="connsiteX106" fmla="*/ 3729530 w 12192000"/>
              <a:gd name="connsiteY106" fmla="*/ 1864513 h 2237474"/>
              <a:gd name="connsiteX107" fmla="*/ 3680177 w 12192000"/>
              <a:gd name="connsiteY107" fmla="*/ 1881552 h 2237474"/>
              <a:gd name="connsiteX108" fmla="*/ 3567259 w 12192000"/>
              <a:gd name="connsiteY108" fmla="*/ 1893482 h 2237474"/>
              <a:gd name="connsiteX109" fmla="*/ 3405770 w 12192000"/>
              <a:gd name="connsiteY109" fmla="*/ 1904591 h 2237474"/>
              <a:gd name="connsiteX110" fmla="*/ 3280097 w 12192000"/>
              <a:gd name="connsiteY110" fmla="*/ 1919610 h 2237474"/>
              <a:gd name="connsiteX111" fmla="*/ 3123424 w 12192000"/>
              <a:gd name="connsiteY111" fmla="*/ 1952930 h 2237474"/>
              <a:gd name="connsiteX112" fmla="*/ 3009910 w 12192000"/>
              <a:gd name="connsiteY112" fmla="*/ 1957866 h 2237474"/>
              <a:gd name="connsiteX113" fmla="*/ 2995934 w 12192000"/>
              <a:gd name="connsiteY113" fmla="*/ 1967085 h 2237474"/>
              <a:gd name="connsiteX114" fmla="*/ 2980071 w 12192000"/>
              <a:gd name="connsiteY114" fmla="*/ 1972988 h 2237474"/>
              <a:gd name="connsiteX115" fmla="*/ 2978094 w 12192000"/>
              <a:gd name="connsiteY115" fmla="*/ 1972369 h 2237474"/>
              <a:gd name="connsiteX116" fmla="*/ 2942858 w 12192000"/>
              <a:gd name="connsiteY116" fmla="*/ 1981367 h 2237474"/>
              <a:gd name="connsiteX117" fmla="*/ 2875436 w 12192000"/>
              <a:gd name="connsiteY117" fmla="*/ 1996977 h 2237474"/>
              <a:gd name="connsiteX118" fmla="*/ 2874892 w 12192000"/>
              <a:gd name="connsiteY118" fmla="*/ 1996085 h 2237474"/>
              <a:gd name="connsiteX119" fmla="*/ 2864145 w 12192000"/>
              <a:gd name="connsiteY119" fmla="*/ 1994061 h 2237474"/>
              <a:gd name="connsiteX120" fmla="*/ 2843662 w 12192000"/>
              <a:gd name="connsiteY120" fmla="*/ 1992498 h 2237474"/>
              <a:gd name="connsiteX121" fmla="*/ 2796128 w 12192000"/>
              <a:gd name="connsiteY121" fmla="*/ 1976403 h 2237474"/>
              <a:gd name="connsiteX122" fmla="*/ 2756784 w 12192000"/>
              <a:gd name="connsiteY122" fmla="*/ 1985116 h 2237474"/>
              <a:gd name="connsiteX123" fmla="*/ 2748833 w 12192000"/>
              <a:gd name="connsiteY123" fmla="*/ 1986323 h 2237474"/>
              <a:gd name="connsiteX124" fmla="*/ 2748661 w 12192000"/>
              <a:gd name="connsiteY124" fmla="*/ 1986122 h 2237474"/>
              <a:gd name="connsiteX125" fmla="*/ 2740251 w 12192000"/>
              <a:gd name="connsiteY125" fmla="*/ 1986946 h 2237474"/>
              <a:gd name="connsiteX126" fmla="*/ 2718916 w 12192000"/>
              <a:gd name="connsiteY126" fmla="*/ 1990867 h 2237474"/>
              <a:gd name="connsiteX127" fmla="*/ 2713522 w 12192000"/>
              <a:gd name="connsiteY127" fmla="*/ 1990173 h 2237474"/>
              <a:gd name="connsiteX128" fmla="*/ 2680597 w 12192000"/>
              <a:gd name="connsiteY128" fmla="*/ 1984996 h 2237474"/>
              <a:gd name="connsiteX129" fmla="*/ 2578178 w 12192000"/>
              <a:gd name="connsiteY129" fmla="*/ 1990531 h 2237474"/>
              <a:gd name="connsiteX130" fmla="*/ 2476147 w 12192000"/>
              <a:gd name="connsiteY130" fmla="*/ 1998305 h 2237474"/>
              <a:gd name="connsiteX131" fmla="*/ 2373568 w 12192000"/>
              <a:gd name="connsiteY131" fmla="*/ 2003219 h 2237474"/>
              <a:gd name="connsiteX132" fmla="*/ 2321399 w 12192000"/>
              <a:gd name="connsiteY132" fmla="*/ 1989467 h 2237474"/>
              <a:gd name="connsiteX133" fmla="*/ 2315525 w 12192000"/>
              <a:gd name="connsiteY133" fmla="*/ 1989708 h 2237474"/>
              <a:gd name="connsiteX134" fmla="*/ 2300792 w 12192000"/>
              <a:gd name="connsiteY134" fmla="*/ 1994290 h 2237474"/>
              <a:gd name="connsiteX135" fmla="*/ 2295469 w 12192000"/>
              <a:gd name="connsiteY135" fmla="*/ 1996659 h 2237474"/>
              <a:gd name="connsiteX136" fmla="*/ 2287219 w 12192000"/>
              <a:gd name="connsiteY136" fmla="*/ 1998750 h 2237474"/>
              <a:gd name="connsiteX137" fmla="*/ 2286948 w 12192000"/>
              <a:gd name="connsiteY137" fmla="*/ 1998596 h 2237474"/>
              <a:gd name="connsiteX138" fmla="*/ 2243069 w 12192000"/>
              <a:gd name="connsiteY138" fmla="*/ 2015111 h 2237474"/>
              <a:gd name="connsiteX139" fmla="*/ 2186609 w 12192000"/>
              <a:gd name="connsiteY139" fmla="*/ 2008263 h 2237474"/>
              <a:gd name="connsiteX140" fmla="*/ 2164831 w 12192000"/>
              <a:gd name="connsiteY140" fmla="*/ 2010143 h 2237474"/>
              <a:gd name="connsiteX141" fmla="*/ 2152836 w 12192000"/>
              <a:gd name="connsiteY141" fmla="*/ 2010048 h 2237474"/>
              <a:gd name="connsiteX142" fmla="*/ 2117102 w 12192000"/>
              <a:gd name="connsiteY142" fmla="*/ 2023004 h 2237474"/>
              <a:gd name="connsiteX143" fmla="*/ 2111935 w 12192000"/>
              <a:gd name="connsiteY143" fmla="*/ 2023163 h 2237474"/>
              <a:gd name="connsiteX144" fmla="*/ 2089991 w 12192000"/>
              <a:gd name="connsiteY144" fmla="*/ 2034193 h 2237474"/>
              <a:gd name="connsiteX145" fmla="*/ 2058061 w 12192000"/>
              <a:gd name="connsiteY145" fmla="*/ 2047942 h 2237474"/>
              <a:gd name="connsiteX146" fmla="*/ 2055737 w 12192000"/>
              <a:gd name="connsiteY146" fmla="*/ 2047704 h 2237474"/>
              <a:gd name="connsiteX147" fmla="*/ 2042244 w 12192000"/>
              <a:gd name="connsiteY147" fmla="*/ 2055560 h 2237474"/>
              <a:gd name="connsiteX148" fmla="*/ 1976224 w 12192000"/>
              <a:gd name="connsiteY148" fmla="*/ 2074257 h 2237474"/>
              <a:gd name="connsiteX149" fmla="*/ 1877728 w 12192000"/>
              <a:gd name="connsiteY149" fmla="*/ 2101004 h 2237474"/>
              <a:gd name="connsiteX150" fmla="*/ 1759056 w 12192000"/>
              <a:gd name="connsiteY150" fmla="*/ 2125608 h 2237474"/>
              <a:gd name="connsiteX151" fmla="*/ 1637948 w 12192000"/>
              <a:gd name="connsiteY151" fmla="*/ 2172597 h 2237474"/>
              <a:gd name="connsiteX152" fmla="*/ 1434549 w 12192000"/>
              <a:gd name="connsiteY152" fmla="*/ 2234522 h 2237474"/>
              <a:gd name="connsiteX153" fmla="*/ 1398481 w 12192000"/>
              <a:gd name="connsiteY153" fmla="*/ 2237074 h 2237474"/>
              <a:gd name="connsiteX154" fmla="*/ 1398407 w 12192000"/>
              <a:gd name="connsiteY154" fmla="*/ 2237095 h 2237474"/>
              <a:gd name="connsiteX155" fmla="*/ 1370962 w 12192000"/>
              <a:gd name="connsiteY155" fmla="*/ 2237474 h 2237474"/>
              <a:gd name="connsiteX156" fmla="*/ 1356367 w 12192000"/>
              <a:gd name="connsiteY156" fmla="*/ 2235089 h 2237474"/>
              <a:gd name="connsiteX157" fmla="*/ 1324828 w 12192000"/>
              <a:gd name="connsiteY157" fmla="*/ 2231968 h 2237474"/>
              <a:gd name="connsiteX158" fmla="*/ 1297744 w 12192000"/>
              <a:gd name="connsiteY158" fmla="*/ 2235849 h 2237474"/>
              <a:gd name="connsiteX159" fmla="*/ 1286236 w 12192000"/>
              <a:gd name="connsiteY159" fmla="*/ 2233135 h 2237474"/>
              <a:gd name="connsiteX160" fmla="*/ 1283504 w 12192000"/>
              <a:gd name="connsiteY160" fmla="*/ 2233797 h 2237474"/>
              <a:gd name="connsiteX161" fmla="*/ 1279765 w 12192000"/>
              <a:gd name="connsiteY161" fmla="*/ 2229639 h 2237474"/>
              <a:gd name="connsiteX162" fmla="*/ 1195347 w 12192000"/>
              <a:gd name="connsiteY162" fmla="*/ 2212354 h 2237474"/>
              <a:gd name="connsiteX163" fmla="*/ 970251 w 12192000"/>
              <a:gd name="connsiteY163" fmla="*/ 2221029 h 2237474"/>
              <a:gd name="connsiteX164" fmla="*/ 812914 w 12192000"/>
              <a:gd name="connsiteY164" fmla="*/ 2202752 h 2237474"/>
              <a:gd name="connsiteX165" fmla="*/ 800195 w 12192000"/>
              <a:gd name="connsiteY165" fmla="*/ 2209407 h 2237474"/>
              <a:gd name="connsiteX166" fmla="*/ 784978 w 12192000"/>
              <a:gd name="connsiteY166" fmla="*/ 2212360 h 2237474"/>
              <a:gd name="connsiteX167" fmla="*/ 681987 w 12192000"/>
              <a:gd name="connsiteY167" fmla="*/ 2216757 h 2237474"/>
              <a:gd name="connsiteX168" fmla="*/ 669923 w 12192000"/>
              <a:gd name="connsiteY168" fmla="*/ 2211682 h 2237474"/>
              <a:gd name="connsiteX169" fmla="*/ 648680 w 12192000"/>
              <a:gd name="connsiteY169" fmla="*/ 2206229 h 2237474"/>
              <a:gd name="connsiteX170" fmla="*/ 597225 w 12192000"/>
              <a:gd name="connsiteY170" fmla="*/ 2180999 h 2237474"/>
              <a:gd name="connsiteX171" fmla="*/ 558449 w 12192000"/>
              <a:gd name="connsiteY171" fmla="*/ 2182346 h 2237474"/>
              <a:gd name="connsiteX172" fmla="*/ 550517 w 12192000"/>
              <a:gd name="connsiteY172" fmla="*/ 2182060 h 2237474"/>
              <a:gd name="connsiteX173" fmla="*/ 550309 w 12192000"/>
              <a:gd name="connsiteY173" fmla="*/ 2181825 h 2237474"/>
              <a:gd name="connsiteX174" fmla="*/ 541836 w 12192000"/>
              <a:gd name="connsiteY174" fmla="*/ 2181063 h 2237474"/>
              <a:gd name="connsiteX175" fmla="*/ 536057 w 12192000"/>
              <a:gd name="connsiteY175" fmla="*/ 2181537 h 2237474"/>
              <a:gd name="connsiteX176" fmla="*/ 520671 w 12192000"/>
              <a:gd name="connsiteY176" fmla="*/ 2180980 h 2237474"/>
              <a:gd name="connsiteX177" fmla="*/ 515024 w 12192000"/>
              <a:gd name="connsiteY177" fmla="*/ 2179258 h 2237474"/>
              <a:gd name="connsiteX178" fmla="*/ 512278 w 12192000"/>
              <a:gd name="connsiteY178" fmla="*/ 2176369 h 2237474"/>
              <a:gd name="connsiteX179" fmla="*/ 480419 w 12192000"/>
              <a:gd name="connsiteY179" fmla="*/ 2167807 h 2237474"/>
              <a:gd name="connsiteX180" fmla="*/ 413835 w 12192000"/>
              <a:gd name="connsiteY180" fmla="*/ 2156783 h 2237474"/>
              <a:gd name="connsiteX181" fmla="*/ 376513 w 12192000"/>
              <a:gd name="connsiteY181" fmla="*/ 2154014 h 2237474"/>
              <a:gd name="connsiteX182" fmla="*/ 273386 w 12192000"/>
              <a:gd name="connsiteY182" fmla="*/ 2142551 h 2237474"/>
              <a:gd name="connsiteX183" fmla="*/ 169207 w 12192000"/>
              <a:gd name="connsiteY183" fmla="*/ 2128100 h 2237474"/>
              <a:gd name="connsiteX184" fmla="*/ 93149 w 12192000"/>
              <a:gd name="connsiteY184" fmla="*/ 2105324 h 2237474"/>
              <a:gd name="connsiteX185" fmla="*/ 88109 w 12192000"/>
              <a:gd name="connsiteY185" fmla="*/ 2106704 h 2237474"/>
              <a:gd name="connsiteX186" fmla="*/ 80022 w 12192000"/>
              <a:gd name="connsiteY186" fmla="*/ 2107254 h 2237474"/>
              <a:gd name="connsiteX187" fmla="*/ 79717 w 12192000"/>
              <a:gd name="connsiteY187" fmla="*/ 2107046 h 2237474"/>
              <a:gd name="connsiteX188" fmla="*/ 72352 w 12192000"/>
              <a:gd name="connsiteY188" fmla="*/ 2107991 h 2237474"/>
              <a:gd name="connsiteX189" fmla="*/ 37645 w 12192000"/>
              <a:gd name="connsiteY189" fmla="*/ 2115401 h 2237474"/>
              <a:gd name="connsiteX190" fmla="*/ 4572 w 12192000"/>
              <a:gd name="connsiteY190" fmla="*/ 2111091 h 2237474"/>
              <a:gd name="connsiteX191" fmla="*/ 0 w 12192000"/>
              <a:gd name="connsiteY191" fmla="*/ 2110468 h 2237474"/>
              <a:gd name="connsiteX192" fmla="*/ 0 w 12192000"/>
              <a:gd name="connsiteY19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11738 w 12192000"/>
              <a:gd name="connsiteY91" fmla="*/ 1776964 h 2237474"/>
              <a:gd name="connsiteX92" fmla="*/ 4536503 w 12192000"/>
              <a:gd name="connsiteY92" fmla="*/ 1785334 h 2237474"/>
              <a:gd name="connsiteX93" fmla="*/ 4513724 w 12192000"/>
              <a:gd name="connsiteY93" fmla="*/ 1791996 h 2237474"/>
              <a:gd name="connsiteX94" fmla="*/ 4459810 w 12192000"/>
              <a:gd name="connsiteY94" fmla="*/ 1797886 h 2237474"/>
              <a:gd name="connsiteX95" fmla="*/ 4379064 w 12192000"/>
              <a:gd name="connsiteY95" fmla="*/ 1817177 h 2237474"/>
              <a:gd name="connsiteX96" fmla="*/ 4290981 w 12192000"/>
              <a:gd name="connsiteY96" fmla="*/ 1839677 h 2237474"/>
              <a:gd name="connsiteX97" fmla="*/ 4238372 w 12192000"/>
              <a:gd name="connsiteY97" fmla="*/ 1851480 h 2237474"/>
              <a:gd name="connsiteX98" fmla="*/ 4232517 w 12192000"/>
              <a:gd name="connsiteY98" fmla="*/ 1852567 h 2237474"/>
              <a:gd name="connsiteX99" fmla="*/ 4191732 w 12192000"/>
              <a:gd name="connsiteY99" fmla="*/ 1857328 h 2237474"/>
              <a:gd name="connsiteX100" fmla="*/ 4065532 w 12192000"/>
              <a:gd name="connsiteY100" fmla="*/ 1855477 h 2237474"/>
              <a:gd name="connsiteX101" fmla="*/ 4028460 w 12192000"/>
              <a:gd name="connsiteY101" fmla="*/ 1855137 h 2237474"/>
              <a:gd name="connsiteX102" fmla="*/ 4002267 w 12192000"/>
              <a:gd name="connsiteY102" fmla="*/ 1852352 h 2237474"/>
              <a:gd name="connsiteX103" fmla="*/ 3931396 w 12192000"/>
              <a:gd name="connsiteY103" fmla="*/ 1858915 h 2237474"/>
              <a:gd name="connsiteX104" fmla="*/ 3812162 w 12192000"/>
              <a:gd name="connsiteY104" fmla="*/ 1875501 h 2237474"/>
              <a:gd name="connsiteX105" fmla="*/ 3729530 w 12192000"/>
              <a:gd name="connsiteY105" fmla="*/ 1864513 h 2237474"/>
              <a:gd name="connsiteX106" fmla="*/ 3680177 w 12192000"/>
              <a:gd name="connsiteY106" fmla="*/ 1881552 h 2237474"/>
              <a:gd name="connsiteX107" fmla="*/ 3567259 w 12192000"/>
              <a:gd name="connsiteY107" fmla="*/ 1893482 h 2237474"/>
              <a:gd name="connsiteX108" fmla="*/ 3405770 w 12192000"/>
              <a:gd name="connsiteY108" fmla="*/ 1904591 h 2237474"/>
              <a:gd name="connsiteX109" fmla="*/ 3280097 w 12192000"/>
              <a:gd name="connsiteY109" fmla="*/ 1919610 h 2237474"/>
              <a:gd name="connsiteX110" fmla="*/ 3123424 w 12192000"/>
              <a:gd name="connsiteY110" fmla="*/ 1952930 h 2237474"/>
              <a:gd name="connsiteX111" fmla="*/ 3009910 w 12192000"/>
              <a:gd name="connsiteY111" fmla="*/ 1957866 h 2237474"/>
              <a:gd name="connsiteX112" fmla="*/ 2995934 w 12192000"/>
              <a:gd name="connsiteY112" fmla="*/ 1967085 h 2237474"/>
              <a:gd name="connsiteX113" fmla="*/ 2980071 w 12192000"/>
              <a:gd name="connsiteY113" fmla="*/ 1972988 h 2237474"/>
              <a:gd name="connsiteX114" fmla="*/ 2978094 w 12192000"/>
              <a:gd name="connsiteY114" fmla="*/ 1972369 h 2237474"/>
              <a:gd name="connsiteX115" fmla="*/ 2942858 w 12192000"/>
              <a:gd name="connsiteY115" fmla="*/ 1981367 h 2237474"/>
              <a:gd name="connsiteX116" fmla="*/ 2875436 w 12192000"/>
              <a:gd name="connsiteY116" fmla="*/ 1996977 h 2237474"/>
              <a:gd name="connsiteX117" fmla="*/ 2874892 w 12192000"/>
              <a:gd name="connsiteY117" fmla="*/ 1996085 h 2237474"/>
              <a:gd name="connsiteX118" fmla="*/ 2864145 w 12192000"/>
              <a:gd name="connsiteY118" fmla="*/ 1994061 h 2237474"/>
              <a:gd name="connsiteX119" fmla="*/ 2843662 w 12192000"/>
              <a:gd name="connsiteY119" fmla="*/ 1992498 h 2237474"/>
              <a:gd name="connsiteX120" fmla="*/ 2796128 w 12192000"/>
              <a:gd name="connsiteY120" fmla="*/ 1976403 h 2237474"/>
              <a:gd name="connsiteX121" fmla="*/ 2756784 w 12192000"/>
              <a:gd name="connsiteY121" fmla="*/ 1985116 h 2237474"/>
              <a:gd name="connsiteX122" fmla="*/ 2748833 w 12192000"/>
              <a:gd name="connsiteY122" fmla="*/ 1986323 h 2237474"/>
              <a:gd name="connsiteX123" fmla="*/ 2748661 w 12192000"/>
              <a:gd name="connsiteY123" fmla="*/ 1986122 h 2237474"/>
              <a:gd name="connsiteX124" fmla="*/ 2740251 w 12192000"/>
              <a:gd name="connsiteY124" fmla="*/ 1986946 h 2237474"/>
              <a:gd name="connsiteX125" fmla="*/ 2718916 w 12192000"/>
              <a:gd name="connsiteY125" fmla="*/ 1990867 h 2237474"/>
              <a:gd name="connsiteX126" fmla="*/ 2713522 w 12192000"/>
              <a:gd name="connsiteY126" fmla="*/ 1990173 h 2237474"/>
              <a:gd name="connsiteX127" fmla="*/ 2680597 w 12192000"/>
              <a:gd name="connsiteY127" fmla="*/ 1984996 h 2237474"/>
              <a:gd name="connsiteX128" fmla="*/ 2578178 w 12192000"/>
              <a:gd name="connsiteY128" fmla="*/ 1990531 h 2237474"/>
              <a:gd name="connsiteX129" fmla="*/ 2476147 w 12192000"/>
              <a:gd name="connsiteY129" fmla="*/ 1998305 h 2237474"/>
              <a:gd name="connsiteX130" fmla="*/ 2373568 w 12192000"/>
              <a:gd name="connsiteY130" fmla="*/ 2003219 h 2237474"/>
              <a:gd name="connsiteX131" fmla="*/ 2321399 w 12192000"/>
              <a:gd name="connsiteY131" fmla="*/ 1989467 h 2237474"/>
              <a:gd name="connsiteX132" fmla="*/ 2315525 w 12192000"/>
              <a:gd name="connsiteY132" fmla="*/ 1989708 h 2237474"/>
              <a:gd name="connsiteX133" fmla="*/ 2300792 w 12192000"/>
              <a:gd name="connsiteY133" fmla="*/ 1994290 h 2237474"/>
              <a:gd name="connsiteX134" fmla="*/ 2295469 w 12192000"/>
              <a:gd name="connsiteY134" fmla="*/ 1996659 h 2237474"/>
              <a:gd name="connsiteX135" fmla="*/ 2287219 w 12192000"/>
              <a:gd name="connsiteY135" fmla="*/ 1998750 h 2237474"/>
              <a:gd name="connsiteX136" fmla="*/ 2286948 w 12192000"/>
              <a:gd name="connsiteY136" fmla="*/ 1998596 h 2237474"/>
              <a:gd name="connsiteX137" fmla="*/ 2243069 w 12192000"/>
              <a:gd name="connsiteY137" fmla="*/ 2015111 h 2237474"/>
              <a:gd name="connsiteX138" fmla="*/ 2186609 w 12192000"/>
              <a:gd name="connsiteY138" fmla="*/ 2008263 h 2237474"/>
              <a:gd name="connsiteX139" fmla="*/ 2164831 w 12192000"/>
              <a:gd name="connsiteY139" fmla="*/ 2010143 h 2237474"/>
              <a:gd name="connsiteX140" fmla="*/ 2152836 w 12192000"/>
              <a:gd name="connsiteY140" fmla="*/ 2010048 h 2237474"/>
              <a:gd name="connsiteX141" fmla="*/ 2117102 w 12192000"/>
              <a:gd name="connsiteY141" fmla="*/ 2023004 h 2237474"/>
              <a:gd name="connsiteX142" fmla="*/ 2111935 w 12192000"/>
              <a:gd name="connsiteY142" fmla="*/ 2023163 h 2237474"/>
              <a:gd name="connsiteX143" fmla="*/ 2089991 w 12192000"/>
              <a:gd name="connsiteY143" fmla="*/ 2034193 h 2237474"/>
              <a:gd name="connsiteX144" fmla="*/ 2058061 w 12192000"/>
              <a:gd name="connsiteY144" fmla="*/ 2047942 h 2237474"/>
              <a:gd name="connsiteX145" fmla="*/ 2055737 w 12192000"/>
              <a:gd name="connsiteY145" fmla="*/ 2047704 h 2237474"/>
              <a:gd name="connsiteX146" fmla="*/ 2042244 w 12192000"/>
              <a:gd name="connsiteY146" fmla="*/ 2055560 h 2237474"/>
              <a:gd name="connsiteX147" fmla="*/ 1976224 w 12192000"/>
              <a:gd name="connsiteY147" fmla="*/ 2074257 h 2237474"/>
              <a:gd name="connsiteX148" fmla="*/ 1877728 w 12192000"/>
              <a:gd name="connsiteY148" fmla="*/ 2101004 h 2237474"/>
              <a:gd name="connsiteX149" fmla="*/ 1759056 w 12192000"/>
              <a:gd name="connsiteY149" fmla="*/ 2125608 h 2237474"/>
              <a:gd name="connsiteX150" fmla="*/ 1637948 w 12192000"/>
              <a:gd name="connsiteY150" fmla="*/ 2172597 h 2237474"/>
              <a:gd name="connsiteX151" fmla="*/ 1434549 w 12192000"/>
              <a:gd name="connsiteY151" fmla="*/ 2234522 h 2237474"/>
              <a:gd name="connsiteX152" fmla="*/ 1398481 w 12192000"/>
              <a:gd name="connsiteY152" fmla="*/ 2237074 h 2237474"/>
              <a:gd name="connsiteX153" fmla="*/ 1398407 w 12192000"/>
              <a:gd name="connsiteY153" fmla="*/ 2237095 h 2237474"/>
              <a:gd name="connsiteX154" fmla="*/ 1370962 w 12192000"/>
              <a:gd name="connsiteY154" fmla="*/ 2237474 h 2237474"/>
              <a:gd name="connsiteX155" fmla="*/ 1356367 w 12192000"/>
              <a:gd name="connsiteY155" fmla="*/ 2235089 h 2237474"/>
              <a:gd name="connsiteX156" fmla="*/ 1324828 w 12192000"/>
              <a:gd name="connsiteY156" fmla="*/ 2231968 h 2237474"/>
              <a:gd name="connsiteX157" fmla="*/ 1297744 w 12192000"/>
              <a:gd name="connsiteY157" fmla="*/ 2235849 h 2237474"/>
              <a:gd name="connsiteX158" fmla="*/ 1286236 w 12192000"/>
              <a:gd name="connsiteY158" fmla="*/ 2233135 h 2237474"/>
              <a:gd name="connsiteX159" fmla="*/ 1283504 w 12192000"/>
              <a:gd name="connsiteY159" fmla="*/ 2233797 h 2237474"/>
              <a:gd name="connsiteX160" fmla="*/ 1279765 w 12192000"/>
              <a:gd name="connsiteY160" fmla="*/ 2229639 h 2237474"/>
              <a:gd name="connsiteX161" fmla="*/ 1195347 w 12192000"/>
              <a:gd name="connsiteY161" fmla="*/ 2212354 h 2237474"/>
              <a:gd name="connsiteX162" fmla="*/ 970251 w 12192000"/>
              <a:gd name="connsiteY162" fmla="*/ 2221029 h 2237474"/>
              <a:gd name="connsiteX163" fmla="*/ 812914 w 12192000"/>
              <a:gd name="connsiteY163" fmla="*/ 2202752 h 2237474"/>
              <a:gd name="connsiteX164" fmla="*/ 800195 w 12192000"/>
              <a:gd name="connsiteY164" fmla="*/ 2209407 h 2237474"/>
              <a:gd name="connsiteX165" fmla="*/ 784978 w 12192000"/>
              <a:gd name="connsiteY165" fmla="*/ 2212360 h 2237474"/>
              <a:gd name="connsiteX166" fmla="*/ 681987 w 12192000"/>
              <a:gd name="connsiteY166" fmla="*/ 2216757 h 2237474"/>
              <a:gd name="connsiteX167" fmla="*/ 669923 w 12192000"/>
              <a:gd name="connsiteY167" fmla="*/ 2211682 h 2237474"/>
              <a:gd name="connsiteX168" fmla="*/ 648680 w 12192000"/>
              <a:gd name="connsiteY168" fmla="*/ 2206229 h 2237474"/>
              <a:gd name="connsiteX169" fmla="*/ 597225 w 12192000"/>
              <a:gd name="connsiteY169" fmla="*/ 2180999 h 2237474"/>
              <a:gd name="connsiteX170" fmla="*/ 558449 w 12192000"/>
              <a:gd name="connsiteY170" fmla="*/ 2182346 h 2237474"/>
              <a:gd name="connsiteX171" fmla="*/ 550517 w 12192000"/>
              <a:gd name="connsiteY171" fmla="*/ 2182060 h 2237474"/>
              <a:gd name="connsiteX172" fmla="*/ 550309 w 12192000"/>
              <a:gd name="connsiteY172" fmla="*/ 2181825 h 2237474"/>
              <a:gd name="connsiteX173" fmla="*/ 541836 w 12192000"/>
              <a:gd name="connsiteY173" fmla="*/ 2181063 h 2237474"/>
              <a:gd name="connsiteX174" fmla="*/ 536057 w 12192000"/>
              <a:gd name="connsiteY174" fmla="*/ 2181537 h 2237474"/>
              <a:gd name="connsiteX175" fmla="*/ 520671 w 12192000"/>
              <a:gd name="connsiteY175" fmla="*/ 2180980 h 2237474"/>
              <a:gd name="connsiteX176" fmla="*/ 515024 w 12192000"/>
              <a:gd name="connsiteY176" fmla="*/ 2179258 h 2237474"/>
              <a:gd name="connsiteX177" fmla="*/ 512278 w 12192000"/>
              <a:gd name="connsiteY177" fmla="*/ 2176369 h 2237474"/>
              <a:gd name="connsiteX178" fmla="*/ 480419 w 12192000"/>
              <a:gd name="connsiteY178" fmla="*/ 2167807 h 2237474"/>
              <a:gd name="connsiteX179" fmla="*/ 413835 w 12192000"/>
              <a:gd name="connsiteY179" fmla="*/ 2156783 h 2237474"/>
              <a:gd name="connsiteX180" fmla="*/ 376513 w 12192000"/>
              <a:gd name="connsiteY180" fmla="*/ 2154014 h 2237474"/>
              <a:gd name="connsiteX181" fmla="*/ 273386 w 12192000"/>
              <a:gd name="connsiteY181" fmla="*/ 2142551 h 2237474"/>
              <a:gd name="connsiteX182" fmla="*/ 169207 w 12192000"/>
              <a:gd name="connsiteY182" fmla="*/ 2128100 h 2237474"/>
              <a:gd name="connsiteX183" fmla="*/ 93149 w 12192000"/>
              <a:gd name="connsiteY183" fmla="*/ 2105324 h 2237474"/>
              <a:gd name="connsiteX184" fmla="*/ 88109 w 12192000"/>
              <a:gd name="connsiteY184" fmla="*/ 2106704 h 2237474"/>
              <a:gd name="connsiteX185" fmla="*/ 80022 w 12192000"/>
              <a:gd name="connsiteY185" fmla="*/ 2107254 h 2237474"/>
              <a:gd name="connsiteX186" fmla="*/ 79717 w 12192000"/>
              <a:gd name="connsiteY186" fmla="*/ 2107046 h 2237474"/>
              <a:gd name="connsiteX187" fmla="*/ 72352 w 12192000"/>
              <a:gd name="connsiteY187" fmla="*/ 2107991 h 2237474"/>
              <a:gd name="connsiteX188" fmla="*/ 37645 w 12192000"/>
              <a:gd name="connsiteY188" fmla="*/ 2115401 h 2237474"/>
              <a:gd name="connsiteX189" fmla="*/ 4572 w 12192000"/>
              <a:gd name="connsiteY189" fmla="*/ 2111091 h 2237474"/>
              <a:gd name="connsiteX190" fmla="*/ 0 w 12192000"/>
              <a:gd name="connsiteY190" fmla="*/ 2110468 h 2237474"/>
              <a:gd name="connsiteX191" fmla="*/ 0 w 12192000"/>
              <a:gd name="connsiteY19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40313 w 12192000"/>
              <a:gd name="connsiteY91" fmla="*/ 1784307 h 2237474"/>
              <a:gd name="connsiteX92" fmla="*/ 4536503 w 12192000"/>
              <a:gd name="connsiteY92" fmla="*/ 1785334 h 2237474"/>
              <a:gd name="connsiteX93" fmla="*/ 4513724 w 12192000"/>
              <a:gd name="connsiteY93" fmla="*/ 1791996 h 2237474"/>
              <a:gd name="connsiteX94" fmla="*/ 4459810 w 12192000"/>
              <a:gd name="connsiteY94" fmla="*/ 1797886 h 2237474"/>
              <a:gd name="connsiteX95" fmla="*/ 4379064 w 12192000"/>
              <a:gd name="connsiteY95" fmla="*/ 1817177 h 2237474"/>
              <a:gd name="connsiteX96" fmla="*/ 4290981 w 12192000"/>
              <a:gd name="connsiteY96" fmla="*/ 1839677 h 2237474"/>
              <a:gd name="connsiteX97" fmla="*/ 4238372 w 12192000"/>
              <a:gd name="connsiteY97" fmla="*/ 1851480 h 2237474"/>
              <a:gd name="connsiteX98" fmla="*/ 4232517 w 12192000"/>
              <a:gd name="connsiteY98" fmla="*/ 1852567 h 2237474"/>
              <a:gd name="connsiteX99" fmla="*/ 4191732 w 12192000"/>
              <a:gd name="connsiteY99" fmla="*/ 1857328 h 2237474"/>
              <a:gd name="connsiteX100" fmla="*/ 4065532 w 12192000"/>
              <a:gd name="connsiteY100" fmla="*/ 1855477 h 2237474"/>
              <a:gd name="connsiteX101" fmla="*/ 4028460 w 12192000"/>
              <a:gd name="connsiteY101" fmla="*/ 1855137 h 2237474"/>
              <a:gd name="connsiteX102" fmla="*/ 4002267 w 12192000"/>
              <a:gd name="connsiteY102" fmla="*/ 1852352 h 2237474"/>
              <a:gd name="connsiteX103" fmla="*/ 3931396 w 12192000"/>
              <a:gd name="connsiteY103" fmla="*/ 1858915 h 2237474"/>
              <a:gd name="connsiteX104" fmla="*/ 3812162 w 12192000"/>
              <a:gd name="connsiteY104" fmla="*/ 1875501 h 2237474"/>
              <a:gd name="connsiteX105" fmla="*/ 3729530 w 12192000"/>
              <a:gd name="connsiteY105" fmla="*/ 1864513 h 2237474"/>
              <a:gd name="connsiteX106" fmla="*/ 3680177 w 12192000"/>
              <a:gd name="connsiteY106" fmla="*/ 1881552 h 2237474"/>
              <a:gd name="connsiteX107" fmla="*/ 3567259 w 12192000"/>
              <a:gd name="connsiteY107" fmla="*/ 1893482 h 2237474"/>
              <a:gd name="connsiteX108" fmla="*/ 3405770 w 12192000"/>
              <a:gd name="connsiteY108" fmla="*/ 1904591 h 2237474"/>
              <a:gd name="connsiteX109" fmla="*/ 3280097 w 12192000"/>
              <a:gd name="connsiteY109" fmla="*/ 1919610 h 2237474"/>
              <a:gd name="connsiteX110" fmla="*/ 3123424 w 12192000"/>
              <a:gd name="connsiteY110" fmla="*/ 1952930 h 2237474"/>
              <a:gd name="connsiteX111" fmla="*/ 3009910 w 12192000"/>
              <a:gd name="connsiteY111" fmla="*/ 1957866 h 2237474"/>
              <a:gd name="connsiteX112" fmla="*/ 2995934 w 12192000"/>
              <a:gd name="connsiteY112" fmla="*/ 1967085 h 2237474"/>
              <a:gd name="connsiteX113" fmla="*/ 2980071 w 12192000"/>
              <a:gd name="connsiteY113" fmla="*/ 1972988 h 2237474"/>
              <a:gd name="connsiteX114" fmla="*/ 2978094 w 12192000"/>
              <a:gd name="connsiteY114" fmla="*/ 1972369 h 2237474"/>
              <a:gd name="connsiteX115" fmla="*/ 2942858 w 12192000"/>
              <a:gd name="connsiteY115" fmla="*/ 1981367 h 2237474"/>
              <a:gd name="connsiteX116" fmla="*/ 2875436 w 12192000"/>
              <a:gd name="connsiteY116" fmla="*/ 1996977 h 2237474"/>
              <a:gd name="connsiteX117" fmla="*/ 2874892 w 12192000"/>
              <a:gd name="connsiteY117" fmla="*/ 1996085 h 2237474"/>
              <a:gd name="connsiteX118" fmla="*/ 2864145 w 12192000"/>
              <a:gd name="connsiteY118" fmla="*/ 1994061 h 2237474"/>
              <a:gd name="connsiteX119" fmla="*/ 2843662 w 12192000"/>
              <a:gd name="connsiteY119" fmla="*/ 1992498 h 2237474"/>
              <a:gd name="connsiteX120" fmla="*/ 2796128 w 12192000"/>
              <a:gd name="connsiteY120" fmla="*/ 1976403 h 2237474"/>
              <a:gd name="connsiteX121" fmla="*/ 2756784 w 12192000"/>
              <a:gd name="connsiteY121" fmla="*/ 1985116 h 2237474"/>
              <a:gd name="connsiteX122" fmla="*/ 2748833 w 12192000"/>
              <a:gd name="connsiteY122" fmla="*/ 1986323 h 2237474"/>
              <a:gd name="connsiteX123" fmla="*/ 2748661 w 12192000"/>
              <a:gd name="connsiteY123" fmla="*/ 1986122 h 2237474"/>
              <a:gd name="connsiteX124" fmla="*/ 2740251 w 12192000"/>
              <a:gd name="connsiteY124" fmla="*/ 1986946 h 2237474"/>
              <a:gd name="connsiteX125" fmla="*/ 2718916 w 12192000"/>
              <a:gd name="connsiteY125" fmla="*/ 1990867 h 2237474"/>
              <a:gd name="connsiteX126" fmla="*/ 2713522 w 12192000"/>
              <a:gd name="connsiteY126" fmla="*/ 1990173 h 2237474"/>
              <a:gd name="connsiteX127" fmla="*/ 2680597 w 12192000"/>
              <a:gd name="connsiteY127" fmla="*/ 1984996 h 2237474"/>
              <a:gd name="connsiteX128" fmla="*/ 2578178 w 12192000"/>
              <a:gd name="connsiteY128" fmla="*/ 1990531 h 2237474"/>
              <a:gd name="connsiteX129" fmla="*/ 2476147 w 12192000"/>
              <a:gd name="connsiteY129" fmla="*/ 1998305 h 2237474"/>
              <a:gd name="connsiteX130" fmla="*/ 2373568 w 12192000"/>
              <a:gd name="connsiteY130" fmla="*/ 2003219 h 2237474"/>
              <a:gd name="connsiteX131" fmla="*/ 2321399 w 12192000"/>
              <a:gd name="connsiteY131" fmla="*/ 1989467 h 2237474"/>
              <a:gd name="connsiteX132" fmla="*/ 2315525 w 12192000"/>
              <a:gd name="connsiteY132" fmla="*/ 1989708 h 2237474"/>
              <a:gd name="connsiteX133" fmla="*/ 2300792 w 12192000"/>
              <a:gd name="connsiteY133" fmla="*/ 1994290 h 2237474"/>
              <a:gd name="connsiteX134" fmla="*/ 2295469 w 12192000"/>
              <a:gd name="connsiteY134" fmla="*/ 1996659 h 2237474"/>
              <a:gd name="connsiteX135" fmla="*/ 2287219 w 12192000"/>
              <a:gd name="connsiteY135" fmla="*/ 1998750 h 2237474"/>
              <a:gd name="connsiteX136" fmla="*/ 2286948 w 12192000"/>
              <a:gd name="connsiteY136" fmla="*/ 1998596 h 2237474"/>
              <a:gd name="connsiteX137" fmla="*/ 2243069 w 12192000"/>
              <a:gd name="connsiteY137" fmla="*/ 2015111 h 2237474"/>
              <a:gd name="connsiteX138" fmla="*/ 2186609 w 12192000"/>
              <a:gd name="connsiteY138" fmla="*/ 2008263 h 2237474"/>
              <a:gd name="connsiteX139" fmla="*/ 2164831 w 12192000"/>
              <a:gd name="connsiteY139" fmla="*/ 2010143 h 2237474"/>
              <a:gd name="connsiteX140" fmla="*/ 2152836 w 12192000"/>
              <a:gd name="connsiteY140" fmla="*/ 2010048 h 2237474"/>
              <a:gd name="connsiteX141" fmla="*/ 2117102 w 12192000"/>
              <a:gd name="connsiteY141" fmla="*/ 2023004 h 2237474"/>
              <a:gd name="connsiteX142" fmla="*/ 2111935 w 12192000"/>
              <a:gd name="connsiteY142" fmla="*/ 2023163 h 2237474"/>
              <a:gd name="connsiteX143" fmla="*/ 2089991 w 12192000"/>
              <a:gd name="connsiteY143" fmla="*/ 2034193 h 2237474"/>
              <a:gd name="connsiteX144" fmla="*/ 2058061 w 12192000"/>
              <a:gd name="connsiteY144" fmla="*/ 2047942 h 2237474"/>
              <a:gd name="connsiteX145" fmla="*/ 2055737 w 12192000"/>
              <a:gd name="connsiteY145" fmla="*/ 2047704 h 2237474"/>
              <a:gd name="connsiteX146" fmla="*/ 2042244 w 12192000"/>
              <a:gd name="connsiteY146" fmla="*/ 2055560 h 2237474"/>
              <a:gd name="connsiteX147" fmla="*/ 1976224 w 12192000"/>
              <a:gd name="connsiteY147" fmla="*/ 2074257 h 2237474"/>
              <a:gd name="connsiteX148" fmla="*/ 1877728 w 12192000"/>
              <a:gd name="connsiteY148" fmla="*/ 2101004 h 2237474"/>
              <a:gd name="connsiteX149" fmla="*/ 1759056 w 12192000"/>
              <a:gd name="connsiteY149" fmla="*/ 2125608 h 2237474"/>
              <a:gd name="connsiteX150" fmla="*/ 1637948 w 12192000"/>
              <a:gd name="connsiteY150" fmla="*/ 2172597 h 2237474"/>
              <a:gd name="connsiteX151" fmla="*/ 1434549 w 12192000"/>
              <a:gd name="connsiteY151" fmla="*/ 2234522 h 2237474"/>
              <a:gd name="connsiteX152" fmla="*/ 1398481 w 12192000"/>
              <a:gd name="connsiteY152" fmla="*/ 2237074 h 2237474"/>
              <a:gd name="connsiteX153" fmla="*/ 1398407 w 12192000"/>
              <a:gd name="connsiteY153" fmla="*/ 2237095 h 2237474"/>
              <a:gd name="connsiteX154" fmla="*/ 1370962 w 12192000"/>
              <a:gd name="connsiteY154" fmla="*/ 2237474 h 2237474"/>
              <a:gd name="connsiteX155" fmla="*/ 1356367 w 12192000"/>
              <a:gd name="connsiteY155" fmla="*/ 2235089 h 2237474"/>
              <a:gd name="connsiteX156" fmla="*/ 1324828 w 12192000"/>
              <a:gd name="connsiteY156" fmla="*/ 2231968 h 2237474"/>
              <a:gd name="connsiteX157" fmla="*/ 1297744 w 12192000"/>
              <a:gd name="connsiteY157" fmla="*/ 2235849 h 2237474"/>
              <a:gd name="connsiteX158" fmla="*/ 1286236 w 12192000"/>
              <a:gd name="connsiteY158" fmla="*/ 2233135 h 2237474"/>
              <a:gd name="connsiteX159" fmla="*/ 1283504 w 12192000"/>
              <a:gd name="connsiteY159" fmla="*/ 2233797 h 2237474"/>
              <a:gd name="connsiteX160" fmla="*/ 1279765 w 12192000"/>
              <a:gd name="connsiteY160" fmla="*/ 2229639 h 2237474"/>
              <a:gd name="connsiteX161" fmla="*/ 1195347 w 12192000"/>
              <a:gd name="connsiteY161" fmla="*/ 2212354 h 2237474"/>
              <a:gd name="connsiteX162" fmla="*/ 970251 w 12192000"/>
              <a:gd name="connsiteY162" fmla="*/ 2221029 h 2237474"/>
              <a:gd name="connsiteX163" fmla="*/ 812914 w 12192000"/>
              <a:gd name="connsiteY163" fmla="*/ 2202752 h 2237474"/>
              <a:gd name="connsiteX164" fmla="*/ 800195 w 12192000"/>
              <a:gd name="connsiteY164" fmla="*/ 2209407 h 2237474"/>
              <a:gd name="connsiteX165" fmla="*/ 784978 w 12192000"/>
              <a:gd name="connsiteY165" fmla="*/ 2212360 h 2237474"/>
              <a:gd name="connsiteX166" fmla="*/ 681987 w 12192000"/>
              <a:gd name="connsiteY166" fmla="*/ 2216757 h 2237474"/>
              <a:gd name="connsiteX167" fmla="*/ 669923 w 12192000"/>
              <a:gd name="connsiteY167" fmla="*/ 2211682 h 2237474"/>
              <a:gd name="connsiteX168" fmla="*/ 648680 w 12192000"/>
              <a:gd name="connsiteY168" fmla="*/ 2206229 h 2237474"/>
              <a:gd name="connsiteX169" fmla="*/ 597225 w 12192000"/>
              <a:gd name="connsiteY169" fmla="*/ 2180999 h 2237474"/>
              <a:gd name="connsiteX170" fmla="*/ 558449 w 12192000"/>
              <a:gd name="connsiteY170" fmla="*/ 2182346 h 2237474"/>
              <a:gd name="connsiteX171" fmla="*/ 550517 w 12192000"/>
              <a:gd name="connsiteY171" fmla="*/ 2182060 h 2237474"/>
              <a:gd name="connsiteX172" fmla="*/ 550309 w 12192000"/>
              <a:gd name="connsiteY172" fmla="*/ 2181825 h 2237474"/>
              <a:gd name="connsiteX173" fmla="*/ 541836 w 12192000"/>
              <a:gd name="connsiteY173" fmla="*/ 2181063 h 2237474"/>
              <a:gd name="connsiteX174" fmla="*/ 536057 w 12192000"/>
              <a:gd name="connsiteY174" fmla="*/ 2181537 h 2237474"/>
              <a:gd name="connsiteX175" fmla="*/ 520671 w 12192000"/>
              <a:gd name="connsiteY175" fmla="*/ 2180980 h 2237474"/>
              <a:gd name="connsiteX176" fmla="*/ 515024 w 12192000"/>
              <a:gd name="connsiteY176" fmla="*/ 2179258 h 2237474"/>
              <a:gd name="connsiteX177" fmla="*/ 512278 w 12192000"/>
              <a:gd name="connsiteY177" fmla="*/ 2176369 h 2237474"/>
              <a:gd name="connsiteX178" fmla="*/ 480419 w 12192000"/>
              <a:gd name="connsiteY178" fmla="*/ 2167807 h 2237474"/>
              <a:gd name="connsiteX179" fmla="*/ 413835 w 12192000"/>
              <a:gd name="connsiteY179" fmla="*/ 2156783 h 2237474"/>
              <a:gd name="connsiteX180" fmla="*/ 376513 w 12192000"/>
              <a:gd name="connsiteY180" fmla="*/ 2154014 h 2237474"/>
              <a:gd name="connsiteX181" fmla="*/ 273386 w 12192000"/>
              <a:gd name="connsiteY181" fmla="*/ 2142551 h 2237474"/>
              <a:gd name="connsiteX182" fmla="*/ 169207 w 12192000"/>
              <a:gd name="connsiteY182" fmla="*/ 2128100 h 2237474"/>
              <a:gd name="connsiteX183" fmla="*/ 93149 w 12192000"/>
              <a:gd name="connsiteY183" fmla="*/ 2105324 h 2237474"/>
              <a:gd name="connsiteX184" fmla="*/ 88109 w 12192000"/>
              <a:gd name="connsiteY184" fmla="*/ 2106704 h 2237474"/>
              <a:gd name="connsiteX185" fmla="*/ 80022 w 12192000"/>
              <a:gd name="connsiteY185" fmla="*/ 2107254 h 2237474"/>
              <a:gd name="connsiteX186" fmla="*/ 79717 w 12192000"/>
              <a:gd name="connsiteY186" fmla="*/ 2107046 h 2237474"/>
              <a:gd name="connsiteX187" fmla="*/ 72352 w 12192000"/>
              <a:gd name="connsiteY187" fmla="*/ 2107991 h 2237474"/>
              <a:gd name="connsiteX188" fmla="*/ 37645 w 12192000"/>
              <a:gd name="connsiteY188" fmla="*/ 2115401 h 2237474"/>
              <a:gd name="connsiteX189" fmla="*/ 4572 w 12192000"/>
              <a:gd name="connsiteY189" fmla="*/ 2111091 h 2237474"/>
              <a:gd name="connsiteX190" fmla="*/ 0 w 12192000"/>
              <a:gd name="connsiteY190" fmla="*/ 2110468 h 2237474"/>
              <a:gd name="connsiteX191" fmla="*/ 0 w 12192000"/>
              <a:gd name="connsiteY19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40313 w 12192000"/>
              <a:gd name="connsiteY91" fmla="*/ 1784307 h 2237474"/>
              <a:gd name="connsiteX92" fmla="*/ 4536503 w 12192000"/>
              <a:gd name="connsiteY92" fmla="*/ 1785334 h 2237474"/>
              <a:gd name="connsiteX93" fmla="*/ 4513724 w 12192000"/>
              <a:gd name="connsiteY93" fmla="*/ 1791996 h 2237474"/>
              <a:gd name="connsiteX94" fmla="*/ 4459810 w 12192000"/>
              <a:gd name="connsiteY94" fmla="*/ 1797886 h 2237474"/>
              <a:gd name="connsiteX95" fmla="*/ 4379064 w 12192000"/>
              <a:gd name="connsiteY95" fmla="*/ 1817177 h 2237474"/>
              <a:gd name="connsiteX96" fmla="*/ 4290981 w 12192000"/>
              <a:gd name="connsiteY96" fmla="*/ 1839677 h 2237474"/>
              <a:gd name="connsiteX97" fmla="*/ 4238372 w 12192000"/>
              <a:gd name="connsiteY97" fmla="*/ 1851480 h 2237474"/>
              <a:gd name="connsiteX98" fmla="*/ 4232517 w 12192000"/>
              <a:gd name="connsiteY98" fmla="*/ 1852567 h 2237474"/>
              <a:gd name="connsiteX99" fmla="*/ 4191732 w 12192000"/>
              <a:gd name="connsiteY99" fmla="*/ 1857328 h 2237474"/>
              <a:gd name="connsiteX100" fmla="*/ 4065532 w 12192000"/>
              <a:gd name="connsiteY100" fmla="*/ 1855477 h 2237474"/>
              <a:gd name="connsiteX101" fmla="*/ 4028460 w 12192000"/>
              <a:gd name="connsiteY101" fmla="*/ 1855137 h 2237474"/>
              <a:gd name="connsiteX102" fmla="*/ 4002267 w 12192000"/>
              <a:gd name="connsiteY102" fmla="*/ 1852352 h 2237474"/>
              <a:gd name="connsiteX103" fmla="*/ 3931396 w 12192000"/>
              <a:gd name="connsiteY103" fmla="*/ 1858915 h 2237474"/>
              <a:gd name="connsiteX104" fmla="*/ 3812162 w 12192000"/>
              <a:gd name="connsiteY104" fmla="*/ 1875501 h 2237474"/>
              <a:gd name="connsiteX105" fmla="*/ 3729530 w 12192000"/>
              <a:gd name="connsiteY105" fmla="*/ 1864513 h 2237474"/>
              <a:gd name="connsiteX106" fmla="*/ 3680177 w 12192000"/>
              <a:gd name="connsiteY106" fmla="*/ 1881552 h 2237474"/>
              <a:gd name="connsiteX107" fmla="*/ 3567259 w 12192000"/>
              <a:gd name="connsiteY107" fmla="*/ 1893482 h 2237474"/>
              <a:gd name="connsiteX108" fmla="*/ 3405770 w 12192000"/>
              <a:gd name="connsiteY108" fmla="*/ 1904591 h 2237474"/>
              <a:gd name="connsiteX109" fmla="*/ 3280097 w 12192000"/>
              <a:gd name="connsiteY109" fmla="*/ 1919610 h 2237474"/>
              <a:gd name="connsiteX110" fmla="*/ 3123424 w 12192000"/>
              <a:gd name="connsiteY110" fmla="*/ 1952930 h 2237474"/>
              <a:gd name="connsiteX111" fmla="*/ 3009910 w 12192000"/>
              <a:gd name="connsiteY111" fmla="*/ 1957866 h 2237474"/>
              <a:gd name="connsiteX112" fmla="*/ 2995934 w 12192000"/>
              <a:gd name="connsiteY112" fmla="*/ 1967085 h 2237474"/>
              <a:gd name="connsiteX113" fmla="*/ 2980071 w 12192000"/>
              <a:gd name="connsiteY113" fmla="*/ 1972988 h 2237474"/>
              <a:gd name="connsiteX114" fmla="*/ 2942858 w 12192000"/>
              <a:gd name="connsiteY114" fmla="*/ 1981367 h 2237474"/>
              <a:gd name="connsiteX115" fmla="*/ 2875436 w 12192000"/>
              <a:gd name="connsiteY115" fmla="*/ 1996977 h 2237474"/>
              <a:gd name="connsiteX116" fmla="*/ 2874892 w 12192000"/>
              <a:gd name="connsiteY116" fmla="*/ 1996085 h 2237474"/>
              <a:gd name="connsiteX117" fmla="*/ 2864145 w 12192000"/>
              <a:gd name="connsiteY117" fmla="*/ 1994061 h 2237474"/>
              <a:gd name="connsiteX118" fmla="*/ 2843662 w 12192000"/>
              <a:gd name="connsiteY118" fmla="*/ 1992498 h 2237474"/>
              <a:gd name="connsiteX119" fmla="*/ 2796128 w 12192000"/>
              <a:gd name="connsiteY119" fmla="*/ 1976403 h 2237474"/>
              <a:gd name="connsiteX120" fmla="*/ 2756784 w 12192000"/>
              <a:gd name="connsiteY120" fmla="*/ 1985116 h 2237474"/>
              <a:gd name="connsiteX121" fmla="*/ 2748833 w 12192000"/>
              <a:gd name="connsiteY121" fmla="*/ 1986323 h 2237474"/>
              <a:gd name="connsiteX122" fmla="*/ 2748661 w 12192000"/>
              <a:gd name="connsiteY122" fmla="*/ 1986122 h 2237474"/>
              <a:gd name="connsiteX123" fmla="*/ 2740251 w 12192000"/>
              <a:gd name="connsiteY123" fmla="*/ 1986946 h 2237474"/>
              <a:gd name="connsiteX124" fmla="*/ 2718916 w 12192000"/>
              <a:gd name="connsiteY124" fmla="*/ 1990867 h 2237474"/>
              <a:gd name="connsiteX125" fmla="*/ 2713522 w 12192000"/>
              <a:gd name="connsiteY125" fmla="*/ 1990173 h 2237474"/>
              <a:gd name="connsiteX126" fmla="*/ 2680597 w 12192000"/>
              <a:gd name="connsiteY126" fmla="*/ 1984996 h 2237474"/>
              <a:gd name="connsiteX127" fmla="*/ 2578178 w 12192000"/>
              <a:gd name="connsiteY127" fmla="*/ 1990531 h 2237474"/>
              <a:gd name="connsiteX128" fmla="*/ 2476147 w 12192000"/>
              <a:gd name="connsiteY128" fmla="*/ 1998305 h 2237474"/>
              <a:gd name="connsiteX129" fmla="*/ 2373568 w 12192000"/>
              <a:gd name="connsiteY129" fmla="*/ 2003219 h 2237474"/>
              <a:gd name="connsiteX130" fmla="*/ 2321399 w 12192000"/>
              <a:gd name="connsiteY130" fmla="*/ 1989467 h 2237474"/>
              <a:gd name="connsiteX131" fmla="*/ 2315525 w 12192000"/>
              <a:gd name="connsiteY131" fmla="*/ 1989708 h 2237474"/>
              <a:gd name="connsiteX132" fmla="*/ 2300792 w 12192000"/>
              <a:gd name="connsiteY132" fmla="*/ 1994290 h 2237474"/>
              <a:gd name="connsiteX133" fmla="*/ 2295469 w 12192000"/>
              <a:gd name="connsiteY133" fmla="*/ 1996659 h 2237474"/>
              <a:gd name="connsiteX134" fmla="*/ 2287219 w 12192000"/>
              <a:gd name="connsiteY134" fmla="*/ 1998750 h 2237474"/>
              <a:gd name="connsiteX135" fmla="*/ 2286948 w 12192000"/>
              <a:gd name="connsiteY135" fmla="*/ 1998596 h 2237474"/>
              <a:gd name="connsiteX136" fmla="*/ 2243069 w 12192000"/>
              <a:gd name="connsiteY136" fmla="*/ 2015111 h 2237474"/>
              <a:gd name="connsiteX137" fmla="*/ 2186609 w 12192000"/>
              <a:gd name="connsiteY137" fmla="*/ 2008263 h 2237474"/>
              <a:gd name="connsiteX138" fmla="*/ 2164831 w 12192000"/>
              <a:gd name="connsiteY138" fmla="*/ 2010143 h 2237474"/>
              <a:gd name="connsiteX139" fmla="*/ 2152836 w 12192000"/>
              <a:gd name="connsiteY139" fmla="*/ 2010048 h 2237474"/>
              <a:gd name="connsiteX140" fmla="*/ 2117102 w 12192000"/>
              <a:gd name="connsiteY140" fmla="*/ 2023004 h 2237474"/>
              <a:gd name="connsiteX141" fmla="*/ 2111935 w 12192000"/>
              <a:gd name="connsiteY141" fmla="*/ 2023163 h 2237474"/>
              <a:gd name="connsiteX142" fmla="*/ 2089991 w 12192000"/>
              <a:gd name="connsiteY142" fmla="*/ 2034193 h 2237474"/>
              <a:gd name="connsiteX143" fmla="*/ 2058061 w 12192000"/>
              <a:gd name="connsiteY143" fmla="*/ 2047942 h 2237474"/>
              <a:gd name="connsiteX144" fmla="*/ 2055737 w 12192000"/>
              <a:gd name="connsiteY144" fmla="*/ 2047704 h 2237474"/>
              <a:gd name="connsiteX145" fmla="*/ 2042244 w 12192000"/>
              <a:gd name="connsiteY145" fmla="*/ 2055560 h 2237474"/>
              <a:gd name="connsiteX146" fmla="*/ 1976224 w 12192000"/>
              <a:gd name="connsiteY146" fmla="*/ 2074257 h 2237474"/>
              <a:gd name="connsiteX147" fmla="*/ 1877728 w 12192000"/>
              <a:gd name="connsiteY147" fmla="*/ 2101004 h 2237474"/>
              <a:gd name="connsiteX148" fmla="*/ 1759056 w 12192000"/>
              <a:gd name="connsiteY148" fmla="*/ 2125608 h 2237474"/>
              <a:gd name="connsiteX149" fmla="*/ 1637948 w 12192000"/>
              <a:gd name="connsiteY149" fmla="*/ 2172597 h 2237474"/>
              <a:gd name="connsiteX150" fmla="*/ 1434549 w 12192000"/>
              <a:gd name="connsiteY150" fmla="*/ 2234522 h 2237474"/>
              <a:gd name="connsiteX151" fmla="*/ 1398481 w 12192000"/>
              <a:gd name="connsiteY151" fmla="*/ 2237074 h 2237474"/>
              <a:gd name="connsiteX152" fmla="*/ 1398407 w 12192000"/>
              <a:gd name="connsiteY152" fmla="*/ 2237095 h 2237474"/>
              <a:gd name="connsiteX153" fmla="*/ 1370962 w 12192000"/>
              <a:gd name="connsiteY153" fmla="*/ 2237474 h 2237474"/>
              <a:gd name="connsiteX154" fmla="*/ 1356367 w 12192000"/>
              <a:gd name="connsiteY154" fmla="*/ 2235089 h 2237474"/>
              <a:gd name="connsiteX155" fmla="*/ 1324828 w 12192000"/>
              <a:gd name="connsiteY155" fmla="*/ 2231968 h 2237474"/>
              <a:gd name="connsiteX156" fmla="*/ 1297744 w 12192000"/>
              <a:gd name="connsiteY156" fmla="*/ 2235849 h 2237474"/>
              <a:gd name="connsiteX157" fmla="*/ 1286236 w 12192000"/>
              <a:gd name="connsiteY157" fmla="*/ 2233135 h 2237474"/>
              <a:gd name="connsiteX158" fmla="*/ 1283504 w 12192000"/>
              <a:gd name="connsiteY158" fmla="*/ 2233797 h 2237474"/>
              <a:gd name="connsiteX159" fmla="*/ 1279765 w 12192000"/>
              <a:gd name="connsiteY159" fmla="*/ 2229639 h 2237474"/>
              <a:gd name="connsiteX160" fmla="*/ 1195347 w 12192000"/>
              <a:gd name="connsiteY160" fmla="*/ 2212354 h 2237474"/>
              <a:gd name="connsiteX161" fmla="*/ 970251 w 12192000"/>
              <a:gd name="connsiteY161" fmla="*/ 2221029 h 2237474"/>
              <a:gd name="connsiteX162" fmla="*/ 812914 w 12192000"/>
              <a:gd name="connsiteY162" fmla="*/ 2202752 h 2237474"/>
              <a:gd name="connsiteX163" fmla="*/ 800195 w 12192000"/>
              <a:gd name="connsiteY163" fmla="*/ 2209407 h 2237474"/>
              <a:gd name="connsiteX164" fmla="*/ 784978 w 12192000"/>
              <a:gd name="connsiteY164" fmla="*/ 2212360 h 2237474"/>
              <a:gd name="connsiteX165" fmla="*/ 681987 w 12192000"/>
              <a:gd name="connsiteY165" fmla="*/ 2216757 h 2237474"/>
              <a:gd name="connsiteX166" fmla="*/ 669923 w 12192000"/>
              <a:gd name="connsiteY166" fmla="*/ 2211682 h 2237474"/>
              <a:gd name="connsiteX167" fmla="*/ 648680 w 12192000"/>
              <a:gd name="connsiteY167" fmla="*/ 2206229 h 2237474"/>
              <a:gd name="connsiteX168" fmla="*/ 597225 w 12192000"/>
              <a:gd name="connsiteY168" fmla="*/ 2180999 h 2237474"/>
              <a:gd name="connsiteX169" fmla="*/ 558449 w 12192000"/>
              <a:gd name="connsiteY169" fmla="*/ 2182346 h 2237474"/>
              <a:gd name="connsiteX170" fmla="*/ 550517 w 12192000"/>
              <a:gd name="connsiteY170" fmla="*/ 2182060 h 2237474"/>
              <a:gd name="connsiteX171" fmla="*/ 550309 w 12192000"/>
              <a:gd name="connsiteY171" fmla="*/ 2181825 h 2237474"/>
              <a:gd name="connsiteX172" fmla="*/ 541836 w 12192000"/>
              <a:gd name="connsiteY172" fmla="*/ 2181063 h 2237474"/>
              <a:gd name="connsiteX173" fmla="*/ 536057 w 12192000"/>
              <a:gd name="connsiteY173" fmla="*/ 2181537 h 2237474"/>
              <a:gd name="connsiteX174" fmla="*/ 520671 w 12192000"/>
              <a:gd name="connsiteY174" fmla="*/ 2180980 h 2237474"/>
              <a:gd name="connsiteX175" fmla="*/ 515024 w 12192000"/>
              <a:gd name="connsiteY175" fmla="*/ 2179258 h 2237474"/>
              <a:gd name="connsiteX176" fmla="*/ 512278 w 12192000"/>
              <a:gd name="connsiteY176" fmla="*/ 2176369 h 2237474"/>
              <a:gd name="connsiteX177" fmla="*/ 480419 w 12192000"/>
              <a:gd name="connsiteY177" fmla="*/ 2167807 h 2237474"/>
              <a:gd name="connsiteX178" fmla="*/ 413835 w 12192000"/>
              <a:gd name="connsiteY178" fmla="*/ 2156783 h 2237474"/>
              <a:gd name="connsiteX179" fmla="*/ 376513 w 12192000"/>
              <a:gd name="connsiteY179" fmla="*/ 2154014 h 2237474"/>
              <a:gd name="connsiteX180" fmla="*/ 273386 w 12192000"/>
              <a:gd name="connsiteY180" fmla="*/ 2142551 h 2237474"/>
              <a:gd name="connsiteX181" fmla="*/ 169207 w 12192000"/>
              <a:gd name="connsiteY181" fmla="*/ 2128100 h 2237474"/>
              <a:gd name="connsiteX182" fmla="*/ 93149 w 12192000"/>
              <a:gd name="connsiteY182" fmla="*/ 2105324 h 2237474"/>
              <a:gd name="connsiteX183" fmla="*/ 88109 w 12192000"/>
              <a:gd name="connsiteY183" fmla="*/ 2106704 h 2237474"/>
              <a:gd name="connsiteX184" fmla="*/ 80022 w 12192000"/>
              <a:gd name="connsiteY184" fmla="*/ 2107254 h 2237474"/>
              <a:gd name="connsiteX185" fmla="*/ 79717 w 12192000"/>
              <a:gd name="connsiteY185" fmla="*/ 2107046 h 2237474"/>
              <a:gd name="connsiteX186" fmla="*/ 72352 w 12192000"/>
              <a:gd name="connsiteY186" fmla="*/ 2107991 h 2237474"/>
              <a:gd name="connsiteX187" fmla="*/ 37645 w 12192000"/>
              <a:gd name="connsiteY187" fmla="*/ 2115401 h 2237474"/>
              <a:gd name="connsiteX188" fmla="*/ 4572 w 12192000"/>
              <a:gd name="connsiteY188" fmla="*/ 2111091 h 2237474"/>
              <a:gd name="connsiteX189" fmla="*/ 0 w 12192000"/>
              <a:gd name="connsiteY189" fmla="*/ 2110468 h 2237474"/>
              <a:gd name="connsiteX190" fmla="*/ 0 w 12192000"/>
              <a:gd name="connsiteY19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40313 w 12192000"/>
              <a:gd name="connsiteY91" fmla="*/ 1784307 h 2237474"/>
              <a:gd name="connsiteX92" fmla="*/ 4536503 w 12192000"/>
              <a:gd name="connsiteY92" fmla="*/ 1785334 h 2237474"/>
              <a:gd name="connsiteX93" fmla="*/ 4513724 w 12192000"/>
              <a:gd name="connsiteY93" fmla="*/ 1791996 h 2237474"/>
              <a:gd name="connsiteX94" fmla="*/ 4459810 w 12192000"/>
              <a:gd name="connsiteY94" fmla="*/ 1797886 h 2237474"/>
              <a:gd name="connsiteX95" fmla="*/ 4379064 w 12192000"/>
              <a:gd name="connsiteY95" fmla="*/ 1817177 h 2237474"/>
              <a:gd name="connsiteX96" fmla="*/ 4290981 w 12192000"/>
              <a:gd name="connsiteY96" fmla="*/ 1839677 h 2237474"/>
              <a:gd name="connsiteX97" fmla="*/ 4238372 w 12192000"/>
              <a:gd name="connsiteY97" fmla="*/ 1851480 h 2237474"/>
              <a:gd name="connsiteX98" fmla="*/ 4232517 w 12192000"/>
              <a:gd name="connsiteY98" fmla="*/ 1852567 h 2237474"/>
              <a:gd name="connsiteX99" fmla="*/ 4191732 w 12192000"/>
              <a:gd name="connsiteY99" fmla="*/ 1857328 h 2237474"/>
              <a:gd name="connsiteX100" fmla="*/ 4065532 w 12192000"/>
              <a:gd name="connsiteY100" fmla="*/ 1855477 h 2237474"/>
              <a:gd name="connsiteX101" fmla="*/ 4028460 w 12192000"/>
              <a:gd name="connsiteY101" fmla="*/ 1855137 h 2237474"/>
              <a:gd name="connsiteX102" fmla="*/ 4002267 w 12192000"/>
              <a:gd name="connsiteY102" fmla="*/ 1852352 h 2237474"/>
              <a:gd name="connsiteX103" fmla="*/ 3931396 w 12192000"/>
              <a:gd name="connsiteY103" fmla="*/ 1858915 h 2237474"/>
              <a:gd name="connsiteX104" fmla="*/ 3812162 w 12192000"/>
              <a:gd name="connsiteY104" fmla="*/ 1875501 h 2237474"/>
              <a:gd name="connsiteX105" fmla="*/ 3758105 w 12192000"/>
              <a:gd name="connsiteY105" fmla="*/ 1871856 h 2237474"/>
              <a:gd name="connsiteX106" fmla="*/ 3680177 w 12192000"/>
              <a:gd name="connsiteY106" fmla="*/ 1881552 h 2237474"/>
              <a:gd name="connsiteX107" fmla="*/ 3567259 w 12192000"/>
              <a:gd name="connsiteY107" fmla="*/ 1893482 h 2237474"/>
              <a:gd name="connsiteX108" fmla="*/ 3405770 w 12192000"/>
              <a:gd name="connsiteY108" fmla="*/ 1904591 h 2237474"/>
              <a:gd name="connsiteX109" fmla="*/ 3280097 w 12192000"/>
              <a:gd name="connsiteY109" fmla="*/ 1919610 h 2237474"/>
              <a:gd name="connsiteX110" fmla="*/ 3123424 w 12192000"/>
              <a:gd name="connsiteY110" fmla="*/ 1952930 h 2237474"/>
              <a:gd name="connsiteX111" fmla="*/ 3009910 w 12192000"/>
              <a:gd name="connsiteY111" fmla="*/ 1957866 h 2237474"/>
              <a:gd name="connsiteX112" fmla="*/ 2995934 w 12192000"/>
              <a:gd name="connsiteY112" fmla="*/ 1967085 h 2237474"/>
              <a:gd name="connsiteX113" fmla="*/ 2980071 w 12192000"/>
              <a:gd name="connsiteY113" fmla="*/ 1972988 h 2237474"/>
              <a:gd name="connsiteX114" fmla="*/ 2942858 w 12192000"/>
              <a:gd name="connsiteY114" fmla="*/ 1981367 h 2237474"/>
              <a:gd name="connsiteX115" fmla="*/ 2875436 w 12192000"/>
              <a:gd name="connsiteY115" fmla="*/ 1996977 h 2237474"/>
              <a:gd name="connsiteX116" fmla="*/ 2874892 w 12192000"/>
              <a:gd name="connsiteY116" fmla="*/ 1996085 h 2237474"/>
              <a:gd name="connsiteX117" fmla="*/ 2864145 w 12192000"/>
              <a:gd name="connsiteY117" fmla="*/ 1994061 h 2237474"/>
              <a:gd name="connsiteX118" fmla="*/ 2843662 w 12192000"/>
              <a:gd name="connsiteY118" fmla="*/ 1992498 h 2237474"/>
              <a:gd name="connsiteX119" fmla="*/ 2796128 w 12192000"/>
              <a:gd name="connsiteY119" fmla="*/ 1976403 h 2237474"/>
              <a:gd name="connsiteX120" fmla="*/ 2756784 w 12192000"/>
              <a:gd name="connsiteY120" fmla="*/ 1985116 h 2237474"/>
              <a:gd name="connsiteX121" fmla="*/ 2748833 w 12192000"/>
              <a:gd name="connsiteY121" fmla="*/ 1986323 h 2237474"/>
              <a:gd name="connsiteX122" fmla="*/ 2748661 w 12192000"/>
              <a:gd name="connsiteY122" fmla="*/ 1986122 h 2237474"/>
              <a:gd name="connsiteX123" fmla="*/ 2740251 w 12192000"/>
              <a:gd name="connsiteY123" fmla="*/ 1986946 h 2237474"/>
              <a:gd name="connsiteX124" fmla="*/ 2718916 w 12192000"/>
              <a:gd name="connsiteY124" fmla="*/ 1990867 h 2237474"/>
              <a:gd name="connsiteX125" fmla="*/ 2713522 w 12192000"/>
              <a:gd name="connsiteY125" fmla="*/ 1990173 h 2237474"/>
              <a:gd name="connsiteX126" fmla="*/ 2680597 w 12192000"/>
              <a:gd name="connsiteY126" fmla="*/ 1984996 h 2237474"/>
              <a:gd name="connsiteX127" fmla="*/ 2578178 w 12192000"/>
              <a:gd name="connsiteY127" fmla="*/ 1990531 h 2237474"/>
              <a:gd name="connsiteX128" fmla="*/ 2476147 w 12192000"/>
              <a:gd name="connsiteY128" fmla="*/ 1998305 h 2237474"/>
              <a:gd name="connsiteX129" fmla="*/ 2373568 w 12192000"/>
              <a:gd name="connsiteY129" fmla="*/ 2003219 h 2237474"/>
              <a:gd name="connsiteX130" fmla="*/ 2321399 w 12192000"/>
              <a:gd name="connsiteY130" fmla="*/ 1989467 h 2237474"/>
              <a:gd name="connsiteX131" fmla="*/ 2315525 w 12192000"/>
              <a:gd name="connsiteY131" fmla="*/ 1989708 h 2237474"/>
              <a:gd name="connsiteX132" fmla="*/ 2300792 w 12192000"/>
              <a:gd name="connsiteY132" fmla="*/ 1994290 h 2237474"/>
              <a:gd name="connsiteX133" fmla="*/ 2295469 w 12192000"/>
              <a:gd name="connsiteY133" fmla="*/ 1996659 h 2237474"/>
              <a:gd name="connsiteX134" fmla="*/ 2287219 w 12192000"/>
              <a:gd name="connsiteY134" fmla="*/ 1998750 h 2237474"/>
              <a:gd name="connsiteX135" fmla="*/ 2286948 w 12192000"/>
              <a:gd name="connsiteY135" fmla="*/ 1998596 h 2237474"/>
              <a:gd name="connsiteX136" fmla="*/ 2243069 w 12192000"/>
              <a:gd name="connsiteY136" fmla="*/ 2015111 h 2237474"/>
              <a:gd name="connsiteX137" fmla="*/ 2186609 w 12192000"/>
              <a:gd name="connsiteY137" fmla="*/ 2008263 h 2237474"/>
              <a:gd name="connsiteX138" fmla="*/ 2164831 w 12192000"/>
              <a:gd name="connsiteY138" fmla="*/ 2010143 h 2237474"/>
              <a:gd name="connsiteX139" fmla="*/ 2152836 w 12192000"/>
              <a:gd name="connsiteY139" fmla="*/ 2010048 h 2237474"/>
              <a:gd name="connsiteX140" fmla="*/ 2117102 w 12192000"/>
              <a:gd name="connsiteY140" fmla="*/ 2023004 h 2237474"/>
              <a:gd name="connsiteX141" fmla="*/ 2111935 w 12192000"/>
              <a:gd name="connsiteY141" fmla="*/ 2023163 h 2237474"/>
              <a:gd name="connsiteX142" fmla="*/ 2089991 w 12192000"/>
              <a:gd name="connsiteY142" fmla="*/ 2034193 h 2237474"/>
              <a:gd name="connsiteX143" fmla="*/ 2058061 w 12192000"/>
              <a:gd name="connsiteY143" fmla="*/ 2047942 h 2237474"/>
              <a:gd name="connsiteX144" fmla="*/ 2055737 w 12192000"/>
              <a:gd name="connsiteY144" fmla="*/ 2047704 h 2237474"/>
              <a:gd name="connsiteX145" fmla="*/ 2042244 w 12192000"/>
              <a:gd name="connsiteY145" fmla="*/ 2055560 h 2237474"/>
              <a:gd name="connsiteX146" fmla="*/ 1976224 w 12192000"/>
              <a:gd name="connsiteY146" fmla="*/ 2074257 h 2237474"/>
              <a:gd name="connsiteX147" fmla="*/ 1877728 w 12192000"/>
              <a:gd name="connsiteY147" fmla="*/ 2101004 h 2237474"/>
              <a:gd name="connsiteX148" fmla="*/ 1759056 w 12192000"/>
              <a:gd name="connsiteY148" fmla="*/ 2125608 h 2237474"/>
              <a:gd name="connsiteX149" fmla="*/ 1637948 w 12192000"/>
              <a:gd name="connsiteY149" fmla="*/ 2172597 h 2237474"/>
              <a:gd name="connsiteX150" fmla="*/ 1434549 w 12192000"/>
              <a:gd name="connsiteY150" fmla="*/ 2234522 h 2237474"/>
              <a:gd name="connsiteX151" fmla="*/ 1398481 w 12192000"/>
              <a:gd name="connsiteY151" fmla="*/ 2237074 h 2237474"/>
              <a:gd name="connsiteX152" fmla="*/ 1398407 w 12192000"/>
              <a:gd name="connsiteY152" fmla="*/ 2237095 h 2237474"/>
              <a:gd name="connsiteX153" fmla="*/ 1370962 w 12192000"/>
              <a:gd name="connsiteY153" fmla="*/ 2237474 h 2237474"/>
              <a:gd name="connsiteX154" fmla="*/ 1356367 w 12192000"/>
              <a:gd name="connsiteY154" fmla="*/ 2235089 h 2237474"/>
              <a:gd name="connsiteX155" fmla="*/ 1324828 w 12192000"/>
              <a:gd name="connsiteY155" fmla="*/ 2231968 h 2237474"/>
              <a:gd name="connsiteX156" fmla="*/ 1297744 w 12192000"/>
              <a:gd name="connsiteY156" fmla="*/ 2235849 h 2237474"/>
              <a:gd name="connsiteX157" fmla="*/ 1286236 w 12192000"/>
              <a:gd name="connsiteY157" fmla="*/ 2233135 h 2237474"/>
              <a:gd name="connsiteX158" fmla="*/ 1283504 w 12192000"/>
              <a:gd name="connsiteY158" fmla="*/ 2233797 h 2237474"/>
              <a:gd name="connsiteX159" fmla="*/ 1279765 w 12192000"/>
              <a:gd name="connsiteY159" fmla="*/ 2229639 h 2237474"/>
              <a:gd name="connsiteX160" fmla="*/ 1195347 w 12192000"/>
              <a:gd name="connsiteY160" fmla="*/ 2212354 h 2237474"/>
              <a:gd name="connsiteX161" fmla="*/ 970251 w 12192000"/>
              <a:gd name="connsiteY161" fmla="*/ 2221029 h 2237474"/>
              <a:gd name="connsiteX162" fmla="*/ 812914 w 12192000"/>
              <a:gd name="connsiteY162" fmla="*/ 2202752 h 2237474"/>
              <a:gd name="connsiteX163" fmla="*/ 800195 w 12192000"/>
              <a:gd name="connsiteY163" fmla="*/ 2209407 h 2237474"/>
              <a:gd name="connsiteX164" fmla="*/ 784978 w 12192000"/>
              <a:gd name="connsiteY164" fmla="*/ 2212360 h 2237474"/>
              <a:gd name="connsiteX165" fmla="*/ 681987 w 12192000"/>
              <a:gd name="connsiteY165" fmla="*/ 2216757 h 2237474"/>
              <a:gd name="connsiteX166" fmla="*/ 669923 w 12192000"/>
              <a:gd name="connsiteY166" fmla="*/ 2211682 h 2237474"/>
              <a:gd name="connsiteX167" fmla="*/ 648680 w 12192000"/>
              <a:gd name="connsiteY167" fmla="*/ 2206229 h 2237474"/>
              <a:gd name="connsiteX168" fmla="*/ 597225 w 12192000"/>
              <a:gd name="connsiteY168" fmla="*/ 2180999 h 2237474"/>
              <a:gd name="connsiteX169" fmla="*/ 558449 w 12192000"/>
              <a:gd name="connsiteY169" fmla="*/ 2182346 h 2237474"/>
              <a:gd name="connsiteX170" fmla="*/ 550517 w 12192000"/>
              <a:gd name="connsiteY170" fmla="*/ 2182060 h 2237474"/>
              <a:gd name="connsiteX171" fmla="*/ 550309 w 12192000"/>
              <a:gd name="connsiteY171" fmla="*/ 2181825 h 2237474"/>
              <a:gd name="connsiteX172" fmla="*/ 541836 w 12192000"/>
              <a:gd name="connsiteY172" fmla="*/ 2181063 h 2237474"/>
              <a:gd name="connsiteX173" fmla="*/ 536057 w 12192000"/>
              <a:gd name="connsiteY173" fmla="*/ 2181537 h 2237474"/>
              <a:gd name="connsiteX174" fmla="*/ 520671 w 12192000"/>
              <a:gd name="connsiteY174" fmla="*/ 2180980 h 2237474"/>
              <a:gd name="connsiteX175" fmla="*/ 515024 w 12192000"/>
              <a:gd name="connsiteY175" fmla="*/ 2179258 h 2237474"/>
              <a:gd name="connsiteX176" fmla="*/ 512278 w 12192000"/>
              <a:gd name="connsiteY176" fmla="*/ 2176369 h 2237474"/>
              <a:gd name="connsiteX177" fmla="*/ 480419 w 12192000"/>
              <a:gd name="connsiteY177" fmla="*/ 2167807 h 2237474"/>
              <a:gd name="connsiteX178" fmla="*/ 413835 w 12192000"/>
              <a:gd name="connsiteY178" fmla="*/ 2156783 h 2237474"/>
              <a:gd name="connsiteX179" fmla="*/ 376513 w 12192000"/>
              <a:gd name="connsiteY179" fmla="*/ 2154014 h 2237474"/>
              <a:gd name="connsiteX180" fmla="*/ 273386 w 12192000"/>
              <a:gd name="connsiteY180" fmla="*/ 2142551 h 2237474"/>
              <a:gd name="connsiteX181" fmla="*/ 169207 w 12192000"/>
              <a:gd name="connsiteY181" fmla="*/ 2128100 h 2237474"/>
              <a:gd name="connsiteX182" fmla="*/ 93149 w 12192000"/>
              <a:gd name="connsiteY182" fmla="*/ 2105324 h 2237474"/>
              <a:gd name="connsiteX183" fmla="*/ 88109 w 12192000"/>
              <a:gd name="connsiteY183" fmla="*/ 2106704 h 2237474"/>
              <a:gd name="connsiteX184" fmla="*/ 80022 w 12192000"/>
              <a:gd name="connsiteY184" fmla="*/ 2107254 h 2237474"/>
              <a:gd name="connsiteX185" fmla="*/ 79717 w 12192000"/>
              <a:gd name="connsiteY185" fmla="*/ 2107046 h 2237474"/>
              <a:gd name="connsiteX186" fmla="*/ 72352 w 12192000"/>
              <a:gd name="connsiteY186" fmla="*/ 2107991 h 2237474"/>
              <a:gd name="connsiteX187" fmla="*/ 37645 w 12192000"/>
              <a:gd name="connsiteY187" fmla="*/ 2115401 h 2237474"/>
              <a:gd name="connsiteX188" fmla="*/ 4572 w 12192000"/>
              <a:gd name="connsiteY188" fmla="*/ 2111091 h 2237474"/>
              <a:gd name="connsiteX189" fmla="*/ 0 w 12192000"/>
              <a:gd name="connsiteY189" fmla="*/ 2110468 h 2237474"/>
              <a:gd name="connsiteX190" fmla="*/ 0 w 12192000"/>
              <a:gd name="connsiteY19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40313 w 12192000"/>
              <a:gd name="connsiteY91" fmla="*/ 1784307 h 2237474"/>
              <a:gd name="connsiteX92" fmla="*/ 4536503 w 12192000"/>
              <a:gd name="connsiteY92" fmla="*/ 1785334 h 2237474"/>
              <a:gd name="connsiteX93" fmla="*/ 4513724 w 12192000"/>
              <a:gd name="connsiteY93" fmla="*/ 1791996 h 2237474"/>
              <a:gd name="connsiteX94" fmla="*/ 4459810 w 12192000"/>
              <a:gd name="connsiteY94" fmla="*/ 1797886 h 2237474"/>
              <a:gd name="connsiteX95" fmla="*/ 4379064 w 12192000"/>
              <a:gd name="connsiteY95" fmla="*/ 1817177 h 2237474"/>
              <a:gd name="connsiteX96" fmla="*/ 4290981 w 12192000"/>
              <a:gd name="connsiteY96" fmla="*/ 1839677 h 2237474"/>
              <a:gd name="connsiteX97" fmla="*/ 4238372 w 12192000"/>
              <a:gd name="connsiteY97" fmla="*/ 1851480 h 2237474"/>
              <a:gd name="connsiteX98" fmla="*/ 4232517 w 12192000"/>
              <a:gd name="connsiteY98" fmla="*/ 1852567 h 2237474"/>
              <a:gd name="connsiteX99" fmla="*/ 4191732 w 12192000"/>
              <a:gd name="connsiteY99" fmla="*/ 1857328 h 2237474"/>
              <a:gd name="connsiteX100" fmla="*/ 4065532 w 12192000"/>
              <a:gd name="connsiteY100" fmla="*/ 1855477 h 2237474"/>
              <a:gd name="connsiteX101" fmla="*/ 4028460 w 12192000"/>
              <a:gd name="connsiteY101" fmla="*/ 1855137 h 2237474"/>
              <a:gd name="connsiteX102" fmla="*/ 4002267 w 12192000"/>
              <a:gd name="connsiteY102" fmla="*/ 1852352 h 2237474"/>
              <a:gd name="connsiteX103" fmla="*/ 3931396 w 12192000"/>
              <a:gd name="connsiteY103" fmla="*/ 1858915 h 2237474"/>
              <a:gd name="connsiteX104" fmla="*/ 3812162 w 12192000"/>
              <a:gd name="connsiteY104" fmla="*/ 1875501 h 2237474"/>
              <a:gd name="connsiteX105" fmla="*/ 3758105 w 12192000"/>
              <a:gd name="connsiteY105" fmla="*/ 1871856 h 2237474"/>
              <a:gd name="connsiteX106" fmla="*/ 3680177 w 12192000"/>
              <a:gd name="connsiteY106" fmla="*/ 1881552 h 2237474"/>
              <a:gd name="connsiteX107" fmla="*/ 3567259 w 12192000"/>
              <a:gd name="connsiteY107" fmla="*/ 1893482 h 2237474"/>
              <a:gd name="connsiteX108" fmla="*/ 3405770 w 12192000"/>
              <a:gd name="connsiteY108" fmla="*/ 1904591 h 2237474"/>
              <a:gd name="connsiteX109" fmla="*/ 3280097 w 12192000"/>
              <a:gd name="connsiteY109" fmla="*/ 1919610 h 2237474"/>
              <a:gd name="connsiteX110" fmla="*/ 3123424 w 12192000"/>
              <a:gd name="connsiteY110" fmla="*/ 1952930 h 2237474"/>
              <a:gd name="connsiteX111" fmla="*/ 3009910 w 12192000"/>
              <a:gd name="connsiteY111" fmla="*/ 1957866 h 2237474"/>
              <a:gd name="connsiteX112" fmla="*/ 2995934 w 12192000"/>
              <a:gd name="connsiteY112" fmla="*/ 1967085 h 2237474"/>
              <a:gd name="connsiteX113" fmla="*/ 2980071 w 12192000"/>
              <a:gd name="connsiteY113" fmla="*/ 1972988 h 2237474"/>
              <a:gd name="connsiteX114" fmla="*/ 2942858 w 12192000"/>
              <a:gd name="connsiteY114" fmla="*/ 1981367 h 2237474"/>
              <a:gd name="connsiteX115" fmla="*/ 2875436 w 12192000"/>
              <a:gd name="connsiteY115" fmla="*/ 1996977 h 2237474"/>
              <a:gd name="connsiteX116" fmla="*/ 2874892 w 12192000"/>
              <a:gd name="connsiteY116" fmla="*/ 1996085 h 2237474"/>
              <a:gd name="connsiteX117" fmla="*/ 2864145 w 12192000"/>
              <a:gd name="connsiteY117" fmla="*/ 1994061 h 2237474"/>
              <a:gd name="connsiteX118" fmla="*/ 2843662 w 12192000"/>
              <a:gd name="connsiteY118" fmla="*/ 1992498 h 2237474"/>
              <a:gd name="connsiteX119" fmla="*/ 2796128 w 12192000"/>
              <a:gd name="connsiteY119" fmla="*/ 1976403 h 2237474"/>
              <a:gd name="connsiteX120" fmla="*/ 2756784 w 12192000"/>
              <a:gd name="connsiteY120" fmla="*/ 1985116 h 2237474"/>
              <a:gd name="connsiteX121" fmla="*/ 2748833 w 12192000"/>
              <a:gd name="connsiteY121" fmla="*/ 1986323 h 2237474"/>
              <a:gd name="connsiteX122" fmla="*/ 2748661 w 12192000"/>
              <a:gd name="connsiteY122" fmla="*/ 1986122 h 2237474"/>
              <a:gd name="connsiteX123" fmla="*/ 2740251 w 12192000"/>
              <a:gd name="connsiteY123" fmla="*/ 1986946 h 2237474"/>
              <a:gd name="connsiteX124" fmla="*/ 2718916 w 12192000"/>
              <a:gd name="connsiteY124" fmla="*/ 1990867 h 2237474"/>
              <a:gd name="connsiteX125" fmla="*/ 2713522 w 12192000"/>
              <a:gd name="connsiteY125" fmla="*/ 1990173 h 2237474"/>
              <a:gd name="connsiteX126" fmla="*/ 2680597 w 12192000"/>
              <a:gd name="connsiteY126" fmla="*/ 1984996 h 2237474"/>
              <a:gd name="connsiteX127" fmla="*/ 2578178 w 12192000"/>
              <a:gd name="connsiteY127" fmla="*/ 1990531 h 2237474"/>
              <a:gd name="connsiteX128" fmla="*/ 2476147 w 12192000"/>
              <a:gd name="connsiteY128" fmla="*/ 1998305 h 2237474"/>
              <a:gd name="connsiteX129" fmla="*/ 2373568 w 12192000"/>
              <a:gd name="connsiteY129" fmla="*/ 2003219 h 2237474"/>
              <a:gd name="connsiteX130" fmla="*/ 2321399 w 12192000"/>
              <a:gd name="connsiteY130" fmla="*/ 1989467 h 2237474"/>
              <a:gd name="connsiteX131" fmla="*/ 2315525 w 12192000"/>
              <a:gd name="connsiteY131" fmla="*/ 1989708 h 2237474"/>
              <a:gd name="connsiteX132" fmla="*/ 2300792 w 12192000"/>
              <a:gd name="connsiteY132" fmla="*/ 1994290 h 2237474"/>
              <a:gd name="connsiteX133" fmla="*/ 2295469 w 12192000"/>
              <a:gd name="connsiteY133" fmla="*/ 1996659 h 2237474"/>
              <a:gd name="connsiteX134" fmla="*/ 2287219 w 12192000"/>
              <a:gd name="connsiteY134" fmla="*/ 1998750 h 2237474"/>
              <a:gd name="connsiteX135" fmla="*/ 2286948 w 12192000"/>
              <a:gd name="connsiteY135" fmla="*/ 1998596 h 2237474"/>
              <a:gd name="connsiteX136" fmla="*/ 2243069 w 12192000"/>
              <a:gd name="connsiteY136" fmla="*/ 2015111 h 2237474"/>
              <a:gd name="connsiteX137" fmla="*/ 2186609 w 12192000"/>
              <a:gd name="connsiteY137" fmla="*/ 2008263 h 2237474"/>
              <a:gd name="connsiteX138" fmla="*/ 2164831 w 12192000"/>
              <a:gd name="connsiteY138" fmla="*/ 2010143 h 2237474"/>
              <a:gd name="connsiteX139" fmla="*/ 2152836 w 12192000"/>
              <a:gd name="connsiteY139" fmla="*/ 2010048 h 2237474"/>
              <a:gd name="connsiteX140" fmla="*/ 2117102 w 12192000"/>
              <a:gd name="connsiteY140" fmla="*/ 2023004 h 2237474"/>
              <a:gd name="connsiteX141" fmla="*/ 2111935 w 12192000"/>
              <a:gd name="connsiteY141" fmla="*/ 2023163 h 2237474"/>
              <a:gd name="connsiteX142" fmla="*/ 2089991 w 12192000"/>
              <a:gd name="connsiteY142" fmla="*/ 2034193 h 2237474"/>
              <a:gd name="connsiteX143" fmla="*/ 2058061 w 12192000"/>
              <a:gd name="connsiteY143" fmla="*/ 2047942 h 2237474"/>
              <a:gd name="connsiteX144" fmla="*/ 2055737 w 12192000"/>
              <a:gd name="connsiteY144" fmla="*/ 2047704 h 2237474"/>
              <a:gd name="connsiteX145" fmla="*/ 2042244 w 12192000"/>
              <a:gd name="connsiteY145" fmla="*/ 2055560 h 2237474"/>
              <a:gd name="connsiteX146" fmla="*/ 1976224 w 12192000"/>
              <a:gd name="connsiteY146" fmla="*/ 2074257 h 2237474"/>
              <a:gd name="connsiteX147" fmla="*/ 1877728 w 12192000"/>
              <a:gd name="connsiteY147" fmla="*/ 2101004 h 2237474"/>
              <a:gd name="connsiteX148" fmla="*/ 1759056 w 12192000"/>
              <a:gd name="connsiteY148" fmla="*/ 2125608 h 2237474"/>
              <a:gd name="connsiteX149" fmla="*/ 1637948 w 12192000"/>
              <a:gd name="connsiteY149" fmla="*/ 2172597 h 2237474"/>
              <a:gd name="connsiteX150" fmla="*/ 1434549 w 12192000"/>
              <a:gd name="connsiteY150" fmla="*/ 2234522 h 2237474"/>
              <a:gd name="connsiteX151" fmla="*/ 1398481 w 12192000"/>
              <a:gd name="connsiteY151" fmla="*/ 2237074 h 2237474"/>
              <a:gd name="connsiteX152" fmla="*/ 1398407 w 12192000"/>
              <a:gd name="connsiteY152" fmla="*/ 2237095 h 2237474"/>
              <a:gd name="connsiteX153" fmla="*/ 1370962 w 12192000"/>
              <a:gd name="connsiteY153" fmla="*/ 2237474 h 2237474"/>
              <a:gd name="connsiteX154" fmla="*/ 1356367 w 12192000"/>
              <a:gd name="connsiteY154" fmla="*/ 2235089 h 2237474"/>
              <a:gd name="connsiteX155" fmla="*/ 1324828 w 12192000"/>
              <a:gd name="connsiteY155" fmla="*/ 2231968 h 2237474"/>
              <a:gd name="connsiteX156" fmla="*/ 1297744 w 12192000"/>
              <a:gd name="connsiteY156" fmla="*/ 2235849 h 2237474"/>
              <a:gd name="connsiteX157" fmla="*/ 1286236 w 12192000"/>
              <a:gd name="connsiteY157" fmla="*/ 2233135 h 2237474"/>
              <a:gd name="connsiteX158" fmla="*/ 1283504 w 12192000"/>
              <a:gd name="connsiteY158" fmla="*/ 2233797 h 2237474"/>
              <a:gd name="connsiteX159" fmla="*/ 1279765 w 12192000"/>
              <a:gd name="connsiteY159" fmla="*/ 2229639 h 2237474"/>
              <a:gd name="connsiteX160" fmla="*/ 1195347 w 12192000"/>
              <a:gd name="connsiteY160" fmla="*/ 2212354 h 2237474"/>
              <a:gd name="connsiteX161" fmla="*/ 970251 w 12192000"/>
              <a:gd name="connsiteY161" fmla="*/ 2221029 h 2237474"/>
              <a:gd name="connsiteX162" fmla="*/ 812914 w 12192000"/>
              <a:gd name="connsiteY162" fmla="*/ 2202752 h 2237474"/>
              <a:gd name="connsiteX163" fmla="*/ 800195 w 12192000"/>
              <a:gd name="connsiteY163" fmla="*/ 2209407 h 2237474"/>
              <a:gd name="connsiteX164" fmla="*/ 784978 w 12192000"/>
              <a:gd name="connsiteY164" fmla="*/ 2212360 h 2237474"/>
              <a:gd name="connsiteX165" fmla="*/ 681987 w 12192000"/>
              <a:gd name="connsiteY165" fmla="*/ 2216757 h 2237474"/>
              <a:gd name="connsiteX166" fmla="*/ 669923 w 12192000"/>
              <a:gd name="connsiteY166" fmla="*/ 2211682 h 2237474"/>
              <a:gd name="connsiteX167" fmla="*/ 648680 w 12192000"/>
              <a:gd name="connsiteY167" fmla="*/ 2206229 h 2237474"/>
              <a:gd name="connsiteX168" fmla="*/ 597225 w 12192000"/>
              <a:gd name="connsiteY168" fmla="*/ 2180999 h 2237474"/>
              <a:gd name="connsiteX169" fmla="*/ 558449 w 12192000"/>
              <a:gd name="connsiteY169" fmla="*/ 2182346 h 2237474"/>
              <a:gd name="connsiteX170" fmla="*/ 550517 w 12192000"/>
              <a:gd name="connsiteY170" fmla="*/ 2182060 h 2237474"/>
              <a:gd name="connsiteX171" fmla="*/ 550309 w 12192000"/>
              <a:gd name="connsiteY171" fmla="*/ 2181825 h 2237474"/>
              <a:gd name="connsiteX172" fmla="*/ 541836 w 12192000"/>
              <a:gd name="connsiteY172" fmla="*/ 2181063 h 2237474"/>
              <a:gd name="connsiteX173" fmla="*/ 536057 w 12192000"/>
              <a:gd name="connsiteY173" fmla="*/ 2181537 h 2237474"/>
              <a:gd name="connsiteX174" fmla="*/ 520671 w 12192000"/>
              <a:gd name="connsiteY174" fmla="*/ 2180980 h 2237474"/>
              <a:gd name="connsiteX175" fmla="*/ 515024 w 12192000"/>
              <a:gd name="connsiteY175" fmla="*/ 2179258 h 2237474"/>
              <a:gd name="connsiteX176" fmla="*/ 512278 w 12192000"/>
              <a:gd name="connsiteY176" fmla="*/ 2176369 h 2237474"/>
              <a:gd name="connsiteX177" fmla="*/ 480419 w 12192000"/>
              <a:gd name="connsiteY177" fmla="*/ 2167807 h 2237474"/>
              <a:gd name="connsiteX178" fmla="*/ 413835 w 12192000"/>
              <a:gd name="connsiteY178" fmla="*/ 2156783 h 2237474"/>
              <a:gd name="connsiteX179" fmla="*/ 376513 w 12192000"/>
              <a:gd name="connsiteY179" fmla="*/ 2154014 h 2237474"/>
              <a:gd name="connsiteX180" fmla="*/ 273386 w 12192000"/>
              <a:gd name="connsiteY180" fmla="*/ 2142551 h 2237474"/>
              <a:gd name="connsiteX181" fmla="*/ 169207 w 12192000"/>
              <a:gd name="connsiteY181" fmla="*/ 2128100 h 2237474"/>
              <a:gd name="connsiteX182" fmla="*/ 93149 w 12192000"/>
              <a:gd name="connsiteY182" fmla="*/ 2105324 h 2237474"/>
              <a:gd name="connsiteX183" fmla="*/ 88109 w 12192000"/>
              <a:gd name="connsiteY183" fmla="*/ 2106704 h 2237474"/>
              <a:gd name="connsiteX184" fmla="*/ 80022 w 12192000"/>
              <a:gd name="connsiteY184" fmla="*/ 2107254 h 2237474"/>
              <a:gd name="connsiteX185" fmla="*/ 79717 w 12192000"/>
              <a:gd name="connsiteY185" fmla="*/ 2107046 h 2237474"/>
              <a:gd name="connsiteX186" fmla="*/ 72352 w 12192000"/>
              <a:gd name="connsiteY186" fmla="*/ 2107991 h 2237474"/>
              <a:gd name="connsiteX187" fmla="*/ 37645 w 12192000"/>
              <a:gd name="connsiteY187" fmla="*/ 2115401 h 2237474"/>
              <a:gd name="connsiteX188" fmla="*/ 4572 w 12192000"/>
              <a:gd name="connsiteY188" fmla="*/ 2111091 h 2237474"/>
              <a:gd name="connsiteX189" fmla="*/ 0 w 12192000"/>
              <a:gd name="connsiteY189" fmla="*/ 2110468 h 2237474"/>
              <a:gd name="connsiteX190" fmla="*/ 0 w 12192000"/>
              <a:gd name="connsiteY19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805004 w 12192000"/>
              <a:gd name="connsiteY13" fmla="*/ 757573 h 2237474"/>
              <a:gd name="connsiteX14" fmla="*/ 10739478 w 12192000"/>
              <a:gd name="connsiteY14" fmla="*/ 776841 h 2237474"/>
              <a:gd name="connsiteX15" fmla="*/ 10458762 w 12192000"/>
              <a:gd name="connsiteY15" fmla="*/ 755400 h 2237474"/>
              <a:gd name="connsiteX16" fmla="*/ 10211200 w 12192000"/>
              <a:gd name="connsiteY16" fmla="*/ 767513 h 2237474"/>
              <a:gd name="connsiteX17" fmla="*/ 10167995 w 12192000"/>
              <a:gd name="connsiteY17" fmla="*/ 760843 h 2237474"/>
              <a:gd name="connsiteX18" fmla="*/ 9997044 w 12192000"/>
              <a:gd name="connsiteY18" fmla="*/ 780129 h 2237474"/>
              <a:gd name="connsiteX19" fmla="*/ 9943887 w 12192000"/>
              <a:gd name="connsiteY19" fmla="*/ 804141 h 2237474"/>
              <a:gd name="connsiteX20" fmla="*/ 9918248 w 12192000"/>
              <a:gd name="connsiteY20" fmla="*/ 816628 h 2237474"/>
              <a:gd name="connsiteX21" fmla="*/ 9767091 w 12192000"/>
              <a:gd name="connsiteY21" fmla="*/ 870550 h 2237474"/>
              <a:gd name="connsiteX22" fmla="*/ 9683005 w 12192000"/>
              <a:gd name="connsiteY22" fmla="*/ 894128 h 2237474"/>
              <a:gd name="connsiteX23" fmla="*/ 9594438 w 12192000"/>
              <a:gd name="connsiteY23" fmla="*/ 919051 h 2237474"/>
              <a:gd name="connsiteX24" fmla="*/ 9544189 w 12192000"/>
              <a:gd name="connsiteY24" fmla="*/ 938966 h 2237474"/>
              <a:gd name="connsiteX25" fmla="*/ 9500499 w 12192000"/>
              <a:gd name="connsiteY25" fmla="*/ 954680 h 2237474"/>
              <a:gd name="connsiteX26" fmla="*/ 9428195 w 12192000"/>
              <a:gd name="connsiteY26" fmla="*/ 986225 h 2237474"/>
              <a:gd name="connsiteX27" fmla="*/ 9410017 w 12192000"/>
              <a:gd name="connsiteY27" fmla="*/ 993931 h 2237474"/>
              <a:gd name="connsiteX28" fmla="*/ 9392919 w 12192000"/>
              <a:gd name="connsiteY28" fmla="*/ 994656 h 2237474"/>
              <a:gd name="connsiteX29" fmla="*/ 9278619 w 12192000"/>
              <a:gd name="connsiteY29" fmla="*/ 1011878 h 2237474"/>
              <a:gd name="connsiteX30" fmla="*/ 9268019 w 12192000"/>
              <a:gd name="connsiteY30" fmla="*/ 1007442 h 2237474"/>
              <a:gd name="connsiteX31" fmla="*/ 9234662 w 12192000"/>
              <a:gd name="connsiteY31" fmla="*/ 1023056 h 2237474"/>
              <a:gd name="connsiteX32" fmla="*/ 9181033 w 12192000"/>
              <a:gd name="connsiteY32" fmla="*/ 1037921 h 2237474"/>
              <a:gd name="connsiteX33" fmla="*/ 9155969 w 12192000"/>
              <a:gd name="connsiteY33" fmla="*/ 1046804 h 2237474"/>
              <a:gd name="connsiteX34" fmla="*/ 9133985 w 12192000"/>
              <a:gd name="connsiteY34" fmla="*/ 1046450 h 2237474"/>
              <a:gd name="connsiteX35" fmla="*/ 9003462 w 12192000"/>
              <a:gd name="connsiteY35" fmla="*/ 1042406 h 2237474"/>
              <a:gd name="connsiteX36" fmla="*/ 8968445 w 12192000"/>
              <a:gd name="connsiteY36" fmla="*/ 1052169 h 2237474"/>
              <a:gd name="connsiteX37" fmla="*/ 8886001 w 12192000"/>
              <a:gd name="connsiteY37" fmla="*/ 1067468 h 2237474"/>
              <a:gd name="connsiteX38" fmla="*/ 8838610 w 12192000"/>
              <a:gd name="connsiteY38" fmla="*/ 1075091 h 2237474"/>
              <a:gd name="connsiteX39" fmla="*/ 8750383 w 12192000"/>
              <a:gd name="connsiteY39" fmla="*/ 1097387 h 2237474"/>
              <a:gd name="connsiteX40" fmla="*/ 8665605 w 12192000"/>
              <a:gd name="connsiteY40" fmla="*/ 1110791 h 2237474"/>
              <a:gd name="connsiteX41" fmla="*/ 8584946 w 12192000"/>
              <a:gd name="connsiteY41" fmla="*/ 1135226 h 2237474"/>
              <a:gd name="connsiteX42" fmla="*/ 8460755 w 12192000"/>
              <a:gd name="connsiteY42" fmla="*/ 1203427 h 2237474"/>
              <a:gd name="connsiteX43" fmla="*/ 8419755 w 12192000"/>
              <a:gd name="connsiteY43" fmla="*/ 1216260 h 2237474"/>
              <a:gd name="connsiteX44" fmla="*/ 8411626 w 12192000"/>
              <a:gd name="connsiteY44" fmla="*/ 1214397 h 2237474"/>
              <a:gd name="connsiteX45" fmla="*/ 8363469 w 12192000"/>
              <a:gd name="connsiteY45" fmla="*/ 1246658 h 2237474"/>
              <a:gd name="connsiteX46" fmla="*/ 8275497 w 12192000"/>
              <a:gd name="connsiteY46" fmla="*/ 1264396 h 2237474"/>
              <a:gd name="connsiteX47" fmla="*/ 8206287 w 12192000"/>
              <a:gd name="connsiteY47" fmla="*/ 1273060 h 2237474"/>
              <a:gd name="connsiteX48" fmla="*/ 8139997 w 12192000"/>
              <a:gd name="connsiteY48" fmla="*/ 1282713 h 2237474"/>
              <a:gd name="connsiteX49" fmla="*/ 8074238 w 12192000"/>
              <a:gd name="connsiteY49" fmla="*/ 1301895 h 2237474"/>
              <a:gd name="connsiteX50" fmla="*/ 7942099 w 12192000"/>
              <a:gd name="connsiteY50" fmla="*/ 1336332 h 2237474"/>
              <a:gd name="connsiteX51" fmla="*/ 7902328 w 12192000"/>
              <a:gd name="connsiteY51" fmla="*/ 1345865 h 2237474"/>
              <a:gd name="connsiteX52" fmla="*/ 7840612 w 12192000"/>
              <a:gd name="connsiteY52" fmla="*/ 1369373 h 2237474"/>
              <a:gd name="connsiteX53" fmla="*/ 7786819 w 12192000"/>
              <a:gd name="connsiteY53" fmla="*/ 1378970 h 2237474"/>
              <a:gd name="connsiteX54" fmla="*/ 7548172 w 12192000"/>
              <a:gd name="connsiteY54" fmla="*/ 1417460 h 2237474"/>
              <a:gd name="connsiteX55" fmla="*/ 7483437 w 12192000"/>
              <a:gd name="connsiteY55" fmla="*/ 1478152 h 2237474"/>
              <a:gd name="connsiteX56" fmla="*/ 7377870 w 12192000"/>
              <a:gd name="connsiteY56" fmla="*/ 1523319 h 2237474"/>
              <a:gd name="connsiteX57" fmla="*/ 7230737 w 12192000"/>
              <a:gd name="connsiteY57" fmla="*/ 1562633 h 2237474"/>
              <a:gd name="connsiteX58" fmla="*/ 7224458 w 12192000"/>
              <a:gd name="connsiteY58" fmla="*/ 1573008 h 2237474"/>
              <a:gd name="connsiteX59" fmla="*/ 7183121 w 12192000"/>
              <a:gd name="connsiteY59" fmla="*/ 1595162 h 2237474"/>
              <a:gd name="connsiteX60" fmla="*/ 7164601 w 12192000"/>
              <a:gd name="connsiteY60" fmla="*/ 1606490 h 2237474"/>
              <a:gd name="connsiteX61" fmla="*/ 7031309 w 12192000"/>
              <a:gd name="connsiteY61" fmla="*/ 1619451 h 2237474"/>
              <a:gd name="connsiteX62" fmla="*/ 6900177 w 12192000"/>
              <a:gd name="connsiteY62" fmla="*/ 1636016 h 2237474"/>
              <a:gd name="connsiteX63" fmla="*/ 6795372 w 12192000"/>
              <a:gd name="connsiteY63" fmla="*/ 1644845 h 2237474"/>
              <a:gd name="connsiteX64" fmla="*/ 6692251 w 12192000"/>
              <a:gd name="connsiteY64" fmla="*/ 1656357 h 2237474"/>
              <a:gd name="connsiteX65" fmla="*/ 6655235 w 12192000"/>
              <a:gd name="connsiteY65" fmla="*/ 1661869 h 2237474"/>
              <a:gd name="connsiteX66" fmla="*/ 6554894 w 12192000"/>
              <a:gd name="connsiteY66" fmla="*/ 1664428 h 2237474"/>
              <a:gd name="connsiteX67" fmla="*/ 6516595 w 12192000"/>
              <a:gd name="connsiteY67" fmla="*/ 1667475 h 2237474"/>
              <a:gd name="connsiteX68" fmla="*/ 6508541 w 12192000"/>
              <a:gd name="connsiteY68" fmla="*/ 1668757 h 2237474"/>
              <a:gd name="connsiteX69" fmla="*/ 6471012 w 12192000"/>
              <a:gd name="connsiteY69" fmla="*/ 1678604 h 2237474"/>
              <a:gd name="connsiteX70" fmla="*/ 6364035 w 12192000"/>
              <a:gd name="connsiteY70" fmla="*/ 1667683 h 2237474"/>
              <a:gd name="connsiteX71" fmla="*/ 6280959 w 12192000"/>
              <a:gd name="connsiteY71" fmla="*/ 1689329 h 2237474"/>
              <a:gd name="connsiteX72" fmla="*/ 6243319 w 12192000"/>
              <a:gd name="connsiteY72" fmla="*/ 1695560 h 2237474"/>
              <a:gd name="connsiteX73" fmla="*/ 6098321 w 12192000"/>
              <a:gd name="connsiteY73" fmla="*/ 1721646 h 2237474"/>
              <a:gd name="connsiteX74" fmla="*/ 5880652 w 12192000"/>
              <a:gd name="connsiteY74" fmla="*/ 1779643 h 2237474"/>
              <a:gd name="connsiteX75" fmla="*/ 5785959 w 12192000"/>
              <a:gd name="connsiteY75" fmla="*/ 1775307 h 2237474"/>
              <a:gd name="connsiteX76" fmla="*/ 5643534 w 12192000"/>
              <a:gd name="connsiteY76" fmla="*/ 1802919 h 2237474"/>
              <a:gd name="connsiteX77" fmla="*/ 5518799 w 12192000"/>
              <a:gd name="connsiteY77" fmla="*/ 1818312 h 2237474"/>
              <a:gd name="connsiteX78" fmla="*/ 5505014 w 12192000"/>
              <a:gd name="connsiteY78" fmla="*/ 1819259 h 2237474"/>
              <a:gd name="connsiteX79" fmla="*/ 5453307 w 12192000"/>
              <a:gd name="connsiteY79" fmla="*/ 1815450 h 2237474"/>
              <a:gd name="connsiteX80" fmla="*/ 5221533 w 12192000"/>
              <a:gd name="connsiteY80" fmla="*/ 1846950 h 2237474"/>
              <a:gd name="connsiteX81" fmla="*/ 5149802 w 12192000"/>
              <a:gd name="connsiteY81" fmla="*/ 1844846 h 2237474"/>
              <a:gd name="connsiteX82" fmla="*/ 5114927 w 12192000"/>
              <a:gd name="connsiteY82" fmla="*/ 1847827 h 2237474"/>
              <a:gd name="connsiteX83" fmla="*/ 5108970 w 12192000"/>
              <a:gd name="connsiteY83" fmla="*/ 1847935 h 2237474"/>
              <a:gd name="connsiteX84" fmla="*/ 5067961 w 12192000"/>
              <a:gd name="connsiteY84" fmla="*/ 1845917 h 2237474"/>
              <a:gd name="connsiteX85" fmla="*/ 5007075 w 12192000"/>
              <a:gd name="connsiteY85" fmla="*/ 1838626 h 2237474"/>
              <a:gd name="connsiteX86" fmla="*/ 4944087 w 12192000"/>
              <a:gd name="connsiteY86" fmla="*/ 1823332 h 2237474"/>
              <a:gd name="connsiteX87" fmla="*/ 4907662 w 12192000"/>
              <a:gd name="connsiteY87" fmla="*/ 1816900 h 2237474"/>
              <a:gd name="connsiteX88" fmla="*/ 4882386 w 12192000"/>
              <a:gd name="connsiteY88" fmla="*/ 1809844 h 2237474"/>
              <a:gd name="connsiteX89" fmla="*/ 4811440 w 12192000"/>
              <a:gd name="connsiteY89" fmla="*/ 1804655 h 2237474"/>
              <a:gd name="connsiteX90" fmla="*/ 4691075 w 12192000"/>
              <a:gd name="connsiteY90" fmla="*/ 1801389 h 2237474"/>
              <a:gd name="connsiteX91" fmla="*/ 4640313 w 12192000"/>
              <a:gd name="connsiteY91" fmla="*/ 1784307 h 2237474"/>
              <a:gd name="connsiteX92" fmla="*/ 4536503 w 12192000"/>
              <a:gd name="connsiteY92" fmla="*/ 1785334 h 2237474"/>
              <a:gd name="connsiteX93" fmla="*/ 4513724 w 12192000"/>
              <a:gd name="connsiteY93" fmla="*/ 1791996 h 2237474"/>
              <a:gd name="connsiteX94" fmla="*/ 4459810 w 12192000"/>
              <a:gd name="connsiteY94" fmla="*/ 1797886 h 2237474"/>
              <a:gd name="connsiteX95" fmla="*/ 4379064 w 12192000"/>
              <a:gd name="connsiteY95" fmla="*/ 1817177 h 2237474"/>
              <a:gd name="connsiteX96" fmla="*/ 4290981 w 12192000"/>
              <a:gd name="connsiteY96" fmla="*/ 1839677 h 2237474"/>
              <a:gd name="connsiteX97" fmla="*/ 4238372 w 12192000"/>
              <a:gd name="connsiteY97" fmla="*/ 1851480 h 2237474"/>
              <a:gd name="connsiteX98" fmla="*/ 4232517 w 12192000"/>
              <a:gd name="connsiteY98" fmla="*/ 1852567 h 2237474"/>
              <a:gd name="connsiteX99" fmla="*/ 4191732 w 12192000"/>
              <a:gd name="connsiteY99" fmla="*/ 1857328 h 2237474"/>
              <a:gd name="connsiteX100" fmla="*/ 4065532 w 12192000"/>
              <a:gd name="connsiteY100" fmla="*/ 1855477 h 2237474"/>
              <a:gd name="connsiteX101" fmla="*/ 4028460 w 12192000"/>
              <a:gd name="connsiteY101" fmla="*/ 1855137 h 2237474"/>
              <a:gd name="connsiteX102" fmla="*/ 4002267 w 12192000"/>
              <a:gd name="connsiteY102" fmla="*/ 1852352 h 2237474"/>
              <a:gd name="connsiteX103" fmla="*/ 3931396 w 12192000"/>
              <a:gd name="connsiteY103" fmla="*/ 1858915 h 2237474"/>
              <a:gd name="connsiteX104" fmla="*/ 3812162 w 12192000"/>
              <a:gd name="connsiteY104" fmla="*/ 1875501 h 2237474"/>
              <a:gd name="connsiteX105" fmla="*/ 3758105 w 12192000"/>
              <a:gd name="connsiteY105" fmla="*/ 1871856 h 2237474"/>
              <a:gd name="connsiteX106" fmla="*/ 3715896 w 12192000"/>
              <a:gd name="connsiteY106" fmla="*/ 1881552 h 2237474"/>
              <a:gd name="connsiteX107" fmla="*/ 3567259 w 12192000"/>
              <a:gd name="connsiteY107" fmla="*/ 1893482 h 2237474"/>
              <a:gd name="connsiteX108" fmla="*/ 3405770 w 12192000"/>
              <a:gd name="connsiteY108" fmla="*/ 1904591 h 2237474"/>
              <a:gd name="connsiteX109" fmla="*/ 3280097 w 12192000"/>
              <a:gd name="connsiteY109" fmla="*/ 1919610 h 2237474"/>
              <a:gd name="connsiteX110" fmla="*/ 3123424 w 12192000"/>
              <a:gd name="connsiteY110" fmla="*/ 1952930 h 2237474"/>
              <a:gd name="connsiteX111" fmla="*/ 3009910 w 12192000"/>
              <a:gd name="connsiteY111" fmla="*/ 1957866 h 2237474"/>
              <a:gd name="connsiteX112" fmla="*/ 2995934 w 12192000"/>
              <a:gd name="connsiteY112" fmla="*/ 1967085 h 2237474"/>
              <a:gd name="connsiteX113" fmla="*/ 2980071 w 12192000"/>
              <a:gd name="connsiteY113" fmla="*/ 1972988 h 2237474"/>
              <a:gd name="connsiteX114" fmla="*/ 2942858 w 12192000"/>
              <a:gd name="connsiteY114" fmla="*/ 1981367 h 2237474"/>
              <a:gd name="connsiteX115" fmla="*/ 2875436 w 12192000"/>
              <a:gd name="connsiteY115" fmla="*/ 1996977 h 2237474"/>
              <a:gd name="connsiteX116" fmla="*/ 2874892 w 12192000"/>
              <a:gd name="connsiteY116" fmla="*/ 1996085 h 2237474"/>
              <a:gd name="connsiteX117" fmla="*/ 2864145 w 12192000"/>
              <a:gd name="connsiteY117" fmla="*/ 1994061 h 2237474"/>
              <a:gd name="connsiteX118" fmla="*/ 2843662 w 12192000"/>
              <a:gd name="connsiteY118" fmla="*/ 1992498 h 2237474"/>
              <a:gd name="connsiteX119" fmla="*/ 2796128 w 12192000"/>
              <a:gd name="connsiteY119" fmla="*/ 1976403 h 2237474"/>
              <a:gd name="connsiteX120" fmla="*/ 2756784 w 12192000"/>
              <a:gd name="connsiteY120" fmla="*/ 1985116 h 2237474"/>
              <a:gd name="connsiteX121" fmla="*/ 2748833 w 12192000"/>
              <a:gd name="connsiteY121" fmla="*/ 1986323 h 2237474"/>
              <a:gd name="connsiteX122" fmla="*/ 2748661 w 12192000"/>
              <a:gd name="connsiteY122" fmla="*/ 1986122 h 2237474"/>
              <a:gd name="connsiteX123" fmla="*/ 2740251 w 12192000"/>
              <a:gd name="connsiteY123" fmla="*/ 1986946 h 2237474"/>
              <a:gd name="connsiteX124" fmla="*/ 2718916 w 12192000"/>
              <a:gd name="connsiteY124" fmla="*/ 1990867 h 2237474"/>
              <a:gd name="connsiteX125" fmla="*/ 2713522 w 12192000"/>
              <a:gd name="connsiteY125" fmla="*/ 1990173 h 2237474"/>
              <a:gd name="connsiteX126" fmla="*/ 2680597 w 12192000"/>
              <a:gd name="connsiteY126" fmla="*/ 1984996 h 2237474"/>
              <a:gd name="connsiteX127" fmla="*/ 2578178 w 12192000"/>
              <a:gd name="connsiteY127" fmla="*/ 1990531 h 2237474"/>
              <a:gd name="connsiteX128" fmla="*/ 2476147 w 12192000"/>
              <a:gd name="connsiteY128" fmla="*/ 1998305 h 2237474"/>
              <a:gd name="connsiteX129" fmla="*/ 2373568 w 12192000"/>
              <a:gd name="connsiteY129" fmla="*/ 2003219 h 2237474"/>
              <a:gd name="connsiteX130" fmla="*/ 2321399 w 12192000"/>
              <a:gd name="connsiteY130" fmla="*/ 1989467 h 2237474"/>
              <a:gd name="connsiteX131" fmla="*/ 2315525 w 12192000"/>
              <a:gd name="connsiteY131" fmla="*/ 1989708 h 2237474"/>
              <a:gd name="connsiteX132" fmla="*/ 2300792 w 12192000"/>
              <a:gd name="connsiteY132" fmla="*/ 1994290 h 2237474"/>
              <a:gd name="connsiteX133" fmla="*/ 2295469 w 12192000"/>
              <a:gd name="connsiteY133" fmla="*/ 1996659 h 2237474"/>
              <a:gd name="connsiteX134" fmla="*/ 2287219 w 12192000"/>
              <a:gd name="connsiteY134" fmla="*/ 1998750 h 2237474"/>
              <a:gd name="connsiteX135" fmla="*/ 2286948 w 12192000"/>
              <a:gd name="connsiteY135" fmla="*/ 1998596 h 2237474"/>
              <a:gd name="connsiteX136" fmla="*/ 2243069 w 12192000"/>
              <a:gd name="connsiteY136" fmla="*/ 2015111 h 2237474"/>
              <a:gd name="connsiteX137" fmla="*/ 2186609 w 12192000"/>
              <a:gd name="connsiteY137" fmla="*/ 2008263 h 2237474"/>
              <a:gd name="connsiteX138" fmla="*/ 2164831 w 12192000"/>
              <a:gd name="connsiteY138" fmla="*/ 2010143 h 2237474"/>
              <a:gd name="connsiteX139" fmla="*/ 2152836 w 12192000"/>
              <a:gd name="connsiteY139" fmla="*/ 2010048 h 2237474"/>
              <a:gd name="connsiteX140" fmla="*/ 2117102 w 12192000"/>
              <a:gd name="connsiteY140" fmla="*/ 2023004 h 2237474"/>
              <a:gd name="connsiteX141" fmla="*/ 2111935 w 12192000"/>
              <a:gd name="connsiteY141" fmla="*/ 2023163 h 2237474"/>
              <a:gd name="connsiteX142" fmla="*/ 2089991 w 12192000"/>
              <a:gd name="connsiteY142" fmla="*/ 2034193 h 2237474"/>
              <a:gd name="connsiteX143" fmla="*/ 2058061 w 12192000"/>
              <a:gd name="connsiteY143" fmla="*/ 2047942 h 2237474"/>
              <a:gd name="connsiteX144" fmla="*/ 2055737 w 12192000"/>
              <a:gd name="connsiteY144" fmla="*/ 2047704 h 2237474"/>
              <a:gd name="connsiteX145" fmla="*/ 2042244 w 12192000"/>
              <a:gd name="connsiteY145" fmla="*/ 2055560 h 2237474"/>
              <a:gd name="connsiteX146" fmla="*/ 1976224 w 12192000"/>
              <a:gd name="connsiteY146" fmla="*/ 2074257 h 2237474"/>
              <a:gd name="connsiteX147" fmla="*/ 1877728 w 12192000"/>
              <a:gd name="connsiteY147" fmla="*/ 2101004 h 2237474"/>
              <a:gd name="connsiteX148" fmla="*/ 1759056 w 12192000"/>
              <a:gd name="connsiteY148" fmla="*/ 2125608 h 2237474"/>
              <a:gd name="connsiteX149" fmla="*/ 1637948 w 12192000"/>
              <a:gd name="connsiteY149" fmla="*/ 2172597 h 2237474"/>
              <a:gd name="connsiteX150" fmla="*/ 1434549 w 12192000"/>
              <a:gd name="connsiteY150" fmla="*/ 2234522 h 2237474"/>
              <a:gd name="connsiteX151" fmla="*/ 1398481 w 12192000"/>
              <a:gd name="connsiteY151" fmla="*/ 2237074 h 2237474"/>
              <a:gd name="connsiteX152" fmla="*/ 1398407 w 12192000"/>
              <a:gd name="connsiteY152" fmla="*/ 2237095 h 2237474"/>
              <a:gd name="connsiteX153" fmla="*/ 1370962 w 12192000"/>
              <a:gd name="connsiteY153" fmla="*/ 2237474 h 2237474"/>
              <a:gd name="connsiteX154" fmla="*/ 1356367 w 12192000"/>
              <a:gd name="connsiteY154" fmla="*/ 2235089 h 2237474"/>
              <a:gd name="connsiteX155" fmla="*/ 1324828 w 12192000"/>
              <a:gd name="connsiteY155" fmla="*/ 2231968 h 2237474"/>
              <a:gd name="connsiteX156" fmla="*/ 1297744 w 12192000"/>
              <a:gd name="connsiteY156" fmla="*/ 2235849 h 2237474"/>
              <a:gd name="connsiteX157" fmla="*/ 1286236 w 12192000"/>
              <a:gd name="connsiteY157" fmla="*/ 2233135 h 2237474"/>
              <a:gd name="connsiteX158" fmla="*/ 1283504 w 12192000"/>
              <a:gd name="connsiteY158" fmla="*/ 2233797 h 2237474"/>
              <a:gd name="connsiteX159" fmla="*/ 1279765 w 12192000"/>
              <a:gd name="connsiteY159" fmla="*/ 2229639 h 2237474"/>
              <a:gd name="connsiteX160" fmla="*/ 1195347 w 12192000"/>
              <a:gd name="connsiteY160" fmla="*/ 2212354 h 2237474"/>
              <a:gd name="connsiteX161" fmla="*/ 970251 w 12192000"/>
              <a:gd name="connsiteY161" fmla="*/ 2221029 h 2237474"/>
              <a:gd name="connsiteX162" fmla="*/ 812914 w 12192000"/>
              <a:gd name="connsiteY162" fmla="*/ 2202752 h 2237474"/>
              <a:gd name="connsiteX163" fmla="*/ 800195 w 12192000"/>
              <a:gd name="connsiteY163" fmla="*/ 2209407 h 2237474"/>
              <a:gd name="connsiteX164" fmla="*/ 784978 w 12192000"/>
              <a:gd name="connsiteY164" fmla="*/ 2212360 h 2237474"/>
              <a:gd name="connsiteX165" fmla="*/ 681987 w 12192000"/>
              <a:gd name="connsiteY165" fmla="*/ 2216757 h 2237474"/>
              <a:gd name="connsiteX166" fmla="*/ 669923 w 12192000"/>
              <a:gd name="connsiteY166" fmla="*/ 2211682 h 2237474"/>
              <a:gd name="connsiteX167" fmla="*/ 648680 w 12192000"/>
              <a:gd name="connsiteY167" fmla="*/ 2206229 h 2237474"/>
              <a:gd name="connsiteX168" fmla="*/ 597225 w 12192000"/>
              <a:gd name="connsiteY168" fmla="*/ 2180999 h 2237474"/>
              <a:gd name="connsiteX169" fmla="*/ 558449 w 12192000"/>
              <a:gd name="connsiteY169" fmla="*/ 2182346 h 2237474"/>
              <a:gd name="connsiteX170" fmla="*/ 550517 w 12192000"/>
              <a:gd name="connsiteY170" fmla="*/ 2182060 h 2237474"/>
              <a:gd name="connsiteX171" fmla="*/ 550309 w 12192000"/>
              <a:gd name="connsiteY171" fmla="*/ 2181825 h 2237474"/>
              <a:gd name="connsiteX172" fmla="*/ 541836 w 12192000"/>
              <a:gd name="connsiteY172" fmla="*/ 2181063 h 2237474"/>
              <a:gd name="connsiteX173" fmla="*/ 536057 w 12192000"/>
              <a:gd name="connsiteY173" fmla="*/ 2181537 h 2237474"/>
              <a:gd name="connsiteX174" fmla="*/ 520671 w 12192000"/>
              <a:gd name="connsiteY174" fmla="*/ 2180980 h 2237474"/>
              <a:gd name="connsiteX175" fmla="*/ 515024 w 12192000"/>
              <a:gd name="connsiteY175" fmla="*/ 2179258 h 2237474"/>
              <a:gd name="connsiteX176" fmla="*/ 512278 w 12192000"/>
              <a:gd name="connsiteY176" fmla="*/ 2176369 h 2237474"/>
              <a:gd name="connsiteX177" fmla="*/ 480419 w 12192000"/>
              <a:gd name="connsiteY177" fmla="*/ 2167807 h 2237474"/>
              <a:gd name="connsiteX178" fmla="*/ 413835 w 12192000"/>
              <a:gd name="connsiteY178" fmla="*/ 2156783 h 2237474"/>
              <a:gd name="connsiteX179" fmla="*/ 376513 w 12192000"/>
              <a:gd name="connsiteY179" fmla="*/ 2154014 h 2237474"/>
              <a:gd name="connsiteX180" fmla="*/ 273386 w 12192000"/>
              <a:gd name="connsiteY180" fmla="*/ 2142551 h 2237474"/>
              <a:gd name="connsiteX181" fmla="*/ 169207 w 12192000"/>
              <a:gd name="connsiteY181" fmla="*/ 2128100 h 2237474"/>
              <a:gd name="connsiteX182" fmla="*/ 93149 w 12192000"/>
              <a:gd name="connsiteY182" fmla="*/ 2105324 h 2237474"/>
              <a:gd name="connsiteX183" fmla="*/ 88109 w 12192000"/>
              <a:gd name="connsiteY183" fmla="*/ 2106704 h 2237474"/>
              <a:gd name="connsiteX184" fmla="*/ 80022 w 12192000"/>
              <a:gd name="connsiteY184" fmla="*/ 2107254 h 2237474"/>
              <a:gd name="connsiteX185" fmla="*/ 79717 w 12192000"/>
              <a:gd name="connsiteY185" fmla="*/ 2107046 h 2237474"/>
              <a:gd name="connsiteX186" fmla="*/ 72352 w 12192000"/>
              <a:gd name="connsiteY186" fmla="*/ 2107991 h 2237474"/>
              <a:gd name="connsiteX187" fmla="*/ 37645 w 12192000"/>
              <a:gd name="connsiteY187" fmla="*/ 2115401 h 2237474"/>
              <a:gd name="connsiteX188" fmla="*/ 4572 w 12192000"/>
              <a:gd name="connsiteY188" fmla="*/ 2111091 h 2237474"/>
              <a:gd name="connsiteX189" fmla="*/ 0 w 12192000"/>
              <a:gd name="connsiteY189" fmla="*/ 2110468 h 2237474"/>
              <a:gd name="connsiteX190" fmla="*/ 0 w 12192000"/>
              <a:gd name="connsiteY19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78619 w 12192000"/>
              <a:gd name="connsiteY28" fmla="*/ 1011878 h 2237474"/>
              <a:gd name="connsiteX29" fmla="*/ 9268019 w 12192000"/>
              <a:gd name="connsiteY29" fmla="*/ 1007442 h 2237474"/>
              <a:gd name="connsiteX30" fmla="*/ 9234662 w 12192000"/>
              <a:gd name="connsiteY30" fmla="*/ 1023056 h 2237474"/>
              <a:gd name="connsiteX31" fmla="*/ 9181033 w 12192000"/>
              <a:gd name="connsiteY31" fmla="*/ 1037921 h 2237474"/>
              <a:gd name="connsiteX32" fmla="*/ 9155969 w 12192000"/>
              <a:gd name="connsiteY32" fmla="*/ 1046804 h 2237474"/>
              <a:gd name="connsiteX33" fmla="*/ 9133985 w 12192000"/>
              <a:gd name="connsiteY33" fmla="*/ 1046450 h 2237474"/>
              <a:gd name="connsiteX34" fmla="*/ 9003462 w 12192000"/>
              <a:gd name="connsiteY34" fmla="*/ 1042406 h 2237474"/>
              <a:gd name="connsiteX35" fmla="*/ 8968445 w 12192000"/>
              <a:gd name="connsiteY35" fmla="*/ 1052169 h 2237474"/>
              <a:gd name="connsiteX36" fmla="*/ 8886001 w 12192000"/>
              <a:gd name="connsiteY36" fmla="*/ 1067468 h 2237474"/>
              <a:gd name="connsiteX37" fmla="*/ 8838610 w 12192000"/>
              <a:gd name="connsiteY37" fmla="*/ 1075091 h 2237474"/>
              <a:gd name="connsiteX38" fmla="*/ 8750383 w 12192000"/>
              <a:gd name="connsiteY38" fmla="*/ 1097387 h 2237474"/>
              <a:gd name="connsiteX39" fmla="*/ 8665605 w 12192000"/>
              <a:gd name="connsiteY39" fmla="*/ 1110791 h 2237474"/>
              <a:gd name="connsiteX40" fmla="*/ 8584946 w 12192000"/>
              <a:gd name="connsiteY40" fmla="*/ 1135226 h 2237474"/>
              <a:gd name="connsiteX41" fmla="*/ 8460755 w 12192000"/>
              <a:gd name="connsiteY41" fmla="*/ 1203427 h 2237474"/>
              <a:gd name="connsiteX42" fmla="*/ 8419755 w 12192000"/>
              <a:gd name="connsiteY42" fmla="*/ 1216260 h 2237474"/>
              <a:gd name="connsiteX43" fmla="*/ 8411626 w 12192000"/>
              <a:gd name="connsiteY43" fmla="*/ 1214397 h 2237474"/>
              <a:gd name="connsiteX44" fmla="*/ 8363469 w 12192000"/>
              <a:gd name="connsiteY44" fmla="*/ 1246658 h 2237474"/>
              <a:gd name="connsiteX45" fmla="*/ 8275497 w 12192000"/>
              <a:gd name="connsiteY45" fmla="*/ 1264396 h 2237474"/>
              <a:gd name="connsiteX46" fmla="*/ 8206287 w 12192000"/>
              <a:gd name="connsiteY46" fmla="*/ 1273060 h 2237474"/>
              <a:gd name="connsiteX47" fmla="*/ 8139997 w 12192000"/>
              <a:gd name="connsiteY47" fmla="*/ 1282713 h 2237474"/>
              <a:gd name="connsiteX48" fmla="*/ 8074238 w 12192000"/>
              <a:gd name="connsiteY48" fmla="*/ 1301895 h 2237474"/>
              <a:gd name="connsiteX49" fmla="*/ 7942099 w 12192000"/>
              <a:gd name="connsiteY49" fmla="*/ 1336332 h 2237474"/>
              <a:gd name="connsiteX50" fmla="*/ 7902328 w 12192000"/>
              <a:gd name="connsiteY50" fmla="*/ 1345865 h 2237474"/>
              <a:gd name="connsiteX51" fmla="*/ 7840612 w 12192000"/>
              <a:gd name="connsiteY51" fmla="*/ 1369373 h 2237474"/>
              <a:gd name="connsiteX52" fmla="*/ 7786819 w 12192000"/>
              <a:gd name="connsiteY52" fmla="*/ 1378970 h 2237474"/>
              <a:gd name="connsiteX53" fmla="*/ 7548172 w 12192000"/>
              <a:gd name="connsiteY53" fmla="*/ 1417460 h 2237474"/>
              <a:gd name="connsiteX54" fmla="*/ 7483437 w 12192000"/>
              <a:gd name="connsiteY54" fmla="*/ 1478152 h 2237474"/>
              <a:gd name="connsiteX55" fmla="*/ 7377870 w 12192000"/>
              <a:gd name="connsiteY55" fmla="*/ 1523319 h 2237474"/>
              <a:gd name="connsiteX56" fmla="*/ 7230737 w 12192000"/>
              <a:gd name="connsiteY56" fmla="*/ 1562633 h 2237474"/>
              <a:gd name="connsiteX57" fmla="*/ 7224458 w 12192000"/>
              <a:gd name="connsiteY57" fmla="*/ 1573008 h 2237474"/>
              <a:gd name="connsiteX58" fmla="*/ 7183121 w 12192000"/>
              <a:gd name="connsiteY58" fmla="*/ 1595162 h 2237474"/>
              <a:gd name="connsiteX59" fmla="*/ 7164601 w 12192000"/>
              <a:gd name="connsiteY59" fmla="*/ 1606490 h 2237474"/>
              <a:gd name="connsiteX60" fmla="*/ 7031309 w 12192000"/>
              <a:gd name="connsiteY60" fmla="*/ 1619451 h 2237474"/>
              <a:gd name="connsiteX61" fmla="*/ 6900177 w 12192000"/>
              <a:gd name="connsiteY61" fmla="*/ 1636016 h 2237474"/>
              <a:gd name="connsiteX62" fmla="*/ 6795372 w 12192000"/>
              <a:gd name="connsiteY62" fmla="*/ 1644845 h 2237474"/>
              <a:gd name="connsiteX63" fmla="*/ 6692251 w 12192000"/>
              <a:gd name="connsiteY63" fmla="*/ 1656357 h 2237474"/>
              <a:gd name="connsiteX64" fmla="*/ 6655235 w 12192000"/>
              <a:gd name="connsiteY64" fmla="*/ 1661869 h 2237474"/>
              <a:gd name="connsiteX65" fmla="*/ 6554894 w 12192000"/>
              <a:gd name="connsiteY65" fmla="*/ 1664428 h 2237474"/>
              <a:gd name="connsiteX66" fmla="*/ 6516595 w 12192000"/>
              <a:gd name="connsiteY66" fmla="*/ 1667475 h 2237474"/>
              <a:gd name="connsiteX67" fmla="*/ 6508541 w 12192000"/>
              <a:gd name="connsiteY67" fmla="*/ 1668757 h 2237474"/>
              <a:gd name="connsiteX68" fmla="*/ 6471012 w 12192000"/>
              <a:gd name="connsiteY68" fmla="*/ 1678604 h 2237474"/>
              <a:gd name="connsiteX69" fmla="*/ 6364035 w 12192000"/>
              <a:gd name="connsiteY69" fmla="*/ 1667683 h 2237474"/>
              <a:gd name="connsiteX70" fmla="*/ 6280959 w 12192000"/>
              <a:gd name="connsiteY70" fmla="*/ 1689329 h 2237474"/>
              <a:gd name="connsiteX71" fmla="*/ 6243319 w 12192000"/>
              <a:gd name="connsiteY71" fmla="*/ 1695560 h 2237474"/>
              <a:gd name="connsiteX72" fmla="*/ 6098321 w 12192000"/>
              <a:gd name="connsiteY72" fmla="*/ 1721646 h 2237474"/>
              <a:gd name="connsiteX73" fmla="*/ 5880652 w 12192000"/>
              <a:gd name="connsiteY73" fmla="*/ 1779643 h 2237474"/>
              <a:gd name="connsiteX74" fmla="*/ 5785959 w 12192000"/>
              <a:gd name="connsiteY74" fmla="*/ 1775307 h 2237474"/>
              <a:gd name="connsiteX75" fmla="*/ 5643534 w 12192000"/>
              <a:gd name="connsiteY75" fmla="*/ 1802919 h 2237474"/>
              <a:gd name="connsiteX76" fmla="*/ 5518799 w 12192000"/>
              <a:gd name="connsiteY76" fmla="*/ 1818312 h 2237474"/>
              <a:gd name="connsiteX77" fmla="*/ 5505014 w 12192000"/>
              <a:gd name="connsiteY77" fmla="*/ 1819259 h 2237474"/>
              <a:gd name="connsiteX78" fmla="*/ 5453307 w 12192000"/>
              <a:gd name="connsiteY78" fmla="*/ 1815450 h 2237474"/>
              <a:gd name="connsiteX79" fmla="*/ 5221533 w 12192000"/>
              <a:gd name="connsiteY79" fmla="*/ 1846950 h 2237474"/>
              <a:gd name="connsiteX80" fmla="*/ 5149802 w 12192000"/>
              <a:gd name="connsiteY80" fmla="*/ 1844846 h 2237474"/>
              <a:gd name="connsiteX81" fmla="*/ 5114927 w 12192000"/>
              <a:gd name="connsiteY81" fmla="*/ 1847827 h 2237474"/>
              <a:gd name="connsiteX82" fmla="*/ 5108970 w 12192000"/>
              <a:gd name="connsiteY82" fmla="*/ 1847935 h 2237474"/>
              <a:gd name="connsiteX83" fmla="*/ 5067961 w 12192000"/>
              <a:gd name="connsiteY83" fmla="*/ 1845917 h 2237474"/>
              <a:gd name="connsiteX84" fmla="*/ 5007075 w 12192000"/>
              <a:gd name="connsiteY84" fmla="*/ 1838626 h 2237474"/>
              <a:gd name="connsiteX85" fmla="*/ 4944087 w 12192000"/>
              <a:gd name="connsiteY85" fmla="*/ 1823332 h 2237474"/>
              <a:gd name="connsiteX86" fmla="*/ 4907662 w 12192000"/>
              <a:gd name="connsiteY86" fmla="*/ 1816900 h 2237474"/>
              <a:gd name="connsiteX87" fmla="*/ 4882386 w 12192000"/>
              <a:gd name="connsiteY87" fmla="*/ 1809844 h 2237474"/>
              <a:gd name="connsiteX88" fmla="*/ 4811440 w 12192000"/>
              <a:gd name="connsiteY88" fmla="*/ 1804655 h 2237474"/>
              <a:gd name="connsiteX89" fmla="*/ 4691075 w 12192000"/>
              <a:gd name="connsiteY89" fmla="*/ 1801389 h 2237474"/>
              <a:gd name="connsiteX90" fmla="*/ 4640313 w 12192000"/>
              <a:gd name="connsiteY90" fmla="*/ 1784307 h 2237474"/>
              <a:gd name="connsiteX91" fmla="*/ 4536503 w 12192000"/>
              <a:gd name="connsiteY91" fmla="*/ 1785334 h 2237474"/>
              <a:gd name="connsiteX92" fmla="*/ 4513724 w 12192000"/>
              <a:gd name="connsiteY92" fmla="*/ 1791996 h 2237474"/>
              <a:gd name="connsiteX93" fmla="*/ 4459810 w 12192000"/>
              <a:gd name="connsiteY93" fmla="*/ 1797886 h 2237474"/>
              <a:gd name="connsiteX94" fmla="*/ 4379064 w 12192000"/>
              <a:gd name="connsiteY94" fmla="*/ 1817177 h 2237474"/>
              <a:gd name="connsiteX95" fmla="*/ 4290981 w 12192000"/>
              <a:gd name="connsiteY95" fmla="*/ 1839677 h 2237474"/>
              <a:gd name="connsiteX96" fmla="*/ 4238372 w 12192000"/>
              <a:gd name="connsiteY96" fmla="*/ 1851480 h 2237474"/>
              <a:gd name="connsiteX97" fmla="*/ 4232517 w 12192000"/>
              <a:gd name="connsiteY97" fmla="*/ 1852567 h 2237474"/>
              <a:gd name="connsiteX98" fmla="*/ 4191732 w 12192000"/>
              <a:gd name="connsiteY98" fmla="*/ 1857328 h 2237474"/>
              <a:gd name="connsiteX99" fmla="*/ 4065532 w 12192000"/>
              <a:gd name="connsiteY99" fmla="*/ 1855477 h 2237474"/>
              <a:gd name="connsiteX100" fmla="*/ 4028460 w 12192000"/>
              <a:gd name="connsiteY100" fmla="*/ 1855137 h 2237474"/>
              <a:gd name="connsiteX101" fmla="*/ 4002267 w 12192000"/>
              <a:gd name="connsiteY101" fmla="*/ 1852352 h 2237474"/>
              <a:gd name="connsiteX102" fmla="*/ 3931396 w 12192000"/>
              <a:gd name="connsiteY102" fmla="*/ 1858915 h 2237474"/>
              <a:gd name="connsiteX103" fmla="*/ 3812162 w 12192000"/>
              <a:gd name="connsiteY103" fmla="*/ 1875501 h 2237474"/>
              <a:gd name="connsiteX104" fmla="*/ 3758105 w 12192000"/>
              <a:gd name="connsiteY104" fmla="*/ 1871856 h 2237474"/>
              <a:gd name="connsiteX105" fmla="*/ 3715896 w 12192000"/>
              <a:gd name="connsiteY105" fmla="*/ 1881552 h 2237474"/>
              <a:gd name="connsiteX106" fmla="*/ 3567259 w 12192000"/>
              <a:gd name="connsiteY106" fmla="*/ 1893482 h 2237474"/>
              <a:gd name="connsiteX107" fmla="*/ 3405770 w 12192000"/>
              <a:gd name="connsiteY107" fmla="*/ 1904591 h 2237474"/>
              <a:gd name="connsiteX108" fmla="*/ 3280097 w 12192000"/>
              <a:gd name="connsiteY108" fmla="*/ 1919610 h 2237474"/>
              <a:gd name="connsiteX109" fmla="*/ 3123424 w 12192000"/>
              <a:gd name="connsiteY109" fmla="*/ 1952930 h 2237474"/>
              <a:gd name="connsiteX110" fmla="*/ 3009910 w 12192000"/>
              <a:gd name="connsiteY110" fmla="*/ 1957866 h 2237474"/>
              <a:gd name="connsiteX111" fmla="*/ 2995934 w 12192000"/>
              <a:gd name="connsiteY111" fmla="*/ 1967085 h 2237474"/>
              <a:gd name="connsiteX112" fmla="*/ 2980071 w 12192000"/>
              <a:gd name="connsiteY112" fmla="*/ 1972988 h 2237474"/>
              <a:gd name="connsiteX113" fmla="*/ 2942858 w 12192000"/>
              <a:gd name="connsiteY113" fmla="*/ 1981367 h 2237474"/>
              <a:gd name="connsiteX114" fmla="*/ 2875436 w 12192000"/>
              <a:gd name="connsiteY114" fmla="*/ 1996977 h 2237474"/>
              <a:gd name="connsiteX115" fmla="*/ 2874892 w 12192000"/>
              <a:gd name="connsiteY115" fmla="*/ 1996085 h 2237474"/>
              <a:gd name="connsiteX116" fmla="*/ 2864145 w 12192000"/>
              <a:gd name="connsiteY116" fmla="*/ 1994061 h 2237474"/>
              <a:gd name="connsiteX117" fmla="*/ 2843662 w 12192000"/>
              <a:gd name="connsiteY117" fmla="*/ 1992498 h 2237474"/>
              <a:gd name="connsiteX118" fmla="*/ 2796128 w 12192000"/>
              <a:gd name="connsiteY118" fmla="*/ 1976403 h 2237474"/>
              <a:gd name="connsiteX119" fmla="*/ 2756784 w 12192000"/>
              <a:gd name="connsiteY119" fmla="*/ 1985116 h 2237474"/>
              <a:gd name="connsiteX120" fmla="*/ 2748833 w 12192000"/>
              <a:gd name="connsiteY120" fmla="*/ 1986323 h 2237474"/>
              <a:gd name="connsiteX121" fmla="*/ 2748661 w 12192000"/>
              <a:gd name="connsiteY121" fmla="*/ 1986122 h 2237474"/>
              <a:gd name="connsiteX122" fmla="*/ 2740251 w 12192000"/>
              <a:gd name="connsiteY122" fmla="*/ 1986946 h 2237474"/>
              <a:gd name="connsiteX123" fmla="*/ 2718916 w 12192000"/>
              <a:gd name="connsiteY123" fmla="*/ 1990867 h 2237474"/>
              <a:gd name="connsiteX124" fmla="*/ 2713522 w 12192000"/>
              <a:gd name="connsiteY124" fmla="*/ 1990173 h 2237474"/>
              <a:gd name="connsiteX125" fmla="*/ 2680597 w 12192000"/>
              <a:gd name="connsiteY125" fmla="*/ 1984996 h 2237474"/>
              <a:gd name="connsiteX126" fmla="*/ 2578178 w 12192000"/>
              <a:gd name="connsiteY126" fmla="*/ 1990531 h 2237474"/>
              <a:gd name="connsiteX127" fmla="*/ 2476147 w 12192000"/>
              <a:gd name="connsiteY127" fmla="*/ 1998305 h 2237474"/>
              <a:gd name="connsiteX128" fmla="*/ 2373568 w 12192000"/>
              <a:gd name="connsiteY128" fmla="*/ 2003219 h 2237474"/>
              <a:gd name="connsiteX129" fmla="*/ 2321399 w 12192000"/>
              <a:gd name="connsiteY129" fmla="*/ 1989467 h 2237474"/>
              <a:gd name="connsiteX130" fmla="*/ 2315525 w 12192000"/>
              <a:gd name="connsiteY130" fmla="*/ 1989708 h 2237474"/>
              <a:gd name="connsiteX131" fmla="*/ 2300792 w 12192000"/>
              <a:gd name="connsiteY131" fmla="*/ 1994290 h 2237474"/>
              <a:gd name="connsiteX132" fmla="*/ 2295469 w 12192000"/>
              <a:gd name="connsiteY132" fmla="*/ 1996659 h 2237474"/>
              <a:gd name="connsiteX133" fmla="*/ 2287219 w 12192000"/>
              <a:gd name="connsiteY133" fmla="*/ 1998750 h 2237474"/>
              <a:gd name="connsiteX134" fmla="*/ 2286948 w 12192000"/>
              <a:gd name="connsiteY134" fmla="*/ 1998596 h 2237474"/>
              <a:gd name="connsiteX135" fmla="*/ 2243069 w 12192000"/>
              <a:gd name="connsiteY135" fmla="*/ 2015111 h 2237474"/>
              <a:gd name="connsiteX136" fmla="*/ 2186609 w 12192000"/>
              <a:gd name="connsiteY136" fmla="*/ 2008263 h 2237474"/>
              <a:gd name="connsiteX137" fmla="*/ 2164831 w 12192000"/>
              <a:gd name="connsiteY137" fmla="*/ 2010143 h 2237474"/>
              <a:gd name="connsiteX138" fmla="*/ 2152836 w 12192000"/>
              <a:gd name="connsiteY138" fmla="*/ 2010048 h 2237474"/>
              <a:gd name="connsiteX139" fmla="*/ 2117102 w 12192000"/>
              <a:gd name="connsiteY139" fmla="*/ 2023004 h 2237474"/>
              <a:gd name="connsiteX140" fmla="*/ 2111935 w 12192000"/>
              <a:gd name="connsiteY140" fmla="*/ 2023163 h 2237474"/>
              <a:gd name="connsiteX141" fmla="*/ 2089991 w 12192000"/>
              <a:gd name="connsiteY141" fmla="*/ 2034193 h 2237474"/>
              <a:gd name="connsiteX142" fmla="*/ 2058061 w 12192000"/>
              <a:gd name="connsiteY142" fmla="*/ 2047942 h 2237474"/>
              <a:gd name="connsiteX143" fmla="*/ 2055737 w 12192000"/>
              <a:gd name="connsiteY143" fmla="*/ 2047704 h 2237474"/>
              <a:gd name="connsiteX144" fmla="*/ 2042244 w 12192000"/>
              <a:gd name="connsiteY144" fmla="*/ 2055560 h 2237474"/>
              <a:gd name="connsiteX145" fmla="*/ 1976224 w 12192000"/>
              <a:gd name="connsiteY145" fmla="*/ 2074257 h 2237474"/>
              <a:gd name="connsiteX146" fmla="*/ 1877728 w 12192000"/>
              <a:gd name="connsiteY146" fmla="*/ 2101004 h 2237474"/>
              <a:gd name="connsiteX147" fmla="*/ 1759056 w 12192000"/>
              <a:gd name="connsiteY147" fmla="*/ 2125608 h 2237474"/>
              <a:gd name="connsiteX148" fmla="*/ 1637948 w 12192000"/>
              <a:gd name="connsiteY148" fmla="*/ 2172597 h 2237474"/>
              <a:gd name="connsiteX149" fmla="*/ 1434549 w 12192000"/>
              <a:gd name="connsiteY149" fmla="*/ 2234522 h 2237474"/>
              <a:gd name="connsiteX150" fmla="*/ 1398481 w 12192000"/>
              <a:gd name="connsiteY150" fmla="*/ 2237074 h 2237474"/>
              <a:gd name="connsiteX151" fmla="*/ 1398407 w 12192000"/>
              <a:gd name="connsiteY151" fmla="*/ 2237095 h 2237474"/>
              <a:gd name="connsiteX152" fmla="*/ 1370962 w 12192000"/>
              <a:gd name="connsiteY152" fmla="*/ 2237474 h 2237474"/>
              <a:gd name="connsiteX153" fmla="*/ 1356367 w 12192000"/>
              <a:gd name="connsiteY153" fmla="*/ 2235089 h 2237474"/>
              <a:gd name="connsiteX154" fmla="*/ 1324828 w 12192000"/>
              <a:gd name="connsiteY154" fmla="*/ 2231968 h 2237474"/>
              <a:gd name="connsiteX155" fmla="*/ 1297744 w 12192000"/>
              <a:gd name="connsiteY155" fmla="*/ 2235849 h 2237474"/>
              <a:gd name="connsiteX156" fmla="*/ 1286236 w 12192000"/>
              <a:gd name="connsiteY156" fmla="*/ 2233135 h 2237474"/>
              <a:gd name="connsiteX157" fmla="*/ 1283504 w 12192000"/>
              <a:gd name="connsiteY157" fmla="*/ 2233797 h 2237474"/>
              <a:gd name="connsiteX158" fmla="*/ 1279765 w 12192000"/>
              <a:gd name="connsiteY158" fmla="*/ 2229639 h 2237474"/>
              <a:gd name="connsiteX159" fmla="*/ 1195347 w 12192000"/>
              <a:gd name="connsiteY159" fmla="*/ 2212354 h 2237474"/>
              <a:gd name="connsiteX160" fmla="*/ 970251 w 12192000"/>
              <a:gd name="connsiteY160" fmla="*/ 2221029 h 2237474"/>
              <a:gd name="connsiteX161" fmla="*/ 812914 w 12192000"/>
              <a:gd name="connsiteY161" fmla="*/ 2202752 h 2237474"/>
              <a:gd name="connsiteX162" fmla="*/ 800195 w 12192000"/>
              <a:gd name="connsiteY162" fmla="*/ 2209407 h 2237474"/>
              <a:gd name="connsiteX163" fmla="*/ 784978 w 12192000"/>
              <a:gd name="connsiteY163" fmla="*/ 2212360 h 2237474"/>
              <a:gd name="connsiteX164" fmla="*/ 681987 w 12192000"/>
              <a:gd name="connsiteY164" fmla="*/ 2216757 h 2237474"/>
              <a:gd name="connsiteX165" fmla="*/ 669923 w 12192000"/>
              <a:gd name="connsiteY165" fmla="*/ 2211682 h 2237474"/>
              <a:gd name="connsiteX166" fmla="*/ 648680 w 12192000"/>
              <a:gd name="connsiteY166" fmla="*/ 2206229 h 2237474"/>
              <a:gd name="connsiteX167" fmla="*/ 597225 w 12192000"/>
              <a:gd name="connsiteY167" fmla="*/ 2180999 h 2237474"/>
              <a:gd name="connsiteX168" fmla="*/ 558449 w 12192000"/>
              <a:gd name="connsiteY168" fmla="*/ 2182346 h 2237474"/>
              <a:gd name="connsiteX169" fmla="*/ 550517 w 12192000"/>
              <a:gd name="connsiteY169" fmla="*/ 2182060 h 2237474"/>
              <a:gd name="connsiteX170" fmla="*/ 550309 w 12192000"/>
              <a:gd name="connsiteY170" fmla="*/ 2181825 h 2237474"/>
              <a:gd name="connsiteX171" fmla="*/ 541836 w 12192000"/>
              <a:gd name="connsiteY171" fmla="*/ 2181063 h 2237474"/>
              <a:gd name="connsiteX172" fmla="*/ 536057 w 12192000"/>
              <a:gd name="connsiteY172" fmla="*/ 2181537 h 2237474"/>
              <a:gd name="connsiteX173" fmla="*/ 520671 w 12192000"/>
              <a:gd name="connsiteY173" fmla="*/ 2180980 h 2237474"/>
              <a:gd name="connsiteX174" fmla="*/ 515024 w 12192000"/>
              <a:gd name="connsiteY174" fmla="*/ 2179258 h 2237474"/>
              <a:gd name="connsiteX175" fmla="*/ 512278 w 12192000"/>
              <a:gd name="connsiteY175" fmla="*/ 2176369 h 2237474"/>
              <a:gd name="connsiteX176" fmla="*/ 480419 w 12192000"/>
              <a:gd name="connsiteY176" fmla="*/ 2167807 h 2237474"/>
              <a:gd name="connsiteX177" fmla="*/ 413835 w 12192000"/>
              <a:gd name="connsiteY177" fmla="*/ 2156783 h 2237474"/>
              <a:gd name="connsiteX178" fmla="*/ 376513 w 12192000"/>
              <a:gd name="connsiteY178" fmla="*/ 2154014 h 2237474"/>
              <a:gd name="connsiteX179" fmla="*/ 273386 w 12192000"/>
              <a:gd name="connsiteY179" fmla="*/ 2142551 h 2237474"/>
              <a:gd name="connsiteX180" fmla="*/ 169207 w 12192000"/>
              <a:gd name="connsiteY180" fmla="*/ 2128100 h 2237474"/>
              <a:gd name="connsiteX181" fmla="*/ 93149 w 12192000"/>
              <a:gd name="connsiteY181" fmla="*/ 2105324 h 2237474"/>
              <a:gd name="connsiteX182" fmla="*/ 88109 w 12192000"/>
              <a:gd name="connsiteY182" fmla="*/ 2106704 h 2237474"/>
              <a:gd name="connsiteX183" fmla="*/ 80022 w 12192000"/>
              <a:gd name="connsiteY183" fmla="*/ 2107254 h 2237474"/>
              <a:gd name="connsiteX184" fmla="*/ 79717 w 12192000"/>
              <a:gd name="connsiteY184" fmla="*/ 2107046 h 2237474"/>
              <a:gd name="connsiteX185" fmla="*/ 72352 w 12192000"/>
              <a:gd name="connsiteY185" fmla="*/ 2107991 h 2237474"/>
              <a:gd name="connsiteX186" fmla="*/ 37645 w 12192000"/>
              <a:gd name="connsiteY186" fmla="*/ 2115401 h 2237474"/>
              <a:gd name="connsiteX187" fmla="*/ 4572 w 12192000"/>
              <a:gd name="connsiteY187" fmla="*/ 2111091 h 2237474"/>
              <a:gd name="connsiteX188" fmla="*/ 0 w 12192000"/>
              <a:gd name="connsiteY188" fmla="*/ 2110468 h 2237474"/>
              <a:gd name="connsiteX189" fmla="*/ 0 w 12192000"/>
              <a:gd name="connsiteY18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60755 w 12192000"/>
              <a:gd name="connsiteY40" fmla="*/ 1203427 h 2237474"/>
              <a:gd name="connsiteX41" fmla="*/ 8419755 w 12192000"/>
              <a:gd name="connsiteY41" fmla="*/ 1216260 h 2237474"/>
              <a:gd name="connsiteX42" fmla="*/ 8411626 w 12192000"/>
              <a:gd name="connsiteY42" fmla="*/ 1214397 h 2237474"/>
              <a:gd name="connsiteX43" fmla="*/ 8363469 w 12192000"/>
              <a:gd name="connsiteY43" fmla="*/ 1246658 h 2237474"/>
              <a:gd name="connsiteX44" fmla="*/ 8275497 w 12192000"/>
              <a:gd name="connsiteY44" fmla="*/ 1264396 h 2237474"/>
              <a:gd name="connsiteX45" fmla="*/ 8206287 w 12192000"/>
              <a:gd name="connsiteY45" fmla="*/ 1273060 h 2237474"/>
              <a:gd name="connsiteX46" fmla="*/ 8139997 w 12192000"/>
              <a:gd name="connsiteY46" fmla="*/ 1282713 h 2237474"/>
              <a:gd name="connsiteX47" fmla="*/ 8074238 w 12192000"/>
              <a:gd name="connsiteY47" fmla="*/ 1301895 h 2237474"/>
              <a:gd name="connsiteX48" fmla="*/ 7942099 w 12192000"/>
              <a:gd name="connsiteY48" fmla="*/ 1336332 h 2237474"/>
              <a:gd name="connsiteX49" fmla="*/ 7902328 w 12192000"/>
              <a:gd name="connsiteY49" fmla="*/ 1345865 h 2237474"/>
              <a:gd name="connsiteX50" fmla="*/ 7840612 w 12192000"/>
              <a:gd name="connsiteY50" fmla="*/ 1369373 h 2237474"/>
              <a:gd name="connsiteX51" fmla="*/ 7786819 w 12192000"/>
              <a:gd name="connsiteY51" fmla="*/ 1378970 h 2237474"/>
              <a:gd name="connsiteX52" fmla="*/ 7548172 w 12192000"/>
              <a:gd name="connsiteY52" fmla="*/ 1417460 h 2237474"/>
              <a:gd name="connsiteX53" fmla="*/ 7483437 w 12192000"/>
              <a:gd name="connsiteY53" fmla="*/ 1478152 h 2237474"/>
              <a:gd name="connsiteX54" fmla="*/ 7377870 w 12192000"/>
              <a:gd name="connsiteY54" fmla="*/ 1523319 h 2237474"/>
              <a:gd name="connsiteX55" fmla="*/ 7230737 w 12192000"/>
              <a:gd name="connsiteY55" fmla="*/ 1562633 h 2237474"/>
              <a:gd name="connsiteX56" fmla="*/ 7224458 w 12192000"/>
              <a:gd name="connsiteY56" fmla="*/ 1573008 h 2237474"/>
              <a:gd name="connsiteX57" fmla="*/ 7183121 w 12192000"/>
              <a:gd name="connsiteY57" fmla="*/ 1595162 h 2237474"/>
              <a:gd name="connsiteX58" fmla="*/ 7164601 w 12192000"/>
              <a:gd name="connsiteY58" fmla="*/ 1606490 h 2237474"/>
              <a:gd name="connsiteX59" fmla="*/ 7031309 w 12192000"/>
              <a:gd name="connsiteY59" fmla="*/ 1619451 h 2237474"/>
              <a:gd name="connsiteX60" fmla="*/ 6900177 w 12192000"/>
              <a:gd name="connsiteY60" fmla="*/ 1636016 h 2237474"/>
              <a:gd name="connsiteX61" fmla="*/ 6795372 w 12192000"/>
              <a:gd name="connsiteY61" fmla="*/ 1644845 h 2237474"/>
              <a:gd name="connsiteX62" fmla="*/ 6692251 w 12192000"/>
              <a:gd name="connsiteY62" fmla="*/ 1656357 h 2237474"/>
              <a:gd name="connsiteX63" fmla="*/ 6655235 w 12192000"/>
              <a:gd name="connsiteY63" fmla="*/ 1661869 h 2237474"/>
              <a:gd name="connsiteX64" fmla="*/ 6554894 w 12192000"/>
              <a:gd name="connsiteY64" fmla="*/ 1664428 h 2237474"/>
              <a:gd name="connsiteX65" fmla="*/ 6516595 w 12192000"/>
              <a:gd name="connsiteY65" fmla="*/ 1667475 h 2237474"/>
              <a:gd name="connsiteX66" fmla="*/ 6508541 w 12192000"/>
              <a:gd name="connsiteY66" fmla="*/ 1668757 h 2237474"/>
              <a:gd name="connsiteX67" fmla="*/ 6471012 w 12192000"/>
              <a:gd name="connsiteY67" fmla="*/ 1678604 h 2237474"/>
              <a:gd name="connsiteX68" fmla="*/ 6364035 w 12192000"/>
              <a:gd name="connsiteY68" fmla="*/ 1667683 h 2237474"/>
              <a:gd name="connsiteX69" fmla="*/ 6280959 w 12192000"/>
              <a:gd name="connsiteY69" fmla="*/ 1689329 h 2237474"/>
              <a:gd name="connsiteX70" fmla="*/ 6243319 w 12192000"/>
              <a:gd name="connsiteY70" fmla="*/ 1695560 h 2237474"/>
              <a:gd name="connsiteX71" fmla="*/ 6098321 w 12192000"/>
              <a:gd name="connsiteY71" fmla="*/ 1721646 h 2237474"/>
              <a:gd name="connsiteX72" fmla="*/ 5880652 w 12192000"/>
              <a:gd name="connsiteY72" fmla="*/ 1779643 h 2237474"/>
              <a:gd name="connsiteX73" fmla="*/ 5785959 w 12192000"/>
              <a:gd name="connsiteY73" fmla="*/ 1775307 h 2237474"/>
              <a:gd name="connsiteX74" fmla="*/ 5643534 w 12192000"/>
              <a:gd name="connsiteY74" fmla="*/ 1802919 h 2237474"/>
              <a:gd name="connsiteX75" fmla="*/ 5518799 w 12192000"/>
              <a:gd name="connsiteY75" fmla="*/ 1818312 h 2237474"/>
              <a:gd name="connsiteX76" fmla="*/ 5505014 w 12192000"/>
              <a:gd name="connsiteY76" fmla="*/ 1819259 h 2237474"/>
              <a:gd name="connsiteX77" fmla="*/ 5453307 w 12192000"/>
              <a:gd name="connsiteY77" fmla="*/ 1815450 h 2237474"/>
              <a:gd name="connsiteX78" fmla="*/ 5221533 w 12192000"/>
              <a:gd name="connsiteY78" fmla="*/ 1846950 h 2237474"/>
              <a:gd name="connsiteX79" fmla="*/ 5149802 w 12192000"/>
              <a:gd name="connsiteY79" fmla="*/ 1844846 h 2237474"/>
              <a:gd name="connsiteX80" fmla="*/ 5114927 w 12192000"/>
              <a:gd name="connsiteY80" fmla="*/ 1847827 h 2237474"/>
              <a:gd name="connsiteX81" fmla="*/ 5108970 w 12192000"/>
              <a:gd name="connsiteY81" fmla="*/ 1847935 h 2237474"/>
              <a:gd name="connsiteX82" fmla="*/ 5067961 w 12192000"/>
              <a:gd name="connsiteY82" fmla="*/ 1845917 h 2237474"/>
              <a:gd name="connsiteX83" fmla="*/ 5007075 w 12192000"/>
              <a:gd name="connsiteY83" fmla="*/ 1838626 h 2237474"/>
              <a:gd name="connsiteX84" fmla="*/ 4944087 w 12192000"/>
              <a:gd name="connsiteY84" fmla="*/ 1823332 h 2237474"/>
              <a:gd name="connsiteX85" fmla="*/ 4907662 w 12192000"/>
              <a:gd name="connsiteY85" fmla="*/ 1816900 h 2237474"/>
              <a:gd name="connsiteX86" fmla="*/ 4882386 w 12192000"/>
              <a:gd name="connsiteY86" fmla="*/ 1809844 h 2237474"/>
              <a:gd name="connsiteX87" fmla="*/ 4811440 w 12192000"/>
              <a:gd name="connsiteY87" fmla="*/ 1804655 h 2237474"/>
              <a:gd name="connsiteX88" fmla="*/ 4691075 w 12192000"/>
              <a:gd name="connsiteY88" fmla="*/ 1801389 h 2237474"/>
              <a:gd name="connsiteX89" fmla="*/ 4640313 w 12192000"/>
              <a:gd name="connsiteY89" fmla="*/ 1784307 h 2237474"/>
              <a:gd name="connsiteX90" fmla="*/ 4536503 w 12192000"/>
              <a:gd name="connsiteY90" fmla="*/ 1785334 h 2237474"/>
              <a:gd name="connsiteX91" fmla="*/ 4513724 w 12192000"/>
              <a:gd name="connsiteY91" fmla="*/ 1791996 h 2237474"/>
              <a:gd name="connsiteX92" fmla="*/ 4459810 w 12192000"/>
              <a:gd name="connsiteY92" fmla="*/ 1797886 h 2237474"/>
              <a:gd name="connsiteX93" fmla="*/ 4379064 w 12192000"/>
              <a:gd name="connsiteY93" fmla="*/ 1817177 h 2237474"/>
              <a:gd name="connsiteX94" fmla="*/ 4290981 w 12192000"/>
              <a:gd name="connsiteY94" fmla="*/ 1839677 h 2237474"/>
              <a:gd name="connsiteX95" fmla="*/ 4238372 w 12192000"/>
              <a:gd name="connsiteY95" fmla="*/ 1851480 h 2237474"/>
              <a:gd name="connsiteX96" fmla="*/ 4232517 w 12192000"/>
              <a:gd name="connsiteY96" fmla="*/ 1852567 h 2237474"/>
              <a:gd name="connsiteX97" fmla="*/ 4191732 w 12192000"/>
              <a:gd name="connsiteY97" fmla="*/ 1857328 h 2237474"/>
              <a:gd name="connsiteX98" fmla="*/ 4065532 w 12192000"/>
              <a:gd name="connsiteY98" fmla="*/ 1855477 h 2237474"/>
              <a:gd name="connsiteX99" fmla="*/ 4028460 w 12192000"/>
              <a:gd name="connsiteY99" fmla="*/ 1855137 h 2237474"/>
              <a:gd name="connsiteX100" fmla="*/ 4002267 w 12192000"/>
              <a:gd name="connsiteY100" fmla="*/ 1852352 h 2237474"/>
              <a:gd name="connsiteX101" fmla="*/ 3931396 w 12192000"/>
              <a:gd name="connsiteY101" fmla="*/ 1858915 h 2237474"/>
              <a:gd name="connsiteX102" fmla="*/ 3812162 w 12192000"/>
              <a:gd name="connsiteY102" fmla="*/ 1875501 h 2237474"/>
              <a:gd name="connsiteX103" fmla="*/ 3758105 w 12192000"/>
              <a:gd name="connsiteY103" fmla="*/ 1871856 h 2237474"/>
              <a:gd name="connsiteX104" fmla="*/ 3715896 w 12192000"/>
              <a:gd name="connsiteY104" fmla="*/ 1881552 h 2237474"/>
              <a:gd name="connsiteX105" fmla="*/ 3567259 w 12192000"/>
              <a:gd name="connsiteY105" fmla="*/ 1893482 h 2237474"/>
              <a:gd name="connsiteX106" fmla="*/ 3405770 w 12192000"/>
              <a:gd name="connsiteY106" fmla="*/ 1904591 h 2237474"/>
              <a:gd name="connsiteX107" fmla="*/ 3280097 w 12192000"/>
              <a:gd name="connsiteY107" fmla="*/ 1919610 h 2237474"/>
              <a:gd name="connsiteX108" fmla="*/ 3123424 w 12192000"/>
              <a:gd name="connsiteY108" fmla="*/ 1952930 h 2237474"/>
              <a:gd name="connsiteX109" fmla="*/ 3009910 w 12192000"/>
              <a:gd name="connsiteY109" fmla="*/ 1957866 h 2237474"/>
              <a:gd name="connsiteX110" fmla="*/ 2995934 w 12192000"/>
              <a:gd name="connsiteY110" fmla="*/ 1967085 h 2237474"/>
              <a:gd name="connsiteX111" fmla="*/ 2980071 w 12192000"/>
              <a:gd name="connsiteY111" fmla="*/ 1972988 h 2237474"/>
              <a:gd name="connsiteX112" fmla="*/ 2942858 w 12192000"/>
              <a:gd name="connsiteY112" fmla="*/ 1981367 h 2237474"/>
              <a:gd name="connsiteX113" fmla="*/ 2875436 w 12192000"/>
              <a:gd name="connsiteY113" fmla="*/ 1996977 h 2237474"/>
              <a:gd name="connsiteX114" fmla="*/ 2874892 w 12192000"/>
              <a:gd name="connsiteY114" fmla="*/ 1996085 h 2237474"/>
              <a:gd name="connsiteX115" fmla="*/ 2864145 w 12192000"/>
              <a:gd name="connsiteY115" fmla="*/ 1994061 h 2237474"/>
              <a:gd name="connsiteX116" fmla="*/ 2843662 w 12192000"/>
              <a:gd name="connsiteY116" fmla="*/ 1992498 h 2237474"/>
              <a:gd name="connsiteX117" fmla="*/ 2796128 w 12192000"/>
              <a:gd name="connsiteY117" fmla="*/ 1976403 h 2237474"/>
              <a:gd name="connsiteX118" fmla="*/ 2756784 w 12192000"/>
              <a:gd name="connsiteY118" fmla="*/ 1985116 h 2237474"/>
              <a:gd name="connsiteX119" fmla="*/ 2748833 w 12192000"/>
              <a:gd name="connsiteY119" fmla="*/ 1986323 h 2237474"/>
              <a:gd name="connsiteX120" fmla="*/ 2748661 w 12192000"/>
              <a:gd name="connsiteY120" fmla="*/ 1986122 h 2237474"/>
              <a:gd name="connsiteX121" fmla="*/ 2740251 w 12192000"/>
              <a:gd name="connsiteY121" fmla="*/ 1986946 h 2237474"/>
              <a:gd name="connsiteX122" fmla="*/ 2718916 w 12192000"/>
              <a:gd name="connsiteY122" fmla="*/ 1990867 h 2237474"/>
              <a:gd name="connsiteX123" fmla="*/ 2713522 w 12192000"/>
              <a:gd name="connsiteY123" fmla="*/ 1990173 h 2237474"/>
              <a:gd name="connsiteX124" fmla="*/ 2680597 w 12192000"/>
              <a:gd name="connsiteY124" fmla="*/ 1984996 h 2237474"/>
              <a:gd name="connsiteX125" fmla="*/ 2578178 w 12192000"/>
              <a:gd name="connsiteY125" fmla="*/ 1990531 h 2237474"/>
              <a:gd name="connsiteX126" fmla="*/ 2476147 w 12192000"/>
              <a:gd name="connsiteY126" fmla="*/ 1998305 h 2237474"/>
              <a:gd name="connsiteX127" fmla="*/ 2373568 w 12192000"/>
              <a:gd name="connsiteY127" fmla="*/ 2003219 h 2237474"/>
              <a:gd name="connsiteX128" fmla="*/ 2321399 w 12192000"/>
              <a:gd name="connsiteY128" fmla="*/ 1989467 h 2237474"/>
              <a:gd name="connsiteX129" fmla="*/ 2315525 w 12192000"/>
              <a:gd name="connsiteY129" fmla="*/ 1989708 h 2237474"/>
              <a:gd name="connsiteX130" fmla="*/ 2300792 w 12192000"/>
              <a:gd name="connsiteY130" fmla="*/ 1994290 h 2237474"/>
              <a:gd name="connsiteX131" fmla="*/ 2295469 w 12192000"/>
              <a:gd name="connsiteY131" fmla="*/ 1996659 h 2237474"/>
              <a:gd name="connsiteX132" fmla="*/ 2287219 w 12192000"/>
              <a:gd name="connsiteY132" fmla="*/ 1998750 h 2237474"/>
              <a:gd name="connsiteX133" fmla="*/ 2286948 w 12192000"/>
              <a:gd name="connsiteY133" fmla="*/ 1998596 h 2237474"/>
              <a:gd name="connsiteX134" fmla="*/ 2243069 w 12192000"/>
              <a:gd name="connsiteY134" fmla="*/ 2015111 h 2237474"/>
              <a:gd name="connsiteX135" fmla="*/ 2186609 w 12192000"/>
              <a:gd name="connsiteY135" fmla="*/ 2008263 h 2237474"/>
              <a:gd name="connsiteX136" fmla="*/ 2164831 w 12192000"/>
              <a:gd name="connsiteY136" fmla="*/ 2010143 h 2237474"/>
              <a:gd name="connsiteX137" fmla="*/ 2152836 w 12192000"/>
              <a:gd name="connsiteY137" fmla="*/ 2010048 h 2237474"/>
              <a:gd name="connsiteX138" fmla="*/ 2117102 w 12192000"/>
              <a:gd name="connsiteY138" fmla="*/ 2023004 h 2237474"/>
              <a:gd name="connsiteX139" fmla="*/ 2111935 w 12192000"/>
              <a:gd name="connsiteY139" fmla="*/ 2023163 h 2237474"/>
              <a:gd name="connsiteX140" fmla="*/ 2089991 w 12192000"/>
              <a:gd name="connsiteY140" fmla="*/ 2034193 h 2237474"/>
              <a:gd name="connsiteX141" fmla="*/ 2058061 w 12192000"/>
              <a:gd name="connsiteY141" fmla="*/ 2047942 h 2237474"/>
              <a:gd name="connsiteX142" fmla="*/ 2055737 w 12192000"/>
              <a:gd name="connsiteY142" fmla="*/ 2047704 h 2237474"/>
              <a:gd name="connsiteX143" fmla="*/ 2042244 w 12192000"/>
              <a:gd name="connsiteY143" fmla="*/ 2055560 h 2237474"/>
              <a:gd name="connsiteX144" fmla="*/ 1976224 w 12192000"/>
              <a:gd name="connsiteY144" fmla="*/ 2074257 h 2237474"/>
              <a:gd name="connsiteX145" fmla="*/ 1877728 w 12192000"/>
              <a:gd name="connsiteY145" fmla="*/ 2101004 h 2237474"/>
              <a:gd name="connsiteX146" fmla="*/ 1759056 w 12192000"/>
              <a:gd name="connsiteY146" fmla="*/ 2125608 h 2237474"/>
              <a:gd name="connsiteX147" fmla="*/ 1637948 w 12192000"/>
              <a:gd name="connsiteY147" fmla="*/ 2172597 h 2237474"/>
              <a:gd name="connsiteX148" fmla="*/ 1434549 w 12192000"/>
              <a:gd name="connsiteY148" fmla="*/ 2234522 h 2237474"/>
              <a:gd name="connsiteX149" fmla="*/ 1398481 w 12192000"/>
              <a:gd name="connsiteY149" fmla="*/ 2237074 h 2237474"/>
              <a:gd name="connsiteX150" fmla="*/ 1398407 w 12192000"/>
              <a:gd name="connsiteY150" fmla="*/ 2237095 h 2237474"/>
              <a:gd name="connsiteX151" fmla="*/ 1370962 w 12192000"/>
              <a:gd name="connsiteY151" fmla="*/ 2237474 h 2237474"/>
              <a:gd name="connsiteX152" fmla="*/ 1356367 w 12192000"/>
              <a:gd name="connsiteY152" fmla="*/ 2235089 h 2237474"/>
              <a:gd name="connsiteX153" fmla="*/ 1324828 w 12192000"/>
              <a:gd name="connsiteY153" fmla="*/ 2231968 h 2237474"/>
              <a:gd name="connsiteX154" fmla="*/ 1297744 w 12192000"/>
              <a:gd name="connsiteY154" fmla="*/ 2235849 h 2237474"/>
              <a:gd name="connsiteX155" fmla="*/ 1286236 w 12192000"/>
              <a:gd name="connsiteY155" fmla="*/ 2233135 h 2237474"/>
              <a:gd name="connsiteX156" fmla="*/ 1283504 w 12192000"/>
              <a:gd name="connsiteY156" fmla="*/ 2233797 h 2237474"/>
              <a:gd name="connsiteX157" fmla="*/ 1279765 w 12192000"/>
              <a:gd name="connsiteY157" fmla="*/ 2229639 h 2237474"/>
              <a:gd name="connsiteX158" fmla="*/ 1195347 w 12192000"/>
              <a:gd name="connsiteY158" fmla="*/ 2212354 h 2237474"/>
              <a:gd name="connsiteX159" fmla="*/ 970251 w 12192000"/>
              <a:gd name="connsiteY159" fmla="*/ 2221029 h 2237474"/>
              <a:gd name="connsiteX160" fmla="*/ 812914 w 12192000"/>
              <a:gd name="connsiteY160" fmla="*/ 2202752 h 2237474"/>
              <a:gd name="connsiteX161" fmla="*/ 800195 w 12192000"/>
              <a:gd name="connsiteY161" fmla="*/ 2209407 h 2237474"/>
              <a:gd name="connsiteX162" fmla="*/ 784978 w 12192000"/>
              <a:gd name="connsiteY162" fmla="*/ 2212360 h 2237474"/>
              <a:gd name="connsiteX163" fmla="*/ 681987 w 12192000"/>
              <a:gd name="connsiteY163" fmla="*/ 2216757 h 2237474"/>
              <a:gd name="connsiteX164" fmla="*/ 669923 w 12192000"/>
              <a:gd name="connsiteY164" fmla="*/ 2211682 h 2237474"/>
              <a:gd name="connsiteX165" fmla="*/ 648680 w 12192000"/>
              <a:gd name="connsiteY165" fmla="*/ 2206229 h 2237474"/>
              <a:gd name="connsiteX166" fmla="*/ 597225 w 12192000"/>
              <a:gd name="connsiteY166" fmla="*/ 2180999 h 2237474"/>
              <a:gd name="connsiteX167" fmla="*/ 558449 w 12192000"/>
              <a:gd name="connsiteY167" fmla="*/ 2182346 h 2237474"/>
              <a:gd name="connsiteX168" fmla="*/ 550517 w 12192000"/>
              <a:gd name="connsiteY168" fmla="*/ 2182060 h 2237474"/>
              <a:gd name="connsiteX169" fmla="*/ 550309 w 12192000"/>
              <a:gd name="connsiteY169" fmla="*/ 2181825 h 2237474"/>
              <a:gd name="connsiteX170" fmla="*/ 541836 w 12192000"/>
              <a:gd name="connsiteY170" fmla="*/ 2181063 h 2237474"/>
              <a:gd name="connsiteX171" fmla="*/ 536057 w 12192000"/>
              <a:gd name="connsiteY171" fmla="*/ 2181537 h 2237474"/>
              <a:gd name="connsiteX172" fmla="*/ 520671 w 12192000"/>
              <a:gd name="connsiteY172" fmla="*/ 2180980 h 2237474"/>
              <a:gd name="connsiteX173" fmla="*/ 515024 w 12192000"/>
              <a:gd name="connsiteY173" fmla="*/ 2179258 h 2237474"/>
              <a:gd name="connsiteX174" fmla="*/ 512278 w 12192000"/>
              <a:gd name="connsiteY174" fmla="*/ 2176369 h 2237474"/>
              <a:gd name="connsiteX175" fmla="*/ 480419 w 12192000"/>
              <a:gd name="connsiteY175" fmla="*/ 2167807 h 2237474"/>
              <a:gd name="connsiteX176" fmla="*/ 413835 w 12192000"/>
              <a:gd name="connsiteY176" fmla="*/ 2156783 h 2237474"/>
              <a:gd name="connsiteX177" fmla="*/ 376513 w 12192000"/>
              <a:gd name="connsiteY177" fmla="*/ 2154014 h 2237474"/>
              <a:gd name="connsiteX178" fmla="*/ 273386 w 12192000"/>
              <a:gd name="connsiteY178" fmla="*/ 2142551 h 2237474"/>
              <a:gd name="connsiteX179" fmla="*/ 169207 w 12192000"/>
              <a:gd name="connsiteY179" fmla="*/ 2128100 h 2237474"/>
              <a:gd name="connsiteX180" fmla="*/ 93149 w 12192000"/>
              <a:gd name="connsiteY180" fmla="*/ 2105324 h 2237474"/>
              <a:gd name="connsiteX181" fmla="*/ 88109 w 12192000"/>
              <a:gd name="connsiteY181" fmla="*/ 2106704 h 2237474"/>
              <a:gd name="connsiteX182" fmla="*/ 80022 w 12192000"/>
              <a:gd name="connsiteY182" fmla="*/ 2107254 h 2237474"/>
              <a:gd name="connsiteX183" fmla="*/ 79717 w 12192000"/>
              <a:gd name="connsiteY183" fmla="*/ 2107046 h 2237474"/>
              <a:gd name="connsiteX184" fmla="*/ 72352 w 12192000"/>
              <a:gd name="connsiteY184" fmla="*/ 2107991 h 2237474"/>
              <a:gd name="connsiteX185" fmla="*/ 37645 w 12192000"/>
              <a:gd name="connsiteY185" fmla="*/ 2115401 h 2237474"/>
              <a:gd name="connsiteX186" fmla="*/ 4572 w 12192000"/>
              <a:gd name="connsiteY186" fmla="*/ 2111091 h 2237474"/>
              <a:gd name="connsiteX187" fmla="*/ 0 w 12192000"/>
              <a:gd name="connsiteY187" fmla="*/ 2110468 h 2237474"/>
              <a:gd name="connsiteX188" fmla="*/ 0 w 12192000"/>
              <a:gd name="connsiteY18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80071 w 12192000"/>
              <a:gd name="connsiteY110" fmla="*/ 1972988 h 2237474"/>
              <a:gd name="connsiteX111" fmla="*/ 2942858 w 12192000"/>
              <a:gd name="connsiteY111" fmla="*/ 1981367 h 2237474"/>
              <a:gd name="connsiteX112" fmla="*/ 2875436 w 12192000"/>
              <a:gd name="connsiteY112" fmla="*/ 1996977 h 2237474"/>
              <a:gd name="connsiteX113" fmla="*/ 2874892 w 12192000"/>
              <a:gd name="connsiteY113" fmla="*/ 1996085 h 2237474"/>
              <a:gd name="connsiteX114" fmla="*/ 2864145 w 12192000"/>
              <a:gd name="connsiteY114" fmla="*/ 1994061 h 2237474"/>
              <a:gd name="connsiteX115" fmla="*/ 2843662 w 12192000"/>
              <a:gd name="connsiteY115" fmla="*/ 1992498 h 2237474"/>
              <a:gd name="connsiteX116" fmla="*/ 2796128 w 12192000"/>
              <a:gd name="connsiteY116" fmla="*/ 1976403 h 2237474"/>
              <a:gd name="connsiteX117" fmla="*/ 2756784 w 12192000"/>
              <a:gd name="connsiteY117" fmla="*/ 1985116 h 2237474"/>
              <a:gd name="connsiteX118" fmla="*/ 2748833 w 12192000"/>
              <a:gd name="connsiteY118" fmla="*/ 1986323 h 2237474"/>
              <a:gd name="connsiteX119" fmla="*/ 2748661 w 12192000"/>
              <a:gd name="connsiteY119" fmla="*/ 1986122 h 2237474"/>
              <a:gd name="connsiteX120" fmla="*/ 2740251 w 12192000"/>
              <a:gd name="connsiteY120" fmla="*/ 1986946 h 2237474"/>
              <a:gd name="connsiteX121" fmla="*/ 2718916 w 12192000"/>
              <a:gd name="connsiteY121" fmla="*/ 1990867 h 2237474"/>
              <a:gd name="connsiteX122" fmla="*/ 2713522 w 12192000"/>
              <a:gd name="connsiteY122" fmla="*/ 1990173 h 2237474"/>
              <a:gd name="connsiteX123" fmla="*/ 2680597 w 12192000"/>
              <a:gd name="connsiteY123" fmla="*/ 1984996 h 2237474"/>
              <a:gd name="connsiteX124" fmla="*/ 2578178 w 12192000"/>
              <a:gd name="connsiteY124" fmla="*/ 1990531 h 2237474"/>
              <a:gd name="connsiteX125" fmla="*/ 2476147 w 12192000"/>
              <a:gd name="connsiteY125" fmla="*/ 1998305 h 2237474"/>
              <a:gd name="connsiteX126" fmla="*/ 2373568 w 12192000"/>
              <a:gd name="connsiteY126" fmla="*/ 2003219 h 2237474"/>
              <a:gd name="connsiteX127" fmla="*/ 2321399 w 12192000"/>
              <a:gd name="connsiteY127" fmla="*/ 1989467 h 2237474"/>
              <a:gd name="connsiteX128" fmla="*/ 2315525 w 12192000"/>
              <a:gd name="connsiteY128" fmla="*/ 1989708 h 2237474"/>
              <a:gd name="connsiteX129" fmla="*/ 2300792 w 12192000"/>
              <a:gd name="connsiteY129" fmla="*/ 1994290 h 2237474"/>
              <a:gd name="connsiteX130" fmla="*/ 2295469 w 12192000"/>
              <a:gd name="connsiteY130" fmla="*/ 1996659 h 2237474"/>
              <a:gd name="connsiteX131" fmla="*/ 2287219 w 12192000"/>
              <a:gd name="connsiteY131" fmla="*/ 1998750 h 2237474"/>
              <a:gd name="connsiteX132" fmla="*/ 2286948 w 12192000"/>
              <a:gd name="connsiteY132" fmla="*/ 1998596 h 2237474"/>
              <a:gd name="connsiteX133" fmla="*/ 2243069 w 12192000"/>
              <a:gd name="connsiteY133" fmla="*/ 2015111 h 2237474"/>
              <a:gd name="connsiteX134" fmla="*/ 2186609 w 12192000"/>
              <a:gd name="connsiteY134" fmla="*/ 2008263 h 2237474"/>
              <a:gd name="connsiteX135" fmla="*/ 2164831 w 12192000"/>
              <a:gd name="connsiteY135" fmla="*/ 2010143 h 2237474"/>
              <a:gd name="connsiteX136" fmla="*/ 2152836 w 12192000"/>
              <a:gd name="connsiteY136" fmla="*/ 2010048 h 2237474"/>
              <a:gd name="connsiteX137" fmla="*/ 2117102 w 12192000"/>
              <a:gd name="connsiteY137" fmla="*/ 2023004 h 2237474"/>
              <a:gd name="connsiteX138" fmla="*/ 2111935 w 12192000"/>
              <a:gd name="connsiteY138" fmla="*/ 2023163 h 2237474"/>
              <a:gd name="connsiteX139" fmla="*/ 2089991 w 12192000"/>
              <a:gd name="connsiteY139" fmla="*/ 2034193 h 2237474"/>
              <a:gd name="connsiteX140" fmla="*/ 2058061 w 12192000"/>
              <a:gd name="connsiteY140" fmla="*/ 2047942 h 2237474"/>
              <a:gd name="connsiteX141" fmla="*/ 2055737 w 12192000"/>
              <a:gd name="connsiteY141" fmla="*/ 2047704 h 2237474"/>
              <a:gd name="connsiteX142" fmla="*/ 2042244 w 12192000"/>
              <a:gd name="connsiteY142" fmla="*/ 2055560 h 2237474"/>
              <a:gd name="connsiteX143" fmla="*/ 1976224 w 12192000"/>
              <a:gd name="connsiteY143" fmla="*/ 2074257 h 2237474"/>
              <a:gd name="connsiteX144" fmla="*/ 1877728 w 12192000"/>
              <a:gd name="connsiteY144" fmla="*/ 2101004 h 2237474"/>
              <a:gd name="connsiteX145" fmla="*/ 1759056 w 12192000"/>
              <a:gd name="connsiteY145" fmla="*/ 2125608 h 2237474"/>
              <a:gd name="connsiteX146" fmla="*/ 1637948 w 12192000"/>
              <a:gd name="connsiteY146" fmla="*/ 2172597 h 2237474"/>
              <a:gd name="connsiteX147" fmla="*/ 1434549 w 12192000"/>
              <a:gd name="connsiteY147" fmla="*/ 2234522 h 2237474"/>
              <a:gd name="connsiteX148" fmla="*/ 1398481 w 12192000"/>
              <a:gd name="connsiteY148" fmla="*/ 2237074 h 2237474"/>
              <a:gd name="connsiteX149" fmla="*/ 1398407 w 12192000"/>
              <a:gd name="connsiteY149" fmla="*/ 2237095 h 2237474"/>
              <a:gd name="connsiteX150" fmla="*/ 1370962 w 12192000"/>
              <a:gd name="connsiteY150" fmla="*/ 2237474 h 2237474"/>
              <a:gd name="connsiteX151" fmla="*/ 1356367 w 12192000"/>
              <a:gd name="connsiteY151" fmla="*/ 2235089 h 2237474"/>
              <a:gd name="connsiteX152" fmla="*/ 1324828 w 12192000"/>
              <a:gd name="connsiteY152" fmla="*/ 2231968 h 2237474"/>
              <a:gd name="connsiteX153" fmla="*/ 1297744 w 12192000"/>
              <a:gd name="connsiteY153" fmla="*/ 2235849 h 2237474"/>
              <a:gd name="connsiteX154" fmla="*/ 1286236 w 12192000"/>
              <a:gd name="connsiteY154" fmla="*/ 2233135 h 2237474"/>
              <a:gd name="connsiteX155" fmla="*/ 1283504 w 12192000"/>
              <a:gd name="connsiteY155" fmla="*/ 2233797 h 2237474"/>
              <a:gd name="connsiteX156" fmla="*/ 1279765 w 12192000"/>
              <a:gd name="connsiteY156" fmla="*/ 2229639 h 2237474"/>
              <a:gd name="connsiteX157" fmla="*/ 1195347 w 12192000"/>
              <a:gd name="connsiteY157" fmla="*/ 2212354 h 2237474"/>
              <a:gd name="connsiteX158" fmla="*/ 970251 w 12192000"/>
              <a:gd name="connsiteY158" fmla="*/ 2221029 h 2237474"/>
              <a:gd name="connsiteX159" fmla="*/ 812914 w 12192000"/>
              <a:gd name="connsiteY159" fmla="*/ 2202752 h 2237474"/>
              <a:gd name="connsiteX160" fmla="*/ 800195 w 12192000"/>
              <a:gd name="connsiteY160" fmla="*/ 2209407 h 2237474"/>
              <a:gd name="connsiteX161" fmla="*/ 784978 w 12192000"/>
              <a:gd name="connsiteY161" fmla="*/ 2212360 h 2237474"/>
              <a:gd name="connsiteX162" fmla="*/ 681987 w 12192000"/>
              <a:gd name="connsiteY162" fmla="*/ 2216757 h 2237474"/>
              <a:gd name="connsiteX163" fmla="*/ 669923 w 12192000"/>
              <a:gd name="connsiteY163" fmla="*/ 2211682 h 2237474"/>
              <a:gd name="connsiteX164" fmla="*/ 648680 w 12192000"/>
              <a:gd name="connsiteY164" fmla="*/ 2206229 h 2237474"/>
              <a:gd name="connsiteX165" fmla="*/ 597225 w 12192000"/>
              <a:gd name="connsiteY165" fmla="*/ 2180999 h 2237474"/>
              <a:gd name="connsiteX166" fmla="*/ 558449 w 12192000"/>
              <a:gd name="connsiteY166" fmla="*/ 2182346 h 2237474"/>
              <a:gd name="connsiteX167" fmla="*/ 550517 w 12192000"/>
              <a:gd name="connsiteY167" fmla="*/ 2182060 h 2237474"/>
              <a:gd name="connsiteX168" fmla="*/ 550309 w 12192000"/>
              <a:gd name="connsiteY168" fmla="*/ 2181825 h 2237474"/>
              <a:gd name="connsiteX169" fmla="*/ 541836 w 12192000"/>
              <a:gd name="connsiteY169" fmla="*/ 2181063 h 2237474"/>
              <a:gd name="connsiteX170" fmla="*/ 536057 w 12192000"/>
              <a:gd name="connsiteY170" fmla="*/ 2181537 h 2237474"/>
              <a:gd name="connsiteX171" fmla="*/ 520671 w 12192000"/>
              <a:gd name="connsiteY171" fmla="*/ 2180980 h 2237474"/>
              <a:gd name="connsiteX172" fmla="*/ 515024 w 12192000"/>
              <a:gd name="connsiteY172" fmla="*/ 2179258 h 2237474"/>
              <a:gd name="connsiteX173" fmla="*/ 512278 w 12192000"/>
              <a:gd name="connsiteY173" fmla="*/ 2176369 h 2237474"/>
              <a:gd name="connsiteX174" fmla="*/ 480419 w 12192000"/>
              <a:gd name="connsiteY174" fmla="*/ 2167807 h 2237474"/>
              <a:gd name="connsiteX175" fmla="*/ 413835 w 12192000"/>
              <a:gd name="connsiteY175" fmla="*/ 2156783 h 2237474"/>
              <a:gd name="connsiteX176" fmla="*/ 376513 w 12192000"/>
              <a:gd name="connsiteY176" fmla="*/ 2154014 h 2237474"/>
              <a:gd name="connsiteX177" fmla="*/ 273386 w 12192000"/>
              <a:gd name="connsiteY177" fmla="*/ 2142551 h 2237474"/>
              <a:gd name="connsiteX178" fmla="*/ 169207 w 12192000"/>
              <a:gd name="connsiteY178" fmla="*/ 2128100 h 2237474"/>
              <a:gd name="connsiteX179" fmla="*/ 93149 w 12192000"/>
              <a:gd name="connsiteY179" fmla="*/ 2105324 h 2237474"/>
              <a:gd name="connsiteX180" fmla="*/ 88109 w 12192000"/>
              <a:gd name="connsiteY180" fmla="*/ 2106704 h 2237474"/>
              <a:gd name="connsiteX181" fmla="*/ 80022 w 12192000"/>
              <a:gd name="connsiteY181" fmla="*/ 2107254 h 2237474"/>
              <a:gd name="connsiteX182" fmla="*/ 79717 w 12192000"/>
              <a:gd name="connsiteY182" fmla="*/ 2107046 h 2237474"/>
              <a:gd name="connsiteX183" fmla="*/ 72352 w 12192000"/>
              <a:gd name="connsiteY183" fmla="*/ 2107991 h 2237474"/>
              <a:gd name="connsiteX184" fmla="*/ 37645 w 12192000"/>
              <a:gd name="connsiteY184" fmla="*/ 2115401 h 2237474"/>
              <a:gd name="connsiteX185" fmla="*/ 4572 w 12192000"/>
              <a:gd name="connsiteY185" fmla="*/ 2111091 h 2237474"/>
              <a:gd name="connsiteX186" fmla="*/ 0 w 12192000"/>
              <a:gd name="connsiteY186" fmla="*/ 2110468 h 2237474"/>
              <a:gd name="connsiteX187" fmla="*/ 0 w 12192000"/>
              <a:gd name="connsiteY18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64145 w 12192000"/>
              <a:gd name="connsiteY113" fmla="*/ 1994061 h 2237474"/>
              <a:gd name="connsiteX114" fmla="*/ 2843662 w 12192000"/>
              <a:gd name="connsiteY114" fmla="*/ 1992498 h 2237474"/>
              <a:gd name="connsiteX115" fmla="*/ 2796128 w 12192000"/>
              <a:gd name="connsiteY115" fmla="*/ 1976403 h 2237474"/>
              <a:gd name="connsiteX116" fmla="*/ 2756784 w 12192000"/>
              <a:gd name="connsiteY116" fmla="*/ 1985116 h 2237474"/>
              <a:gd name="connsiteX117" fmla="*/ 2748833 w 12192000"/>
              <a:gd name="connsiteY117" fmla="*/ 1986323 h 2237474"/>
              <a:gd name="connsiteX118" fmla="*/ 2748661 w 12192000"/>
              <a:gd name="connsiteY118" fmla="*/ 1986122 h 2237474"/>
              <a:gd name="connsiteX119" fmla="*/ 2740251 w 12192000"/>
              <a:gd name="connsiteY119" fmla="*/ 1986946 h 2237474"/>
              <a:gd name="connsiteX120" fmla="*/ 2718916 w 12192000"/>
              <a:gd name="connsiteY120" fmla="*/ 1990867 h 2237474"/>
              <a:gd name="connsiteX121" fmla="*/ 2713522 w 12192000"/>
              <a:gd name="connsiteY121" fmla="*/ 1990173 h 2237474"/>
              <a:gd name="connsiteX122" fmla="*/ 2680597 w 12192000"/>
              <a:gd name="connsiteY122" fmla="*/ 1984996 h 2237474"/>
              <a:gd name="connsiteX123" fmla="*/ 2578178 w 12192000"/>
              <a:gd name="connsiteY123" fmla="*/ 1990531 h 2237474"/>
              <a:gd name="connsiteX124" fmla="*/ 2476147 w 12192000"/>
              <a:gd name="connsiteY124" fmla="*/ 1998305 h 2237474"/>
              <a:gd name="connsiteX125" fmla="*/ 2373568 w 12192000"/>
              <a:gd name="connsiteY125" fmla="*/ 2003219 h 2237474"/>
              <a:gd name="connsiteX126" fmla="*/ 2321399 w 12192000"/>
              <a:gd name="connsiteY126" fmla="*/ 1989467 h 2237474"/>
              <a:gd name="connsiteX127" fmla="*/ 2315525 w 12192000"/>
              <a:gd name="connsiteY127" fmla="*/ 1989708 h 2237474"/>
              <a:gd name="connsiteX128" fmla="*/ 2300792 w 12192000"/>
              <a:gd name="connsiteY128" fmla="*/ 1994290 h 2237474"/>
              <a:gd name="connsiteX129" fmla="*/ 2295469 w 12192000"/>
              <a:gd name="connsiteY129" fmla="*/ 1996659 h 2237474"/>
              <a:gd name="connsiteX130" fmla="*/ 2287219 w 12192000"/>
              <a:gd name="connsiteY130" fmla="*/ 1998750 h 2237474"/>
              <a:gd name="connsiteX131" fmla="*/ 2286948 w 12192000"/>
              <a:gd name="connsiteY131" fmla="*/ 1998596 h 2237474"/>
              <a:gd name="connsiteX132" fmla="*/ 2243069 w 12192000"/>
              <a:gd name="connsiteY132" fmla="*/ 2015111 h 2237474"/>
              <a:gd name="connsiteX133" fmla="*/ 2186609 w 12192000"/>
              <a:gd name="connsiteY133" fmla="*/ 2008263 h 2237474"/>
              <a:gd name="connsiteX134" fmla="*/ 2164831 w 12192000"/>
              <a:gd name="connsiteY134" fmla="*/ 2010143 h 2237474"/>
              <a:gd name="connsiteX135" fmla="*/ 2152836 w 12192000"/>
              <a:gd name="connsiteY135" fmla="*/ 2010048 h 2237474"/>
              <a:gd name="connsiteX136" fmla="*/ 2117102 w 12192000"/>
              <a:gd name="connsiteY136" fmla="*/ 2023004 h 2237474"/>
              <a:gd name="connsiteX137" fmla="*/ 2111935 w 12192000"/>
              <a:gd name="connsiteY137" fmla="*/ 2023163 h 2237474"/>
              <a:gd name="connsiteX138" fmla="*/ 2089991 w 12192000"/>
              <a:gd name="connsiteY138" fmla="*/ 2034193 h 2237474"/>
              <a:gd name="connsiteX139" fmla="*/ 2058061 w 12192000"/>
              <a:gd name="connsiteY139" fmla="*/ 2047942 h 2237474"/>
              <a:gd name="connsiteX140" fmla="*/ 2055737 w 12192000"/>
              <a:gd name="connsiteY140" fmla="*/ 2047704 h 2237474"/>
              <a:gd name="connsiteX141" fmla="*/ 2042244 w 12192000"/>
              <a:gd name="connsiteY141" fmla="*/ 2055560 h 2237474"/>
              <a:gd name="connsiteX142" fmla="*/ 1976224 w 12192000"/>
              <a:gd name="connsiteY142" fmla="*/ 2074257 h 2237474"/>
              <a:gd name="connsiteX143" fmla="*/ 1877728 w 12192000"/>
              <a:gd name="connsiteY143" fmla="*/ 2101004 h 2237474"/>
              <a:gd name="connsiteX144" fmla="*/ 1759056 w 12192000"/>
              <a:gd name="connsiteY144" fmla="*/ 2125608 h 2237474"/>
              <a:gd name="connsiteX145" fmla="*/ 1637948 w 12192000"/>
              <a:gd name="connsiteY145" fmla="*/ 2172597 h 2237474"/>
              <a:gd name="connsiteX146" fmla="*/ 1434549 w 12192000"/>
              <a:gd name="connsiteY146" fmla="*/ 2234522 h 2237474"/>
              <a:gd name="connsiteX147" fmla="*/ 1398481 w 12192000"/>
              <a:gd name="connsiteY147" fmla="*/ 2237074 h 2237474"/>
              <a:gd name="connsiteX148" fmla="*/ 1398407 w 12192000"/>
              <a:gd name="connsiteY148" fmla="*/ 2237095 h 2237474"/>
              <a:gd name="connsiteX149" fmla="*/ 1370962 w 12192000"/>
              <a:gd name="connsiteY149" fmla="*/ 2237474 h 2237474"/>
              <a:gd name="connsiteX150" fmla="*/ 1356367 w 12192000"/>
              <a:gd name="connsiteY150" fmla="*/ 2235089 h 2237474"/>
              <a:gd name="connsiteX151" fmla="*/ 1324828 w 12192000"/>
              <a:gd name="connsiteY151" fmla="*/ 2231968 h 2237474"/>
              <a:gd name="connsiteX152" fmla="*/ 1297744 w 12192000"/>
              <a:gd name="connsiteY152" fmla="*/ 2235849 h 2237474"/>
              <a:gd name="connsiteX153" fmla="*/ 1286236 w 12192000"/>
              <a:gd name="connsiteY153" fmla="*/ 2233135 h 2237474"/>
              <a:gd name="connsiteX154" fmla="*/ 1283504 w 12192000"/>
              <a:gd name="connsiteY154" fmla="*/ 2233797 h 2237474"/>
              <a:gd name="connsiteX155" fmla="*/ 1279765 w 12192000"/>
              <a:gd name="connsiteY155" fmla="*/ 2229639 h 2237474"/>
              <a:gd name="connsiteX156" fmla="*/ 1195347 w 12192000"/>
              <a:gd name="connsiteY156" fmla="*/ 2212354 h 2237474"/>
              <a:gd name="connsiteX157" fmla="*/ 970251 w 12192000"/>
              <a:gd name="connsiteY157" fmla="*/ 2221029 h 2237474"/>
              <a:gd name="connsiteX158" fmla="*/ 812914 w 12192000"/>
              <a:gd name="connsiteY158" fmla="*/ 2202752 h 2237474"/>
              <a:gd name="connsiteX159" fmla="*/ 800195 w 12192000"/>
              <a:gd name="connsiteY159" fmla="*/ 2209407 h 2237474"/>
              <a:gd name="connsiteX160" fmla="*/ 784978 w 12192000"/>
              <a:gd name="connsiteY160" fmla="*/ 2212360 h 2237474"/>
              <a:gd name="connsiteX161" fmla="*/ 681987 w 12192000"/>
              <a:gd name="connsiteY161" fmla="*/ 2216757 h 2237474"/>
              <a:gd name="connsiteX162" fmla="*/ 669923 w 12192000"/>
              <a:gd name="connsiteY162" fmla="*/ 2211682 h 2237474"/>
              <a:gd name="connsiteX163" fmla="*/ 648680 w 12192000"/>
              <a:gd name="connsiteY163" fmla="*/ 2206229 h 2237474"/>
              <a:gd name="connsiteX164" fmla="*/ 597225 w 12192000"/>
              <a:gd name="connsiteY164" fmla="*/ 2180999 h 2237474"/>
              <a:gd name="connsiteX165" fmla="*/ 558449 w 12192000"/>
              <a:gd name="connsiteY165" fmla="*/ 2182346 h 2237474"/>
              <a:gd name="connsiteX166" fmla="*/ 550517 w 12192000"/>
              <a:gd name="connsiteY166" fmla="*/ 2182060 h 2237474"/>
              <a:gd name="connsiteX167" fmla="*/ 550309 w 12192000"/>
              <a:gd name="connsiteY167" fmla="*/ 2181825 h 2237474"/>
              <a:gd name="connsiteX168" fmla="*/ 541836 w 12192000"/>
              <a:gd name="connsiteY168" fmla="*/ 2181063 h 2237474"/>
              <a:gd name="connsiteX169" fmla="*/ 536057 w 12192000"/>
              <a:gd name="connsiteY169" fmla="*/ 2181537 h 2237474"/>
              <a:gd name="connsiteX170" fmla="*/ 520671 w 12192000"/>
              <a:gd name="connsiteY170" fmla="*/ 2180980 h 2237474"/>
              <a:gd name="connsiteX171" fmla="*/ 515024 w 12192000"/>
              <a:gd name="connsiteY171" fmla="*/ 2179258 h 2237474"/>
              <a:gd name="connsiteX172" fmla="*/ 512278 w 12192000"/>
              <a:gd name="connsiteY172" fmla="*/ 2176369 h 2237474"/>
              <a:gd name="connsiteX173" fmla="*/ 480419 w 12192000"/>
              <a:gd name="connsiteY173" fmla="*/ 2167807 h 2237474"/>
              <a:gd name="connsiteX174" fmla="*/ 413835 w 12192000"/>
              <a:gd name="connsiteY174" fmla="*/ 2156783 h 2237474"/>
              <a:gd name="connsiteX175" fmla="*/ 376513 w 12192000"/>
              <a:gd name="connsiteY175" fmla="*/ 2154014 h 2237474"/>
              <a:gd name="connsiteX176" fmla="*/ 273386 w 12192000"/>
              <a:gd name="connsiteY176" fmla="*/ 2142551 h 2237474"/>
              <a:gd name="connsiteX177" fmla="*/ 169207 w 12192000"/>
              <a:gd name="connsiteY177" fmla="*/ 2128100 h 2237474"/>
              <a:gd name="connsiteX178" fmla="*/ 93149 w 12192000"/>
              <a:gd name="connsiteY178" fmla="*/ 2105324 h 2237474"/>
              <a:gd name="connsiteX179" fmla="*/ 88109 w 12192000"/>
              <a:gd name="connsiteY179" fmla="*/ 2106704 h 2237474"/>
              <a:gd name="connsiteX180" fmla="*/ 80022 w 12192000"/>
              <a:gd name="connsiteY180" fmla="*/ 2107254 h 2237474"/>
              <a:gd name="connsiteX181" fmla="*/ 79717 w 12192000"/>
              <a:gd name="connsiteY181" fmla="*/ 2107046 h 2237474"/>
              <a:gd name="connsiteX182" fmla="*/ 72352 w 12192000"/>
              <a:gd name="connsiteY182" fmla="*/ 2107991 h 2237474"/>
              <a:gd name="connsiteX183" fmla="*/ 37645 w 12192000"/>
              <a:gd name="connsiteY183" fmla="*/ 2115401 h 2237474"/>
              <a:gd name="connsiteX184" fmla="*/ 4572 w 12192000"/>
              <a:gd name="connsiteY184" fmla="*/ 2111091 h 2237474"/>
              <a:gd name="connsiteX185" fmla="*/ 0 w 12192000"/>
              <a:gd name="connsiteY185" fmla="*/ 2110468 h 2237474"/>
              <a:gd name="connsiteX186" fmla="*/ 0 w 12192000"/>
              <a:gd name="connsiteY18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64145 w 12192000"/>
              <a:gd name="connsiteY113" fmla="*/ 1994061 h 2237474"/>
              <a:gd name="connsiteX114" fmla="*/ 2843662 w 12192000"/>
              <a:gd name="connsiteY114" fmla="*/ 1992498 h 2237474"/>
              <a:gd name="connsiteX115" fmla="*/ 2796128 w 12192000"/>
              <a:gd name="connsiteY115" fmla="*/ 1976403 h 2237474"/>
              <a:gd name="connsiteX116" fmla="*/ 2756784 w 12192000"/>
              <a:gd name="connsiteY116" fmla="*/ 1985116 h 2237474"/>
              <a:gd name="connsiteX117" fmla="*/ 2748833 w 12192000"/>
              <a:gd name="connsiteY117" fmla="*/ 1986323 h 2237474"/>
              <a:gd name="connsiteX118" fmla="*/ 2748661 w 12192000"/>
              <a:gd name="connsiteY118" fmla="*/ 1986122 h 2237474"/>
              <a:gd name="connsiteX119" fmla="*/ 2718916 w 12192000"/>
              <a:gd name="connsiteY119" fmla="*/ 1990867 h 2237474"/>
              <a:gd name="connsiteX120" fmla="*/ 2713522 w 12192000"/>
              <a:gd name="connsiteY120" fmla="*/ 1990173 h 2237474"/>
              <a:gd name="connsiteX121" fmla="*/ 2680597 w 12192000"/>
              <a:gd name="connsiteY121" fmla="*/ 1984996 h 2237474"/>
              <a:gd name="connsiteX122" fmla="*/ 2578178 w 12192000"/>
              <a:gd name="connsiteY122" fmla="*/ 1990531 h 2237474"/>
              <a:gd name="connsiteX123" fmla="*/ 2476147 w 12192000"/>
              <a:gd name="connsiteY123" fmla="*/ 1998305 h 2237474"/>
              <a:gd name="connsiteX124" fmla="*/ 2373568 w 12192000"/>
              <a:gd name="connsiteY124" fmla="*/ 2003219 h 2237474"/>
              <a:gd name="connsiteX125" fmla="*/ 2321399 w 12192000"/>
              <a:gd name="connsiteY125" fmla="*/ 1989467 h 2237474"/>
              <a:gd name="connsiteX126" fmla="*/ 2315525 w 12192000"/>
              <a:gd name="connsiteY126" fmla="*/ 1989708 h 2237474"/>
              <a:gd name="connsiteX127" fmla="*/ 2300792 w 12192000"/>
              <a:gd name="connsiteY127" fmla="*/ 1994290 h 2237474"/>
              <a:gd name="connsiteX128" fmla="*/ 2295469 w 12192000"/>
              <a:gd name="connsiteY128" fmla="*/ 1996659 h 2237474"/>
              <a:gd name="connsiteX129" fmla="*/ 2287219 w 12192000"/>
              <a:gd name="connsiteY129" fmla="*/ 1998750 h 2237474"/>
              <a:gd name="connsiteX130" fmla="*/ 2286948 w 12192000"/>
              <a:gd name="connsiteY130" fmla="*/ 1998596 h 2237474"/>
              <a:gd name="connsiteX131" fmla="*/ 2243069 w 12192000"/>
              <a:gd name="connsiteY131" fmla="*/ 2015111 h 2237474"/>
              <a:gd name="connsiteX132" fmla="*/ 2186609 w 12192000"/>
              <a:gd name="connsiteY132" fmla="*/ 2008263 h 2237474"/>
              <a:gd name="connsiteX133" fmla="*/ 2164831 w 12192000"/>
              <a:gd name="connsiteY133" fmla="*/ 2010143 h 2237474"/>
              <a:gd name="connsiteX134" fmla="*/ 2152836 w 12192000"/>
              <a:gd name="connsiteY134" fmla="*/ 2010048 h 2237474"/>
              <a:gd name="connsiteX135" fmla="*/ 2117102 w 12192000"/>
              <a:gd name="connsiteY135" fmla="*/ 2023004 h 2237474"/>
              <a:gd name="connsiteX136" fmla="*/ 2111935 w 12192000"/>
              <a:gd name="connsiteY136" fmla="*/ 2023163 h 2237474"/>
              <a:gd name="connsiteX137" fmla="*/ 2089991 w 12192000"/>
              <a:gd name="connsiteY137" fmla="*/ 2034193 h 2237474"/>
              <a:gd name="connsiteX138" fmla="*/ 2058061 w 12192000"/>
              <a:gd name="connsiteY138" fmla="*/ 2047942 h 2237474"/>
              <a:gd name="connsiteX139" fmla="*/ 2055737 w 12192000"/>
              <a:gd name="connsiteY139" fmla="*/ 2047704 h 2237474"/>
              <a:gd name="connsiteX140" fmla="*/ 2042244 w 12192000"/>
              <a:gd name="connsiteY140" fmla="*/ 2055560 h 2237474"/>
              <a:gd name="connsiteX141" fmla="*/ 1976224 w 12192000"/>
              <a:gd name="connsiteY141" fmla="*/ 2074257 h 2237474"/>
              <a:gd name="connsiteX142" fmla="*/ 1877728 w 12192000"/>
              <a:gd name="connsiteY142" fmla="*/ 2101004 h 2237474"/>
              <a:gd name="connsiteX143" fmla="*/ 1759056 w 12192000"/>
              <a:gd name="connsiteY143" fmla="*/ 2125608 h 2237474"/>
              <a:gd name="connsiteX144" fmla="*/ 1637948 w 12192000"/>
              <a:gd name="connsiteY144" fmla="*/ 2172597 h 2237474"/>
              <a:gd name="connsiteX145" fmla="*/ 1434549 w 12192000"/>
              <a:gd name="connsiteY145" fmla="*/ 2234522 h 2237474"/>
              <a:gd name="connsiteX146" fmla="*/ 1398481 w 12192000"/>
              <a:gd name="connsiteY146" fmla="*/ 2237074 h 2237474"/>
              <a:gd name="connsiteX147" fmla="*/ 1398407 w 12192000"/>
              <a:gd name="connsiteY147" fmla="*/ 2237095 h 2237474"/>
              <a:gd name="connsiteX148" fmla="*/ 1370962 w 12192000"/>
              <a:gd name="connsiteY148" fmla="*/ 2237474 h 2237474"/>
              <a:gd name="connsiteX149" fmla="*/ 1356367 w 12192000"/>
              <a:gd name="connsiteY149" fmla="*/ 2235089 h 2237474"/>
              <a:gd name="connsiteX150" fmla="*/ 1324828 w 12192000"/>
              <a:gd name="connsiteY150" fmla="*/ 2231968 h 2237474"/>
              <a:gd name="connsiteX151" fmla="*/ 1297744 w 12192000"/>
              <a:gd name="connsiteY151" fmla="*/ 2235849 h 2237474"/>
              <a:gd name="connsiteX152" fmla="*/ 1286236 w 12192000"/>
              <a:gd name="connsiteY152" fmla="*/ 2233135 h 2237474"/>
              <a:gd name="connsiteX153" fmla="*/ 1283504 w 12192000"/>
              <a:gd name="connsiteY153" fmla="*/ 2233797 h 2237474"/>
              <a:gd name="connsiteX154" fmla="*/ 1279765 w 12192000"/>
              <a:gd name="connsiteY154" fmla="*/ 2229639 h 2237474"/>
              <a:gd name="connsiteX155" fmla="*/ 1195347 w 12192000"/>
              <a:gd name="connsiteY155" fmla="*/ 2212354 h 2237474"/>
              <a:gd name="connsiteX156" fmla="*/ 970251 w 12192000"/>
              <a:gd name="connsiteY156" fmla="*/ 2221029 h 2237474"/>
              <a:gd name="connsiteX157" fmla="*/ 812914 w 12192000"/>
              <a:gd name="connsiteY157" fmla="*/ 2202752 h 2237474"/>
              <a:gd name="connsiteX158" fmla="*/ 800195 w 12192000"/>
              <a:gd name="connsiteY158" fmla="*/ 2209407 h 2237474"/>
              <a:gd name="connsiteX159" fmla="*/ 784978 w 12192000"/>
              <a:gd name="connsiteY159" fmla="*/ 2212360 h 2237474"/>
              <a:gd name="connsiteX160" fmla="*/ 681987 w 12192000"/>
              <a:gd name="connsiteY160" fmla="*/ 2216757 h 2237474"/>
              <a:gd name="connsiteX161" fmla="*/ 669923 w 12192000"/>
              <a:gd name="connsiteY161" fmla="*/ 2211682 h 2237474"/>
              <a:gd name="connsiteX162" fmla="*/ 648680 w 12192000"/>
              <a:gd name="connsiteY162" fmla="*/ 2206229 h 2237474"/>
              <a:gd name="connsiteX163" fmla="*/ 597225 w 12192000"/>
              <a:gd name="connsiteY163" fmla="*/ 2180999 h 2237474"/>
              <a:gd name="connsiteX164" fmla="*/ 558449 w 12192000"/>
              <a:gd name="connsiteY164" fmla="*/ 2182346 h 2237474"/>
              <a:gd name="connsiteX165" fmla="*/ 550517 w 12192000"/>
              <a:gd name="connsiteY165" fmla="*/ 2182060 h 2237474"/>
              <a:gd name="connsiteX166" fmla="*/ 550309 w 12192000"/>
              <a:gd name="connsiteY166" fmla="*/ 2181825 h 2237474"/>
              <a:gd name="connsiteX167" fmla="*/ 541836 w 12192000"/>
              <a:gd name="connsiteY167" fmla="*/ 2181063 h 2237474"/>
              <a:gd name="connsiteX168" fmla="*/ 536057 w 12192000"/>
              <a:gd name="connsiteY168" fmla="*/ 2181537 h 2237474"/>
              <a:gd name="connsiteX169" fmla="*/ 520671 w 12192000"/>
              <a:gd name="connsiteY169" fmla="*/ 2180980 h 2237474"/>
              <a:gd name="connsiteX170" fmla="*/ 515024 w 12192000"/>
              <a:gd name="connsiteY170" fmla="*/ 2179258 h 2237474"/>
              <a:gd name="connsiteX171" fmla="*/ 512278 w 12192000"/>
              <a:gd name="connsiteY171" fmla="*/ 2176369 h 2237474"/>
              <a:gd name="connsiteX172" fmla="*/ 480419 w 12192000"/>
              <a:gd name="connsiteY172" fmla="*/ 2167807 h 2237474"/>
              <a:gd name="connsiteX173" fmla="*/ 413835 w 12192000"/>
              <a:gd name="connsiteY173" fmla="*/ 2156783 h 2237474"/>
              <a:gd name="connsiteX174" fmla="*/ 376513 w 12192000"/>
              <a:gd name="connsiteY174" fmla="*/ 2154014 h 2237474"/>
              <a:gd name="connsiteX175" fmla="*/ 273386 w 12192000"/>
              <a:gd name="connsiteY175" fmla="*/ 2142551 h 2237474"/>
              <a:gd name="connsiteX176" fmla="*/ 169207 w 12192000"/>
              <a:gd name="connsiteY176" fmla="*/ 2128100 h 2237474"/>
              <a:gd name="connsiteX177" fmla="*/ 93149 w 12192000"/>
              <a:gd name="connsiteY177" fmla="*/ 2105324 h 2237474"/>
              <a:gd name="connsiteX178" fmla="*/ 88109 w 12192000"/>
              <a:gd name="connsiteY178" fmla="*/ 2106704 h 2237474"/>
              <a:gd name="connsiteX179" fmla="*/ 80022 w 12192000"/>
              <a:gd name="connsiteY179" fmla="*/ 2107254 h 2237474"/>
              <a:gd name="connsiteX180" fmla="*/ 79717 w 12192000"/>
              <a:gd name="connsiteY180" fmla="*/ 2107046 h 2237474"/>
              <a:gd name="connsiteX181" fmla="*/ 72352 w 12192000"/>
              <a:gd name="connsiteY181" fmla="*/ 2107991 h 2237474"/>
              <a:gd name="connsiteX182" fmla="*/ 37645 w 12192000"/>
              <a:gd name="connsiteY182" fmla="*/ 2115401 h 2237474"/>
              <a:gd name="connsiteX183" fmla="*/ 4572 w 12192000"/>
              <a:gd name="connsiteY183" fmla="*/ 2111091 h 2237474"/>
              <a:gd name="connsiteX184" fmla="*/ 0 w 12192000"/>
              <a:gd name="connsiteY184" fmla="*/ 2110468 h 2237474"/>
              <a:gd name="connsiteX185" fmla="*/ 0 w 12192000"/>
              <a:gd name="connsiteY18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96128 w 12192000"/>
              <a:gd name="connsiteY114" fmla="*/ 1976403 h 2237474"/>
              <a:gd name="connsiteX115" fmla="*/ 2756784 w 12192000"/>
              <a:gd name="connsiteY115" fmla="*/ 1985116 h 2237474"/>
              <a:gd name="connsiteX116" fmla="*/ 2748833 w 12192000"/>
              <a:gd name="connsiteY116" fmla="*/ 1986323 h 2237474"/>
              <a:gd name="connsiteX117" fmla="*/ 2748661 w 12192000"/>
              <a:gd name="connsiteY117" fmla="*/ 1986122 h 2237474"/>
              <a:gd name="connsiteX118" fmla="*/ 2718916 w 12192000"/>
              <a:gd name="connsiteY118" fmla="*/ 1990867 h 2237474"/>
              <a:gd name="connsiteX119" fmla="*/ 2713522 w 12192000"/>
              <a:gd name="connsiteY119" fmla="*/ 1990173 h 2237474"/>
              <a:gd name="connsiteX120" fmla="*/ 2680597 w 12192000"/>
              <a:gd name="connsiteY120" fmla="*/ 1984996 h 2237474"/>
              <a:gd name="connsiteX121" fmla="*/ 2578178 w 12192000"/>
              <a:gd name="connsiteY121" fmla="*/ 1990531 h 2237474"/>
              <a:gd name="connsiteX122" fmla="*/ 2476147 w 12192000"/>
              <a:gd name="connsiteY122" fmla="*/ 1998305 h 2237474"/>
              <a:gd name="connsiteX123" fmla="*/ 2373568 w 12192000"/>
              <a:gd name="connsiteY123" fmla="*/ 2003219 h 2237474"/>
              <a:gd name="connsiteX124" fmla="*/ 2321399 w 12192000"/>
              <a:gd name="connsiteY124" fmla="*/ 1989467 h 2237474"/>
              <a:gd name="connsiteX125" fmla="*/ 2315525 w 12192000"/>
              <a:gd name="connsiteY125" fmla="*/ 1989708 h 2237474"/>
              <a:gd name="connsiteX126" fmla="*/ 2300792 w 12192000"/>
              <a:gd name="connsiteY126" fmla="*/ 1994290 h 2237474"/>
              <a:gd name="connsiteX127" fmla="*/ 2295469 w 12192000"/>
              <a:gd name="connsiteY127" fmla="*/ 1996659 h 2237474"/>
              <a:gd name="connsiteX128" fmla="*/ 2287219 w 12192000"/>
              <a:gd name="connsiteY128" fmla="*/ 1998750 h 2237474"/>
              <a:gd name="connsiteX129" fmla="*/ 2286948 w 12192000"/>
              <a:gd name="connsiteY129" fmla="*/ 1998596 h 2237474"/>
              <a:gd name="connsiteX130" fmla="*/ 2243069 w 12192000"/>
              <a:gd name="connsiteY130" fmla="*/ 2015111 h 2237474"/>
              <a:gd name="connsiteX131" fmla="*/ 2186609 w 12192000"/>
              <a:gd name="connsiteY131" fmla="*/ 2008263 h 2237474"/>
              <a:gd name="connsiteX132" fmla="*/ 2164831 w 12192000"/>
              <a:gd name="connsiteY132" fmla="*/ 2010143 h 2237474"/>
              <a:gd name="connsiteX133" fmla="*/ 2152836 w 12192000"/>
              <a:gd name="connsiteY133" fmla="*/ 2010048 h 2237474"/>
              <a:gd name="connsiteX134" fmla="*/ 2117102 w 12192000"/>
              <a:gd name="connsiteY134" fmla="*/ 2023004 h 2237474"/>
              <a:gd name="connsiteX135" fmla="*/ 2111935 w 12192000"/>
              <a:gd name="connsiteY135" fmla="*/ 2023163 h 2237474"/>
              <a:gd name="connsiteX136" fmla="*/ 2089991 w 12192000"/>
              <a:gd name="connsiteY136" fmla="*/ 2034193 h 2237474"/>
              <a:gd name="connsiteX137" fmla="*/ 2058061 w 12192000"/>
              <a:gd name="connsiteY137" fmla="*/ 2047942 h 2237474"/>
              <a:gd name="connsiteX138" fmla="*/ 2055737 w 12192000"/>
              <a:gd name="connsiteY138" fmla="*/ 2047704 h 2237474"/>
              <a:gd name="connsiteX139" fmla="*/ 2042244 w 12192000"/>
              <a:gd name="connsiteY139" fmla="*/ 2055560 h 2237474"/>
              <a:gd name="connsiteX140" fmla="*/ 1976224 w 12192000"/>
              <a:gd name="connsiteY140" fmla="*/ 2074257 h 2237474"/>
              <a:gd name="connsiteX141" fmla="*/ 1877728 w 12192000"/>
              <a:gd name="connsiteY141" fmla="*/ 2101004 h 2237474"/>
              <a:gd name="connsiteX142" fmla="*/ 1759056 w 12192000"/>
              <a:gd name="connsiteY142" fmla="*/ 2125608 h 2237474"/>
              <a:gd name="connsiteX143" fmla="*/ 1637948 w 12192000"/>
              <a:gd name="connsiteY143" fmla="*/ 2172597 h 2237474"/>
              <a:gd name="connsiteX144" fmla="*/ 1434549 w 12192000"/>
              <a:gd name="connsiteY144" fmla="*/ 2234522 h 2237474"/>
              <a:gd name="connsiteX145" fmla="*/ 1398481 w 12192000"/>
              <a:gd name="connsiteY145" fmla="*/ 2237074 h 2237474"/>
              <a:gd name="connsiteX146" fmla="*/ 1398407 w 12192000"/>
              <a:gd name="connsiteY146" fmla="*/ 2237095 h 2237474"/>
              <a:gd name="connsiteX147" fmla="*/ 1370962 w 12192000"/>
              <a:gd name="connsiteY147" fmla="*/ 2237474 h 2237474"/>
              <a:gd name="connsiteX148" fmla="*/ 1356367 w 12192000"/>
              <a:gd name="connsiteY148" fmla="*/ 2235089 h 2237474"/>
              <a:gd name="connsiteX149" fmla="*/ 1324828 w 12192000"/>
              <a:gd name="connsiteY149" fmla="*/ 2231968 h 2237474"/>
              <a:gd name="connsiteX150" fmla="*/ 1297744 w 12192000"/>
              <a:gd name="connsiteY150" fmla="*/ 2235849 h 2237474"/>
              <a:gd name="connsiteX151" fmla="*/ 1286236 w 12192000"/>
              <a:gd name="connsiteY151" fmla="*/ 2233135 h 2237474"/>
              <a:gd name="connsiteX152" fmla="*/ 1283504 w 12192000"/>
              <a:gd name="connsiteY152" fmla="*/ 2233797 h 2237474"/>
              <a:gd name="connsiteX153" fmla="*/ 1279765 w 12192000"/>
              <a:gd name="connsiteY153" fmla="*/ 2229639 h 2237474"/>
              <a:gd name="connsiteX154" fmla="*/ 1195347 w 12192000"/>
              <a:gd name="connsiteY154" fmla="*/ 2212354 h 2237474"/>
              <a:gd name="connsiteX155" fmla="*/ 970251 w 12192000"/>
              <a:gd name="connsiteY155" fmla="*/ 2221029 h 2237474"/>
              <a:gd name="connsiteX156" fmla="*/ 812914 w 12192000"/>
              <a:gd name="connsiteY156" fmla="*/ 2202752 h 2237474"/>
              <a:gd name="connsiteX157" fmla="*/ 800195 w 12192000"/>
              <a:gd name="connsiteY157" fmla="*/ 2209407 h 2237474"/>
              <a:gd name="connsiteX158" fmla="*/ 784978 w 12192000"/>
              <a:gd name="connsiteY158" fmla="*/ 2212360 h 2237474"/>
              <a:gd name="connsiteX159" fmla="*/ 681987 w 12192000"/>
              <a:gd name="connsiteY159" fmla="*/ 2216757 h 2237474"/>
              <a:gd name="connsiteX160" fmla="*/ 669923 w 12192000"/>
              <a:gd name="connsiteY160" fmla="*/ 2211682 h 2237474"/>
              <a:gd name="connsiteX161" fmla="*/ 648680 w 12192000"/>
              <a:gd name="connsiteY161" fmla="*/ 2206229 h 2237474"/>
              <a:gd name="connsiteX162" fmla="*/ 597225 w 12192000"/>
              <a:gd name="connsiteY162" fmla="*/ 2180999 h 2237474"/>
              <a:gd name="connsiteX163" fmla="*/ 558449 w 12192000"/>
              <a:gd name="connsiteY163" fmla="*/ 2182346 h 2237474"/>
              <a:gd name="connsiteX164" fmla="*/ 550517 w 12192000"/>
              <a:gd name="connsiteY164" fmla="*/ 2182060 h 2237474"/>
              <a:gd name="connsiteX165" fmla="*/ 550309 w 12192000"/>
              <a:gd name="connsiteY165" fmla="*/ 2181825 h 2237474"/>
              <a:gd name="connsiteX166" fmla="*/ 541836 w 12192000"/>
              <a:gd name="connsiteY166" fmla="*/ 2181063 h 2237474"/>
              <a:gd name="connsiteX167" fmla="*/ 536057 w 12192000"/>
              <a:gd name="connsiteY167" fmla="*/ 2181537 h 2237474"/>
              <a:gd name="connsiteX168" fmla="*/ 520671 w 12192000"/>
              <a:gd name="connsiteY168" fmla="*/ 2180980 h 2237474"/>
              <a:gd name="connsiteX169" fmla="*/ 515024 w 12192000"/>
              <a:gd name="connsiteY169" fmla="*/ 2179258 h 2237474"/>
              <a:gd name="connsiteX170" fmla="*/ 512278 w 12192000"/>
              <a:gd name="connsiteY170" fmla="*/ 2176369 h 2237474"/>
              <a:gd name="connsiteX171" fmla="*/ 480419 w 12192000"/>
              <a:gd name="connsiteY171" fmla="*/ 2167807 h 2237474"/>
              <a:gd name="connsiteX172" fmla="*/ 413835 w 12192000"/>
              <a:gd name="connsiteY172" fmla="*/ 2156783 h 2237474"/>
              <a:gd name="connsiteX173" fmla="*/ 376513 w 12192000"/>
              <a:gd name="connsiteY173" fmla="*/ 2154014 h 2237474"/>
              <a:gd name="connsiteX174" fmla="*/ 273386 w 12192000"/>
              <a:gd name="connsiteY174" fmla="*/ 2142551 h 2237474"/>
              <a:gd name="connsiteX175" fmla="*/ 169207 w 12192000"/>
              <a:gd name="connsiteY175" fmla="*/ 2128100 h 2237474"/>
              <a:gd name="connsiteX176" fmla="*/ 93149 w 12192000"/>
              <a:gd name="connsiteY176" fmla="*/ 2105324 h 2237474"/>
              <a:gd name="connsiteX177" fmla="*/ 88109 w 12192000"/>
              <a:gd name="connsiteY177" fmla="*/ 2106704 h 2237474"/>
              <a:gd name="connsiteX178" fmla="*/ 80022 w 12192000"/>
              <a:gd name="connsiteY178" fmla="*/ 2107254 h 2237474"/>
              <a:gd name="connsiteX179" fmla="*/ 79717 w 12192000"/>
              <a:gd name="connsiteY179" fmla="*/ 2107046 h 2237474"/>
              <a:gd name="connsiteX180" fmla="*/ 72352 w 12192000"/>
              <a:gd name="connsiteY180" fmla="*/ 2107991 h 2237474"/>
              <a:gd name="connsiteX181" fmla="*/ 37645 w 12192000"/>
              <a:gd name="connsiteY181" fmla="*/ 2115401 h 2237474"/>
              <a:gd name="connsiteX182" fmla="*/ 4572 w 12192000"/>
              <a:gd name="connsiteY182" fmla="*/ 2111091 h 2237474"/>
              <a:gd name="connsiteX183" fmla="*/ 0 w 12192000"/>
              <a:gd name="connsiteY183" fmla="*/ 2110468 h 2237474"/>
              <a:gd name="connsiteX184" fmla="*/ 0 w 12192000"/>
              <a:gd name="connsiteY18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96128 w 12192000"/>
              <a:gd name="connsiteY114" fmla="*/ 1976403 h 2237474"/>
              <a:gd name="connsiteX115" fmla="*/ 2756784 w 12192000"/>
              <a:gd name="connsiteY115" fmla="*/ 1985116 h 2237474"/>
              <a:gd name="connsiteX116" fmla="*/ 2748833 w 12192000"/>
              <a:gd name="connsiteY116" fmla="*/ 1986323 h 2237474"/>
              <a:gd name="connsiteX117" fmla="*/ 2748661 w 12192000"/>
              <a:gd name="connsiteY117" fmla="*/ 1986122 h 2237474"/>
              <a:gd name="connsiteX118" fmla="*/ 2718916 w 12192000"/>
              <a:gd name="connsiteY118" fmla="*/ 1990867 h 2237474"/>
              <a:gd name="connsiteX119" fmla="*/ 2713522 w 12192000"/>
              <a:gd name="connsiteY119" fmla="*/ 1990173 h 2237474"/>
              <a:gd name="connsiteX120" fmla="*/ 2680597 w 12192000"/>
              <a:gd name="connsiteY120" fmla="*/ 1984996 h 2237474"/>
              <a:gd name="connsiteX121" fmla="*/ 2578178 w 12192000"/>
              <a:gd name="connsiteY121" fmla="*/ 1990531 h 2237474"/>
              <a:gd name="connsiteX122" fmla="*/ 2476147 w 12192000"/>
              <a:gd name="connsiteY122" fmla="*/ 1998305 h 2237474"/>
              <a:gd name="connsiteX123" fmla="*/ 2373568 w 12192000"/>
              <a:gd name="connsiteY123" fmla="*/ 2003219 h 2237474"/>
              <a:gd name="connsiteX124" fmla="*/ 2321399 w 12192000"/>
              <a:gd name="connsiteY124" fmla="*/ 1989467 h 2237474"/>
              <a:gd name="connsiteX125" fmla="*/ 2315525 w 12192000"/>
              <a:gd name="connsiteY125" fmla="*/ 1989708 h 2237474"/>
              <a:gd name="connsiteX126" fmla="*/ 2300792 w 12192000"/>
              <a:gd name="connsiteY126" fmla="*/ 1994290 h 2237474"/>
              <a:gd name="connsiteX127" fmla="*/ 2295469 w 12192000"/>
              <a:gd name="connsiteY127" fmla="*/ 1996659 h 2237474"/>
              <a:gd name="connsiteX128" fmla="*/ 2287219 w 12192000"/>
              <a:gd name="connsiteY128" fmla="*/ 1998750 h 2237474"/>
              <a:gd name="connsiteX129" fmla="*/ 2243069 w 12192000"/>
              <a:gd name="connsiteY129" fmla="*/ 2015111 h 2237474"/>
              <a:gd name="connsiteX130" fmla="*/ 2186609 w 12192000"/>
              <a:gd name="connsiteY130" fmla="*/ 2008263 h 2237474"/>
              <a:gd name="connsiteX131" fmla="*/ 2164831 w 12192000"/>
              <a:gd name="connsiteY131" fmla="*/ 2010143 h 2237474"/>
              <a:gd name="connsiteX132" fmla="*/ 2152836 w 12192000"/>
              <a:gd name="connsiteY132" fmla="*/ 2010048 h 2237474"/>
              <a:gd name="connsiteX133" fmla="*/ 2117102 w 12192000"/>
              <a:gd name="connsiteY133" fmla="*/ 2023004 h 2237474"/>
              <a:gd name="connsiteX134" fmla="*/ 2111935 w 12192000"/>
              <a:gd name="connsiteY134" fmla="*/ 2023163 h 2237474"/>
              <a:gd name="connsiteX135" fmla="*/ 2089991 w 12192000"/>
              <a:gd name="connsiteY135" fmla="*/ 2034193 h 2237474"/>
              <a:gd name="connsiteX136" fmla="*/ 2058061 w 12192000"/>
              <a:gd name="connsiteY136" fmla="*/ 2047942 h 2237474"/>
              <a:gd name="connsiteX137" fmla="*/ 2055737 w 12192000"/>
              <a:gd name="connsiteY137" fmla="*/ 2047704 h 2237474"/>
              <a:gd name="connsiteX138" fmla="*/ 2042244 w 12192000"/>
              <a:gd name="connsiteY138" fmla="*/ 2055560 h 2237474"/>
              <a:gd name="connsiteX139" fmla="*/ 1976224 w 12192000"/>
              <a:gd name="connsiteY139" fmla="*/ 2074257 h 2237474"/>
              <a:gd name="connsiteX140" fmla="*/ 1877728 w 12192000"/>
              <a:gd name="connsiteY140" fmla="*/ 2101004 h 2237474"/>
              <a:gd name="connsiteX141" fmla="*/ 1759056 w 12192000"/>
              <a:gd name="connsiteY141" fmla="*/ 2125608 h 2237474"/>
              <a:gd name="connsiteX142" fmla="*/ 1637948 w 12192000"/>
              <a:gd name="connsiteY142" fmla="*/ 2172597 h 2237474"/>
              <a:gd name="connsiteX143" fmla="*/ 1434549 w 12192000"/>
              <a:gd name="connsiteY143" fmla="*/ 2234522 h 2237474"/>
              <a:gd name="connsiteX144" fmla="*/ 1398481 w 12192000"/>
              <a:gd name="connsiteY144" fmla="*/ 2237074 h 2237474"/>
              <a:gd name="connsiteX145" fmla="*/ 1398407 w 12192000"/>
              <a:gd name="connsiteY145" fmla="*/ 2237095 h 2237474"/>
              <a:gd name="connsiteX146" fmla="*/ 1370962 w 12192000"/>
              <a:gd name="connsiteY146" fmla="*/ 2237474 h 2237474"/>
              <a:gd name="connsiteX147" fmla="*/ 1356367 w 12192000"/>
              <a:gd name="connsiteY147" fmla="*/ 2235089 h 2237474"/>
              <a:gd name="connsiteX148" fmla="*/ 1324828 w 12192000"/>
              <a:gd name="connsiteY148" fmla="*/ 2231968 h 2237474"/>
              <a:gd name="connsiteX149" fmla="*/ 1297744 w 12192000"/>
              <a:gd name="connsiteY149" fmla="*/ 2235849 h 2237474"/>
              <a:gd name="connsiteX150" fmla="*/ 1286236 w 12192000"/>
              <a:gd name="connsiteY150" fmla="*/ 2233135 h 2237474"/>
              <a:gd name="connsiteX151" fmla="*/ 1283504 w 12192000"/>
              <a:gd name="connsiteY151" fmla="*/ 2233797 h 2237474"/>
              <a:gd name="connsiteX152" fmla="*/ 1279765 w 12192000"/>
              <a:gd name="connsiteY152" fmla="*/ 2229639 h 2237474"/>
              <a:gd name="connsiteX153" fmla="*/ 1195347 w 12192000"/>
              <a:gd name="connsiteY153" fmla="*/ 2212354 h 2237474"/>
              <a:gd name="connsiteX154" fmla="*/ 970251 w 12192000"/>
              <a:gd name="connsiteY154" fmla="*/ 2221029 h 2237474"/>
              <a:gd name="connsiteX155" fmla="*/ 812914 w 12192000"/>
              <a:gd name="connsiteY155" fmla="*/ 2202752 h 2237474"/>
              <a:gd name="connsiteX156" fmla="*/ 800195 w 12192000"/>
              <a:gd name="connsiteY156" fmla="*/ 2209407 h 2237474"/>
              <a:gd name="connsiteX157" fmla="*/ 784978 w 12192000"/>
              <a:gd name="connsiteY157" fmla="*/ 2212360 h 2237474"/>
              <a:gd name="connsiteX158" fmla="*/ 681987 w 12192000"/>
              <a:gd name="connsiteY158" fmla="*/ 2216757 h 2237474"/>
              <a:gd name="connsiteX159" fmla="*/ 669923 w 12192000"/>
              <a:gd name="connsiteY159" fmla="*/ 2211682 h 2237474"/>
              <a:gd name="connsiteX160" fmla="*/ 648680 w 12192000"/>
              <a:gd name="connsiteY160" fmla="*/ 2206229 h 2237474"/>
              <a:gd name="connsiteX161" fmla="*/ 597225 w 12192000"/>
              <a:gd name="connsiteY161" fmla="*/ 2180999 h 2237474"/>
              <a:gd name="connsiteX162" fmla="*/ 558449 w 12192000"/>
              <a:gd name="connsiteY162" fmla="*/ 2182346 h 2237474"/>
              <a:gd name="connsiteX163" fmla="*/ 550517 w 12192000"/>
              <a:gd name="connsiteY163" fmla="*/ 2182060 h 2237474"/>
              <a:gd name="connsiteX164" fmla="*/ 550309 w 12192000"/>
              <a:gd name="connsiteY164" fmla="*/ 2181825 h 2237474"/>
              <a:gd name="connsiteX165" fmla="*/ 541836 w 12192000"/>
              <a:gd name="connsiteY165" fmla="*/ 2181063 h 2237474"/>
              <a:gd name="connsiteX166" fmla="*/ 536057 w 12192000"/>
              <a:gd name="connsiteY166" fmla="*/ 2181537 h 2237474"/>
              <a:gd name="connsiteX167" fmla="*/ 520671 w 12192000"/>
              <a:gd name="connsiteY167" fmla="*/ 2180980 h 2237474"/>
              <a:gd name="connsiteX168" fmla="*/ 515024 w 12192000"/>
              <a:gd name="connsiteY168" fmla="*/ 2179258 h 2237474"/>
              <a:gd name="connsiteX169" fmla="*/ 512278 w 12192000"/>
              <a:gd name="connsiteY169" fmla="*/ 2176369 h 2237474"/>
              <a:gd name="connsiteX170" fmla="*/ 480419 w 12192000"/>
              <a:gd name="connsiteY170" fmla="*/ 2167807 h 2237474"/>
              <a:gd name="connsiteX171" fmla="*/ 413835 w 12192000"/>
              <a:gd name="connsiteY171" fmla="*/ 2156783 h 2237474"/>
              <a:gd name="connsiteX172" fmla="*/ 376513 w 12192000"/>
              <a:gd name="connsiteY172" fmla="*/ 2154014 h 2237474"/>
              <a:gd name="connsiteX173" fmla="*/ 273386 w 12192000"/>
              <a:gd name="connsiteY173" fmla="*/ 2142551 h 2237474"/>
              <a:gd name="connsiteX174" fmla="*/ 169207 w 12192000"/>
              <a:gd name="connsiteY174" fmla="*/ 2128100 h 2237474"/>
              <a:gd name="connsiteX175" fmla="*/ 93149 w 12192000"/>
              <a:gd name="connsiteY175" fmla="*/ 2105324 h 2237474"/>
              <a:gd name="connsiteX176" fmla="*/ 88109 w 12192000"/>
              <a:gd name="connsiteY176" fmla="*/ 2106704 h 2237474"/>
              <a:gd name="connsiteX177" fmla="*/ 80022 w 12192000"/>
              <a:gd name="connsiteY177" fmla="*/ 2107254 h 2237474"/>
              <a:gd name="connsiteX178" fmla="*/ 79717 w 12192000"/>
              <a:gd name="connsiteY178" fmla="*/ 2107046 h 2237474"/>
              <a:gd name="connsiteX179" fmla="*/ 72352 w 12192000"/>
              <a:gd name="connsiteY179" fmla="*/ 2107991 h 2237474"/>
              <a:gd name="connsiteX180" fmla="*/ 37645 w 12192000"/>
              <a:gd name="connsiteY180" fmla="*/ 2115401 h 2237474"/>
              <a:gd name="connsiteX181" fmla="*/ 4572 w 12192000"/>
              <a:gd name="connsiteY181" fmla="*/ 2111091 h 2237474"/>
              <a:gd name="connsiteX182" fmla="*/ 0 w 12192000"/>
              <a:gd name="connsiteY182" fmla="*/ 2110468 h 2237474"/>
              <a:gd name="connsiteX183" fmla="*/ 0 w 12192000"/>
              <a:gd name="connsiteY18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96128 w 12192000"/>
              <a:gd name="connsiteY114" fmla="*/ 1976403 h 2237474"/>
              <a:gd name="connsiteX115" fmla="*/ 2756784 w 12192000"/>
              <a:gd name="connsiteY115" fmla="*/ 1985116 h 2237474"/>
              <a:gd name="connsiteX116" fmla="*/ 2748833 w 12192000"/>
              <a:gd name="connsiteY116" fmla="*/ 1986323 h 2237474"/>
              <a:gd name="connsiteX117" fmla="*/ 2748661 w 12192000"/>
              <a:gd name="connsiteY117" fmla="*/ 1986122 h 2237474"/>
              <a:gd name="connsiteX118" fmla="*/ 2718916 w 12192000"/>
              <a:gd name="connsiteY118" fmla="*/ 1990867 h 2237474"/>
              <a:gd name="connsiteX119" fmla="*/ 2713522 w 12192000"/>
              <a:gd name="connsiteY119" fmla="*/ 1990173 h 2237474"/>
              <a:gd name="connsiteX120" fmla="*/ 2680597 w 12192000"/>
              <a:gd name="connsiteY120" fmla="*/ 1984996 h 2237474"/>
              <a:gd name="connsiteX121" fmla="*/ 2578178 w 12192000"/>
              <a:gd name="connsiteY121" fmla="*/ 1990531 h 2237474"/>
              <a:gd name="connsiteX122" fmla="*/ 2476147 w 12192000"/>
              <a:gd name="connsiteY122" fmla="*/ 1998305 h 2237474"/>
              <a:gd name="connsiteX123" fmla="*/ 2373568 w 12192000"/>
              <a:gd name="connsiteY123" fmla="*/ 2003219 h 2237474"/>
              <a:gd name="connsiteX124" fmla="*/ 2321399 w 12192000"/>
              <a:gd name="connsiteY124" fmla="*/ 1989467 h 2237474"/>
              <a:gd name="connsiteX125" fmla="*/ 2315525 w 12192000"/>
              <a:gd name="connsiteY125" fmla="*/ 1989708 h 2237474"/>
              <a:gd name="connsiteX126" fmla="*/ 2300792 w 12192000"/>
              <a:gd name="connsiteY126" fmla="*/ 1994290 h 2237474"/>
              <a:gd name="connsiteX127" fmla="*/ 2287219 w 12192000"/>
              <a:gd name="connsiteY127" fmla="*/ 1998750 h 2237474"/>
              <a:gd name="connsiteX128" fmla="*/ 2243069 w 12192000"/>
              <a:gd name="connsiteY128" fmla="*/ 2015111 h 2237474"/>
              <a:gd name="connsiteX129" fmla="*/ 2186609 w 12192000"/>
              <a:gd name="connsiteY129" fmla="*/ 2008263 h 2237474"/>
              <a:gd name="connsiteX130" fmla="*/ 2164831 w 12192000"/>
              <a:gd name="connsiteY130" fmla="*/ 2010143 h 2237474"/>
              <a:gd name="connsiteX131" fmla="*/ 2152836 w 12192000"/>
              <a:gd name="connsiteY131" fmla="*/ 2010048 h 2237474"/>
              <a:gd name="connsiteX132" fmla="*/ 2117102 w 12192000"/>
              <a:gd name="connsiteY132" fmla="*/ 2023004 h 2237474"/>
              <a:gd name="connsiteX133" fmla="*/ 2111935 w 12192000"/>
              <a:gd name="connsiteY133" fmla="*/ 2023163 h 2237474"/>
              <a:gd name="connsiteX134" fmla="*/ 2089991 w 12192000"/>
              <a:gd name="connsiteY134" fmla="*/ 2034193 h 2237474"/>
              <a:gd name="connsiteX135" fmla="*/ 2058061 w 12192000"/>
              <a:gd name="connsiteY135" fmla="*/ 2047942 h 2237474"/>
              <a:gd name="connsiteX136" fmla="*/ 2055737 w 12192000"/>
              <a:gd name="connsiteY136" fmla="*/ 2047704 h 2237474"/>
              <a:gd name="connsiteX137" fmla="*/ 2042244 w 12192000"/>
              <a:gd name="connsiteY137" fmla="*/ 2055560 h 2237474"/>
              <a:gd name="connsiteX138" fmla="*/ 1976224 w 12192000"/>
              <a:gd name="connsiteY138" fmla="*/ 2074257 h 2237474"/>
              <a:gd name="connsiteX139" fmla="*/ 1877728 w 12192000"/>
              <a:gd name="connsiteY139" fmla="*/ 2101004 h 2237474"/>
              <a:gd name="connsiteX140" fmla="*/ 1759056 w 12192000"/>
              <a:gd name="connsiteY140" fmla="*/ 2125608 h 2237474"/>
              <a:gd name="connsiteX141" fmla="*/ 1637948 w 12192000"/>
              <a:gd name="connsiteY141" fmla="*/ 2172597 h 2237474"/>
              <a:gd name="connsiteX142" fmla="*/ 1434549 w 12192000"/>
              <a:gd name="connsiteY142" fmla="*/ 2234522 h 2237474"/>
              <a:gd name="connsiteX143" fmla="*/ 1398481 w 12192000"/>
              <a:gd name="connsiteY143" fmla="*/ 2237074 h 2237474"/>
              <a:gd name="connsiteX144" fmla="*/ 1398407 w 12192000"/>
              <a:gd name="connsiteY144" fmla="*/ 2237095 h 2237474"/>
              <a:gd name="connsiteX145" fmla="*/ 1370962 w 12192000"/>
              <a:gd name="connsiteY145" fmla="*/ 2237474 h 2237474"/>
              <a:gd name="connsiteX146" fmla="*/ 1356367 w 12192000"/>
              <a:gd name="connsiteY146" fmla="*/ 2235089 h 2237474"/>
              <a:gd name="connsiteX147" fmla="*/ 1324828 w 12192000"/>
              <a:gd name="connsiteY147" fmla="*/ 2231968 h 2237474"/>
              <a:gd name="connsiteX148" fmla="*/ 1297744 w 12192000"/>
              <a:gd name="connsiteY148" fmla="*/ 2235849 h 2237474"/>
              <a:gd name="connsiteX149" fmla="*/ 1286236 w 12192000"/>
              <a:gd name="connsiteY149" fmla="*/ 2233135 h 2237474"/>
              <a:gd name="connsiteX150" fmla="*/ 1283504 w 12192000"/>
              <a:gd name="connsiteY150" fmla="*/ 2233797 h 2237474"/>
              <a:gd name="connsiteX151" fmla="*/ 1279765 w 12192000"/>
              <a:gd name="connsiteY151" fmla="*/ 2229639 h 2237474"/>
              <a:gd name="connsiteX152" fmla="*/ 1195347 w 12192000"/>
              <a:gd name="connsiteY152" fmla="*/ 2212354 h 2237474"/>
              <a:gd name="connsiteX153" fmla="*/ 970251 w 12192000"/>
              <a:gd name="connsiteY153" fmla="*/ 2221029 h 2237474"/>
              <a:gd name="connsiteX154" fmla="*/ 812914 w 12192000"/>
              <a:gd name="connsiteY154" fmla="*/ 2202752 h 2237474"/>
              <a:gd name="connsiteX155" fmla="*/ 800195 w 12192000"/>
              <a:gd name="connsiteY155" fmla="*/ 2209407 h 2237474"/>
              <a:gd name="connsiteX156" fmla="*/ 784978 w 12192000"/>
              <a:gd name="connsiteY156" fmla="*/ 2212360 h 2237474"/>
              <a:gd name="connsiteX157" fmla="*/ 681987 w 12192000"/>
              <a:gd name="connsiteY157" fmla="*/ 2216757 h 2237474"/>
              <a:gd name="connsiteX158" fmla="*/ 669923 w 12192000"/>
              <a:gd name="connsiteY158" fmla="*/ 2211682 h 2237474"/>
              <a:gd name="connsiteX159" fmla="*/ 648680 w 12192000"/>
              <a:gd name="connsiteY159" fmla="*/ 2206229 h 2237474"/>
              <a:gd name="connsiteX160" fmla="*/ 597225 w 12192000"/>
              <a:gd name="connsiteY160" fmla="*/ 2180999 h 2237474"/>
              <a:gd name="connsiteX161" fmla="*/ 558449 w 12192000"/>
              <a:gd name="connsiteY161" fmla="*/ 2182346 h 2237474"/>
              <a:gd name="connsiteX162" fmla="*/ 550517 w 12192000"/>
              <a:gd name="connsiteY162" fmla="*/ 2182060 h 2237474"/>
              <a:gd name="connsiteX163" fmla="*/ 550309 w 12192000"/>
              <a:gd name="connsiteY163" fmla="*/ 2181825 h 2237474"/>
              <a:gd name="connsiteX164" fmla="*/ 541836 w 12192000"/>
              <a:gd name="connsiteY164" fmla="*/ 2181063 h 2237474"/>
              <a:gd name="connsiteX165" fmla="*/ 536057 w 12192000"/>
              <a:gd name="connsiteY165" fmla="*/ 2181537 h 2237474"/>
              <a:gd name="connsiteX166" fmla="*/ 520671 w 12192000"/>
              <a:gd name="connsiteY166" fmla="*/ 2180980 h 2237474"/>
              <a:gd name="connsiteX167" fmla="*/ 515024 w 12192000"/>
              <a:gd name="connsiteY167" fmla="*/ 2179258 h 2237474"/>
              <a:gd name="connsiteX168" fmla="*/ 512278 w 12192000"/>
              <a:gd name="connsiteY168" fmla="*/ 2176369 h 2237474"/>
              <a:gd name="connsiteX169" fmla="*/ 480419 w 12192000"/>
              <a:gd name="connsiteY169" fmla="*/ 2167807 h 2237474"/>
              <a:gd name="connsiteX170" fmla="*/ 413835 w 12192000"/>
              <a:gd name="connsiteY170" fmla="*/ 2156783 h 2237474"/>
              <a:gd name="connsiteX171" fmla="*/ 376513 w 12192000"/>
              <a:gd name="connsiteY171" fmla="*/ 2154014 h 2237474"/>
              <a:gd name="connsiteX172" fmla="*/ 273386 w 12192000"/>
              <a:gd name="connsiteY172" fmla="*/ 2142551 h 2237474"/>
              <a:gd name="connsiteX173" fmla="*/ 169207 w 12192000"/>
              <a:gd name="connsiteY173" fmla="*/ 2128100 h 2237474"/>
              <a:gd name="connsiteX174" fmla="*/ 93149 w 12192000"/>
              <a:gd name="connsiteY174" fmla="*/ 2105324 h 2237474"/>
              <a:gd name="connsiteX175" fmla="*/ 88109 w 12192000"/>
              <a:gd name="connsiteY175" fmla="*/ 2106704 h 2237474"/>
              <a:gd name="connsiteX176" fmla="*/ 80022 w 12192000"/>
              <a:gd name="connsiteY176" fmla="*/ 2107254 h 2237474"/>
              <a:gd name="connsiteX177" fmla="*/ 79717 w 12192000"/>
              <a:gd name="connsiteY177" fmla="*/ 2107046 h 2237474"/>
              <a:gd name="connsiteX178" fmla="*/ 72352 w 12192000"/>
              <a:gd name="connsiteY178" fmla="*/ 2107991 h 2237474"/>
              <a:gd name="connsiteX179" fmla="*/ 37645 w 12192000"/>
              <a:gd name="connsiteY179" fmla="*/ 2115401 h 2237474"/>
              <a:gd name="connsiteX180" fmla="*/ 4572 w 12192000"/>
              <a:gd name="connsiteY180" fmla="*/ 2111091 h 2237474"/>
              <a:gd name="connsiteX181" fmla="*/ 0 w 12192000"/>
              <a:gd name="connsiteY181" fmla="*/ 2110468 h 2237474"/>
              <a:gd name="connsiteX182" fmla="*/ 0 w 12192000"/>
              <a:gd name="connsiteY18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96128 w 12192000"/>
              <a:gd name="connsiteY114" fmla="*/ 1976403 h 2237474"/>
              <a:gd name="connsiteX115" fmla="*/ 2756784 w 12192000"/>
              <a:gd name="connsiteY115" fmla="*/ 1985116 h 2237474"/>
              <a:gd name="connsiteX116" fmla="*/ 2748833 w 12192000"/>
              <a:gd name="connsiteY116" fmla="*/ 1986323 h 2237474"/>
              <a:gd name="connsiteX117" fmla="*/ 2748661 w 12192000"/>
              <a:gd name="connsiteY117" fmla="*/ 1986122 h 2237474"/>
              <a:gd name="connsiteX118" fmla="*/ 2718916 w 12192000"/>
              <a:gd name="connsiteY118" fmla="*/ 1990867 h 2237474"/>
              <a:gd name="connsiteX119" fmla="*/ 2713522 w 12192000"/>
              <a:gd name="connsiteY119" fmla="*/ 1990173 h 2237474"/>
              <a:gd name="connsiteX120" fmla="*/ 2680597 w 12192000"/>
              <a:gd name="connsiteY120" fmla="*/ 1984996 h 2237474"/>
              <a:gd name="connsiteX121" fmla="*/ 2578178 w 12192000"/>
              <a:gd name="connsiteY121" fmla="*/ 1990531 h 2237474"/>
              <a:gd name="connsiteX122" fmla="*/ 2476147 w 12192000"/>
              <a:gd name="connsiteY122" fmla="*/ 1998305 h 2237474"/>
              <a:gd name="connsiteX123" fmla="*/ 2373568 w 12192000"/>
              <a:gd name="connsiteY123" fmla="*/ 2003219 h 2237474"/>
              <a:gd name="connsiteX124" fmla="*/ 2315525 w 12192000"/>
              <a:gd name="connsiteY124" fmla="*/ 1989708 h 2237474"/>
              <a:gd name="connsiteX125" fmla="*/ 2300792 w 12192000"/>
              <a:gd name="connsiteY125" fmla="*/ 1994290 h 2237474"/>
              <a:gd name="connsiteX126" fmla="*/ 2287219 w 12192000"/>
              <a:gd name="connsiteY126" fmla="*/ 1998750 h 2237474"/>
              <a:gd name="connsiteX127" fmla="*/ 2243069 w 12192000"/>
              <a:gd name="connsiteY127" fmla="*/ 2015111 h 2237474"/>
              <a:gd name="connsiteX128" fmla="*/ 2186609 w 12192000"/>
              <a:gd name="connsiteY128" fmla="*/ 2008263 h 2237474"/>
              <a:gd name="connsiteX129" fmla="*/ 2164831 w 12192000"/>
              <a:gd name="connsiteY129" fmla="*/ 2010143 h 2237474"/>
              <a:gd name="connsiteX130" fmla="*/ 2152836 w 12192000"/>
              <a:gd name="connsiteY130" fmla="*/ 2010048 h 2237474"/>
              <a:gd name="connsiteX131" fmla="*/ 2117102 w 12192000"/>
              <a:gd name="connsiteY131" fmla="*/ 2023004 h 2237474"/>
              <a:gd name="connsiteX132" fmla="*/ 2111935 w 12192000"/>
              <a:gd name="connsiteY132" fmla="*/ 2023163 h 2237474"/>
              <a:gd name="connsiteX133" fmla="*/ 2089991 w 12192000"/>
              <a:gd name="connsiteY133" fmla="*/ 2034193 h 2237474"/>
              <a:gd name="connsiteX134" fmla="*/ 2058061 w 12192000"/>
              <a:gd name="connsiteY134" fmla="*/ 2047942 h 2237474"/>
              <a:gd name="connsiteX135" fmla="*/ 2055737 w 12192000"/>
              <a:gd name="connsiteY135" fmla="*/ 2047704 h 2237474"/>
              <a:gd name="connsiteX136" fmla="*/ 2042244 w 12192000"/>
              <a:gd name="connsiteY136" fmla="*/ 2055560 h 2237474"/>
              <a:gd name="connsiteX137" fmla="*/ 1976224 w 12192000"/>
              <a:gd name="connsiteY137" fmla="*/ 2074257 h 2237474"/>
              <a:gd name="connsiteX138" fmla="*/ 1877728 w 12192000"/>
              <a:gd name="connsiteY138" fmla="*/ 2101004 h 2237474"/>
              <a:gd name="connsiteX139" fmla="*/ 1759056 w 12192000"/>
              <a:gd name="connsiteY139" fmla="*/ 2125608 h 2237474"/>
              <a:gd name="connsiteX140" fmla="*/ 1637948 w 12192000"/>
              <a:gd name="connsiteY140" fmla="*/ 2172597 h 2237474"/>
              <a:gd name="connsiteX141" fmla="*/ 1434549 w 12192000"/>
              <a:gd name="connsiteY141" fmla="*/ 2234522 h 2237474"/>
              <a:gd name="connsiteX142" fmla="*/ 1398481 w 12192000"/>
              <a:gd name="connsiteY142" fmla="*/ 2237074 h 2237474"/>
              <a:gd name="connsiteX143" fmla="*/ 1398407 w 12192000"/>
              <a:gd name="connsiteY143" fmla="*/ 2237095 h 2237474"/>
              <a:gd name="connsiteX144" fmla="*/ 1370962 w 12192000"/>
              <a:gd name="connsiteY144" fmla="*/ 2237474 h 2237474"/>
              <a:gd name="connsiteX145" fmla="*/ 1356367 w 12192000"/>
              <a:gd name="connsiteY145" fmla="*/ 2235089 h 2237474"/>
              <a:gd name="connsiteX146" fmla="*/ 1324828 w 12192000"/>
              <a:gd name="connsiteY146" fmla="*/ 2231968 h 2237474"/>
              <a:gd name="connsiteX147" fmla="*/ 1297744 w 12192000"/>
              <a:gd name="connsiteY147" fmla="*/ 2235849 h 2237474"/>
              <a:gd name="connsiteX148" fmla="*/ 1286236 w 12192000"/>
              <a:gd name="connsiteY148" fmla="*/ 2233135 h 2237474"/>
              <a:gd name="connsiteX149" fmla="*/ 1283504 w 12192000"/>
              <a:gd name="connsiteY149" fmla="*/ 2233797 h 2237474"/>
              <a:gd name="connsiteX150" fmla="*/ 1279765 w 12192000"/>
              <a:gd name="connsiteY150" fmla="*/ 2229639 h 2237474"/>
              <a:gd name="connsiteX151" fmla="*/ 1195347 w 12192000"/>
              <a:gd name="connsiteY151" fmla="*/ 2212354 h 2237474"/>
              <a:gd name="connsiteX152" fmla="*/ 970251 w 12192000"/>
              <a:gd name="connsiteY152" fmla="*/ 2221029 h 2237474"/>
              <a:gd name="connsiteX153" fmla="*/ 812914 w 12192000"/>
              <a:gd name="connsiteY153" fmla="*/ 2202752 h 2237474"/>
              <a:gd name="connsiteX154" fmla="*/ 800195 w 12192000"/>
              <a:gd name="connsiteY154" fmla="*/ 2209407 h 2237474"/>
              <a:gd name="connsiteX155" fmla="*/ 784978 w 12192000"/>
              <a:gd name="connsiteY155" fmla="*/ 2212360 h 2237474"/>
              <a:gd name="connsiteX156" fmla="*/ 681987 w 12192000"/>
              <a:gd name="connsiteY156" fmla="*/ 2216757 h 2237474"/>
              <a:gd name="connsiteX157" fmla="*/ 669923 w 12192000"/>
              <a:gd name="connsiteY157" fmla="*/ 2211682 h 2237474"/>
              <a:gd name="connsiteX158" fmla="*/ 648680 w 12192000"/>
              <a:gd name="connsiteY158" fmla="*/ 2206229 h 2237474"/>
              <a:gd name="connsiteX159" fmla="*/ 597225 w 12192000"/>
              <a:gd name="connsiteY159" fmla="*/ 2180999 h 2237474"/>
              <a:gd name="connsiteX160" fmla="*/ 558449 w 12192000"/>
              <a:gd name="connsiteY160" fmla="*/ 2182346 h 2237474"/>
              <a:gd name="connsiteX161" fmla="*/ 550517 w 12192000"/>
              <a:gd name="connsiteY161" fmla="*/ 2182060 h 2237474"/>
              <a:gd name="connsiteX162" fmla="*/ 550309 w 12192000"/>
              <a:gd name="connsiteY162" fmla="*/ 2181825 h 2237474"/>
              <a:gd name="connsiteX163" fmla="*/ 541836 w 12192000"/>
              <a:gd name="connsiteY163" fmla="*/ 2181063 h 2237474"/>
              <a:gd name="connsiteX164" fmla="*/ 536057 w 12192000"/>
              <a:gd name="connsiteY164" fmla="*/ 2181537 h 2237474"/>
              <a:gd name="connsiteX165" fmla="*/ 520671 w 12192000"/>
              <a:gd name="connsiteY165" fmla="*/ 2180980 h 2237474"/>
              <a:gd name="connsiteX166" fmla="*/ 515024 w 12192000"/>
              <a:gd name="connsiteY166" fmla="*/ 2179258 h 2237474"/>
              <a:gd name="connsiteX167" fmla="*/ 512278 w 12192000"/>
              <a:gd name="connsiteY167" fmla="*/ 2176369 h 2237474"/>
              <a:gd name="connsiteX168" fmla="*/ 480419 w 12192000"/>
              <a:gd name="connsiteY168" fmla="*/ 2167807 h 2237474"/>
              <a:gd name="connsiteX169" fmla="*/ 413835 w 12192000"/>
              <a:gd name="connsiteY169" fmla="*/ 2156783 h 2237474"/>
              <a:gd name="connsiteX170" fmla="*/ 376513 w 12192000"/>
              <a:gd name="connsiteY170" fmla="*/ 2154014 h 2237474"/>
              <a:gd name="connsiteX171" fmla="*/ 273386 w 12192000"/>
              <a:gd name="connsiteY171" fmla="*/ 2142551 h 2237474"/>
              <a:gd name="connsiteX172" fmla="*/ 169207 w 12192000"/>
              <a:gd name="connsiteY172" fmla="*/ 2128100 h 2237474"/>
              <a:gd name="connsiteX173" fmla="*/ 93149 w 12192000"/>
              <a:gd name="connsiteY173" fmla="*/ 2105324 h 2237474"/>
              <a:gd name="connsiteX174" fmla="*/ 88109 w 12192000"/>
              <a:gd name="connsiteY174" fmla="*/ 2106704 h 2237474"/>
              <a:gd name="connsiteX175" fmla="*/ 80022 w 12192000"/>
              <a:gd name="connsiteY175" fmla="*/ 2107254 h 2237474"/>
              <a:gd name="connsiteX176" fmla="*/ 79717 w 12192000"/>
              <a:gd name="connsiteY176" fmla="*/ 2107046 h 2237474"/>
              <a:gd name="connsiteX177" fmla="*/ 72352 w 12192000"/>
              <a:gd name="connsiteY177" fmla="*/ 2107991 h 2237474"/>
              <a:gd name="connsiteX178" fmla="*/ 37645 w 12192000"/>
              <a:gd name="connsiteY178" fmla="*/ 2115401 h 2237474"/>
              <a:gd name="connsiteX179" fmla="*/ 4572 w 12192000"/>
              <a:gd name="connsiteY179" fmla="*/ 2111091 h 2237474"/>
              <a:gd name="connsiteX180" fmla="*/ 0 w 12192000"/>
              <a:gd name="connsiteY180" fmla="*/ 2110468 h 2237474"/>
              <a:gd name="connsiteX181" fmla="*/ 0 w 12192000"/>
              <a:gd name="connsiteY18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96128 w 12192000"/>
              <a:gd name="connsiteY114" fmla="*/ 1976403 h 2237474"/>
              <a:gd name="connsiteX115" fmla="*/ 2756784 w 12192000"/>
              <a:gd name="connsiteY115" fmla="*/ 1985116 h 2237474"/>
              <a:gd name="connsiteX116" fmla="*/ 2748833 w 12192000"/>
              <a:gd name="connsiteY116" fmla="*/ 1986323 h 2237474"/>
              <a:gd name="connsiteX117" fmla="*/ 2748661 w 12192000"/>
              <a:gd name="connsiteY117" fmla="*/ 1986122 h 2237474"/>
              <a:gd name="connsiteX118" fmla="*/ 2718916 w 12192000"/>
              <a:gd name="connsiteY118" fmla="*/ 1990867 h 2237474"/>
              <a:gd name="connsiteX119" fmla="*/ 2713522 w 12192000"/>
              <a:gd name="connsiteY119" fmla="*/ 1990173 h 2237474"/>
              <a:gd name="connsiteX120" fmla="*/ 2680597 w 12192000"/>
              <a:gd name="connsiteY120" fmla="*/ 1984996 h 2237474"/>
              <a:gd name="connsiteX121" fmla="*/ 2578178 w 12192000"/>
              <a:gd name="connsiteY121" fmla="*/ 1990531 h 2237474"/>
              <a:gd name="connsiteX122" fmla="*/ 2476147 w 12192000"/>
              <a:gd name="connsiteY122" fmla="*/ 1998305 h 2237474"/>
              <a:gd name="connsiteX123" fmla="*/ 2373568 w 12192000"/>
              <a:gd name="connsiteY123" fmla="*/ 2003219 h 2237474"/>
              <a:gd name="connsiteX124" fmla="*/ 2300792 w 12192000"/>
              <a:gd name="connsiteY124" fmla="*/ 1994290 h 2237474"/>
              <a:gd name="connsiteX125" fmla="*/ 2287219 w 12192000"/>
              <a:gd name="connsiteY125" fmla="*/ 1998750 h 2237474"/>
              <a:gd name="connsiteX126" fmla="*/ 2243069 w 12192000"/>
              <a:gd name="connsiteY126" fmla="*/ 2015111 h 2237474"/>
              <a:gd name="connsiteX127" fmla="*/ 2186609 w 12192000"/>
              <a:gd name="connsiteY127" fmla="*/ 2008263 h 2237474"/>
              <a:gd name="connsiteX128" fmla="*/ 2164831 w 12192000"/>
              <a:gd name="connsiteY128" fmla="*/ 2010143 h 2237474"/>
              <a:gd name="connsiteX129" fmla="*/ 2152836 w 12192000"/>
              <a:gd name="connsiteY129" fmla="*/ 2010048 h 2237474"/>
              <a:gd name="connsiteX130" fmla="*/ 2117102 w 12192000"/>
              <a:gd name="connsiteY130" fmla="*/ 2023004 h 2237474"/>
              <a:gd name="connsiteX131" fmla="*/ 2111935 w 12192000"/>
              <a:gd name="connsiteY131" fmla="*/ 2023163 h 2237474"/>
              <a:gd name="connsiteX132" fmla="*/ 2089991 w 12192000"/>
              <a:gd name="connsiteY132" fmla="*/ 2034193 h 2237474"/>
              <a:gd name="connsiteX133" fmla="*/ 2058061 w 12192000"/>
              <a:gd name="connsiteY133" fmla="*/ 2047942 h 2237474"/>
              <a:gd name="connsiteX134" fmla="*/ 2055737 w 12192000"/>
              <a:gd name="connsiteY134" fmla="*/ 2047704 h 2237474"/>
              <a:gd name="connsiteX135" fmla="*/ 2042244 w 12192000"/>
              <a:gd name="connsiteY135" fmla="*/ 2055560 h 2237474"/>
              <a:gd name="connsiteX136" fmla="*/ 1976224 w 12192000"/>
              <a:gd name="connsiteY136" fmla="*/ 2074257 h 2237474"/>
              <a:gd name="connsiteX137" fmla="*/ 1877728 w 12192000"/>
              <a:gd name="connsiteY137" fmla="*/ 2101004 h 2237474"/>
              <a:gd name="connsiteX138" fmla="*/ 1759056 w 12192000"/>
              <a:gd name="connsiteY138" fmla="*/ 2125608 h 2237474"/>
              <a:gd name="connsiteX139" fmla="*/ 1637948 w 12192000"/>
              <a:gd name="connsiteY139" fmla="*/ 2172597 h 2237474"/>
              <a:gd name="connsiteX140" fmla="*/ 1434549 w 12192000"/>
              <a:gd name="connsiteY140" fmla="*/ 2234522 h 2237474"/>
              <a:gd name="connsiteX141" fmla="*/ 1398481 w 12192000"/>
              <a:gd name="connsiteY141" fmla="*/ 2237074 h 2237474"/>
              <a:gd name="connsiteX142" fmla="*/ 1398407 w 12192000"/>
              <a:gd name="connsiteY142" fmla="*/ 2237095 h 2237474"/>
              <a:gd name="connsiteX143" fmla="*/ 1370962 w 12192000"/>
              <a:gd name="connsiteY143" fmla="*/ 2237474 h 2237474"/>
              <a:gd name="connsiteX144" fmla="*/ 1356367 w 12192000"/>
              <a:gd name="connsiteY144" fmla="*/ 2235089 h 2237474"/>
              <a:gd name="connsiteX145" fmla="*/ 1324828 w 12192000"/>
              <a:gd name="connsiteY145" fmla="*/ 2231968 h 2237474"/>
              <a:gd name="connsiteX146" fmla="*/ 1297744 w 12192000"/>
              <a:gd name="connsiteY146" fmla="*/ 2235849 h 2237474"/>
              <a:gd name="connsiteX147" fmla="*/ 1286236 w 12192000"/>
              <a:gd name="connsiteY147" fmla="*/ 2233135 h 2237474"/>
              <a:gd name="connsiteX148" fmla="*/ 1283504 w 12192000"/>
              <a:gd name="connsiteY148" fmla="*/ 2233797 h 2237474"/>
              <a:gd name="connsiteX149" fmla="*/ 1279765 w 12192000"/>
              <a:gd name="connsiteY149" fmla="*/ 2229639 h 2237474"/>
              <a:gd name="connsiteX150" fmla="*/ 1195347 w 12192000"/>
              <a:gd name="connsiteY150" fmla="*/ 2212354 h 2237474"/>
              <a:gd name="connsiteX151" fmla="*/ 970251 w 12192000"/>
              <a:gd name="connsiteY151" fmla="*/ 2221029 h 2237474"/>
              <a:gd name="connsiteX152" fmla="*/ 812914 w 12192000"/>
              <a:gd name="connsiteY152" fmla="*/ 2202752 h 2237474"/>
              <a:gd name="connsiteX153" fmla="*/ 800195 w 12192000"/>
              <a:gd name="connsiteY153" fmla="*/ 2209407 h 2237474"/>
              <a:gd name="connsiteX154" fmla="*/ 784978 w 12192000"/>
              <a:gd name="connsiteY154" fmla="*/ 2212360 h 2237474"/>
              <a:gd name="connsiteX155" fmla="*/ 681987 w 12192000"/>
              <a:gd name="connsiteY155" fmla="*/ 2216757 h 2237474"/>
              <a:gd name="connsiteX156" fmla="*/ 669923 w 12192000"/>
              <a:gd name="connsiteY156" fmla="*/ 2211682 h 2237474"/>
              <a:gd name="connsiteX157" fmla="*/ 648680 w 12192000"/>
              <a:gd name="connsiteY157" fmla="*/ 2206229 h 2237474"/>
              <a:gd name="connsiteX158" fmla="*/ 597225 w 12192000"/>
              <a:gd name="connsiteY158" fmla="*/ 2180999 h 2237474"/>
              <a:gd name="connsiteX159" fmla="*/ 558449 w 12192000"/>
              <a:gd name="connsiteY159" fmla="*/ 2182346 h 2237474"/>
              <a:gd name="connsiteX160" fmla="*/ 550517 w 12192000"/>
              <a:gd name="connsiteY160" fmla="*/ 2182060 h 2237474"/>
              <a:gd name="connsiteX161" fmla="*/ 550309 w 12192000"/>
              <a:gd name="connsiteY161" fmla="*/ 2181825 h 2237474"/>
              <a:gd name="connsiteX162" fmla="*/ 541836 w 12192000"/>
              <a:gd name="connsiteY162" fmla="*/ 2181063 h 2237474"/>
              <a:gd name="connsiteX163" fmla="*/ 536057 w 12192000"/>
              <a:gd name="connsiteY163" fmla="*/ 2181537 h 2237474"/>
              <a:gd name="connsiteX164" fmla="*/ 520671 w 12192000"/>
              <a:gd name="connsiteY164" fmla="*/ 2180980 h 2237474"/>
              <a:gd name="connsiteX165" fmla="*/ 515024 w 12192000"/>
              <a:gd name="connsiteY165" fmla="*/ 2179258 h 2237474"/>
              <a:gd name="connsiteX166" fmla="*/ 512278 w 12192000"/>
              <a:gd name="connsiteY166" fmla="*/ 2176369 h 2237474"/>
              <a:gd name="connsiteX167" fmla="*/ 480419 w 12192000"/>
              <a:gd name="connsiteY167" fmla="*/ 2167807 h 2237474"/>
              <a:gd name="connsiteX168" fmla="*/ 413835 w 12192000"/>
              <a:gd name="connsiteY168" fmla="*/ 2156783 h 2237474"/>
              <a:gd name="connsiteX169" fmla="*/ 376513 w 12192000"/>
              <a:gd name="connsiteY169" fmla="*/ 2154014 h 2237474"/>
              <a:gd name="connsiteX170" fmla="*/ 273386 w 12192000"/>
              <a:gd name="connsiteY170" fmla="*/ 2142551 h 2237474"/>
              <a:gd name="connsiteX171" fmla="*/ 169207 w 12192000"/>
              <a:gd name="connsiteY171" fmla="*/ 2128100 h 2237474"/>
              <a:gd name="connsiteX172" fmla="*/ 93149 w 12192000"/>
              <a:gd name="connsiteY172" fmla="*/ 2105324 h 2237474"/>
              <a:gd name="connsiteX173" fmla="*/ 88109 w 12192000"/>
              <a:gd name="connsiteY173" fmla="*/ 2106704 h 2237474"/>
              <a:gd name="connsiteX174" fmla="*/ 80022 w 12192000"/>
              <a:gd name="connsiteY174" fmla="*/ 2107254 h 2237474"/>
              <a:gd name="connsiteX175" fmla="*/ 79717 w 12192000"/>
              <a:gd name="connsiteY175" fmla="*/ 2107046 h 2237474"/>
              <a:gd name="connsiteX176" fmla="*/ 72352 w 12192000"/>
              <a:gd name="connsiteY176" fmla="*/ 2107991 h 2237474"/>
              <a:gd name="connsiteX177" fmla="*/ 37645 w 12192000"/>
              <a:gd name="connsiteY177" fmla="*/ 2115401 h 2237474"/>
              <a:gd name="connsiteX178" fmla="*/ 4572 w 12192000"/>
              <a:gd name="connsiteY178" fmla="*/ 2111091 h 2237474"/>
              <a:gd name="connsiteX179" fmla="*/ 0 w 12192000"/>
              <a:gd name="connsiteY179" fmla="*/ 2110468 h 2237474"/>
              <a:gd name="connsiteX180" fmla="*/ 0 w 12192000"/>
              <a:gd name="connsiteY18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96128 w 12192000"/>
              <a:gd name="connsiteY114" fmla="*/ 1976403 h 2237474"/>
              <a:gd name="connsiteX115" fmla="*/ 2756784 w 12192000"/>
              <a:gd name="connsiteY115" fmla="*/ 1985116 h 2237474"/>
              <a:gd name="connsiteX116" fmla="*/ 2748833 w 12192000"/>
              <a:gd name="connsiteY116" fmla="*/ 1986323 h 2237474"/>
              <a:gd name="connsiteX117" fmla="*/ 2748661 w 12192000"/>
              <a:gd name="connsiteY117" fmla="*/ 1986122 h 2237474"/>
              <a:gd name="connsiteX118" fmla="*/ 2718916 w 12192000"/>
              <a:gd name="connsiteY118" fmla="*/ 1990867 h 2237474"/>
              <a:gd name="connsiteX119" fmla="*/ 2713522 w 12192000"/>
              <a:gd name="connsiteY119" fmla="*/ 1990173 h 2237474"/>
              <a:gd name="connsiteX120" fmla="*/ 2680597 w 12192000"/>
              <a:gd name="connsiteY120" fmla="*/ 1984996 h 2237474"/>
              <a:gd name="connsiteX121" fmla="*/ 2578178 w 12192000"/>
              <a:gd name="connsiteY121" fmla="*/ 1990531 h 2237474"/>
              <a:gd name="connsiteX122" fmla="*/ 2476147 w 12192000"/>
              <a:gd name="connsiteY122" fmla="*/ 1998305 h 2237474"/>
              <a:gd name="connsiteX123" fmla="*/ 2373568 w 12192000"/>
              <a:gd name="connsiteY123" fmla="*/ 2003219 h 2237474"/>
              <a:gd name="connsiteX124" fmla="*/ 2287219 w 12192000"/>
              <a:gd name="connsiteY124" fmla="*/ 1998750 h 2237474"/>
              <a:gd name="connsiteX125" fmla="*/ 2243069 w 12192000"/>
              <a:gd name="connsiteY125" fmla="*/ 2015111 h 2237474"/>
              <a:gd name="connsiteX126" fmla="*/ 2186609 w 12192000"/>
              <a:gd name="connsiteY126" fmla="*/ 2008263 h 2237474"/>
              <a:gd name="connsiteX127" fmla="*/ 2164831 w 12192000"/>
              <a:gd name="connsiteY127" fmla="*/ 2010143 h 2237474"/>
              <a:gd name="connsiteX128" fmla="*/ 2152836 w 12192000"/>
              <a:gd name="connsiteY128" fmla="*/ 2010048 h 2237474"/>
              <a:gd name="connsiteX129" fmla="*/ 2117102 w 12192000"/>
              <a:gd name="connsiteY129" fmla="*/ 2023004 h 2237474"/>
              <a:gd name="connsiteX130" fmla="*/ 2111935 w 12192000"/>
              <a:gd name="connsiteY130" fmla="*/ 2023163 h 2237474"/>
              <a:gd name="connsiteX131" fmla="*/ 2089991 w 12192000"/>
              <a:gd name="connsiteY131" fmla="*/ 2034193 h 2237474"/>
              <a:gd name="connsiteX132" fmla="*/ 2058061 w 12192000"/>
              <a:gd name="connsiteY132" fmla="*/ 2047942 h 2237474"/>
              <a:gd name="connsiteX133" fmla="*/ 2055737 w 12192000"/>
              <a:gd name="connsiteY133" fmla="*/ 2047704 h 2237474"/>
              <a:gd name="connsiteX134" fmla="*/ 2042244 w 12192000"/>
              <a:gd name="connsiteY134" fmla="*/ 2055560 h 2237474"/>
              <a:gd name="connsiteX135" fmla="*/ 1976224 w 12192000"/>
              <a:gd name="connsiteY135" fmla="*/ 2074257 h 2237474"/>
              <a:gd name="connsiteX136" fmla="*/ 1877728 w 12192000"/>
              <a:gd name="connsiteY136" fmla="*/ 2101004 h 2237474"/>
              <a:gd name="connsiteX137" fmla="*/ 1759056 w 12192000"/>
              <a:gd name="connsiteY137" fmla="*/ 2125608 h 2237474"/>
              <a:gd name="connsiteX138" fmla="*/ 1637948 w 12192000"/>
              <a:gd name="connsiteY138" fmla="*/ 2172597 h 2237474"/>
              <a:gd name="connsiteX139" fmla="*/ 1434549 w 12192000"/>
              <a:gd name="connsiteY139" fmla="*/ 2234522 h 2237474"/>
              <a:gd name="connsiteX140" fmla="*/ 1398481 w 12192000"/>
              <a:gd name="connsiteY140" fmla="*/ 2237074 h 2237474"/>
              <a:gd name="connsiteX141" fmla="*/ 1398407 w 12192000"/>
              <a:gd name="connsiteY141" fmla="*/ 2237095 h 2237474"/>
              <a:gd name="connsiteX142" fmla="*/ 1370962 w 12192000"/>
              <a:gd name="connsiteY142" fmla="*/ 2237474 h 2237474"/>
              <a:gd name="connsiteX143" fmla="*/ 1356367 w 12192000"/>
              <a:gd name="connsiteY143" fmla="*/ 2235089 h 2237474"/>
              <a:gd name="connsiteX144" fmla="*/ 1324828 w 12192000"/>
              <a:gd name="connsiteY144" fmla="*/ 2231968 h 2237474"/>
              <a:gd name="connsiteX145" fmla="*/ 1297744 w 12192000"/>
              <a:gd name="connsiteY145" fmla="*/ 2235849 h 2237474"/>
              <a:gd name="connsiteX146" fmla="*/ 1286236 w 12192000"/>
              <a:gd name="connsiteY146" fmla="*/ 2233135 h 2237474"/>
              <a:gd name="connsiteX147" fmla="*/ 1283504 w 12192000"/>
              <a:gd name="connsiteY147" fmla="*/ 2233797 h 2237474"/>
              <a:gd name="connsiteX148" fmla="*/ 1279765 w 12192000"/>
              <a:gd name="connsiteY148" fmla="*/ 2229639 h 2237474"/>
              <a:gd name="connsiteX149" fmla="*/ 1195347 w 12192000"/>
              <a:gd name="connsiteY149" fmla="*/ 2212354 h 2237474"/>
              <a:gd name="connsiteX150" fmla="*/ 970251 w 12192000"/>
              <a:gd name="connsiteY150" fmla="*/ 2221029 h 2237474"/>
              <a:gd name="connsiteX151" fmla="*/ 812914 w 12192000"/>
              <a:gd name="connsiteY151" fmla="*/ 2202752 h 2237474"/>
              <a:gd name="connsiteX152" fmla="*/ 800195 w 12192000"/>
              <a:gd name="connsiteY152" fmla="*/ 2209407 h 2237474"/>
              <a:gd name="connsiteX153" fmla="*/ 784978 w 12192000"/>
              <a:gd name="connsiteY153" fmla="*/ 2212360 h 2237474"/>
              <a:gd name="connsiteX154" fmla="*/ 681987 w 12192000"/>
              <a:gd name="connsiteY154" fmla="*/ 2216757 h 2237474"/>
              <a:gd name="connsiteX155" fmla="*/ 669923 w 12192000"/>
              <a:gd name="connsiteY155" fmla="*/ 2211682 h 2237474"/>
              <a:gd name="connsiteX156" fmla="*/ 648680 w 12192000"/>
              <a:gd name="connsiteY156" fmla="*/ 2206229 h 2237474"/>
              <a:gd name="connsiteX157" fmla="*/ 597225 w 12192000"/>
              <a:gd name="connsiteY157" fmla="*/ 2180999 h 2237474"/>
              <a:gd name="connsiteX158" fmla="*/ 558449 w 12192000"/>
              <a:gd name="connsiteY158" fmla="*/ 2182346 h 2237474"/>
              <a:gd name="connsiteX159" fmla="*/ 550517 w 12192000"/>
              <a:gd name="connsiteY159" fmla="*/ 2182060 h 2237474"/>
              <a:gd name="connsiteX160" fmla="*/ 550309 w 12192000"/>
              <a:gd name="connsiteY160" fmla="*/ 2181825 h 2237474"/>
              <a:gd name="connsiteX161" fmla="*/ 541836 w 12192000"/>
              <a:gd name="connsiteY161" fmla="*/ 2181063 h 2237474"/>
              <a:gd name="connsiteX162" fmla="*/ 536057 w 12192000"/>
              <a:gd name="connsiteY162" fmla="*/ 2181537 h 2237474"/>
              <a:gd name="connsiteX163" fmla="*/ 520671 w 12192000"/>
              <a:gd name="connsiteY163" fmla="*/ 2180980 h 2237474"/>
              <a:gd name="connsiteX164" fmla="*/ 515024 w 12192000"/>
              <a:gd name="connsiteY164" fmla="*/ 2179258 h 2237474"/>
              <a:gd name="connsiteX165" fmla="*/ 512278 w 12192000"/>
              <a:gd name="connsiteY165" fmla="*/ 2176369 h 2237474"/>
              <a:gd name="connsiteX166" fmla="*/ 480419 w 12192000"/>
              <a:gd name="connsiteY166" fmla="*/ 2167807 h 2237474"/>
              <a:gd name="connsiteX167" fmla="*/ 413835 w 12192000"/>
              <a:gd name="connsiteY167" fmla="*/ 2156783 h 2237474"/>
              <a:gd name="connsiteX168" fmla="*/ 376513 w 12192000"/>
              <a:gd name="connsiteY168" fmla="*/ 2154014 h 2237474"/>
              <a:gd name="connsiteX169" fmla="*/ 273386 w 12192000"/>
              <a:gd name="connsiteY169" fmla="*/ 2142551 h 2237474"/>
              <a:gd name="connsiteX170" fmla="*/ 169207 w 12192000"/>
              <a:gd name="connsiteY170" fmla="*/ 2128100 h 2237474"/>
              <a:gd name="connsiteX171" fmla="*/ 93149 w 12192000"/>
              <a:gd name="connsiteY171" fmla="*/ 2105324 h 2237474"/>
              <a:gd name="connsiteX172" fmla="*/ 88109 w 12192000"/>
              <a:gd name="connsiteY172" fmla="*/ 2106704 h 2237474"/>
              <a:gd name="connsiteX173" fmla="*/ 80022 w 12192000"/>
              <a:gd name="connsiteY173" fmla="*/ 2107254 h 2237474"/>
              <a:gd name="connsiteX174" fmla="*/ 79717 w 12192000"/>
              <a:gd name="connsiteY174" fmla="*/ 2107046 h 2237474"/>
              <a:gd name="connsiteX175" fmla="*/ 72352 w 12192000"/>
              <a:gd name="connsiteY175" fmla="*/ 2107991 h 2237474"/>
              <a:gd name="connsiteX176" fmla="*/ 37645 w 12192000"/>
              <a:gd name="connsiteY176" fmla="*/ 2115401 h 2237474"/>
              <a:gd name="connsiteX177" fmla="*/ 4572 w 12192000"/>
              <a:gd name="connsiteY177" fmla="*/ 2111091 h 2237474"/>
              <a:gd name="connsiteX178" fmla="*/ 0 w 12192000"/>
              <a:gd name="connsiteY178" fmla="*/ 2110468 h 2237474"/>
              <a:gd name="connsiteX179" fmla="*/ 0 w 12192000"/>
              <a:gd name="connsiteY17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96128 w 12192000"/>
              <a:gd name="connsiteY114" fmla="*/ 1976403 h 2237474"/>
              <a:gd name="connsiteX115" fmla="*/ 2756784 w 12192000"/>
              <a:gd name="connsiteY115" fmla="*/ 1985116 h 2237474"/>
              <a:gd name="connsiteX116" fmla="*/ 2748833 w 12192000"/>
              <a:gd name="connsiteY116" fmla="*/ 1986323 h 2237474"/>
              <a:gd name="connsiteX117" fmla="*/ 2748661 w 12192000"/>
              <a:gd name="connsiteY117" fmla="*/ 1986122 h 2237474"/>
              <a:gd name="connsiteX118" fmla="*/ 2718916 w 12192000"/>
              <a:gd name="connsiteY118" fmla="*/ 1990867 h 2237474"/>
              <a:gd name="connsiteX119" fmla="*/ 2713522 w 12192000"/>
              <a:gd name="connsiteY119" fmla="*/ 1990173 h 2237474"/>
              <a:gd name="connsiteX120" fmla="*/ 2578178 w 12192000"/>
              <a:gd name="connsiteY120" fmla="*/ 1990531 h 2237474"/>
              <a:gd name="connsiteX121" fmla="*/ 2476147 w 12192000"/>
              <a:gd name="connsiteY121" fmla="*/ 1998305 h 2237474"/>
              <a:gd name="connsiteX122" fmla="*/ 2373568 w 12192000"/>
              <a:gd name="connsiteY122" fmla="*/ 2003219 h 2237474"/>
              <a:gd name="connsiteX123" fmla="*/ 2287219 w 12192000"/>
              <a:gd name="connsiteY123" fmla="*/ 1998750 h 2237474"/>
              <a:gd name="connsiteX124" fmla="*/ 2243069 w 12192000"/>
              <a:gd name="connsiteY124" fmla="*/ 2015111 h 2237474"/>
              <a:gd name="connsiteX125" fmla="*/ 2186609 w 12192000"/>
              <a:gd name="connsiteY125" fmla="*/ 2008263 h 2237474"/>
              <a:gd name="connsiteX126" fmla="*/ 2164831 w 12192000"/>
              <a:gd name="connsiteY126" fmla="*/ 2010143 h 2237474"/>
              <a:gd name="connsiteX127" fmla="*/ 2152836 w 12192000"/>
              <a:gd name="connsiteY127" fmla="*/ 2010048 h 2237474"/>
              <a:gd name="connsiteX128" fmla="*/ 2117102 w 12192000"/>
              <a:gd name="connsiteY128" fmla="*/ 2023004 h 2237474"/>
              <a:gd name="connsiteX129" fmla="*/ 2111935 w 12192000"/>
              <a:gd name="connsiteY129" fmla="*/ 2023163 h 2237474"/>
              <a:gd name="connsiteX130" fmla="*/ 2089991 w 12192000"/>
              <a:gd name="connsiteY130" fmla="*/ 2034193 h 2237474"/>
              <a:gd name="connsiteX131" fmla="*/ 2058061 w 12192000"/>
              <a:gd name="connsiteY131" fmla="*/ 2047942 h 2237474"/>
              <a:gd name="connsiteX132" fmla="*/ 2055737 w 12192000"/>
              <a:gd name="connsiteY132" fmla="*/ 2047704 h 2237474"/>
              <a:gd name="connsiteX133" fmla="*/ 2042244 w 12192000"/>
              <a:gd name="connsiteY133" fmla="*/ 2055560 h 2237474"/>
              <a:gd name="connsiteX134" fmla="*/ 1976224 w 12192000"/>
              <a:gd name="connsiteY134" fmla="*/ 2074257 h 2237474"/>
              <a:gd name="connsiteX135" fmla="*/ 1877728 w 12192000"/>
              <a:gd name="connsiteY135" fmla="*/ 2101004 h 2237474"/>
              <a:gd name="connsiteX136" fmla="*/ 1759056 w 12192000"/>
              <a:gd name="connsiteY136" fmla="*/ 2125608 h 2237474"/>
              <a:gd name="connsiteX137" fmla="*/ 1637948 w 12192000"/>
              <a:gd name="connsiteY137" fmla="*/ 2172597 h 2237474"/>
              <a:gd name="connsiteX138" fmla="*/ 1434549 w 12192000"/>
              <a:gd name="connsiteY138" fmla="*/ 2234522 h 2237474"/>
              <a:gd name="connsiteX139" fmla="*/ 1398481 w 12192000"/>
              <a:gd name="connsiteY139" fmla="*/ 2237074 h 2237474"/>
              <a:gd name="connsiteX140" fmla="*/ 1398407 w 12192000"/>
              <a:gd name="connsiteY140" fmla="*/ 2237095 h 2237474"/>
              <a:gd name="connsiteX141" fmla="*/ 1370962 w 12192000"/>
              <a:gd name="connsiteY141" fmla="*/ 2237474 h 2237474"/>
              <a:gd name="connsiteX142" fmla="*/ 1356367 w 12192000"/>
              <a:gd name="connsiteY142" fmla="*/ 2235089 h 2237474"/>
              <a:gd name="connsiteX143" fmla="*/ 1324828 w 12192000"/>
              <a:gd name="connsiteY143" fmla="*/ 2231968 h 2237474"/>
              <a:gd name="connsiteX144" fmla="*/ 1297744 w 12192000"/>
              <a:gd name="connsiteY144" fmla="*/ 2235849 h 2237474"/>
              <a:gd name="connsiteX145" fmla="*/ 1286236 w 12192000"/>
              <a:gd name="connsiteY145" fmla="*/ 2233135 h 2237474"/>
              <a:gd name="connsiteX146" fmla="*/ 1283504 w 12192000"/>
              <a:gd name="connsiteY146" fmla="*/ 2233797 h 2237474"/>
              <a:gd name="connsiteX147" fmla="*/ 1279765 w 12192000"/>
              <a:gd name="connsiteY147" fmla="*/ 2229639 h 2237474"/>
              <a:gd name="connsiteX148" fmla="*/ 1195347 w 12192000"/>
              <a:gd name="connsiteY148" fmla="*/ 2212354 h 2237474"/>
              <a:gd name="connsiteX149" fmla="*/ 970251 w 12192000"/>
              <a:gd name="connsiteY149" fmla="*/ 2221029 h 2237474"/>
              <a:gd name="connsiteX150" fmla="*/ 812914 w 12192000"/>
              <a:gd name="connsiteY150" fmla="*/ 2202752 h 2237474"/>
              <a:gd name="connsiteX151" fmla="*/ 800195 w 12192000"/>
              <a:gd name="connsiteY151" fmla="*/ 2209407 h 2237474"/>
              <a:gd name="connsiteX152" fmla="*/ 784978 w 12192000"/>
              <a:gd name="connsiteY152" fmla="*/ 2212360 h 2237474"/>
              <a:gd name="connsiteX153" fmla="*/ 681987 w 12192000"/>
              <a:gd name="connsiteY153" fmla="*/ 2216757 h 2237474"/>
              <a:gd name="connsiteX154" fmla="*/ 669923 w 12192000"/>
              <a:gd name="connsiteY154" fmla="*/ 2211682 h 2237474"/>
              <a:gd name="connsiteX155" fmla="*/ 648680 w 12192000"/>
              <a:gd name="connsiteY155" fmla="*/ 2206229 h 2237474"/>
              <a:gd name="connsiteX156" fmla="*/ 597225 w 12192000"/>
              <a:gd name="connsiteY156" fmla="*/ 2180999 h 2237474"/>
              <a:gd name="connsiteX157" fmla="*/ 558449 w 12192000"/>
              <a:gd name="connsiteY157" fmla="*/ 2182346 h 2237474"/>
              <a:gd name="connsiteX158" fmla="*/ 550517 w 12192000"/>
              <a:gd name="connsiteY158" fmla="*/ 2182060 h 2237474"/>
              <a:gd name="connsiteX159" fmla="*/ 550309 w 12192000"/>
              <a:gd name="connsiteY159" fmla="*/ 2181825 h 2237474"/>
              <a:gd name="connsiteX160" fmla="*/ 541836 w 12192000"/>
              <a:gd name="connsiteY160" fmla="*/ 2181063 h 2237474"/>
              <a:gd name="connsiteX161" fmla="*/ 536057 w 12192000"/>
              <a:gd name="connsiteY161" fmla="*/ 2181537 h 2237474"/>
              <a:gd name="connsiteX162" fmla="*/ 520671 w 12192000"/>
              <a:gd name="connsiteY162" fmla="*/ 2180980 h 2237474"/>
              <a:gd name="connsiteX163" fmla="*/ 515024 w 12192000"/>
              <a:gd name="connsiteY163" fmla="*/ 2179258 h 2237474"/>
              <a:gd name="connsiteX164" fmla="*/ 512278 w 12192000"/>
              <a:gd name="connsiteY164" fmla="*/ 2176369 h 2237474"/>
              <a:gd name="connsiteX165" fmla="*/ 480419 w 12192000"/>
              <a:gd name="connsiteY165" fmla="*/ 2167807 h 2237474"/>
              <a:gd name="connsiteX166" fmla="*/ 413835 w 12192000"/>
              <a:gd name="connsiteY166" fmla="*/ 2156783 h 2237474"/>
              <a:gd name="connsiteX167" fmla="*/ 376513 w 12192000"/>
              <a:gd name="connsiteY167" fmla="*/ 2154014 h 2237474"/>
              <a:gd name="connsiteX168" fmla="*/ 273386 w 12192000"/>
              <a:gd name="connsiteY168" fmla="*/ 2142551 h 2237474"/>
              <a:gd name="connsiteX169" fmla="*/ 169207 w 12192000"/>
              <a:gd name="connsiteY169" fmla="*/ 2128100 h 2237474"/>
              <a:gd name="connsiteX170" fmla="*/ 93149 w 12192000"/>
              <a:gd name="connsiteY170" fmla="*/ 2105324 h 2237474"/>
              <a:gd name="connsiteX171" fmla="*/ 88109 w 12192000"/>
              <a:gd name="connsiteY171" fmla="*/ 2106704 h 2237474"/>
              <a:gd name="connsiteX172" fmla="*/ 80022 w 12192000"/>
              <a:gd name="connsiteY172" fmla="*/ 2107254 h 2237474"/>
              <a:gd name="connsiteX173" fmla="*/ 79717 w 12192000"/>
              <a:gd name="connsiteY173" fmla="*/ 2107046 h 2237474"/>
              <a:gd name="connsiteX174" fmla="*/ 72352 w 12192000"/>
              <a:gd name="connsiteY174" fmla="*/ 2107991 h 2237474"/>
              <a:gd name="connsiteX175" fmla="*/ 37645 w 12192000"/>
              <a:gd name="connsiteY175" fmla="*/ 2115401 h 2237474"/>
              <a:gd name="connsiteX176" fmla="*/ 4572 w 12192000"/>
              <a:gd name="connsiteY176" fmla="*/ 2111091 h 2237474"/>
              <a:gd name="connsiteX177" fmla="*/ 0 w 12192000"/>
              <a:gd name="connsiteY177" fmla="*/ 2110468 h 2237474"/>
              <a:gd name="connsiteX178" fmla="*/ 0 w 12192000"/>
              <a:gd name="connsiteY17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56784 w 12192000"/>
              <a:gd name="connsiteY114" fmla="*/ 1985116 h 2237474"/>
              <a:gd name="connsiteX115" fmla="*/ 2748833 w 12192000"/>
              <a:gd name="connsiteY115" fmla="*/ 1986323 h 2237474"/>
              <a:gd name="connsiteX116" fmla="*/ 2748661 w 12192000"/>
              <a:gd name="connsiteY116" fmla="*/ 1986122 h 2237474"/>
              <a:gd name="connsiteX117" fmla="*/ 2718916 w 12192000"/>
              <a:gd name="connsiteY117" fmla="*/ 1990867 h 2237474"/>
              <a:gd name="connsiteX118" fmla="*/ 2713522 w 12192000"/>
              <a:gd name="connsiteY118" fmla="*/ 1990173 h 2237474"/>
              <a:gd name="connsiteX119" fmla="*/ 2578178 w 12192000"/>
              <a:gd name="connsiteY119" fmla="*/ 1990531 h 2237474"/>
              <a:gd name="connsiteX120" fmla="*/ 2476147 w 12192000"/>
              <a:gd name="connsiteY120" fmla="*/ 1998305 h 2237474"/>
              <a:gd name="connsiteX121" fmla="*/ 2373568 w 12192000"/>
              <a:gd name="connsiteY121" fmla="*/ 2003219 h 2237474"/>
              <a:gd name="connsiteX122" fmla="*/ 2287219 w 12192000"/>
              <a:gd name="connsiteY122" fmla="*/ 1998750 h 2237474"/>
              <a:gd name="connsiteX123" fmla="*/ 2243069 w 12192000"/>
              <a:gd name="connsiteY123" fmla="*/ 2015111 h 2237474"/>
              <a:gd name="connsiteX124" fmla="*/ 2186609 w 12192000"/>
              <a:gd name="connsiteY124" fmla="*/ 2008263 h 2237474"/>
              <a:gd name="connsiteX125" fmla="*/ 2164831 w 12192000"/>
              <a:gd name="connsiteY125" fmla="*/ 2010143 h 2237474"/>
              <a:gd name="connsiteX126" fmla="*/ 2152836 w 12192000"/>
              <a:gd name="connsiteY126" fmla="*/ 2010048 h 2237474"/>
              <a:gd name="connsiteX127" fmla="*/ 2117102 w 12192000"/>
              <a:gd name="connsiteY127" fmla="*/ 2023004 h 2237474"/>
              <a:gd name="connsiteX128" fmla="*/ 2111935 w 12192000"/>
              <a:gd name="connsiteY128" fmla="*/ 2023163 h 2237474"/>
              <a:gd name="connsiteX129" fmla="*/ 2089991 w 12192000"/>
              <a:gd name="connsiteY129" fmla="*/ 2034193 h 2237474"/>
              <a:gd name="connsiteX130" fmla="*/ 2058061 w 12192000"/>
              <a:gd name="connsiteY130" fmla="*/ 2047942 h 2237474"/>
              <a:gd name="connsiteX131" fmla="*/ 2055737 w 12192000"/>
              <a:gd name="connsiteY131" fmla="*/ 2047704 h 2237474"/>
              <a:gd name="connsiteX132" fmla="*/ 2042244 w 12192000"/>
              <a:gd name="connsiteY132" fmla="*/ 2055560 h 2237474"/>
              <a:gd name="connsiteX133" fmla="*/ 1976224 w 12192000"/>
              <a:gd name="connsiteY133" fmla="*/ 2074257 h 2237474"/>
              <a:gd name="connsiteX134" fmla="*/ 1877728 w 12192000"/>
              <a:gd name="connsiteY134" fmla="*/ 2101004 h 2237474"/>
              <a:gd name="connsiteX135" fmla="*/ 1759056 w 12192000"/>
              <a:gd name="connsiteY135" fmla="*/ 2125608 h 2237474"/>
              <a:gd name="connsiteX136" fmla="*/ 1637948 w 12192000"/>
              <a:gd name="connsiteY136" fmla="*/ 2172597 h 2237474"/>
              <a:gd name="connsiteX137" fmla="*/ 1434549 w 12192000"/>
              <a:gd name="connsiteY137" fmla="*/ 2234522 h 2237474"/>
              <a:gd name="connsiteX138" fmla="*/ 1398481 w 12192000"/>
              <a:gd name="connsiteY138" fmla="*/ 2237074 h 2237474"/>
              <a:gd name="connsiteX139" fmla="*/ 1398407 w 12192000"/>
              <a:gd name="connsiteY139" fmla="*/ 2237095 h 2237474"/>
              <a:gd name="connsiteX140" fmla="*/ 1370962 w 12192000"/>
              <a:gd name="connsiteY140" fmla="*/ 2237474 h 2237474"/>
              <a:gd name="connsiteX141" fmla="*/ 1356367 w 12192000"/>
              <a:gd name="connsiteY141" fmla="*/ 2235089 h 2237474"/>
              <a:gd name="connsiteX142" fmla="*/ 1324828 w 12192000"/>
              <a:gd name="connsiteY142" fmla="*/ 2231968 h 2237474"/>
              <a:gd name="connsiteX143" fmla="*/ 1297744 w 12192000"/>
              <a:gd name="connsiteY143" fmla="*/ 2235849 h 2237474"/>
              <a:gd name="connsiteX144" fmla="*/ 1286236 w 12192000"/>
              <a:gd name="connsiteY144" fmla="*/ 2233135 h 2237474"/>
              <a:gd name="connsiteX145" fmla="*/ 1283504 w 12192000"/>
              <a:gd name="connsiteY145" fmla="*/ 2233797 h 2237474"/>
              <a:gd name="connsiteX146" fmla="*/ 1279765 w 12192000"/>
              <a:gd name="connsiteY146" fmla="*/ 2229639 h 2237474"/>
              <a:gd name="connsiteX147" fmla="*/ 1195347 w 12192000"/>
              <a:gd name="connsiteY147" fmla="*/ 2212354 h 2237474"/>
              <a:gd name="connsiteX148" fmla="*/ 970251 w 12192000"/>
              <a:gd name="connsiteY148" fmla="*/ 2221029 h 2237474"/>
              <a:gd name="connsiteX149" fmla="*/ 812914 w 12192000"/>
              <a:gd name="connsiteY149" fmla="*/ 2202752 h 2237474"/>
              <a:gd name="connsiteX150" fmla="*/ 800195 w 12192000"/>
              <a:gd name="connsiteY150" fmla="*/ 2209407 h 2237474"/>
              <a:gd name="connsiteX151" fmla="*/ 784978 w 12192000"/>
              <a:gd name="connsiteY151" fmla="*/ 2212360 h 2237474"/>
              <a:gd name="connsiteX152" fmla="*/ 681987 w 12192000"/>
              <a:gd name="connsiteY152" fmla="*/ 2216757 h 2237474"/>
              <a:gd name="connsiteX153" fmla="*/ 669923 w 12192000"/>
              <a:gd name="connsiteY153" fmla="*/ 2211682 h 2237474"/>
              <a:gd name="connsiteX154" fmla="*/ 648680 w 12192000"/>
              <a:gd name="connsiteY154" fmla="*/ 2206229 h 2237474"/>
              <a:gd name="connsiteX155" fmla="*/ 597225 w 12192000"/>
              <a:gd name="connsiteY155" fmla="*/ 2180999 h 2237474"/>
              <a:gd name="connsiteX156" fmla="*/ 558449 w 12192000"/>
              <a:gd name="connsiteY156" fmla="*/ 2182346 h 2237474"/>
              <a:gd name="connsiteX157" fmla="*/ 550517 w 12192000"/>
              <a:gd name="connsiteY157" fmla="*/ 2182060 h 2237474"/>
              <a:gd name="connsiteX158" fmla="*/ 550309 w 12192000"/>
              <a:gd name="connsiteY158" fmla="*/ 2181825 h 2237474"/>
              <a:gd name="connsiteX159" fmla="*/ 541836 w 12192000"/>
              <a:gd name="connsiteY159" fmla="*/ 2181063 h 2237474"/>
              <a:gd name="connsiteX160" fmla="*/ 536057 w 12192000"/>
              <a:gd name="connsiteY160" fmla="*/ 2181537 h 2237474"/>
              <a:gd name="connsiteX161" fmla="*/ 520671 w 12192000"/>
              <a:gd name="connsiteY161" fmla="*/ 2180980 h 2237474"/>
              <a:gd name="connsiteX162" fmla="*/ 515024 w 12192000"/>
              <a:gd name="connsiteY162" fmla="*/ 2179258 h 2237474"/>
              <a:gd name="connsiteX163" fmla="*/ 512278 w 12192000"/>
              <a:gd name="connsiteY163" fmla="*/ 2176369 h 2237474"/>
              <a:gd name="connsiteX164" fmla="*/ 480419 w 12192000"/>
              <a:gd name="connsiteY164" fmla="*/ 2167807 h 2237474"/>
              <a:gd name="connsiteX165" fmla="*/ 413835 w 12192000"/>
              <a:gd name="connsiteY165" fmla="*/ 2156783 h 2237474"/>
              <a:gd name="connsiteX166" fmla="*/ 376513 w 12192000"/>
              <a:gd name="connsiteY166" fmla="*/ 2154014 h 2237474"/>
              <a:gd name="connsiteX167" fmla="*/ 273386 w 12192000"/>
              <a:gd name="connsiteY167" fmla="*/ 2142551 h 2237474"/>
              <a:gd name="connsiteX168" fmla="*/ 169207 w 12192000"/>
              <a:gd name="connsiteY168" fmla="*/ 2128100 h 2237474"/>
              <a:gd name="connsiteX169" fmla="*/ 93149 w 12192000"/>
              <a:gd name="connsiteY169" fmla="*/ 2105324 h 2237474"/>
              <a:gd name="connsiteX170" fmla="*/ 88109 w 12192000"/>
              <a:gd name="connsiteY170" fmla="*/ 2106704 h 2237474"/>
              <a:gd name="connsiteX171" fmla="*/ 80022 w 12192000"/>
              <a:gd name="connsiteY171" fmla="*/ 2107254 h 2237474"/>
              <a:gd name="connsiteX172" fmla="*/ 79717 w 12192000"/>
              <a:gd name="connsiteY172" fmla="*/ 2107046 h 2237474"/>
              <a:gd name="connsiteX173" fmla="*/ 72352 w 12192000"/>
              <a:gd name="connsiteY173" fmla="*/ 2107991 h 2237474"/>
              <a:gd name="connsiteX174" fmla="*/ 37645 w 12192000"/>
              <a:gd name="connsiteY174" fmla="*/ 2115401 h 2237474"/>
              <a:gd name="connsiteX175" fmla="*/ 4572 w 12192000"/>
              <a:gd name="connsiteY175" fmla="*/ 2111091 h 2237474"/>
              <a:gd name="connsiteX176" fmla="*/ 0 w 12192000"/>
              <a:gd name="connsiteY176" fmla="*/ 2110468 h 2237474"/>
              <a:gd name="connsiteX177" fmla="*/ 0 w 12192000"/>
              <a:gd name="connsiteY17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56784 w 12192000"/>
              <a:gd name="connsiteY114" fmla="*/ 1985116 h 2237474"/>
              <a:gd name="connsiteX115" fmla="*/ 2748833 w 12192000"/>
              <a:gd name="connsiteY115" fmla="*/ 1986323 h 2237474"/>
              <a:gd name="connsiteX116" fmla="*/ 2718916 w 12192000"/>
              <a:gd name="connsiteY116" fmla="*/ 1990867 h 2237474"/>
              <a:gd name="connsiteX117" fmla="*/ 2713522 w 12192000"/>
              <a:gd name="connsiteY117" fmla="*/ 1990173 h 2237474"/>
              <a:gd name="connsiteX118" fmla="*/ 2578178 w 12192000"/>
              <a:gd name="connsiteY118" fmla="*/ 1990531 h 2237474"/>
              <a:gd name="connsiteX119" fmla="*/ 2476147 w 12192000"/>
              <a:gd name="connsiteY119" fmla="*/ 1998305 h 2237474"/>
              <a:gd name="connsiteX120" fmla="*/ 2373568 w 12192000"/>
              <a:gd name="connsiteY120" fmla="*/ 2003219 h 2237474"/>
              <a:gd name="connsiteX121" fmla="*/ 2287219 w 12192000"/>
              <a:gd name="connsiteY121" fmla="*/ 1998750 h 2237474"/>
              <a:gd name="connsiteX122" fmla="*/ 2243069 w 12192000"/>
              <a:gd name="connsiteY122" fmla="*/ 2015111 h 2237474"/>
              <a:gd name="connsiteX123" fmla="*/ 2186609 w 12192000"/>
              <a:gd name="connsiteY123" fmla="*/ 2008263 h 2237474"/>
              <a:gd name="connsiteX124" fmla="*/ 2164831 w 12192000"/>
              <a:gd name="connsiteY124" fmla="*/ 2010143 h 2237474"/>
              <a:gd name="connsiteX125" fmla="*/ 2152836 w 12192000"/>
              <a:gd name="connsiteY125" fmla="*/ 2010048 h 2237474"/>
              <a:gd name="connsiteX126" fmla="*/ 2117102 w 12192000"/>
              <a:gd name="connsiteY126" fmla="*/ 2023004 h 2237474"/>
              <a:gd name="connsiteX127" fmla="*/ 2111935 w 12192000"/>
              <a:gd name="connsiteY127" fmla="*/ 2023163 h 2237474"/>
              <a:gd name="connsiteX128" fmla="*/ 2089991 w 12192000"/>
              <a:gd name="connsiteY128" fmla="*/ 2034193 h 2237474"/>
              <a:gd name="connsiteX129" fmla="*/ 2058061 w 12192000"/>
              <a:gd name="connsiteY129" fmla="*/ 2047942 h 2237474"/>
              <a:gd name="connsiteX130" fmla="*/ 2055737 w 12192000"/>
              <a:gd name="connsiteY130" fmla="*/ 2047704 h 2237474"/>
              <a:gd name="connsiteX131" fmla="*/ 2042244 w 12192000"/>
              <a:gd name="connsiteY131" fmla="*/ 2055560 h 2237474"/>
              <a:gd name="connsiteX132" fmla="*/ 1976224 w 12192000"/>
              <a:gd name="connsiteY132" fmla="*/ 2074257 h 2237474"/>
              <a:gd name="connsiteX133" fmla="*/ 1877728 w 12192000"/>
              <a:gd name="connsiteY133" fmla="*/ 2101004 h 2237474"/>
              <a:gd name="connsiteX134" fmla="*/ 1759056 w 12192000"/>
              <a:gd name="connsiteY134" fmla="*/ 2125608 h 2237474"/>
              <a:gd name="connsiteX135" fmla="*/ 1637948 w 12192000"/>
              <a:gd name="connsiteY135" fmla="*/ 2172597 h 2237474"/>
              <a:gd name="connsiteX136" fmla="*/ 1434549 w 12192000"/>
              <a:gd name="connsiteY136" fmla="*/ 2234522 h 2237474"/>
              <a:gd name="connsiteX137" fmla="*/ 1398481 w 12192000"/>
              <a:gd name="connsiteY137" fmla="*/ 2237074 h 2237474"/>
              <a:gd name="connsiteX138" fmla="*/ 1398407 w 12192000"/>
              <a:gd name="connsiteY138" fmla="*/ 2237095 h 2237474"/>
              <a:gd name="connsiteX139" fmla="*/ 1370962 w 12192000"/>
              <a:gd name="connsiteY139" fmla="*/ 2237474 h 2237474"/>
              <a:gd name="connsiteX140" fmla="*/ 1356367 w 12192000"/>
              <a:gd name="connsiteY140" fmla="*/ 2235089 h 2237474"/>
              <a:gd name="connsiteX141" fmla="*/ 1324828 w 12192000"/>
              <a:gd name="connsiteY141" fmla="*/ 2231968 h 2237474"/>
              <a:gd name="connsiteX142" fmla="*/ 1297744 w 12192000"/>
              <a:gd name="connsiteY142" fmla="*/ 2235849 h 2237474"/>
              <a:gd name="connsiteX143" fmla="*/ 1286236 w 12192000"/>
              <a:gd name="connsiteY143" fmla="*/ 2233135 h 2237474"/>
              <a:gd name="connsiteX144" fmla="*/ 1283504 w 12192000"/>
              <a:gd name="connsiteY144" fmla="*/ 2233797 h 2237474"/>
              <a:gd name="connsiteX145" fmla="*/ 1279765 w 12192000"/>
              <a:gd name="connsiteY145" fmla="*/ 2229639 h 2237474"/>
              <a:gd name="connsiteX146" fmla="*/ 1195347 w 12192000"/>
              <a:gd name="connsiteY146" fmla="*/ 2212354 h 2237474"/>
              <a:gd name="connsiteX147" fmla="*/ 970251 w 12192000"/>
              <a:gd name="connsiteY147" fmla="*/ 2221029 h 2237474"/>
              <a:gd name="connsiteX148" fmla="*/ 812914 w 12192000"/>
              <a:gd name="connsiteY148" fmla="*/ 2202752 h 2237474"/>
              <a:gd name="connsiteX149" fmla="*/ 800195 w 12192000"/>
              <a:gd name="connsiteY149" fmla="*/ 2209407 h 2237474"/>
              <a:gd name="connsiteX150" fmla="*/ 784978 w 12192000"/>
              <a:gd name="connsiteY150" fmla="*/ 2212360 h 2237474"/>
              <a:gd name="connsiteX151" fmla="*/ 681987 w 12192000"/>
              <a:gd name="connsiteY151" fmla="*/ 2216757 h 2237474"/>
              <a:gd name="connsiteX152" fmla="*/ 669923 w 12192000"/>
              <a:gd name="connsiteY152" fmla="*/ 2211682 h 2237474"/>
              <a:gd name="connsiteX153" fmla="*/ 648680 w 12192000"/>
              <a:gd name="connsiteY153" fmla="*/ 2206229 h 2237474"/>
              <a:gd name="connsiteX154" fmla="*/ 597225 w 12192000"/>
              <a:gd name="connsiteY154" fmla="*/ 2180999 h 2237474"/>
              <a:gd name="connsiteX155" fmla="*/ 558449 w 12192000"/>
              <a:gd name="connsiteY155" fmla="*/ 2182346 h 2237474"/>
              <a:gd name="connsiteX156" fmla="*/ 550517 w 12192000"/>
              <a:gd name="connsiteY156" fmla="*/ 2182060 h 2237474"/>
              <a:gd name="connsiteX157" fmla="*/ 550309 w 12192000"/>
              <a:gd name="connsiteY157" fmla="*/ 2181825 h 2237474"/>
              <a:gd name="connsiteX158" fmla="*/ 541836 w 12192000"/>
              <a:gd name="connsiteY158" fmla="*/ 2181063 h 2237474"/>
              <a:gd name="connsiteX159" fmla="*/ 536057 w 12192000"/>
              <a:gd name="connsiteY159" fmla="*/ 2181537 h 2237474"/>
              <a:gd name="connsiteX160" fmla="*/ 520671 w 12192000"/>
              <a:gd name="connsiteY160" fmla="*/ 2180980 h 2237474"/>
              <a:gd name="connsiteX161" fmla="*/ 515024 w 12192000"/>
              <a:gd name="connsiteY161" fmla="*/ 2179258 h 2237474"/>
              <a:gd name="connsiteX162" fmla="*/ 512278 w 12192000"/>
              <a:gd name="connsiteY162" fmla="*/ 2176369 h 2237474"/>
              <a:gd name="connsiteX163" fmla="*/ 480419 w 12192000"/>
              <a:gd name="connsiteY163" fmla="*/ 2167807 h 2237474"/>
              <a:gd name="connsiteX164" fmla="*/ 413835 w 12192000"/>
              <a:gd name="connsiteY164" fmla="*/ 2156783 h 2237474"/>
              <a:gd name="connsiteX165" fmla="*/ 376513 w 12192000"/>
              <a:gd name="connsiteY165" fmla="*/ 2154014 h 2237474"/>
              <a:gd name="connsiteX166" fmla="*/ 273386 w 12192000"/>
              <a:gd name="connsiteY166" fmla="*/ 2142551 h 2237474"/>
              <a:gd name="connsiteX167" fmla="*/ 169207 w 12192000"/>
              <a:gd name="connsiteY167" fmla="*/ 2128100 h 2237474"/>
              <a:gd name="connsiteX168" fmla="*/ 93149 w 12192000"/>
              <a:gd name="connsiteY168" fmla="*/ 2105324 h 2237474"/>
              <a:gd name="connsiteX169" fmla="*/ 88109 w 12192000"/>
              <a:gd name="connsiteY169" fmla="*/ 2106704 h 2237474"/>
              <a:gd name="connsiteX170" fmla="*/ 80022 w 12192000"/>
              <a:gd name="connsiteY170" fmla="*/ 2107254 h 2237474"/>
              <a:gd name="connsiteX171" fmla="*/ 79717 w 12192000"/>
              <a:gd name="connsiteY171" fmla="*/ 2107046 h 2237474"/>
              <a:gd name="connsiteX172" fmla="*/ 72352 w 12192000"/>
              <a:gd name="connsiteY172" fmla="*/ 2107991 h 2237474"/>
              <a:gd name="connsiteX173" fmla="*/ 37645 w 12192000"/>
              <a:gd name="connsiteY173" fmla="*/ 2115401 h 2237474"/>
              <a:gd name="connsiteX174" fmla="*/ 4572 w 12192000"/>
              <a:gd name="connsiteY174" fmla="*/ 2111091 h 2237474"/>
              <a:gd name="connsiteX175" fmla="*/ 0 w 12192000"/>
              <a:gd name="connsiteY175" fmla="*/ 2110468 h 2237474"/>
              <a:gd name="connsiteX176" fmla="*/ 0 w 12192000"/>
              <a:gd name="connsiteY17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56784 w 12192000"/>
              <a:gd name="connsiteY114" fmla="*/ 1985116 h 2237474"/>
              <a:gd name="connsiteX115" fmla="*/ 2718916 w 12192000"/>
              <a:gd name="connsiteY115" fmla="*/ 1990867 h 2237474"/>
              <a:gd name="connsiteX116" fmla="*/ 2713522 w 12192000"/>
              <a:gd name="connsiteY116" fmla="*/ 1990173 h 2237474"/>
              <a:gd name="connsiteX117" fmla="*/ 2578178 w 12192000"/>
              <a:gd name="connsiteY117" fmla="*/ 1990531 h 2237474"/>
              <a:gd name="connsiteX118" fmla="*/ 2476147 w 12192000"/>
              <a:gd name="connsiteY118" fmla="*/ 1998305 h 2237474"/>
              <a:gd name="connsiteX119" fmla="*/ 2373568 w 12192000"/>
              <a:gd name="connsiteY119" fmla="*/ 2003219 h 2237474"/>
              <a:gd name="connsiteX120" fmla="*/ 2287219 w 12192000"/>
              <a:gd name="connsiteY120" fmla="*/ 1998750 h 2237474"/>
              <a:gd name="connsiteX121" fmla="*/ 2243069 w 12192000"/>
              <a:gd name="connsiteY121" fmla="*/ 2015111 h 2237474"/>
              <a:gd name="connsiteX122" fmla="*/ 2186609 w 12192000"/>
              <a:gd name="connsiteY122" fmla="*/ 2008263 h 2237474"/>
              <a:gd name="connsiteX123" fmla="*/ 2164831 w 12192000"/>
              <a:gd name="connsiteY123" fmla="*/ 2010143 h 2237474"/>
              <a:gd name="connsiteX124" fmla="*/ 2152836 w 12192000"/>
              <a:gd name="connsiteY124" fmla="*/ 2010048 h 2237474"/>
              <a:gd name="connsiteX125" fmla="*/ 2117102 w 12192000"/>
              <a:gd name="connsiteY125" fmla="*/ 2023004 h 2237474"/>
              <a:gd name="connsiteX126" fmla="*/ 2111935 w 12192000"/>
              <a:gd name="connsiteY126" fmla="*/ 2023163 h 2237474"/>
              <a:gd name="connsiteX127" fmla="*/ 2089991 w 12192000"/>
              <a:gd name="connsiteY127" fmla="*/ 2034193 h 2237474"/>
              <a:gd name="connsiteX128" fmla="*/ 2058061 w 12192000"/>
              <a:gd name="connsiteY128" fmla="*/ 2047942 h 2237474"/>
              <a:gd name="connsiteX129" fmla="*/ 2055737 w 12192000"/>
              <a:gd name="connsiteY129" fmla="*/ 2047704 h 2237474"/>
              <a:gd name="connsiteX130" fmla="*/ 2042244 w 12192000"/>
              <a:gd name="connsiteY130" fmla="*/ 2055560 h 2237474"/>
              <a:gd name="connsiteX131" fmla="*/ 1976224 w 12192000"/>
              <a:gd name="connsiteY131" fmla="*/ 2074257 h 2237474"/>
              <a:gd name="connsiteX132" fmla="*/ 1877728 w 12192000"/>
              <a:gd name="connsiteY132" fmla="*/ 2101004 h 2237474"/>
              <a:gd name="connsiteX133" fmla="*/ 1759056 w 12192000"/>
              <a:gd name="connsiteY133" fmla="*/ 2125608 h 2237474"/>
              <a:gd name="connsiteX134" fmla="*/ 1637948 w 12192000"/>
              <a:gd name="connsiteY134" fmla="*/ 2172597 h 2237474"/>
              <a:gd name="connsiteX135" fmla="*/ 1434549 w 12192000"/>
              <a:gd name="connsiteY135" fmla="*/ 2234522 h 2237474"/>
              <a:gd name="connsiteX136" fmla="*/ 1398481 w 12192000"/>
              <a:gd name="connsiteY136" fmla="*/ 2237074 h 2237474"/>
              <a:gd name="connsiteX137" fmla="*/ 1398407 w 12192000"/>
              <a:gd name="connsiteY137" fmla="*/ 2237095 h 2237474"/>
              <a:gd name="connsiteX138" fmla="*/ 1370962 w 12192000"/>
              <a:gd name="connsiteY138" fmla="*/ 2237474 h 2237474"/>
              <a:gd name="connsiteX139" fmla="*/ 1356367 w 12192000"/>
              <a:gd name="connsiteY139" fmla="*/ 2235089 h 2237474"/>
              <a:gd name="connsiteX140" fmla="*/ 1324828 w 12192000"/>
              <a:gd name="connsiteY140" fmla="*/ 2231968 h 2237474"/>
              <a:gd name="connsiteX141" fmla="*/ 1297744 w 12192000"/>
              <a:gd name="connsiteY141" fmla="*/ 2235849 h 2237474"/>
              <a:gd name="connsiteX142" fmla="*/ 1286236 w 12192000"/>
              <a:gd name="connsiteY142" fmla="*/ 2233135 h 2237474"/>
              <a:gd name="connsiteX143" fmla="*/ 1283504 w 12192000"/>
              <a:gd name="connsiteY143" fmla="*/ 2233797 h 2237474"/>
              <a:gd name="connsiteX144" fmla="*/ 1279765 w 12192000"/>
              <a:gd name="connsiteY144" fmla="*/ 2229639 h 2237474"/>
              <a:gd name="connsiteX145" fmla="*/ 1195347 w 12192000"/>
              <a:gd name="connsiteY145" fmla="*/ 2212354 h 2237474"/>
              <a:gd name="connsiteX146" fmla="*/ 970251 w 12192000"/>
              <a:gd name="connsiteY146" fmla="*/ 2221029 h 2237474"/>
              <a:gd name="connsiteX147" fmla="*/ 812914 w 12192000"/>
              <a:gd name="connsiteY147" fmla="*/ 2202752 h 2237474"/>
              <a:gd name="connsiteX148" fmla="*/ 800195 w 12192000"/>
              <a:gd name="connsiteY148" fmla="*/ 2209407 h 2237474"/>
              <a:gd name="connsiteX149" fmla="*/ 784978 w 12192000"/>
              <a:gd name="connsiteY149" fmla="*/ 2212360 h 2237474"/>
              <a:gd name="connsiteX150" fmla="*/ 681987 w 12192000"/>
              <a:gd name="connsiteY150" fmla="*/ 2216757 h 2237474"/>
              <a:gd name="connsiteX151" fmla="*/ 669923 w 12192000"/>
              <a:gd name="connsiteY151" fmla="*/ 2211682 h 2237474"/>
              <a:gd name="connsiteX152" fmla="*/ 648680 w 12192000"/>
              <a:gd name="connsiteY152" fmla="*/ 2206229 h 2237474"/>
              <a:gd name="connsiteX153" fmla="*/ 597225 w 12192000"/>
              <a:gd name="connsiteY153" fmla="*/ 2180999 h 2237474"/>
              <a:gd name="connsiteX154" fmla="*/ 558449 w 12192000"/>
              <a:gd name="connsiteY154" fmla="*/ 2182346 h 2237474"/>
              <a:gd name="connsiteX155" fmla="*/ 550517 w 12192000"/>
              <a:gd name="connsiteY155" fmla="*/ 2182060 h 2237474"/>
              <a:gd name="connsiteX156" fmla="*/ 550309 w 12192000"/>
              <a:gd name="connsiteY156" fmla="*/ 2181825 h 2237474"/>
              <a:gd name="connsiteX157" fmla="*/ 541836 w 12192000"/>
              <a:gd name="connsiteY157" fmla="*/ 2181063 h 2237474"/>
              <a:gd name="connsiteX158" fmla="*/ 536057 w 12192000"/>
              <a:gd name="connsiteY158" fmla="*/ 2181537 h 2237474"/>
              <a:gd name="connsiteX159" fmla="*/ 520671 w 12192000"/>
              <a:gd name="connsiteY159" fmla="*/ 2180980 h 2237474"/>
              <a:gd name="connsiteX160" fmla="*/ 515024 w 12192000"/>
              <a:gd name="connsiteY160" fmla="*/ 2179258 h 2237474"/>
              <a:gd name="connsiteX161" fmla="*/ 512278 w 12192000"/>
              <a:gd name="connsiteY161" fmla="*/ 2176369 h 2237474"/>
              <a:gd name="connsiteX162" fmla="*/ 480419 w 12192000"/>
              <a:gd name="connsiteY162" fmla="*/ 2167807 h 2237474"/>
              <a:gd name="connsiteX163" fmla="*/ 413835 w 12192000"/>
              <a:gd name="connsiteY163" fmla="*/ 2156783 h 2237474"/>
              <a:gd name="connsiteX164" fmla="*/ 376513 w 12192000"/>
              <a:gd name="connsiteY164" fmla="*/ 2154014 h 2237474"/>
              <a:gd name="connsiteX165" fmla="*/ 273386 w 12192000"/>
              <a:gd name="connsiteY165" fmla="*/ 2142551 h 2237474"/>
              <a:gd name="connsiteX166" fmla="*/ 169207 w 12192000"/>
              <a:gd name="connsiteY166" fmla="*/ 2128100 h 2237474"/>
              <a:gd name="connsiteX167" fmla="*/ 93149 w 12192000"/>
              <a:gd name="connsiteY167" fmla="*/ 2105324 h 2237474"/>
              <a:gd name="connsiteX168" fmla="*/ 88109 w 12192000"/>
              <a:gd name="connsiteY168" fmla="*/ 2106704 h 2237474"/>
              <a:gd name="connsiteX169" fmla="*/ 80022 w 12192000"/>
              <a:gd name="connsiteY169" fmla="*/ 2107254 h 2237474"/>
              <a:gd name="connsiteX170" fmla="*/ 79717 w 12192000"/>
              <a:gd name="connsiteY170" fmla="*/ 2107046 h 2237474"/>
              <a:gd name="connsiteX171" fmla="*/ 72352 w 12192000"/>
              <a:gd name="connsiteY171" fmla="*/ 2107991 h 2237474"/>
              <a:gd name="connsiteX172" fmla="*/ 37645 w 12192000"/>
              <a:gd name="connsiteY172" fmla="*/ 2115401 h 2237474"/>
              <a:gd name="connsiteX173" fmla="*/ 4572 w 12192000"/>
              <a:gd name="connsiteY173" fmla="*/ 2111091 h 2237474"/>
              <a:gd name="connsiteX174" fmla="*/ 0 w 12192000"/>
              <a:gd name="connsiteY174" fmla="*/ 2110468 h 2237474"/>
              <a:gd name="connsiteX175" fmla="*/ 0 w 12192000"/>
              <a:gd name="connsiteY17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152836 w 12192000"/>
              <a:gd name="connsiteY123" fmla="*/ 2010048 h 2237474"/>
              <a:gd name="connsiteX124" fmla="*/ 2117102 w 12192000"/>
              <a:gd name="connsiteY124" fmla="*/ 2023004 h 2237474"/>
              <a:gd name="connsiteX125" fmla="*/ 2111935 w 12192000"/>
              <a:gd name="connsiteY125" fmla="*/ 2023163 h 2237474"/>
              <a:gd name="connsiteX126" fmla="*/ 2089991 w 12192000"/>
              <a:gd name="connsiteY126" fmla="*/ 2034193 h 2237474"/>
              <a:gd name="connsiteX127" fmla="*/ 2058061 w 12192000"/>
              <a:gd name="connsiteY127" fmla="*/ 2047942 h 2237474"/>
              <a:gd name="connsiteX128" fmla="*/ 2055737 w 12192000"/>
              <a:gd name="connsiteY128" fmla="*/ 2047704 h 2237474"/>
              <a:gd name="connsiteX129" fmla="*/ 2042244 w 12192000"/>
              <a:gd name="connsiteY129" fmla="*/ 2055560 h 2237474"/>
              <a:gd name="connsiteX130" fmla="*/ 1976224 w 12192000"/>
              <a:gd name="connsiteY130" fmla="*/ 2074257 h 2237474"/>
              <a:gd name="connsiteX131" fmla="*/ 1877728 w 12192000"/>
              <a:gd name="connsiteY131" fmla="*/ 2101004 h 2237474"/>
              <a:gd name="connsiteX132" fmla="*/ 1759056 w 12192000"/>
              <a:gd name="connsiteY132" fmla="*/ 2125608 h 2237474"/>
              <a:gd name="connsiteX133" fmla="*/ 1637948 w 12192000"/>
              <a:gd name="connsiteY133" fmla="*/ 2172597 h 2237474"/>
              <a:gd name="connsiteX134" fmla="*/ 1434549 w 12192000"/>
              <a:gd name="connsiteY134" fmla="*/ 2234522 h 2237474"/>
              <a:gd name="connsiteX135" fmla="*/ 1398481 w 12192000"/>
              <a:gd name="connsiteY135" fmla="*/ 2237074 h 2237474"/>
              <a:gd name="connsiteX136" fmla="*/ 1398407 w 12192000"/>
              <a:gd name="connsiteY136" fmla="*/ 2237095 h 2237474"/>
              <a:gd name="connsiteX137" fmla="*/ 1370962 w 12192000"/>
              <a:gd name="connsiteY137" fmla="*/ 2237474 h 2237474"/>
              <a:gd name="connsiteX138" fmla="*/ 1356367 w 12192000"/>
              <a:gd name="connsiteY138" fmla="*/ 2235089 h 2237474"/>
              <a:gd name="connsiteX139" fmla="*/ 1324828 w 12192000"/>
              <a:gd name="connsiteY139" fmla="*/ 2231968 h 2237474"/>
              <a:gd name="connsiteX140" fmla="*/ 1297744 w 12192000"/>
              <a:gd name="connsiteY140" fmla="*/ 2235849 h 2237474"/>
              <a:gd name="connsiteX141" fmla="*/ 1286236 w 12192000"/>
              <a:gd name="connsiteY141" fmla="*/ 2233135 h 2237474"/>
              <a:gd name="connsiteX142" fmla="*/ 1283504 w 12192000"/>
              <a:gd name="connsiteY142" fmla="*/ 2233797 h 2237474"/>
              <a:gd name="connsiteX143" fmla="*/ 1279765 w 12192000"/>
              <a:gd name="connsiteY143" fmla="*/ 2229639 h 2237474"/>
              <a:gd name="connsiteX144" fmla="*/ 1195347 w 12192000"/>
              <a:gd name="connsiteY144" fmla="*/ 2212354 h 2237474"/>
              <a:gd name="connsiteX145" fmla="*/ 970251 w 12192000"/>
              <a:gd name="connsiteY145" fmla="*/ 2221029 h 2237474"/>
              <a:gd name="connsiteX146" fmla="*/ 812914 w 12192000"/>
              <a:gd name="connsiteY146" fmla="*/ 2202752 h 2237474"/>
              <a:gd name="connsiteX147" fmla="*/ 800195 w 12192000"/>
              <a:gd name="connsiteY147" fmla="*/ 2209407 h 2237474"/>
              <a:gd name="connsiteX148" fmla="*/ 784978 w 12192000"/>
              <a:gd name="connsiteY148" fmla="*/ 2212360 h 2237474"/>
              <a:gd name="connsiteX149" fmla="*/ 681987 w 12192000"/>
              <a:gd name="connsiteY149" fmla="*/ 2216757 h 2237474"/>
              <a:gd name="connsiteX150" fmla="*/ 669923 w 12192000"/>
              <a:gd name="connsiteY150" fmla="*/ 2211682 h 2237474"/>
              <a:gd name="connsiteX151" fmla="*/ 648680 w 12192000"/>
              <a:gd name="connsiteY151" fmla="*/ 2206229 h 2237474"/>
              <a:gd name="connsiteX152" fmla="*/ 597225 w 12192000"/>
              <a:gd name="connsiteY152" fmla="*/ 2180999 h 2237474"/>
              <a:gd name="connsiteX153" fmla="*/ 558449 w 12192000"/>
              <a:gd name="connsiteY153" fmla="*/ 2182346 h 2237474"/>
              <a:gd name="connsiteX154" fmla="*/ 550517 w 12192000"/>
              <a:gd name="connsiteY154" fmla="*/ 2182060 h 2237474"/>
              <a:gd name="connsiteX155" fmla="*/ 550309 w 12192000"/>
              <a:gd name="connsiteY155" fmla="*/ 2181825 h 2237474"/>
              <a:gd name="connsiteX156" fmla="*/ 541836 w 12192000"/>
              <a:gd name="connsiteY156" fmla="*/ 2181063 h 2237474"/>
              <a:gd name="connsiteX157" fmla="*/ 536057 w 12192000"/>
              <a:gd name="connsiteY157" fmla="*/ 2181537 h 2237474"/>
              <a:gd name="connsiteX158" fmla="*/ 520671 w 12192000"/>
              <a:gd name="connsiteY158" fmla="*/ 2180980 h 2237474"/>
              <a:gd name="connsiteX159" fmla="*/ 515024 w 12192000"/>
              <a:gd name="connsiteY159" fmla="*/ 2179258 h 2237474"/>
              <a:gd name="connsiteX160" fmla="*/ 512278 w 12192000"/>
              <a:gd name="connsiteY160" fmla="*/ 2176369 h 2237474"/>
              <a:gd name="connsiteX161" fmla="*/ 480419 w 12192000"/>
              <a:gd name="connsiteY161" fmla="*/ 2167807 h 2237474"/>
              <a:gd name="connsiteX162" fmla="*/ 413835 w 12192000"/>
              <a:gd name="connsiteY162" fmla="*/ 2156783 h 2237474"/>
              <a:gd name="connsiteX163" fmla="*/ 376513 w 12192000"/>
              <a:gd name="connsiteY163" fmla="*/ 2154014 h 2237474"/>
              <a:gd name="connsiteX164" fmla="*/ 273386 w 12192000"/>
              <a:gd name="connsiteY164" fmla="*/ 2142551 h 2237474"/>
              <a:gd name="connsiteX165" fmla="*/ 169207 w 12192000"/>
              <a:gd name="connsiteY165" fmla="*/ 2128100 h 2237474"/>
              <a:gd name="connsiteX166" fmla="*/ 93149 w 12192000"/>
              <a:gd name="connsiteY166" fmla="*/ 2105324 h 2237474"/>
              <a:gd name="connsiteX167" fmla="*/ 88109 w 12192000"/>
              <a:gd name="connsiteY167" fmla="*/ 2106704 h 2237474"/>
              <a:gd name="connsiteX168" fmla="*/ 80022 w 12192000"/>
              <a:gd name="connsiteY168" fmla="*/ 2107254 h 2237474"/>
              <a:gd name="connsiteX169" fmla="*/ 79717 w 12192000"/>
              <a:gd name="connsiteY169" fmla="*/ 2107046 h 2237474"/>
              <a:gd name="connsiteX170" fmla="*/ 72352 w 12192000"/>
              <a:gd name="connsiteY170" fmla="*/ 2107991 h 2237474"/>
              <a:gd name="connsiteX171" fmla="*/ 37645 w 12192000"/>
              <a:gd name="connsiteY171" fmla="*/ 2115401 h 2237474"/>
              <a:gd name="connsiteX172" fmla="*/ 4572 w 12192000"/>
              <a:gd name="connsiteY172" fmla="*/ 2111091 h 2237474"/>
              <a:gd name="connsiteX173" fmla="*/ 0 w 12192000"/>
              <a:gd name="connsiteY173" fmla="*/ 2110468 h 2237474"/>
              <a:gd name="connsiteX174" fmla="*/ 0 w 12192000"/>
              <a:gd name="connsiteY17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152836 w 12192000"/>
              <a:gd name="connsiteY123" fmla="*/ 2010048 h 2237474"/>
              <a:gd name="connsiteX124" fmla="*/ 2117102 w 12192000"/>
              <a:gd name="connsiteY124" fmla="*/ 2023004 h 2237474"/>
              <a:gd name="connsiteX125" fmla="*/ 2111935 w 12192000"/>
              <a:gd name="connsiteY125" fmla="*/ 2023163 h 2237474"/>
              <a:gd name="connsiteX126" fmla="*/ 2089991 w 12192000"/>
              <a:gd name="connsiteY126" fmla="*/ 2034193 h 2237474"/>
              <a:gd name="connsiteX127" fmla="*/ 2058061 w 12192000"/>
              <a:gd name="connsiteY127" fmla="*/ 2047942 h 2237474"/>
              <a:gd name="connsiteX128" fmla="*/ 2055737 w 12192000"/>
              <a:gd name="connsiteY128" fmla="*/ 2047704 h 2237474"/>
              <a:gd name="connsiteX129" fmla="*/ 2042244 w 12192000"/>
              <a:gd name="connsiteY129" fmla="*/ 2055560 h 2237474"/>
              <a:gd name="connsiteX130" fmla="*/ 1976224 w 12192000"/>
              <a:gd name="connsiteY130" fmla="*/ 2074257 h 2237474"/>
              <a:gd name="connsiteX131" fmla="*/ 1877728 w 12192000"/>
              <a:gd name="connsiteY131" fmla="*/ 2101004 h 2237474"/>
              <a:gd name="connsiteX132" fmla="*/ 1759056 w 12192000"/>
              <a:gd name="connsiteY132" fmla="*/ 2125608 h 2237474"/>
              <a:gd name="connsiteX133" fmla="*/ 1637948 w 12192000"/>
              <a:gd name="connsiteY133" fmla="*/ 2172597 h 2237474"/>
              <a:gd name="connsiteX134" fmla="*/ 1434549 w 12192000"/>
              <a:gd name="connsiteY134" fmla="*/ 2234522 h 2237474"/>
              <a:gd name="connsiteX135" fmla="*/ 1398481 w 12192000"/>
              <a:gd name="connsiteY135" fmla="*/ 2237074 h 2237474"/>
              <a:gd name="connsiteX136" fmla="*/ 1398407 w 12192000"/>
              <a:gd name="connsiteY136" fmla="*/ 2237095 h 2237474"/>
              <a:gd name="connsiteX137" fmla="*/ 1370962 w 12192000"/>
              <a:gd name="connsiteY137" fmla="*/ 2237474 h 2237474"/>
              <a:gd name="connsiteX138" fmla="*/ 1356367 w 12192000"/>
              <a:gd name="connsiteY138" fmla="*/ 2235089 h 2237474"/>
              <a:gd name="connsiteX139" fmla="*/ 1324828 w 12192000"/>
              <a:gd name="connsiteY139" fmla="*/ 2231968 h 2237474"/>
              <a:gd name="connsiteX140" fmla="*/ 1297744 w 12192000"/>
              <a:gd name="connsiteY140" fmla="*/ 2235849 h 2237474"/>
              <a:gd name="connsiteX141" fmla="*/ 1286236 w 12192000"/>
              <a:gd name="connsiteY141" fmla="*/ 2233135 h 2237474"/>
              <a:gd name="connsiteX142" fmla="*/ 1279765 w 12192000"/>
              <a:gd name="connsiteY142" fmla="*/ 2229639 h 2237474"/>
              <a:gd name="connsiteX143" fmla="*/ 1195347 w 12192000"/>
              <a:gd name="connsiteY143" fmla="*/ 2212354 h 2237474"/>
              <a:gd name="connsiteX144" fmla="*/ 970251 w 12192000"/>
              <a:gd name="connsiteY144" fmla="*/ 2221029 h 2237474"/>
              <a:gd name="connsiteX145" fmla="*/ 812914 w 12192000"/>
              <a:gd name="connsiteY145" fmla="*/ 2202752 h 2237474"/>
              <a:gd name="connsiteX146" fmla="*/ 800195 w 12192000"/>
              <a:gd name="connsiteY146" fmla="*/ 2209407 h 2237474"/>
              <a:gd name="connsiteX147" fmla="*/ 784978 w 12192000"/>
              <a:gd name="connsiteY147" fmla="*/ 2212360 h 2237474"/>
              <a:gd name="connsiteX148" fmla="*/ 681987 w 12192000"/>
              <a:gd name="connsiteY148" fmla="*/ 2216757 h 2237474"/>
              <a:gd name="connsiteX149" fmla="*/ 669923 w 12192000"/>
              <a:gd name="connsiteY149" fmla="*/ 2211682 h 2237474"/>
              <a:gd name="connsiteX150" fmla="*/ 648680 w 12192000"/>
              <a:gd name="connsiteY150" fmla="*/ 2206229 h 2237474"/>
              <a:gd name="connsiteX151" fmla="*/ 597225 w 12192000"/>
              <a:gd name="connsiteY151" fmla="*/ 2180999 h 2237474"/>
              <a:gd name="connsiteX152" fmla="*/ 558449 w 12192000"/>
              <a:gd name="connsiteY152" fmla="*/ 2182346 h 2237474"/>
              <a:gd name="connsiteX153" fmla="*/ 550517 w 12192000"/>
              <a:gd name="connsiteY153" fmla="*/ 2182060 h 2237474"/>
              <a:gd name="connsiteX154" fmla="*/ 550309 w 12192000"/>
              <a:gd name="connsiteY154" fmla="*/ 2181825 h 2237474"/>
              <a:gd name="connsiteX155" fmla="*/ 541836 w 12192000"/>
              <a:gd name="connsiteY155" fmla="*/ 2181063 h 2237474"/>
              <a:gd name="connsiteX156" fmla="*/ 536057 w 12192000"/>
              <a:gd name="connsiteY156" fmla="*/ 2181537 h 2237474"/>
              <a:gd name="connsiteX157" fmla="*/ 520671 w 12192000"/>
              <a:gd name="connsiteY157" fmla="*/ 2180980 h 2237474"/>
              <a:gd name="connsiteX158" fmla="*/ 515024 w 12192000"/>
              <a:gd name="connsiteY158" fmla="*/ 2179258 h 2237474"/>
              <a:gd name="connsiteX159" fmla="*/ 512278 w 12192000"/>
              <a:gd name="connsiteY159" fmla="*/ 2176369 h 2237474"/>
              <a:gd name="connsiteX160" fmla="*/ 480419 w 12192000"/>
              <a:gd name="connsiteY160" fmla="*/ 2167807 h 2237474"/>
              <a:gd name="connsiteX161" fmla="*/ 413835 w 12192000"/>
              <a:gd name="connsiteY161" fmla="*/ 2156783 h 2237474"/>
              <a:gd name="connsiteX162" fmla="*/ 376513 w 12192000"/>
              <a:gd name="connsiteY162" fmla="*/ 2154014 h 2237474"/>
              <a:gd name="connsiteX163" fmla="*/ 273386 w 12192000"/>
              <a:gd name="connsiteY163" fmla="*/ 2142551 h 2237474"/>
              <a:gd name="connsiteX164" fmla="*/ 169207 w 12192000"/>
              <a:gd name="connsiteY164" fmla="*/ 2128100 h 2237474"/>
              <a:gd name="connsiteX165" fmla="*/ 93149 w 12192000"/>
              <a:gd name="connsiteY165" fmla="*/ 2105324 h 2237474"/>
              <a:gd name="connsiteX166" fmla="*/ 88109 w 12192000"/>
              <a:gd name="connsiteY166" fmla="*/ 2106704 h 2237474"/>
              <a:gd name="connsiteX167" fmla="*/ 80022 w 12192000"/>
              <a:gd name="connsiteY167" fmla="*/ 2107254 h 2237474"/>
              <a:gd name="connsiteX168" fmla="*/ 79717 w 12192000"/>
              <a:gd name="connsiteY168" fmla="*/ 2107046 h 2237474"/>
              <a:gd name="connsiteX169" fmla="*/ 72352 w 12192000"/>
              <a:gd name="connsiteY169" fmla="*/ 2107991 h 2237474"/>
              <a:gd name="connsiteX170" fmla="*/ 37645 w 12192000"/>
              <a:gd name="connsiteY170" fmla="*/ 2115401 h 2237474"/>
              <a:gd name="connsiteX171" fmla="*/ 4572 w 12192000"/>
              <a:gd name="connsiteY171" fmla="*/ 2111091 h 2237474"/>
              <a:gd name="connsiteX172" fmla="*/ 0 w 12192000"/>
              <a:gd name="connsiteY172" fmla="*/ 2110468 h 2237474"/>
              <a:gd name="connsiteX173" fmla="*/ 0 w 12192000"/>
              <a:gd name="connsiteY17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152836 w 12192000"/>
              <a:gd name="connsiteY123" fmla="*/ 2010048 h 2237474"/>
              <a:gd name="connsiteX124" fmla="*/ 2117102 w 12192000"/>
              <a:gd name="connsiteY124" fmla="*/ 2023004 h 2237474"/>
              <a:gd name="connsiteX125" fmla="*/ 2111935 w 12192000"/>
              <a:gd name="connsiteY125" fmla="*/ 2023163 h 2237474"/>
              <a:gd name="connsiteX126" fmla="*/ 2089991 w 12192000"/>
              <a:gd name="connsiteY126" fmla="*/ 2034193 h 2237474"/>
              <a:gd name="connsiteX127" fmla="*/ 2058061 w 12192000"/>
              <a:gd name="connsiteY127" fmla="*/ 2047942 h 2237474"/>
              <a:gd name="connsiteX128" fmla="*/ 2055737 w 12192000"/>
              <a:gd name="connsiteY128" fmla="*/ 2047704 h 2237474"/>
              <a:gd name="connsiteX129" fmla="*/ 2042244 w 12192000"/>
              <a:gd name="connsiteY129" fmla="*/ 2055560 h 2237474"/>
              <a:gd name="connsiteX130" fmla="*/ 1976224 w 12192000"/>
              <a:gd name="connsiteY130" fmla="*/ 2074257 h 2237474"/>
              <a:gd name="connsiteX131" fmla="*/ 1877728 w 12192000"/>
              <a:gd name="connsiteY131" fmla="*/ 2101004 h 2237474"/>
              <a:gd name="connsiteX132" fmla="*/ 1759056 w 12192000"/>
              <a:gd name="connsiteY132" fmla="*/ 2125608 h 2237474"/>
              <a:gd name="connsiteX133" fmla="*/ 1637948 w 12192000"/>
              <a:gd name="connsiteY133" fmla="*/ 2172597 h 2237474"/>
              <a:gd name="connsiteX134" fmla="*/ 1434549 w 12192000"/>
              <a:gd name="connsiteY134" fmla="*/ 2234522 h 2237474"/>
              <a:gd name="connsiteX135" fmla="*/ 1398481 w 12192000"/>
              <a:gd name="connsiteY135" fmla="*/ 2237074 h 2237474"/>
              <a:gd name="connsiteX136" fmla="*/ 1398407 w 12192000"/>
              <a:gd name="connsiteY136" fmla="*/ 2237095 h 2237474"/>
              <a:gd name="connsiteX137" fmla="*/ 1370962 w 12192000"/>
              <a:gd name="connsiteY137" fmla="*/ 2237474 h 2237474"/>
              <a:gd name="connsiteX138" fmla="*/ 1356367 w 12192000"/>
              <a:gd name="connsiteY138" fmla="*/ 2235089 h 2237474"/>
              <a:gd name="connsiteX139" fmla="*/ 1324828 w 12192000"/>
              <a:gd name="connsiteY139" fmla="*/ 2231968 h 2237474"/>
              <a:gd name="connsiteX140" fmla="*/ 1297744 w 12192000"/>
              <a:gd name="connsiteY140" fmla="*/ 2235849 h 2237474"/>
              <a:gd name="connsiteX141" fmla="*/ 1279765 w 12192000"/>
              <a:gd name="connsiteY141" fmla="*/ 2229639 h 2237474"/>
              <a:gd name="connsiteX142" fmla="*/ 1195347 w 12192000"/>
              <a:gd name="connsiteY142" fmla="*/ 2212354 h 2237474"/>
              <a:gd name="connsiteX143" fmla="*/ 970251 w 12192000"/>
              <a:gd name="connsiteY143" fmla="*/ 2221029 h 2237474"/>
              <a:gd name="connsiteX144" fmla="*/ 812914 w 12192000"/>
              <a:gd name="connsiteY144" fmla="*/ 2202752 h 2237474"/>
              <a:gd name="connsiteX145" fmla="*/ 800195 w 12192000"/>
              <a:gd name="connsiteY145" fmla="*/ 2209407 h 2237474"/>
              <a:gd name="connsiteX146" fmla="*/ 784978 w 12192000"/>
              <a:gd name="connsiteY146" fmla="*/ 2212360 h 2237474"/>
              <a:gd name="connsiteX147" fmla="*/ 681987 w 12192000"/>
              <a:gd name="connsiteY147" fmla="*/ 2216757 h 2237474"/>
              <a:gd name="connsiteX148" fmla="*/ 669923 w 12192000"/>
              <a:gd name="connsiteY148" fmla="*/ 2211682 h 2237474"/>
              <a:gd name="connsiteX149" fmla="*/ 648680 w 12192000"/>
              <a:gd name="connsiteY149" fmla="*/ 2206229 h 2237474"/>
              <a:gd name="connsiteX150" fmla="*/ 597225 w 12192000"/>
              <a:gd name="connsiteY150" fmla="*/ 2180999 h 2237474"/>
              <a:gd name="connsiteX151" fmla="*/ 558449 w 12192000"/>
              <a:gd name="connsiteY151" fmla="*/ 2182346 h 2237474"/>
              <a:gd name="connsiteX152" fmla="*/ 550517 w 12192000"/>
              <a:gd name="connsiteY152" fmla="*/ 2182060 h 2237474"/>
              <a:gd name="connsiteX153" fmla="*/ 550309 w 12192000"/>
              <a:gd name="connsiteY153" fmla="*/ 2181825 h 2237474"/>
              <a:gd name="connsiteX154" fmla="*/ 541836 w 12192000"/>
              <a:gd name="connsiteY154" fmla="*/ 2181063 h 2237474"/>
              <a:gd name="connsiteX155" fmla="*/ 536057 w 12192000"/>
              <a:gd name="connsiteY155" fmla="*/ 2181537 h 2237474"/>
              <a:gd name="connsiteX156" fmla="*/ 520671 w 12192000"/>
              <a:gd name="connsiteY156" fmla="*/ 2180980 h 2237474"/>
              <a:gd name="connsiteX157" fmla="*/ 515024 w 12192000"/>
              <a:gd name="connsiteY157" fmla="*/ 2179258 h 2237474"/>
              <a:gd name="connsiteX158" fmla="*/ 512278 w 12192000"/>
              <a:gd name="connsiteY158" fmla="*/ 2176369 h 2237474"/>
              <a:gd name="connsiteX159" fmla="*/ 480419 w 12192000"/>
              <a:gd name="connsiteY159" fmla="*/ 2167807 h 2237474"/>
              <a:gd name="connsiteX160" fmla="*/ 413835 w 12192000"/>
              <a:gd name="connsiteY160" fmla="*/ 2156783 h 2237474"/>
              <a:gd name="connsiteX161" fmla="*/ 376513 w 12192000"/>
              <a:gd name="connsiteY161" fmla="*/ 2154014 h 2237474"/>
              <a:gd name="connsiteX162" fmla="*/ 273386 w 12192000"/>
              <a:gd name="connsiteY162" fmla="*/ 2142551 h 2237474"/>
              <a:gd name="connsiteX163" fmla="*/ 169207 w 12192000"/>
              <a:gd name="connsiteY163" fmla="*/ 2128100 h 2237474"/>
              <a:gd name="connsiteX164" fmla="*/ 93149 w 12192000"/>
              <a:gd name="connsiteY164" fmla="*/ 2105324 h 2237474"/>
              <a:gd name="connsiteX165" fmla="*/ 88109 w 12192000"/>
              <a:gd name="connsiteY165" fmla="*/ 2106704 h 2237474"/>
              <a:gd name="connsiteX166" fmla="*/ 80022 w 12192000"/>
              <a:gd name="connsiteY166" fmla="*/ 2107254 h 2237474"/>
              <a:gd name="connsiteX167" fmla="*/ 79717 w 12192000"/>
              <a:gd name="connsiteY167" fmla="*/ 2107046 h 2237474"/>
              <a:gd name="connsiteX168" fmla="*/ 72352 w 12192000"/>
              <a:gd name="connsiteY168" fmla="*/ 2107991 h 2237474"/>
              <a:gd name="connsiteX169" fmla="*/ 37645 w 12192000"/>
              <a:gd name="connsiteY169" fmla="*/ 2115401 h 2237474"/>
              <a:gd name="connsiteX170" fmla="*/ 4572 w 12192000"/>
              <a:gd name="connsiteY170" fmla="*/ 2111091 h 2237474"/>
              <a:gd name="connsiteX171" fmla="*/ 0 w 12192000"/>
              <a:gd name="connsiteY171" fmla="*/ 2110468 h 2237474"/>
              <a:gd name="connsiteX172" fmla="*/ 0 w 12192000"/>
              <a:gd name="connsiteY17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152836 w 12192000"/>
              <a:gd name="connsiteY123" fmla="*/ 2010048 h 2237474"/>
              <a:gd name="connsiteX124" fmla="*/ 2117102 w 12192000"/>
              <a:gd name="connsiteY124" fmla="*/ 2023004 h 2237474"/>
              <a:gd name="connsiteX125" fmla="*/ 2111935 w 12192000"/>
              <a:gd name="connsiteY125" fmla="*/ 2023163 h 2237474"/>
              <a:gd name="connsiteX126" fmla="*/ 2089991 w 12192000"/>
              <a:gd name="connsiteY126" fmla="*/ 2034193 h 2237474"/>
              <a:gd name="connsiteX127" fmla="*/ 2058061 w 12192000"/>
              <a:gd name="connsiteY127" fmla="*/ 2047942 h 2237474"/>
              <a:gd name="connsiteX128" fmla="*/ 2055737 w 12192000"/>
              <a:gd name="connsiteY128" fmla="*/ 2047704 h 2237474"/>
              <a:gd name="connsiteX129" fmla="*/ 2042244 w 12192000"/>
              <a:gd name="connsiteY129" fmla="*/ 2055560 h 2237474"/>
              <a:gd name="connsiteX130" fmla="*/ 1976224 w 12192000"/>
              <a:gd name="connsiteY130" fmla="*/ 2074257 h 2237474"/>
              <a:gd name="connsiteX131" fmla="*/ 1877728 w 12192000"/>
              <a:gd name="connsiteY131" fmla="*/ 2101004 h 2237474"/>
              <a:gd name="connsiteX132" fmla="*/ 1759056 w 12192000"/>
              <a:gd name="connsiteY132" fmla="*/ 2125608 h 2237474"/>
              <a:gd name="connsiteX133" fmla="*/ 1637948 w 12192000"/>
              <a:gd name="connsiteY133" fmla="*/ 2172597 h 2237474"/>
              <a:gd name="connsiteX134" fmla="*/ 1434549 w 12192000"/>
              <a:gd name="connsiteY134" fmla="*/ 2234522 h 2237474"/>
              <a:gd name="connsiteX135" fmla="*/ 1398481 w 12192000"/>
              <a:gd name="connsiteY135" fmla="*/ 2237074 h 2237474"/>
              <a:gd name="connsiteX136" fmla="*/ 1398407 w 12192000"/>
              <a:gd name="connsiteY136" fmla="*/ 2237095 h 2237474"/>
              <a:gd name="connsiteX137" fmla="*/ 1370962 w 12192000"/>
              <a:gd name="connsiteY137" fmla="*/ 2237474 h 2237474"/>
              <a:gd name="connsiteX138" fmla="*/ 1356367 w 12192000"/>
              <a:gd name="connsiteY138" fmla="*/ 2235089 h 2237474"/>
              <a:gd name="connsiteX139" fmla="*/ 1324828 w 12192000"/>
              <a:gd name="connsiteY139" fmla="*/ 2231968 h 2237474"/>
              <a:gd name="connsiteX140" fmla="*/ 1279765 w 12192000"/>
              <a:gd name="connsiteY140" fmla="*/ 2229639 h 2237474"/>
              <a:gd name="connsiteX141" fmla="*/ 1195347 w 12192000"/>
              <a:gd name="connsiteY141" fmla="*/ 2212354 h 2237474"/>
              <a:gd name="connsiteX142" fmla="*/ 970251 w 12192000"/>
              <a:gd name="connsiteY142" fmla="*/ 2221029 h 2237474"/>
              <a:gd name="connsiteX143" fmla="*/ 812914 w 12192000"/>
              <a:gd name="connsiteY143" fmla="*/ 2202752 h 2237474"/>
              <a:gd name="connsiteX144" fmla="*/ 800195 w 12192000"/>
              <a:gd name="connsiteY144" fmla="*/ 2209407 h 2237474"/>
              <a:gd name="connsiteX145" fmla="*/ 784978 w 12192000"/>
              <a:gd name="connsiteY145" fmla="*/ 2212360 h 2237474"/>
              <a:gd name="connsiteX146" fmla="*/ 681987 w 12192000"/>
              <a:gd name="connsiteY146" fmla="*/ 2216757 h 2237474"/>
              <a:gd name="connsiteX147" fmla="*/ 669923 w 12192000"/>
              <a:gd name="connsiteY147" fmla="*/ 2211682 h 2237474"/>
              <a:gd name="connsiteX148" fmla="*/ 648680 w 12192000"/>
              <a:gd name="connsiteY148" fmla="*/ 2206229 h 2237474"/>
              <a:gd name="connsiteX149" fmla="*/ 597225 w 12192000"/>
              <a:gd name="connsiteY149" fmla="*/ 2180999 h 2237474"/>
              <a:gd name="connsiteX150" fmla="*/ 558449 w 12192000"/>
              <a:gd name="connsiteY150" fmla="*/ 2182346 h 2237474"/>
              <a:gd name="connsiteX151" fmla="*/ 550517 w 12192000"/>
              <a:gd name="connsiteY151" fmla="*/ 2182060 h 2237474"/>
              <a:gd name="connsiteX152" fmla="*/ 550309 w 12192000"/>
              <a:gd name="connsiteY152" fmla="*/ 2181825 h 2237474"/>
              <a:gd name="connsiteX153" fmla="*/ 541836 w 12192000"/>
              <a:gd name="connsiteY153" fmla="*/ 2181063 h 2237474"/>
              <a:gd name="connsiteX154" fmla="*/ 536057 w 12192000"/>
              <a:gd name="connsiteY154" fmla="*/ 2181537 h 2237474"/>
              <a:gd name="connsiteX155" fmla="*/ 520671 w 12192000"/>
              <a:gd name="connsiteY155" fmla="*/ 2180980 h 2237474"/>
              <a:gd name="connsiteX156" fmla="*/ 515024 w 12192000"/>
              <a:gd name="connsiteY156" fmla="*/ 2179258 h 2237474"/>
              <a:gd name="connsiteX157" fmla="*/ 512278 w 12192000"/>
              <a:gd name="connsiteY157" fmla="*/ 2176369 h 2237474"/>
              <a:gd name="connsiteX158" fmla="*/ 480419 w 12192000"/>
              <a:gd name="connsiteY158" fmla="*/ 2167807 h 2237474"/>
              <a:gd name="connsiteX159" fmla="*/ 413835 w 12192000"/>
              <a:gd name="connsiteY159" fmla="*/ 2156783 h 2237474"/>
              <a:gd name="connsiteX160" fmla="*/ 376513 w 12192000"/>
              <a:gd name="connsiteY160" fmla="*/ 2154014 h 2237474"/>
              <a:gd name="connsiteX161" fmla="*/ 273386 w 12192000"/>
              <a:gd name="connsiteY161" fmla="*/ 2142551 h 2237474"/>
              <a:gd name="connsiteX162" fmla="*/ 169207 w 12192000"/>
              <a:gd name="connsiteY162" fmla="*/ 2128100 h 2237474"/>
              <a:gd name="connsiteX163" fmla="*/ 93149 w 12192000"/>
              <a:gd name="connsiteY163" fmla="*/ 2105324 h 2237474"/>
              <a:gd name="connsiteX164" fmla="*/ 88109 w 12192000"/>
              <a:gd name="connsiteY164" fmla="*/ 2106704 h 2237474"/>
              <a:gd name="connsiteX165" fmla="*/ 80022 w 12192000"/>
              <a:gd name="connsiteY165" fmla="*/ 2107254 h 2237474"/>
              <a:gd name="connsiteX166" fmla="*/ 79717 w 12192000"/>
              <a:gd name="connsiteY166" fmla="*/ 2107046 h 2237474"/>
              <a:gd name="connsiteX167" fmla="*/ 72352 w 12192000"/>
              <a:gd name="connsiteY167" fmla="*/ 2107991 h 2237474"/>
              <a:gd name="connsiteX168" fmla="*/ 37645 w 12192000"/>
              <a:gd name="connsiteY168" fmla="*/ 2115401 h 2237474"/>
              <a:gd name="connsiteX169" fmla="*/ 4572 w 12192000"/>
              <a:gd name="connsiteY169" fmla="*/ 2111091 h 2237474"/>
              <a:gd name="connsiteX170" fmla="*/ 0 w 12192000"/>
              <a:gd name="connsiteY170" fmla="*/ 2110468 h 2237474"/>
              <a:gd name="connsiteX171" fmla="*/ 0 w 12192000"/>
              <a:gd name="connsiteY17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152836 w 12192000"/>
              <a:gd name="connsiteY123" fmla="*/ 2010048 h 2237474"/>
              <a:gd name="connsiteX124" fmla="*/ 2117102 w 12192000"/>
              <a:gd name="connsiteY124" fmla="*/ 2023004 h 2237474"/>
              <a:gd name="connsiteX125" fmla="*/ 2111935 w 12192000"/>
              <a:gd name="connsiteY125" fmla="*/ 2023163 h 2237474"/>
              <a:gd name="connsiteX126" fmla="*/ 2089991 w 12192000"/>
              <a:gd name="connsiteY126" fmla="*/ 2034193 h 2237474"/>
              <a:gd name="connsiteX127" fmla="*/ 2058061 w 12192000"/>
              <a:gd name="connsiteY127" fmla="*/ 2047942 h 2237474"/>
              <a:gd name="connsiteX128" fmla="*/ 2055737 w 12192000"/>
              <a:gd name="connsiteY128" fmla="*/ 2047704 h 2237474"/>
              <a:gd name="connsiteX129" fmla="*/ 2042244 w 12192000"/>
              <a:gd name="connsiteY129" fmla="*/ 2055560 h 2237474"/>
              <a:gd name="connsiteX130" fmla="*/ 1877728 w 12192000"/>
              <a:gd name="connsiteY130" fmla="*/ 2101004 h 2237474"/>
              <a:gd name="connsiteX131" fmla="*/ 1759056 w 12192000"/>
              <a:gd name="connsiteY131" fmla="*/ 2125608 h 2237474"/>
              <a:gd name="connsiteX132" fmla="*/ 1637948 w 12192000"/>
              <a:gd name="connsiteY132" fmla="*/ 2172597 h 2237474"/>
              <a:gd name="connsiteX133" fmla="*/ 1434549 w 12192000"/>
              <a:gd name="connsiteY133" fmla="*/ 2234522 h 2237474"/>
              <a:gd name="connsiteX134" fmla="*/ 1398481 w 12192000"/>
              <a:gd name="connsiteY134" fmla="*/ 2237074 h 2237474"/>
              <a:gd name="connsiteX135" fmla="*/ 1398407 w 12192000"/>
              <a:gd name="connsiteY135" fmla="*/ 2237095 h 2237474"/>
              <a:gd name="connsiteX136" fmla="*/ 1370962 w 12192000"/>
              <a:gd name="connsiteY136" fmla="*/ 2237474 h 2237474"/>
              <a:gd name="connsiteX137" fmla="*/ 1356367 w 12192000"/>
              <a:gd name="connsiteY137" fmla="*/ 2235089 h 2237474"/>
              <a:gd name="connsiteX138" fmla="*/ 1324828 w 12192000"/>
              <a:gd name="connsiteY138" fmla="*/ 2231968 h 2237474"/>
              <a:gd name="connsiteX139" fmla="*/ 1279765 w 12192000"/>
              <a:gd name="connsiteY139" fmla="*/ 2229639 h 2237474"/>
              <a:gd name="connsiteX140" fmla="*/ 1195347 w 12192000"/>
              <a:gd name="connsiteY140" fmla="*/ 2212354 h 2237474"/>
              <a:gd name="connsiteX141" fmla="*/ 970251 w 12192000"/>
              <a:gd name="connsiteY141" fmla="*/ 2221029 h 2237474"/>
              <a:gd name="connsiteX142" fmla="*/ 812914 w 12192000"/>
              <a:gd name="connsiteY142" fmla="*/ 2202752 h 2237474"/>
              <a:gd name="connsiteX143" fmla="*/ 800195 w 12192000"/>
              <a:gd name="connsiteY143" fmla="*/ 2209407 h 2237474"/>
              <a:gd name="connsiteX144" fmla="*/ 784978 w 12192000"/>
              <a:gd name="connsiteY144" fmla="*/ 2212360 h 2237474"/>
              <a:gd name="connsiteX145" fmla="*/ 681987 w 12192000"/>
              <a:gd name="connsiteY145" fmla="*/ 2216757 h 2237474"/>
              <a:gd name="connsiteX146" fmla="*/ 669923 w 12192000"/>
              <a:gd name="connsiteY146" fmla="*/ 2211682 h 2237474"/>
              <a:gd name="connsiteX147" fmla="*/ 648680 w 12192000"/>
              <a:gd name="connsiteY147" fmla="*/ 2206229 h 2237474"/>
              <a:gd name="connsiteX148" fmla="*/ 597225 w 12192000"/>
              <a:gd name="connsiteY148" fmla="*/ 2180999 h 2237474"/>
              <a:gd name="connsiteX149" fmla="*/ 558449 w 12192000"/>
              <a:gd name="connsiteY149" fmla="*/ 2182346 h 2237474"/>
              <a:gd name="connsiteX150" fmla="*/ 550517 w 12192000"/>
              <a:gd name="connsiteY150" fmla="*/ 2182060 h 2237474"/>
              <a:gd name="connsiteX151" fmla="*/ 550309 w 12192000"/>
              <a:gd name="connsiteY151" fmla="*/ 2181825 h 2237474"/>
              <a:gd name="connsiteX152" fmla="*/ 541836 w 12192000"/>
              <a:gd name="connsiteY152" fmla="*/ 2181063 h 2237474"/>
              <a:gd name="connsiteX153" fmla="*/ 536057 w 12192000"/>
              <a:gd name="connsiteY153" fmla="*/ 2181537 h 2237474"/>
              <a:gd name="connsiteX154" fmla="*/ 520671 w 12192000"/>
              <a:gd name="connsiteY154" fmla="*/ 2180980 h 2237474"/>
              <a:gd name="connsiteX155" fmla="*/ 515024 w 12192000"/>
              <a:gd name="connsiteY155" fmla="*/ 2179258 h 2237474"/>
              <a:gd name="connsiteX156" fmla="*/ 512278 w 12192000"/>
              <a:gd name="connsiteY156" fmla="*/ 2176369 h 2237474"/>
              <a:gd name="connsiteX157" fmla="*/ 480419 w 12192000"/>
              <a:gd name="connsiteY157" fmla="*/ 2167807 h 2237474"/>
              <a:gd name="connsiteX158" fmla="*/ 413835 w 12192000"/>
              <a:gd name="connsiteY158" fmla="*/ 2156783 h 2237474"/>
              <a:gd name="connsiteX159" fmla="*/ 376513 w 12192000"/>
              <a:gd name="connsiteY159" fmla="*/ 2154014 h 2237474"/>
              <a:gd name="connsiteX160" fmla="*/ 273386 w 12192000"/>
              <a:gd name="connsiteY160" fmla="*/ 2142551 h 2237474"/>
              <a:gd name="connsiteX161" fmla="*/ 169207 w 12192000"/>
              <a:gd name="connsiteY161" fmla="*/ 2128100 h 2237474"/>
              <a:gd name="connsiteX162" fmla="*/ 93149 w 12192000"/>
              <a:gd name="connsiteY162" fmla="*/ 2105324 h 2237474"/>
              <a:gd name="connsiteX163" fmla="*/ 88109 w 12192000"/>
              <a:gd name="connsiteY163" fmla="*/ 2106704 h 2237474"/>
              <a:gd name="connsiteX164" fmla="*/ 80022 w 12192000"/>
              <a:gd name="connsiteY164" fmla="*/ 2107254 h 2237474"/>
              <a:gd name="connsiteX165" fmla="*/ 79717 w 12192000"/>
              <a:gd name="connsiteY165" fmla="*/ 2107046 h 2237474"/>
              <a:gd name="connsiteX166" fmla="*/ 72352 w 12192000"/>
              <a:gd name="connsiteY166" fmla="*/ 2107991 h 2237474"/>
              <a:gd name="connsiteX167" fmla="*/ 37645 w 12192000"/>
              <a:gd name="connsiteY167" fmla="*/ 2115401 h 2237474"/>
              <a:gd name="connsiteX168" fmla="*/ 4572 w 12192000"/>
              <a:gd name="connsiteY168" fmla="*/ 2111091 h 2237474"/>
              <a:gd name="connsiteX169" fmla="*/ 0 w 12192000"/>
              <a:gd name="connsiteY169" fmla="*/ 2110468 h 2237474"/>
              <a:gd name="connsiteX170" fmla="*/ 0 w 12192000"/>
              <a:gd name="connsiteY17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152836 w 12192000"/>
              <a:gd name="connsiteY123" fmla="*/ 2010048 h 2237474"/>
              <a:gd name="connsiteX124" fmla="*/ 2117102 w 12192000"/>
              <a:gd name="connsiteY124" fmla="*/ 2023004 h 2237474"/>
              <a:gd name="connsiteX125" fmla="*/ 2111935 w 12192000"/>
              <a:gd name="connsiteY125" fmla="*/ 2023163 h 2237474"/>
              <a:gd name="connsiteX126" fmla="*/ 2089991 w 12192000"/>
              <a:gd name="connsiteY126" fmla="*/ 2034193 h 2237474"/>
              <a:gd name="connsiteX127" fmla="*/ 2058061 w 12192000"/>
              <a:gd name="connsiteY127" fmla="*/ 2047942 h 2237474"/>
              <a:gd name="connsiteX128" fmla="*/ 2055737 w 12192000"/>
              <a:gd name="connsiteY128" fmla="*/ 2047704 h 2237474"/>
              <a:gd name="connsiteX129" fmla="*/ 2042244 w 12192000"/>
              <a:gd name="connsiteY129" fmla="*/ 2055560 h 2237474"/>
              <a:gd name="connsiteX130" fmla="*/ 1877728 w 12192000"/>
              <a:gd name="connsiteY130" fmla="*/ 2101004 h 2237474"/>
              <a:gd name="connsiteX131" fmla="*/ 1759056 w 12192000"/>
              <a:gd name="connsiteY131" fmla="*/ 2125608 h 2237474"/>
              <a:gd name="connsiteX132" fmla="*/ 1637948 w 12192000"/>
              <a:gd name="connsiteY132" fmla="*/ 2172597 h 2237474"/>
              <a:gd name="connsiteX133" fmla="*/ 1434549 w 12192000"/>
              <a:gd name="connsiteY133" fmla="*/ 2234522 h 2237474"/>
              <a:gd name="connsiteX134" fmla="*/ 1398481 w 12192000"/>
              <a:gd name="connsiteY134" fmla="*/ 2237074 h 2237474"/>
              <a:gd name="connsiteX135" fmla="*/ 1398407 w 12192000"/>
              <a:gd name="connsiteY135" fmla="*/ 2237095 h 2237474"/>
              <a:gd name="connsiteX136" fmla="*/ 1370962 w 12192000"/>
              <a:gd name="connsiteY136" fmla="*/ 2237474 h 2237474"/>
              <a:gd name="connsiteX137" fmla="*/ 1356367 w 12192000"/>
              <a:gd name="connsiteY137" fmla="*/ 2235089 h 2237474"/>
              <a:gd name="connsiteX138" fmla="*/ 1324828 w 12192000"/>
              <a:gd name="connsiteY138" fmla="*/ 2231968 h 2237474"/>
              <a:gd name="connsiteX139" fmla="*/ 1279765 w 12192000"/>
              <a:gd name="connsiteY139" fmla="*/ 2229639 h 2237474"/>
              <a:gd name="connsiteX140" fmla="*/ 1195347 w 12192000"/>
              <a:gd name="connsiteY140" fmla="*/ 2212354 h 2237474"/>
              <a:gd name="connsiteX141" fmla="*/ 970251 w 12192000"/>
              <a:gd name="connsiteY141" fmla="*/ 2221029 h 2237474"/>
              <a:gd name="connsiteX142" fmla="*/ 812914 w 12192000"/>
              <a:gd name="connsiteY142" fmla="*/ 2202752 h 2237474"/>
              <a:gd name="connsiteX143" fmla="*/ 800195 w 12192000"/>
              <a:gd name="connsiteY143" fmla="*/ 2209407 h 2237474"/>
              <a:gd name="connsiteX144" fmla="*/ 784978 w 12192000"/>
              <a:gd name="connsiteY144" fmla="*/ 2212360 h 2237474"/>
              <a:gd name="connsiteX145" fmla="*/ 681987 w 12192000"/>
              <a:gd name="connsiteY145" fmla="*/ 2216757 h 2237474"/>
              <a:gd name="connsiteX146" fmla="*/ 669923 w 12192000"/>
              <a:gd name="connsiteY146" fmla="*/ 2211682 h 2237474"/>
              <a:gd name="connsiteX147" fmla="*/ 648680 w 12192000"/>
              <a:gd name="connsiteY147" fmla="*/ 2206229 h 2237474"/>
              <a:gd name="connsiteX148" fmla="*/ 597225 w 12192000"/>
              <a:gd name="connsiteY148" fmla="*/ 2180999 h 2237474"/>
              <a:gd name="connsiteX149" fmla="*/ 558449 w 12192000"/>
              <a:gd name="connsiteY149" fmla="*/ 2182346 h 2237474"/>
              <a:gd name="connsiteX150" fmla="*/ 550517 w 12192000"/>
              <a:gd name="connsiteY150" fmla="*/ 2182060 h 2237474"/>
              <a:gd name="connsiteX151" fmla="*/ 550309 w 12192000"/>
              <a:gd name="connsiteY151" fmla="*/ 2181825 h 2237474"/>
              <a:gd name="connsiteX152" fmla="*/ 541836 w 12192000"/>
              <a:gd name="connsiteY152" fmla="*/ 2181063 h 2237474"/>
              <a:gd name="connsiteX153" fmla="*/ 536057 w 12192000"/>
              <a:gd name="connsiteY153" fmla="*/ 2181537 h 2237474"/>
              <a:gd name="connsiteX154" fmla="*/ 520671 w 12192000"/>
              <a:gd name="connsiteY154" fmla="*/ 2180980 h 2237474"/>
              <a:gd name="connsiteX155" fmla="*/ 515024 w 12192000"/>
              <a:gd name="connsiteY155" fmla="*/ 2179258 h 2237474"/>
              <a:gd name="connsiteX156" fmla="*/ 512278 w 12192000"/>
              <a:gd name="connsiteY156" fmla="*/ 2176369 h 2237474"/>
              <a:gd name="connsiteX157" fmla="*/ 480419 w 12192000"/>
              <a:gd name="connsiteY157" fmla="*/ 2167807 h 2237474"/>
              <a:gd name="connsiteX158" fmla="*/ 413835 w 12192000"/>
              <a:gd name="connsiteY158" fmla="*/ 2156783 h 2237474"/>
              <a:gd name="connsiteX159" fmla="*/ 376513 w 12192000"/>
              <a:gd name="connsiteY159" fmla="*/ 2154014 h 2237474"/>
              <a:gd name="connsiteX160" fmla="*/ 273386 w 12192000"/>
              <a:gd name="connsiteY160" fmla="*/ 2142551 h 2237474"/>
              <a:gd name="connsiteX161" fmla="*/ 169207 w 12192000"/>
              <a:gd name="connsiteY161" fmla="*/ 2128100 h 2237474"/>
              <a:gd name="connsiteX162" fmla="*/ 93149 w 12192000"/>
              <a:gd name="connsiteY162" fmla="*/ 2105324 h 2237474"/>
              <a:gd name="connsiteX163" fmla="*/ 88109 w 12192000"/>
              <a:gd name="connsiteY163" fmla="*/ 2106704 h 2237474"/>
              <a:gd name="connsiteX164" fmla="*/ 80022 w 12192000"/>
              <a:gd name="connsiteY164" fmla="*/ 2107254 h 2237474"/>
              <a:gd name="connsiteX165" fmla="*/ 79717 w 12192000"/>
              <a:gd name="connsiteY165" fmla="*/ 2107046 h 2237474"/>
              <a:gd name="connsiteX166" fmla="*/ 72352 w 12192000"/>
              <a:gd name="connsiteY166" fmla="*/ 2107991 h 2237474"/>
              <a:gd name="connsiteX167" fmla="*/ 37645 w 12192000"/>
              <a:gd name="connsiteY167" fmla="*/ 2115401 h 2237474"/>
              <a:gd name="connsiteX168" fmla="*/ 4572 w 12192000"/>
              <a:gd name="connsiteY168" fmla="*/ 2111091 h 2237474"/>
              <a:gd name="connsiteX169" fmla="*/ 0 w 12192000"/>
              <a:gd name="connsiteY169" fmla="*/ 2110468 h 2237474"/>
              <a:gd name="connsiteX170" fmla="*/ 0 w 12192000"/>
              <a:gd name="connsiteY17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152836 w 12192000"/>
              <a:gd name="connsiteY123" fmla="*/ 2010048 h 2237474"/>
              <a:gd name="connsiteX124" fmla="*/ 2117102 w 12192000"/>
              <a:gd name="connsiteY124" fmla="*/ 2023004 h 2237474"/>
              <a:gd name="connsiteX125" fmla="*/ 2111935 w 12192000"/>
              <a:gd name="connsiteY125" fmla="*/ 2023163 h 2237474"/>
              <a:gd name="connsiteX126" fmla="*/ 2089991 w 12192000"/>
              <a:gd name="connsiteY126" fmla="*/ 2034193 h 2237474"/>
              <a:gd name="connsiteX127" fmla="*/ 2058061 w 12192000"/>
              <a:gd name="connsiteY127" fmla="*/ 2047942 h 2237474"/>
              <a:gd name="connsiteX128" fmla="*/ 2042244 w 12192000"/>
              <a:gd name="connsiteY128" fmla="*/ 2055560 h 2237474"/>
              <a:gd name="connsiteX129" fmla="*/ 1877728 w 12192000"/>
              <a:gd name="connsiteY129" fmla="*/ 2101004 h 2237474"/>
              <a:gd name="connsiteX130" fmla="*/ 1759056 w 12192000"/>
              <a:gd name="connsiteY130" fmla="*/ 2125608 h 2237474"/>
              <a:gd name="connsiteX131" fmla="*/ 1637948 w 12192000"/>
              <a:gd name="connsiteY131" fmla="*/ 2172597 h 2237474"/>
              <a:gd name="connsiteX132" fmla="*/ 1434549 w 12192000"/>
              <a:gd name="connsiteY132" fmla="*/ 2234522 h 2237474"/>
              <a:gd name="connsiteX133" fmla="*/ 1398481 w 12192000"/>
              <a:gd name="connsiteY133" fmla="*/ 2237074 h 2237474"/>
              <a:gd name="connsiteX134" fmla="*/ 1398407 w 12192000"/>
              <a:gd name="connsiteY134" fmla="*/ 2237095 h 2237474"/>
              <a:gd name="connsiteX135" fmla="*/ 1370962 w 12192000"/>
              <a:gd name="connsiteY135" fmla="*/ 2237474 h 2237474"/>
              <a:gd name="connsiteX136" fmla="*/ 1356367 w 12192000"/>
              <a:gd name="connsiteY136" fmla="*/ 2235089 h 2237474"/>
              <a:gd name="connsiteX137" fmla="*/ 1324828 w 12192000"/>
              <a:gd name="connsiteY137" fmla="*/ 2231968 h 2237474"/>
              <a:gd name="connsiteX138" fmla="*/ 1279765 w 12192000"/>
              <a:gd name="connsiteY138" fmla="*/ 2229639 h 2237474"/>
              <a:gd name="connsiteX139" fmla="*/ 1195347 w 12192000"/>
              <a:gd name="connsiteY139" fmla="*/ 2212354 h 2237474"/>
              <a:gd name="connsiteX140" fmla="*/ 970251 w 12192000"/>
              <a:gd name="connsiteY140" fmla="*/ 2221029 h 2237474"/>
              <a:gd name="connsiteX141" fmla="*/ 812914 w 12192000"/>
              <a:gd name="connsiteY141" fmla="*/ 2202752 h 2237474"/>
              <a:gd name="connsiteX142" fmla="*/ 800195 w 12192000"/>
              <a:gd name="connsiteY142" fmla="*/ 2209407 h 2237474"/>
              <a:gd name="connsiteX143" fmla="*/ 784978 w 12192000"/>
              <a:gd name="connsiteY143" fmla="*/ 2212360 h 2237474"/>
              <a:gd name="connsiteX144" fmla="*/ 681987 w 12192000"/>
              <a:gd name="connsiteY144" fmla="*/ 2216757 h 2237474"/>
              <a:gd name="connsiteX145" fmla="*/ 669923 w 12192000"/>
              <a:gd name="connsiteY145" fmla="*/ 2211682 h 2237474"/>
              <a:gd name="connsiteX146" fmla="*/ 648680 w 12192000"/>
              <a:gd name="connsiteY146" fmla="*/ 2206229 h 2237474"/>
              <a:gd name="connsiteX147" fmla="*/ 597225 w 12192000"/>
              <a:gd name="connsiteY147" fmla="*/ 2180999 h 2237474"/>
              <a:gd name="connsiteX148" fmla="*/ 558449 w 12192000"/>
              <a:gd name="connsiteY148" fmla="*/ 2182346 h 2237474"/>
              <a:gd name="connsiteX149" fmla="*/ 550517 w 12192000"/>
              <a:gd name="connsiteY149" fmla="*/ 2182060 h 2237474"/>
              <a:gd name="connsiteX150" fmla="*/ 550309 w 12192000"/>
              <a:gd name="connsiteY150" fmla="*/ 2181825 h 2237474"/>
              <a:gd name="connsiteX151" fmla="*/ 541836 w 12192000"/>
              <a:gd name="connsiteY151" fmla="*/ 2181063 h 2237474"/>
              <a:gd name="connsiteX152" fmla="*/ 536057 w 12192000"/>
              <a:gd name="connsiteY152" fmla="*/ 2181537 h 2237474"/>
              <a:gd name="connsiteX153" fmla="*/ 520671 w 12192000"/>
              <a:gd name="connsiteY153" fmla="*/ 2180980 h 2237474"/>
              <a:gd name="connsiteX154" fmla="*/ 515024 w 12192000"/>
              <a:gd name="connsiteY154" fmla="*/ 2179258 h 2237474"/>
              <a:gd name="connsiteX155" fmla="*/ 512278 w 12192000"/>
              <a:gd name="connsiteY155" fmla="*/ 2176369 h 2237474"/>
              <a:gd name="connsiteX156" fmla="*/ 480419 w 12192000"/>
              <a:gd name="connsiteY156" fmla="*/ 2167807 h 2237474"/>
              <a:gd name="connsiteX157" fmla="*/ 413835 w 12192000"/>
              <a:gd name="connsiteY157" fmla="*/ 2156783 h 2237474"/>
              <a:gd name="connsiteX158" fmla="*/ 376513 w 12192000"/>
              <a:gd name="connsiteY158" fmla="*/ 2154014 h 2237474"/>
              <a:gd name="connsiteX159" fmla="*/ 273386 w 12192000"/>
              <a:gd name="connsiteY159" fmla="*/ 2142551 h 2237474"/>
              <a:gd name="connsiteX160" fmla="*/ 169207 w 12192000"/>
              <a:gd name="connsiteY160" fmla="*/ 2128100 h 2237474"/>
              <a:gd name="connsiteX161" fmla="*/ 93149 w 12192000"/>
              <a:gd name="connsiteY161" fmla="*/ 2105324 h 2237474"/>
              <a:gd name="connsiteX162" fmla="*/ 88109 w 12192000"/>
              <a:gd name="connsiteY162" fmla="*/ 2106704 h 2237474"/>
              <a:gd name="connsiteX163" fmla="*/ 80022 w 12192000"/>
              <a:gd name="connsiteY163" fmla="*/ 2107254 h 2237474"/>
              <a:gd name="connsiteX164" fmla="*/ 79717 w 12192000"/>
              <a:gd name="connsiteY164" fmla="*/ 2107046 h 2237474"/>
              <a:gd name="connsiteX165" fmla="*/ 72352 w 12192000"/>
              <a:gd name="connsiteY165" fmla="*/ 2107991 h 2237474"/>
              <a:gd name="connsiteX166" fmla="*/ 37645 w 12192000"/>
              <a:gd name="connsiteY166" fmla="*/ 2115401 h 2237474"/>
              <a:gd name="connsiteX167" fmla="*/ 4572 w 12192000"/>
              <a:gd name="connsiteY167" fmla="*/ 2111091 h 2237474"/>
              <a:gd name="connsiteX168" fmla="*/ 0 w 12192000"/>
              <a:gd name="connsiteY168" fmla="*/ 2110468 h 2237474"/>
              <a:gd name="connsiteX169" fmla="*/ 0 w 12192000"/>
              <a:gd name="connsiteY16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117102 w 12192000"/>
              <a:gd name="connsiteY123" fmla="*/ 2023004 h 2237474"/>
              <a:gd name="connsiteX124" fmla="*/ 2111935 w 12192000"/>
              <a:gd name="connsiteY124" fmla="*/ 2023163 h 2237474"/>
              <a:gd name="connsiteX125" fmla="*/ 2089991 w 12192000"/>
              <a:gd name="connsiteY125" fmla="*/ 2034193 h 2237474"/>
              <a:gd name="connsiteX126" fmla="*/ 2058061 w 12192000"/>
              <a:gd name="connsiteY126" fmla="*/ 2047942 h 2237474"/>
              <a:gd name="connsiteX127" fmla="*/ 2042244 w 12192000"/>
              <a:gd name="connsiteY127" fmla="*/ 2055560 h 2237474"/>
              <a:gd name="connsiteX128" fmla="*/ 1877728 w 12192000"/>
              <a:gd name="connsiteY128" fmla="*/ 2101004 h 2237474"/>
              <a:gd name="connsiteX129" fmla="*/ 1759056 w 12192000"/>
              <a:gd name="connsiteY129" fmla="*/ 2125608 h 2237474"/>
              <a:gd name="connsiteX130" fmla="*/ 1637948 w 12192000"/>
              <a:gd name="connsiteY130" fmla="*/ 2172597 h 2237474"/>
              <a:gd name="connsiteX131" fmla="*/ 1434549 w 12192000"/>
              <a:gd name="connsiteY131" fmla="*/ 2234522 h 2237474"/>
              <a:gd name="connsiteX132" fmla="*/ 1398481 w 12192000"/>
              <a:gd name="connsiteY132" fmla="*/ 2237074 h 2237474"/>
              <a:gd name="connsiteX133" fmla="*/ 1398407 w 12192000"/>
              <a:gd name="connsiteY133" fmla="*/ 2237095 h 2237474"/>
              <a:gd name="connsiteX134" fmla="*/ 1370962 w 12192000"/>
              <a:gd name="connsiteY134" fmla="*/ 2237474 h 2237474"/>
              <a:gd name="connsiteX135" fmla="*/ 1356367 w 12192000"/>
              <a:gd name="connsiteY135" fmla="*/ 2235089 h 2237474"/>
              <a:gd name="connsiteX136" fmla="*/ 1324828 w 12192000"/>
              <a:gd name="connsiteY136" fmla="*/ 2231968 h 2237474"/>
              <a:gd name="connsiteX137" fmla="*/ 1279765 w 12192000"/>
              <a:gd name="connsiteY137" fmla="*/ 2229639 h 2237474"/>
              <a:gd name="connsiteX138" fmla="*/ 1195347 w 12192000"/>
              <a:gd name="connsiteY138" fmla="*/ 2212354 h 2237474"/>
              <a:gd name="connsiteX139" fmla="*/ 970251 w 12192000"/>
              <a:gd name="connsiteY139" fmla="*/ 2221029 h 2237474"/>
              <a:gd name="connsiteX140" fmla="*/ 812914 w 12192000"/>
              <a:gd name="connsiteY140" fmla="*/ 2202752 h 2237474"/>
              <a:gd name="connsiteX141" fmla="*/ 800195 w 12192000"/>
              <a:gd name="connsiteY141" fmla="*/ 2209407 h 2237474"/>
              <a:gd name="connsiteX142" fmla="*/ 784978 w 12192000"/>
              <a:gd name="connsiteY142" fmla="*/ 2212360 h 2237474"/>
              <a:gd name="connsiteX143" fmla="*/ 681987 w 12192000"/>
              <a:gd name="connsiteY143" fmla="*/ 2216757 h 2237474"/>
              <a:gd name="connsiteX144" fmla="*/ 669923 w 12192000"/>
              <a:gd name="connsiteY144" fmla="*/ 2211682 h 2237474"/>
              <a:gd name="connsiteX145" fmla="*/ 648680 w 12192000"/>
              <a:gd name="connsiteY145" fmla="*/ 2206229 h 2237474"/>
              <a:gd name="connsiteX146" fmla="*/ 597225 w 12192000"/>
              <a:gd name="connsiteY146" fmla="*/ 2180999 h 2237474"/>
              <a:gd name="connsiteX147" fmla="*/ 558449 w 12192000"/>
              <a:gd name="connsiteY147" fmla="*/ 2182346 h 2237474"/>
              <a:gd name="connsiteX148" fmla="*/ 550517 w 12192000"/>
              <a:gd name="connsiteY148" fmla="*/ 2182060 h 2237474"/>
              <a:gd name="connsiteX149" fmla="*/ 550309 w 12192000"/>
              <a:gd name="connsiteY149" fmla="*/ 2181825 h 2237474"/>
              <a:gd name="connsiteX150" fmla="*/ 541836 w 12192000"/>
              <a:gd name="connsiteY150" fmla="*/ 2181063 h 2237474"/>
              <a:gd name="connsiteX151" fmla="*/ 536057 w 12192000"/>
              <a:gd name="connsiteY151" fmla="*/ 2181537 h 2237474"/>
              <a:gd name="connsiteX152" fmla="*/ 520671 w 12192000"/>
              <a:gd name="connsiteY152" fmla="*/ 2180980 h 2237474"/>
              <a:gd name="connsiteX153" fmla="*/ 515024 w 12192000"/>
              <a:gd name="connsiteY153" fmla="*/ 2179258 h 2237474"/>
              <a:gd name="connsiteX154" fmla="*/ 512278 w 12192000"/>
              <a:gd name="connsiteY154" fmla="*/ 2176369 h 2237474"/>
              <a:gd name="connsiteX155" fmla="*/ 480419 w 12192000"/>
              <a:gd name="connsiteY155" fmla="*/ 2167807 h 2237474"/>
              <a:gd name="connsiteX156" fmla="*/ 413835 w 12192000"/>
              <a:gd name="connsiteY156" fmla="*/ 2156783 h 2237474"/>
              <a:gd name="connsiteX157" fmla="*/ 376513 w 12192000"/>
              <a:gd name="connsiteY157" fmla="*/ 2154014 h 2237474"/>
              <a:gd name="connsiteX158" fmla="*/ 273386 w 12192000"/>
              <a:gd name="connsiteY158" fmla="*/ 2142551 h 2237474"/>
              <a:gd name="connsiteX159" fmla="*/ 169207 w 12192000"/>
              <a:gd name="connsiteY159" fmla="*/ 2128100 h 2237474"/>
              <a:gd name="connsiteX160" fmla="*/ 93149 w 12192000"/>
              <a:gd name="connsiteY160" fmla="*/ 2105324 h 2237474"/>
              <a:gd name="connsiteX161" fmla="*/ 88109 w 12192000"/>
              <a:gd name="connsiteY161" fmla="*/ 2106704 h 2237474"/>
              <a:gd name="connsiteX162" fmla="*/ 80022 w 12192000"/>
              <a:gd name="connsiteY162" fmla="*/ 2107254 h 2237474"/>
              <a:gd name="connsiteX163" fmla="*/ 79717 w 12192000"/>
              <a:gd name="connsiteY163" fmla="*/ 2107046 h 2237474"/>
              <a:gd name="connsiteX164" fmla="*/ 72352 w 12192000"/>
              <a:gd name="connsiteY164" fmla="*/ 2107991 h 2237474"/>
              <a:gd name="connsiteX165" fmla="*/ 37645 w 12192000"/>
              <a:gd name="connsiteY165" fmla="*/ 2115401 h 2237474"/>
              <a:gd name="connsiteX166" fmla="*/ 4572 w 12192000"/>
              <a:gd name="connsiteY166" fmla="*/ 2111091 h 2237474"/>
              <a:gd name="connsiteX167" fmla="*/ 0 w 12192000"/>
              <a:gd name="connsiteY167" fmla="*/ 2110468 h 2237474"/>
              <a:gd name="connsiteX168" fmla="*/ 0 w 12192000"/>
              <a:gd name="connsiteY16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117102 w 12192000"/>
              <a:gd name="connsiteY123" fmla="*/ 2023004 h 2237474"/>
              <a:gd name="connsiteX124" fmla="*/ 2089991 w 12192000"/>
              <a:gd name="connsiteY124" fmla="*/ 2034193 h 2237474"/>
              <a:gd name="connsiteX125" fmla="*/ 2058061 w 12192000"/>
              <a:gd name="connsiteY125" fmla="*/ 2047942 h 2237474"/>
              <a:gd name="connsiteX126" fmla="*/ 2042244 w 12192000"/>
              <a:gd name="connsiteY126" fmla="*/ 2055560 h 2237474"/>
              <a:gd name="connsiteX127" fmla="*/ 1877728 w 12192000"/>
              <a:gd name="connsiteY127" fmla="*/ 2101004 h 2237474"/>
              <a:gd name="connsiteX128" fmla="*/ 1759056 w 12192000"/>
              <a:gd name="connsiteY128" fmla="*/ 2125608 h 2237474"/>
              <a:gd name="connsiteX129" fmla="*/ 1637948 w 12192000"/>
              <a:gd name="connsiteY129" fmla="*/ 2172597 h 2237474"/>
              <a:gd name="connsiteX130" fmla="*/ 1434549 w 12192000"/>
              <a:gd name="connsiteY130" fmla="*/ 2234522 h 2237474"/>
              <a:gd name="connsiteX131" fmla="*/ 1398481 w 12192000"/>
              <a:gd name="connsiteY131" fmla="*/ 2237074 h 2237474"/>
              <a:gd name="connsiteX132" fmla="*/ 1398407 w 12192000"/>
              <a:gd name="connsiteY132" fmla="*/ 2237095 h 2237474"/>
              <a:gd name="connsiteX133" fmla="*/ 1370962 w 12192000"/>
              <a:gd name="connsiteY133" fmla="*/ 2237474 h 2237474"/>
              <a:gd name="connsiteX134" fmla="*/ 1356367 w 12192000"/>
              <a:gd name="connsiteY134" fmla="*/ 2235089 h 2237474"/>
              <a:gd name="connsiteX135" fmla="*/ 1324828 w 12192000"/>
              <a:gd name="connsiteY135" fmla="*/ 2231968 h 2237474"/>
              <a:gd name="connsiteX136" fmla="*/ 1279765 w 12192000"/>
              <a:gd name="connsiteY136" fmla="*/ 2229639 h 2237474"/>
              <a:gd name="connsiteX137" fmla="*/ 1195347 w 12192000"/>
              <a:gd name="connsiteY137" fmla="*/ 2212354 h 2237474"/>
              <a:gd name="connsiteX138" fmla="*/ 970251 w 12192000"/>
              <a:gd name="connsiteY138" fmla="*/ 2221029 h 2237474"/>
              <a:gd name="connsiteX139" fmla="*/ 812914 w 12192000"/>
              <a:gd name="connsiteY139" fmla="*/ 2202752 h 2237474"/>
              <a:gd name="connsiteX140" fmla="*/ 800195 w 12192000"/>
              <a:gd name="connsiteY140" fmla="*/ 2209407 h 2237474"/>
              <a:gd name="connsiteX141" fmla="*/ 784978 w 12192000"/>
              <a:gd name="connsiteY141" fmla="*/ 2212360 h 2237474"/>
              <a:gd name="connsiteX142" fmla="*/ 681987 w 12192000"/>
              <a:gd name="connsiteY142" fmla="*/ 2216757 h 2237474"/>
              <a:gd name="connsiteX143" fmla="*/ 669923 w 12192000"/>
              <a:gd name="connsiteY143" fmla="*/ 2211682 h 2237474"/>
              <a:gd name="connsiteX144" fmla="*/ 648680 w 12192000"/>
              <a:gd name="connsiteY144" fmla="*/ 2206229 h 2237474"/>
              <a:gd name="connsiteX145" fmla="*/ 597225 w 12192000"/>
              <a:gd name="connsiteY145" fmla="*/ 2180999 h 2237474"/>
              <a:gd name="connsiteX146" fmla="*/ 558449 w 12192000"/>
              <a:gd name="connsiteY146" fmla="*/ 2182346 h 2237474"/>
              <a:gd name="connsiteX147" fmla="*/ 550517 w 12192000"/>
              <a:gd name="connsiteY147" fmla="*/ 2182060 h 2237474"/>
              <a:gd name="connsiteX148" fmla="*/ 550309 w 12192000"/>
              <a:gd name="connsiteY148" fmla="*/ 2181825 h 2237474"/>
              <a:gd name="connsiteX149" fmla="*/ 541836 w 12192000"/>
              <a:gd name="connsiteY149" fmla="*/ 2181063 h 2237474"/>
              <a:gd name="connsiteX150" fmla="*/ 536057 w 12192000"/>
              <a:gd name="connsiteY150" fmla="*/ 2181537 h 2237474"/>
              <a:gd name="connsiteX151" fmla="*/ 520671 w 12192000"/>
              <a:gd name="connsiteY151" fmla="*/ 2180980 h 2237474"/>
              <a:gd name="connsiteX152" fmla="*/ 515024 w 12192000"/>
              <a:gd name="connsiteY152" fmla="*/ 2179258 h 2237474"/>
              <a:gd name="connsiteX153" fmla="*/ 512278 w 12192000"/>
              <a:gd name="connsiteY153" fmla="*/ 2176369 h 2237474"/>
              <a:gd name="connsiteX154" fmla="*/ 480419 w 12192000"/>
              <a:gd name="connsiteY154" fmla="*/ 2167807 h 2237474"/>
              <a:gd name="connsiteX155" fmla="*/ 413835 w 12192000"/>
              <a:gd name="connsiteY155" fmla="*/ 2156783 h 2237474"/>
              <a:gd name="connsiteX156" fmla="*/ 376513 w 12192000"/>
              <a:gd name="connsiteY156" fmla="*/ 2154014 h 2237474"/>
              <a:gd name="connsiteX157" fmla="*/ 273386 w 12192000"/>
              <a:gd name="connsiteY157" fmla="*/ 2142551 h 2237474"/>
              <a:gd name="connsiteX158" fmla="*/ 169207 w 12192000"/>
              <a:gd name="connsiteY158" fmla="*/ 2128100 h 2237474"/>
              <a:gd name="connsiteX159" fmla="*/ 93149 w 12192000"/>
              <a:gd name="connsiteY159" fmla="*/ 2105324 h 2237474"/>
              <a:gd name="connsiteX160" fmla="*/ 88109 w 12192000"/>
              <a:gd name="connsiteY160" fmla="*/ 2106704 h 2237474"/>
              <a:gd name="connsiteX161" fmla="*/ 80022 w 12192000"/>
              <a:gd name="connsiteY161" fmla="*/ 2107254 h 2237474"/>
              <a:gd name="connsiteX162" fmla="*/ 79717 w 12192000"/>
              <a:gd name="connsiteY162" fmla="*/ 2107046 h 2237474"/>
              <a:gd name="connsiteX163" fmla="*/ 72352 w 12192000"/>
              <a:gd name="connsiteY163" fmla="*/ 2107991 h 2237474"/>
              <a:gd name="connsiteX164" fmla="*/ 37645 w 12192000"/>
              <a:gd name="connsiteY164" fmla="*/ 2115401 h 2237474"/>
              <a:gd name="connsiteX165" fmla="*/ 4572 w 12192000"/>
              <a:gd name="connsiteY165" fmla="*/ 2111091 h 2237474"/>
              <a:gd name="connsiteX166" fmla="*/ 0 w 12192000"/>
              <a:gd name="connsiteY166" fmla="*/ 2110468 h 2237474"/>
              <a:gd name="connsiteX167" fmla="*/ 0 w 12192000"/>
              <a:gd name="connsiteY16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089991 w 12192000"/>
              <a:gd name="connsiteY123" fmla="*/ 2034193 h 2237474"/>
              <a:gd name="connsiteX124" fmla="*/ 2058061 w 12192000"/>
              <a:gd name="connsiteY124" fmla="*/ 2047942 h 2237474"/>
              <a:gd name="connsiteX125" fmla="*/ 2042244 w 12192000"/>
              <a:gd name="connsiteY125" fmla="*/ 2055560 h 2237474"/>
              <a:gd name="connsiteX126" fmla="*/ 1877728 w 12192000"/>
              <a:gd name="connsiteY126" fmla="*/ 2101004 h 2237474"/>
              <a:gd name="connsiteX127" fmla="*/ 1759056 w 12192000"/>
              <a:gd name="connsiteY127" fmla="*/ 2125608 h 2237474"/>
              <a:gd name="connsiteX128" fmla="*/ 1637948 w 12192000"/>
              <a:gd name="connsiteY128" fmla="*/ 2172597 h 2237474"/>
              <a:gd name="connsiteX129" fmla="*/ 1434549 w 12192000"/>
              <a:gd name="connsiteY129" fmla="*/ 2234522 h 2237474"/>
              <a:gd name="connsiteX130" fmla="*/ 1398481 w 12192000"/>
              <a:gd name="connsiteY130" fmla="*/ 2237074 h 2237474"/>
              <a:gd name="connsiteX131" fmla="*/ 1398407 w 12192000"/>
              <a:gd name="connsiteY131" fmla="*/ 2237095 h 2237474"/>
              <a:gd name="connsiteX132" fmla="*/ 1370962 w 12192000"/>
              <a:gd name="connsiteY132" fmla="*/ 2237474 h 2237474"/>
              <a:gd name="connsiteX133" fmla="*/ 1356367 w 12192000"/>
              <a:gd name="connsiteY133" fmla="*/ 2235089 h 2237474"/>
              <a:gd name="connsiteX134" fmla="*/ 1324828 w 12192000"/>
              <a:gd name="connsiteY134" fmla="*/ 2231968 h 2237474"/>
              <a:gd name="connsiteX135" fmla="*/ 1279765 w 12192000"/>
              <a:gd name="connsiteY135" fmla="*/ 2229639 h 2237474"/>
              <a:gd name="connsiteX136" fmla="*/ 1195347 w 12192000"/>
              <a:gd name="connsiteY136" fmla="*/ 2212354 h 2237474"/>
              <a:gd name="connsiteX137" fmla="*/ 970251 w 12192000"/>
              <a:gd name="connsiteY137" fmla="*/ 2221029 h 2237474"/>
              <a:gd name="connsiteX138" fmla="*/ 812914 w 12192000"/>
              <a:gd name="connsiteY138" fmla="*/ 2202752 h 2237474"/>
              <a:gd name="connsiteX139" fmla="*/ 800195 w 12192000"/>
              <a:gd name="connsiteY139" fmla="*/ 2209407 h 2237474"/>
              <a:gd name="connsiteX140" fmla="*/ 784978 w 12192000"/>
              <a:gd name="connsiteY140" fmla="*/ 2212360 h 2237474"/>
              <a:gd name="connsiteX141" fmla="*/ 681987 w 12192000"/>
              <a:gd name="connsiteY141" fmla="*/ 2216757 h 2237474"/>
              <a:gd name="connsiteX142" fmla="*/ 669923 w 12192000"/>
              <a:gd name="connsiteY142" fmla="*/ 2211682 h 2237474"/>
              <a:gd name="connsiteX143" fmla="*/ 648680 w 12192000"/>
              <a:gd name="connsiteY143" fmla="*/ 2206229 h 2237474"/>
              <a:gd name="connsiteX144" fmla="*/ 597225 w 12192000"/>
              <a:gd name="connsiteY144" fmla="*/ 2180999 h 2237474"/>
              <a:gd name="connsiteX145" fmla="*/ 558449 w 12192000"/>
              <a:gd name="connsiteY145" fmla="*/ 2182346 h 2237474"/>
              <a:gd name="connsiteX146" fmla="*/ 550517 w 12192000"/>
              <a:gd name="connsiteY146" fmla="*/ 2182060 h 2237474"/>
              <a:gd name="connsiteX147" fmla="*/ 550309 w 12192000"/>
              <a:gd name="connsiteY147" fmla="*/ 2181825 h 2237474"/>
              <a:gd name="connsiteX148" fmla="*/ 541836 w 12192000"/>
              <a:gd name="connsiteY148" fmla="*/ 2181063 h 2237474"/>
              <a:gd name="connsiteX149" fmla="*/ 536057 w 12192000"/>
              <a:gd name="connsiteY149" fmla="*/ 2181537 h 2237474"/>
              <a:gd name="connsiteX150" fmla="*/ 520671 w 12192000"/>
              <a:gd name="connsiteY150" fmla="*/ 2180980 h 2237474"/>
              <a:gd name="connsiteX151" fmla="*/ 515024 w 12192000"/>
              <a:gd name="connsiteY151" fmla="*/ 2179258 h 2237474"/>
              <a:gd name="connsiteX152" fmla="*/ 512278 w 12192000"/>
              <a:gd name="connsiteY152" fmla="*/ 2176369 h 2237474"/>
              <a:gd name="connsiteX153" fmla="*/ 480419 w 12192000"/>
              <a:gd name="connsiteY153" fmla="*/ 2167807 h 2237474"/>
              <a:gd name="connsiteX154" fmla="*/ 413835 w 12192000"/>
              <a:gd name="connsiteY154" fmla="*/ 2156783 h 2237474"/>
              <a:gd name="connsiteX155" fmla="*/ 376513 w 12192000"/>
              <a:gd name="connsiteY155" fmla="*/ 2154014 h 2237474"/>
              <a:gd name="connsiteX156" fmla="*/ 273386 w 12192000"/>
              <a:gd name="connsiteY156" fmla="*/ 2142551 h 2237474"/>
              <a:gd name="connsiteX157" fmla="*/ 169207 w 12192000"/>
              <a:gd name="connsiteY157" fmla="*/ 2128100 h 2237474"/>
              <a:gd name="connsiteX158" fmla="*/ 93149 w 12192000"/>
              <a:gd name="connsiteY158" fmla="*/ 2105324 h 2237474"/>
              <a:gd name="connsiteX159" fmla="*/ 88109 w 12192000"/>
              <a:gd name="connsiteY159" fmla="*/ 2106704 h 2237474"/>
              <a:gd name="connsiteX160" fmla="*/ 80022 w 12192000"/>
              <a:gd name="connsiteY160" fmla="*/ 2107254 h 2237474"/>
              <a:gd name="connsiteX161" fmla="*/ 79717 w 12192000"/>
              <a:gd name="connsiteY161" fmla="*/ 2107046 h 2237474"/>
              <a:gd name="connsiteX162" fmla="*/ 72352 w 12192000"/>
              <a:gd name="connsiteY162" fmla="*/ 2107991 h 2237474"/>
              <a:gd name="connsiteX163" fmla="*/ 37645 w 12192000"/>
              <a:gd name="connsiteY163" fmla="*/ 2115401 h 2237474"/>
              <a:gd name="connsiteX164" fmla="*/ 4572 w 12192000"/>
              <a:gd name="connsiteY164" fmla="*/ 2111091 h 2237474"/>
              <a:gd name="connsiteX165" fmla="*/ 0 w 12192000"/>
              <a:gd name="connsiteY165" fmla="*/ 2110468 h 2237474"/>
              <a:gd name="connsiteX166" fmla="*/ 0 w 12192000"/>
              <a:gd name="connsiteY16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86609 w 12192000"/>
              <a:gd name="connsiteY121" fmla="*/ 2008263 h 2237474"/>
              <a:gd name="connsiteX122" fmla="*/ 2164831 w 12192000"/>
              <a:gd name="connsiteY122" fmla="*/ 2010143 h 2237474"/>
              <a:gd name="connsiteX123" fmla="*/ 2085228 w 12192000"/>
              <a:gd name="connsiteY123" fmla="*/ 2046431 h 2237474"/>
              <a:gd name="connsiteX124" fmla="*/ 2058061 w 12192000"/>
              <a:gd name="connsiteY124" fmla="*/ 2047942 h 2237474"/>
              <a:gd name="connsiteX125" fmla="*/ 2042244 w 12192000"/>
              <a:gd name="connsiteY125" fmla="*/ 2055560 h 2237474"/>
              <a:gd name="connsiteX126" fmla="*/ 1877728 w 12192000"/>
              <a:gd name="connsiteY126" fmla="*/ 2101004 h 2237474"/>
              <a:gd name="connsiteX127" fmla="*/ 1759056 w 12192000"/>
              <a:gd name="connsiteY127" fmla="*/ 2125608 h 2237474"/>
              <a:gd name="connsiteX128" fmla="*/ 1637948 w 12192000"/>
              <a:gd name="connsiteY128" fmla="*/ 2172597 h 2237474"/>
              <a:gd name="connsiteX129" fmla="*/ 1434549 w 12192000"/>
              <a:gd name="connsiteY129" fmla="*/ 2234522 h 2237474"/>
              <a:gd name="connsiteX130" fmla="*/ 1398481 w 12192000"/>
              <a:gd name="connsiteY130" fmla="*/ 2237074 h 2237474"/>
              <a:gd name="connsiteX131" fmla="*/ 1398407 w 12192000"/>
              <a:gd name="connsiteY131" fmla="*/ 2237095 h 2237474"/>
              <a:gd name="connsiteX132" fmla="*/ 1370962 w 12192000"/>
              <a:gd name="connsiteY132" fmla="*/ 2237474 h 2237474"/>
              <a:gd name="connsiteX133" fmla="*/ 1356367 w 12192000"/>
              <a:gd name="connsiteY133" fmla="*/ 2235089 h 2237474"/>
              <a:gd name="connsiteX134" fmla="*/ 1324828 w 12192000"/>
              <a:gd name="connsiteY134" fmla="*/ 2231968 h 2237474"/>
              <a:gd name="connsiteX135" fmla="*/ 1279765 w 12192000"/>
              <a:gd name="connsiteY135" fmla="*/ 2229639 h 2237474"/>
              <a:gd name="connsiteX136" fmla="*/ 1195347 w 12192000"/>
              <a:gd name="connsiteY136" fmla="*/ 2212354 h 2237474"/>
              <a:gd name="connsiteX137" fmla="*/ 970251 w 12192000"/>
              <a:gd name="connsiteY137" fmla="*/ 2221029 h 2237474"/>
              <a:gd name="connsiteX138" fmla="*/ 812914 w 12192000"/>
              <a:gd name="connsiteY138" fmla="*/ 2202752 h 2237474"/>
              <a:gd name="connsiteX139" fmla="*/ 800195 w 12192000"/>
              <a:gd name="connsiteY139" fmla="*/ 2209407 h 2237474"/>
              <a:gd name="connsiteX140" fmla="*/ 784978 w 12192000"/>
              <a:gd name="connsiteY140" fmla="*/ 2212360 h 2237474"/>
              <a:gd name="connsiteX141" fmla="*/ 681987 w 12192000"/>
              <a:gd name="connsiteY141" fmla="*/ 2216757 h 2237474"/>
              <a:gd name="connsiteX142" fmla="*/ 669923 w 12192000"/>
              <a:gd name="connsiteY142" fmla="*/ 2211682 h 2237474"/>
              <a:gd name="connsiteX143" fmla="*/ 648680 w 12192000"/>
              <a:gd name="connsiteY143" fmla="*/ 2206229 h 2237474"/>
              <a:gd name="connsiteX144" fmla="*/ 597225 w 12192000"/>
              <a:gd name="connsiteY144" fmla="*/ 2180999 h 2237474"/>
              <a:gd name="connsiteX145" fmla="*/ 558449 w 12192000"/>
              <a:gd name="connsiteY145" fmla="*/ 2182346 h 2237474"/>
              <a:gd name="connsiteX146" fmla="*/ 550517 w 12192000"/>
              <a:gd name="connsiteY146" fmla="*/ 2182060 h 2237474"/>
              <a:gd name="connsiteX147" fmla="*/ 550309 w 12192000"/>
              <a:gd name="connsiteY147" fmla="*/ 2181825 h 2237474"/>
              <a:gd name="connsiteX148" fmla="*/ 541836 w 12192000"/>
              <a:gd name="connsiteY148" fmla="*/ 2181063 h 2237474"/>
              <a:gd name="connsiteX149" fmla="*/ 536057 w 12192000"/>
              <a:gd name="connsiteY149" fmla="*/ 2181537 h 2237474"/>
              <a:gd name="connsiteX150" fmla="*/ 520671 w 12192000"/>
              <a:gd name="connsiteY150" fmla="*/ 2180980 h 2237474"/>
              <a:gd name="connsiteX151" fmla="*/ 515024 w 12192000"/>
              <a:gd name="connsiteY151" fmla="*/ 2179258 h 2237474"/>
              <a:gd name="connsiteX152" fmla="*/ 512278 w 12192000"/>
              <a:gd name="connsiteY152" fmla="*/ 2176369 h 2237474"/>
              <a:gd name="connsiteX153" fmla="*/ 480419 w 12192000"/>
              <a:gd name="connsiteY153" fmla="*/ 2167807 h 2237474"/>
              <a:gd name="connsiteX154" fmla="*/ 413835 w 12192000"/>
              <a:gd name="connsiteY154" fmla="*/ 2156783 h 2237474"/>
              <a:gd name="connsiteX155" fmla="*/ 376513 w 12192000"/>
              <a:gd name="connsiteY155" fmla="*/ 2154014 h 2237474"/>
              <a:gd name="connsiteX156" fmla="*/ 273386 w 12192000"/>
              <a:gd name="connsiteY156" fmla="*/ 2142551 h 2237474"/>
              <a:gd name="connsiteX157" fmla="*/ 169207 w 12192000"/>
              <a:gd name="connsiteY157" fmla="*/ 2128100 h 2237474"/>
              <a:gd name="connsiteX158" fmla="*/ 93149 w 12192000"/>
              <a:gd name="connsiteY158" fmla="*/ 2105324 h 2237474"/>
              <a:gd name="connsiteX159" fmla="*/ 88109 w 12192000"/>
              <a:gd name="connsiteY159" fmla="*/ 2106704 h 2237474"/>
              <a:gd name="connsiteX160" fmla="*/ 80022 w 12192000"/>
              <a:gd name="connsiteY160" fmla="*/ 2107254 h 2237474"/>
              <a:gd name="connsiteX161" fmla="*/ 79717 w 12192000"/>
              <a:gd name="connsiteY161" fmla="*/ 2107046 h 2237474"/>
              <a:gd name="connsiteX162" fmla="*/ 72352 w 12192000"/>
              <a:gd name="connsiteY162" fmla="*/ 2107991 h 2237474"/>
              <a:gd name="connsiteX163" fmla="*/ 37645 w 12192000"/>
              <a:gd name="connsiteY163" fmla="*/ 2115401 h 2237474"/>
              <a:gd name="connsiteX164" fmla="*/ 4572 w 12192000"/>
              <a:gd name="connsiteY164" fmla="*/ 2111091 h 2237474"/>
              <a:gd name="connsiteX165" fmla="*/ 0 w 12192000"/>
              <a:gd name="connsiteY165" fmla="*/ 2110468 h 2237474"/>
              <a:gd name="connsiteX166" fmla="*/ 0 w 12192000"/>
              <a:gd name="connsiteY16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1511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81987 w 12192000"/>
              <a:gd name="connsiteY140" fmla="*/ 2216757 h 2237474"/>
              <a:gd name="connsiteX141" fmla="*/ 669923 w 12192000"/>
              <a:gd name="connsiteY141" fmla="*/ 2211682 h 2237474"/>
              <a:gd name="connsiteX142" fmla="*/ 648680 w 12192000"/>
              <a:gd name="connsiteY142" fmla="*/ 2206229 h 2237474"/>
              <a:gd name="connsiteX143" fmla="*/ 597225 w 12192000"/>
              <a:gd name="connsiteY143" fmla="*/ 2180999 h 2237474"/>
              <a:gd name="connsiteX144" fmla="*/ 558449 w 12192000"/>
              <a:gd name="connsiteY144" fmla="*/ 2182346 h 2237474"/>
              <a:gd name="connsiteX145" fmla="*/ 550517 w 12192000"/>
              <a:gd name="connsiteY145" fmla="*/ 2182060 h 2237474"/>
              <a:gd name="connsiteX146" fmla="*/ 550309 w 12192000"/>
              <a:gd name="connsiteY146" fmla="*/ 2181825 h 2237474"/>
              <a:gd name="connsiteX147" fmla="*/ 541836 w 12192000"/>
              <a:gd name="connsiteY147" fmla="*/ 2181063 h 2237474"/>
              <a:gd name="connsiteX148" fmla="*/ 536057 w 12192000"/>
              <a:gd name="connsiteY148" fmla="*/ 2181537 h 2237474"/>
              <a:gd name="connsiteX149" fmla="*/ 520671 w 12192000"/>
              <a:gd name="connsiteY149" fmla="*/ 2180980 h 2237474"/>
              <a:gd name="connsiteX150" fmla="*/ 515024 w 12192000"/>
              <a:gd name="connsiteY150" fmla="*/ 2179258 h 2237474"/>
              <a:gd name="connsiteX151" fmla="*/ 512278 w 12192000"/>
              <a:gd name="connsiteY151" fmla="*/ 2176369 h 2237474"/>
              <a:gd name="connsiteX152" fmla="*/ 480419 w 12192000"/>
              <a:gd name="connsiteY152" fmla="*/ 2167807 h 2237474"/>
              <a:gd name="connsiteX153" fmla="*/ 413835 w 12192000"/>
              <a:gd name="connsiteY153" fmla="*/ 2156783 h 2237474"/>
              <a:gd name="connsiteX154" fmla="*/ 376513 w 12192000"/>
              <a:gd name="connsiteY154" fmla="*/ 2154014 h 2237474"/>
              <a:gd name="connsiteX155" fmla="*/ 273386 w 12192000"/>
              <a:gd name="connsiteY155" fmla="*/ 2142551 h 2237474"/>
              <a:gd name="connsiteX156" fmla="*/ 169207 w 12192000"/>
              <a:gd name="connsiteY156" fmla="*/ 2128100 h 2237474"/>
              <a:gd name="connsiteX157" fmla="*/ 93149 w 12192000"/>
              <a:gd name="connsiteY157" fmla="*/ 2105324 h 2237474"/>
              <a:gd name="connsiteX158" fmla="*/ 88109 w 12192000"/>
              <a:gd name="connsiteY158" fmla="*/ 2106704 h 2237474"/>
              <a:gd name="connsiteX159" fmla="*/ 80022 w 12192000"/>
              <a:gd name="connsiteY159" fmla="*/ 2107254 h 2237474"/>
              <a:gd name="connsiteX160" fmla="*/ 79717 w 12192000"/>
              <a:gd name="connsiteY160" fmla="*/ 2107046 h 2237474"/>
              <a:gd name="connsiteX161" fmla="*/ 72352 w 12192000"/>
              <a:gd name="connsiteY161" fmla="*/ 2107991 h 2237474"/>
              <a:gd name="connsiteX162" fmla="*/ 37645 w 12192000"/>
              <a:gd name="connsiteY162" fmla="*/ 2115401 h 2237474"/>
              <a:gd name="connsiteX163" fmla="*/ 4572 w 12192000"/>
              <a:gd name="connsiteY163" fmla="*/ 2111091 h 2237474"/>
              <a:gd name="connsiteX164" fmla="*/ 0 w 12192000"/>
              <a:gd name="connsiteY164" fmla="*/ 2110468 h 2237474"/>
              <a:gd name="connsiteX165" fmla="*/ 0 w 12192000"/>
              <a:gd name="connsiteY16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81987 w 12192000"/>
              <a:gd name="connsiteY140" fmla="*/ 2216757 h 2237474"/>
              <a:gd name="connsiteX141" fmla="*/ 669923 w 12192000"/>
              <a:gd name="connsiteY141" fmla="*/ 2211682 h 2237474"/>
              <a:gd name="connsiteX142" fmla="*/ 648680 w 12192000"/>
              <a:gd name="connsiteY142" fmla="*/ 2206229 h 2237474"/>
              <a:gd name="connsiteX143" fmla="*/ 597225 w 12192000"/>
              <a:gd name="connsiteY143" fmla="*/ 2180999 h 2237474"/>
              <a:gd name="connsiteX144" fmla="*/ 558449 w 12192000"/>
              <a:gd name="connsiteY144" fmla="*/ 2182346 h 2237474"/>
              <a:gd name="connsiteX145" fmla="*/ 550517 w 12192000"/>
              <a:gd name="connsiteY145" fmla="*/ 2182060 h 2237474"/>
              <a:gd name="connsiteX146" fmla="*/ 550309 w 12192000"/>
              <a:gd name="connsiteY146" fmla="*/ 2181825 h 2237474"/>
              <a:gd name="connsiteX147" fmla="*/ 541836 w 12192000"/>
              <a:gd name="connsiteY147" fmla="*/ 2181063 h 2237474"/>
              <a:gd name="connsiteX148" fmla="*/ 536057 w 12192000"/>
              <a:gd name="connsiteY148" fmla="*/ 2181537 h 2237474"/>
              <a:gd name="connsiteX149" fmla="*/ 520671 w 12192000"/>
              <a:gd name="connsiteY149" fmla="*/ 2180980 h 2237474"/>
              <a:gd name="connsiteX150" fmla="*/ 515024 w 12192000"/>
              <a:gd name="connsiteY150" fmla="*/ 2179258 h 2237474"/>
              <a:gd name="connsiteX151" fmla="*/ 512278 w 12192000"/>
              <a:gd name="connsiteY151" fmla="*/ 2176369 h 2237474"/>
              <a:gd name="connsiteX152" fmla="*/ 480419 w 12192000"/>
              <a:gd name="connsiteY152" fmla="*/ 2167807 h 2237474"/>
              <a:gd name="connsiteX153" fmla="*/ 413835 w 12192000"/>
              <a:gd name="connsiteY153" fmla="*/ 2156783 h 2237474"/>
              <a:gd name="connsiteX154" fmla="*/ 376513 w 12192000"/>
              <a:gd name="connsiteY154" fmla="*/ 2154014 h 2237474"/>
              <a:gd name="connsiteX155" fmla="*/ 273386 w 12192000"/>
              <a:gd name="connsiteY155" fmla="*/ 2142551 h 2237474"/>
              <a:gd name="connsiteX156" fmla="*/ 169207 w 12192000"/>
              <a:gd name="connsiteY156" fmla="*/ 2128100 h 2237474"/>
              <a:gd name="connsiteX157" fmla="*/ 93149 w 12192000"/>
              <a:gd name="connsiteY157" fmla="*/ 2105324 h 2237474"/>
              <a:gd name="connsiteX158" fmla="*/ 88109 w 12192000"/>
              <a:gd name="connsiteY158" fmla="*/ 2106704 h 2237474"/>
              <a:gd name="connsiteX159" fmla="*/ 80022 w 12192000"/>
              <a:gd name="connsiteY159" fmla="*/ 2107254 h 2237474"/>
              <a:gd name="connsiteX160" fmla="*/ 79717 w 12192000"/>
              <a:gd name="connsiteY160" fmla="*/ 2107046 h 2237474"/>
              <a:gd name="connsiteX161" fmla="*/ 72352 w 12192000"/>
              <a:gd name="connsiteY161" fmla="*/ 2107991 h 2237474"/>
              <a:gd name="connsiteX162" fmla="*/ 37645 w 12192000"/>
              <a:gd name="connsiteY162" fmla="*/ 2115401 h 2237474"/>
              <a:gd name="connsiteX163" fmla="*/ 4572 w 12192000"/>
              <a:gd name="connsiteY163" fmla="*/ 2111091 h 2237474"/>
              <a:gd name="connsiteX164" fmla="*/ 0 w 12192000"/>
              <a:gd name="connsiteY164" fmla="*/ 2110468 h 2237474"/>
              <a:gd name="connsiteX165" fmla="*/ 0 w 12192000"/>
              <a:gd name="connsiteY16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50517 w 12192000"/>
              <a:gd name="connsiteY144" fmla="*/ 2182060 h 2237474"/>
              <a:gd name="connsiteX145" fmla="*/ 550309 w 12192000"/>
              <a:gd name="connsiteY145" fmla="*/ 2181825 h 2237474"/>
              <a:gd name="connsiteX146" fmla="*/ 541836 w 12192000"/>
              <a:gd name="connsiteY146" fmla="*/ 2181063 h 2237474"/>
              <a:gd name="connsiteX147" fmla="*/ 536057 w 12192000"/>
              <a:gd name="connsiteY147" fmla="*/ 2181537 h 2237474"/>
              <a:gd name="connsiteX148" fmla="*/ 520671 w 12192000"/>
              <a:gd name="connsiteY148" fmla="*/ 2180980 h 2237474"/>
              <a:gd name="connsiteX149" fmla="*/ 515024 w 12192000"/>
              <a:gd name="connsiteY149" fmla="*/ 2179258 h 2237474"/>
              <a:gd name="connsiteX150" fmla="*/ 512278 w 12192000"/>
              <a:gd name="connsiteY150" fmla="*/ 2176369 h 2237474"/>
              <a:gd name="connsiteX151" fmla="*/ 480419 w 12192000"/>
              <a:gd name="connsiteY151" fmla="*/ 2167807 h 2237474"/>
              <a:gd name="connsiteX152" fmla="*/ 413835 w 12192000"/>
              <a:gd name="connsiteY152" fmla="*/ 2156783 h 2237474"/>
              <a:gd name="connsiteX153" fmla="*/ 376513 w 12192000"/>
              <a:gd name="connsiteY153" fmla="*/ 2154014 h 2237474"/>
              <a:gd name="connsiteX154" fmla="*/ 273386 w 12192000"/>
              <a:gd name="connsiteY154" fmla="*/ 2142551 h 2237474"/>
              <a:gd name="connsiteX155" fmla="*/ 169207 w 12192000"/>
              <a:gd name="connsiteY155" fmla="*/ 2128100 h 2237474"/>
              <a:gd name="connsiteX156" fmla="*/ 93149 w 12192000"/>
              <a:gd name="connsiteY156" fmla="*/ 2105324 h 2237474"/>
              <a:gd name="connsiteX157" fmla="*/ 88109 w 12192000"/>
              <a:gd name="connsiteY157" fmla="*/ 2106704 h 2237474"/>
              <a:gd name="connsiteX158" fmla="*/ 80022 w 12192000"/>
              <a:gd name="connsiteY158" fmla="*/ 2107254 h 2237474"/>
              <a:gd name="connsiteX159" fmla="*/ 79717 w 12192000"/>
              <a:gd name="connsiteY159" fmla="*/ 2107046 h 2237474"/>
              <a:gd name="connsiteX160" fmla="*/ 72352 w 12192000"/>
              <a:gd name="connsiteY160" fmla="*/ 2107991 h 2237474"/>
              <a:gd name="connsiteX161" fmla="*/ 37645 w 12192000"/>
              <a:gd name="connsiteY161" fmla="*/ 2115401 h 2237474"/>
              <a:gd name="connsiteX162" fmla="*/ 4572 w 12192000"/>
              <a:gd name="connsiteY162" fmla="*/ 2111091 h 2237474"/>
              <a:gd name="connsiteX163" fmla="*/ 0 w 12192000"/>
              <a:gd name="connsiteY163" fmla="*/ 2110468 h 2237474"/>
              <a:gd name="connsiteX164" fmla="*/ 0 w 12192000"/>
              <a:gd name="connsiteY16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50517 w 12192000"/>
              <a:gd name="connsiteY144" fmla="*/ 2182060 h 2237474"/>
              <a:gd name="connsiteX145" fmla="*/ 550309 w 12192000"/>
              <a:gd name="connsiteY145" fmla="*/ 2181825 h 2237474"/>
              <a:gd name="connsiteX146" fmla="*/ 541836 w 12192000"/>
              <a:gd name="connsiteY146" fmla="*/ 2181063 h 2237474"/>
              <a:gd name="connsiteX147" fmla="*/ 520671 w 12192000"/>
              <a:gd name="connsiteY147" fmla="*/ 2180980 h 2237474"/>
              <a:gd name="connsiteX148" fmla="*/ 515024 w 12192000"/>
              <a:gd name="connsiteY148" fmla="*/ 2179258 h 2237474"/>
              <a:gd name="connsiteX149" fmla="*/ 512278 w 12192000"/>
              <a:gd name="connsiteY149" fmla="*/ 2176369 h 2237474"/>
              <a:gd name="connsiteX150" fmla="*/ 480419 w 12192000"/>
              <a:gd name="connsiteY150" fmla="*/ 2167807 h 2237474"/>
              <a:gd name="connsiteX151" fmla="*/ 413835 w 12192000"/>
              <a:gd name="connsiteY151" fmla="*/ 2156783 h 2237474"/>
              <a:gd name="connsiteX152" fmla="*/ 376513 w 12192000"/>
              <a:gd name="connsiteY152" fmla="*/ 2154014 h 2237474"/>
              <a:gd name="connsiteX153" fmla="*/ 273386 w 12192000"/>
              <a:gd name="connsiteY153" fmla="*/ 2142551 h 2237474"/>
              <a:gd name="connsiteX154" fmla="*/ 169207 w 12192000"/>
              <a:gd name="connsiteY154" fmla="*/ 2128100 h 2237474"/>
              <a:gd name="connsiteX155" fmla="*/ 93149 w 12192000"/>
              <a:gd name="connsiteY155" fmla="*/ 2105324 h 2237474"/>
              <a:gd name="connsiteX156" fmla="*/ 88109 w 12192000"/>
              <a:gd name="connsiteY156" fmla="*/ 2106704 h 2237474"/>
              <a:gd name="connsiteX157" fmla="*/ 80022 w 12192000"/>
              <a:gd name="connsiteY157" fmla="*/ 2107254 h 2237474"/>
              <a:gd name="connsiteX158" fmla="*/ 79717 w 12192000"/>
              <a:gd name="connsiteY158" fmla="*/ 2107046 h 2237474"/>
              <a:gd name="connsiteX159" fmla="*/ 72352 w 12192000"/>
              <a:gd name="connsiteY159" fmla="*/ 2107991 h 2237474"/>
              <a:gd name="connsiteX160" fmla="*/ 37645 w 12192000"/>
              <a:gd name="connsiteY160" fmla="*/ 2115401 h 2237474"/>
              <a:gd name="connsiteX161" fmla="*/ 4572 w 12192000"/>
              <a:gd name="connsiteY161" fmla="*/ 2111091 h 2237474"/>
              <a:gd name="connsiteX162" fmla="*/ 0 w 12192000"/>
              <a:gd name="connsiteY162" fmla="*/ 2110468 h 2237474"/>
              <a:gd name="connsiteX163" fmla="*/ 0 w 12192000"/>
              <a:gd name="connsiteY16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50517 w 12192000"/>
              <a:gd name="connsiteY144" fmla="*/ 2182060 h 2237474"/>
              <a:gd name="connsiteX145" fmla="*/ 550309 w 12192000"/>
              <a:gd name="connsiteY145" fmla="*/ 2181825 h 2237474"/>
              <a:gd name="connsiteX146" fmla="*/ 520671 w 12192000"/>
              <a:gd name="connsiteY146" fmla="*/ 2180980 h 2237474"/>
              <a:gd name="connsiteX147" fmla="*/ 515024 w 12192000"/>
              <a:gd name="connsiteY147" fmla="*/ 2179258 h 2237474"/>
              <a:gd name="connsiteX148" fmla="*/ 512278 w 12192000"/>
              <a:gd name="connsiteY148" fmla="*/ 2176369 h 2237474"/>
              <a:gd name="connsiteX149" fmla="*/ 480419 w 12192000"/>
              <a:gd name="connsiteY149" fmla="*/ 2167807 h 2237474"/>
              <a:gd name="connsiteX150" fmla="*/ 413835 w 12192000"/>
              <a:gd name="connsiteY150" fmla="*/ 2156783 h 2237474"/>
              <a:gd name="connsiteX151" fmla="*/ 376513 w 12192000"/>
              <a:gd name="connsiteY151" fmla="*/ 2154014 h 2237474"/>
              <a:gd name="connsiteX152" fmla="*/ 273386 w 12192000"/>
              <a:gd name="connsiteY152" fmla="*/ 2142551 h 2237474"/>
              <a:gd name="connsiteX153" fmla="*/ 169207 w 12192000"/>
              <a:gd name="connsiteY153" fmla="*/ 2128100 h 2237474"/>
              <a:gd name="connsiteX154" fmla="*/ 93149 w 12192000"/>
              <a:gd name="connsiteY154" fmla="*/ 2105324 h 2237474"/>
              <a:gd name="connsiteX155" fmla="*/ 88109 w 12192000"/>
              <a:gd name="connsiteY155" fmla="*/ 2106704 h 2237474"/>
              <a:gd name="connsiteX156" fmla="*/ 80022 w 12192000"/>
              <a:gd name="connsiteY156" fmla="*/ 2107254 h 2237474"/>
              <a:gd name="connsiteX157" fmla="*/ 79717 w 12192000"/>
              <a:gd name="connsiteY157" fmla="*/ 2107046 h 2237474"/>
              <a:gd name="connsiteX158" fmla="*/ 72352 w 12192000"/>
              <a:gd name="connsiteY158" fmla="*/ 2107991 h 2237474"/>
              <a:gd name="connsiteX159" fmla="*/ 37645 w 12192000"/>
              <a:gd name="connsiteY159" fmla="*/ 2115401 h 2237474"/>
              <a:gd name="connsiteX160" fmla="*/ 4572 w 12192000"/>
              <a:gd name="connsiteY160" fmla="*/ 2111091 h 2237474"/>
              <a:gd name="connsiteX161" fmla="*/ 0 w 12192000"/>
              <a:gd name="connsiteY161" fmla="*/ 2110468 h 2237474"/>
              <a:gd name="connsiteX162" fmla="*/ 0 w 12192000"/>
              <a:gd name="connsiteY16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50517 w 12192000"/>
              <a:gd name="connsiteY144" fmla="*/ 2182060 h 2237474"/>
              <a:gd name="connsiteX145" fmla="*/ 550309 w 12192000"/>
              <a:gd name="connsiteY145" fmla="*/ 2181825 h 2237474"/>
              <a:gd name="connsiteX146" fmla="*/ 520671 w 12192000"/>
              <a:gd name="connsiteY146" fmla="*/ 2180980 h 2237474"/>
              <a:gd name="connsiteX147" fmla="*/ 515024 w 12192000"/>
              <a:gd name="connsiteY147" fmla="*/ 2179258 h 2237474"/>
              <a:gd name="connsiteX148" fmla="*/ 480419 w 12192000"/>
              <a:gd name="connsiteY148" fmla="*/ 2167807 h 2237474"/>
              <a:gd name="connsiteX149" fmla="*/ 413835 w 12192000"/>
              <a:gd name="connsiteY149" fmla="*/ 2156783 h 2237474"/>
              <a:gd name="connsiteX150" fmla="*/ 376513 w 12192000"/>
              <a:gd name="connsiteY150" fmla="*/ 2154014 h 2237474"/>
              <a:gd name="connsiteX151" fmla="*/ 273386 w 12192000"/>
              <a:gd name="connsiteY151" fmla="*/ 2142551 h 2237474"/>
              <a:gd name="connsiteX152" fmla="*/ 169207 w 12192000"/>
              <a:gd name="connsiteY152" fmla="*/ 2128100 h 2237474"/>
              <a:gd name="connsiteX153" fmla="*/ 93149 w 12192000"/>
              <a:gd name="connsiteY153" fmla="*/ 2105324 h 2237474"/>
              <a:gd name="connsiteX154" fmla="*/ 88109 w 12192000"/>
              <a:gd name="connsiteY154" fmla="*/ 2106704 h 2237474"/>
              <a:gd name="connsiteX155" fmla="*/ 80022 w 12192000"/>
              <a:gd name="connsiteY155" fmla="*/ 2107254 h 2237474"/>
              <a:gd name="connsiteX156" fmla="*/ 79717 w 12192000"/>
              <a:gd name="connsiteY156" fmla="*/ 2107046 h 2237474"/>
              <a:gd name="connsiteX157" fmla="*/ 72352 w 12192000"/>
              <a:gd name="connsiteY157" fmla="*/ 2107991 h 2237474"/>
              <a:gd name="connsiteX158" fmla="*/ 37645 w 12192000"/>
              <a:gd name="connsiteY158" fmla="*/ 2115401 h 2237474"/>
              <a:gd name="connsiteX159" fmla="*/ 4572 w 12192000"/>
              <a:gd name="connsiteY159" fmla="*/ 2111091 h 2237474"/>
              <a:gd name="connsiteX160" fmla="*/ 0 w 12192000"/>
              <a:gd name="connsiteY160" fmla="*/ 2110468 h 2237474"/>
              <a:gd name="connsiteX161" fmla="*/ 0 w 12192000"/>
              <a:gd name="connsiteY16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50517 w 12192000"/>
              <a:gd name="connsiteY144" fmla="*/ 2182060 h 2237474"/>
              <a:gd name="connsiteX145" fmla="*/ 550309 w 12192000"/>
              <a:gd name="connsiteY145" fmla="*/ 2181825 h 2237474"/>
              <a:gd name="connsiteX146" fmla="*/ 520671 w 12192000"/>
              <a:gd name="connsiteY146" fmla="*/ 2180980 h 2237474"/>
              <a:gd name="connsiteX147" fmla="*/ 515024 w 12192000"/>
              <a:gd name="connsiteY147" fmla="*/ 2179258 h 2237474"/>
              <a:gd name="connsiteX148" fmla="*/ 413835 w 12192000"/>
              <a:gd name="connsiteY148" fmla="*/ 2156783 h 2237474"/>
              <a:gd name="connsiteX149" fmla="*/ 376513 w 12192000"/>
              <a:gd name="connsiteY149" fmla="*/ 2154014 h 2237474"/>
              <a:gd name="connsiteX150" fmla="*/ 273386 w 12192000"/>
              <a:gd name="connsiteY150" fmla="*/ 2142551 h 2237474"/>
              <a:gd name="connsiteX151" fmla="*/ 169207 w 12192000"/>
              <a:gd name="connsiteY151" fmla="*/ 2128100 h 2237474"/>
              <a:gd name="connsiteX152" fmla="*/ 93149 w 12192000"/>
              <a:gd name="connsiteY152" fmla="*/ 2105324 h 2237474"/>
              <a:gd name="connsiteX153" fmla="*/ 88109 w 12192000"/>
              <a:gd name="connsiteY153" fmla="*/ 2106704 h 2237474"/>
              <a:gd name="connsiteX154" fmla="*/ 80022 w 12192000"/>
              <a:gd name="connsiteY154" fmla="*/ 2107254 h 2237474"/>
              <a:gd name="connsiteX155" fmla="*/ 79717 w 12192000"/>
              <a:gd name="connsiteY155" fmla="*/ 2107046 h 2237474"/>
              <a:gd name="connsiteX156" fmla="*/ 72352 w 12192000"/>
              <a:gd name="connsiteY156" fmla="*/ 2107991 h 2237474"/>
              <a:gd name="connsiteX157" fmla="*/ 37645 w 12192000"/>
              <a:gd name="connsiteY157" fmla="*/ 2115401 h 2237474"/>
              <a:gd name="connsiteX158" fmla="*/ 4572 w 12192000"/>
              <a:gd name="connsiteY158" fmla="*/ 2111091 h 2237474"/>
              <a:gd name="connsiteX159" fmla="*/ 0 w 12192000"/>
              <a:gd name="connsiteY159" fmla="*/ 2110468 h 2237474"/>
              <a:gd name="connsiteX160" fmla="*/ 0 w 12192000"/>
              <a:gd name="connsiteY16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50517 w 12192000"/>
              <a:gd name="connsiteY144" fmla="*/ 2182060 h 2237474"/>
              <a:gd name="connsiteX145" fmla="*/ 550309 w 12192000"/>
              <a:gd name="connsiteY145" fmla="*/ 2181825 h 2237474"/>
              <a:gd name="connsiteX146" fmla="*/ 520671 w 12192000"/>
              <a:gd name="connsiteY146" fmla="*/ 2180980 h 2237474"/>
              <a:gd name="connsiteX147" fmla="*/ 515024 w 12192000"/>
              <a:gd name="connsiteY147" fmla="*/ 2179258 h 2237474"/>
              <a:gd name="connsiteX148" fmla="*/ 413835 w 12192000"/>
              <a:gd name="connsiteY148" fmla="*/ 2156783 h 2237474"/>
              <a:gd name="connsiteX149" fmla="*/ 376513 w 12192000"/>
              <a:gd name="connsiteY149" fmla="*/ 2154014 h 2237474"/>
              <a:gd name="connsiteX150" fmla="*/ 273386 w 12192000"/>
              <a:gd name="connsiteY150" fmla="*/ 2142551 h 2237474"/>
              <a:gd name="connsiteX151" fmla="*/ 169207 w 12192000"/>
              <a:gd name="connsiteY151" fmla="*/ 2128100 h 2237474"/>
              <a:gd name="connsiteX152" fmla="*/ 93149 w 12192000"/>
              <a:gd name="connsiteY152" fmla="*/ 2105324 h 2237474"/>
              <a:gd name="connsiteX153" fmla="*/ 88109 w 12192000"/>
              <a:gd name="connsiteY153" fmla="*/ 2106704 h 2237474"/>
              <a:gd name="connsiteX154" fmla="*/ 80022 w 12192000"/>
              <a:gd name="connsiteY154" fmla="*/ 2107254 h 2237474"/>
              <a:gd name="connsiteX155" fmla="*/ 72352 w 12192000"/>
              <a:gd name="connsiteY155" fmla="*/ 2107991 h 2237474"/>
              <a:gd name="connsiteX156" fmla="*/ 37645 w 12192000"/>
              <a:gd name="connsiteY156" fmla="*/ 2115401 h 2237474"/>
              <a:gd name="connsiteX157" fmla="*/ 4572 w 12192000"/>
              <a:gd name="connsiteY157" fmla="*/ 2111091 h 2237474"/>
              <a:gd name="connsiteX158" fmla="*/ 0 w 12192000"/>
              <a:gd name="connsiteY158" fmla="*/ 2110468 h 2237474"/>
              <a:gd name="connsiteX159" fmla="*/ 0 w 12192000"/>
              <a:gd name="connsiteY15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50517 w 12192000"/>
              <a:gd name="connsiteY144" fmla="*/ 2182060 h 2237474"/>
              <a:gd name="connsiteX145" fmla="*/ 550309 w 12192000"/>
              <a:gd name="connsiteY145" fmla="*/ 2181825 h 2237474"/>
              <a:gd name="connsiteX146" fmla="*/ 520671 w 12192000"/>
              <a:gd name="connsiteY146" fmla="*/ 2180980 h 2237474"/>
              <a:gd name="connsiteX147" fmla="*/ 515024 w 12192000"/>
              <a:gd name="connsiteY147" fmla="*/ 2179258 h 2237474"/>
              <a:gd name="connsiteX148" fmla="*/ 413835 w 12192000"/>
              <a:gd name="connsiteY148" fmla="*/ 2156783 h 2237474"/>
              <a:gd name="connsiteX149" fmla="*/ 376513 w 12192000"/>
              <a:gd name="connsiteY149" fmla="*/ 2154014 h 2237474"/>
              <a:gd name="connsiteX150" fmla="*/ 273386 w 12192000"/>
              <a:gd name="connsiteY150" fmla="*/ 2142551 h 2237474"/>
              <a:gd name="connsiteX151" fmla="*/ 169207 w 12192000"/>
              <a:gd name="connsiteY151" fmla="*/ 2128100 h 2237474"/>
              <a:gd name="connsiteX152" fmla="*/ 93149 w 12192000"/>
              <a:gd name="connsiteY152" fmla="*/ 2105324 h 2237474"/>
              <a:gd name="connsiteX153" fmla="*/ 80022 w 12192000"/>
              <a:gd name="connsiteY153" fmla="*/ 2107254 h 2237474"/>
              <a:gd name="connsiteX154" fmla="*/ 72352 w 12192000"/>
              <a:gd name="connsiteY154" fmla="*/ 2107991 h 2237474"/>
              <a:gd name="connsiteX155" fmla="*/ 37645 w 12192000"/>
              <a:gd name="connsiteY155" fmla="*/ 2115401 h 2237474"/>
              <a:gd name="connsiteX156" fmla="*/ 4572 w 12192000"/>
              <a:gd name="connsiteY156" fmla="*/ 2111091 h 2237474"/>
              <a:gd name="connsiteX157" fmla="*/ 0 w 12192000"/>
              <a:gd name="connsiteY157" fmla="*/ 2110468 h 2237474"/>
              <a:gd name="connsiteX158" fmla="*/ 0 w 12192000"/>
              <a:gd name="connsiteY15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50517 w 12192000"/>
              <a:gd name="connsiteY144" fmla="*/ 2182060 h 2237474"/>
              <a:gd name="connsiteX145" fmla="*/ 550309 w 12192000"/>
              <a:gd name="connsiteY145" fmla="*/ 2181825 h 2237474"/>
              <a:gd name="connsiteX146" fmla="*/ 520671 w 12192000"/>
              <a:gd name="connsiteY146" fmla="*/ 2180980 h 2237474"/>
              <a:gd name="connsiteX147" fmla="*/ 515024 w 12192000"/>
              <a:gd name="connsiteY147" fmla="*/ 2179258 h 2237474"/>
              <a:gd name="connsiteX148" fmla="*/ 413835 w 12192000"/>
              <a:gd name="connsiteY148" fmla="*/ 2156783 h 2237474"/>
              <a:gd name="connsiteX149" fmla="*/ 376513 w 12192000"/>
              <a:gd name="connsiteY149" fmla="*/ 2154014 h 2237474"/>
              <a:gd name="connsiteX150" fmla="*/ 273386 w 12192000"/>
              <a:gd name="connsiteY150" fmla="*/ 2142551 h 2237474"/>
              <a:gd name="connsiteX151" fmla="*/ 169207 w 12192000"/>
              <a:gd name="connsiteY151" fmla="*/ 2128100 h 2237474"/>
              <a:gd name="connsiteX152" fmla="*/ 80022 w 12192000"/>
              <a:gd name="connsiteY152" fmla="*/ 2107254 h 2237474"/>
              <a:gd name="connsiteX153" fmla="*/ 72352 w 12192000"/>
              <a:gd name="connsiteY153" fmla="*/ 2107991 h 2237474"/>
              <a:gd name="connsiteX154" fmla="*/ 37645 w 12192000"/>
              <a:gd name="connsiteY154" fmla="*/ 2115401 h 2237474"/>
              <a:gd name="connsiteX155" fmla="*/ 4572 w 12192000"/>
              <a:gd name="connsiteY155" fmla="*/ 2111091 h 2237474"/>
              <a:gd name="connsiteX156" fmla="*/ 0 w 12192000"/>
              <a:gd name="connsiteY156" fmla="*/ 2110468 h 2237474"/>
              <a:gd name="connsiteX157" fmla="*/ 0 w 12192000"/>
              <a:gd name="connsiteY15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50517 w 12192000"/>
              <a:gd name="connsiteY144" fmla="*/ 2182060 h 2237474"/>
              <a:gd name="connsiteX145" fmla="*/ 520671 w 12192000"/>
              <a:gd name="connsiteY145" fmla="*/ 2180980 h 2237474"/>
              <a:gd name="connsiteX146" fmla="*/ 515024 w 12192000"/>
              <a:gd name="connsiteY146" fmla="*/ 2179258 h 2237474"/>
              <a:gd name="connsiteX147" fmla="*/ 413835 w 12192000"/>
              <a:gd name="connsiteY147" fmla="*/ 2156783 h 2237474"/>
              <a:gd name="connsiteX148" fmla="*/ 376513 w 12192000"/>
              <a:gd name="connsiteY148" fmla="*/ 2154014 h 2237474"/>
              <a:gd name="connsiteX149" fmla="*/ 273386 w 12192000"/>
              <a:gd name="connsiteY149" fmla="*/ 2142551 h 2237474"/>
              <a:gd name="connsiteX150" fmla="*/ 169207 w 12192000"/>
              <a:gd name="connsiteY150" fmla="*/ 2128100 h 2237474"/>
              <a:gd name="connsiteX151" fmla="*/ 80022 w 12192000"/>
              <a:gd name="connsiteY151" fmla="*/ 2107254 h 2237474"/>
              <a:gd name="connsiteX152" fmla="*/ 72352 w 12192000"/>
              <a:gd name="connsiteY152" fmla="*/ 2107991 h 2237474"/>
              <a:gd name="connsiteX153" fmla="*/ 37645 w 12192000"/>
              <a:gd name="connsiteY153" fmla="*/ 2115401 h 2237474"/>
              <a:gd name="connsiteX154" fmla="*/ 4572 w 12192000"/>
              <a:gd name="connsiteY154" fmla="*/ 2111091 h 2237474"/>
              <a:gd name="connsiteX155" fmla="*/ 0 w 12192000"/>
              <a:gd name="connsiteY155" fmla="*/ 2110468 h 2237474"/>
              <a:gd name="connsiteX156" fmla="*/ 0 w 12192000"/>
              <a:gd name="connsiteY15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58449 w 12192000"/>
              <a:gd name="connsiteY143" fmla="*/ 2182346 h 2237474"/>
              <a:gd name="connsiteX144" fmla="*/ 520671 w 12192000"/>
              <a:gd name="connsiteY144" fmla="*/ 2180980 h 2237474"/>
              <a:gd name="connsiteX145" fmla="*/ 515024 w 12192000"/>
              <a:gd name="connsiteY145" fmla="*/ 2179258 h 2237474"/>
              <a:gd name="connsiteX146" fmla="*/ 413835 w 12192000"/>
              <a:gd name="connsiteY146" fmla="*/ 2156783 h 2237474"/>
              <a:gd name="connsiteX147" fmla="*/ 376513 w 12192000"/>
              <a:gd name="connsiteY147" fmla="*/ 2154014 h 2237474"/>
              <a:gd name="connsiteX148" fmla="*/ 273386 w 12192000"/>
              <a:gd name="connsiteY148" fmla="*/ 2142551 h 2237474"/>
              <a:gd name="connsiteX149" fmla="*/ 169207 w 12192000"/>
              <a:gd name="connsiteY149" fmla="*/ 2128100 h 2237474"/>
              <a:gd name="connsiteX150" fmla="*/ 80022 w 12192000"/>
              <a:gd name="connsiteY150" fmla="*/ 2107254 h 2237474"/>
              <a:gd name="connsiteX151" fmla="*/ 72352 w 12192000"/>
              <a:gd name="connsiteY151" fmla="*/ 2107991 h 2237474"/>
              <a:gd name="connsiteX152" fmla="*/ 37645 w 12192000"/>
              <a:gd name="connsiteY152" fmla="*/ 2115401 h 2237474"/>
              <a:gd name="connsiteX153" fmla="*/ 4572 w 12192000"/>
              <a:gd name="connsiteY153" fmla="*/ 2111091 h 2237474"/>
              <a:gd name="connsiteX154" fmla="*/ 0 w 12192000"/>
              <a:gd name="connsiteY154" fmla="*/ 2110468 h 2237474"/>
              <a:gd name="connsiteX155" fmla="*/ 0 w 12192000"/>
              <a:gd name="connsiteY15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69923 w 12192000"/>
              <a:gd name="connsiteY140" fmla="*/ 2211682 h 2237474"/>
              <a:gd name="connsiteX141" fmla="*/ 648680 w 12192000"/>
              <a:gd name="connsiteY141" fmla="*/ 2206229 h 2237474"/>
              <a:gd name="connsiteX142" fmla="*/ 597225 w 12192000"/>
              <a:gd name="connsiteY142" fmla="*/ 2180999 h 2237474"/>
              <a:gd name="connsiteX143" fmla="*/ 520671 w 12192000"/>
              <a:gd name="connsiteY143" fmla="*/ 2180980 h 2237474"/>
              <a:gd name="connsiteX144" fmla="*/ 515024 w 12192000"/>
              <a:gd name="connsiteY144" fmla="*/ 2179258 h 2237474"/>
              <a:gd name="connsiteX145" fmla="*/ 413835 w 12192000"/>
              <a:gd name="connsiteY145" fmla="*/ 2156783 h 2237474"/>
              <a:gd name="connsiteX146" fmla="*/ 376513 w 12192000"/>
              <a:gd name="connsiteY146" fmla="*/ 2154014 h 2237474"/>
              <a:gd name="connsiteX147" fmla="*/ 273386 w 12192000"/>
              <a:gd name="connsiteY147" fmla="*/ 2142551 h 2237474"/>
              <a:gd name="connsiteX148" fmla="*/ 169207 w 12192000"/>
              <a:gd name="connsiteY148" fmla="*/ 2128100 h 2237474"/>
              <a:gd name="connsiteX149" fmla="*/ 80022 w 12192000"/>
              <a:gd name="connsiteY149" fmla="*/ 2107254 h 2237474"/>
              <a:gd name="connsiteX150" fmla="*/ 72352 w 12192000"/>
              <a:gd name="connsiteY150" fmla="*/ 2107991 h 2237474"/>
              <a:gd name="connsiteX151" fmla="*/ 37645 w 12192000"/>
              <a:gd name="connsiteY151" fmla="*/ 2115401 h 2237474"/>
              <a:gd name="connsiteX152" fmla="*/ 4572 w 12192000"/>
              <a:gd name="connsiteY152" fmla="*/ 2111091 h 2237474"/>
              <a:gd name="connsiteX153" fmla="*/ 0 w 12192000"/>
              <a:gd name="connsiteY153" fmla="*/ 2110468 h 2237474"/>
              <a:gd name="connsiteX154" fmla="*/ 0 w 12192000"/>
              <a:gd name="connsiteY15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648680 w 12192000"/>
              <a:gd name="connsiteY140" fmla="*/ 2206229 h 2237474"/>
              <a:gd name="connsiteX141" fmla="*/ 597225 w 12192000"/>
              <a:gd name="connsiteY141" fmla="*/ 2180999 h 2237474"/>
              <a:gd name="connsiteX142" fmla="*/ 520671 w 12192000"/>
              <a:gd name="connsiteY142" fmla="*/ 2180980 h 2237474"/>
              <a:gd name="connsiteX143" fmla="*/ 515024 w 12192000"/>
              <a:gd name="connsiteY143" fmla="*/ 2179258 h 2237474"/>
              <a:gd name="connsiteX144" fmla="*/ 413835 w 12192000"/>
              <a:gd name="connsiteY144" fmla="*/ 2156783 h 2237474"/>
              <a:gd name="connsiteX145" fmla="*/ 376513 w 12192000"/>
              <a:gd name="connsiteY145" fmla="*/ 2154014 h 2237474"/>
              <a:gd name="connsiteX146" fmla="*/ 273386 w 12192000"/>
              <a:gd name="connsiteY146" fmla="*/ 2142551 h 2237474"/>
              <a:gd name="connsiteX147" fmla="*/ 169207 w 12192000"/>
              <a:gd name="connsiteY147" fmla="*/ 2128100 h 2237474"/>
              <a:gd name="connsiteX148" fmla="*/ 80022 w 12192000"/>
              <a:gd name="connsiteY148" fmla="*/ 2107254 h 2237474"/>
              <a:gd name="connsiteX149" fmla="*/ 72352 w 12192000"/>
              <a:gd name="connsiteY149" fmla="*/ 2107991 h 2237474"/>
              <a:gd name="connsiteX150" fmla="*/ 37645 w 12192000"/>
              <a:gd name="connsiteY150" fmla="*/ 2115401 h 2237474"/>
              <a:gd name="connsiteX151" fmla="*/ 4572 w 12192000"/>
              <a:gd name="connsiteY151" fmla="*/ 2111091 h 2237474"/>
              <a:gd name="connsiteX152" fmla="*/ 0 w 12192000"/>
              <a:gd name="connsiteY152" fmla="*/ 2110468 h 2237474"/>
              <a:gd name="connsiteX153" fmla="*/ 0 w 12192000"/>
              <a:gd name="connsiteY15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597225 w 12192000"/>
              <a:gd name="connsiteY140" fmla="*/ 2180999 h 2237474"/>
              <a:gd name="connsiteX141" fmla="*/ 520671 w 12192000"/>
              <a:gd name="connsiteY141" fmla="*/ 2180980 h 2237474"/>
              <a:gd name="connsiteX142" fmla="*/ 515024 w 12192000"/>
              <a:gd name="connsiteY142" fmla="*/ 2179258 h 2237474"/>
              <a:gd name="connsiteX143" fmla="*/ 413835 w 12192000"/>
              <a:gd name="connsiteY143" fmla="*/ 2156783 h 2237474"/>
              <a:gd name="connsiteX144" fmla="*/ 376513 w 12192000"/>
              <a:gd name="connsiteY144" fmla="*/ 2154014 h 2237474"/>
              <a:gd name="connsiteX145" fmla="*/ 273386 w 12192000"/>
              <a:gd name="connsiteY145" fmla="*/ 2142551 h 2237474"/>
              <a:gd name="connsiteX146" fmla="*/ 169207 w 12192000"/>
              <a:gd name="connsiteY146" fmla="*/ 2128100 h 2237474"/>
              <a:gd name="connsiteX147" fmla="*/ 80022 w 12192000"/>
              <a:gd name="connsiteY147" fmla="*/ 2107254 h 2237474"/>
              <a:gd name="connsiteX148" fmla="*/ 72352 w 12192000"/>
              <a:gd name="connsiteY148" fmla="*/ 2107991 h 2237474"/>
              <a:gd name="connsiteX149" fmla="*/ 37645 w 12192000"/>
              <a:gd name="connsiteY149" fmla="*/ 2115401 h 2237474"/>
              <a:gd name="connsiteX150" fmla="*/ 4572 w 12192000"/>
              <a:gd name="connsiteY150" fmla="*/ 2111091 h 2237474"/>
              <a:gd name="connsiteX151" fmla="*/ 0 w 12192000"/>
              <a:gd name="connsiteY151" fmla="*/ 2110468 h 2237474"/>
              <a:gd name="connsiteX152" fmla="*/ 0 w 12192000"/>
              <a:gd name="connsiteY15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597225 w 12192000"/>
              <a:gd name="connsiteY140" fmla="*/ 2180999 h 2237474"/>
              <a:gd name="connsiteX141" fmla="*/ 520671 w 12192000"/>
              <a:gd name="connsiteY141" fmla="*/ 2180980 h 2237474"/>
              <a:gd name="connsiteX142" fmla="*/ 515024 w 12192000"/>
              <a:gd name="connsiteY142" fmla="*/ 2179258 h 2237474"/>
              <a:gd name="connsiteX143" fmla="*/ 413835 w 12192000"/>
              <a:gd name="connsiteY143" fmla="*/ 2156783 h 2237474"/>
              <a:gd name="connsiteX144" fmla="*/ 376513 w 12192000"/>
              <a:gd name="connsiteY144" fmla="*/ 2154014 h 2237474"/>
              <a:gd name="connsiteX145" fmla="*/ 273386 w 12192000"/>
              <a:gd name="connsiteY145" fmla="*/ 2142551 h 2237474"/>
              <a:gd name="connsiteX146" fmla="*/ 169207 w 12192000"/>
              <a:gd name="connsiteY146" fmla="*/ 2128100 h 2237474"/>
              <a:gd name="connsiteX147" fmla="*/ 80022 w 12192000"/>
              <a:gd name="connsiteY147" fmla="*/ 2107254 h 2237474"/>
              <a:gd name="connsiteX148" fmla="*/ 37645 w 12192000"/>
              <a:gd name="connsiteY148" fmla="*/ 2115401 h 2237474"/>
              <a:gd name="connsiteX149" fmla="*/ 4572 w 12192000"/>
              <a:gd name="connsiteY149" fmla="*/ 2111091 h 2237474"/>
              <a:gd name="connsiteX150" fmla="*/ 0 w 12192000"/>
              <a:gd name="connsiteY150" fmla="*/ 2110468 h 2237474"/>
              <a:gd name="connsiteX151" fmla="*/ 0 w 12192000"/>
              <a:gd name="connsiteY15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784978 w 12192000"/>
              <a:gd name="connsiteY139" fmla="*/ 2212360 h 2237474"/>
              <a:gd name="connsiteX140" fmla="*/ 597225 w 12192000"/>
              <a:gd name="connsiteY140" fmla="*/ 2180999 h 2237474"/>
              <a:gd name="connsiteX141" fmla="*/ 520671 w 12192000"/>
              <a:gd name="connsiteY141" fmla="*/ 2180980 h 2237474"/>
              <a:gd name="connsiteX142" fmla="*/ 515024 w 12192000"/>
              <a:gd name="connsiteY142" fmla="*/ 2179258 h 2237474"/>
              <a:gd name="connsiteX143" fmla="*/ 413835 w 12192000"/>
              <a:gd name="connsiteY143" fmla="*/ 2156783 h 2237474"/>
              <a:gd name="connsiteX144" fmla="*/ 376513 w 12192000"/>
              <a:gd name="connsiteY144" fmla="*/ 2154014 h 2237474"/>
              <a:gd name="connsiteX145" fmla="*/ 273386 w 12192000"/>
              <a:gd name="connsiteY145" fmla="*/ 2142551 h 2237474"/>
              <a:gd name="connsiteX146" fmla="*/ 169207 w 12192000"/>
              <a:gd name="connsiteY146" fmla="*/ 2128100 h 2237474"/>
              <a:gd name="connsiteX147" fmla="*/ 77641 w 12192000"/>
              <a:gd name="connsiteY147" fmla="*/ 2126835 h 2237474"/>
              <a:gd name="connsiteX148" fmla="*/ 37645 w 12192000"/>
              <a:gd name="connsiteY148" fmla="*/ 2115401 h 2237474"/>
              <a:gd name="connsiteX149" fmla="*/ 4572 w 12192000"/>
              <a:gd name="connsiteY149" fmla="*/ 2111091 h 2237474"/>
              <a:gd name="connsiteX150" fmla="*/ 0 w 12192000"/>
              <a:gd name="connsiteY150" fmla="*/ 2110468 h 2237474"/>
              <a:gd name="connsiteX151" fmla="*/ 0 w 12192000"/>
              <a:gd name="connsiteY15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800195 w 12192000"/>
              <a:gd name="connsiteY138" fmla="*/ 2209407 h 2237474"/>
              <a:gd name="connsiteX139" fmla="*/ 597225 w 12192000"/>
              <a:gd name="connsiteY139" fmla="*/ 2180999 h 2237474"/>
              <a:gd name="connsiteX140" fmla="*/ 520671 w 12192000"/>
              <a:gd name="connsiteY140" fmla="*/ 2180980 h 2237474"/>
              <a:gd name="connsiteX141" fmla="*/ 515024 w 12192000"/>
              <a:gd name="connsiteY141" fmla="*/ 2179258 h 2237474"/>
              <a:gd name="connsiteX142" fmla="*/ 413835 w 12192000"/>
              <a:gd name="connsiteY142" fmla="*/ 2156783 h 2237474"/>
              <a:gd name="connsiteX143" fmla="*/ 376513 w 12192000"/>
              <a:gd name="connsiteY143" fmla="*/ 2154014 h 2237474"/>
              <a:gd name="connsiteX144" fmla="*/ 273386 w 12192000"/>
              <a:gd name="connsiteY144" fmla="*/ 2142551 h 2237474"/>
              <a:gd name="connsiteX145" fmla="*/ 169207 w 12192000"/>
              <a:gd name="connsiteY145" fmla="*/ 2128100 h 2237474"/>
              <a:gd name="connsiteX146" fmla="*/ 77641 w 12192000"/>
              <a:gd name="connsiteY146" fmla="*/ 2126835 h 2237474"/>
              <a:gd name="connsiteX147" fmla="*/ 37645 w 12192000"/>
              <a:gd name="connsiteY147" fmla="*/ 2115401 h 2237474"/>
              <a:gd name="connsiteX148" fmla="*/ 4572 w 12192000"/>
              <a:gd name="connsiteY148" fmla="*/ 2111091 h 2237474"/>
              <a:gd name="connsiteX149" fmla="*/ 0 w 12192000"/>
              <a:gd name="connsiteY149" fmla="*/ 2110468 h 2237474"/>
              <a:gd name="connsiteX150" fmla="*/ 0 w 12192000"/>
              <a:gd name="connsiteY15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02752 h 2237474"/>
              <a:gd name="connsiteX138" fmla="*/ 776382 w 12192000"/>
              <a:gd name="connsiteY138" fmla="*/ 2204512 h 2237474"/>
              <a:gd name="connsiteX139" fmla="*/ 597225 w 12192000"/>
              <a:gd name="connsiteY139" fmla="*/ 2180999 h 2237474"/>
              <a:gd name="connsiteX140" fmla="*/ 520671 w 12192000"/>
              <a:gd name="connsiteY140" fmla="*/ 2180980 h 2237474"/>
              <a:gd name="connsiteX141" fmla="*/ 515024 w 12192000"/>
              <a:gd name="connsiteY141" fmla="*/ 2179258 h 2237474"/>
              <a:gd name="connsiteX142" fmla="*/ 413835 w 12192000"/>
              <a:gd name="connsiteY142" fmla="*/ 2156783 h 2237474"/>
              <a:gd name="connsiteX143" fmla="*/ 376513 w 12192000"/>
              <a:gd name="connsiteY143" fmla="*/ 2154014 h 2237474"/>
              <a:gd name="connsiteX144" fmla="*/ 273386 w 12192000"/>
              <a:gd name="connsiteY144" fmla="*/ 2142551 h 2237474"/>
              <a:gd name="connsiteX145" fmla="*/ 169207 w 12192000"/>
              <a:gd name="connsiteY145" fmla="*/ 2128100 h 2237474"/>
              <a:gd name="connsiteX146" fmla="*/ 77641 w 12192000"/>
              <a:gd name="connsiteY146" fmla="*/ 2126835 h 2237474"/>
              <a:gd name="connsiteX147" fmla="*/ 37645 w 12192000"/>
              <a:gd name="connsiteY147" fmla="*/ 2115401 h 2237474"/>
              <a:gd name="connsiteX148" fmla="*/ 4572 w 12192000"/>
              <a:gd name="connsiteY148" fmla="*/ 2111091 h 2237474"/>
              <a:gd name="connsiteX149" fmla="*/ 0 w 12192000"/>
              <a:gd name="connsiteY149" fmla="*/ 2110468 h 2237474"/>
              <a:gd name="connsiteX150" fmla="*/ 0 w 12192000"/>
              <a:gd name="connsiteY15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10095 h 2237474"/>
              <a:gd name="connsiteX138" fmla="*/ 776382 w 12192000"/>
              <a:gd name="connsiteY138" fmla="*/ 2204512 h 2237474"/>
              <a:gd name="connsiteX139" fmla="*/ 597225 w 12192000"/>
              <a:gd name="connsiteY139" fmla="*/ 2180999 h 2237474"/>
              <a:gd name="connsiteX140" fmla="*/ 520671 w 12192000"/>
              <a:gd name="connsiteY140" fmla="*/ 2180980 h 2237474"/>
              <a:gd name="connsiteX141" fmla="*/ 515024 w 12192000"/>
              <a:gd name="connsiteY141" fmla="*/ 2179258 h 2237474"/>
              <a:gd name="connsiteX142" fmla="*/ 413835 w 12192000"/>
              <a:gd name="connsiteY142" fmla="*/ 2156783 h 2237474"/>
              <a:gd name="connsiteX143" fmla="*/ 376513 w 12192000"/>
              <a:gd name="connsiteY143" fmla="*/ 2154014 h 2237474"/>
              <a:gd name="connsiteX144" fmla="*/ 273386 w 12192000"/>
              <a:gd name="connsiteY144" fmla="*/ 2142551 h 2237474"/>
              <a:gd name="connsiteX145" fmla="*/ 169207 w 12192000"/>
              <a:gd name="connsiteY145" fmla="*/ 2128100 h 2237474"/>
              <a:gd name="connsiteX146" fmla="*/ 77641 w 12192000"/>
              <a:gd name="connsiteY146" fmla="*/ 2126835 h 2237474"/>
              <a:gd name="connsiteX147" fmla="*/ 37645 w 12192000"/>
              <a:gd name="connsiteY147" fmla="*/ 2115401 h 2237474"/>
              <a:gd name="connsiteX148" fmla="*/ 4572 w 12192000"/>
              <a:gd name="connsiteY148" fmla="*/ 2111091 h 2237474"/>
              <a:gd name="connsiteX149" fmla="*/ 0 w 12192000"/>
              <a:gd name="connsiteY149" fmla="*/ 2110468 h 2237474"/>
              <a:gd name="connsiteX150" fmla="*/ 0 w 12192000"/>
              <a:gd name="connsiteY15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324828 w 12192000"/>
              <a:gd name="connsiteY133" fmla="*/ 2231968 h 2237474"/>
              <a:gd name="connsiteX134" fmla="*/ 1279765 w 12192000"/>
              <a:gd name="connsiteY134" fmla="*/ 2229639 h 2237474"/>
              <a:gd name="connsiteX135" fmla="*/ 1195347 w 12192000"/>
              <a:gd name="connsiteY135" fmla="*/ 2212354 h 2237474"/>
              <a:gd name="connsiteX136" fmla="*/ 970251 w 12192000"/>
              <a:gd name="connsiteY136" fmla="*/ 2221029 h 2237474"/>
              <a:gd name="connsiteX137" fmla="*/ 812914 w 12192000"/>
              <a:gd name="connsiteY137" fmla="*/ 2210095 h 2237474"/>
              <a:gd name="connsiteX138" fmla="*/ 776382 w 12192000"/>
              <a:gd name="connsiteY138" fmla="*/ 2204512 h 2237474"/>
              <a:gd name="connsiteX139" fmla="*/ 597225 w 12192000"/>
              <a:gd name="connsiteY139" fmla="*/ 2180999 h 2237474"/>
              <a:gd name="connsiteX140" fmla="*/ 520671 w 12192000"/>
              <a:gd name="connsiteY140" fmla="*/ 2180980 h 2237474"/>
              <a:gd name="connsiteX141" fmla="*/ 515024 w 12192000"/>
              <a:gd name="connsiteY141" fmla="*/ 2179258 h 2237474"/>
              <a:gd name="connsiteX142" fmla="*/ 413835 w 12192000"/>
              <a:gd name="connsiteY142" fmla="*/ 2156783 h 2237474"/>
              <a:gd name="connsiteX143" fmla="*/ 376513 w 12192000"/>
              <a:gd name="connsiteY143" fmla="*/ 2154014 h 2237474"/>
              <a:gd name="connsiteX144" fmla="*/ 273386 w 12192000"/>
              <a:gd name="connsiteY144" fmla="*/ 2142551 h 2237474"/>
              <a:gd name="connsiteX145" fmla="*/ 169207 w 12192000"/>
              <a:gd name="connsiteY145" fmla="*/ 2128100 h 2237474"/>
              <a:gd name="connsiteX146" fmla="*/ 77641 w 12192000"/>
              <a:gd name="connsiteY146" fmla="*/ 2126835 h 2237474"/>
              <a:gd name="connsiteX147" fmla="*/ 37645 w 12192000"/>
              <a:gd name="connsiteY147" fmla="*/ 2115401 h 2237474"/>
              <a:gd name="connsiteX148" fmla="*/ 4572 w 12192000"/>
              <a:gd name="connsiteY148" fmla="*/ 2111091 h 2237474"/>
              <a:gd name="connsiteX149" fmla="*/ 0 w 12192000"/>
              <a:gd name="connsiteY149" fmla="*/ 2110468 h 2237474"/>
              <a:gd name="connsiteX150" fmla="*/ 0 w 12192000"/>
              <a:gd name="connsiteY15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123424 w 12192000"/>
              <a:gd name="connsiteY107" fmla="*/ 1952930 h 2237474"/>
              <a:gd name="connsiteX108" fmla="*/ 3009910 w 12192000"/>
              <a:gd name="connsiteY108" fmla="*/ 1957866 h 2237474"/>
              <a:gd name="connsiteX109" fmla="*/ 2995934 w 12192000"/>
              <a:gd name="connsiteY109" fmla="*/ 1967085 h 2237474"/>
              <a:gd name="connsiteX110" fmla="*/ 2942858 w 12192000"/>
              <a:gd name="connsiteY110" fmla="*/ 1981367 h 2237474"/>
              <a:gd name="connsiteX111" fmla="*/ 2875436 w 12192000"/>
              <a:gd name="connsiteY111" fmla="*/ 1996977 h 2237474"/>
              <a:gd name="connsiteX112" fmla="*/ 2874892 w 12192000"/>
              <a:gd name="connsiteY112" fmla="*/ 1996085 h 2237474"/>
              <a:gd name="connsiteX113" fmla="*/ 2843662 w 12192000"/>
              <a:gd name="connsiteY113" fmla="*/ 1992498 h 2237474"/>
              <a:gd name="connsiteX114" fmla="*/ 2718916 w 12192000"/>
              <a:gd name="connsiteY114" fmla="*/ 1990867 h 2237474"/>
              <a:gd name="connsiteX115" fmla="*/ 2713522 w 12192000"/>
              <a:gd name="connsiteY115" fmla="*/ 1990173 h 2237474"/>
              <a:gd name="connsiteX116" fmla="*/ 2578178 w 12192000"/>
              <a:gd name="connsiteY116" fmla="*/ 1990531 h 2237474"/>
              <a:gd name="connsiteX117" fmla="*/ 2476147 w 12192000"/>
              <a:gd name="connsiteY117" fmla="*/ 1998305 h 2237474"/>
              <a:gd name="connsiteX118" fmla="*/ 2373568 w 12192000"/>
              <a:gd name="connsiteY118" fmla="*/ 2003219 h 2237474"/>
              <a:gd name="connsiteX119" fmla="*/ 2287219 w 12192000"/>
              <a:gd name="connsiteY119" fmla="*/ 1998750 h 2237474"/>
              <a:gd name="connsiteX120" fmla="*/ 2243069 w 12192000"/>
              <a:gd name="connsiteY120" fmla="*/ 2005321 h 2237474"/>
              <a:gd name="connsiteX121" fmla="*/ 2164831 w 12192000"/>
              <a:gd name="connsiteY121" fmla="*/ 2010143 h 2237474"/>
              <a:gd name="connsiteX122" fmla="*/ 2085228 w 12192000"/>
              <a:gd name="connsiteY122" fmla="*/ 2046431 h 2237474"/>
              <a:gd name="connsiteX123" fmla="*/ 2058061 w 12192000"/>
              <a:gd name="connsiteY123" fmla="*/ 2047942 h 2237474"/>
              <a:gd name="connsiteX124" fmla="*/ 2042244 w 12192000"/>
              <a:gd name="connsiteY124" fmla="*/ 2055560 h 2237474"/>
              <a:gd name="connsiteX125" fmla="*/ 1877728 w 12192000"/>
              <a:gd name="connsiteY125" fmla="*/ 2101004 h 2237474"/>
              <a:gd name="connsiteX126" fmla="*/ 1759056 w 12192000"/>
              <a:gd name="connsiteY126" fmla="*/ 2125608 h 2237474"/>
              <a:gd name="connsiteX127" fmla="*/ 1637948 w 12192000"/>
              <a:gd name="connsiteY127" fmla="*/ 2172597 h 2237474"/>
              <a:gd name="connsiteX128" fmla="*/ 1434549 w 12192000"/>
              <a:gd name="connsiteY128" fmla="*/ 2234522 h 2237474"/>
              <a:gd name="connsiteX129" fmla="*/ 1398481 w 12192000"/>
              <a:gd name="connsiteY129" fmla="*/ 2237074 h 2237474"/>
              <a:gd name="connsiteX130" fmla="*/ 1398407 w 12192000"/>
              <a:gd name="connsiteY130" fmla="*/ 2237095 h 2237474"/>
              <a:gd name="connsiteX131" fmla="*/ 1370962 w 12192000"/>
              <a:gd name="connsiteY131" fmla="*/ 2237474 h 2237474"/>
              <a:gd name="connsiteX132" fmla="*/ 1356367 w 12192000"/>
              <a:gd name="connsiteY132" fmla="*/ 2235089 h 2237474"/>
              <a:gd name="connsiteX133" fmla="*/ 1279765 w 12192000"/>
              <a:gd name="connsiteY133" fmla="*/ 2229639 h 2237474"/>
              <a:gd name="connsiteX134" fmla="*/ 1195347 w 12192000"/>
              <a:gd name="connsiteY134" fmla="*/ 2212354 h 2237474"/>
              <a:gd name="connsiteX135" fmla="*/ 970251 w 12192000"/>
              <a:gd name="connsiteY135" fmla="*/ 2221029 h 2237474"/>
              <a:gd name="connsiteX136" fmla="*/ 812914 w 12192000"/>
              <a:gd name="connsiteY136" fmla="*/ 2210095 h 2237474"/>
              <a:gd name="connsiteX137" fmla="*/ 776382 w 12192000"/>
              <a:gd name="connsiteY137" fmla="*/ 2204512 h 2237474"/>
              <a:gd name="connsiteX138" fmla="*/ 597225 w 12192000"/>
              <a:gd name="connsiteY138" fmla="*/ 2180999 h 2237474"/>
              <a:gd name="connsiteX139" fmla="*/ 520671 w 12192000"/>
              <a:gd name="connsiteY139" fmla="*/ 2180980 h 2237474"/>
              <a:gd name="connsiteX140" fmla="*/ 515024 w 12192000"/>
              <a:gd name="connsiteY140" fmla="*/ 2179258 h 2237474"/>
              <a:gd name="connsiteX141" fmla="*/ 413835 w 12192000"/>
              <a:gd name="connsiteY141" fmla="*/ 2156783 h 2237474"/>
              <a:gd name="connsiteX142" fmla="*/ 376513 w 12192000"/>
              <a:gd name="connsiteY142" fmla="*/ 2154014 h 2237474"/>
              <a:gd name="connsiteX143" fmla="*/ 273386 w 12192000"/>
              <a:gd name="connsiteY143" fmla="*/ 2142551 h 2237474"/>
              <a:gd name="connsiteX144" fmla="*/ 169207 w 12192000"/>
              <a:gd name="connsiteY144" fmla="*/ 2128100 h 2237474"/>
              <a:gd name="connsiteX145" fmla="*/ 77641 w 12192000"/>
              <a:gd name="connsiteY145" fmla="*/ 2126835 h 2237474"/>
              <a:gd name="connsiteX146" fmla="*/ 37645 w 12192000"/>
              <a:gd name="connsiteY146" fmla="*/ 2115401 h 2237474"/>
              <a:gd name="connsiteX147" fmla="*/ 4572 w 12192000"/>
              <a:gd name="connsiteY147" fmla="*/ 2111091 h 2237474"/>
              <a:gd name="connsiteX148" fmla="*/ 0 w 12192000"/>
              <a:gd name="connsiteY148" fmla="*/ 2110468 h 2237474"/>
              <a:gd name="connsiteX149" fmla="*/ 0 w 12192000"/>
              <a:gd name="connsiteY14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009910 w 12192000"/>
              <a:gd name="connsiteY107" fmla="*/ 1957866 h 2237474"/>
              <a:gd name="connsiteX108" fmla="*/ 2995934 w 12192000"/>
              <a:gd name="connsiteY108" fmla="*/ 1967085 h 2237474"/>
              <a:gd name="connsiteX109" fmla="*/ 2942858 w 12192000"/>
              <a:gd name="connsiteY109" fmla="*/ 1981367 h 2237474"/>
              <a:gd name="connsiteX110" fmla="*/ 2875436 w 12192000"/>
              <a:gd name="connsiteY110" fmla="*/ 1996977 h 2237474"/>
              <a:gd name="connsiteX111" fmla="*/ 2874892 w 12192000"/>
              <a:gd name="connsiteY111" fmla="*/ 1996085 h 2237474"/>
              <a:gd name="connsiteX112" fmla="*/ 2843662 w 12192000"/>
              <a:gd name="connsiteY112" fmla="*/ 1992498 h 2237474"/>
              <a:gd name="connsiteX113" fmla="*/ 2718916 w 12192000"/>
              <a:gd name="connsiteY113" fmla="*/ 1990867 h 2237474"/>
              <a:gd name="connsiteX114" fmla="*/ 2713522 w 12192000"/>
              <a:gd name="connsiteY114" fmla="*/ 1990173 h 2237474"/>
              <a:gd name="connsiteX115" fmla="*/ 2578178 w 12192000"/>
              <a:gd name="connsiteY115" fmla="*/ 1990531 h 2237474"/>
              <a:gd name="connsiteX116" fmla="*/ 2476147 w 12192000"/>
              <a:gd name="connsiteY116" fmla="*/ 1998305 h 2237474"/>
              <a:gd name="connsiteX117" fmla="*/ 2373568 w 12192000"/>
              <a:gd name="connsiteY117" fmla="*/ 2003219 h 2237474"/>
              <a:gd name="connsiteX118" fmla="*/ 2287219 w 12192000"/>
              <a:gd name="connsiteY118" fmla="*/ 1998750 h 2237474"/>
              <a:gd name="connsiteX119" fmla="*/ 2243069 w 12192000"/>
              <a:gd name="connsiteY119" fmla="*/ 2005321 h 2237474"/>
              <a:gd name="connsiteX120" fmla="*/ 2164831 w 12192000"/>
              <a:gd name="connsiteY120" fmla="*/ 2010143 h 2237474"/>
              <a:gd name="connsiteX121" fmla="*/ 2085228 w 12192000"/>
              <a:gd name="connsiteY121" fmla="*/ 2046431 h 2237474"/>
              <a:gd name="connsiteX122" fmla="*/ 2058061 w 12192000"/>
              <a:gd name="connsiteY122" fmla="*/ 2047942 h 2237474"/>
              <a:gd name="connsiteX123" fmla="*/ 2042244 w 12192000"/>
              <a:gd name="connsiteY123" fmla="*/ 2055560 h 2237474"/>
              <a:gd name="connsiteX124" fmla="*/ 1877728 w 12192000"/>
              <a:gd name="connsiteY124" fmla="*/ 2101004 h 2237474"/>
              <a:gd name="connsiteX125" fmla="*/ 1759056 w 12192000"/>
              <a:gd name="connsiteY125" fmla="*/ 2125608 h 2237474"/>
              <a:gd name="connsiteX126" fmla="*/ 1637948 w 12192000"/>
              <a:gd name="connsiteY126" fmla="*/ 2172597 h 2237474"/>
              <a:gd name="connsiteX127" fmla="*/ 1434549 w 12192000"/>
              <a:gd name="connsiteY127" fmla="*/ 2234522 h 2237474"/>
              <a:gd name="connsiteX128" fmla="*/ 1398481 w 12192000"/>
              <a:gd name="connsiteY128" fmla="*/ 2237074 h 2237474"/>
              <a:gd name="connsiteX129" fmla="*/ 1398407 w 12192000"/>
              <a:gd name="connsiteY129" fmla="*/ 2237095 h 2237474"/>
              <a:gd name="connsiteX130" fmla="*/ 1370962 w 12192000"/>
              <a:gd name="connsiteY130" fmla="*/ 2237474 h 2237474"/>
              <a:gd name="connsiteX131" fmla="*/ 1356367 w 12192000"/>
              <a:gd name="connsiteY131" fmla="*/ 2235089 h 2237474"/>
              <a:gd name="connsiteX132" fmla="*/ 1279765 w 12192000"/>
              <a:gd name="connsiteY132" fmla="*/ 2229639 h 2237474"/>
              <a:gd name="connsiteX133" fmla="*/ 1195347 w 12192000"/>
              <a:gd name="connsiteY133" fmla="*/ 2212354 h 2237474"/>
              <a:gd name="connsiteX134" fmla="*/ 970251 w 12192000"/>
              <a:gd name="connsiteY134" fmla="*/ 2221029 h 2237474"/>
              <a:gd name="connsiteX135" fmla="*/ 812914 w 12192000"/>
              <a:gd name="connsiteY135" fmla="*/ 2210095 h 2237474"/>
              <a:gd name="connsiteX136" fmla="*/ 776382 w 12192000"/>
              <a:gd name="connsiteY136" fmla="*/ 2204512 h 2237474"/>
              <a:gd name="connsiteX137" fmla="*/ 597225 w 12192000"/>
              <a:gd name="connsiteY137" fmla="*/ 2180999 h 2237474"/>
              <a:gd name="connsiteX138" fmla="*/ 520671 w 12192000"/>
              <a:gd name="connsiteY138" fmla="*/ 2180980 h 2237474"/>
              <a:gd name="connsiteX139" fmla="*/ 515024 w 12192000"/>
              <a:gd name="connsiteY139" fmla="*/ 2179258 h 2237474"/>
              <a:gd name="connsiteX140" fmla="*/ 413835 w 12192000"/>
              <a:gd name="connsiteY140" fmla="*/ 2156783 h 2237474"/>
              <a:gd name="connsiteX141" fmla="*/ 376513 w 12192000"/>
              <a:gd name="connsiteY141" fmla="*/ 2154014 h 2237474"/>
              <a:gd name="connsiteX142" fmla="*/ 273386 w 12192000"/>
              <a:gd name="connsiteY142" fmla="*/ 2142551 h 2237474"/>
              <a:gd name="connsiteX143" fmla="*/ 169207 w 12192000"/>
              <a:gd name="connsiteY143" fmla="*/ 2128100 h 2237474"/>
              <a:gd name="connsiteX144" fmla="*/ 77641 w 12192000"/>
              <a:gd name="connsiteY144" fmla="*/ 2126835 h 2237474"/>
              <a:gd name="connsiteX145" fmla="*/ 37645 w 12192000"/>
              <a:gd name="connsiteY145" fmla="*/ 2115401 h 2237474"/>
              <a:gd name="connsiteX146" fmla="*/ 4572 w 12192000"/>
              <a:gd name="connsiteY146" fmla="*/ 2111091 h 2237474"/>
              <a:gd name="connsiteX147" fmla="*/ 0 w 12192000"/>
              <a:gd name="connsiteY147" fmla="*/ 2110468 h 2237474"/>
              <a:gd name="connsiteX148" fmla="*/ 0 w 12192000"/>
              <a:gd name="connsiteY14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009910 w 12192000"/>
              <a:gd name="connsiteY107" fmla="*/ 1957866 h 2237474"/>
              <a:gd name="connsiteX108" fmla="*/ 2995934 w 12192000"/>
              <a:gd name="connsiteY108" fmla="*/ 1967085 h 2237474"/>
              <a:gd name="connsiteX109" fmla="*/ 2942858 w 12192000"/>
              <a:gd name="connsiteY109" fmla="*/ 1981367 h 2237474"/>
              <a:gd name="connsiteX110" fmla="*/ 2875436 w 12192000"/>
              <a:gd name="connsiteY110" fmla="*/ 1996977 h 2237474"/>
              <a:gd name="connsiteX111" fmla="*/ 2874892 w 12192000"/>
              <a:gd name="connsiteY111" fmla="*/ 1996085 h 2237474"/>
              <a:gd name="connsiteX112" fmla="*/ 2843662 w 12192000"/>
              <a:gd name="connsiteY112" fmla="*/ 1992498 h 2237474"/>
              <a:gd name="connsiteX113" fmla="*/ 2718916 w 12192000"/>
              <a:gd name="connsiteY113" fmla="*/ 1990867 h 2237474"/>
              <a:gd name="connsiteX114" fmla="*/ 2713522 w 12192000"/>
              <a:gd name="connsiteY114" fmla="*/ 1990173 h 2237474"/>
              <a:gd name="connsiteX115" fmla="*/ 2578178 w 12192000"/>
              <a:gd name="connsiteY115" fmla="*/ 1990531 h 2237474"/>
              <a:gd name="connsiteX116" fmla="*/ 2476147 w 12192000"/>
              <a:gd name="connsiteY116" fmla="*/ 1998305 h 2237474"/>
              <a:gd name="connsiteX117" fmla="*/ 2373568 w 12192000"/>
              <a:gd name="connsiteY117" fmla="*/ 2003219 h 2237474"/>
              <a:gd name="connsiteX118" fmla="*/ 2287219 w 12192000"/>
              <a:gd name="connsiteY118" fmla="*/ 1998750 h 2237474"/>
              <a:gd name="connsiteX119" fmla="*/ 2243069 w 12192000"/>
              <a:gd name="connsiteY119" fmla="*/ 2005321 h 2237474"/>
              <a:gd name="connsiteX120" fmla="*/ 2164831 w 12192000"/>
              <a:gd name="connsiteY120" fmla="*/ 2010143 h 2237474"/>
              <a:gd name="connsiteX121" fmla="*/ 2085228 w 12192000"/>
              <a:gd name="connsiteY121" fmla="*/ 2046431 h 2237474"/>
              <a:gd name="connsiteX122" fmla="*/ 2058061 w 12192000"/>
              <a:gd name="connsiteY122" fmla="*/ 2047942 h 2237474"/>
              <a:gd name="connsiteX123" fmla="*/ 2042244 w 12192000"/>
              <a:gd name="connsiteY123" fmla="*/ 2055560 h 2237474"/>
              <a:gd name="connsiteX124" fmla="*/ 1877728 w 12192000"/>
              <a:gd name="connsiteY124" fmla="*/ 2101004 h 2237474"/>
              <a:gd name="connsiteX125" fmla="*/ 1759056 w 12192000"/>
              <a:gd name="connsiteY125" fmla="*/ 2125608 h 2237474"/>
              <a:gd name="connsiteX126" fmla="*/ 1637948 w 12192000"/>
              <a:gd name="connsiteY126" fmla="*/ 2172597 h 2237474"/>
              <a:gd name="connsiteX127" fmla="*/ 1434549 w 12192000"/>
              <a:gd name="connsiteY127" fmla="*/ 2234522 h 2237474"/>
              <a:gd name="connsiteX128" fmla="*/ 1398481 w 12192000"/>
              <a:gd name="connsiteY128" fmla="*/ 2237074 h 2237474"/>
              <a:gd name="connsiteX129" fmla="*/ 1398407 w 12192000"/>
              <a:gd name="connsiteY129" fmla="*/ 2237095 h 2237474"/>
              <a:gd name="connsiteX130" fmla="*/ 1370962 w 12192000"/>
              <a:gd name="connsiteY130" fmla="*/ 2237474 h 2237474"/>
              <a:gd name="connsiteX131" fmla="*/ 1356367 w 12192000"/>
              <a:gd name="connsiteY131" fmla="*/ 2235089 h 2237474"/>
              <a:gd name="connsiteX132" fmla="*/ 1279765 w 12192000"/>
              <a:gd name="connsiteY132" fmla="*/ 2229639 h 2237474"/>
              <a:gd name="connsiteX133" fmla="*/ 1195347 w 12192000"/>
              <a:gd name="connsiteY133" fmla="*/ 2212354 h 2237474"/>
              <a:gd name="connsiteX134" fmla="*/ 970251 w 12192000"/>
              <a:gd name="connsiteY134" fmla="*/ 2221029 h 2237474"/>
              <a:gd name="connsiteX135" fmla="*/ 812914 w 12192000"/>
              <a:gd name="connsiteY135" fmla="*/ 2210095 h 2237474"/>
              <a:gd name="connsiteX136" fmla="*/ 776382 w 12192000"/>
              <a:gd name="connsiteY136" fmla="*/ 2204512 h 2237474"/>
              <a:gd name="connsiteX137" fmla="*/ 597225 w 12192000"/>
              <a:gd name="connsiteY137" fmla="*/ 2180999 h 2237474"/>
              <a:gd name="connsiteX138" fmla="*/ 520671 w 12192000"/>
              <a:gd name="connsiteY138" fmla="*/ 2180980 h 2237474"/>
              <a:gd name="connsiteX139" fmla="*/ 515024 w 12192000"/>
              <a:gd name="connsiteY139" fmla="*/ 2179258 h 2237474"/>
              <a:gd name="connsiteX140" fmla="*/ 413835 w 12192000"/>
              <a:gd name="connsiteY140" fmla="*/ 2156783 h 2237474"/>
              <a:gd name="connsiteX141" fmla="*/ 376513 w 12192000"/>
              <a:gd name="connsiteY141" fmla="*/ 2154014 h 2237474"/>
              <a:gd name="connsiteX142" fmla="*/ 273386 w 12192000"/>
              <a:gd name="connsiteY142" fmla="*/ 2142551 h 2237474"/>
              <a:gd name="connsiteX143" fmla="*/ 169207 w 12192000"/>
              <a:gd name="connsiteY143" fmla="*/ 2128100 h 2237474"/>
              <a:gd name="connsiteX144" fmla="*/ 77641 w 12192000"/>
              <a:gd name="connsiteY144" fmla="*/ 2126835 h 2237474"/>
              <a:gd name="connsiteX145" fmla="*/ 37645 w 12192000"/>
              <a:gd name="connsiteY145" fmla="*/ 2115401 h 2237474"/>
              <a:gd name="connsiteX146" fmla="*/ 4572 w 12192000"/>
              <a:gd name="connsiteY146" fmla="*/ 2111091 h 2237474"/>
              <a:gd name="connsiteX147" fmla="*/ 0 w 12192000"/>
              <a:gd name="connsiteY147" fmla="*/ 2110468 h 2237474"/>
              <a:gd name="connsiteX148" fmla="*/ 0 w 12192000"/>
              <a:gd name="connsiteY14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009910 w 12192000"/>
              <a:gd name="connsiteY107" fmla="*/ 1957866 h 2237474"/>
              <a:gd name="connsiteX108" fmla="*/ 2995934 w 12192000"/>
              <a:gd name="connsiteY108" fmla="*/ 1967085 h 2237474"/>
              <a:gd name="connsiteX109" fmla="*/ 2942858 w 12192000"/>
              <a:gd name="connsiteY109" fmla="*/ 1981367 h 2237474"/>
              <a:gd name="connsiteX110" fmla="*/ 2875436 w 12192000"/>
              <a:gd name="connsiteY110" fmla="*/ 1996977 h 2237474"/>
              <a:gd name="connsiteX111" fmla="*/ 2874892 w 12192000"/>
              <a:gd name="connsiteY111" fmla="*/ 1996085 h 2237474"/>
              <a:gd name="connsiteX112" fmla="*/ 2843662 w 12192000"/>
              <a:gd name="connsiteY112" fmla="*/ 1992498 h 2237474"/>
              <a:gd name="connsiteX113" fmla="*/ 2718916 w 12192000"/>
              <a:gd name="connsiteY113" fmla="*/ 1990867 h 2237474"/>
              <a:gd name="connsiteX114" fmla="*/ 2713522 w 12192000"/>
              <a:gd name="connsiteY114" fmla="*/ 1990173 h 2237474"/>
              <a:gd name="connsiteX115" fmla="*/ 2578178 w 12192000"/>
              <a:gd name="connsiteY115" fmla="*/ 1990531 h 2237474"/>
              <a:gd name="connsiteX116" fmla="*/ 2476147 w 12192000"/>
              <a:gd name="connsiteY116" fmla="*/ 1998305 h 2237474"/>
              <a:gd name="connsiteX117" fmla="*/ 2373568 w 12192000"/>
              <a:gd name="connsiteY117" fmla="*/ 2003219 h 2237474"/>
              <a:gd name="connsiteX118" fmla="*/ 2287219 w 12192000"/>
              <a:gd name="connsiteY118" fmla="*/ 1998750 h 2237474"/>
              <a:gd name="connsiteX119" fmla="*/ 2243069 w 12192000"/>
              <a:gd name="connsiteY119" fmla="*/ 2005321 h 2237474"/>
              <a:gd name="connsiteX120" fmla="*/ 2164831 w 12192000"/>
              <a:gd name="connsiteY120" fmla="*/ 2010143 h 2237474"/>
              <a:gd name="connsiteX121" fmla="*/ 2085228 w 12192000"/>
              <a:gd name="connsiteY121" fmla="*/ 2046431 h 2237474"/>
              <a:gd name="connsiteX122" fmla="*/ 2058061 w 12192000"/>
              <a:gd name="connsiteY122" fmla="*/ 2047942 h 2237474"/>
              <a:gd name="connsiteX123" fmla="*/ 2042244 w 12192000"/>
              <a:gd name="connsiteY123" fmla="*/ 2055560 h 2237474"/>
              <a:gd name="connsiteX124" fmla="*/ 1877728 w 12192000"/>
              <a:gd name="connsiteY124" fmla="*/ 2101004 h 2237474"/>
              <a:gd name="connsiteX125" fmla="*/ 1759056 w 12192000"/>
              <a:gd name="connsiteY125" fmla="*/ 2125608 h 2237474"/>
              <a:gd name="connsiteX126" fmla="*/ 1637948 w 12192000"/>
              <a:gd name="connsiteY126" fmla="*/ 2172597 h 2237474"/>
              <a:gd name="connsiteX127" fmla="*/ 1434549 w 12192000"/>
              <a:gd name="connsiteY127" fmla="*/ 2234522 h 2237474"/>
              <a:gd name="connsiteX128" fmla="*/ 1398481 w 12192000"/>
              <a:gd name="connsiteY128" fmla="*/ 2237074 h 2237474"/>
              <a:gd name="connsiteX129" fmla="*/ 1398407 w 12192000"/>
              <a:gd name="connsiteY129" fmla="*/ 2237095 h 2237474"/>
              <a:gd name="connsiteX130" fmla="*/ 1370962 w 12192000"/>
              <a:gd name="connsiteY130" fmla="*/ 2237474 h 2237474"/>
              <a:gd name="connsiteX131" fmla="*/ 1356367 w 12192000"/>
              <a:gd name="connsiteY131" fmla="*/ 2235089 h 2237474"/>
              <a:gd name="connsiteX132" fmla="*/ 1279765 w 12192000"/>
              <a:gd name="connsiteY132" fmla="*/ 2229639 h 2237474"/>
              <a:gd name="connsiteX133" fmla="*/ 1195347 w 12192000"/>
              <a:gd name="connsiteY133" fmla="*/ 2212354 h 2237474"/>
              <a:gd name="connsiteX134" fmla="*/ 970251 w 12192000"/>
              <a:gd name="connsiteY134" fmla="*/ 2221029 h 2237474"/>
              <a:gd name="connsiteX135" fmla="*/ 812914 w 12192000"/>
              <a:gd name="connsiteY135" fmla="*/ 2210095 h 2237474"/>
              <a:gd name="connsiteX136" fmla="*/ 776382 w 12192000"/>
              <a:gd name="connsiteY136" fmla="*/ 2204512 h 2237474"/>
              <a:gd name="connsiteX137" fmla="*/ 597225 w 12192000"/>
              <a:gd name="connsiteY137" fmla="*/ 2180999 h 2237474"/>
              <a:gd name="connsiteX138" fmla="*/ 520671 w 12192000"/>
              <a:gd name="connsiteY138" fmla="*/ 2180980 h 2237474"/>
              <a:gd name="connsiteX139" fmla="*/ 515024 w 12192000"/>
              <a:gd name="connsiteY139" fmla="*/ 2179258 h 2237474"/>
              <a:gd name="connsiteX140" fmla="*/ 413835 w 12192000"/>
              <a:gd name="connsiteY140" fmla="*/ 2156783 h 2237474"/>
              <a:gd name="connsiteX141" fmla="*/ 376513 w 12192000"/>
              <a:gd name="connsiteY141" fmla="*/ 2154014 h 2237474"/>
              <a:gd name="connsiteX142" fmla="*/ 273386 w 12192000"/>
              <a:gd name="connsiteY142" fmla="*/ 2142551 h 2237474"/>
              <a:gd name="connsiteX143" fmla="*/ 169207 w 12192000"/>
              <a:gd name="connsiteY143" fmla="*/ 2128100 h 2237474"/>
              <a:gd name="connsiteX144" fmla="*/ 77641 w 12192000"/>
              <a:gd name="connsiteY144" fmla="*/ 2126835 h 2237474"/>
              <a:gd name="connsiteX145" fmla="*/ 37645 w 12192000"/>
              <a:gd name="connsiteY145" fmla="*/ 2115401 h 2237474"/>
              <a:gd name="connsiteX146" fmla="*/ 4572 w 12192000"/>
              <a:gd name="connsiteY146" fmla="*/ 2111091 h 2237474"/>
              <a:gd name="connsiteX147" fmla="*/ 0 w 12192000"/>
              <a:gd name="connsiteY147" fmla="*/ 2110468 h 2237474"/>
              <a:gd name="connsiteX148" fmla="*/ 0 w 12192000"/>
              <a:gd name="connsiteY148"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7031309 w 12192000"/>
              <a:gd name="connsiteY58" fmla="*/ 1619451 h 2237474"/>
              <a:gd name="connsiteX59" fmla="*/ 6900177 w 12192000"/>
              <a:gd name="connsiteY59" fmla="*/ 1636016 h 2237474"/>
              <a:gd name="connsiteX60" fmla="*/ 6795372 w 12192000"/>
              <a:gd name="connsiteY60" fmla="*/ 1644845 h 2237474"/>
              <a:gd name="connsiteX61" fmla="*/ 6692251 w 12192000"/>
              <a:gd name="connsiteY61" fmla="*/ 1656357 h 2237474"/>
              <a:gd name="connsiteX62" fmla="*/ 6655235 w 12192000"/>
              <a:gd name="connsiteY62" fmla="*/ 1661869 h 2237474"/>
              <a:gd name="connsiteX63" fmla="*/ 6554894 w 12192000"/>
              <a:gd name="connsiteY63" fmla="*/ 1664428 h 2237474"/>
              <a:gd name="connsiteX64" fmla="*/ 6516595 w 12192000"/>
              <a:gd name="connsiteY64" fmla="*/ 1667475 h 2237474"/>
              <a:gd name="connsiteX65" fmla="*/ 6508541 w 12192000"/>
              <a:gd name="connsiteY65" fmla="*/ 1668757 h 2237474"/>
              <a:gd name="connsiteX66" fmla="*/ 6471012 w 12192000"/>
              <a:gd name="connsiteY66" fmla="*/ 1678604 h 2237474"/>
              <a:gd name="connsiteX67" fmla="*/ 6364035 w 12192000"/>
              <a:gd name="connsiteY67" fmla="*/ 1667683 h 2237474"/>
              <a:gd name="connsiteX68" fmla="*/ 6280959 w 12192000"/>
              <a:gd name="connsiteY68" fmla="*/ 1689329 h 2237474"/>
              <a:gd name="connsiteX69" fmla="*/ 6243319 w 12192000"/>
              <a:gd name="connsiteY69" fmla="*/ 1695560 h 2237474"/>
              <a:gd name="connsiteX70" fmla="*/ 6098321 w 12192000"/>
              <a:gd name="connsiteY70" fmla="*/ 1721646 h 2237474"/>
              <a:gd name="connsiteX71" fmla="*/ 5880652 w 12192000"/>
              <a:gd name="connsiteY71" fmla="*/ 1779643 h 2237474"/>
              <a:gd name="connsiteX72" fmla="*/ 5785959 w 12192000"/>
              <a:gd name="connsiteY72" fmla="*/ 1775307 h 2237474"/>
              <a:gd name="connsiteX73" fmla="*/ 5643534 w 12192000"/>
              <a:gd name="connsiteY73" fmla="*/ 1802919 h 2237474"/>
              <a:gd name="connsiteX74" fmla="*/ 5518799 w 12192000"/>
              <a:gd name="connsiteY74" fmla="*/ 1818312 h 2237474"/>
              <a:gd name="connsiteX75" fmla="*/ 5505014 w 12192000"/>
              <a:gd name="connsiteY75" fmla="*/ 1819259 h 2237474"/>
              <a:gd name="connsiteX76" fmla="*/ 5453307 w 12192000"/>
              <a:gd name="connsiteY76" fmla="*/ 1815450 h 2237474"/>
              <a:gd name="connsiteX77" fmla="*/ 5221533 w 12192000"/>
              <a:gd name="connsiteY77" fmla="*/ 1846950 h 2237474"/>
              <a:gd name="connsiteX78" fmla="*/ 5149802 w 12192000"/>
              <a:gd name="connsiteY78" fmla="*/ 1844846 h 2237474"/>
              <a:gd name="connsiteX79" fmla="*/ 5114927 w 12192000"/>
              <a:gd name="connsiteY79" fmla="*/ 1847827 h 2237474"/>
              <a:gd name="connsiteX80" fmla="*/ 5108970 w 12192000"/>
              <a:gd name="connsiteY80" fmla="*/ 1847935 h 2237474"/>
              <a:gd name="connsiteX81" fmla="*/ 5067961 w 12192000"/>
              <a:gd name="connsiteY81" fmla="*/ 1845917 h 2237474"/>
              <a:gd name="connsiteX82" fmla="*/ 5007075 w 12192000"/>
              <a:gd name="connsiteY82" fmla="*/ 1838626 h 2237474"/>
              <a:gd name="connsiteX83" fmla="*/ 4944087 w 12192000"/>
              <a:gd name="connsiteY83" fmla="*/ 1823332 h 2237474"/>
              <a:gd name="connsiteX84" fmla="*/ 4907662 w 12192000"/>
              <a:gd name="connsiteY84" fmla="*/ 1816900 h 2237474"/>
              <a:gd name="connsiteX85" fmla="*/ 4882386 w 12192000"/>
              <a:gd name="connsiteY85" fmla="*/ 1809844 h 2237474"/>
              <a:gd name="connsiteX86" fmla="*/ 4811440 w 12192000"/>
              <a:gd name="connsiteY86" fmla="*/ 1804655 h 2237474"/>
              <a:gd name="connsiteX87" fmla="*/ 4691075 w 12192000"/>
              <a:gd name="connsiteY87" fmla="*/ 1801389 h 2237474"/>
              <a:gd name="connsiteX88" fmla="*/ 4640313 w 12192000"/>
              <a:gd name="connsiteY88" fmla="*/ 1784307 h 2237474"/>
              <a:gd name="connsiteX89" fmla="*/ 4536503 w 12192000"/>
              <a:gd name="connsiteY89" fmla="*/ 1785334 h 2237474"/>
              <a:gd name="connsiteX90" fmla="*/ 4513724 w 12192000"/>
              <a:gd name="connsiteY90" fmla="*/ 1791996 h 2237474"/>
              <a:gd name="connsiteX91" fmla="*/ 4459810 w 12192000"/>
              <a:gd name="connsiteY91" fmla="*/ 1797886 h 2237474"/>
              <a:gd name="connsiteX92" fmla="*/ 4379064 w 12192000"/>
              <a:gd name="connsiteY92" fmla="*/ 1817177 h 2237474"/>
              <a:gd name="connsiteX93" fmla="*/ 4290981 w 12192000"/>
              <a:gd name="connsiteY93" fmla="*/ 1839677 h 2237474"/>
              <a:gd name="connsiteX94" fmla="*/ 4238372 w 12192000"/>
              <a:gd name="connsiteY94" fmla="*/ 1851480 h 2237474"/>
              <a:gd name="connsiteX95" fmla="*/ 4232517 w 12192000"/>
              <a:gd name="connsiteY95" fmla="*/ 1852567 h 2237474"/>
              <a:gd name="connsiteX96" fmla="*/ 4191732 w 12192000"/>
              <a:gd name="connsiteY96" fmla="*/ 1857328 h 2237474"/>
              <a:gd name="connsiteX97" fmla="*/ 4065532 w 12192000"/>
              <a:gd name="connsiteY97" fmla="*/ 1855477 h 2237474"/>
              <a:gd name="connsiteX98" fmla="*/ 4028460 w 12192000"/>
              <a:gd name="connsiteY98" fmla="*/ 1855137 h 2237474"/>
              <a:gd name="connsiteX99" fmla="*/ 4002267 w 12192000"/>
              <a:gd name="connsiteY99" fmla="*/ 1852352 h 2237474"/>
              <a:gd name="connsiteX100" fmla="*/ 3931396 w 12192000"/>
              <a:gd name="connsiteY100" fmla="*/ 1858915 h 2237474"/>
              <a:gd name="connsiteX101" fmla="*/ 3812162 w 12192000"/>
              <a:gd name="connsiteY101" fmla="*/ 1875501 h 2237474"/>
              <a:gd name="connsiteX102" fmla="*/ 3758105 w 12192000"/>
              <a:gd name="connsiteY102" fmla="*/ 1871856 h 2237474"/>
              <a:gd name="connsiteX103" fmla="*/ 3715896 w 12192000"/>
              <a:gd name="connsiteY103" fmla="*/ 1881552 h 2237474"/>
              <a:gd name="connsiteX104" fmla="*/ 3567259 w 12192000"/>
              <a:gd name="connsiteY104" fmla="*/ 1893482 h 2237474"/>
              <a:gd name="connsiteX105" fmla="*/ 3405770 w 12192000"/>
              <a:gd name="connsiteY105" fmla="*/ 1904591 h 2237474"/>
              <a:gd name="connsiteX106" fmla="*/ 3280097 w 12192000"/>
              <a:gd name="connsiteY106" fmla="*/ 1919610 h 2237474"/>
              <a:gd name="connsiteX107" fmla="*/ 3009910 w 12192000"/>
              <a:gd name="connsiteY107" fmla="*/ 1957866 h 2237474"/>
              <a:gd name="connsiteX108" fmla="*/ 2995934 w 12192000"/>
              <a:gd name="connsiteY108" fmla="*/ 1967085 h 2237474"/>
              <a:gd name="connsiteX109" fmla="*/ 2942858 w 12192000"/>
              <a:gd name="connsiteY109" fmla="*/ 1981367 h 2237474"/>
              <a:gd name="connsiteX110" fmla="*/ 2875436 w 12192000"/>
              <a:gd name="connsiteY110" fmla="*/ 1996977 h 2237474"/>
              <a:gd name="connsiteX111" fmla="*/ 2874892 w 12192000"/>
              <a:gd name="connsiteY111" fmla="*/ 1996085 h 2237474"/>
              <a:gd name="connsiteX112" fmla="*/ 2843662 w 12192000"/>
              <a:gd name="connsiteY112" fmla="*/ 1992498 h 2237474"/>
              <a:gd name="connsiteX113" fmla="*/ 2718916 w 12192000"/>
              <a:gd name="connsiteY113" fmla="*/ 1990867 h 2237474"/>
              <a:gd name="connsiteX114" fmla="*/ 2713522 w 12192000"/>
              <a:gd name="connsiteY114" fmla="*/ 1990173 h 2237474"/>
              <a:gd name="connsiteX115" fmla="*/ 2476147 w 12192000"/>
              <a:gd name="connsiteY115" fmla="*/ 1998305 h 2237474"/>
              <a:gd name="connsiteX116" fmla="*/ 2373568 w 12192000"/>
              <a:gd name="connsiteY116" fmla="*/ 2003219 h 2237474"/>
              <a:gd name="connsiteX117" fmla="*/ 2287219 w 12192000"/>
              <a:gd name="connsiteY117" fmla="*/ 1998750 h 2237474"/>
              <a:gd name="connsiteX118" fmla="*/ 2243069 w 12192000"/>
              <a:gd name="connsiteY118" fmla="*/ 2005321 h 2237474"/>
              <a:gd name="connsiteX119" fmla="*/ 2164831 w 12192000"/>
              <a:gd name="connsiteY119" fmla="*/ 2010143 h 2237474"/>
              <a:gd name="connsiteX120" fmla="*/ 2085228 w 12192000"/>
              <a:gd name="connsiteY120" fmla="*/ 2046431 h 2237474"/>
              <a:gd name="connsiteX121" fmla="*/ 2058061 w 12192000"/>
              <a:gd name="connsiteY121" fmla="*/ 2047942 h 2237474"/>
              <a:gd name="connsiteX122" fmla="*/ 2042244 w 12192000"/>
              <a:gd name="connsiteY122" fmla="*/ 2055560 h 2237474"/>
              <a:gd name="connsiteX123" fmla="*/ 1877728 w 12192000"/>
              <a:gd name="connsiteY123" fmla="*/ 2101004 h 2237474"/>
              <a:gd name="connsiteX124" fmla="*/ 1759056 w 12192000"/>
              <a:gd name="connsiteY124" fmla="*/ 2125608 h 2237474"/>
              <a:gd name="connsiteX125" fmla="*/ 1637948 w 12192000"/>
              <a:gd name="connsiteY125" fmla="*/ 2172597 h 2237474"/>
              <a:gd name="connsiteX126" fmla="*/ 1434549 w 12192000"/>
              <a:gd name="connsiteY126" fmla="*/ 2234522 h 2237474"/>
              <a:gd name="connsiteX127" fmla="*/ 1398481 w 12192000"/>
              <a:gd name="connsiteY127" fmla="*/ 2237074 h 2237474"/>
              <a:gd name="connsiteX128" fmla="*/ 1398407 w 12192000"/>
              <a:gd name="connsiteY128" fmla="*/ 2237095 h 2237474"/>
              <a:gd name="connsiteX129" fmla="*/ 1370962 w 12192000"/>
              <a:gd name="connsiteY129" fmla="*/ 2237474 h 2237474"/>
              <a:gd name="connsiteX130" fmla="*/ 1356367 w 12192000"/>
              <a:gd name="connsiteY130" fmla="*/ 2235089 h 2237474"/>
              <a:gd name="connsiteX131" fmla="*/ 1279765 w 12192000"/>
              <a:gd name="connsiteY131" fmla="*/ 2229639 h 2237474"/>
              <a:gd name="connsiteX132" fmla="*/ 1195347 w 12192000"/>
              <a:gd name="connsiteY132" fmla="*/ 2212354 h 2237474"/>
              <a:gd name="connsiteX133" fmla="*/ 970251 w 12192000"/>
              <a:gd name="connsiteY133" fmla="*/ 2221029 h 2237474"/>
              <a:gd name="connsiteX134" fmla="*/ 812914 w 12192000"/>
              <a:gd name="connsiteY134" fmla="*/ 2210095 h 2237474"/>
              <a:gd name="connsiteX135" fmla="*/ 776382 w 12192000"/>
              <a:gd name="connsiteY135" fmla="*/ 2204512 h 2237474"/>
              <a:gd name="connsiteX136" fmla="*/ 597225 w 12192000"/>
              <a:gd name="connsiteY136" fmla="*/ 2180999 h 2237474"/>
              <a:gd name="connsiteX137" fmla="*/ 520671 w 12192000"/>
              <a:gd name="connsiteY137" fmla="*/ 2180980 h 2237474"/>
              <a:gd name="connsiteX138" fmla="*/ 515024 w 12192000"/>
              <a:gd name="connsiteY138" fmla="*/ 2179258 h 2237474"/>
              <a:gd name="connsiteX139" fmla="*/ 413835 w 12192000"/>
              <a:gd name="connsiteY139" fmla="*/ 2156783 h 2237474"/>
              <a:gd name="connsiteX140" fmla="*/ 376513 w 12192000"/>
              <a:gd name="connsiteY140" fmla="*/ 2154014 h 2237474"/>
              <a:gd name="connsiteX141" fmla="*/ 273386 w 12192000"/>
              <a:gd name="connsiteY141" fmla="*/ 2142551 h 2237474"/>
              <a:gd name="connsiteX142" fmla="*/ 169207 w 12192000"/>
              <a:gd name="connsiteY142" fmla="*/ 2128100 h 2237474"/>
              <a:gd name="connsiteX143" fmla="*/ 77641 w 12192000"/>
              <a:gd name="connsiteY143" fmla="*/ 2126835 h 2237474"/>
              <a:gd name="connsiteX144" fmla="*/ 37645 w 12192000"/>
              <a:gd name="connsiteY144" fmla="*/ 2115401 h 2237474"/>
              <a:gd name="connsiteX145" fmla="*/ 4572 w 12192000"/>
              <a:gd name="connsiteY145" fmla="*/ 2111091 h 2237474"/>
              <a:gd name="connsiteX146" fmla="*/ 0 w 12192000"/>
              <a:gd name="connsiteY146" fmla="*/ 2110468 h 2237474"/>
              <a:gd name="connsiteX147" fmla="*/ 0 w 12192000"/>
              <a:gd name="connsiteY147"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139997 w 12192000"/>
              <a:gd name="connsiteY45" fmla="*/ 1282713 h 2237474"/>
              <a:gd name="connsiteX46" fmla="*/ 8074238 w 12192000"/>
              <a:gd name="connsiteY46" fmla="*/ 1301895 h 2237474"/>
              <a:gd name="connsiteX47" fmla="*/ 7942099 w 12192000"/>
              <a:gd name="connsiteY47" fmla="*/ 1336332 h 2237474"/>
              <a:gd name="connsiteX48" fmla="*/ 7902328 w 12192000"/>
              <a:gd name="connsiteY48" fmla="*/ 1345865 h 2237474"/>
              <a:gd name="connsiteX49" fmla="*/ 7840612 w 12192000"/>
              <a:gd name="connsiteY49" fmla="*/ 1369373 h 2237474"/>
              <a:gd name="connsiteX50" fmla="*/ 7786819 w 12192000"/>
              <a:gd name="connsiteY50" fmla="*/ 1378970 h 2237474"/>
              <a:gd name="connsiteX51" fmla="*/ 7548172 w 12192000"/>
              <a:gd name="connsiteY51" fmla="*/ 1417460 h 2237474"/>
              <a:gd name="connsiteX52" fmla="*/ 7483437 w 12192000"/>
              <a:gd name="connsiteY52" fmla="*/ 1478152 h 2237474"/>
              <a:gd name="connsiteX53" fmla="*/ 7377870 w 12192000"/>
              <a:gd name="connsiteY53" fmla="*/ 1523319 h 2237474"/>
              <a:gd name="connsiteX54" fmla="*/ 7230737 w 12192000"/>
              <a:gd name="connsiteY54" fmla="*/ 1562633 h 2237474"/>
              <a:gd name="connsiteX55" fmla="*/ 7224458 w 12192000"/>
              <a:gd name="connsiteY55" fmla="*/ 1573008 h 2237474"/>
              <a:gd name="connsiteX56" fmla="*/ 7183121 w 12192000"/>
              <a:gd name="connsiteY56" fmla="*/ 1595162 h 2237474"/>
              <a:gd name="connsiteX57" fmla="*/ 7164601 w 12192000"/>
              <a:gd name="connsiteY57" fmla="*/ 1606490 h 2237474"/>
              <a:gd name="connsiteX58" fmla="*/ 6900177 w 12192000"/>
              <a:gd name="connsiteY58" fmla="*/ 1636016 h 2237474"/>
              <a:gd name="connsiteX59" fmla="*/ 6795372 w 12192000"/>
              <a:gd name="connsiteY59" fmla="*/ 1644845 h 2237474"/>
              <a:gd name="connsiteX60" fmla="*/ 6692251 w 12192000"/>
              <a:gd name="connsiteY60" fmla="*/ 1656357 h 2237474"/>
              <a:gd name="connsiteX61" fmla="*/ 6655235 w 12192000"/>
              <a:gd name="connsiteY61" fmla="*/ 1661869 h 2237474"/>
              <a:gd name="connsiteX62" fmla="*/ 6554894 w 12192000"/>
              <a:gd name="connsiteY62" fmla="*/ 1664428 h 2237474"/>
              <a:gd name="connsiteX63" fmla="*/ 6516595 w 12192000"/>
              <a:gd name="connsiteY63" fmla="*/ 1667475 h 2237474"/>
              <a:gd name="connsiteX64" fmla="*/ 6508541 w 12192000"/>
              <a:gd name="connsiteY64" fmla="*/ 1668757 h 2237474"/>
              <a:gd name="connsiteX65" fmla="*/ 6471012 w 12192000"/>
              <a:gd name="connsiteY65" fmla="*/ 1678604 h 2237474"/>
              <a:gd name="connsiteX66" fmla="*/ 6364035 w 12192000"/>
              <a:gd name="connsiteY66" fmla="*/ 1667683 h 2237474"/>
              <a:gd name="connsiteX67" fmla="*/ 6280959 w 12192000"/>
              <a:gd name="connsiteY67" fmla="*/ 1689329 h 2237474"/>
              <a:gd name="connsiteX68" fmla="*/ 6243319 w 12192000"/>
              <a:gd name="connsiteY68" fmla="*/ 1695560 h 2237474"/>
              <a:gd name="connsiteX69" fmla="*/ 6098321 w 12192000"/>
              <a:gd name="connsiteY69" fmla="*/ 1721646 h 2237474"/>
              <a:gd name="connsiteX70" fmla="*/ 5880652 w 12192000"/>
              <a:gd name="connsiteY70" fmla="*/ 1779643 h 2237474"/>
              <a:gd name="connsiteX71" fmla="*/ 5785959 w 12192000"/>
              <a:gd name="connsiteY71" fmla="*/ 1775307 h 2237474"/>
              <a:gd name="connsiteX72" fmla="*/ 5643534 w 12192000"/>
              <a:gd name="connsiteY72" fmla="*/ 1802919 h 2237474"/>
              <a:gd name="connsiteX73" fmla="*/ 5518799 w 12192000"/>
              <a:gd name="connsiteY73" fmla="*/ 1818312 h 2237474"/>
              <a:gd name="connsiteX74" fmla="*/ 5505014 w 12192000"/>
              <a:gd name="connsiteY74" fmla="*/ 1819259 h 2237474"/>
              <a:gd name="connsiteX75" fmla="*/ 5453307 w 12192000"/>
              <a:gd name="connsiteY75" fmla="*/ 1815450 h 2237474"/>
              <a:gd name="connsiteX76" fmla="*/ 5221533 w 12192000"/>
              <a:gd name="connsiteY76" fmla="*/ 1846950 h 2237474"/>
              <a:gd name="connsiteX77" fmla="*/ 5149802 w 12192000"/>
              <a:gd name="connsiteY77" fmla="*/ 1844846 h 2237474"/>
              <a:gd name="connsiteX78" fmla="*/ 5114927 w 12192000"/>
              <a:gd name="connsiteY78" fmla="*/ 1847827 h 2237474"/>
              <a:gd name="connsiteX79" fmla="*/ 5108970 w 12192000"/>
              <a:gd name="connsiteY79" fmla="*/ 1847935 h 2237474"/>
              <a:gd name="connsiteX80" fmla="*/ 5067961 w 12192000"/>
              <a:gd name="connsiteY80" fmla="*/ 1845917 h 2237474"/>
              <a:gd name="connsiteX81" fmla="*/ 5007075 w 12192000"/>
              <a:gd name="connsiteY81" fmla="*/ 1838626 h 2237474"/>
              <a:gd name="connsiteX82" fmla="*/ 4944087 w 12192000"/>
              <a:gd name="connsiteY82" fmla="*/ 1823332 h 2237474"/>
              <a:gd name="connsiteX83" fmla="*/ 4907662 w 12192000"/>
              <a:gd name="connsiteY83" fmla="*/ 1816900 h 2237474"/>
              <a:gd name="connsiteX84" fmla="*/ 4882386 w 12192000"/>
              <a:gd name="connsiteY84" fmla="*/ 1809844 h 2237474"/>
              <a:gd name="connsiteX85" fmla="*/ 4811440 w 12192000"/>
              <a:gd name="connsiteY85" fmla="*/ 1804655 h 2237474"/>
              <a:gd name="connsiteX86" fmla="*/ 4691075 w 12192000"/>
              <a:gd name="connsiteY86" fmla="*/ 1801389 h 2237474"/>
              <a:gd name="connsiteX87" fmla="*/ 4640313 w 12192000"/>
              <a:gd name="connsiteY87" fmla="*/ 1784307 h 2237474"/>
              <a:gd name="connsiteX88" fmla="*/ 4536503 w 12192000"/>
              <a:gd name="connsiteY88" fmla="*/ 1785334 h 2237474"/>
              <a:gd name="connsiteX89" fmla="*/ 4513724 w 12192000"/>
              <a:gd name="connsiteY89" fmla="*/ 1791996 h 2237474"/>
              <a:gd name="connsiteX90" fmla="*/ 4459810 w 12192000"/>
              <a:gd name="connsiteY90" fmla="*/ 1797886 h 2237474"/>
              <a:gd name="connsiteX91" fmla="*/ 4379064 w 12192000"/>
              <a:gd name="connsiteY91" fmla="*/ 1817177 h 2237474"/>
              <a:gd name="connsiteX92" fmla="*/ 4290981 w 12192000"/>
              <a:gd name="connsiteY92" fmla="*/ 1839677 h 2237474"/>
              <a:gd name="connsiteX93" fmla="*/ 4238372 w 12192000"/>
              <a:gd name="connsiteY93" fmla="*/ 1851480 h 2237474"/>
              <a:gd name="connsiteX94" fmla="*/ 4232517 w 12192000"/>
              <a:gd name="connsiteY94" fmla="*/ 1852567 h 2237474"/>
              <a:gd name="connsiteX95" fmla="*/ 4191732 w 12192000"/>
              <a:gd name="connsiteY95" fmla="*/ 1857328 h 2237474"/>
              <a:gd name="connsiteX96" fmla="*/ 4065532 w 12192000"/>
              <a:gd name="connsiteY96" fmla="*/ 1855477 h 2237474"/>
              <a:gd name="connsiteX97" fmla="*/ 4028460 w 12192000"/>
              <a:gd name="connsiteY97" fmla="*/ 1855137 h 2237474"/>
              <a:gd name="connsiteX98" fmla="*/ 4002267 w 12192000"/>
              <a:gd name="connsiteY98" fmla="*/ 1852352 h 2237474"/>
              <a:gd name="connsiteX99" fmla="*/ 3931396 w 12192000"/>
              <a:gd name="connsiteY99" fmla="*/ 1858915 h 2237474"/>
              <a:gd name="connsiteX100" fmla="*/ 3812162 w 12192000"/>
              <a:gd name="connsiteY100" fmla="*/ 1875501 h 2237474"/>
              <a:gd name="connsiteX101" fmla="*/ 3758105 w 12192000"/>
              <a:gd name="connsiteY101" fmla="*/ 1871856 h 2237474"/>
              <a:gd name="connsiteX102" fmla="*/ 3715896 w 12192000"/>
              <a:gd name="connsiteY102" fmla="*/ 1881552 h 2237474"/>
              <a:gd name="connsiteX103" fmla="*/ 3567259 w 12192000"/>
              <a:gd name="connsiteY103" fmla="*/ 1893482 h 2237474"/>
              <a:gd name="connsiteX104" fmla="*/ 3405770 w 12192000"/>
              <a:gd name="connsiteY104" fmla="*/ 1904591 h 2237474"/>
              <a:gd name="connsiteX105" fmla="*/ 3280097 w 12192000"/>
              <a:gd name="connsiteY105" fmla="*/ 1919610 h 2237474"/>
              <a:gd name="connsiteX106" fmla="*/ 3009910 w 12192000"/>
              <a:gd name="connsiteY106" fmla="*/ 1957866 h 2237474"/>
              <a:gd name="connsiteX107" fmla="*/ 2995934 w 12192000"/>
              <a:gd name="connsiteY107" fmla="*/ 1967085 h 2237474"/>
              <a:gd name="connsiteX108" fmla="*/ 2942858 w 12192000"/>
              <a:gd name="connsiteY108" fmla="*/ 1981367 h 2237474"/>
              <a:gd name="connsiteX109" fmla="*/ 2875436 w 12192000"/>
              <a:gd name="connsiteY109" fmla="*/ 1996977 h 2237474"/>
              <a:gd name="connsiteX110" fmla="*/ 2874892 w 12192000"/>
              <a:gd name="connsiteY110" fmla="*/ 1996085 h 2237474"/>
              <a:gd name="connsiteX111" fmla="*/ 2843662 w 12192000"/>
              <a:gd name="connsiteY111" fmla="*/ 1992498 h 2237474"/>
              <a:gd name="connsiteX112" fmla="*/ 2718916 w 12192000"/>
              <a:gd name="connsiteY112" fmla="*/ 1990867 h 2237474"/>
              <a:gd name="connsiteX113" fmla="*/ 2713522 w 12192000"/>
              <a:gd name="connsiteY113" fmla="*/ 1990173 h 2237474"/>
              <a:gd name="connsiteX114" fmla="*/ 2476147 w 12192000"/>
              <a:gd name="connsiteY114" fmla="*/ 1998305 h 2237474"/>
              <a:gd name="connsiteX115" fmla="*/ 2373568 w 12192000"/>
              <a:gd name="connsiteY115" fmla="*/ 2003219 h 2237474"/>
              <a:gd name="connsiteX116" fmla="*/ 2287219 w 12192000"/>
              <a:gd name="connsiteY116" fmla="*/ 1998750 h 2237474"/>
              <a:gd name="connsiteX117" fmla="*/ 2243069 w 12192000"/>
              <a:gd name="connsiteY117" fmla="*/ 2005321 h 2237474"/>
              <a:gd name="connsiteX118" fmla="*/ 2164831 w 12192000"/>
              <a:gd name="connsiteY118" fmla="*/ 2010143 h 2237474"/>
              <a:gd name="connsiteX119" fmla="*/ 2085228 w 12192000"/>
              <a:gd name="connsiteY119" fmla="*/ 2046431 h 2237474"/>
              <a:gd name="connsiteX120" fmla="*/ 2058061 w 12192000"/>
              <a:gd name="connsiteY120" fmla="*/ 2047942 h 2237474"/>
              <a:gd name="connsiteX121" fmla="*/ 2042244 w 12192000"/>
              <a:gd name="connsiteY121" fmla="*/ 2055560 h 2237474"/>
              <a:gd name="connsiteX122" fmla="*/ 1877728 w 12192000"/>
              <a:gd name="connsiteY122" fmla="*/ 2101004 h 2237474"/>
              <a:gd name="connsiteX123" fmla="*/ 1759056 w 12192000"/>
              <a:gd name="connsiteY123" fmla="*/ 2125608 h 2237474"/>
              <a:gd name="connsiteX124" fmla="*/ 1637948 w 12192000"/>
              <a:gd name="connsiteY124" fmla="*/ 2172597 h 2237474"/>
              <a:gd name="connsiteX125" fmla="*/ 1434549 w 12192000"/>
              <a:gd name="connsiteY125" fmla="*/ 2234522 h 2237474"/>
              <a:gd name="connsiteX126" fmla="*/ 1398481 w 12192000"/>
              <a:gd name="connsiteY126" fmla="*/ 2237074 h 2237474"/>
              <a:gd name="connsiteX127" fmla="*/ 1398407 w 12192000"/>
              <a:gd name="connsiteY127" fmla="*/ 2237095 h 2237474"/>
              <a:gd name="connsiteX128" fmla="*/ 1370962 w 12192000"/>
              <a:gd name="connsiteY128" fmla="*/ 2237474 h 2237474"/>
              <a:gd name="connsiteX129" fmla="*/ 1356367 w 12192000"/>
              <a:gd name="connsiteY129" fmla="*/ 2235089 h 2237474"/>
              <a:gd name="connsiteX130" fmla="*/ 1279765 w 12192000"/>
              <a:gd name="connsiteY130" fmla="*/ 2229639 h 2237474"/>
              <a:gd name="connsiteX131" fmla="*/ 1195347 w 12192000"/>
              <a:gd name="connsiteY131" fmla="*/ 2212354 h 2237474"/>
              <a:gd name="connsiteX132" fmla="*/ 970251 w 12192000"/>
              <a:gd name="connsiteY132" fmla="*/ 2221029 h 2237474"/>
              <a:gd name="connsiteX133" fmla="*/ 812914 w 12192000"/>
              <a:gd name="connsiteY133" fmla="*/ 2210095 h 2237474"/>
              <a:gd name="connsiteX134" fmla="*/ 776382 w 12192000"/>
              <a:gd name="connsiteY134" fmla="*/ 2204512 h 2237474"/>
              <a:gd name="connsiteX135" fmla="*/ 597225 w 12192000"/>
              <a:gd name="connsiteY135" fmla="*/ 2180999 h 2237474"/>
              <a:gd name="connsiteX136" fmla="*/ 520671 w 12192000"/>
              <a:gd name="connsiteY136" fmla="*/ 2180980 h 2237474"/>
              <a:gd name="connsiteX137" fmla="*/ 515024 w 12192000"/>
              <a:gd name="connsiteY137" fmla="*/ 2179258 h 2237474"/>
              <a:gd name="connsiteX138" fmla="*/ 413835 w 12192000"/>
              <a:gd name="connsiteY138" fmla="*/ 2156783 h 2237474"/>
              <a:gd name="connsiteX139" fmla="*/ 376513 w 12192000"/>
              <a:gd name="connsiteY139" fmla="*/ 2154014 h 2237474"/>
              <a:gd name="connsiteX140" fmla="*/ 273386 w 12192000"/>
              <a:gd name="connsiteY140" fmla="*/ 2142551 h 2237474"/>
              <a:gd name="connsiteX141" fmla="*/ 169207 w 12192000"/>
              <a:gd name="connsiteY141" fmla="*/ 2128100 h 2237474"/>
              <a:gd name="connsiteX142" fmla="*/ 77641 w 12192000"/>
              <a:gd name="connsiteY142" fmla="*/ 2126835 h 2237474"/>
              <a:gd name="connsiteX143" fmla="*/ 37645 w 12192000"/>
              <a:gd name="connsiteY143" fmla="*/ 2115401 h 2237474"/>
              <a:gd name="connsiteX144" fmla="*/ 4572 w 12192000"/>
              <a:gd name="connsiteY144" fmla="*/ 2111091 h 2237474"/>
              <a:gd name="connsiteX145" fmla="*/ 0 w 12192000"/>
              <a:gd name="connsiteY145" fmla="*/ 2110468 h 2237474"/>
              <a:gd name="connsiteX146" fmla="*/ 0 w 12192000"/>
              <a:gd name="connsiteY146"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206287 w 12192000"/>
              <a:gd name="connsiteY44" fmla="*/ 1273060 h 2237474"/>
              <a:gd name="connsiteX45" fmla="*/ 8074238 w 12192000"/>
              <a:gd name="connsiteY45" fmla="*/ 1301895 h 2237474"/>
              <a:gd name="connsiteX46" fmla="*/ 7942099 w 12192000"/>
              <a:gd name="connsiteY46" fmla="*/ 1336332 h 2237474"/>
              <a:gd name="connsiteX47" fmla="*/ 7902328 w 12192000"/>
              <a:gd name="connsiteY47" fmla="*/ 1345865 h 2237474"/>
              <a:gd name="connsiteX48" fmla="*/ 7840612 w 12192000"/>
              <a:gd name="connsiteY48" fmla="*/ 1369373 h 2237474"/>
              <a:gd name="connsiteX49" fmla="*/ 7786819 w 12192000"/>
              <a:gd name="connsiteY49" fmla="*/ 1378970 h 2237474"/>
              <a:gd name="connsiteX50" fmla="*/ 7548172 w 12192000"/>
              <a:gd name="connsiteY50" fmla="*/ 1417460 h 2237474"/>
              <a:gd name="connsiteX51" fmla="*/ 7483437 w 12192000"/>
              <a:gd name="connsiteY51" fmla="*/ 1478152 h 2237474"/>
              <a:gd name="connsiteX52" fmla="*/ 7377870 w 12192000"/>
              <a:gd name="connsiteY52" fmla="*/ 1523319 h 2237474"/>
              <a:gd name="connsiteX53" fmla="*/ 7230737 w 12192000"/>
              <a:gd name="connsiteY53" fmla="*/ 1562633 h 2237474"/>
              <a:gd name="connsiteX54" fmla="*/ 7224458 w 12192000"/>
              <a:gd name="connsiteY54" fmla="*/ 1573008 h 2237474"/>
              <a:gd name="connsiteX55" fmla="*/ 7183121 w 12192000"/>
              <a:gd name="connsiteY55" fmla="*/ 1595162 h 2237474"/>
              <a:gd name="connsiteX56" fmla="*/ 7164601 w 12192000"/>
              <a:gd name="connsiteY56" fmla="*/ 1606490 h 2237474"/>
              <a:gd name="connsiteX57" fmla="*/ 6900177 w 12192000"/>
              <a:gd name="connsiteY57" fmla="*/ 1636016 h 2237474"/>
              <a:gd name="connsiteX58" fmla="*/ 6795372 w 12192000"/>
              <a:gd name="connsiteY58" fmla="*/ 1644845 h 2237474"/>
              <a:gd name="connsiteX59" fmla="*/ 6692251 w 12192000"/>
              <a:gd name="connsiteY59" fmla="*/ 1656357 h 2237474"/>
              <a:gd name="connsiteX60" fmla="*/ 6655235 w 12192000"/>
              <a:gd name="connsiteY60" fmla="*/ 1661869 h 2237474"/>
              <a:gd name="connsiteX61" fmla="*/ 6554894 w 12192000"/>
              <a:gd name="connsiteY61" fmla="*/ 1664428 h 2237474"/>
              <a:gd name="connsiteX62" fmla="*/ 6516595 w 12192000"/>
              <a:gd name="connsiteY62" fmla="*/ 1667475 h 2237474"/>
              <a:gd name="connsiteX63" fmla="*/ 6508541 w 12192000"/>
              <a:gd name="connsiteY63" fmla="*/ 1668757 h 2237474"/>
              <a:gd name="connsiteX64" fmla="*/ 6471012 w 12192000"/>
              <a:gd name="connsiteY64" fmla="*/ 1678604 h 2237474"/>
              <a:gd name="connsiteX65" fmla="*/ 6364035 w 12192000"/>
              <a:gd name="connsiteY65" fmla="*/ 1667683 h 2237474"/>
              <a:gd name="connsiteX66" fmla="*/ 6280959 w 12192000"/>
              <a:gd name="connsiteY66" fmla="*/ 1689329 h 2237474"/>
              <a:gd name="connsiteX67" fmla="*/ 6243319 w 12192000"/>
              <a:gd name="connsiteY67" fmla="*/ 1695560 h 2237474"/>
              <a:gd name="connsiteX68" fmla="*/ 6098321 w 12192000"/>
              <a:gd name="connsiteY68" fmla="*/ 1721646 h 2237474"/>
              <a:gd name="connsiteX69" fmla="*/ 5880652 w 12192000"/>
              <a:gd name="connsiteY69" fmla="*/ 1779643 h 2237474"/>
              <a:gd name="connsiteX70" fmla="*/ 5785959 w 12192000"/>
              <a:gd name="connsiteY70" fmla="*/ 1775307 h 2237474"/>
              <a:gd name="connsiteX71" fmla="*/ 5643534 w 12192000"/>
              <a:gd name="connsiteY71" fmla="*/ 1802919 h 2237474"/>
              <a:gd name="connsiteX72" fmla="*/ 5518799 w 12192000"/>
              <a:gd name="connsiteY72" fmla="*/ 1818312 h 2237474"/>
              <a:gd name="connsiteX73" fmla="*/ 5505014 w 12192000"/>
              <a:gd name="connsiteY73" fmla="*/ 1819259 h 2237474"/>
              <a:gd name="connsiteX74" fmla="*/ 5453307 w 12192000"/>
              <a:gd name="connsiteY74" fmla="*/ 1815450 h 2237474"/>
              <a:gd name="connsiteX75" fmla="*/ 5221533 w 12192000"/>
              <a:gd name="connsiteY75" fmla="*/ 1846950 h 2237474"/>
              <a:gd name="connsiteX76" fmla="*/ 5149802 w 12192000"/>
              <a:gd name="connsiteY76" fmla="*/ 1844846 h 2237474"/>
              <a:gd name="connsiteX77" fmla="*/ 5114927 w 12192000"/>
              <a:gd name="connsiteY77" fmla="*/ 1847827 h 2237474"/>
              <a:gd name="connsiteX78" fmla="*/ 5108970 w 12192000"/>
              <a:gd name="connsiteY78" fmla="*/ 1847935 h 2237474"/>
              <a:gd name="connsiteX79" fmla="*/ 5067961 w 12192000"/>
              <a:gd name="connsiteY79" fmla="*/ 1845917 h 2237474"/>
              <a:gd name="connsiteX80" fmla="*/ 5007075 w 12192000"/>
              <a:gd name="connsiteY80" fmla="*/ 1838626 h 2237474"/>
              <a:gd name="connsiteX81" fmla="*/ 4944087 w 12192000"/>
              <a:gd name="connsiteY81" fmla="*/ 1823332 h 2237474"/>
              <a:gd name="connsiteX82" fmla="*/ 4907662 w 12192000"/>
              <a:gd name="connsiteY82" fmla="*/ 1816900 h 2237474"/>
              <a:gd name="connsiteX83" fmla="*/ 4882386 w 12192000"/>
              <a:gd name="connsiteY83" fmla="*/ 1809844 h 2237474"/>
              <a:gd name="connsiteX84" fmla="*/ 4811440 w 12192000"/>
              <a:gd name="connsiteY84" fmla="*/ 1804655 h 2237474"/>
              <a:gd name="connsiteX85" fmla="*/ 4691075 w 12192000"/>
              <a:gd name="connsiteY85" fmla="*/ 1801389 h 2237474"/>
              <a:gd name="connsiteX86" fmla="*/ 4640313 w 12192000"/>
              <a:gd name="connsiteY86" fmla="*/ 1784307 h 2237474"/>
              <a:gd name="connsiteX87" fmla="*/ 4536503 w 12192000"/>
              <a:gd name="connsiteY87" fmla="*/ 1785334 h 2237474"/>
              <a:gd name="connsiteX88" fmla="*/ 4513724 w 12192000"/>
              <a:gd name="connsiteY88" fmla="*/ 1791996 h 2237474"/>
              <a:gd name="connsiteX89" fmla="*/ 4459810 w 12192000"/>
              <a:gd name="connsiteY89" fmla="*/ 1797886 h 2237474"/>
              <a:gd name="connsiteX90" fmla="*/ 4379064 w 12192000"/>
              <a:gd name="connsiteY90" fmla="*/ 1817177 h 2237474"/>
              <a:gd name="connsiteX91" fmla="*/ 4290981 w 12192000"/>
              <a:gd name="connsiteY91" fmla="*/ 1839677 h 2237474"/>
              <a:gd name="connsiteX92" fmla="*/ 4238372 w 12192000"/>
              <a:gd name="connsiteY92" fmla="*/ 1851480 h 2237474"/>
              <a:gd name="connsiteX93" fmla="*/ 4232517 w 12192000"/>
              <a:gd name="connsiteY93" fmla="*/ 1852567 h 2237474"/>
              <a:gd name="connsiteX94" fmla="*/ 4191732 w 12192000"/>
              <a:gd name="connsiteY94" fmla="*/ 1857328 h 2237474"/>
              <a:gd name="connsiteX95" fmla="*/ 4065532 w 12192000"/>
              <a:gd name="connsiteY95" fmla="*/ 1855477 h 2237474"/>
              <a:gd name="connsiteX96" fmla="*/ 4028460 w 12192000"/>
              <a:gd name="connsiteY96" fmla="*/ 1855137 h 2237474"/>
              <a:gd name="connsiteX97" fmla="*/ 4002267 w 12192000"/>
              <a:gd name="connsiteY97" fmla="*/ 1852352 h 2237474"/>
              <a:gd name="connsiteX98" fmla="*/ 3931396 w 12192000"/>
              <a:gd name="connsiteY98" fmla="*/ 1858915 h 2237474"/>
              <a:gd name="connsiteX99" fmla="*/ 3812162 w 12192000"/>
              <a:gd name="connsiteY99" fmla="*/ 1875501 h 2237474"/>
              <a:gd name="connsiteX100" fmla="*/ 3758105 w 12192000"/>
              <a:gd name="connsiteY100" fmla="*/ 1871856 h 2237474"/>
              <a:gd name="connsiteX101" fmla="*/ 3715896 w 12192000"/>
              <a:gd name="connsiteY101" fmla="*/ 1881552 h 2237474"/>
              <a:gd name="connsiteX102" fmla="*/ 3567259 w 12192000"/>
              <a:gd name="connsiteY102" fmla="*/ 1893482 h 2237474"/>
              <a:gd name="connsiteX103" fmla="*/ 3405770 w 12192000"/>
              <a:gd name="connsiteY103" fmla="*/ 1904591 h 2237474"/>
              <a:gd name="connsiteX104" fmla="*/ 3280097 w 12192000"/>
              <a:gd name="connsiteY104" fmla="*/ 1919610 h 2237474"/>
              <a:gd name="connsiteX105" fmla="*/ 3009910 w 12192000"/>
              <a:gd name="connsiteY105" fmla="*/ 1957866 h 2237474"/>
              <a:gd name="connsiteX106" fmla="*/ 2995934 w 12192000"/>
              <a:gd name="connsiteY106" fmla="*/ 1967085 h 2237474"/>
              <a:gd name="connsiteX107" fmla="*/ 2942858 w 12192000"/>
              <a:gd name="connsiteY107" fmla="*/ 1981367 h 2237474"/>
              <a:gd name="connsiteX108" fmla="*/ 2875436 w 12192000"/>
              <a:gd name="connsiteY108" fmla="*/ 1996977 h 2237474"/>
              <a:gd name="connsiteX109" fmla="*/ 2874892 w 12192000"/>
              <a:gd name="connsiteY109" fmla="*/ 1996085 h 2237474"/>
              <a:gd name="connsiteX110" fmla="*/ 2843662 w 12192000"/>
              <a:gd name="connsiteY110" fmla="*/ 1992498 h 2237474"/>
              <a:gd name="connsiteX111" fmla="*/ 2718916 w 12192000"/>
              <a:gd name="connsiteY111" fmla="*/ 1990867 h 2237474"/>
              <a:gd name="connsiteX112" fmla="*/ 2713522 w 12192000"/>
              <a:gd name="connsiteY112" fmla="*/ 1990173 h 2237474"/>
              <a:gd name="connsiteX113" fmla="*/ 2476147 w 12192000"/>
              <a:gd name="connsiteY113" fmla="*/ 1998305 h 2237474"/>
              <a:gd name="connsiteX114" fmla="*/ 2373568 w 12192000"/>
              <a:gd name="connsiteY114" fmla="*/ 2003219 h 2237474"/>
              <a:gd name="connsiteX115" fmla="*/ 2287219 w 12192000"/>
              <a:gd name="connsiteY115" fmla="*/ 1998750 h 2237474"/>
              <a:gd name="connsiteX116" fmla="*/ 2243069 w 12192000"/>
              <a:gd name="connsiteY116" fmla="*/ 2005321 h 2237474"/>
              <a:gd name="connsiteX117" fmla="*/ 2164831 w 12192000"/>
              <a:gd name="connsiteY117" fmla="*/ 2010143 h 2237474"/>
              <a:gd name="connsiteX118" fmla="*/ 2085228 w 12192000"/>
              <a:gd name="connsiteY118" fmla="*/ 2046431 h 2237474"/>
              <a:gd name="connsiteX119" fmla="*/ 2058061 w 12192000"/>
              <a:gd name="connsiteY119" fmla="*/ 2047942 h 2237474"/>
              <a:gd name="connsiteX120" fmla="*/ 2042244 w 12192000"/>
              <a:gd name="connsiteY120" fmla="*/ 2055560 h 2237474"/>
              <a:gd name="connsiteX121" fmla="*/ 1877728 w 12192000"/>
              <a:gd name="connsiteY121" fmla="*/ 2101004 h 2237474"/>
              <a:gd name="connsiteX122" fmla="*/ 1759056 w 12192000"/>
              <a:gd name="connsiteY122" fmla="*/ 2125608 h 2237474"/>
              <a:gd name="connsiteX123" fmla="*/ 1637948 w 12192000"/>
              <a:gd name="connsiteY123" fmla="*/ 2172597 h 2237474"/>
              <a:gd name="connsiteX124" fmla="*/ 1434549 w 12192000"/>
              <a:gd name="connsiteY124" fmla="*/ 2234522 h 2237474"/>
              <a:gd name="connsiteX125" fmla="*/ 1398481 w 12192000"/>
              <a:gd name="connsiteY125" fmla="*/ 2237074 h 2237474"/>
              <a:gd name="connsiteX126" fmla="*/ 1398407 w 12192000"/>
              <a:gd name="connsiteY126" fmla="*/ 2237095 h 2237474"/>
              <a:gd name="connsiteX127" fmla="*/ 1370962 w 12192000"/>
              <a:gd name="connsiteY127" fmla="*/ 2237474 h 2237474"/>
              <a:gd name="connsiteX128" fmla="*/ 1356367 w 12192000"/>
              <a:gd name="connsiteY128" fmla="*/ 2235089 h 2237474"/>
              <a:gd name="connsiteX129" fmla="*/ 1279765 w 12192000"/>
              <a:gd name="connsiteY129" fmla="*/ 2229639 h 2237474"/>
              <a:gd name="connsiteX130" fmla="*/ 1195347 w 12192000"/>
              <a:gd name="connsiteY130" fmla="*/ 2212354 h 2237474"/>
              <a:gd name="connsiteX131" fmla="*/ 970251 w 12192000"/>
              <a:gd name="connsiteY131" fmla="*/ 2221029 h 2237474"/>
              <a:gd name="connsiteX132" fmla="*/ 812914 w 12192000"/>
              <a:gd name="connsiteY132" fmla="*/ 2210095 h 2237474"/>
              <a:gd name="connsiteX133" fmla="*/ 776382 w 12192000"/>
              <a:gd name="connsiteY133" fmla="*/ 2204512 h 2237474"/>
              <a:gd name="connsiteX134" fmla="*/ 597225 w 12192000"/>
              <a:gd name="connsiteY134" fmla="*/ 2180999 h 2237474"/>
              <a:gd name="connsiteX135" fmla="*/ 520671 w 12192000"/>
              <a:gd name="connsiteY135" fmla="*/ 2180980 h 2237474"/>
              <a:gd name="connsiteX136" fmla="*/ 515024 w 12192000"/>
              <a:gd name="connsiteY136" fmla="*/ 2179258 h 2237474"/>
              <a:gd name="connsiteX137" fmla="*/ 413835 w 12192000"/>
              <a:gd name="connsiteY137" fmla="*/ 2156783 h 2237474"/>
              <a:gd name="connsiteX138" fmla="*/ 376513 w 12192000"/>
              <a:gd name="connsiteY138" fmla="*/ 2154014 h 2237474"/>
              <a:gd name="connsiteX139" fmla="*/ 273386 w 12192000"/>
              <a:gd name="connsiteY139" fmla="*/ 2142551 h 2237474"/>
              <a:gd name="connsiteX140" fmla="*/ 169207 w 12192000"/>
              <a:gd name="connsiteY140" fmla="*/ 2128100 h 2237474"/>
              <a:gd name="connsiteX141" fmla="*/ 77641 w 12192000"/>
              <a:gd name="connsiteY141" fmla="*/ 2126835 h 2237474"/>
              <a:gd name="connsiteX142" fmla="*/ 37645 w 12192000"/>
              <a:gd name="connsiteY142" fmla="*/ 2115401 h 2237474"/>
              <a:gd name="connsiteX143" fmla="*/ 4572 w 12192000"/>
              <a:gd name="connsiteY143" fmla="*/ 2111091 h 2237474"/>
              <a:gd name="connsiteX144" fmla="*/ 0 w 12192000"/>
              <a:gd name="connsiteY144" fmla="*/ 2110468 h 2237474"/>
              <a:gd name="connsiteX145" fmla="*/ 0 w 12192000"/>
              <a:gd name="connsiteY145"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074238 w 12192000"/>
              <a:gd name="connsiteY44" fmla="*/ 1301895 h 2237474"/>
              <a:gd name="connsiteX45" fmla="*/ 7942099 w 12192000"/>
              <a:gd name="connsiteY45" fmla="*/ 1336332 h 2237474"/>
              <a:gd name="connsiteX46" fmla="*/ 7902328 w 12192000"/>
              <a:gd name="connsiteY46" fmla="*/ 1345865 h 2237474"/>
              <a:gd name="connsiteX47" fmla="*/ 7840612 w 12192000"/>
              <a:gd name="connsiteY47" fmla="*/ 1369373 h 2237474"/>
              <a:gd name="connsiteX48" fmla="*/ 7786819 w 12192000"/>
              <a:gd name="connsiteY48" fmla="*/ 1378970 h 2237474"/>
              <a:gd name="connsiteX49" fmla="*/ 7548172 w 12192000"/>
              <a:gd name="connsiteY49" fmla="*/ 1417460 h 2237474"/>
              <a:gd name="connsiteX50" fmla="*/ 7483437 w 12192000"/>
              <a:gd name="connsiteY50" fmla="*/ 1478152 h 2237474"/>
              <a:gd name="connsiteX51" fmla="*/ 7377870 w 12192000"/>
              <a:gd name="connsiteY51" fmla="*/ 1523319 h 2237474"/>
              <a:gd name="connsiteX52" fmla="*/ 7230737 w 12192000"/>
              <a:gd name="connsiteY52" fmla="*/ 1562633 h 2237474"/>
              <a:gd name="connsiteX53" fmla="*/ 7224458 w 12192000"/>
              <a:gd name="connsiteY53" fmla="*/ 1573008 h 2237474"/>
              <a:gd name="connsiteX54" fmla="*/ 7183121 w 12192000"/>
              <a:gd name="connsiteY54" fmla="*/ 1595162 h 2237474"/>
              <a:gd name="connsiteX55" fmla="*/ 7164601 w 12192000"/>
              <a:gd name="connsiteY55" fmla="*/ 1606490 h 2237474"/>
              <a:gd name="connsiteX56" fmla="*/ 6900177 w 12192000"/>
              <a:gd name="connsiteY56" fmla="*/ 1636016 h 2237474"/>
              <a:gd name="connsiteX57" fmla="*/ 6795372 w 12192000"/>
              <a:gd name="connsiteY57" fmla="*/ 1644845 h 2237474"/>
              <a:gd name="connsiteX58" fmla="*/ 6692251 w 12192000"/>
              <a:gd name="connsiteY58" fmla="*/ 1656357 h 2237474"/>
              <a:gd name="connsiteX59" fmla="*/ 6655235 w 12192000"/>
              <a:gd name="connsiteY59" fmla="*/ 1661869 h 2237474"/>
              <a:gd name="connsiteX60" fmla="*/ 6554894 w 12192000"/>
              <a:gd name="connsiteY60" fmla="*/ 1664428 h 2237474"/>
              <a:gd name="connsiteX61" fmla="*/ 6516595 w 12192000"/>
              <a:gd name="connsiteY61" fmla="*/ 1667475 h 2237474"/>
              <a:gd name="connsiteX62" fmla="*/ 6508541 w 12192000"/>
              <a:gd name="connsiteY62" fmla="*/ 1668757 h 2237474"/>
              <a:gd name="connsiteX63" fmla="*/ 6471012 w 12192000"/>
              <a:gd name="connsiteY63" fmla="*/ 1678604 h 2237474"/>
              <a:gd name="connsiteX64" fmla="*/ 6364035 w 12192000"/>
              <a:gd name="connsiteY64" fmla="*/ 1667683 h 2237474"/>
              <a:gd name="connsiteX65" fmla="*/ 6280959 w 12192000"/>
              <a:gd name="connsiteY65" fmla="*/ 1689329 h 2237474"/>
              <a:gd name="connsiteX66" fmla="*/ 6243319 w 12192000"/>
              <a:gd name="connsiteY66" fmla="*/ 1695560 h 2237474"/>
              <a:gd name="connsiteX67" fmla="*/ 6098321 w 12192000"/>
              <a:gd name="connsiteY67" fmla="*/ 1721646 h 2237474"/>
              <a:gd name="connsiteX68" fmla="*/ 5880652 w 12192000"/>
              <a:gd name="connsiteY68" fmla="*/ 1779643 h 2237474"/>
              <a:gd name="connsiteX69" fmla="*/ 5785959 w 12192000"/>
              <a:gd name="connsiteY69" fmla="*/ 1775307 h 2237474"/>
              <a:gd name="connsiteX70" fmla="*/ 5643534 w 12192000"/>
              <a:gd name="connsiteY70" fmla="*/ 1802919 h 2237474"/>
              <a:gd name="connsiteX71" fmla="*/ 5518799 w 12192000"/>
              <a:gd name="connsiteY71" fmla="*/ 1818312 h 2237474"/>
              <a:gd name="connsiteX72" fmla="*/ 5505014 w 12192000"/>
              <a:gd name="connsiteY72" fmla="*/ 1819259 h 2237474"/>
              <a:gd name="connsiteX73" fmla="*/ 5453307 w 12192000"/>
              <a:gd name="connsiteY73" fmla="*/ 1815450 h 2237474"/>
              <a:gd name="connsiteX74" fmla="*/ 5221533 w 12192000"/>
              <a:gd name="connsiteY74" fmla="*/ 1846950 h 2237474"/>
              <a:gd name="connsiteX75" fmla="*/ 5149802 w 12192000"/>
              <a:gd name="connsiteY75" fmla="*/ 1844846 h 2237474"/>
              <a:gd name="connsiteX76" fmla="*/ 5114927 w 12192000"/>
              <a:gd name="connsiteY76" fmla="*/ 1847827 h 2237474"/>
              <a:gd name="connsiteX77" fmla="*/ 5108970 w 12192000"/>
              <a:gd name="connsiteY77" fmla="*/ 1847935 h 2237474"/>
              <a:gd name="connsiteX78" fmla="*/ 5067961 w 12192000"/>
              <a:gd name="connsiteY78" fmla="*/ 1845917 h 2237474"/>
              <a:gd name="connsiteX79" fmla="*/ 5007075 w 12192000"/>
              <a:gd name="connsiteY79" fmla="*/ 1838626 h 2237474"/>
              <a:gd name="connsiteX80" fmla="*/ 4944087 w 12192000"/>
              <a:gd name="connsiteY80" fmla="*/ 1823332 h 2237474"/>
              <a:gd name="connsiteX81" fmla="*/ 4907662 w 12192000"/>
              <a:gd name="connsiteY81" fmla="*/ 1816900 h 2237474"/>
              <a:gd name="connsiteX82" fmla="*/ 4882386 w 12192000"/>
              <a:gd name="connsiteY82" fmla="*/ 1809844 h 2237474"/>
              <a:gd name="connsiteX83" fmla="*/ 4811440 w 12192000"/>
              <a:gd name="connsiteY83" fmla="*/ 1804655 h 2237474"/>
              <a:gd name="connsiteX84" fmla="*/ 4691075 w 12192000"/>
              <a:gd name="connsiteY84" fmla="*/ 1801389 h 2237474"/>
              <a:gd name="connsiteX85" fmla="*/ 4640313 w 12192000"/>
              <a:gd name="connsiteY85" fmla="*/ 1784307 h 2237474"/>
              <a:gd name="connsiteX86" fmla="*/ 4536503 w 12192000"/>
              <a:gd name="connsiteY86" fmla="*/ 1785334 h 2237474"/>
              <a:gd name="connsiteX87" fmla="*/ 4513724 w 12192000"/>
              <a:gd name="connsiteY87" fmla="*/ 1791996 h 2237474"/>
              <a:gd name="connsiteX88" fmla="*/ 4459810 w 12192000"/>
              <a:gd name="connsiteY88" fmla="*/ 1797886 h 2237474"/>
              <a:gd name="connsiteX89" fmla="*/ 4379064 w 12192000"/>
              <a:gd name="connsiteY89" fmla="*/ 1817177 h 2237474"/>
              <a:gd name="connsiteX90" fmla="*/ 4290981 w 12192000"/>
              <a:gd name="connsiteY90" fmla="*/ 1839677 h 2237474"/>
              <a:gd name="connsiteX91" fmla="*/ 4238372 w 12192000"/>
              <a:gd name="connsiteY91" fmla="*/ 1851480 h 2237474"/>
              <a:gd name="connsiteX92" fmla="*/ 4232517 w 12192000"/>
              <a:gd name="connsiteY92" fmla="*/ 1852567 h 2237474"/>
              <a:gd name="connsiteX93" fmla="*/ 4191732 w 12192000"/>
              <a:gd name="connsiteY93" fmla="*/ 1857328 h 2237474"/>
              <a:gd name="connsiteX94" fmla="*/ 4065532 w 12192000"/>
              <a:gd name="connsiteY94" fmla="*/ 1855477 h 2237474"/>
              <a:gd name="connsiteX95" fmla="*/ 4028460 w 12192000"/>
              <a:gd name="connsiteY95" fmla="*/ 1855137 h 2237474"/>
              <a:gd name="connsiteX96" fmla="*/ 4002267 w 12192000"/>
              <a:gd name="connsiteY96" fmla="*/ 1852352 h 2237474"/>
              <a:gd name="connsiteX97" fmla="*/ 3931396 w 12192000"/>
              <a:gd name="connsiteY97" fmla="*/ 1858915 h 2237474"/>
              <a:gd name="connsiteX98" fmla="*/ 3812162 w 12192000"/>
              <a:gd name="connsiteY98" fmla="*/ 1875501 h 2237474"/>
              <a:gd name="connsiteX99" fmla="*/ 3758105 w 12192000"/>
              <a:gd name="connsiteY99" fmla="*/ 1871856 h 2237474"/>
              <a:gd name="connsiteX100" fmla="*/ 3715896 w 12192000"/>
              <a:gd name="connsiteY100" fmla="*/ 1881552 h 2237474"/>
              <a:gd name="connsiteX101" fmla="*/ 3567259 w 12192000"/>
              <a:gd name="connsiteY101" fmla="*/ 1893482 h 2237474"/>
              <a:gd name="connsiteX102" fmla="*/ 3405770 w 12192000"/>
              <a:gd name="connsiteY102" fmla="*/ 1904591 h 2237474"/>
              <a:gd name="connsiteX103" fmla="*/ 3280097 w 12192000"/>
              <a:gd name="connsiteY103" fmla="*/ 1919610 h 2237474"/>
              <a:gd name="connsiteX104" fmla="*/ 3009910 w 12192000"/>
              <a:gd name="connsiteY104" fmla="*/ 1957866 h 2237474"/>
              <a:gd name="connsiteX105" fmla="*/ 2995934 w 12192000"/>
              <a:gd name="connsiteY105" fmla="*/ 1967085 h 2237474"/>
              <a:gd name="connsiteX106" fmla="*/ 2942858 w 12192000"/>
              <a:gd name="connsiteY106" fmla="*/ 1981367 h 2237474"/>
              <a:gd name="connsiteX107" fmla="*/ 2875436 w 12192000"/>
              <a:gd name="connsiteY107" fmla="*/ 1996977 h 2237474"/>
              <a:gd name="connsiteX108" fmla="*/ 2874892 w 12192000"/>
              <a:gd name="connsiteY108" fmla="*/ 1996085 h 2237474"/>
              <a:gd name="connsiteX109" fmla="*/ 2843662 w 12192000"/>
              <a:gd name="connsiteY109" fmla="*/ 1992498 h 2237474"/>
              <a:gd name="connsiteX110" fmla="*/ 2718916 w 12192000"/>
              <a:gd name="connsiteY110" fmla="*/ 1990867 h 2237474"/>
              <a:gd name="connsiteX111" fmla="*/ 2713522 w 12192000"/>
              <a:gd name="connsiteY111" fmla="*/ 1990173 h 2237474"/>
              <a:gd name="connsiteX112" fmla="*/ 2476147 w 12192000"/>
              <a:gd name="connsiteY112" fmla="*/ 1998305 h 2237474"/>
              <a:gd name="connsiteX113" fmla="*/ 2373568 w 12192000"/>
              <a:gd name="connsiteY113" fmla="*/ 2003219 h 2237474"/>
              <a:gd name="connsiteX114" fmla="*/ 2287219 w 12192000"/>
              <a:gd name="connsiteY114" fmla="*/ 1998750 h 2237474"/>
              <a:gd name="connsiteX115" fmla="*/ 2243069 w 12192000"/>
              <a:gd name="connsiteY115" fmla="*/ 2005321 h 2237474"/>
              <a:gd name="connsiteX116" fmla="*/ 2164831 w 12192000"/>
              <a:gd name="connsiteY116" fmla="*/ 2010143 h 2237474"/>
              <a:gd name="connsiteX117" fmla="*/ 2085228 w 12192000"/>
              <a:gd name="connsiteY117" fmla="*/ 2046431 h 2237474"/>
              <a:gd name="connsiteX118" fmla="*/ 2058061 w 12192000"/>
              <a:gd name="connsiteY118" fmla="*/ 2047942 h 2237474"/>
              <a:gd name="connsiteX119" fmla="*/ 2042244 w 12192000"/>
              <a:gd name="connsiteY119" fmla="*/ 2055560 h 2237474"/>
              <a:gd name="connsiteX120" fmla="*/ 1877728 w 12192000"/>
              <a:gd name="connsiteY120" fmla="*/ 2101004 h 2237474"/>
              <a:gd name="connsiteX121" fmla="*/ 1759056 w 12192000"/>
              <a:gd name="connsiteY121" fmla="*/ 2125608 h 2237474"/>
              <a:gd name="connsiteX122" fmla="*/ 1637948 w 12192000"/>
              <a:gd name="connsiteY122" fmla="*/ 2172597 h 2237474"/>
              <a:gd name="connsiteX123" fmla="*/ 1434549 w 12192000"/>
              <a:gd name="connsiteY123" fmla="*/ 2234522 h 2237474"/>
              <a:gd name="connsiteX124" fmla="*/ 1398481 w 12192000"/>
              <a:gd name="connsiteY124" fmla="*/ 2237074 h 2237474"/>
              <a:gd name="connsiteX125" fmla="*/ 1398407 w 12192000"/>
              <a:gd name="connsiteY125" fmla="*/ 2237095 h 2237474"/>
              <a:gd name="connsiteX126" fmla="*/ 1370962 w 12192000"/>
              <a:gd name="connsiteY126" fmla="*/ 2237474 h 2237474"/>
              <a:gd name="connsiteX127" fmla="*/ 1356367 w 12192000"/>
              <a:gd name="connsiteY127" fmla="*/ 2235089 h 2237474"/>
              <a:gd name="connsiteX128" fmla="*/ 1279765 w 12192000"/>
              <a:gd name="connsiteY128" fmla="*/ 2229639 h 2237474"/>
              <a:gd name="connsiteX129" fmla="*/ 1195347 w 12192000"/>
              <a:gd name="connsiteY129" fmla="*/ 2212354 h 2237474"/>
              <a:gd name="connsiteX130" fmla="*/ 970251 w 12192000"/>
              <a:gd name="connsiteY130" fmla="*/ 2221029 h 2237474"/>
              <a:gd name="connsiteX131" fmla="*/ 812914 w 12192000"/>
              <a:gd name="connsiteY131" fmla="*/ 2210095 h 2237474"/>
              <a:gd name="connsiteX132" fmla="*/ 776382 w 12192000"/>
              <a:gd name="connsiteY132" fmla="*/ 2204512 h 2237474"/>
              <a:gd name="connsiteX133" fmla="*/ 597225 w 12192000"/>
              <a:gd name="connsiteY133" fmla="*/ 2180999 h 2237474"/>
              <a:gd name="connsiteX134" fmla="*/ 520671 w 12192000"/>
              <a:gd name="connsiteY134" fmla="*/ 2180980 h 2237474"/>
              <a:gd name="connsiteX135" fmla="*/ 515024 w 12192000"/>
              <a:gd name="connsiteY135" fmla="*/ 2179258 h 2237474"/>
              <a:gd name="connsiteX136" fmla="*/ 413835 w 12192000"/>
              <a:gd name="connsiteY136" fmla="*/ 2156783 h 2237474"/>
              <a:gd name="connsiteX137" fmla="*/ 376513 w 12192000"/>
              <a:gd name="connsiteY137" fmla="*/ 2154014 h 2237474"/>
              <a:gd name="connsiteX138" fmla="*/ 273386 w 12192000"/>
              <a:gd name="connsiteY138" fmla="*/ 2142551 h 2237474"/>
              <a:gd name="connsiteX139" fmla="*/ 169207 w 12192000"/>
              <a:gd name="connsiteY139" fmla="*/ 2128100 h 2237474"/>
              <a:gd name="connsiteX140" fmla="*/ 77641 w 12192000"/>
              <a:gd name="connsiteY140" fmla="*/ 2126835 h 2237474"/>
              <a:gd name="connsiteX141" fmla="*/ 37645 w 12192000"/>
              <a:gd name="connsiteY141" fmla="*/ 2115401 h 2237474"/>
              <a:gd name="connsiteX142" fmla="*/ 4572 w 12192000"/>
              <a:gd name="connsiteY142" fmla="*/ 2111091 h 2237474"/>
              <a:gd name="connsiteX143" fmla="*/ 0 w 12192000"/>
              <a:gd name="connsiteY143" fmla="*/ 2110468 h 2237474"/>
              <a:gd name="connsiteX144" fmla="*/ 0 w 12192000"/>
              <a:gd name="connsiteY14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28195 w 12192000"/>
              <a:gd name="connsiteY25" fmla="*/ 986225 h 2237474"/>
              <a:gd name="connsiteX26" fmla="*/ 9410017 w 12192000"/>
              <a:gd name="connsiteY26" fmla="*/ 993931 h 2237474"/>
              <a:gd name="connsiteX27" fmla="*/ 9392919 w 12192000"/>
              <a:gd name="connsiteY27" fmla="*/ 994656 h 2237474"/>
              <a:gd name="connsiteX28" fmla="*/ 9268019 w 12192000"/>
              <a:gd name="connsiteY28" fmla="*/ 1007442 h 2237474"/>
              <a:gd name="connsiteX29" fmla="*/ 9234662 w 12192000"/>
              <a:gd name="connsiteY29" fmla="*/ 1023056 h 2237474"/>
              <a:gd name="connsiteX30" fmla="*/ 9181033 w 12192000"/>
              <a:gd name="connsiteY30" fmla="*/ 1037921 h 2237474"/>
              <a:gd name="connsiteX31" fmla="*/ 9155969 w 12192000"/>
              <a:gd name="connsiteY31" fmla="*/ 1046804 h 2237474"/>
              <a:gd name="connsiteX32" fmla="*/ 9133985 w 12192000"/>
              <a:gd name="connsiteY32" fmla="*/ 1046450 h 2237474"/>
              <a:gd name="connsiteX33" fmla="*/ 9003462 w 12192000"/>
              <a:gd name="connsiteY33" fmla="*/ 1042406 h 2237474"/>
              <a:gd name="connsiteX34" fmla="*/ 8968445 w 12192000"/>
              <a:gd name="connsiteY34" fmla="*/ 1052169 h 2237474"/>
              <a:gd name="connsiteX35" fmla="*/ 8886001 w 12192000"/>
              <a:gd name="connsiteY35" fmla="*/ 1067468 h 2237474"/>
              <a:gd name="connsiteX36" fmla="*/ 8838610 w 12192000"/>
              <a:gd name="connsiteY36" fmla="*/ 1075091 h 2237474"/>
              <a:gd name="connsiteX37" fmla="*/ 8750383 w 12192000"/>
              <a:gd name="connsiteY37" fmla="*/ 1097387 h 2237474"/>
              <a:gd name="connsiteX38" fmla="*/ 8665605 w 12192000"/>
              <a:gd name="connsiteY38" fmla="*/ 1110791 h 2237474"/>
              <a:gd name="connsiteX39" fmla="*/ 8584946 w 12192000"/>
              <a:gd name="connsiteY39" fmla="*/ 1135226 h 2237474"/>
              <a:gd name="connsiteX40" fmla="*/ 8419755 w 12192000"/>
              <a:gd name="connsiteY40" fmla="*/ 1216260 h 2237474"/>
              <a:gd name="connsiteX41" fmla="*/ 8411626 w 12192000"/>
              <a:gd name="connsiteY41" fmla="*/ 1214397 h 2237474"/>
              <a:gd name="connsiteX42" fmla="*/ 8363469 w 12192000"/>
              <a:gd name="connsiteY42" fmla="*/ 1246658 h 2237474"/>
              <a:gd name="connsiteX43" fmla="*/ 8275497 w 12192000"/>
              <a:gd name="connsiteY43" fmla="*/ 1264396 h 2237474"/>
              <a:gd name="connsiteX44" fmla="*/ 8074238 w 12192000"/>
              <a:gd name="connsiteY44" fmla="*/ 1301895 h 2237474"/>
              <a:gd name="connsiteX45" fmla="*/ 7942099 w 12192000"/>
              <a:gd name="connsiteY45" fmla="*/ 1336332 h 2237474"/>
              <a:gd name="connsiteX46" fmla="*/ 7902328 w 12192000"/>
              <a:gd name="connsiteY46" fmla="*/ 1345865 h 2237474"/>
              <a:gd name="connsiteX47" fmla="*/ 7840612 w 12192000"/>
              <a:gd name="connsiteY47" fmla="*/ 1369373 h 2237474"/>
              <a:gd name="connsiteX48" fmla="*/ 7786819 w 12192000"/>
              <a:gd name="connsiteY48" fmla="*/ 1378970 h 2237474"/>
              <a:gd name="connsiteX49" fmla="*/ 7548172 w 12192000"/>
              <a:gd name="connsiteY49" fmla="*/ 1417460 h 2237474"/>
              <a:gd name="connsiteX50" fmla="*/ 7483437 w 12192000"/>
              <a:gd name="connsiteY50" fmla="*/ 1478152 h 2237474"/>
              <a:gd name="connsiteX51" fmla="*/ 7377870 w 12192000"/>
              <a:gd name="connsiteY51" fmla="*/ 1523319 h 2237474"/>
              <a:gd name="connsiteX52" fmla="*/ 7230737 w 12192000"/>
              <a:gd name="connsiteY52" fmla="*/ 1562633 h 2237474"/>
              <a:gd name="connsiteX53" fmla="*/ 7224458 w 12192000"/>
              <a:gd name="connsiteY53" fmla="*/ 1573008 h 2237474"/>
              <a:gd name="connsiteX54" fmla="*/ 7183121 w 12192000"/>
              <a:gd name="connsiteY54" fmla="*/ 1595162 h 2237474"/>
              <a:gd name="connsiteX55" fmla="*/ 7164601 w 12192000"/>
              <a:gd name="connsiteY55" fmla="*/ 1606490 h 2237474"/>
              <a:gd name="connsiteX56" fmla="*/ 6900177 w 12192000"/>
              <a:gd name="connsiteY56" fmla="*/ 1636016 h 2237474"/>
              <a:gd name="connsiteX57" fmla="*/ 6795372 w 12192000"/>
              <a:gd name="connsiteY57" fmla="*/ 1644845 h 2237474"/>
              <a:gd name="connsiteX58" fmla="*/ 6692251 w 12192000"/>
              <a:gd name="connsiteY58" fmla="*/ 1656357 h 2237474"/>
              <a:gd name="connsiteX59" fmla="*/ 6655235 w 12192000"/>
              <a:gd name="connsiteY59" fmla="*/ 1661869 h 2237474"/>
              <a:gd name="connsiteX60" fmla="*/ 6554894 w 12192000"/>
              <a:gd name="connsiteY60" fmla="*/ 1664428 h 2237474"/>
              <a:gd name="connsiteX61" fmla="*/ 6516595 w 12192000"/>
              <a:gd name="connsiteY61" fmla="*/ 1667475 h 2237474"/>
              <a:gd name="connsiteX62" fmla="*/ 6508541 w 12192000"/>
              <a:gd name="connsiteY62" fmla="*/ 1668757 h 2237474"/>
              <a:gd name="connsiteX63" fmla="*/ 6471012 w 12192000"/>
              <a:gd name="connsiteY63" fmla="*/ 1678604 h 2237474"/>
              <a:gd name="connsiteX64" fmla="*/ 6364035 w 12192000"/>
              <a:gd name="connsiteY64" fmla="*/ 1667683 h 2237474"/>
              <a:gd name="connsiteX65" fmla="*/ 6280959 w 12192000"/>
              <a:gd name="connsiteY65" fmla="*/ 1689329 h 2237474"/>
              <a:gd name="connsiteX66" fmla="*/ 6243319 w 12192000"/>
              <a:gd name="connsiteY66" fmla="*/ 1695560 h 2237474"/>
              <a:gd name="connsiteX67" fmla="*/ 6098321 w 12192000"/>
              <a:gd name="connsiteY67" fmla="*/ 1721646 h 2237474"/>
              <a:gd name="connsiteX68" fmla="*/ 5880652 w 12192000"/>
              <a:gd name="connsiteY68" fmla="*/ 1779643 h 2237474"/>
              <a:gd name="connsiteX69" fmla="*/ 5785959 w 12192000"/>
              <a:gd name="connsiteY69" fmla="*/ 1775307 h 2237474"/>
              <a:gd name="connsiteX70" fmla="*/ 5643534 w 12192000"/>
              <a:gd name="connsiteY70" fmla="*/ 1802919 h 2237474"/>
              <a:gd name="connsiteX71" fmla="*/ 5518799 w 12192000"/>
              <a:gd name="connsiteY71" fmla="*/ 1818312 h 2237474"/>
              <a:gd name="connsiteX72" fmla="*/ 5505014 w 12192000"/>
              <a:gd name="connsiteY72" fmla="*/ 1819259 h 2237474"/>
              <a:gd name="connsiteX73" fmla="*/ 5453307 w 12192000"/>
              <a:gd name="connsiteY73" fmla="*/ 1815450 h 2237474"/>
              <a:gd name="connsiteX74" fmla="*/ 5221533 w 12192000"/>
              <a:gd name="connsiteY74" fmla="*/ 1846950 h 2237474"/>
              <a:gd name="connsiteX75" fmla="*/ 5149802 w 12192000"/>
              <a:gd name="connsiteY75" fmla="*/ 1844846 h 2237474"/>
              <a:gd name="connsiteX76" fmla="*/ 5114927 w 12192000"/>
              <a:gd name="connsiteY76" fmla="*/ 1847827 h 2237474"/>
              <a:gd name="connsiteX77" fmla="*/ 5108970 w 12192000"/>
              <a:gd name="connsiteY77" fmla="*/ 1847935 h 2237474"/>
              <a:gd name="connsiteX78" fmla="*/ 5067961 w 12192000"/>
              <a:gd name="connsiteY78" fmla="*/ 1845917 h 2237474"/>
              <a:gd name="connsiteX79" fmla="*/ 5007075 w 12192000"/>
              <a:gd name="connsiteY79" fmla="*/ 1838626 h 2237474"/>
              <a:gd name="connsiteX80" fmla="*/ 4944087 w 12192000"/>
              <a:gd name="connsiteY80" fmla="*/ 1823332 h 2237474"/>
              <a:gd name="connsiteX81" fmla="*/ 4907662 w 12192000"/>
              <a:gd name="connsiteY81" fmla="*/ 1816900 h 2237474"/>
              <a:gd name="connsiteX82" fmla="*/ 4882386 w 12192000"/>
              <a:gd name="connsiteY82" fmla="*/ 1809844 h 2237474"/>
              <a:gd name="connsiteX83" fmla="*/ 4811440 w 12192000"/>
              <a:gd name="connsiteY83" fmla="*/ 1804655 h 2237474"/>
              <a:gd name="connsiteX84" fmla="*/ 4691075 w 12192000"/>
              <a:gd name="connsiteY84" fmla="*/ 1801389 h 2237474"/>
              <a:gd name="connsiteX85" fmla="*/ 4640313 w 12192000"/>
              <a:gd name="connsiteY85" fmla="*/ 1784307 h 2237474"/>
              <a:gd name="connsiteX86" fmla="*/ 4536503 w 12192000"/>
              <a:gd name="connsiteY86" fmla="*/ 1785334 h 2237474"/>
              <a:gd name="connsiteX87" fmla="*/ 4513724 w 12192000"/>
              <a:gd name="connsiteY87" fmla="*/ 1791996 h 2237474"/>
              <a:gd name="connsiteX88" fmla="*/ 4459810 w 12192000"/>
              <a:gd name="connsiteY88" fmla="*/ 1797886 h 2237474"/>
              <a:gd name="connsiteX89" fmla="*/ 4379064 w 12192000"/>
              <a:gd name="connsiteY89" fmla="*/ 1817177 h 2237474"/>
              <a:gd name="connsiteX90" fmla="*/ 4290981 w 12192000"/>
              <a:gd name="connsiteY90" fmla="*/ 1839677 h 2237474"/>
              <a:gd name="connsiteX91" fmla="*/ 4238372 w 12192000"/>
              <a:gd name="connsiteY91" fmla="*/ 1851480 h 2237474"/>
              <a:gd name="connsiteX92" fmla="*/ 4232517 w 12192000"/>
              <a:gd name="connsiteY92" fmla="*/ 1852567 h 2237474"/>
              <a:gd name="connsiteX93" fmla="*/ 4191732 w 12192000"/>
              <a:gd name="connsiteY93" fmla="*/ 1857328 h 2237474"/>
              <a:gd name="connsiteX94" fmla="*/ 4065532 w 12192000"/>
              <a:gd name="connsiteY94" fmla="*/ 1855477 h 2237474"/>
              <a:gd name="connsiteX95" fmla="*/ 4028460 w 12192000"/>
              <a:gd name="connsiteY95" fmla="*/ 1855137 h 2237474"/>
              <a:gd name="connsiteX96" fmla="*/ 4002267 w 12192000"/>
              <a:gd name="connsiteY96" fmla="*/ 1852352 h 2237474"/>
              <a:gd name="connsiteX97" fmla="*/ 3931396 w 12192000"/>
              <a:gd name="connsiteY97" fmla="*/ 1858915 h 2237474"/>
              <a:gd name="connsiteX98" fmla="*/ 3812162 w 12192000"/>
              <a:gd name="connsiteY98" fmla="*/ 1875501 h 2237474"/>
              <a:gd name="connsiteX99" fmla="*/ 3758105 w 12192000"/>
              <a:gd name="connsiteY99" fmla="*/ 1871856 h 2237474"/>
              <a:gd name="connsiteX100" fmla="*/ 3715896 w 12192000"/>
              <a:gd name="connsiteY100" fmla="*/ 1881552 h 2237474"/>
              <a:gd name="connsiteX101" fmla="*/ 3567259 w 12192000"/>
              <a:gd name="connsiteY101" fmla="*/ 1893482 h 2237474"/>
              <a:gd name="connsiteX102" fmla="*/ 3405770 w 12192000"/>
              <a:gd name="connsiteY102" fmla="*/ 1904591 h 2237474"/>
              <a:gd name="connsiteX103" fmla="*/ 3280097 w 12192000"/>
              <a:gd name="connsiteY103" fmla="*/ 1919610 h 2237474"/>
              <a:gd name="connsiteX104" fmla="*/ 3009910 w 12192000"/>
              <a:gd name="connsiteY104" fmla="*/ 1957866 h 2237474"/>
              <a:gd name="connsiteX105" fmla="*/ 2995934 w 12192000"/>
              <a:gd name="connsiteY105" fmla="*/ 1967085 h 2237474"/>
              <a:gd name="connsiteX106" fmla="*/ 2942858 w 12192000"/>
              <a:gd name="connsiteY106" fmla="*/ 1981367 h 2237474"/>
              <a:gd name="connsiteX107" fmla="*/ 2875436 w 12192000"/>
              <a:gd name="connsiteY107" fmla="*/ 1996977 h 2237474"/>
              <a:gd name="connsiteX108" fmla="*/ 2874892 w 12192000"/>
              <a:gd name="connsiteY108" fmla="*/ 1996085 h 2237474"/>
              <a:gd name="connsiteX109" fmla="*/ 2843662 w 12192000"/>
              <a:gd name="connsiteY109" fmla="*/ 1992498 h 2237474"/>
              <a:gd name="connsiteX110" fmla="*/ 2718916 w 12192000"/>
              <a:gd name="connsiteY110" fmla="*/ 1990867 h 2237474"/>
              <a:gd name="connsiteX111" fmla="*/ 2713522 w 12192000"/>
              <a:gd name="connsiteY111" fmla="*/ 1990173 h 2237474"/>
              <a:gd name="connsiteX112" fmla="*/ 2476147 w 12192000"/>
              <a:gd name="connsiteY112" fmla="*/ 1998305 h 2237474"/>
              <a:gd name="connsiteX113" fmla="*/ 2373568 w 12192000"/>
              <a:gd name="connsiteY113" fmla="*/ 2003219 h 2237474"/>
              <a:gd name="connsiteX114" fmla="*/ 2287219 w 12192000"/>
              <a:gd name="connsiteY114" fmla="*/ 1998750 h 2237474"/>
              <a:gd name="connsiteX115" fmla="*/ 2243069 w 12192000"/>
              <a:gd name="connsiteY115" fmla="*/ 2005321 h 2237474"/>
              <a:gd name="connsiteX116" fmla="*/ 2164831 w 12192000"/>
              <a:gd name="connsiteY116" fmla="*/ 2010143 h 2237474"/>
              <a:gd name="connsiteX117" fmla="*/ 2085228 w 12192000"/>
              <a:gd name="connsiteY117" fmla="*/ 2046431 h 2237474"/>
              <a:gd name="connsiteX118" fmla="*/ 2058061 w 12192000"/>
              <a:gd name="connsiteY118" fmla="*/ 2047942 h 2237474"/>
              <a:gd name="connsiteX119" fmla="*/ 2042244 w 12192000"/>
              <a:gd name="connsiteY119" fmla="*/ 2055560 h 2237474"/>
              <a:gd name="connsiteX120" fmla="*/ 1877728 w 12192000"/>
              <a:gd name="connsiteY120" fmla="*/ 2101004 h 2237474"/>
              <a:gd name="connsiteX121" fmla="*/ 1759056 w 12192000"/>
              <a:gd name="connsiteY121" fmla="*/ 2125608 h 2237474"/>
              <a:gd name="connsiteX122" fmla="*/ 1637948 w 12192000"/>
              <a:gd name="connsiteY122" fmla="*/ 2172597 h 2237474"/>
              <a:gd name="connsiteX123" fmla="*/ 1434549 w 12192000"/>
              <a:gd name="connsiteY123" fmla="*/ 2234522 h 2237474"/>
              <a:gd name="connsiteX124" fmla="*/ 1398481 w 12192000"/>
              <a:gd name="connsiteY124" fmla="*/ 2237074 h 2237474"/>
              <a:gd name="connsiteX125" fmla="*/ 1398407 w 12192000"/>
              <a:gd name="connsiteY125" fmla="*/ 2237095 h 2237474"/>
              <a:gd name="connsiteX126" fmla="*/ 1370962 w 12192000"/>
              <a:gd name="connsiteY126" fmla="*/ 2237474 h 2237474"/>
              <a:gd name="connsiteX127" fmla="*/ 1356367 w 12192000"/>
              <a:gd name="connsiteY127" fmla="*/ 2235089 h 2237474"/>
              <a:gd name="connsiteX128" fmla="*/ 1279765 w 12192000"/>
              <a:gd name="connsiteY128" fmla="*/ 2229639 h 2237474"/>
              <a:gd name="connsiteX129" fmla="*/ 1195347 w 12192000"/>
              <a:gd name="connsiteY129" fmla="*/ 2212354 h 2237474"/>
              <a:gd name="connsiteX130" fmla="*/ 970251 w 12192000"/>
              <a:gd name="connsiteY130" fmla="*/ 2221029 h 2237474"/>
              <a:gd name="connsiteX131" fmla="*/ 812914 w 12192000"/>
              <a:gd name="connsiteY131" fmla="*/ 2210095 h 2237474"/>
              <a:gd name="connsiteX132" fmla="*/ 776382 w 12192000"/>
              <a:gd name="connsiteY132" fmla="*/ 2204512 h 2237474"/>
              <a:gd name="connsiteX133" fmla="*/ 597225 w 12192000"/>
              <a:gd name="connsiteY133" fmla="*/ 2180999 h 2237474"/>
              <a:gd name="connsiteX134" fmla="*/ 520671 w 12192000"/>
              <a:gd name="connsiteY134" fmla="*/ 2180980 h 2237474"/>
              <a:gd name="connsiteX135" fmla="*/ 515024 w 12192000"/>
              <a:gd name="connsiteY135" fmla="*/ 2179258 h 2237474"/>
              <a:gd name="connsiteX136" fmla="*/ 413835 w 12192000"/>
              <a:gd name="connsiteY136" fmla="*/ 2156783 h 2237474"/>
              <a:gd name="connsiteX137" fmla="*/ 376513 w 12192000"/>
              <a:gd name="connsiteY137" fmla="*/ 2154014 h 2237474"/>
              <a:gd name="connsiteX138" fmla="*/ 273386 w 12192000"/>
              <a:gd name="connsiteY138" fmla="*/ 2142551 h 2237474"/>
              <a:gd name="connsiteX139" fmla="*/ 169207 w 12192000"/>
              <a:gd name="connsiteY139" fmla="*/ 2128100 h 2237474"/>
              <a:gd name="connsiteX140" fmla="*/ 77641 w 12192000"/>
              <a:gd name="connsiteY140" fmla="*/ 2126835 h 2237474"/>
              <a:gd name="connsiteX141" fmla="*/ 37645 w 12192000"/>
              <a:gd name="connsiteY141" fmla="*/ 2115401 h 2237474"/>
              <a:gd name="connsiteX142" fmla="*/ 4572 w 12192000"/>
              <a:gd name="connsiteY142" fmla="*/ 2111091 h 2237474"/>
              <a:gd name="connsiteX143" fmla="*/ 0 w 12192000"/>
              <a:gd name="connsiteY143" fmla="*/ 2110468 h 2237474"/>
              <a:gd name="connsiteX144" fmla="*/ 0 w 12192000"/>
              <a:gd name="connsiteY144"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10017 w 12192000"/>
              <a:gd name="connsiteY25" fmla="*/ 993931 h 2237474"/>
              <a:gd name="connsiteX26" fmla="*/ 9392919 w 12192000"/>
              <a:gd name="connsiteY26" fmla="*/ 994656 h 2237474"/>
              <a:gd name="connsiteX27" fmla="*/ 9268019 w 12192000"/>
              <a:gd name="connsiteY27" fmla="*/ 1007442 h 2237474"/>
              <a:gd name="connsiteX28" fmla="*/ 9234662 w 12192000"/>
              <a:gd name="connsiteY28" fmla="*/ 1023056 h 2237474"/>
              <a:gd name="connsiteX29" fmla="*/ 9181033 w 12192000"/>
              <a:gd name="connsiteY29" fmla="*/ 1037921 h 2237474"/>
              <a:gd name="connsiteX30" fmla="*/ 9155969 w 12192000"/>
              <a:gd name="connsiteY30" fmla="*/ 1046804 h 2237474"/>
              <a:gd name="connsiteX31" fmla="*/ 9133985 w 12192000"/>
              <a:gd name="connsiteY31" fmla="*/ 1046450 h 2237474"/>
              <a:gd name="connsiteX32" fmla="*/ 9003462 w 12192000"/>
              <a:gd name="connsiteY32" fmla="*/ 1042406 h 2237474"/>
              <a:gd name="connsiteX33" fmla="*/ 8968445 w 12192000"/>
              <a:gd name="connsiteY33" fmla="*/ 1052169 h 2237474"/>
              <a:gd name="connsiteX34" fmla="*/ 8886001 w 12192000"/>
              <a:gd name="connsiteY34" fmla="*/ 1067468 h 2237474"/>
              <a:gd name="connsiteX35" fmla="*/ 8838610 w 12192000"/>
              <a:gd name="connsiteY35" fmla="*/ 1075091 h 2237474"/>
              <a:gd name="connsiteX36" fmla="*/ 8750383 w 12192000"/>
              <a:gd name="connsiteY36" fmla="*/ 1097387 h 2237474"/>
              <a:gd name="connsiteX37" fmla="*/ 8665605 w 12192000"/>
              <a:gd name="connsiteY37" fmla="*/ 1110791 h 2237474"/>
              <a:gd name="connsiteX38" fmla="*/ 8584946 w 12192000"/>
              <a:gd name="connsiteY38" fmla="*/ 1135226 h 2237474"/>
              <a:gd name="connsiteX39" fmla="*/ 8419755 w 12192000"/>
              <a:gd name="connsiteY39" fmla="*/ 1216260 h 2237474"/>
              <a:gd name="connsiteX40" fmla="*/ 8411626 w 12192000"/>
              <a:gd name="connsiteY40" fmla="*/ 1214397 h 2237474"/>
              <a:gd name="connsiteX41" fmla="*/ 8363469 w 12192000"/>
              <a:gd name="connsiteY41" fmla="*/ 1246658 h 2237474"/>
              <a:gd name="connsiteX42" fmla="*/ 8275497 w 12192000"/>
              <a:gd name="connsiteY42" fmla="*/ 1264396 h 2237474"/>
              <a:gd name="connsiteX43" fmla="*/ 8074238 w 12192000"/>
              <a:gd name="connsiteY43" fmla="*/ 1301895 h 2237474"/>
              <a:gd name="connsiteX44" fmla="*/ 7942099 w 12192000"/>
              <a:gd name="connsiteY44" fmla="*/ 1336332 h 2237474"/>
              <a:gd name="connsiteX45" fmla="*/ 7902328 w 12192000"/>
              <a:gd name="connsiteY45" fmla="*/ 1345865 h 2237474"/>
              <a:gd name="connsiteX46" fmla="*/ 7840612 w 12192000"/>
              <a:gd name="connsiteY46" fmla="*/ 1369373 h 2237474"/>
              <a:gd name="connsiteX47" fmla="*/ 7786819 w 12192000"/>
              <a:gd name="connsiteY47" fmla="*/ 1378970 h 2237474"/>
              <a:gd name="connsiteX48" fmla="*/ 7548172 w 12192000"/>
              <a:gd name="connsiteY48" fmla="*/ 1417460 h 2237474"/>
              <a:gd name="connsiteX49" fmla="*/ 7483437 w 12192000"/>
              <a:gd name="connsiteY49" fmla="*/ 1478152 h 2237474"/>
              <a:gd name="connsiteX50" fmla="*/ 7377870 w 12192000"/>
              <a:gd name="connsiteY50" fmla="*/ 1523319 h 2237474"/>
              <a:gd name="connsiteX51" fmla="*/ 7230737 w 12192000"/>
              <a:gd name="connsiteY51" fmla="*/ 1562633 h 2237474"/>
              <a:gd name="connsiteX52" fmla="*/ 7224458 w 12192000"/>
              <a:gd name="connsiteY52" fmla="*/ 1573008 h 2237474"/>
              <a:gd name="connsiteX53" fmla="*/ 7183121 w 12192000"/>
              <a:gd name="connsiteY53" fmla="*/ 1595162 h 2237474"/>
              <a:gd name="connsiteX54" fmla="*/ 7164601 w 12192000"/>
              <a:gd name="connsiteY54" fmla="*/ 1606490 h 2237474"/>
              <a:gd name="connsiteX55" fmla="*/ 6900177 w 12192000"/>
              <a:gd name="connsiteY55" fmla="*/ 1636016 h 2237474"/>
              <a:gd name="connsiteX56" fmla="*/ 6795372 w 12192000"/>
              <a:gd name="connsiteY56" fmla="*/ 1644845 h 2237474"/>
              <a:gd name="connsiteX57" fmla="*/ 6692251 w 12192000"/>
              <a:gd name="connsiteY57" fmla="*/ 1656357 h 2237474"/>
              <a:gd name="connsiteX58" fmla="*/ 6655235 w 12192000"/>
              <a:gd name="connsiteY58" fmla="*/ 1661869 h 2237474"/>
              <a:gd name="connsiteX59" fmla="*/ 6554894 w 12192000"/>
              <a:gd name="connsiteY59" fmla="*/ 1664428 h 2237474"/>
              <a:gd name="connsiteX60" fmla="*/ 6516595 w 12192000"/>
              <a:gd name="connsiteY60" fmla="*/ 1667475 h 2237474"/>
              <a:gd name="connsiteX61" fmla="*/ 6508541 w 12192000"/>
              <a:gd name="connsiteY61" fmla="*/ 1668757 h 2237474"/>
              <a:gd name="connsiteX62" fmla="*/ 6471012 w 12192000"/>
              <a:gd name="connsiteY62" fmla="*/ 1678604 h 2237474"/>
              <a:gd name="connsiteX63" fmla="*/ 6364035 w 12192000"/>
              <a:gd name="connsiteY63" fmla="*/ 1667683 h 2237474"/>
              <a:gd name="connsiteX64" fmla="*/ 6280959 w 12192000"/>
              <a:gd name="connsiteY64" fmla="*/ 1689329 h 2237474"/>
              <a:gd name="connsiteX65" fmla="*/ 6243319 w 12192000"/>
              <a:gd name="connsiteY65" fmla="*/ 1695560 h 2237474"/>
              <a:gd name="connsiteX66" fmla="*/ 6098321 w 12192000"/>
              <a:gd name="connsiteY66" fmla="*/ 1721646 h 2237474"/>
              <a:gd name="connsiteX67" fmla="*/ 5880652 w 12192000"/>
              <a:gd name="connsiteY67" fmla="*/ 1779643 h 2237474"/>
              <a:gd name="connsiteX68" fmla="*/ 5785959 w 12192000"/>
              <a:gd name="connsiteY68" fmla="*/ 1775307 h 2237474"/>
              <a:gd name="connsiteX69" fmla="*/ 5643534 w 12192000"/>
              <a:gd name="connsiteY69" fmla="*/ 1802919 h 2237474"/>
              <a:gd name="connsiteX70" fmla="*/ 5518799 w 12192000"/>
              <a:gd name="connsiteY70" fmla="*/ 1818312 h 2237474"/>
              <a:gd name="connsiteX71" fmla="*/ 5505014 w 12192000"/>
              <a:gd name="connsiteY71" fmla="*/ 1819259 h 2237474"/>
              <a:gd name="connsiteX72" fmla="*/ 5453307 w 12192000"/>
              <a:gd name="connsiteY72" fmla="*/ 1815450 h 2237474"/>
              <a:gd name="connsiteX73" fmla="*/ 5221533 w 12192000"/>
              <a:gd name="connsiteY73" fmla="*/ 1846950 h 2237474"/>
              <a:gd name="connsiteX74" fmla="*/ 5149802 w 12192000"/>
              <a:gd name="connsiteY74" fmla="*/ 1844846 h 2237474"/>
              <a:gd name="connsiteX75" fmla="*/ 5114927 w 12192000"/>
              <a:gd name="connsiteY75" fmla="*/ 1847827 h 2237474"/>
              <a:gd name="connsiteX76" fmla="*/ 5108970 w 12192000"/>
              <a:gd name="connsiteY76" fmla="*/ 1847935 h 2237474"/>
              <a:gd name="connsiteX77" fmla="*/ 5067961 w 12192000"/>
              <a:gd name="connsiteY77" fmla="*/ 1845917 h 2237474"/>
              <a:gd name="connsiteX78" fmla="*/ 5007075 w 12192000"/>
              <a:gd name="connsiteY78" fmla="*/ 1838626 h 2237474"/>
              <a:gd name="connsiteX79" fmla="*/ 4944087 w 12192000"/>
              <a:gd name="connsiteY79" fmla="*/ 1823332 h 2237474"/>
              <a:gd name="connsiteX80" fmla="*/ 4907662 w 12192000"/>
              <a:gd name="connsiteY80" fmla="*/ 1816900 h 2237474"/>
              <a:gd name="connsiteX81" fmla="*/ 4882386 w 12192000"/>
              <a:gd name="connsiteY81" fmla="*/ 1809844 h 2237474"/>
              <a:gd name="connsiteX82" fmla="*/ 4811440 w 12192000"/>
              <a:gd name="connsiteY82" fmla="*/ 1804655 h 2237474"/>
              <a:gd name="connsiteX83" fmla="*/ 4691075 w 12192000"/>
              <a:gd name="connsiteY83" fmla="*/ 1801389 h 2237474"/>
              <a:gd name="connsiteX84" fmla="*/ 4640313 w 12192000"/>
              <a:gd name="connsiteY84" fmla="*/ 1784307 h 2237474"/>
              <a:gd name="connsiteX85" fmla="*/ 4536503 w 12192000"/>
              <a:gd name="connsiteY85" fmla="*/ 1785334 h 2237474"/>
              <a:gd name="connsiteX86" fmla="*/ 4513724 w 12192000"/>
              <a:gd name="connsiteY86" fmla="*/ 1791996 h 2237474"/>
              <a:gd name="connsiteX87" fmla="*/ 4459810 w 12192000"/>
              <a:gd name="connsiteY87" fmla="*/ 1797886 h 2237474"/>
              <a:gd name="connsiteX88" fmla="*/ 4379064 w 12192000"/>
              <a:gd name="connsiteY88" fmla="*/ 1817177 h 2237474"/>
              <a:gd name="connsiteX89" fmla="*/ 4290981 w 12192000"/>
              <a:gd name="connsiteY89" fmla="*/ 1839677 h 2237474"/>
              <a:gd name="connsiteX90" fmla="*/ 4238372 w 12192000"/>
              <a:gd name="connsiteY90" fmla="*/ 1851480 h 2237474"/>
              <a:gd name="connsiteX91" fmla="*/ 4232517 w 12192000"/>
              <a:gd name="connsiteY91" fmla="*/ 1852567 h 2237474"/>
              <a:gd name="connsiteX92" fmla="*/ 4191732 w 12192000"/>
              <a:gd name="connsiteY92" fmla="*/ 1857328 h 2237474"/>
              <a:gd name="connsiteX93" fmla="*/ 4065532 w 12192000"/>
              <a:gd name="connsiteY93" fmla="*/ 1855477 h 2237474"/>
              <a:gd name="connsiteX94" fmla="*/ 4028460 w 12192000"/>
              <a:gd name="connsiteY94" fmla="*/ 1855137 h 2237474"/>
              <a:gd name="connsiteX95" fmla="*/ 4002267 w 12192000"/>
              <a:gd name="connsiteY95" fmla="*/ 1852352 h 2237474"/>
              <a:gd name="connsiteX96" fmla="*/ 3931396 w 12192000"/>
              <a:gd name="connsiteY96" fmla="*/ 1858915 h 2237474"/>
              <a:gd name="connsiteX97" fmla="*/ 3812162 w 12192000"/>
              <a:gd name="connsiteY97" fmla="*/ 1875501 h 2237474"/>
              <a:gd name="connsiteX98" fmla="*/ 3758105 w 12192000"/>
              <a:gd name="connsiteY98" fmla="*/ 1871856 h 2237474"/>
              <a:gd name="connsiteX99" fmla="*/ 3715896 w 12192000"/>
              <a:gd name="connsiteY99" fmla="*/ 1881552 h 2237474"/>
              <a:gd name="connsiteX100" fmla="*/ 3567259 w 12192000"/>
              <a:gd name="connsiteY100" fmla="*/ 1893482 h 2237474"/>
              <a:gd name="connsiteX101" fmla="*/ 3405770 w 12192000"/>
              <a:gd name="connsiteY101" fmla="*/ 1904591 h 2237474"/>
              <a:gd name="connsiteX102" fmla="*/ 3280097 w 12192000"/>
              <a:gd name="connsiteY102" fmla="*/ 1919610 h 2237474"/>
              <a:gd name="connsiteX103" fmla="*/ 3009910 w 12192000"/>
              <a:gd name="connsiteY103" fmla="*/ 1957866 h 2237474"/>
              <a:gd name="connsiteX104" fmla="*/ 2995934 w 12192000"/>
              <a:gd name="connsiteY104" fmla="*/ 1967085 h 2237474"/>
              <a:gd name="connsiteX105" fmla="*/ 2942858 w 12192000"/>
              <a:gd name="connsiteY105" fmla="*/ 1981367 h 2237474"/>
              <a:gd name="connsiteX106" fmla="*/ 2875436 w 12192000"/>
              <a:gd name="connsiteY106" fmla="*/ 1996977 h 2237474"/>
              <a:gd name="connsiteX107" fmla="*/ 2874892 w 12192000"/>
              <a:gd name="connsiteY107" fmla="*/ 1996085 h 2237474"/>
              <a:gd name="connsiteX108" fmla="*/ 2843662 w 12192000"/>
              <a:gd name="connsiteY108" fmla="*/ 1992498 h 2237474"/>
              <a:gd name="connsiteX109" fmla="*/ 2718916 w 12192000"/>
              <a:gd name="connsiteY109" fmla="*/ 1990867 h 2237474"/>
              <a:gd name="connsiteX110" fmla="*/ 2713522 w 12192000"/>
              <a:gd name="connsiteY110" fmla="*/ 1990173 h 2237474"/>
              <a:gd name="connsiteX111" fmla="*/ 2476147 w 12192000"/>
              <a:gd name="connsiteY111" fmla="*/ 1998305 h 2237474"/>
              <a:gd name="connsiteX112" fmla="*/ 2373568 w 12192000"/>
              <a:gd name="connsiteY112" fmla="*/ 2003219 h 2237474"/>
              <a:gd name="connsiteX113" fmla="*/ 2287219 w 12192000"/>
              <a:gd name="connsiteY113" fmla="*/ 1998750 h 2237474"/>
              <a:gd name="connsiteX114" fmla="*/ 2243069 w 12192000"/>
              <a:gd name="connsiteY114" fmla="*/ 2005321 h 2237474"/>
              <a:gd name="connsiteX115" fmla="*/ 2164831 w 12192000"/>
              <a:gd name="connsiteY115" fmla="*/ 2010143 h 2237474"/>
              <a:gd name="connsiteX116" fmla="*/ 2085228 w 12192000"/>
              <a:gd name="connsiteY116" fmla="*/ 2046431 h 2237474"/>
              <a:gd name="connsiteX117" fmla="*/ 2058061 w 12192000"/>
              <a:gd name="connsiteY117" fmla="*/ 2047942 h 2237474"/>
              <a:gd name="connsiteX118" fmla="*/ 2042244 w 12192000"/>
              <a:gd name="connsiteY118" fmla="*/ 2055560 h 2237474"/>
              <a:gd name="connsiteX119" fmla="*/ 1877728 w 12192000"/>
              <a:gd name="connsiteY119" fmla="*/ 2101004 h 2237474"/>
              <a:gd name="connsiteX120" fmla="*/ 1759056 w 12192000"/>
              <a:gd name="connsiteY120" fmla="*/ 2125608 h 2237474"/>
              <a:gd name="connsiteX121" fmla="*/ 1637948 w 12192000"/>
              <a:gd name="connsiteY121" fmla="*/ 2172597 h 2237474"/>
              <a:gd name="connsiteX122" fmla="*/ 1434549 w 12192000"/>
              <a:gd name="connsiteY122" fmla="*/ 2234522 h 2237474"/>
              <a:gd name="connsiteX123" fmla="*/ 1398481 w 12192000"/>
              <a:gd name="connsiteY123" fmla="*/ 2237074 h 2237474"/>
              <a:gd name="connsiteX124" fmla="*/ 1398407 w 12192000"/>
              <a:gd name="connsiteY124" fmla="*/ 2237095 h 2237474"/>
              <a:gd name="connsiteX125" fmla="*/ 1370962 w 12192000"/>
              <a:gd name="connsiteY125" fmla="*/ 2237474 h 2237474"/>
              <a:gd name="connsiteX126" fmla="*/ 1356367 w 12192000"/>
              <a:gd name="connsiteY126" fmla="*/ 2235089 h 2237474"/>
              <a:gd name="connsiteX127" fmla="*/ 1279765 w 12192000"/>
              <a:gd name="connsiteY127" fmla="*/ 2229639 h 2237474"/>
              <a:gd name="connsiteX128" fmla="*/ 1195347 w 12192000"/>
              <a:gd name="connsiteY128" fmla="*/ 2212354 h 2237474"/>
              <a:gd name="connsiteX129" fmla="*/ 970251 w 12192000"/>
              <a:gd name="connsiteY129" fmla="*/ 2221029 h 2237474"/>
              <a:gd name="connsiteX130" fmla="*/ 812914 w 12192000"/>
              <a:gd name="connsiteY130" fmla="*/ 2210095 h 2237474"/>
              <a:gd name="connsiteX131" fmla="*/ 776382 w 12192000"/>
              <a:gd name="connsiteY131" fmla="*/ 2204512 h 2237474"/>
              <a:gd name="connsiteX132" fmla="*/ 597225 w 12192000"/>
              <a:gd name="connsiteY132" fmla="*/ 2180999 h 2237474"/>
              <a:gd name="connsiteX133" fmla="*/ 520671 w 12192000"/>
              <a:gd name="connsiteY133" fmla="*/ 2180980 h 2237474"/>
              <a:gd name="connsiteX134" fmla="*/ 515024 w 12192000"/>
              <a:gd name="connsiteY134" fmla="*/ 2179258 h 2237474"/>
              <a:gd name="connsiteX135" fmla="*/ 413835 w 12192000"/>
              <a:gd name="connsiteY135" fmla="*/ 2156783 h 2237474"/>
              <a:gd name="connsiteX136" fmla="*/ 376513 w 12192000"/>
              <a:gd name="connsiteY136" fmla="*/ 2154014 h 2237474"/>
              <a:gd name="connsiteX137" fmla="*/ 273386 w 12192000"/>
              <a:gd name="connsiteY137" fmla="*/ 2142551 h 2237474"/>
              <a:gd name="connsiteX138" fmla="*/ 169207 w 12192000"/>
              <a:gd name="connsiteY138" fmla="*/ 2128100 h 2237474"/>
              <a:gd name="connsiteX139" fmla="*/ 77641 w 12192000"/>
              <a:gd name="connsiteY139" fmla="*/ 2126835 h 2237474"/>
              <a:gd name="connsiteX140" fmla="*/ 37645 w 12192000"/>
              <a:gd name="connsiteY140" fmla="*/ 2115401 h 2237474"/>
              <a:gd name="connsiteX141" fmla="*/ 4572 w 12192000"/>
              <a:gd name="connsiteY141" fmla="*/ 2111091 h 2237474"/>
              <a:gd name="connsiteX142" fmla="*/ 0 w 12192000"/>
              <a:gd name="connsiteY142" fmla="*/ 2110468 h 2237474"/>
              <a:gd name="connsiteX143" fmla="*/ 0 w 12192000"/>
              <a:gd name="connsiteY14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10017 w 12192000"/>
              <a:gd name="connsiteY25" fmla="*/ 993931 h 2237474"/>
              <a:gd name="connsiteX26" fmla="*/ 9392919 w 12192000"/>
              <a:gd name="connsiteY26" fmla="*/ 994656 h 2237474"/>
              <a:gd name="connsiteX27" fmla="*/ 9268019 w 12192000"/>
              <a:gd name="connsiteY27" fmla="*/ 1007442 h 2237474"/>
              <a:gd name="connsiteX28" fmla="*/ 9234662 w 12192000"/>
              <a:gd name="connsiteY28" fmla="*/ 1023056 h 2237474"/>
              <a:gd name="connsiteX29" fmla="*/ 9181033 w 12192000"/>
              <a:gd name="connsiteY29" fmla="*/ 1037921 h 2237474"/>
              <a:gd name="connsiteX30" fmla="*/ 9155969 w 12192000"/>
              <a:gd name="connsiteY30" fmla="*/ 1046804 h 2237474"/>
              <a:gd name="connsiteX31" fmla="*/ 9133985 w 12192000"/>
              <a:gd name="connsiteY31" fmla="*/ 1046450 h 2237474"/>
              <a:gd name="connsiteX32" fmla="*/ 9003462 w 12192000"/>
              <a:gd name="connsiteY32" fmla="*/ 1042406 h 2237474"/>
              <a:gd name="connsiteX33" fmla="*/ 8968445 w 12192000"/>
              <a:gd name="connsiteY33" fmla="*/ 1052169 h 2237474"/>
              <a:gd name="connsiteX34" fmla="*/ 8886001 w 12192000"/>
              <a:gd name="connsiteY34" fmla="*/ 1067468 h 2237474"/>
              <a:gd name="connsiteX35" fmla="*/ 8838610 w 12192000"/>
              <a:gd name="connsiteY35" fmla="*/ 1075091 h 2237474"/>
              <a:gd name="connsiteX36" fmla="*/ 8750383 w 12192000"/>
              <a:gd name="connsiteY36" fmla="*/ 1097387 h 2237474"/>
              <a:gd name="connsiteX37" fmla="*/ 8665605 w 12192000"/>
              <a:gd name="connsiteY37" fmla="*/ 1110791 h 2237474"/>
              <a:gd name="connsiteX38" fmla="*/ 8584946 w 12192000"/>
              <a:gd name="connsiteY38" fmla="*/ 1135226 h 2237474"/>
              <a:gd name="connsiteX39" fmla="*/ 8419755 w 12192000"/>
              <a:gd name="connsiteY39" fmla="*/ 1216260 h 2237474"/>
              <a:gd name="connsiteX40" fmla="*/ 8411626 w 12192000"/>
              <a:gd name="connsiteY40" fmla="*/ 1214397 h 2237474"/>
              <a:gd name="connsiteX41" fmla="*/ 8363469 w 12192000"/>
              <a:gd name="connsiteY41" fmla="*/ 1246658 h 2237474"/>
              <a:gd name="connsiteX42" fmla="*/ 8275497 w 12192000"/>
              <a:gd name="connsiteY42" fmla="*/ 1264396 h 2237474"/>
              <a:gd name="connsiteX43" fmla="*/ 8074238 w 12192000"/>
              <a:gd name="connsiteY43" fmla="*/ 1301895 h 2237474"/>
              <a:gd name="connsiteX44" fmla="*/ 7942099 w 12192000"/>
              <a:gd name="connsiteY44" fmla="*/ 1336332 h 2237474"/>
              <a:gd name="connsiteX45" fmla="*/ 7902328 w 12192000"/>
              <a:gd name="connsiteY45" fmla="*/ 1345865 h 2237474"/>
              <a:gd name="connsiteX46" fmla="*/ 7840612 w 12192000"/>
              <a:gd name="connsiteY46" fmla="*/ 1369373 h 2237474"/>
              <a:gd name="connsiteX47" fmla="*/ 7786819 w 12192000"/>
              <a:gd name="connsiteY47" fmla="*/ 1378970 h 2237474"/>
              <a:gd name="connsiteX48" fmla="*/ 7548172 w 12192000"/>
              <a:gd name="connsiteY48" fmla="*/ 1417460 h 2237474"/>
              <a:gd name="connsiteX49" fmla="*/ 7483437 w 12192000"/>
              <a:gd name="connsiteY49" fmla="*/ 1478152 h 2237474"/>
              <a:gd name="connsiteX50" fmla="*/ 7377870 w 12192000"/>
              <a:gd name="connsiteY50" fmla="*/ 1523319 h 2237474"/>
              <a:gd name="connsiteX51" fmla="*/ 7230737 w 12192000"/>
              <a:gd name="connsiteY51" fmla="*/ 1562633 h 2237474"/>
              <a:gd name="connsiteX52" fmla="*/ 7224458 w 12192000"/>
              <a:gd name="connsiteY52" fmla="*/ 1573008 h 2237474"/>
              <a:gd name="connsiteX53" fmla="*/ 7183121 w 12192000"/>
              <a:gd name="connsiteY53" fmla="*/ 1595162 h 2237474"/>
              <a:gd name="connsiteX54" fmla="*/ 7164601 w 12192000"/>
              <a:gd name="connsiteY54" fmla="*/ 1606490 h 2237474"/>
              <a:gd name="connsiteX55" fmla="*/ 6900177 w 12192000"/>
              <a:gd name="connsiteY55" fmla="*/ 1636016 h 2237474"/>
              <a:gd name="connsiteX56" fmla="*/ 6795372 w 12192000"/>
              <a:gd name="connsiteY56" fmla="*/ 1644845 h 2237474"/>
              <a:gd name="connsiteX57" fmla="*/ 6692251 w 12192000"/>
              <a:gd name="connsiteY57" fmla="*/ 1656357 h 2237474"/>
              <a:gd name="connsiteX58" fmla="*/ 6655235 w 12192000"/>
              <a:gd name="connsiteY58" fmla="*/ 1661869 h 2237474"/>
              <a:gd name="connsiteX59" fmla="*/ 6554894 w 12192000"/>
              <a:gd name="connsiteY59" fmla="*/ 1664428 h 2237474"/>
              <a:gd name="connsiteX60" fmla="*/ 6516595 w 12192000"/>
              <a:gd name="connsiteY60" fmla="*/ 1667475 h 2237474"/>
              <a:gd name="connsiteX61" fmla="*/ 6508541 w 12192000"/>
              <a:gd name="connsiteY61" fmla="*/ 1668757 h 2237474"/>
              <a:gd name="connsiteX62" fmla="*/ 6471012 w 12192000"/>
              <a:gd name="connsiteY62" fmla="*/ 1678604 h 2237474"/>
              <a:gd name="connsiteX63" fmla="*/ 6364035 w 12192000"/>
              <a:gd name="connsiteY63" fmla="*/ 1667683 h 2237474"/>
              <a:gd name="connsiteX64" fmla="*/ 6280959 w 12192000"/>
              <a:gd name="connsiteY64" fmla="*/ 1689329 h 2237474"/>
              <a:gd name="connsiteX65" fmla="*/ 6243319 w 12192000"/>
              <a:gd name="connsiteY65" fmla="*/ 1695560 h 2237474"/>
              <a:gd name="connsiteX66" fmla="*/ 6098321 w 12192000"/>
              <a:gd name="connsiteY66" fmla="*/ 1721646 h 2237474"/>
              <a:gd name="connsiteX67" fmla="*/ 5880652 w 12192000"/>
              <a:gd name="connsiteY67" fmla="*/ 1779643 h 2237474"/>
              <a:gd name="connsiteX68" fmla="*/ 5785959 w 12192000"/>
              <a:gd name="connsiteY68" fmla="*/ 1775307 h 2237474"/>
              <a:gd name="connsiteX69" fmla="*/ 5643534 w 12192000"/>
              <a:gd name="connsiteY69" fmla="*/ 1802919 h 2237474"/>
              <a:gd name="connsiteX70" fmla="*/ 5518799 w 12192000"/>
              <a:gd name="connsiteY70" fmla="*/ 1818312 h 2237474"/>
              <a:gd name="connsiteX71" fmla="*/ 5505014 w 12192000"/>
              <a:gd name="connsiteY71" fmla="*/ 1819259 h 2237474"/>
              <a:gd name="connsiteX72" fmla="*/ 5453307 w 12192000"/>
              <a:gd name="connsiteY72" fmla="*/ 1815450 h 2237474"/>
              <a:gd name="connsiteX73" fmla="*/ 5221533 w 12192000"/>
              <a:gd name="connsiteY73" fmla="*/ 1846950 h 2237474"/>
              <a:gd name="connsiteX74" fmla="*/ 5149802 w 12192000"/>
              <a:gd name="connsiteY74" fmla="*/ 1844846 h 2237474"/>
              <a:gd name="connsiteX75" fmla="*/ 5114927 w 12192000"/>
              <a:gd name="connsiteY75" fmla="*/ 1847827 h 2237474"/>
              <a:gd name="connsiteX76" fmla="*/ 5108970 w 12192000"/>
              <a:gd name="connsiteY76" fmla="*/ 1847935 h 2237474"/>
              <a:gd name="connsiteX77" fmla="*/ 5067961 w 12192000"/>
              <a:gd name="connsiteY77" fmla="*/ 1845917 h 2237474"/>
              <a:gd name="connsiteX78" fmla="*/ 5007075 w 12192000"/>
              <a:gd name="connsiteY78" fmla="*/ 1838626 h 2237474"/>
              <a:gd name="connsiteX79" fmla="*/ 4944087 w 12192000"/>
              <a:gd name="connsiteY79" fmla="*/ 1823332 h 2237474"/>
              <a:gd name="connsiteX80" fmla="*/ 4907662 w 12192000"/>
              <a:gd name="connsiteY80" fmla="*/ 1816900 h 2237474"/>
              <a:gd name="connsiteX81" fmla="*/ 4882386 w 12192000"/>
              <a:gd name="connsiteY81" fmla="*/ 1809844 h 2237474"/>
              <a:gd name="connsiteX82" fmla="*/ 4811440 w 12192000"/>
              <a:gd name="connsiteY82" fmla="*/ 1804655 h 2237474"/>
              <a:gd name="connsiteX83" fmla="*/ 4691075 w 12192000"/>
              <a:gd name="connsiteY83" fmla="*/ 1801389 h 2237474"/>
              <a:gd name="connsiteX84" fmla="*/ 4640313 w 12192000"/>
              <a:gd name="connsiteY84" fmla="*/ 1784307 h 2237474"/>
              <a:gd name="connsiteX85" fmla="*/ 4536503 w 12192000"/>
              <a:gd name="connsiteY85" fmla="*/ 1785334 h 2237474"/>
              <a:gd name="connsiteX86" fmla="*/ 4513724 w 12192000"/>
              <a:gd name="connsiteY86" fmla="*/ 1791996 h 2237474"/>
              <a:gd name="connsiteX87" fmla="*/ 4459810 w 12192000"/>
              <a:gd name="connsiteY87" fmla="*/ 1797886 h 2237474"/>
              <a:gd name="connsiteX88" fmla="*/ 4379064 w 12192000"/>
              <a:gd name="connsiteY88" fmla="*/ 1817177 h 2237474"/>
              <a:gd name="connsiteX89" fmla="*/ 4290981 w 12192000"/>
              <a:gd name="connsiteY89" fmla="*/ 1839677 h 2237474"/>
              <a:gd name="connsiteX90" fmla="*/ 4238372 w 12192000"/>
              <a:gd name="connsiteY90" fmla="*/ 1851480 h 2237474"/>
              <a:gd name="connsiteX91" fmla="*/ 4232517 w 12192000"/>
              <a:gd name="connsiteY91" fmla="*/ 1852567 h 2237474"/>
              <a:gd name="connsiteX92" fmla="*/ 4191732 w 12192000"/>
              <a:gd name="connsiteY92" fmla="*/ 1857328 h 2237474"/>
              <a:gd name="connsiteX93" fmla="*/ 4065532 w 12192000"/>
              <a:gd name="connsiteY93" fmla="*/ 1855477 h 2237474"/>
              <a:gd name="connsiteX94" fmla="*/ 4028460 w 12192000"/>
              <a:gd name="connsiteY94" fmla="*/ 1855137 h 2237474"/>
              <a:gd name="connsiteX95" fmla="*/ 4002267 w 12192000"/>
              <a:gd name="connsiteY95" fmla="*/ 1852352 h 2237474"/>
              <a:gd name="connsiteX96" fmla="*/ 3931396 w 12192000"/>
              <a:gd name="connsiteY96" fmla="*/ 1858915 h 2237474"/>
              <a:gd name="connsiteX97" fmla="*/ 3812162 w 12192000"/>
              <a:gd name="connsiteY97" fmla="*/ 1875501 h 2237474"/>
              <a:gd name="connsiteX98" fmla="*/ 3758105 w 12192000"/>
              <a:gd name="connsiteY98" fmla="*/ 1871856 h 2237474"/>
              <a:gd name="connsiteX99" fmla="*/ 3715896 w 12192000"/>
              <a:gd name="connsiteY99" fmla="*/ 1881552 h 2237474"/>
              <a:gd name="connsiteX100" fmla="*/ 3567259 w 12192000"/>
              <a:gd name="connsiteY100" fmla="*/ 1893482 h 2237474"/>
              <a:gd name="connsiteX101" fmla="*/ 3405770 w 12192000"/>
              <a:gd name="connsiteY101" fmla="*/ 1904591 h 2237474"/>
              <a:gd name="connsiteX102" fmla="*/ 3280097 w 12192000"/>
              <a:gd name="connsiteY102" fmla="*/ 1919610 h 2237474"/>
              <a:gd name="connsiteX103" fmla="*/ 3009910 w 12192000"/>
              <a:gd name="connsiteY103" fmla="*/ 1957866 h 2237474"/>
              <a:gd name="connsiteX104" fmla="*/ 2995934 w 12192000"/>
              <a:gd name="connsiteY104" fmla="*/ 1967085 h 2237474"/>
              <a:gd name="connsiteX105" fmla="*/ 2942858 w 12192000"/>
              <a:gd name="connsiteY105" fmla="*/ 1981367 h 2237474"/>
              <a:gd name="connsiteX106" fmla="*/ 2875436 w 12192000"/>
              <a:gd name="connsiteY106" fmla="*/ 1996977 h 2237474"/>
              <a:gd name="connsiteX107" fmla="*/ 2874892 w 12192000"/>
              <a:gd name="connsiteY107" fmla="*/ 1996085 h 2237474"/>
              <a:gd name="connsiteX108" fmla="*/ 2843662 w 12192000"/>
              <a:gd name="connsiteY108" fmla="*/ 1992498 h 2237474"/>
              <a:gd name="connsiteX109" fmla="*/ 2718916 w 12192000"/>
              <a:gd name="connsiteY109" fmla="*/ 1990867 h 2237474"/>
              <a:gd name="connsiteX110" fmla="*/ 2713522 w 12192000"/>
              <a:gd name="connsiteY110" fmla="*/ 1990173 h 2237474"/>
              <a:gd name="connsiteX111" fmla="*/ 2476147 w 12192000"/>
              <a:gd name="connsiteY111" fmla="*/ 1998305 h 2237474"/>
              <a:gd name="connsiteX112" fmla="*/ 2373568 w 12192000"/>
              <a:gd name="connsiteY112" fmla="*/ 2003219 h 2237474"/>
              <a:gd name="connsiteX113" fmla="*/ 2287219 w 12192000"/>
              <a:gd name="connsiteY113" fmla="*/ 1998750 h 2237474"/>
              <a:gd name="connsiteX114" fmla="*/ 2243069 w 12192000"/>
              <a:gd name="connsiteY114" fmla="*/ 2005321 h 2237474"/>
              <a:gd name="connsiteX115" fmla="*/ 2164831 w 12192000"/>
              <a:gd name="connsiteY115" fmla="*/ 2010143 h 2237474"/>
              <a:gd name="connsiteX116" fmla="*/ 2085228 w 12192000"/>
              <a:gd name="connsiteY116" fmla="*/ 2046431 h 2237474"/>
              <a:gd name="connsiteX117" fmla="*/ 2058061 w 12192000"/>
              <a:gd name="connsiteY117" fmla="*/ 2047942 h 2237474"/>
              <a:gd name="connsiteX118" fmla="*/ 2042244 w 12192000"/>
              <a:gd name="connsiteY118" fmla="*/ 2055560 h 2237474"/>
              <a:gd name="connsiteX119" fmla="*/ 1877728 w 12192000"/>
              <a:gd name="connsiteY119" fmla="*/ 2101004 h 2237474"/>
              <a:gd name="connsiteX120" fmla="*/ 1759056 w 12192000"/>
              <a:gd name="connsiteY120" fmla="*/ 2125608 h 2237474"/>
              <a:gd name="connsiteX121" fmla="*/ 1637948 w 12192000"/>
              <a:gd name="connsiteY121" fmla="*/ 2172597 h 2237474"/>
              <a:gd name="connsiteX122" fmla="*/ 1434549 w 12192000"/>
              <a:gd name="connsiteY122" fmla="*/ 2234522 h 2237474"/>
              <a:gd name="connsiteX123" fmla="*/ 1398481 w 12192000"/>
              <a:gd name="connsiteY123" fmla="*/ 2237074 h 2237474"/>
              <a:gd name="connsiteX124" fmla="*/ 1398407 w 12192000"/>
              <a:gd name="connsiteY124" fmla="*/ 2237095 h 2237474"/>
              <a:gd name="connsiteX125" fmla="*/ 1370962 w 12192000"/>
              <a:gd name="connsiteY125" fmla="*/ 2237474 h 2237474"/>
              <a:gd name="connsiteX126" fmla="*/ 1356367 w 12192000"/>
              <a:gd name="connsiteY126" fmla="*/ 2235089 h 2237474"/>
              <a:gd name="connsiteX127" fmla="*/ 1279765 w 12192000"/>
              <a:gd name="connsiteY127" fmla="*/ 2229639 h 2237474"/>
              <a:gd name="connsiteX128" fmla="*/ 1195347 w 12192000"/>
              <a:gd name="connsiteY128" fmla="*/ 2212354 h 2237474"/>
              <a:gd name="connsiteX129" fmla="*/ 970251 w 12192000"/>
              <a:gd name="connsiteY129" fmla="*/ 2221029 h 2237474"/>
              <a:gd name="connsiteX130" fmla="*/ 812914 w 12192000"/>
              <a:gd name="connsiteY130" fmla="*/ 2210095 h 2237474"/>
              <a:gd name="connsiteX131" fmla="*/ 776382 w 12192000"/>
              <a:gd name="connsiteY131" fmla="*/ 2204512 h 2237474"/>
              <a:gd name="connsiteX132" fmla="*/ 597225 w 12192000"/>
              <a:gd name="connsiteY132" fmla="*/ 2180999 h 2237474"/>
              <a:gd name="connsiteX133" fmla="*/ 520671 w 12192000"/>
              <a:gd name="connsiteY133" fmla="*/ 2180980 h 2237474"/>
              <a:gd name="connsiteX134" fmla="*/ 515024 w 12192000"/>
              <a:gd name="connsiteY134" fmla="*/ 2179258 h 2237474"/>
              <a:gd name="connsiteX135" fmla="*/ 413835 w 12192000"/>
              <a:gd name="connsiteY135" fmla="*/ 2156783 h 2237474"/>
              <a:gd name="connsiteX136" fmla="*/ 376513 w 12192000"/>
              <a:gd name="connsiteY136" fmla="*/ 2154014 h 2237474"/>
              <a:gd name="connsiteX137" fmla="*/ 273386 w 12192000"/>
              <a:gd name="connsiteY137" fmla="*/ 2142551 h 2237474"/>
              <a:gd name="connsiteX138" fmla="*/ 169207 w 12192000"/>
              <a:gd name="connsiteY138" fmla="*/ 2128100 h 2237474"/>
              <a:gd name="connsiteX139" fmla="*/ 77641 w 12192000"/>
              <a:gd name="connsiteY139" fmla="*/ 2126835 h 2237474"/>
              <a:gd name="connsiteX140" fmla="*/ 37645 w 12192000"/>
              <a:gd name="connsiteY140" fmla="*/ 2115401 h 2237474"/>
              <a:gd name="connsiteX141" fmla="*/ 4572 w 12192000"/>
              <a:gd name="connsiteY141" fmla="*/ 2111091 h 2237474"/>
              <a:gd name="connsiteX142" fmla="*/ 0 w 12192000"/>
              <a:gd name="connsiteY142" fmla="*/ 2110468 h 2237474"/>
              <a:gd name="connsiteX143" fmla="*/ 0 w 12192000"/>
              <a:gd name="connsiteY143"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10017 w 12192000"/>
              <a:gd name="connsiteY25" fmla="*/ 993931 h 2237474"/>
              <a:gd name="connsiteX26" fmla="*/ 9392919 w 12192000"/>
              <a:gd name="connsiteY26" fmla="*/ 994656 h 2237474"/>
              <a:gd name="connsiteX27" fmla="*/ 9268019 w 12192000"/>
              <a:gd name="connsiteY27" fmla="*/ 1007442 h 2237474"/>
              <a:gd name="connsiteX28" fmla="*/ 9181033 w 12192000"/>
              <a:gd name="connsiteY28" fmla="*/ 1037921 h 2237474"/>
              <a:gd name="connsiteX29" fmla="*/ 9155969 w 12192000"/>
              <a:gd name="connsiteY29" fmla="*/ 1046804 h 2237474"/>
              <a:gd name="connsiteX30" fmla="*/ 9133985 w 12192000"/>
              <a:gd name="connsiteY30" fmla="*/ 1046450 h 2237474"/>
              <a:gd name="connsiteX31" fmla="*/ 9003462 w 12192000"/>
              <a:gd name="connsiteY31" fmla="*/ 1042406 h 2237474"/>
              <a:gd name="connsiteX32" fmla="*/ 8968445 w 12192000"/>
              <a:gd name="connsiteY32" fmla="*/ 1052169 h 2237474"/>
              <a:gd name="connsiteX33" fmla="*/ 8886001 w 12192000"/>
              <a:gd name="connsiteY33" fmla="*/ 1067468 h 2237474"/>
              <a:gd name="connsiteX34" fmla="*/ 8838610 w 12192000"/>
              <a:gd name="connsiteY34" fmla="*/ 1075091 h 2237474"/>
              <a:gd name="connsiteX35" fmla="*/ 8750383 w 12192000"/>
              <a:gd name="connsiteY35" fmla="*/ 1097387 h 2237474"/>
              <a:gd name="connsiteX36" fmla="*/ 8665605 w 12192000"/>
              <a:gd name="connsiteY36" fmla="*/ 1110791 h 2237474"/>
              <a:gd name="connsiteX37" fmla="*/ 8584946 w 12192000"/>
              <a:gd name="connsiteY37" fmla="*/ 1135226 h 2237474"/>
              <a:gd name="connsiteX38" fmla="*/ 8419755 w 12192000"/>
              <a:gd name="connsiteY38" fmla="*/ 1216260 h 2237474"/>
              <a:gd name="connsiteX39" fmla="*/ 8411626 w 12192000"/>
              <a:gd name="connsiteY39" fmla="*/ 1214397 h 2237474"/>
              <a:gd name="connsiteX40" fmla="*/ 8363469 w 12192000"/>
              <a:gd name="connsiteY40" fmla="*/ 1246658 h 2237474"/>
              <a:gd name="connsiteX41" fmla="*/ 8275497 w 12192000"/>
              <a:gd name="connsiteY41" fmla="*/ 1264396 h 2237474"/>
              <a:gd name="connsiteX42" fmla="*/ 8074238 w 12192000"/>
              <a:gd name="connsiteY42" fmla="*/ 1301895 h 2237474"/>
              <a:gd name="connsiteX43" fmla="*/ 7942099 w 12192000"/>
              <a:gd name="connsiteY43" fmla="*/ 1336332 h 2237474"/>
              <a:gd name="connsiteX44" fmla="*/ 7902328 w 12192000"/>
              <a:gd name="connsiteY44" fmla="*/ 1345865 h 2237474"/>
              <a:gd name="connsiteX45" fmla="*/ 7840612 w 12192000"/>
              <a:gd name="connsiteY45" fmla="*/ 1369373 h 2237474"/>
              <a:gd name="connsiteX46" fmla="*/ 7786819 w 12192000"/>
              <a:gd name="connsiteY46" fmla="*/ 1378970 h 2237474"/>
              <a:gd name="connsiteX47" fmla="*/ 7548172 w 12192000"/>
              <a:gd name="connsiteY47" fmla="*/ 1417460 h 2237474"/>
              <a:gd name="connsiteX48" fmla="*/ 7483437 w 12192000"/>
              <a:gd name="connsiteY48" fmla="*/ 1478152 h 2237474"/>
              <a:gd name="connsiteX49" fmla="*/ 7377870 w 12192000"/>
              <a:gd name="connsiteY49" fmla="*/ 1523319 h 2237474"/>
              <a:gd name="connsiteX50" fmla="*/ 7230737 w 12192000"/>
              <a:gd name="connsiteY50" fmla="*/ 1562633 h 2237474"/>
              <a:gd name="connsiteX51" fmla="*/ 7224458 w 12192000"/>
              <a:gd name="connsiteY51" fmla="*/ 1573008 h 2237474"/>
              <a:gd name="connsiteX52" fmla="*/ 7183121 w 12192000"/>
              <a:gd name="connsiteY52" fmla="*/ 1595162 h 2237474"/>
              <a:gd name="connsiteX53" fmla="*/ 7164601 w 12192000"/>
              <a:gd name="connsiteY53" fmla="*/ 1606490 h 2237474"/>
              <a:gd name="connsiteX54" fmla="*/ 6900177 w 12192000"/>
              <a:gd name="connsiteY54" fmla="*/ 1636016 h 2237474"/>
              <a:gd name="connsiteX55" fmla="*/ 6795372 w 12192000"/>
              <a:gd name="connsiteY55" fmla="*/ 1644845 h 2237474"/>
              <a:gd name="connsiteX56" fmla="*/ 6692251 w 12192000"/>
              <a:gd name="connsiteY56" fmla="*/ 1656357 h 2237474"/>
              <a:gd name="connsiteX57" fmla="*/ 6655235 w 12192000"/>
              <a:gd name="connsiteY57" fmla="*/ 1661869 h 2237474"/>
              <a:gd name="connsiteX58" fmla="*/ 6554894 w 12192000"/>
              <a:gd name="connsiteY58" fmla="*/ 1664428 h 2237474"/>
              <a:gd name="connsiteX59" fmla="*/ 6516595 w 12192000"/>
              <a:gd name="connsiteY59" fmla="*/ 1667475 h 2237474"/>
              <a:gd name="connsiteX60" fmla="*/ 6508541 w 12192000"/>
              <a:gd name="connsiteY60" fmla="*/ 1668757 h 2237474"/>
              <a:gd name="connsiteX61" fmla="*/ 6471012 w 12192000"/>
              <a:gd name="connsiteY61" fmla="*/ 1678604 h 2237474"/>
              <a:gd name="connsiteX62" fmla="*/ 6364035 w 12192000"/>
              <a:gd name="connsiteY62" fmla="*/ 1667683 h 2237474"/>
              <a:gd name="connsiteX63" fmla="*/ 6280959 w 12192000"/>
              <a:gd name="connsiteY63" fmla="*/ 1689329 h 2237474"/>
              <a:gd name="connsiteX64" fmla="*/ 6243319 w 12192000"/>
              <a:gd name="connsiteY64" fmla="*/ 1695560 h 2237474"/>
              <a:gd name="connsiteX65" fmla="*/ 6098321 w 12192000"/>
              <a:gd name="connsiteY65" fmla="*/ 1721646 h 2237474"/>
              <a:gd name="connsiteX66" fmla="*/ 5880652 w 12192000"/>
              <a:gd name="connsiteY66" fmla="*/ 1779643 h 2237474"/>
              <a:gd name="connsiteX67" fmla="*/ 5785959 w 12192000"/>
              <a:gd name="connsiteY67" fmla="*/ 1775307 h 2237474"/>
              <a:gd name="connsiteX68" fmla="*/ 5643534 w 12192000"/>
              <a:gd name="connsiteY68" fmla="*/ 1802919 h 2237474"/>
              <a:gd name="connsiteX69" fmla="*/ 5518799 w 12192000"/>
              <a:gd name="connsiteY69" fmla="*/ 1818312 h 2237474"/>
              <a:gd name="connsiteX70" fmla="*/ 5505014 w 12192000"/>
              <a:gd name="connsiteY70" fmla="*/ 1819259 h 2237474"/>
              <a:gd name="connsiteX71" fmla="*/ 5453307 w 12192000"/>
              <a:gd name="connsiteY71" fmla="*/ 1815450 h 2237474"/>
              <a:gd name="connsiteX72" fmla="*/ 5221533 w 12192000"/>
              <a:gd name="connsiteY72" fmla="*/ 1846950 h 2237474"/>
              <a:gd name="connsiteX73" fmla="*/ 5149802 w 12192000"/>
              <a:gd name="connsiteY73" fmla="*/ 1844846 h 2237474"/>
              <a:gd name="connsiteX74" fmla="*/ 5114927 w 12192000"/>
              <a:gd name="connsiteY74" fmla="*/ 1847827 h 2237474"/>
              <a:gd name="connsiteX75" fmla="*/ 5108970 w 12192000"/>
              <a:gd name="connsiteY75" fmla="*/ 1847935 h 2237474"/>
              <a:gd name="connsiteX76" fmla="*/ 5067961 w 12192000"/>
              <a:gd name="connsiteY76" fmla="*/ 1845917 h 2237474"/>
              <a:gd name="connsiteX77" fmla="*/ 5007075 w 12192000"/>
              <a:gd name="connsiteY77" fmla="*/ 1838626 h 2237474"/>
              <a:gd name="connsiteX78" fmla="*/ 4944087 w 12192000"/>
              <a:gd name="connsiteY78" fmla="*/ 1823332 h 2237474"/>
              <a:gd name="connsiteX79" fmla="*/ 4907662 w 12192000"/>
              <a:gd name="connsiteY79" fmla="*/ 1816900 h 2237474"/>
              <a:gd name="connsiteX80" fmla="*/ 4882386 w 12192000"/>
              <a:gd name="connsiteY80" fmla="*/ 1809844 h 2237474"/>
              <a:gd name="connsiteX81" fmla="*/ 4811440 w 12192000"/>
              <a:gd name="connsiteY81" fmla="*/ 1804655 h 2237474"/>
              <a:gd name="connsiteX82" fmla="*/ 4691075 w 12192000"/>
              <a:gd name="connsiteY82" fmla="*/ 1801389 h 2237474"/>
              <a:gd name="connsiteX83" fmla="*/ 4640313 w 12192000"/>
              <a:gd name="connsiteY83" fmla="*/ 1784307 h 2237474"/>
              <a:gd name="connsiteX84" fmla="*/ 4536503 w 12192000"/>
              <a:gd name="connsiteY84" fmla="*/ 1785334 h 2237474"/>
              <a:gd name="connsiteX85" fmla="*/ 4513724 w 12192000"/>
              <a:gd name="connsiteY85" fmla="*/ 1791996 h 2237474"/>
              <a:gd name="connsiteX86" fmla="*/ 4459810 w 12192000"/>
              <a:gd name="connsiteY86" fmla="*/ 1797886 h 2237474"/>
              <a:gd name="connsiteX87" fmla="*/ 4379064 w 12192000"/>
              <a:gd name="connsiteY87" fmla="*/ 1817177 h 2237474"/>
              <a:gd name="connsiteX88" fmla="*/ 4290981 w 12192000"/>
              <a:gd name="connsiteY88" fmla="*/ 1839677 h 2237474"/>
              <a:gd name="connsiteX89" fmla="*/ 4238372 w 12192000"/>
              <a:gd name="connsiteY89" fmla="*/ 1851480 h 2237474"/>
              <a:gd name="connsiteX90" fmla="*/ 4232517 w 12192000"/>
              <a:gd name="connsiteY90" fmla="*/ 1852567 h 2237474"/>
              <a:gd name="connsiteX91" fmla="*/ 4191732 w 12192000"/>
              <a:gd name="connsiteY91" fmla="*/ 1857328 h 2237474"/>
              <a:gd name="connsiteX92" fmla="*/ 4065532 w 12192000"/>
              <a:gd name="connsiteY92" fmla="*/ 1855477 h 2237474"/>
              <a:gd name="connsiteX93" fmla="*/ 4028460 w 12192000"/>
              <a:gd name="connsiteY93" fmla="*/ 1855137 h 2237474"/>
              <a:gd name="connsiteX94" fmla="*/ 4002267 w 12192000"/>
              <a:gd name="connsiteY94" fmla="*/ 1852352 h 2237474"/>
              <a:gd name="connsiteX95" fmla="*/ 3931396 w 12192000"/>
              <a:gd name="connsiteY95" fmla="*/ 1858915 h 2237474"/>
              <a:gd name="connsiteX96" fmla="*/ 3812162 w 12192000"/>
              <a:gd name="connsiteY96" fmla="*/ 1875501 h 2237474"/>
              <a:gd name="connsiteX97" fmla="*/ 3758105 w 12192000"/>
              <a:gd name="connsiteY97" fmla="*/ 1871856 h 2237474"/>
              <a:gd name="connsiteX98" fmla="*/ 3715896 w 12192000"/>
              <a:gd name="connsiteY98" fmla="*/ 1881552 h 2237474"/>
              <a:gd name="connsiteX99" fmla="*/ 3567259 w 12192000"/>
              <a:gd name="connsiteY99" fmla="*/ 1893482 h 2237474"/>
              <a:gd name="connsiteX100" fmla="*/ 3405770 w 12192000"/>
              <a:gd name="connsiteY100" fmla="*/ 1904591 h 2237474"/>
              <a:gd name="connsiteX101" fmla="*/ 3280097 w 12192000"/>
              <a:gd name="connsiteY101" fmla="*/ 1919610 h 2237474"/>
              <a:gd name="connsiteX102" fmla="*/ 3009910 w 12192000"/>
              <a:gd name="connsiteY102" fmla="*/ 1957866 h 2237474"/>
              <a:gd name="connsiteX103" fmla="*/ 2995934 w 12192000"/>
              <a:gd name="connsiteY103" fmla="*/ 1967085 h 2237474"/>
              <a:gd name="connsiteX104" fmla="*/ 2942858 w 12192000"/>
              <a:gd name="connsiteY104" fmla="*/ 1981367 h 2237474"/>
              <a:gd name="connsiteX105" fmla="*/ 2875436 w 12192000"/>
              <a:gd name="connsiteY105" fmla="*/ 1996977 h 2237474"/>
              <a:gd name="connsiteX106" fmla="*/ 2874892 w 12192000"/>
              <a:gd name="connsiteY106" fmla="*/ 1996085 h 2237474"/>
              <a:gd name="connsiteX107" fmla="*/ 2843662 w 12192000"/>
              <a:gd name="connsiteY107" fmla="*/ 1992498 h 2237474"/>
              <a:gd name="connsiteX108" fmla="*/ 2718916 w 12192000"/>
              <a:gd name="connsiteY108" fmla="*/ 1990867 h 2237474"/>
              <a:gd name="connsiteX109" fmla="*/ 2713522 w 12192000"/>
              <a:gd name="connsiteY109" fmla="*/ 1990173 h 2237474"/>
              <a:gd name="connsiteX110" fmla="*/ 2476147 w 12192000"/>
              <a:gd name="connsiteY110" fmla="*/ 1998305 h 2237474"/>
              <a:gd name="connsiteX111" fmla="*/ 2373568 w 12192000"/>
              <a:gd name="connsiteY111" fmla="*/ 2003219 h 2237474"/>
              <a:gd name="connsiteX112" fmla="*/ 2287219 w 12192000"/>
              <a:gd name="connsiteY112" fmla="*/ 1998750 h 2237474"/>
              <a:gd name="connsiteX113" fmla="*/ 2243069 w 12192000"/>
              <a:gd name="connsiteY113" fmla="*/ 2005321 h 2237474"/>
              <a:gd name="connsiteX114" fmla="*/ 2164831 w 12192000"/>
              <a:gd name="connsiteY114" fmla="*/ 2010143 h 2237474"/>
              <a:gd name="connsiteX115" fmla="*/ 2085228 w 12192000"/>
              <a:gd name="connsiteY115" fmla="*/ 2046431 h 2237474"/>
              <a:gd name="connsiteX116" fmla="*/ 2058061 w 12192000"/>
              <a:gd name="connsiteY116" fmla="*/ 2047942 h 2237474"/>
              <a:gd name="connsiteX117" fmla="*/ 2042244 w 12192000"/>
              <a:gd name="connsiteY117" fmla="*/ 2055560 h 2237474"/>
              <a:gd name="connsiteX118" fmla="*/ 1877728 w 12192000"/>
              <a:gd name="connsiteY118" fmla="*/ 2101004 h 2237474"/>
              <a:gd name="connsiteX119" fmla="*/ 1759056 w 12192000"/>
              <a:gd name="connsiteY119" fmla="*/ 2125608 h 2237474"/>
              <a:gd name="connsiteX120" fmla="*/ 1637948 w 12192000"/>
              <a:gd name="connsiteY120" fmla="*/ 2172597 h 2237474"/>
              <a:gd name="connsiteX121" fmla="*/ 1434549 w 12192000"/>
              <a:gd name="connsiteY121" fmla="*/ 2234522 h 2237474"/>
              <a:gd name="connsiteX122" fmla="*/ 1398481 w 12192000"/>
              <a:gd name="connsiteY122" fmla="*/ 2237074 h 2237474"/>
              <a:gd name="connsiteX123" fmla="*/ 1398407 w 12192000"/>
              <a:gd name="connsiteY123" fmla="*/ 2237095 h 2237474"/>
              <a:gd name="connsiteX124" fmla="*/ 1370962 w 12192000"/>
              <a:gd name="connsiteY124" fmla="*/ 2237474 h 2237474"/>
              <a:gd name="connsiteX125" fmla="*/ 1356367 w 12192000"/>
              <a:gd name="connsiteY125" fmla="*/ 2235089 h 2237474"/>
              <a:gd name="connsiteX126" fmla="*/ 1279765 w 12192000"/>
              <a:gd name="connsiteY126" fmla="*/ 2229639 h 2237474"/>
              <a:gd name="connsiteX127" fmla="*/ 1195347 w 12192000"/>
              <a:gd name="connsiteY127" fmla="*/ 2212354 h 2237474"/>
              <a:gd name="connsiteX128" fmla="*/ 970251 w 12192000"/>
              <a:gd name="connsiteY128" fmla="*/ 2221029 h 2237474"/>
              <a:gd name="connsiteX129" fmla="*/ 812914 w 12192000"/>
              <a:gd name="connsiteY129" fmla="*/ 2210095 h 2237474"/>
              <a:gd name="connsiteX130" fmla="*/ 776382 w 12192000"/>
              <a:gd name="connsiteY130" fmla="*/ 2204512 h 2237474"/>
              <a:gd name="connsiteX131" fmla="*/ 597225 w 12192000"/>
              <a:gd name="connsiteY131" fmla="*/ 2180999 h 2237474"/>
              <a:gd name="connsiteX132" fmla="*/ 520671 w 12192000"/>
              <a:gd name="connsiteY132" fmla="*/ 2180980 h 2237474"/>
              <a:gd name="connsiteX133" fmla="*/ 515024 w 12192000"/>
              <a:gd name="connsiteY133" fmla="*/ 2179258 h 2237474"/>
              <a:gd name="connsiteX134" fmla="*/ 413835 w 12192000"/>
              <a:gd name="connsiteY134" fmla="*/ 2156783 h 2237474"/>
              <a:gd name="connsiteX135" fmla="*/ 376513 w 12192000"/>
              <a:gd name="connsiteY135" fmla="*/ 2154014 h 2237474"/>
              <a:gd name="connsiteX136" fmla="*/ 273386 w 12192000"/>
              <a:gd name="connsiteY136" fmla="*/ 2142551 h 2237474"/>
              <a:gd name="connsiteX137" fmla="*/ 169207 w 12192000"/>
              <a:gd name="connsiteY137" fmla="*/ 2128100 h 2237474"/>
              <a:gd name="connsiteX138" fmla="*/ 77641 w 12192000"/>
              <a:gd name="connsiteY138" fmla="*/ 2126835 h 2237474"/>
              <a:gd name="connsiteX139" fmla="*/ 37645 w 12192000"/>
              <a:gd name="connsiteY139" fmla="*/ 2115401 h 2237474"/>
              <a:gd name="connsiteX140" fmla="*/ 4572 w 12192000"/>
              <a:gd name="connsiteY140" fmla="*/ 2111091 h 2237474"/>
              <a:gd name="connsiteX141" fmla="*/ 0 w 12192000"/>
              <a:gd name="connsiteY141" fmla="*/ 2110468 h 2237474"/>
              <a:gd name="connsiteX142" fmla="*/ 0 w 12192000"/>
              <a:gd name="connsiteY14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047364 w 12192000"/>
              <a:gd name="connsiteY4" fmla="*/ 749662 h 2237474"/>
              <a:gd name="connsiteX5" fmla="*/ 11890686 w 12192000"/>
              <a:gd name="connsiteY5" fmla="*/ 732766 h 2237474"/>
              <a:gd name="connsiteX6" fmla="*/ 11820512 w 12192000"/>
              <a:gd name="connsiteY6" fmla="*/ 745392 h 2237474"/>
              <a:gd name="connsiteX7" fmla="*/ 11649954 w 12192000"/>
              <a:gd name="connsiteY7" fmla="*/ 749628 h 2237474"/>
              <a:gd name="connsiteX8" fmla="*/ 11560424 w 12192000"/>
              <a:gd name="connsiteY8" fmla="*/ 748017 h 2237474"/>
              <a:gd name="connsiteX9" fmla="*/ 11358455 w 12192000"/>
              <a:gd name="connsiteY9" fmla="*/ 747593 h 2237474"/>
              <a:gd name="connsiteX10" fmla="*/ 11165209 w 12192000"/>
              <a:gd name="connsiteY10" fmla="*/ 748852 h 2237474"/>
              <a:gd name="connsiteX11" fmla="*/ 11058755 w 12192000"/>
              <a:gd name="connsiteY11" fmla="*/ 749617 h 2237474"/>
              <a:gd name="connsiteX12" fmla="*/ 10846594 w 12192000"/>
              <a:gd name="connsiteY12" fmla="*/ 765069 h 2237474"/>
              <a:gd name="connsiteX13" fmla="*/ 10739478 w 12192000"/>
              <a:gd name="connsiteY13" fmla="*/ 776841 h 2237474"/>
              <a:gd name="connsiteX14" fmla="*/ 10458762 w 12192000"/>
              <a:gd name="connsiteY14" fmla="*/ 755400 h 2237474"/>
              <a:gd name="connsiteX15" fmla="*/ 10211200 w 12192000"/>
              <a:gd name="connsiteY15" fmla="*/ 767513 h 2237474"/>
              <a:gd name="connsiteX16" fmla="*/ 10167995 w 12192000"/>
              <a:gd name="connsiteY16" fmla="*/ 760843 h 2237474"/>
              <a:gd name="connsiteX17" fmla="*/ 9997044 w 12192000"/>
              <a:gd name="connsiteY17" fmla="*/ 780129 h 2237474"/>
              <a:gd name="connsiteX18" fmla="*/ 9943887 w 12192000"/>
              <a:gd name="connsiteY18" fmla="*/ 804141 h 2237474"/>
              <a:gd name="connsiteX19" fmla="*/ 9918248 w 12192000"/>
              <a:gd name="connsiteY19" fmla="*/ 816628 h 2237474"/>
              <a:gd name="connsiteX20" fmla="*/ 9767091 w 12192000"/>
              <a:gd name="connsiteY20" fmla="*/ 870550 h 2237474"/>
              <a:gd name="connsiteX21" fmla="*/ 9683005 w 12192000"/>
              <a:gd name="connsiteY21" fmla="*/ 894128 h 2237474"/>
              <a:gd name="connsiteX22" fmla="*/ 9594438 w 12192000"/>
              <a:gd name="connsiteY22" fmla="*/ 919051 h 2237474"/>
              <a:gd name="connsiteX23" fmla="*/ 9544189 w 12192000"/>
              <a:gd name="connsiteY23" fmla="*/ 938966 h 2237474"/>
              <a:gd name="connsiteX24" fmla="*/ 9500499 w 12192000"/>
              <a:gd name="connsiteY24" fmla="*/ 954680 h 2237474"/>
              <a:gd name="connsiteX25" fmla="*/ 9410017 w 12192000"/>
              <a:gd name="connsiteY25" fmla="*/ 993931 h 2237474"/>
              <a:gd name="connsiteX26" fmla="*/ 9392919 w 12192000"/>
              <a:gd name="connsiteY26" fmla="*/ 994656 h 2237474"/>
              <a:gd name="connsiteX27" fmla="*/ 9268019 w 12192000"/>
              <a:gd name="connsiteY27" fmla="*/ 1007442 h 2237474"/>
              <a:gd name="connsiteX28" fmla="*/ 9188177 w 12192000"/>
              <a:gd name="connsiteY28" fmla="*/ 1035474 h 2237474"/>
              <a:gd name="connsiteX29" fmla="*/ 9155969 w 12192000"/>
              <a:gd name="connsiteY29" fmla="*/ 1046804 h 2237474"/>
              <a:gd name="connsiteX30" fmla="*/ 9133985 w 12192000"/>
              <a:gd name="connsiteY30" fmla="*/ 1046450 h 2237474"/>
              <a:gd name="connsiteX31" fmla="*/ 9003462 w 12192000"/>
              <a:gd name="connsiteY31" fmla="*/ 1042406 h 2237474"/>
              <a:gd name="connsiteX32" fmla="*/ 8968445 w 12192000"/>
              <a:gd name="connsiteY32" fmla="*/ 1052169 h 2237474"/>
              <a:gd name="connsiteX33" fmla="*/ 8886001 w 12192000"/>
              <a:gd name="connsiteY33" fmla="*/ 1067468 h 2237474"/>
              <a:gd name="connsiteX34" fmla="*/ 8838610 w 12192000"/>
              <a:gd name="connsiteY34" fmla="*/ 1075091 h 2237474"/>
              <a:gd name="connsiteX35" fmla="*/ 8750383 w 12192000"/>
              <a:gd name="connsiteY35" fmla="*/ 1097387 h 2237474"/>
              <a:gd name="connsiteX36" fmla="*/ 8665605 w 12192000"/>
              <a:gd name="connsiteY36" fmla="*/ 1110791 h 2237474"/>
              <a:gd name="connsiteX37" fmla="*/ 8584946 w 12192000"/>
              <a:gd name="connsiteY37" fmla="*/ 1135226 h 2237474"/>
              <a:gd name="connsiteX38" fmla="*/ 8419755 w 12192000"/>
              <a:gd name="connsiteY38" fmla="*/ 1216260 h 2237474"/>
              <a:gd name="connsiteX39" fmla="*/ 8411626 w 12192000"/>
              <a:gd name="connsiteY39" fmla="*/ 1214397 h 2237474"/>
              <a:gd name="connsiteX40" fmla="*/ 8363469 w 12192000"/>
              <a:gd name="connsiteY40" fmla="*/ 1246658 h 2237474"/>
              <a:gd name="connsiteX41" fmla="*/ 8275497 w 12192000"/>
              <a:gd name="connsiteY41" fmla="*/ 1264396 h 2237474"/>
              <a:gd name="connsiteX42" fmla="*/ 8074238 w 12192000"/>
              <a:gd name="connsiteY42" fmla="*/ 1301895 h 2237474"/>
              <a:gd name="connsiteX43" fmla="*/ 7942099 w 12192000"/>
              <a:gd name="connsiteY43" fmla="*/ 1336332 h 2237474"/>
              <a:gd name="connsiteX44" fmla="*/ 7902328 w 12192000"/>
              <a:gd name="connsiteY44" fmla="*/ 1345865 h 2237474"/>
              <a:gd name="connsiteX45" fmla="*/ 7840612 w 12192000"/>
              <a:gd name="connsiteY45" fmla="*/ 1369373 h 2237474"/>
              <a:gd name="connsiteX46" fmla="*/ 7786819 w 12192000"/>
              <a:gd name="connsiteY46" fmla="*/ 1378970 h 2237474"/>
              <a:gd name="connsiteX47" fmla="*/ 7548172 w 12192000"/>
              <a:gd name="connsiteY47" fmla="*/ 1417460 h 2237474"/>
              <a:gd name="connsiteX48" fmla="*/ 7483437 w 12192000"/>
              <a:gd name="connsiteY48" fmla="*/ 1478152 h 2237474"/>
              <a:gd name="connsiteX49" fmla="*/ 7377870 w 12192000"/>
              <a:gd name="connsiteY49" fmla="*/ 1523319 h 2237474"/>
              <a:gd name="connsiteX50" fmla="*/ 7230737 w 12192000"/>
              <a:gd name="connsiteY50" fmla="*/ 1562633 h 2237474"/>
              <a:gd name="connsiteX51" fmla="*/ 7224458 w 12192000"/>
              <a:gd name="connsiteY51" fmla="*/ 1573008 h 2237474"/>
              <a:gd name="connsiteX52" fmla="*/ 7183121 w 12192000"/>
              <a:gd name="connsiteY52" fmla="*/ 1595162 h 2237474"/>
              <a:gd name="connsiteX53" fmla="*/ 7164601 w 12192000"/>
              <a:gd name="connsiteY53" fmla="*/ 1606490 h 2237474"/>
              <a:gd name="connsiteX54" fmla="*/ 6900177 w 12192000"/>
              <a:gd name="connsiteY54" fmla="*/ 1636016 h 2237474"/>
              <a:gd name="connsiteX55" fmla="*/ 6795372 w 12192000"/>
              <a:gd name="connsiteY55" fmla="*/ 1644845 h 2237474"/>
              <a:gd name="connsiteX56" fmla="*/ 6692251 w 12192000"/>
              <a:gd name="connsiteY56" fmla="*/ 1656357 h 2237474"/>
              <a:gd name="connsiteX57" fmla="*/ 6655235 w 12192000"/>
              <a:gd name="connsiteY57" fmla="*/ 1661869 h 2237474"/>
              <a:gd name="connsiteX58" fmla="*/ 6554894 w 12192000"/>
              <a:gd name="connsiteY58" fmla="*/ 1664428 h 2237474"/>
              <a:gd name="connsiteX59" fmla="*/ 6516595 w 12192000"/>
              <a:gd name="connsiteY59" fmla="*/ 1667475 h 2237474"/>
              <a:gd name="connsiteX60" fmla="*/ 6508541 w 12192000"/>
              <a:gd name="connsiteY60" fmla="*/ 1668757 h 2237474"/>
              <a:gd name="connsiteX61" fmla="*/ 6471012 w 12192000"/>
              <a:gd name="connsiteY61" fmla="*/ 1678604 h 2237474"/>
              <a:gd name="connsiteX62" fmla="*/ 6364035 w 12192000"/>
              <a:gd name="connsiteY62" fmla="*/ 1667683 h 2237474"/>
              <a:gd name="connsiteX63" fmla="*/ 6280959 w 12192000"/>
              <a:gd name="connsiteY63" fmla="*/ 1689329 h 2237474"/>
              <a:gd name="connsiteX64" fmla="*/ 6243319 w 12192000"/>
              <a:gd name="connsiteY64" fmla="*/ 1695560 h 2237474"/>
              <a:gd name="connsiteX65" fmla="*/ 6098321 w 12192000"/>
              <a:gd name="connsiteY65" fmla="*/ 1721646 h 2237474"/>
              <a:gd name="connsiteX66" fmla="*/ 5880652 w 12192000"/>
              <a:gd name="connsiteY66" fmla="*/ 1779643 h 2237474"/>
              <a:gd name="connsiteX67" fmla="*/ 5785959 w 12192000"/>
              <a:gd name="connsiteY67" fmla="*/ 1775307 h 2237474"/>
              <a:gd name="connsiteX68" fmla="*/ 5643534 w 12192000"/>
              <a:gd name="connsiteY68" fmla="*/ 1802919 h 2237474"/>
              <a:gd name="connsiteX69" fmla="*/ 5518799 w 12192000"/>
              <a:gd name="connsiteY69" fmla="*/ 1818312 h 2237474"/>
              <a:gd name="connsiteX70" fmla="*/ 5505014 w 12192000"/>
              <a:gd name="connsiteY70" fmla="*/ 1819259 h 2237474"/>
              <a:gd name="connsiteX71" fmla="*/ 5453307 w 12192000"/>
              <a:gd name="connsiteY71" fmla="*/ 1815450 h 2237474"/>
              <a:gd name="connsiteX72" fmla="*/ 5221533 w 12192000"/>
              <a:gd name="connsiteY72" fmla="*/ 1846950 h 2237474"/>
              <a:gd name="connsiteX73" fmla="*/ 5149802 w 12192000"/>
              <a:gd name="connsiteY73" fmla="*/ 1844846 h 2237474"/>
              <a:gd name="connsiteX74" fmla="*/ 5114927 w 12192000"/>
              <a:gd name="connsiteY74" fmla="*/ 1847827 h 2237474"/>
              <a:gd name="connsiteX75" fmla="*/ 5108970 w 12192000"/>
              <a:gd name="connsiteY75" fmla="*/ 1847935 h 2237474"/>
              <a:gd name="connsiteX76" fmla="*/ 5067961 w 12192000"/>
              <a:gd name="connsiteY76" fmla="*/ 1845917 h 2237474"/>
              <a:gd name="connsiteX77" fmla="*/ 5007075 w 12192000"/>
              <a:gd name="connsiteY77" fmla="*/ 1838626 h 2237474"/>
              <a:gd name="connsiteX78" fmla="*/ 4944087 w 12192000"/>
              <a:gd name="connsiteY78" fmla="*/ 1823332 h 2237474"/>
              <a:gd name="connsiteX79" fmla="*/ 4907662 w 12192000"/>
              <a:gd name="connsiteY79" fmla="*/ 1816900 h 2237474"/>
              <a:gd name="connsiteX80" fmla="*/ 4882386 w 12192000"/>
              <a:gd name="connsiteY80" fmla="*/ 1809844 h 2237474"/>
              <a:gd name="connsiteX81" fmla="*/ 4811440 w 12192000"/>
              <a:gd name="connsiteY81" fmla="*/ 1804655 h 2237474"/>
              <a:gd name="connsiteX82" fmla="*/ 4691075 w 12192000"/>
              <a:gd name="connsiteY82" fmla="*/ 1801389 h 2237474"/>
              <a:gd name="connsiteX83" fmla="*/ 4640313 w 12192000"/>
              <a:gd name="connsiteY83" fmla="*/ 1784307 h 2237474"/>
              <a:gd name="connsiteX84" fmla="*/ 4536503 w 12192000"/>
              <a:gd name="connsiteY84" fmla="*/ 1785334 h 2237474"/>
              <a:gd name="connsiteX85" fmla="*/ 4513724 w 12192000"/>
              <a:gd name="connsiteY85" fmla="*/ 1791996 h 2237474"/>
              <a:gd name="connsiteX86" fmla="*/ 4459810 w 12192000"/>
              <a:gd name="connsiteY86" fmla="*/ 1797886 h 2237474"/>
              <a:gd name="connsiteX87" fmla="*/ 4379064 w 12192000"/>
              <a:gd name="connsiteY87" fmla="*/ 1817177 h 2237474"/>
              <a:gd name="connsiteX88" fmla="*/ 4290981 w 12192000"/>
              <a:gd name="connsiteY88" fmla="*/ 1839677 h 2237474"/>
              <a:gd name="connsiteX89" fmla="*/ 4238372 w 12192000"/>
              <a:gd name="connsiteY89" fmla="*/ 1851480 h 2237474"/>
              <a:gd name="connsiteX90" fmla="*/ 4232517 w 12192000"/>
              <a:gd name="connsiteY90" fmla="*/ 1852567 h 2237474"/>
              <a:gd name="connsiteX91" fmla="*/ 4191732 w 12192000"/>
              <a:gd name="connsiteY91" fmla="*/ 1857328 h 2237474"/>
              <a:gd name="connsiteX92" fmla="*/ 4065532 w 12192000"/>
              <a:gd name="connsiteY92" fmla="*/ 1855477 h 2237474"/>
              <a:gd name="connsiteX93" fmla="*/ 4028460 w 12192000"/>
              <a:gd name="connsiteY93" fmla="*/ 1855137 h 2237474"/>
              <a:gd name="connsiteX94" fmla="*/ 4002267 w 12192000"/>
              <a:gd name="connsiteY94" fmla="*/ 1852352 h 2237474"/>
              <a:gd name="connsiteX95" fmla="*/ 3931396 w 12192000"/>
              <a:gd name="connsiteY95" fmla="*/ 1858915 h 2237474"/>
              <a:gd name="connsiteX96" fmla="*/ 3812162 w 12192000"/>
              <a:gd name="connsiteY96" fmla="*/ 1875501 h 2237474"/>
              <a:gd name="connsiteX97" fmla="*/ 3758105 w 12192000"/>
              <a:gd name="connsiteY97" fmla="*/ 1871856 h 2237474"/>
              <a:gd name="connsiteX98" fmla="*/ 3715896 w 12192000"/>
              <a:gd name="connsiteY98" fmla="*/ 1881552 h 2237474"/>
              <a:gd name="connsiteX99" fmla="*/ 3567259 w 12192000"/>
              <a:gd name="connsiteY99" fmla="*/ 1893482 h 2237474"/>
              <a:gd name="connsiteX100" fmla="*/ 3405770 w 12192000"/>
              <a:gd name="connsiteY100" fmla="*/ 1904591 h 2237474"/>
              <a:gd name="connsiteX101" fmla="*/ 3280097 w 12192000"/>
              <a:gd name="connsiteY101" fmla="*/ 1919610 h 2237474"/>
              <a:gd name="connsiteX102" fmla="*/ 3009910 w 12192000"/>
              <a:gd name="connsiteY102" fmla="*/ 1957866 h 2237474"/>
              <a:gd name="connsiteX103" fmla="*/ 2995934 w 12192000"/>
              <a:gd name="connsiteY103" fmla="*/ 1967085 h 2237474"/>
              <a:gd name="connsiteX104" fmla="*/ 2942858 w 12192000"/>
              <a:gd name="connsiteY104" fmla="*/ 1981367 h 2237474"/>
              <a:gd name="connsiteX105" fmla="*/ 2875436 w 12192000"/>
              <a:gd name="connsiteY105" fmla="*/ 1996977 h 2237474"/>
              <a:gd name="connsiteX106" fmla="*/ 2874892 w 12192000"/>
              <a:gd name="connsiteY106" fmla="*/ 1996085 h 2237474"/>
              <a:gd name="connsiteX107" fmla="*/ 2843662 w 12192000"/>
              <a:gd name="connsiteY107" fmla="*/ 1992498 h 2237474"/>
              <a:gd name="connsiteX108" fmla="*/ 2718916 w 12192000"/>
              <a:gd name="connsiteY108" fmla="*/ 1990867 h 2237474"/>
              <a:gd name="connsiteX109" fmla="*/ 2713522 w 12192000"/>
              <a:gd name="connsiteY109" fmla="*/ 1990173 h 2237474"/>
              <a:gd name="connsiteX110" fmla="*/ 2476147 w 12192000"/>
              <a:gd name="connsiteY110" fmla="*/ 1998305 h 2237474"/>
              <a:gd name="connsiteX111" fmla="*/ 2373568 w 12192000"/>
              <a:gd name="connsiteY111" fmla="*/ 2003219 h 2237474"/>
              <a:gd name="connsiteX112" fmla="*/ 2287219 w 12192000"/>
              <a:gd name="connsiteY112" fmla="*/ 1998750 h 2237474"/>
              <a:gd name="connsiteX113" fmla="*/ 2243069 w 12192000"/>
              <a:gd name="connsiteY113" fmla="*/ 2005321 h 2237474"/>
              <a:gd name="connsiteX114" fmla="*/ 2164831 w 12192000"/>
              <a:gd name="connsiteY114" fmla="*/ 2010143 h 2237474"/>
              <a:gd name="connsiteX115" fmla="*/ 2085228 w 12192000"/>
              <a:gd name="connsiteY115" fmla="*/ 2046431 h 2237474"/>
              <a:gd name="connsiteX116" fmla="*/ 2058061 w 12192000"/>
              <a:gd name="connsiteY116" fmla="*/ 2047942 h 2237474"/>
              <a:gd name="connsiteX117" fmla="*/ 2042244 w 12192000"/>
              <a:gd name="connsiteY117" fmla="*/ 2055560 h 2237474"/>
              <a:gd name="connsiteX118" fmla="*/ 1877728 w 12192000"/>
              <a:gd name="connsiteY118" fmla="*/ 2101004 h 2237474"/>
              <a:gd name="connsiteX119" fmla="*/ 1759056 w 12192000"/>
              <a:gd name="connsiteY119" fmla="*/ 2125608 h 2237474"/>
              <a:gd name="connsiteX120" fmla="*/ 1637948 w 12192000"/>
              <a:gd name="connsiteY120" fmla="*/ 2172597 h 2237474"/>
              <a:gd name="connsiteX121" fmla="*/ 1434549 w 12192000"/>
              <a:gd name="connsiteY121" fmla="*/ 2234522 h 2237474"/>
              <a:gd name="connsiteX122" fmla="*/ 1398481 w 12192000"/>
              <a:gd name="connsiteY122" fmla="*/ 2237074 h 2237474"/>
              <a:gd name="connsiteX123" fmla="*/ 1398407 w 12192000"/>
              <a:gd name="connsiteY123" fmla="*/ 2237095 h 2237474"/>
              <a:gd name="connsiteX124" fmla="*/ 1370962 w 12192000"/>
              <a:gd name="connsiteY124" fmla="*/ 2237474 h 2237474"/>
              <a:gd name="connsiteX125" fmla="*/ 1356367 w 12192000"/>
              <a:gd name="connsiteY125" fmla="*/ 2235089 h 2237474"/>
              <a:gd name="connsiteX126" fmla="*/ 1279765 w 12192000"/>
              <a:gd name="connsiteY126" fmla="*/ 2229639 h 2237474"/>
              <a:gd name="connsiteX127" fmla="*/ 1195347 w 12192000"/>
              <a:gd name="connsiteY127" fmla="*/ 2212354 h 2237474"/>
              <a:gd name="connsiteX128" fmla="*/ 970251 w 12192000"/>
              <a:gd name="connsiteY128" fmla="*/ 2221029 h 2237474"/>
              <a:gd name="connsiteX129" fmla="*/ 812914 w 12192000"/>
              <a:gd name="connsiteY129" fmla="*/ 2210095 h 2237474"/>
              <a:gd name="connsiteX130" fmla="*/ 776382 w 12192000"/>
              <a:gd name="connsiteY130" fmla="*/ 2204512 h 2237474"/>
              <a:gd name="connsiteX131" fmla="*/ 597225 w 12192000"/>
              <a:gd name="connsiteY131" fmla="*/ 2180999 h 2237474"/>
              <a:gd name="connsiteX132" fmla="*/ 520671 w 12192000"/>
              <a:gd name="connsiteY132" fmla="*/ 2180980 h 2237474"/>
              <a:gd name="connsiteX133" fmla="*/ 515024 w 12192000"/>
              <a:gd name="connsiteY133" fmla="*/ 2179258 h 2237474"/>
              <a:gd name="connsiteX134" fmla="*/ 413835 w 12192000"/>
              <a:gd name="connsiteY134" fmla="*/ 2156783 h 2237474"/>
              <a:gd name="connsiteX135" fmla="*/ 376513 w 12192000"/>
              <a:gd name="connsiteY135" fmla="*/ 2154014 h 2237474"/>
              <a:gd name="connsiteX136" fmla="*/ 273386 w 12192000"/>
              <a:gd name="connsiteY136" fmla="*/ 2142551 h 2237474"/>
              <a:gd name="connsiteX137" fmla="*/ 169207 w 12192000"/>
              <a:gd name="connsiteY137" fmla="*/ 2128100 h 2237474"/>
              <a:gd name="connsiteX138" fmla="*/ 77641 w 12192000"/>
              <a:gd name="connsiteY138" fmla="*/ 2126835 h 2237474"/>
              <a:gd name="connsiteX139" fmla="*/ 37645 w 12192000"/>
              <a:gd name="connsiteY139" fmla="*/ 2115401 h 2237474"/>
              <a:gd name="connsiteX140" fmla="*/ 4572 w 12192000"/>
              <a:gd name="connsiteY140" fmla="*/ 2111091 h 2237474"/>
              <a:gd name="connsiteX141" fmla="*/ 0 w 12192000"/>
              <a:gd name="connsiteY141" fmla="*/ 2110468 h 2237474"/>
              <a:gd name="connsiteX142" fmla="*/ 0 w 12192000"/>
              <a:gd name="connsiteY142"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1890686 w 12192000"/>
              <a:gd name="connsiteY4" fmla="*/ 732766 h 2237474"/>
              <a:gd name="connsiteX5" fmla="*/ 11820512 w 12192000"/>
              <a:gd name="connsiteY5" fmla="*/ 745392 h 2237474"/>
              <a:gd name="connsiteX6" fmla="*/ 11649954 w 12192000"/>
              <a:gd name="connsiteY6" fmla="*/ 749628 h 2237474"/>
              <a:gd name="connsiteX7" fmla="*/ 11560424 w 12192000"/>
              <a:gd name="connsiteY7" fmla="*/ 748017 h 2237474"/>
              <a:gd name="connsiteX8" fmla="*/ 11358455 w 12192000"/>
              <a:gd name="connsiteY8" fmla="*/ 747593 h 2237474"/>
              <a:gd name="connsiteX9" fmla="*/ 11165209 w 12192000"/>
              <a:gd name="connsiteY9" fmla="*/ 748852 h 2237474"/>
              <a:gd name="connsiteX10" fmla="*/ 11058755 w 12192000"/>
              <a:gd name="connsiteY10" fmla="*/ 749617 h 2237474"/>
              <a:gd name="connsiteX11" fmla="*/ 10846594 w 12192000"/>
              <a:gd name="connsiteY11" fmla="*/ 765069 h 2237474"/>
              <a:gd name="connsiteX12" fmla="*/ 10739478 w 12192000"/>
              <a:gd name="connsiteY12" fmla="*/ 776841 h 2237474"/>
              <a:gd name="connsiteX13" fmla="*/ 10458762 w 12192000"/>
              <a:gd name="connsiteY13" fmla="*/ 755400 h 2237474"/>
              <a:gd name="connsiteX14" fmla="*/ 10211200 w 12192000"/>
              <a:gd name="connsiteY14" fmla="*/ 767513 h 2237474"/>
              <a:gd name="connsiteX15" fmla="*/ 10167995 w 12192000"/>
              <a:gd name="connsiteY15" fmla="*/ 760843 h 2237474"/>
              <a:gd name="connsiteX16" fmla="*/ 9997044 w 12192000"/>
              <a:gd name="connsiteY16" fmla="*/ 780129 h 2237474"/>
              <a:gd name="connsiteX17" fmla="*/ 9943887 w 12192000"/>
              <a:gd name="connsiteY17" fmla="*/ 804141 h 2237474"/>
              <a:gd name="connsiteX18" fmla="*/ 9918248 w 12192000"/>
              <a:gd name="connsiteY18" fmla="*/ 816628 h 2237474"/>
              <a:gd name="connsiteX19" fmla="*/ 9767091 w 12192000"/>
              <a:gd name="connsiteY19" fmla="*/ 870550 h 2237474"/>
              <a:gd name="connsiteX20" fmla="*/ 9683005 w 12192000"/>
              <a:gd name="connsiteY20" fmla="*/ 894128 h 2237474"/>
              <a:gd name="connsiteX21" fmla="*/ 9594438 w 12192000"/>
              <a:gd name="connsiteY21" fmla="*/ 919051 h 2237474"/>
              <a:gd name="connsiteX22" fmla="*/ 9544189 w 12192000"/>
              <a:gd name="connsiteY22" fmla="*/ 938966 h 2237474"/>
              <a:gd name="connsiteX23" fmla="*/ 9500499 w 12192000"/>
              <a:gd name="connsiteY23" fmla="*/ 954680 h 2237474"/>
              <a:gd name="connsiteX24" fmla="*/ 9410017 w 12192000"/>
              <a:gd name="connsiteY24" fmla="*/ 993931 h 2237474"/>
              <a:gd name="connsiteX25" fmla="*/ 9392919 w 12192000"/>
              <a:gd name="connsiteY25" fmla="*/ 994656 h 2237474"/>
              <a:gd name="connsiteX26" fmla="*/ 9268019 w 12192000"/>
              <a:gd name="connsiteY26" fmla="*/ 1007442 h 2237474"/>
              <a:gd name="connsiteX27" fmla="*/ 9188177 w 12192000"/>
              <a:gd name="connsiteY27" fmla="*/ 1035474 h 2237474"/>
              <a:gd name="connsiteX28" fmla="*/ 9155969 w 12192000"/>
              <a:gd name="connsiteY28" fmla="*/ 1046804 h 2237474"/>
              <a:gd name="connsiteX29" fmla="*/ 9133985 w 12192000"/>
              <a:gd name="connsiteY29" fmla="*/ 1046450 h 2237474"/>
              <a:gd name="connsiteX30" fmla="*/ 9003462 w 12192000"/>
              <a:gd name="connsiteY30" fmla="*/ 1042406 h 2237474"/>
              <a:gd name="connsiteX31" fmla="*/ 8968445 w 12192000"/>
              <a:gd name="connsiteY31" fmla="*/ 1052169 h 2237474"/>
              <a:gd name="connsiteX32" fmla="*/ 8886001 w 12192000"/>
              <a:gd name="connsiteY32" fmla="*/ 1067468 h 2237474"/>
              <a:gd name="connsiteX33" fmla="*/ 8838610 w 12192000"/>
              <a:gd name="connsiteY33" fmla="*/ 1075091 h 2237474"/>
              <a:gd name="connsiteX34" fmla="*/ 8750383 w 12192000"/>
              <a:gd name="connsiteY34" fmla="*/ 1097387 h 2237474"/>
              <a:gd name="connsiteX35" fmla="*/ 8665605 w 12192000"/>
              <a:gd name="connsiteY35" fmla="*/ 1110791 h 2237474"/>
              <a:gd name="connsiteX36" fmla="*/ 8584946 w 12192000"/>
              <a:gd name="connsiteY36" fmla="*/ 1135226 h 2237474"/>
              <a:gd name="connsiteX37" fmla="*/ 8419755 w 12192000"/>
              <a:gd name="connsiteY37" fmla="*/ 1216260 h 2237474"/>
              <a:gd name="connsiteX38" fmla="*/ 8411626 w 12192000"/>
              <a:gd name="connsiteY38" fmla="*/ 1214397 h 2237474"/>
              <a:gd name="connsiteX39" fmla="*/ 8363469 w 12192000"/>
              <a:gd name="connsiteY39" fmla="*/ 1246658 h 2237474"/>
              <a:gd name="connsiteX40" fmla="*/ 8275497 w 12192000"/>
              <a:gd name="connsiteY40" fmla="*/ 1264396 h 2237474"/>
              <a:gd name="connsiteX41" fmla="*/ 8074238 w 12192000"/>
              <a:gd name="connsiteY41" fmla="*/ 1301895 h 2237474"/>
              <a:gd name="connsiteX42" fmla="*/ 7942099 w 12192000"/>
              <a:gd name="connsiteY42" fmla="*/ 1336332 h 2237474"/>
              <a:gd name="connsiteX43" fmla="*/ 7902328 w 12192000"/>
              <a:gd name="connsiteY43" fmla="*/ 1345865 h 2237474"/>
              <a:gd name="connsiteX44" fmla="*/ 7840612 w 12192000"/>
              <a:gd name="connsiteY44" fmla="*/ 1369373 h 2237474"/>
              <a:gd name="connsiteX45" fmla="*/ 7786819 w 12192000"/>
              <a:gd name="connsiteY45" fmla="*/ 1378970 h 2237474"/>
              <a:gd name="connsiteX46" fmla="*/ 7548172 w 12192000"/>
              <a:gd name="connsiteY46" fmla="*/ 1417460 h 2237474"/>
              <a:gd name="connsiteX47" fmla="*/ 7483437 w 12192000"/>
              <a:gd name="connsiteY47" fmla="*/ 1478152 h 2237474"/>
              <a:gd name="connsiteX48" fmla="*/ 7377870 w 12192000"/>
              <a:gd name="connsiteY48" fmla="*/ 1523319 h 2237474"/>
              <a:gd name="connsiteX49" fmla="*/ 7230737 w 12192000"/>
              <a:gd name="connsiteY49" fmla="*/ 1562633 h 2237474"/>
              <a:gd name="connsiteX50" fmla="*/ 7224458 w 12192000"/>
              <a:gd name="connsiteY50" fmla="*/ 1573008 h 2237474"/>
              <a:gd name="connsiteX51" fmla="*/ 7183121 w 12192000"/>
              <a:gd name="connsiteY51" fmla="*/ 1595162 h 2237474"/>
              <a:gd name="connsiteX52" fmla="*/ 7164601 w 12192000"/>
              <a:gd name="connsiteY52" fmla="*/ 1606490 h 2237474"/>
              <a:gd name="connsiteX53" fmla="*/ 6900177 w 12192000"/>
              <a:gd name="connsiteY53" fmla="*/ 1636016 h 2237474"/>
              <a:gd name="connsiteX54" fmla="*/ 6795372 w 12192000"/>
              <a:gd name="connsiteY54" fmla="*/ 1644845 h 2237474"/>
              <a:gd name="connsiteX55" fmla="*/ 6692251 w 12192000"/>
              <a:gd name="connsiteY55" fmla="*/ 1656357 h 2237474"/>
              <a:gd name="connsiteX56" fmla="*/ 6655235 w 12192000"/>
              <a:gd name="connsiteY56" fmla="*/ 1661869 h 2237474"/>
              <a:gd name="connsiteX57" fmla="*/ 6554894 w 12192000"/>
              <a:gd name="connsiteY57" fmla="*/ 1664428 h 2237474"/>
              <a:gd name="connsiteX58" fmla="*/ 6516595 w 12192000"/>
              <a:gd name="connsiteY58" fmla="*/ 1667475 h 2237474"/>
              <a:gd name="connsiteX59" fmla="*/ 6508541 w 12192000"/>
              <a:gd name="connsiteY59" fmla="*/ 1668757 h 2237474"/>
              <a:gd name="connsiteX60" fmla="*/ 6471012 w 12192000"/>
              <a:gd name="connsiteY60" fmla="*/ 1678604 h 2237474"/>
              <a:gd name="connsiteX61" fmla="*/ 6364035 w 12192000"/>
              <a:gd name="connsiteY61" fmla="*/ 1667683 h 2237474"/>
              <a:gd name="connsiteX62" fmla="*/ 6280959 w 12192000"/>
              <a:gd name="connsiteY62" fmla="*/ 1689329 h 2237474"/>
              <a:gd name="connsiteX63" fmla="*/ 6243319 w 12192000"/>
              <a:gd name="connsiteY63" fmla="*/ 1695560 h 2237474"/>
              <a:gd name="connsiteX64" fmla="*/ 6098321 w 12192000"/>
              <a:gd name="connsiteY64" fmla="*/ 1721646 h 2237474"/>
              <a:gd name="connsiteX65" fmla="*/ 5880652 w 12192000"/>
              <a:gd name="connsiteY65" fmla="*/ 1779643 h 2237474"/>
              <a:gd name="connsiteX66" fmla="*/ 5785959 w 12192000"/>
              <a:gd name="connsiteY66" fmla="*/ 1775307 h 2237474"/>
              <a:gd name="connsiteX67" fmla="*/ 5643534 w 12192000"/>
              <a:gd name="connsiteY67" fmla="*/ 1802919 h 2237474"/>
              <a:gd name="connsiteX68" fmla="*/ 5518799 w 12192000"/>
              <a:gd name="connsiteY68" fmla="*/ 1818312 h 2237474"/>
              <a:gd name="connsiteX69" fmla="*/ 5505014 w 12192000"/>
              <a:gd name="connsiteY69" fmla="*/ 1819259 h 2237474"/>
              <a:gd name="connsiteX70" fmla="*/ 5453307 w 12192000"/>
              <a:gd name="connsiteY70" fmla="*/ 1815450 h 2237474"/>
              <a:gd name="connsiteX71" fmla="*/ 5221533 w 12192000"/>
              <a:gd name="connsiteY71" fmla="*/ 1846950 h 2237474"/>
              <a:gd name="connsiteX72" fmla="*/ 5149802 w 12192000"/>
              <a:gd name="connsiteY72" fmla="*/ 1844846 h 2237474"/>
              <a:gd name="connsiteX73" fmla="*/ 5114927 w 12192000"/>
              <a:gd name="connsiteY73" fmla="*/ 1847827 h 2237474"/>
              <a:gd name="connsiteX74" fmla="*/ 5108970 w 12192000"/>
              <a:gd name="connsiteY74" fmla="*/ 1847935 h 2237474"/>
              <a:gd name="connsiteX75" fmla="*/ 5067961 w 12192000"/>
              <a:gd name="connsiteY75" fmla="*/ 1845917 h 2237474"/>
              <a:gd name="connsiteX76" fmla="*/ 5007075 w 12192000"/>
              <a:gd name="connsiteY76" fmla="*/ 1838626 h 2237474"/>
              <a:gd name="connsiteX77" fmla="*/ 4944087 w 12192000"/>
              <a:gd name="connsiteY77" fmla="*/ 1823332 h 2237474"/>
              <a:gd name="connsiteX78" fmla="*/ 4907662 w 12192000"/>
              <a:gd name="connsiteY78" fmla="*/ 1816900 h 2237474"/>
              <a:gd name="connsiteX79" fmla="*/ 4882386 w 12192000"/>
              <a:gd name="connsiteY79" fmla="*/ 1809844 h 2237474"/>
              <a:gd name="connsiteX80" fmla="*/ 4811440 w 12192000"/>
              <a:gd name="connsiteY80" fmla="*/ 1804655 h 2237474"/>
              <a:gd name="connsiteX81" fmla="*/ 4691075 w 12192000"/>
              <a:gd name="connsiteY81" fmla="*/ 1801389 h 2237474"/>
              <a:gd name="connsiteX82" fmla="*/ 4640313 w 12192000"/>
              <a:gd name="connsiteY82" fmla="*/ 1784307 h 2237474"/>
              <a:gd name="connsiteX83" fmla="*/ 4536503 w 12192000"/>
              <a:gd name="connsiteY83" fmla="*/ 1785334 h 2237474"/>
              <a:gd name="connsiteX84" fmla="*/ 4513724 w 12192000"/>
              <a:gd name="connsiteY84" fmla="*/ 1791996 h 2237474"/>
              <a:gd name="connsiteX85" fmla="*/ 4459810 w 12192000"/>
              <a:gd name="connsiteY85" fmla="*/ 1797886 h 2237474"/>
              <a:gd name="connsiteX86" fmla="*/ 4379064 w 12192000"/>
              <a:gd name="connsiteY86" fmla="*/ 1817177 h 2237474"/>
              <a:gd name="connsiteX87" fmla="*/ 4290981 w 12192000"/>
              <a:gd name="connsiteY87" fmla="*/ 1839677 h 2237474"/>
              <a:gd name="connsiteX88" fmla="*/ 4238372 w 12192000"/>
              <a:gd name="connsiteY88" fmla="*/ 1851480 h 2237474"/>
              <a:gd name="connsiteX89" fmla="*/ 4232517 w 12192000"/>
              <a:gd name="connsiteY89" fmla="*/ 1852567 h 2237474"/>
              <a:gd name="connsiteX90" fmla="*/ 4191732 w 12192000"/>
              <a:gd name="connsiteY90" fmla="*/ 1857328 h 2237474"/>
              <a:gd name="connsiteX91" fmla="*/ 4065532 w 12192000"/>
              <a:gd name="connsiteY91" fmla="*/ 1855477 h 2237474"/>
              <a:gd name="connsiteX92" fmla="*/ 4028460 w 12192000"/>
              <a:gd name="connsiteY92" fmla="*/ 1855137 h 2237474"/>
              <a:gd name="connsiteX93" fmla="*/ 4002267 w 12192000"/>
              <a:gd name="connsiteY93" fmla="*/ 1852352 h 2237474"/>
              <a:gd name="connsiteX94" fmla="*/ 3931396 w 12192000"/>
              <a:gd name="connsiteY94" fmla="*/ 1858915 h 2237474"/>
              <a:gd name="connsiteX95" fmla="*/ 3812162 w 12192000"/>
              <a:gd name="connsiteY95" fmla="*/ 1875501 h 2237474"/>
              <a:gd name="connsiteX96" fmla="*/ 3758105 w 12192000"/>
              <a:gd name="connsiteY96" fmla="*/ 1871856 h 2237474"/>
              <a:gd name="connsiteX97" fmla="*/ 3715896 w 12192000"/>
              <a:gd name="connsiteY97" fmla="*/ 1881552 h 2237474"/>
              <a:gd name="connsiteX98" fmla="*/ 3567259 w 12192000"/>
              <a:gd name="connsiteY98" fmla="*/ 1893482 h 2237474"/>
              <a:gd name="connsiteX99" fmla="*/ 3405770 w 12192000"/>
              <a:gd name="connsiteY99" fmla="*/ 1904591 h 2237474"/>
              <a:gd name="connsiteX100" fmla="*/ 3280097 w 12192000"/>
              <a:gd name="connsiteY100" fmla="*/ 1919610 h 2237474"/>
              <a:gd name="connsiteX101" fmla="*/ 3009910 w 12192000"/>
              <a:gd name="connsiteY101" fmla="*/ 1957866 h 2237474"/>
              <a:gd name="connsiteX102" fmla="*/ 2995934 w 12192000"/>
              <a:gd name="connsiteY102" fmla="*/ 1967085 h 2237474"/>
              <a:gd name="connsiteX103" fmla="*/ 2942858 w 12192000"/>
              <a:gd name="connsiteY103" fmla="*/ 1981367 h 2237474"/>
              <a:gd name="connsiteX104" fmla="*/ 2875436 w 12192000"/>
              <a:gd name="connsiteY104" fmla="*/ 1996977 h 2237474"/>
              <a:gd name="connsiteX105" fmla="*/ 2874892 w 12192000"/>
              <a:gd name="connsiteY105" fmla="*/ 1996085 h 2237474"/>
              <a:gd name="connsiteX106" fmla="*/ 2843662 w 12192000"/>
              <a:gd name="connsiteY106" fmla="*/ 1992498 h 2237474"/>
              <a:gd name="connsiteX107" fmla="*/ 2718916 w 12192000"/>
              <a:gd name="connsiteY107" fmla="*/ 1990867 h 2237474"/>
              <a:gd name="connsiteX108" fmla="*/ 2713522 w 12192000"/>
              <a:gd name="connsiteY108" fmla="*/ 1990173 h 2237474"/>
              <a:gd name="connsiteX109" fmla="*/ 2476147 w 12192000"/>
              <a:gd name="connsiteY109" fmla="*/ 1998305 h 2237474"/>
              <a:gd name="connsiteX110" fmla="*/ 2373568 w 12192000"/>
              <a:gd name="connsiteY110" fmla="*/ 2003219 h 2237474"/>
              <a:gd name="connsiteX111" fmla="*/ 2287219 w 12192000"/>
              <a:gd name="connsiteY111" fmla="*/ 1998750 h 2237474"/>
              <a:gd name="connsiteX112" fmla="*/ 2243069 w 12192000"/>
              <a:gd name="connsiteY112" fmla="*/ 2005321 h 2237474"/>
              <a:gd name="connsiteX113" fmla="*/ 2164831 w 12192000"/>
              <a:gd name="connsiteY113" fmla="*/ 2010143 h 2237474"/>
              <a:gd name="connsiteX114" fmla="*/ 2085228 w 12192000"/>
              <a:gd name="connsiteY114" fmla="*/ 2046431 h 2237474"/>
              <a:gd name="connsiteX115" fmla="*/ 2058061 w 12192000"/>
              <a:gd name="connsiteY115" fmla="*/ 2047942 h 2237474"/>
              <a:gd name="connsiteX116" fmla="*/ 2042244 w 12192000"/>
              <a:gd name="connsiteY116" fmla="*/ 2055560 h 2237474"/>
              <a:gd name="connsiteX117" fmla="*/ 1877728 w 12192000"/>
              <a:gd name="connsiteY117" fmla="*/ 2101004 h 2237474"/>
              <a:gd name="connsiteX118" fmla="*/ 1759056 w 12192000"/>
              <a:gd name="connsiteY118" fmla="*/ 2125608 h 2237474"/>
              <a:gd name="connsiteX119" fmla="*/ 1637948 w 12192000"/>
              <a:gd name="connsiteY119" fmla="*/ 2172597 h 2237474"/>
              <a:gd name="connsiteX120" fmla="*/ 1434549 w 12192000"/>
              <a:gd name="connsiteY120" fmla="*/ 2234522 h 2237474"/>
              <a:gd name="connsiteX121" fmla="*/ 1398481 w 12192000"/>
              <a:gd name="connsiteY121" fmla="*/ 2237074 h 2237474"/>
              <a:gd name="connsiteX122" fmla="*/ 1398407 w 12192000"/>
              <a:gd name="connsiteY122" fmla="*/ 2237095 h 2237474"/>
              <a:gd name="connsiteX123" fmla="*/ 1370962 w 12192000"/>
              <a:gd name="connsiteY123" fmla="*/ 2237474 h 2237474"/>
              <a:gd name="connsiteX124" fmla="*/ 1356367 w 12192000"/>
              <a:gd name="connsiteY124" fmla="*/ 2235089 h 2237474"/>
              <a:gd name="connsiteX125" fmla="*/ 1279765 w 12192000"/>
              <a:gd name="connsiteY125" fmla="*/ 2229639 h 2237474"/>
              <a:gd name="connsiteX126" fmla="*/ 1195347 w 12192000"/>
              <a:gd name="connsiteY126" fmla="*/ 2212354 h 2237474"/>
              <a:gd name="connsiteX127" fmla="*/ 970251 w 12192000"/>
              <a:gd name="connsiteY127" fmla="*/ 2221029 h 2237474"/>
              <a:gd name="connsiteX128" fmla="*/ 812914 w 12192000"/>
              <a:gd name="connsiteY128" fmla="*/ 2210095 h 2237474"/>
              <a:gd name="connsiteX129" fmla="*/ 776382 w 12192000"/>
              <a:gd name="connsiteY129" fmla="*/ 2204512 h 2237474"/>
              <a:gd name="connsiteX130" fmla="*/ 597225 w 12192000"/>
              <a:gd name="connsiteY130" fmla="*/ 2180999 h 2237474"/>
              <a:gd name="connsiteX131" fmla="*/ 520671 w 12192000"/>
              <a:gd name="connsiteY131" fmla="*/ 2180980 h 2237474"/>
              <a:gd name="connsiteX132" fmla="*/ 515024 w 12192000"/>
              <a:gd name="connsiteY132" fmla="*/ 2179258 h 2237474"/>
              <a:gd name="connsiteX133" fmla="*/ 413835 w 12192000"/>
              <a:gd name="connsiteY133" fmla="*/ 2156783 h 2237474"/>
              <a:gd name="connsiteX134" fmla="*/ 376513 w 12192000"/>
              <a:gd name="connsiteY134" fmla="*/ 2154014 h 2237474"/>
              <a:gd name="connsiteX135" fmla="*/ 273386 w 12192000"/>
              <a:gd name="connsiteY135" fmla="*/ 2142551 h 2237474"/>
              <a:gd name="connsiteX136" fmla="*/ 169207 w 12192000"/>
              <a:gd name="connsiteY136" fmla="*/ 2128100 h 2237474"/>
              <a:gd name="connsiteX137" fmla="*/ 77641 w 12192000"/>
              <a:gd name="connsiteY137" fmla="*/ 2126835 h 2237474"/>
              <a:gd name="connsiteX138" fmla="*/ 37645 w 12192000"/>
              <a:gd name="connsiteY138" fmla="*/ 2115401 h 2237474"/>
              <a:gd name="connsiteX139" fmla="*/ 4572 w 12192000"/>
              <a:gd name="connsiteY139" fmla="*/ 2111091 h 2237474"/>
              <a:gd name="connsiteX140" fmla="*/ 0 w 12192000"/>
              <a:gd name="connsiteY140" fmla="*/ 2110468 h 2237474"/>
              <a:gd name="connsiteX141" fmla="*/ 0 w 12192000"/>
              <a:gd name="connsiteY14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2138659 w 12192000"/>
              <a:gd name="connsiteY3" fmla="*/ 756742 h 2237474"/>
              <a:gd name="connsiteX4" fmla="*/ 11890686 w 12192000"/>
              <a:gd name="connsiteY4" fmla="*/ 732766 h 2237474"/>
              <a:gd name="connsiteX5" fmla="*/ 11820512 w 12192000"/>
              <a:gd name="connsiteY5" fmla="*/ 745392 h 2237474"/>
              <a:gd name="connsiteX6" fmla="*/ 11649954 w 12192000"/>
              <a:gd name="connsiteY6" fmla="*/ 749628 h 2237474"/>
              <a:gd name="connsiteX7" fmla="*/ 11560424 w 12192000"/>
              <a:gd name="connsiteY7" fmla="*/ 748017 h 2237474"/>
              <a:gd name="connsiteX8" fmla="*/ 11358455 w 12192000"/>
              <a:gd name="connsiteY8" fmla="*/ 747593 h 2237474"/>
              <a:gd name="connsiteX9" fmla="*/ 11165209 w 12192000"/>
              <a:gd name="connsiteY9" fmla="*/ 748852 h 2237474"/>
              <a:gd name="connsiteX10" fmla="*/ 11058755 w 12192000"/>
              <a:gd name="connsiteY10" fmla="*/ 749617 h 2237474"/>
              <a:gd name="connsiteX11" fmla="*/ 10846594 w 12192000"/>
              <a:gd name="connsiteY11" fmla="*/ 765069 h 2237474"/>
              <a:gd name="connsiteX12" fmla="*/ 10739478 w 12192000"/>
              <a:gd name="connsiteY12" fmla="*/ 776841 h 2237474"/>
              <a:gd name="connsiteX13" fmla="*/ 10458762 w 12192000"/>
              <a:gd name="connsiteY13" fmla="*/ 755400 h 2237474"/>
              <a:gd name="connsiteX14" fmla="*/ 10211200 w 12192000"/>
              <a:gd name="connsiteY14" fmla="*/ 767513 h 2237474"/>
              <a:gd name="connsiteX15" fmla="*/ 10167995 w 12192000"/>
              <a:gd name="connsiteY15" fmla="*/ 760843 h 2237474"/>
              <a:gd name="connsiteX16" fmla="*/ 9997044 w 12192000"/>
              <a:gd name="connsiteY16" fmla="*/ 780129 h 2237474"/>
              <a:gd name="connsiteX17" fmla="*/ 9943887 w 12192000"/>
              <a:gd name="connsiteY17" fmla="*/ 804141 h 2237474"/>
              <a:gd name="connsiteX18" fmla="*/ 9918248 w 12192000"/>
              <a:gd name="connsiteY18" fmla="*/ 816628 h 2237474"/>
              <a:gd name="connsiteX19" fmla="*/ 9767091 w 12192000"/>
              <a:gd name="connsiteY19" fmla="*/ 870550 h 2237474"/>
              <a:gd name="connsiteX20" fmla="*/ 9683005 w 12192000"/>
              <a:gd name="connsiteY20" fmla="*/ 894128 h 2237474"/>
              <a:gd name="connsiteX21" fmla="*/ 9594438 w 12192000"/>
              <a:gd name="connsiteY21" fmla="*/ 919051 h 2237474"/>
              <a:gd name="connsiteX22" fmla="*/ 9544189 w 12192000"/>
              <a:gd name="connsiteY22" fmla="*/ 938966 h 2237474"/>
              <a:gd name="connsiteX23" fmla="*/ 9500499 w 12192000"/>
              <a:gd name="connsiteY23" fmla="*/ 954680 h 2237474"/>
              <a:gd name="connsiteX24" fmla="*/ 9410017 w 12192000"/>
              <a:gd name="connsiteY24" fmla="*/ 993931 h 2237474"/>
              <a:gd name="connsiteX25" fmla="*/ 9392919 w 12192000"/>
              <a:gd name="connsiteY25" fmla="*/ 994656 h 2237474"/>
              <a:gd name="connsiteX26" fmla="*/ 9268019 w 12192000"/>
              <a:gd name="connsiteY26" fmla="*/ 1007442 h 2237474"/>
              <a:gd name="connsiteX27" fmla="*/ 9188177 w 12192000"/>
              <a:gd name="connsiteY27" fmla="*/ 1035474 h 2237474"/>
              <a:gd name="connsiteX28" fmla="*/ 9155969 w 12192000"/>
              <a:gd name="connsiteY28" fmla="*/ 1046804 h 2237474"/>
              <a:gd name="connsiteX29" fmla="*/ 9133985 w 12192000"/>
              <a:gd name="connsiteY29" fmla="*/ 1046450 h 2237474"/>
              <a:gd name="connsiteX30" fmla="*/ 9003462 w 12192000"/>
              <a:gd name="connsiteY30" fmla="*/ 1042406 h 2237474"/>
              <a:gd name="connsiteX31" fmla="*/ 8968445 w 12192000"/>
              <a:gd name="connsiteY31" fmla="*/ 1052169 h 2237474"/>
              <a:gd name="connsiteX32" fmla="*/ 8886001 w 12192000"/>
              <a:gd name="connsiteY32" fmla="*/ 1067468 h 2237474"/>
              <a:gd name="connsiteX33" fmla="*/ 8838610 w 12192000"/>
              <a:gd name="connsiteY33" fmla="*/ 1075091 h 2237474"/>
              <a:gd name="connsiteX34" fmla="*/ 8750383 w 12192000"/>
              <a:gd name="connsiteY34" fmla="*/ 1097387 h 2237474"/>
              <a:gd name="connsiteX35" fmla="*/ 8665605 w 12192000"/>
              <a:gd name="connsiteY35" fmla="*/ 1110791 h 2237474"/>
              <a:gd name="connsiteX36" fmla="*/ 8584946 w 12192000"/>
              <a:gd name="connsiteY36" fmla="*/ 1135226 h 2237474"/>
              <a:gd name="connsiteX37" fmla="*/ 8419755 w 12192000"/>
              <a:gd name="connsiteY37" fmla="*/ 1216260 h 2237474"/>
              <a:gd name="connsiteX38" fmla="*/ 8411626 w 12192000"/>
              <a:gd name="connsiteY38" fmla="*/ 1214397 h 2237474"/>
              <a:gd name="connsiteX39" fmla="*/ 8363469 w 12192000"/>
              <a:gd name="connsiteY39" fmla="*/ 1246658 h 2237474"/>
              <a:gd name="connsiteX40" fmla="*/ 8275497 w 12192000"/>
              <a:gd name="connsiteY40" fmla="*/ 1264396 h 2237474"/>
              <a:gd name="connsiteX41" fmla="*/ 8074238 w 12192000"/>
              <a:gd name="connsiteY41" fmla="*/ 1301895 h 2237474"/>
              <a:gd name="connsiteX42" fmla="*/ 7942099 w 12192000"/>
              <a:gd name="connsiteY42" fmla="*/ 1336332 h 2237474"/>
              <a:gd name="connsiteX43" fmla="*/ 7902328 w 12192000"/>
              <a:gd name="connsiteY43" fmla="*/ 1345865 h 2237474"/>
              <a:gd name="connsiteX44" fmla="*/ 7840612 w 12192000"/>
              <a:gd name="connsiteY44" fmla="*/ 1369373 h 2237474"/>
              <a:gd name="connsiteX45" fmla="*/ 7786819 w 12192000"/>
              <a:gd name="connsiteY45" fmla="*/ 1378970 h 2237474"/>
              <a:gd name="connsiteX46" fmla="*/ 7548172 w 12192000"/>
              <a:gd name="connsiteY46" fmla="*/ 1417460 h 2237474"/>
              <a:gd name="connsiteX47" fmla="*/ 7483437 w 12192000"/>
              <a:gd name="connsiteY47" fmla="*/ 1478152 h 2237474"/>
              <a:gd name="connsiteX48" fmla="*/ 7377870 w 12192000"/>
              <a:gd name="connsiteY48" fmla="*/ 1523319 h 2237474"/>
              <a:gd name="connsiteX49" fmla="*/ 7230737 w 12192000"/>
              <a:gd name="connsiteY49" fmla="*/ 1562633 h 2237474"/>
              <a:gd name="connsiteX50" fmla="*/ 7224458 w 12192000"/>
              <a:gd name="connsiteY50" fmla="*/ 1573008 h 2237474"/>
              <a:gd name="connsiteX51" fmla="*/ 7183121 w 12192000"/>
              <a:gd name="connsiteY51" fmla="*/ 1595162 h 2237474"/>
              <a:gd name="connsiteX52" fmla="*/ 7164601 w 12192000"/>
              <a:gd name="connsiteY52" fmla="*/ 1606490 h 2237474"/>
              <a:gd name="connsiteX53" fmla="*/ 6900177 w 12192000"/>
              <a:gd name="connsiteY53" fmla="*/ 1636016 h 2237474"/>
              <a:gd name="connsiteX54" fmla="*/ 6795372 w 12192000"/>
              <a:gd name="connsiteY54" fmla="*/ 1644845 h 2237474"/>
              <a:gd name="connsiteX55" fmla="*/ 6692251 w 12192000"/>
              <a:gd name="connsiteY55" fmla="*/ 1656357 h 2237474"/>
              <a:gd name="connsiteX56" fmla="*/ 6655235 w 12192000"/>
              <a:gd name="connsiteY56" fmla="*/ 1661869 h 2237474"/>
              <a:gd name="connsiteX57" fmla="*/ 6554894 w 12192000"/>
              <a:gd name="connsiteY57" fmla="*/ 1664428 h 2237474"/>
              <a:gd name="connsiteX58" fmla="*/ 6516595 w 12192000"/>
              <a:gd name="connsiteY58" fmla="*/ 1667475 h 2237474"/>
              <a:gd name="connsiteX59" fmla="*/ 6508541 w 12192000"/>
              <a:gd name="connsiteY59" fmla="*/ 1668757 h 2237474"/>
              <a:gd name="connsiteX60" fmla="*/ 6471012 w 12192000"/>
              <a:gd name="connsiteY60" fmla="*/ 1678604 h 2237474"/>
              <a:gd name="connsiteX61" fmla="*/ 6364035 w 12192000"/>
              <a:gd name="connsiteY61" fmla="*/ 1667683 h 2237474"/>
              <a:gd name="connsiteX62" fmla="*/ 6280959 w 12192000"/>
              <a:gd name="connsiteY62" fmla="*/ 1689329 h 2237474"/>
              <a:gd name="connsiteX63" fmla="*/ 6243319 w 12192000"/>
              <a:gd name="connsiteY63" fmla="*/ 1695560 h 2237474"/>
              <a:gd name="connsiteX64" fmla="*/ 6098321 w 12192000"/>
              <a:gd name="connsiteY64" fmla="*/ 1721646 h 2237474"/>
              <a:gd name="connsiteX65" fmla="*/ 5880652 w 12192000"/>
              <a:gd name="connsiteY65" fmla="*/ 1779643 h 2237474"/>
              <a:gd name="connsiteX66" fmla="*/ 5785959 w 12192000"/>
              <a:gd name="connsiteY66" fmla="*/ 1775307 h 2237474"/>
              <a:gd name="connsiteX67" fmla="*/ 5643534 w 12192000"/>
              <a:gd name="connsiteY67" fmla="*/ 1802919 h 2237474"/>
              <a:gd name="connsiteX68" fmla="*/ 5518799 w 12192000"/>
              <a:gd name="connsiteY68" fmla="*/ 1818312 h 2237474"/>
              <a:gd name="connsiteX69" fmla="*/ 5505014 w 12192000"/>
              <a:gd name="connsiteY69" fmla="*/ 1819259 h 2237474"/>
              <a:gd name="connsiteX70" fmla="*/ 5453307 w 12192000"/>
              <a:gd name="connsiteY70" fmla="*/ 1815450 h 2237474"/>
              <a:gd name="connsiteX71" fmla="*/ 5221533 w 12192000"/>
              <a:gd name="connsiteY71" fmla="*/ 1846950 h 2237474"/>
              <a:gd name="connsiteX72" fmla="*/ 5149802 w 12192000"/>
              <a:gd name="connsiteY72" fmla="*/ 1844846 h 2237474"/>
              <a:gd name="connsiteX73" fmla="*/ 5114927 w 12192000"/>
              <a:gd name="connsiteY73" fmla="*/ 1847827 h 2237474"/>
              <a:gd name="connsiteX74" fmla="*/ 5108970 w 12192000"/>
              <a:gd name="connsiteY74" fmla="*/ 1847935 h 2237474"/>
              <a:gd name="connsiteX75" fmla="*/ 5067961 w 12192000"/>
              <a:gd name="connsiteY75" fmla="*/ 1845917 h 2237474"/>
              <a:gd name="connsiteX76" fmla="*/ 5007075 w 12192000"/>
              <a:gd name="connsiteY76" fmla="*/ 1838626 h 2237474"/>
              <a:gd name="connsiteX77" fmla="*/ 4944087 w 12192000"/>
              <a:gd name="connsiteY77" fmla="*/ 1823332 h 2237474"/>
              <a:gd name="connsiteX78" fmla="*/ 4907662 w 12192000"/>
              <a:gd name="connsiteY78" fmla="*/ 1816900 h 2237474"/>
              <a:gd name="connsiteX79" fmla="*/ 4882386 w 12192000"/>
              <a:gd name="connsiteY79" fmla="*/ 1809844 h 2237474"/>
              <a:gd name="connsiteX80" fmla="*/ 4811440 w 12192000"/>
              <a:gd name="connsiteY80" fmla="*/ 1804655 h 2237474"/>
              <a:gd name="connsiteX81" fmla="*/ 4691075 w 12192000"/>
              <a:gd name="connsiteY81" fmla="*/ 1801389 h 2237474"/>
              <a:gd name="connsiteX82" fmla="*/ 4640313 w 12192000"/>
              <a:gd name="connsiteY82" fmla="*/ 1784307 h 2237474"/>
              <a:gd name="connsiteX83" fmla="*/ 4536503 w 12192000"/>
              <a:gd name="connsiteY83" fmla="*/ 1785334 h 2237474"/>
              <a:gd name="connsiteX84" fmla="*/ 4513724 w 12192000"/>
              <a:gd name="connsiteY84" fmla="*/ 1791996 h 2237474"/>
              <a:gd name="connsiteX85" fmla="*/ 4459810 w 12192000"/>
              <a:gd name="connsiteY85" fmla="*/ 1797886 h 2237474"/>
              <a:gd name="connsiteX86" fmla="*/ 4379064 w 12192000"/>
              <a:gd name="connsiteY86" fmla="*/ 1817177 h 2237474"/>
              <a:gd name="connsiteX87" fmla="*/ 4290981 w 12192000"/>
              <a:gd name="connsiteY87" fmla="*/ 1839677 h 2237474"/>
              <a:gd name="connsiteX88" fmla="*/ 4238372 w 12192000"/>
              <a:gd name="connsiteY88" fmla="*/ 1851480 h 2237474"/>
              <a:gd name="connsiteX89" fmla="*/ 4232517 w 12192000"/>
              <a:gd name="connsiteY89" fmla="*/ 1852567 h 2237474"/>
              <a:gd name="connsiteX90" fmla="*/ 4191732 w 12192000"/>
              <a:gd name="connsiteY90" fmla="*/ 1857328 h 2237474"/>
              <a:gd name="connsiteX91" fmla="*/ 4065532 w 12192000"/>
              <a:gd name="connsiteY91" fmla="*/ 1855477 h 2237474"/>
              <a:gd name="connsiteX92" fmla="*/ 4028460 w 12192000"/>
              <a:gd name="connsiteY92" fmla="*/ 1855137 h 2237474"/>
              <a:gd name="connsiteX93" fmla="*/ 4002267 w 12192000"/>
              <a:gd name="connsiteY93" fmla="*/ 1852352 h 2237474"/>
              <a:gd name="connsiteX94" fmla="*/ 3931396 w 12192000"/>
              <a:gd name="connsiteY94" fmla="*/ 1858915 h 2237474"/>
              <a:gd name="connsiteX95" fmla="*/ 3812162 w 12192000"/>
              <a:gd name="connsiteY95" fmla="*/ 1875501 h 2237474"/>
              <a:gd name="connsiteX96" fmla="*/ 3758105 w 12192000"/>
              <a:gd name="connsiteY96" fmla="*/ 1871856 h 2237474"/>
              <a:gd name="connsiteX97" fmla="*/ 3715896 w 12192000"/>
              <a:gd name="connsiteY97" fmla="*/ 1881552 h 2237474"/>
              <a:gd name="connsiteX98" fmla="*/ 3567259 w 12192000"/>
              <a:gd name="connsiteY98" fmla="*/ 1893482 h 2237474"/>
              <a:gd name="connsiteX99" fmla="*/ 3405770 w 12192000"/>
              <a:gd name="connsiteY99" fmla="*/ 1904591 h 2237474"/>
              <a:gd name="connsiteX100" fmla="*/ 3280097 w 12192000"/>
              <a:gd name="connsiteY100" fmla="*/ 1919610 h 2237474"/>
              <a:gd name="connsiteX101" fmla="*/ 3009910 w 12192000"/>
              <a:gd name="connsiteY101" fmla="*/ 1957866 h 2237474"/>
              <a:gd name="connsiteX102" fmla="*/ 2995934 w 12192000"/>
              <a:gd name="connsiteY102" fmla="*/ 1967085 h 2237474"/>
              <a:gd name="connsiteX103" fmla="*/ 2942858 w 12192000"/>
              <a:gd name="connsiteY103" fmla="*/ 1981367 h 2237474"/>
              <a:gd name="connsiteX104" fmla="*/ 2875436 w 12192000"/>
              <a:gd name="connsiteY104" fmla="*/ 1996977 h 2237474"/>
              <a:gd name="connsiteX105" fmla="*/ 2874892 w 12192000"/>
              <a:gd name="connsiteY105" fmla="*/ 1996085 h 2237474"/>
              <a:gd name="connsiteX106" fmla="*/ 2843662 w 12192000"/>
              <a:gd name="connsiteY106" fmla="*/ 1992498 h 2237474"/>
              <a:gd name="connsiteX107" fmla="*/ 2718916 w 12192000"/>
              <a:gd name="connsiteY107" fmla="*/ 1990867 h 2237474"/>
              <a:gd name="connsiteX108" fmla="*/ 2713522 w 12192000"/>
              <a:gd name="connsiteY108" fmla="*/ 1990173 h 2237474"/>
              <a:gd name="connsiteX109" fmla="*/ 2476147 w 12192000"/>
              <a:gd name="connsiteY109" fmla="*/ 1998305 h 2237474"/>
              <a:gd name="connsiteX110" fmla="*/ 2373568 w 12192000"/>
              <a:gd name="connsiteY110" fmla="*/ 2003219 h 2237474"/>
              <a:gd name="connsiteX111" fmla="*/ 2287219 w 12192000"/>
              <a:gd name="connsiteY111" fmla="*/ 1998750 h 2237474"/>
              <a:gd name="connsiteX112" fmla="*/ 2243069 w 12192000"/>
              <a:gd name="connsiteY112" fmla="*/ 2005321 h 2237474"/>
              <a:gd name="connsiteX113" fmla="*/ 2164831 w 12192000"/>
              <a:gd name="connsiteY113" fmla="*/ 2010143 h 2237474"/>
              <a:gd name="connsiteX114" fmla="*/ 2085228 w 12192000"/>
              <a:gd name="connsiteY114" fmla="*/ 2046431 h 2237474"/>
              <a:gd name="connsiteX115" fmla="*/ 2058061 w 12192000"/>
              <a:gd name="connsiteY115" fmla="*/ 2047942 h 2237474"/>
              <a:gd name="connsiteX116" fmla="*/ 2042244 w 12192000"/>
              <a:gd name="connsiteY116" fmla="*/ 2055560 h 2237474"/>
              <a:gd name="connsiteX117" fmla="*/ 1877728 w 12192000"/>
              <a:gd name="connsiteY117" fmla="*/ 2101004 h 2237474"/>
              <a:gd name="connsiteX118" fmla="*/ 1759056 w 12192000"/>
              <a:gd name="connsiteY118" fmla="*/ 2125608 h 2237474"/>
              <a:gd name="connsiteX119" fmla="*/ 1637948 w 12192000"/>
              <a:gd name="connsiteY119" fmla="*/ 2172597 h 2237474"/>
              <a:gd name="connsiteX120" fmla="*/ 1434549 w 12192000"/>
              <a:gd name="connsiteY120" fmla="*/ 2234522 h 2237474"/>
              <a:gd name="connsiteX121" fmla="*/ 1398481 w 12192000"/>
              <a:gd name="connsiteY121" fmla="*/ 2237074 h 2237474"/>
              <a:gd name="connsiteX122" fmla="*/ 1398407 w 12192000"/>
              <a:gd name="connsiteY122" fmla="*/ 2237095 h 2237474"/>
              <a:gd name="connsiteX123" fmla="*/ 1370962 w 12192000"/>
              <a:gd name="connsiteY123" fmla="*/ 2237474 h 2237474"/>
              <a:gd name="connsiteX124" fmla="*/ 1356367 w 12192000"/>
              <a:gd name="connsiteY124" fmla="*/ 2235089 h 2237474"/>
              <a:gd name="connsiteX125" fmla="*/ 1279765 w 12192000"/>
              <a:gd name="connsiteY125" fmla="*/ 2229639 h 2237474"/>
              <a:gd name="connsiteX126" fmla="*/ 1195347 w 12192000"/>
              <a:gd name="connsiteY126" fmla="*/ 2212354 h 2237474"/>
              <a:gd name="connsiteX127" fmla="*/ 970251 w 12192000"/>
              <a:gd name="connsiteY127" fmla="*/ 2221029 h 2237474"/>
              <a:gd name="connsiteX128" fmla="*/ 812914 w 12192000"/>
              <a:gd name="connsiteY128" fmla="*/ 2210095 h 2237474"/>
              <a:gd name="connsiteX129" fmla="*/ 776382 w 12192000"/>
              <a:gd name="connsiteY129" fmla="*/ 2204512 h 2237474"/>
              <a:gd name="connsiteX130" fmla="*/ 597225 w 12192000"/>
              <a:gd name="connsiteY130" fmla="*/ 2180999 h 2237474"/>
              <a:gd name="connsiteX131" fmla="*/ 520671 w 12192000"/>
              <a:gd name="connsiteY131" fmla="*/ 2180980 h 2237474"/>
              <a:gd name="connsiteX132" fmla="*/ 515024 w 12192000"/>
              <a:gd name="connsiteY132" fmla="*/ 2179258 h 2237474"/>
              <a:gd name="connsiteX133" fmla="*/ 413835 w 12192000"/>
              <a:gd name="connsiteY133" fmla="*/ 2156783 h 2237474"/>
              <a:gd name="connsiteX134" fmla="*/ 376513 w 12192000"/>
              <a:gd name="connsiteY134" fmla="*/ 2154014 h 2237474"/>
              <a:gd name="connsiteX135" fmla="*/ 273386 w 12192000"/>
              <a:gd name="connsiteY135" fmla="*/ 2142551 h 2237474"/>
              <a:gd name="connsiteX136" fmla="*/ 169207 w 12192000"/>
              <a:gd name="connsiteY136" fmla="*/ 2128100 h 2237474"/>
              <a:gd name="connsiteX137" fmla="*/ 77641 w 12192000"/>
              <a:gd name="connsiteY137" fmla="*/ 2126835 h 2237474"/>
              <a:gd name="connsiteX138" fmla="*/ 37645 w 12192000"/>
              <a:gd name="connsiteY138" fmla="*/ 2115401 h 2237474"/>
              <a:gd name="connsiteX139" fmla="*/ 4572 w 12192000"/>
              <a:gd name="connsiteY139" fmla="*/ 2111091 h 2237474"/>
              <a:gd name="connsiteX140" fmla="*/ 0 w 12192000"/>
              <a:gd name="connsiteY140" fmla="*/ 2110468 h 2237474"/>
              <a:gd name="connsiteX141" fmla="*/ 0 w 12192000"/>
              <a:gd name="connsiteY141"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1890686 w 12192000"/>
              <a:gd name="connsiteY3" fmla="*/ 732766 h 2237474"/>
              <a:gd name="connsiteX4" fmla="*/ 11820512 w 12192000"/>
              <a:gd name="connsiteY4" fmla="*/ 745392 h 2237474"/>
              <a:gd name="connsiteX5" fmla="*/ 11649954 w 12192000"/>
              <a:gd name="connsiteY5" fmla="*/ 749628 h 2237474"/>
              <a:gd name="connsiteX6" fmla="*/ 11560424 w 12192000"/>
              <a:gd name="connsiteY6" fmla="*/ 748017 h 2237474"/>
              <a:gd name="connsiteX7" fmla="*/ 11358455 w 12192000"/>
              <a:gd name="connsiteY7" fmla="*/ 747593 h 2237474"/>
              <a:gd name="connsiteX8" fmla="*/ 11165209 w 12192000"/>
              <a:gd name="connsiteY8" fmla="*/ 748852 h 2237474"/>
              <a:gd name="connsiteX9" fmla="*/ 11058755 w 12192000"/>
              <a:gd name="connsiteY9" fmla="*/ 749617 h 2237474"/>
              <a:gd name="connsiteX10" fmla="*/ 10846594 w 12192000"/>
              <a:gd name="connsiteY10" fmla="*/ 765069 h 2237474"/>
              <a:gd name="connsiteX11" fmla="*/ 10739478 w 12192000"/>
              <a:gd name="connsiteY11" fmla="*/ 776841 h 2237474"/>
              <a:gd name="connsiteX12" fmla="*/ 10458762 w 12192000"/>
              <a:gd name="connsiteY12" fmla="*/ 755400 h 2237474"/>
              <a:gd name="connsiteX13" fmla="*/ 10211200 w 12192000"/>
              <a:gd name="connsiteY13" fmla="*/ 767513 h 2237474"/>
              <a:gd name="connsiteX14" fmla="*/ 10167995 w 12192000"/>
              <a:gd name="connsiteY14" fmla="*/ 760843 h 2237474"/>
              <a:gd name="connsiteX15" fmla="*/ 9997044 w 12192000"/>
              <a:gd name="connsiteY15" fmla="*/ 780129 h 2237474"/>
              <a:gd name="connsiteX16" fmla="*/ 9943887 w 12192000"/>
              <a:gd name="connsiteY16" fmla="*/ 804141 h 2237474"/>
              <a:gd name="connsiteX17" fmla="*/ 9918248 w 12192000"/>
              <a:gd name="connsiteY17" fmla="*/ 816628 h 2237474"/>
              <a:gd name="connsiteX18" fmla="*/ 9767091 w 12192000"/>
              <a:gd name="connsiteY18" fmla="*/ 870550 h 2237474"/>
              <a:gd name="connsiteX19" fmla="*/ 9683005 w 12192000"/>
              <a:gd name="connsiteY19" fmla="*/ 894128 h 2237474"/>
              <a:gd name="connsiteX20" fmla="*/ 9594438 w 12192000"/>
              <a:gd name="connsiteY20" fmla="*/ 919051 h 2237474"/>
              <a:gd name="connsiteX21" fmla="*/ 9544189 w 12192000"/>
              <a:gd name="connsiteY21" fmla="*/ 938966 h 2237474"/>
              <a:gd name="connsiteX22" fmla="*/ 9500499 w 12192000"/>
              <a:gd name="connsiteY22" fmla="*/ 954680 h 2237474"/>
              <a:gd name="connsiteX23" fmla="*/ 9410017 w 12192000"/>
              <a:gd name="connsiteY23" fmla="*/ 993931 h 2237474"/>
              <a:gd name="connsiteX24" fmla="*/ 9392919 w 12192000"/>
              <a:gd name="connsiteY24" fmla="*/ 994656 h 2237474"/>
              <a:gd name="connsiteX25" fmla="*/ 9268019 w 12192000"/>
              <a:gd name="connsiteY25" fmla="*/ 1007442 h 2237474"/>
              <a:gd name="connsiteX26" fmla="*/ 9188177 w 12192000"/>
              <a:gd name="connsiteY26" fmla="*/ 1035474 h 2237474"/>
              <a:gd name="connsiteX27" fmla="*/ 9155969 w 12192000"/>
              <a:gd name="connsiteY27" fmla="*/ 1046804 h 2237474"/>
              <a:gd name="connsiteX28" fmla="*/ 9133985 w 12192000"/>
              <a:gd name="connsiteY28" fmla="*/ 1046450 h 2237474"/>
              <a:gd name="connsiteX29" fmla="*/ 9003462 w 12192000"/>
              <a:gd name="connsiteY29" fmla="*/ 1042406 h 2237474"/>
              <a:gd name="connsiteX30" fmla="*/ 8968445 w 12192000"/>
              <a:gd name="connsiteY30" fmla="*/ 1052169 h 2237474"/>
              <a:gd name="connsiteX31" fmla="*/ 8886001 w 12192000"/>
              <a:gd name="connsiteY31" fmla="*/ 1067468 h 2237474"/>
              <a:gd name="connsiteX32" fmla="*/ 8838610 w 12192000"/>
              <a:gd name="connsiteY32" fmla="*/ 1075091 h 2237474"/>
              <a:gd name="connsiteX33" fmla="*/ 8750383 w 12192000"/>
              <a:gd name="connsiteY33" fmla="*/ 1097387 h 2237474"/>
              <a:gd name="connsiteX34" fmla="*/ 8665605 w 12192000"/>
              <a:gd name="connsiteY34" fmla="*/ 1110791 h 2237474"/>
              <a:gd name="connsiteX35" fmla="*/ 8584946 w 12192000"/>
              <a:gd name="connsiteY35" fmla="*/ 1135226 h 2237474"/>
              <a:gd name="connsiteX36" fmla="*/ 8419755 w 12192000"/>
              <a:gd name="connsiteY36" fmla="*/ 1216260 h 2237474"/>
              <a:gd name="connsiteX37" fmla="*/ 8411626 w 12192000"/>
              <a:gd name="connsiteY37" fmla="*/ 1214397 h 2237474"/>
              <a:gd name="connsiteX38" fmla="*/ 8363469 w 12192000"/>
              <a:gd name="connsiteY38" fmla="*/ 1246658 h 2237474"/>
              <a:gd name="connsiteX39" fmla="*/ 8275497 w 12192000"/>
              <a:gd name="connsiteY39" fmla="*/ 1264396 h 2237474"/>
              <a:gd name="connsiteX40" fmla="*/ 8074238 w 12192000"/>
              <a:gd name="connsiteY40" fmla="*/ 1301895 h 2237474"/>
              <a:gd name="connsiteX41" fmla="*/ 7942099 w 12192000"/>
              <a:gd name="connsiteY41" fmla="*/ 1336332 h 2237474"/>
              <a:gd name="connsiteX42" fmla="*/ 7902328 w 12192000"/>
              <a:gd name="connsiteY42" fmla="*/ 1345865 h 2237474"/>
              <a:gd name="connsiteX43" fmla="*/ 7840612 w 12192000"/>
              <a:gd name="connsiteY43" fmla="*/ 1369373 h 2237474"/>
              <a:gd name="connsiteX44" fmla="*/ 7786819 w 12192000"/>
              <a:gd name="connsiteY44" fmla="*/ 1378970 h 2237474"/>
              <a:gd name="connsiteX45" fmla="*/ 7548172 w 12192000"/>
              <a:gd name="connsiteY45" fmla="*/ 1417460 h 2237474"/>
              <a:gd name="connsiteX46" fmla="*/ 7483437 w 12192000"/>
              <a:gd name="connsiteY46" fmla="*/ 1478152 h 2237474"/>
              <a:gd name="connsiteX47" fmla="*/ 7377870 w 12192000"/>
              <a:gd name="connsiteY47" fmla="*/ 1523319 h 2237474"/>
              <a:gd name="connsiteX48" fmla="*/ 7230737 w 12192000"/>
              <a:gd name="connsiteY48" fmla="*/ 1562633 h 2237474"/>
              <a:gd name="connsiteX49" fmla="*/ 7224458 w 12192000"/>
              <a:gd name="connsiteY49" fmla="*/ 1573008 h 2237474"/>
              <a:gd name="connsiteX50" fmla="*/ 7183121 w 12192000"/>
              <a:gd name="connsiteY50" fmla="*/ 1595162 h 2237474"/>
              <a:gd name="connsiteX51" fmla="*/ 7164601 w 12192000"/>
              <a:gd name="connsiteY51" fmla="*/ 1606490 h 2237474"/>
              <a:gd name="connsiteX52" fmla="*/ 6900177 w 12192000"/>
              <a:gd name="connsiteY52" fmla="*/ 1636016 h 2237474"/>
              <a:gd name="connsiteX53" fmla="*/ 6795372 w 12192000"/>
              <a:gd name="connsiteY53" fmla="*/ 1644845 h 2237474"/>
              <a:gd name="connsiteX54" fmla="*/ 6692251 w 12192000"/>
              <a:gd name="connsiteY54" fmla="*/ 1656357 h 2237474"/>
              <a:gd name="connsiteX55" fmla="*/ 6655235 w 12192000"/>
              <a:gd name="connsiteY55" fmla="*/ 1661869 h 2237474"/>
              <a:gd name="connsiteX56" fmla="*/ 6554894 w 12192000"/>
              <a:gd name="connsiteY56" fmla="*/ 1664428 h 2237474"/>
              <a:gd name="connsiteX57" fmla="*/ 6516595 w 12192000"/>
              <a:gd name="connsiteY57" fmla="*/ 1667475 h 2237474"/>
              <a:gd name="connsiteX58" fmla="*/ 6508541 w 12192000"/>
              <a:gd name="connsiteY58" fmla="*/ 1668757 h 2237474"/>
              <a:gd name="connsiteX59" fmla="*/ 6471012 w 12192000"/>
              <a:gd name="connsiteY59" fmla="*/ 1678604 h 2237474"/>
              <a:gd name="connsiteX60" fmla="*/ 6364035 w 12192000"/>
              <a:gd name="connsiteY60" fmla="*/ 1667683 h 2237474"/>
              <a:gd name="connsiteX61" fmla="*/ 6280959 w 12192000"/>
              <a:gd name="connsiteY61" fmla="*/ 1689329 h 2237474"/>
              <a:gd name="connsiteX62" fmla="*/ 6243319 w 12192000"/>
              <a:gd name="connsiteY62" fmla="*/ 1695560 h 2237474"/>
              <a:gd name="connsiteX63" fmla="*/ 6098321 w 12192000"/>
              <a:gd name="connsiteY63" fmla="*/ 1721646 h 2237474"/>
              <a:gd name="connsiteX64" fmla="*/ 5880652 w 12192000"/>
              <a:gd name="connsiteY64" fmla="*/ 1779643 h 2237474"/>
              <a:gd name="connsiteX65" fmla="*/ 5785959 w 12192000"/>
              <a:gd name="connsiteY65" fmla="*/ 1775307 h 2237474"/>
              <a:gd name="connsiteX66" fmla="*/ 5643534 w 12192000"/>
              <a:gd name="connsiteY66" fmla="*/ 1802919 h 2237474"/>
              <a:gd name="connsiteX67" fmla="*/ 5518799 w 12192000"/>
              <a:gd name="connsiteY67" fmla="*/ 1818312 h 2237474"/>
              <a:gd name="connsiteX68" fmla="*/ 5505014 w 12192000"/>
              <a:gd name="connsiteY68" fmla="*/ 1819259 h 2237474"/>
              <a:gd name="connsiteX69" fmla="*/ 5453307 w 12192000"/>
              <a:gd name="connsiteY69" fmla="*/ 1815450 h 2237474"/>
              <a:gd name="connsiteX70" fmla="*/ 5221533 w 12192000"/>
              <a:gd name="connsiteY70" fmla="*/ 1846950 h 2237474"/>
              <a:gd name="connsiteX71" fmla="*/ 5149802 w 12192000"/>
              <a:gd name="connsiteY71" fmla="*/ 1844846 h 2237474"/>
              <a:gd name="connsiteX72" fmla="*/ 5114927 w 12192000"/>
              <a:gd name="connsiteY72" fmla="*/ 1847827 h 2237474"/>
              <a:gd name="connsiteX73" fmla="*/ 5108970 w 12192000"/>
              <a:gd name="connsiteY73" fmla="*/ 1847935 h 2237474"/>
              <a:gd name="connsiteX74" fmla="*/ 5067961 w 12192000"/>
              <a:gd name="connsiteY74" fmla="*/ 1845917 h 2237474"/>
              <a:gd name="connsiteX75" fmla="*/ 5007075 w 12192000"/>
              <a:gd name="connsiteY75" fmla="*/ 1838626 h 2237474"/>
              <a:gd name="connsiteX76" fmla="*/ 4944087 w 12192000"/>
              <a:gd name="connsiteY76" fmla="*/ 1823332 h 2237474"/>
              <a:gd name="connsiteX77" fmla="*/ 4907662 w 12192000"/>
              <a:gd name="connsiteY77" fmla="*/ 1816900 h 2237474"/>
              <a:gd name="connsiteX78" fmla="*/ 4882386 w 12192000"/>
              <a:gd name="connsiteY78" fmla="*/ 1809844 h 2237474"/>
              <a:gd name="connsiteX79" fmla="*/ 4811440 w 12192000"/>
              <a:gd name="connsiteY79" fmla="*/ 1804655 h 2237474"/>
              <a:gd name="connsiteX80" fmla="*/ 4691075 w 12192000"/>
              <a:gd name="connsiteY80" fmla="*/ 1801389 h 2237474"/>
              <a:gd name="connsiteX81" fmla="*/ 4640313 w 12192000"/>
              <a:gd name="connsiteY81" fmla="*/ 1784307 h 2237474"/>
              <a:gd name="connsiteX82" fmla="*/ 4536503 w 12192000"/>
              <a:gd name="connsiteY82" fmla="*/ 1785334 h 2237474"/>
              <a:gd name="connsiteX83" fmla="*/ 4513724 w 12192000"/>
              <a:gd name="connsiteY83" fmla="*/ 1791996 h 2237474"/>
              <a:gd name="connsiteX84" fmla="*/ 4459810 w 12192000"/>
              <a:gd name="connsiteY84" fmla="*/ 1797886 h 2237474"/>
              <a:gd name="connsiteX85" fmla="*/ 4379064 w 12192000"/>
              <a:gd name="connsiteY85" fmla="*/ 1817177 h 2237474"/>
              <a:gd name="connsiteX86" fmla="*/ 4290981 w 12192000"/>
              <a:gd name="connsiteY86" fmla="*/ 1839677 h 2237474"/>
              <a:gd name="connsiteX87" fmla="*/ 4238372 w 12192000"/>
              <a:gd name="connsiteY87" fmla="*/ 1851480 h 2237474"/>
              <a:gd name="connsiteX88" fmla="*/ 4232517 w 12192000"/>
              <a:gd name="connsiteY88" fmla="*/ 1852567 h 2237474"/>
              <a:gd name="connsiteX89" fmla="*/ 4191732 w 12192000"/>
              <a:gd name="connsiteY89" fmla="*/ 1857328 h 2237474"/>
              <a:gd name="connsiteX90" fmla="*/ 4065532 w 12192000"/>
              <a:gd name="connsiteY90" fmla="*/ 1855477 h 2237474"/>
              <a:gd name="connsiteX91" fmla="*/ 4028460 w 12192000"/>
              <a:gd name="connsiteY91" fmla="*/ 1855137 h 2237474"/>
              <a:gd name="connsiteX92" fmla="*/ 4002267 w 12192000"/>
              <a:gd name="connsiteY92" fmla="*/ 1852352 h 2237474"/>
              <a:gd name="connsiteX93" fmla="*/ 3931396 w 12192000"/>
              <a:gd name="connsiteY93" fmla="*/ 1858915 h 2237474"/>
              <a:gd name="connsiteX94" fmla="*/ 3812162 w 12192000"/>
              <a:gd name="connsiteY94" fmla="*/ 1875501 h 2237474"/>
              <a:gd name="connsiteX95" fmla="*/ 3758105 w 12192000"/>
              <a:gd name="connsiteY95" fmla="*/ 1871856 h 2237474"/>
              <a:gd name="connsiteX96" fmla="*/ 3715896 w 12192000"/>
              <a:gd name="connsiteY96" fmla="*/ 1881552 h 2237474"/>
              <a:gd name="connsiteX97" fmla="*/ 3567259 w 12192000"/>
              <a:gd name="connsiteY97" fmla="*/ 1893482 h 2237474"/>
              <a:gd name="connsiteX98" fmla="*/ 3405770 w 12192000"/>
              <a:gd name="connsiteY98" fmla="*/ 1904591 h 2237474"/>
              <a:gd name="connsiteX99" fmla="*/ 3280097 w 12192000"/>
              <a:gd name="connsiteY99" fmla="*/ 1919610 h 2237474"/>
              <a:gd name="connsiteX100" fmla="*/ 3009910 w 12192000"/>
              <a:gd name="connsiteY100" fmla="*/ 1957866 h 2237474"/>
              <a:gd name="connsiteX101" fmla="*/ 2995934 w 12192000"/>
              <a:gd name="connsiteY101" fmla="*/ 1967085 h 2237474"/>
              <a:gd name="connsiteX102" fmla="*/ 2942858 w 12192000"/>
              <a:gd name="connsiteY102" fmla="*/ 1981367 h 2237474"/>
              <a:gd name="connsiteX103" fmla="*/ 2875436 w 12192000"/>
              <a:gd name="connsiteY103" fmla="*/ 1996977 h 2237474"/>
              <a:gd name="connsiteX104" fmla="*/ 2874892 w 12192000"/>
              <a:gd name="connsiteY104" fmla="*/ 1996085 h 2237474"/>
              <a:gd name="connsiteX105" fmla="*/ 2843662 w 12192000"/>
              <a:gd name="connsiteY105" fmla="*/ 1992498 h 2237474"/>
              <a:gd name="connsiteX106" fmla="*/ 2718916 w 12192000"/>
              <a:gd name="connsiteY106" fmla="*/ 1990867 h 2237474"/>
              <a:gd name="connsiteX107" fmla="*/ 2713522 w 12192000"/>
              <a:gd name="connsiteY107" fmla="*/ 1990173 h 2237474"/>
              <a:gd name="connsiteX108" fmla="*/ 2476147 w 12192000"/>
              <a:gd name="connsiteY108" fmla="*/ 1998305 h 2237474"/>
              <a:gd name="connsiteX109" fmla="*/ 2373568 w 12192000"/>
              <a:gd name="connsiteY109" fmla="*/ 2003219 h 2237474"/>
              <a:gd name="connsiteX110" fmla="*/ 2287219 w 12192000"/>
              <a:gd name="connsiteY110" fmla="*/ 1998750 h 2237474"/>
              <a:gd name="connsiteX111" fmla="*/ 2243069 w 12192000"/>
              <a:gd name="connsiteY111" fmla="*/ 2005321 h 2237474"/>
              <a:gd name="connsiteX112" fmla="*/ 2164831 w 12192000"/>
              <a:gd name="connsiteY112" fmla="*/ 2010143 h 2237474"/>
              <a:gd name="connsiteX113" fmla="*/ 2085228 w 12192000"/>
              <a:gd name="connsiteY113" fmla="*/ 2046431 h 2237474"/>
              <a:gd name="connsiteX114" fmla="*/ 2058061 w 12192000"/>
              <a:gd name="connsiteY114" fmla="*/ 2047942 h 2237474"/>
              <a:gd name="connsiteX115" fmla="*/ 2042244 w 12192000"/>
              <a:gd name="connsiteY115" fmla="*/ 2055560 h 2237474"/>
              <a:gd name="connsiteX116" fmla="*/ 1877728 w 12192000"/>
              <a:gd name="connsiteY116" fmla="*/ 2101004 h 2237474"/>
              <a:gd name="connsiteX117" fmla="*/ 1759056 w 12192000"/>
              <a:gd name="connsiteY117" fmla="*/ 2125608 h 2237474"/>
              <a:gd name="connsiteX118" fmla="*/ 1637948 w 12192000"/>
              <a:gd name="connsiteY118" fmla="*/ 2172597 h 2237474"/>
              <a:gd name="connsiteX119" fmla="*/ 1434549 w 12192000"/>
              <a:gd name="connsiteY119" fmla="*/ 2234522 h 2237474"/>
              <a:gd name="connsiteX120" fmla="*/ 1398481 w 12192000"/>
              <a:gd name="connsiteY120" fmla="*/ 2237074 h 2237474"/>
              <a:gd name="connsiteX121" fmla="*/ 1398407 w 12192000"/>
              <a:gd name="connsiteY121" fmla="*/ 2237095 h 2237474"/>
              <a:gd name="connsiteX122" fmla="*/ 1370962 w 12192000"/>
              <a:gd name="connsiteY122" fmla="*/ 2237474 h 2237474"/>
              <a:gd name="connsiteX123" fmla="*/ 1356367 w 12192000"/>
              <a:gd name="connsiteY123" fmla="*/ 2235089 h 2237474"/>
              <a:gd name="connsiteX124" fmla="*/ 1279765 w 12192000"/>
              <a:gd name="connsiteY124" fmla="*/ 2229639 h 2237474"/>
              <a:gd name="connsiteX125" fmla="*/ 1195347 w 12192000"/>
              <a:gd name="connsiteY125" fmla="*/ 2212354 h 2237474"/>
              <a:gd name="connsiteX126" fmla="*/ 970251 w 12192000"/>
              <a:gd name="connsiteY126" fmla="*/ 2221029 h 2237474"/>
              <a:gd name="connsiteX127" fmla="*/ 812914 w 12192000"/>
              <a:gd name="connsiteY127" fmla="*/ 2210095 h 2237474"/>
              <a:gd name="connsiteX128" fmla="*/ 776382 w 12192000"/>
              <a:gd name="connsiteY128" fmla="*/ 2204512 h 2237474"/>
              <a:gd name="connsiteX129" fmla="*/ 597225 w 12192000"/>
              <a:gd name="connsiteY129" fmla="*/ 2180999 h 2237474"/>
              <a:gd name="connsiteX130" fmla="*/ 520671 w 12192000"/>
              <a:gd name="connsiteY130" fmla="*/ 2180980 h 2237474"/>
              <a:gd name="connsiteX131" fmla="*/ 515024 w 12192000"/>
              <a:gd name="connsiteY131" fmla="*/ 2179258 h 2237474"/>
              <a:gd name="connsiteX132" fmla="*/ 413835 w 12192000"/>
              <a:gd name="connsiteY132" fmla="*/ 2156783 h 2237474"/>
              <a:gd name="connsiteX133" fmla="*/ 376513 w 12192000"/>
              <a:gd name="connsiteY133" fmla="*/ 2154014 h 2237474"/>
              <a:gd name="connsiteX134" fmla="*/ 273386 w 12192000"/>
              <a:gd name="connsiteY134" fmla="*/ 2142551 h 2237474"/>
              <a:gd name="connsiteX135" fmla="*/ 169207 w 12192000"/>
              <a:gd name="connsiteY135" fmla="*/ 2128100 h 2237474"/>
              <a:gd name="connsiteX136" fmla="*/ 77641 w 12192000"/>
              <a:gd name="connsiteY136" fmla="*/ 2126835 h 2237474"/>
              <a:gd name="connsiteX137" fmla="*/ 37645 w 12192000"/>
              <a:gd name="connsiteY137" fmla="*/ 2115401 h 2237474"/>
              <a:gd name="connsiteX138" fmla="*/ 4572 w 12192000"/>
              <a:gd name="connsiteY138" fmla="*/ 2111091 h 2237474"/>
              <a:gd name="connsiteX139" fmla="*/ 0 w 12192000"/>
              <a:gd name="connsiteY139" fmla="*/ 2110468 h 2237474"/>
              <a:gd name="connsiteX140" fmla="*/ 0 w 12192000"/>
              <a:gd name="connsiteY14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1890686 w 12192000"/>
              <a:gd name="connsiteY3" fmla="*/ 732766 h 2237474"/>
              <a:gd name="connsiteX4" fmla="*/ 11820512 w 12192000"/>
              <a:gd name="connsiteY4" fmla="*/ 745392 h 2237474"/>
              <a:gd name="connsiteX5" fmla="*/ 11649954 w 12192000"/>
              <a:gd name="connsiteY5" fmla="*/ 749628 h 2237474"/>
              <a:gd name="connsiteX6" fmla="*/ 11560424 w 12192000"/>
              <a:gd name="connsiteY6" fmla="*/ 748017 h 2237474"/>
              <a:gd name="connsiteX7" fmla="*/ 11358455 w 12192000"/>
              <a:gd name="connsiteY7" fmla="*/ 747593 h 2237474"/>
              <a:gd name="connsiteX8" fmla="*/ 11165209 w 12192000"/>
              <a:gd name="connsiteY8" fmla="*/ 748852 h 2237474"/>
              <a:gd name="connsiteX9" fmla="*/ 11058755 w 12192000"/>
              <a:gd name="connsiteY9" fmla="*/ 749617 h 2237474"/>
              <a:gd name="connsiteX10" fmla="*/ 10846594 w 12192000"/>
              <a:gd name="connsiteY10" fmla="*/ 765069 h 2237474"/>
              <a:gd name="connsiteX11" fmla="*/ 10739478 w 12192000"/>
              <a:gd name="connsiteY11" fmla="*/ 776841 h 2237474"/>
              <a:gd name="connsiteX12" fmla="*/ 10458762 w 12192000"/>
              <a:gd name="connsiteY12" fmla="*/ 755400 h 2237474"/>
              <a:gd name="connsiteX13" fmla="*/ 10211200 w 12192000"/>
              <a:gd name="connsiteY13" fmla="*/ 767513 h 2237474"/>
              <a:gd name="connsiteX14" fmla="*/ 10167995 w 12192000"/>
              <a:gd name="connsiteY14" fmla="*/ 760843 h 2237474"/>
              <a:gd name="connsiteX15" fmla="*/ 9997044 w 12192000"/>
              <a:gd name="connsiteY15" fmla="*/ 780129 h 2237474"/>
              <a:gd name="connsiteX16" fmla="*/ 9943887 w 12192000"/>
              <a:gd name="connsiteY16" fmla="*/ 804141 h 2237474"/>
              <a:gd name="connsiteX17" fmla="*/ 9918248 w 12192000"/>
              <a:gd name="connsiteY17" fmla="*/ 816628 h 2237474"/>
              <a:gd name="connsiteX18" fmla="*/ 9767091 w 12192000"/>
              <a:gd name="connsiteY18" fmla="*/ 870550 h 2237474"/>
              <a:gd name="connsiteX19" fmla="*/ 9683005 w 12192000"/>
              <a:gd name="connsiteY19" fmla="*/ 894128 h 2237474"/>
              <a:gd name="connsiteX20" fmla="*/ 9594438 w 12192000"/>
              <a:gd name="connsiteY20" fmla="*/ 919051 h 2237474"/>
              <a:gd name="connsiteX21" fmla="*/ 9544189 w 12192000"/>
              <a:gd name="connsiteY21" fmla="*/ 938966 h 2237474"/>
              <a:gd name="connsiteX22" fmla="*/ 9500499 w 12192000"/>
              <a:gd name="connsiteY22" fmla="*/ 954680 h 2237474"/>
              <a:gd name="connsiteX23" fmla="*/ 9410017 w 12192000"/>
              <a:gd name="connsiteY23" fmla="*/ 993931 h 2237474"/>
              <a:gd name="connsiteX24" fmla="*/ 9392919 w 12192000"/>
              <a:gd name="connsiteY24" fmla="*/ 994656 h 2237474"/>
              <a:gd name="connsiteX25" fmla="*/ 9268019 w 12192000"/>
              <a:gd name="connsiteY25" fmla="*/ 1007442 h 2237474"/>
              <a:gd name="connsiteX26" fmla="*/ 9188177 w 12192000"/>
              <a:gd name="connsiteY26" fmla="*/ 1035474 h 2237474"/>
              <a:gd name="connsiteX27" fmla="*/ 9155969 w 12192000"/>
              <a:gd name="connsiteY27" fmla="*/ 1046804 h 2237474"/>
              <a:gd name="connsiteX28" fmla="*/ 9133985 w 12192000"/>
              <a:gd name="connsiteY28" fmla="*/ 1046450 h 2237474"/>
              <a:gd name="connsiteX29" fmla="*/ 9003462 w 12192000"/>
              <a:gd name="connsiteY29" fmla="*/ 1042406 h 2237474"/>
              <a:gd name="connsiteX30" fmla="*/ 8968445 w 12192000"/>
              <a:gd name="connsiteY30" fmla="*/ 1052169 h 2237474"/>
              <a:gd name="connsiteX31" fmla="*/ 8886001 w 12192000"/>
              <a:gd name="connsiteY31" fmla="*/ 1067468 h 2237474"/>
              <a:gd name="connsiteX32" fmla="*/ 8838610 w 12192000"/>
              <a:gd name="connsiteY32" fmla="*/ 1075091 h 2237474"/>
              <a:gd name="connsiteX33" fmla="*/ 8750383 w 12192000"/>
              <a:gd name="connsiteY33" fmla="*/ 1097387 h 2237474"/>
              <a:gd name="connsiteX34" fmla="*/ 8665605 w 12192000"/>
              <a:gd name="connsiteY34" fmla="*/ 1110791 h 2237474"/>
              <a:gd name="connsiteX35" fmla="*/ 8584946 w 12192000"/>
              <a:gd name="connsiteY35" fmla="*/ 1135226 h 2237474"/>
              <a:gd name="connsiteX36" fmla="*/ 8419755 w 12192000"/>
              <a:gd name="connsiteY36" fmla="*/ 1216260 h 2237474"/>
              <a:gd name="connsiteX37" fmla="*/ 8411626 w 12192000"/>
              <a:gd name="connsiteY37" fmla="*/ 1214397 h 2237474"/>
              <a:gd name="connsiteX38" fmla="*/ 8363469 w 12192000"/>
              <a:gd name="connsiteY38" fmla="*/ 1246658 h 2237474"/>
              <a:gd name="connsiteX39" fmla="*/ 8275497 w 12192000"/>
              <a:gd name="connsiteY39" fmla="*/ 1264396 h 2237474"/>
              <a:gd name="connsiteX40" fmla="*/ 8074238 w 12192000"/>
              <a:gd name="connsiteY40" fmla="*/ 1301895 h 2237474"/>
              <a:gd name="connsiteX41" fmla="*/ 7942099 w 12192000"/>
              <a:gd name="connsiteY41" fmla="*/ 1336332 h 2237474"/>
              <a:gd name="connsiteX42" fmla="*/ 7902328 w 12192000"/>
              <a:gd name="connsiteY42" fmla="*/ 1345865 h 2237474"/>
              <a:gd name="connsiteX43" fmla="*/ 7840612 w 12192000"/>
              <a:gd name="connsiteY43" fmla="*/ 1369373 h 2237474"/>
              <a:gd name="connsiteX44" fmla="*/ 7786819 w 12192000"/>
              <a:gd name="connsiteY44" fmla="*/ 1378970 h 2237474"/>
              <a:gd name="connsiteX45" fmla="*/ 7548172 w 12192000"/>
              <a:gd name="connsiteY45" fmla="*/ 1417460 h 2237474"/>
              <a:gd name="connsiteX46" fmla="*/ 7483437 w 12192000"/>
              <a:gd name="connsiteY46" fmla="*/ 1478152 h 2237474"/>
              <a:gd name="connsiteX47" fmla="*/ 7377870 w 12192000"/>
              <a:gd name="connsiteY47" fmla="*/ 1523319 h 2237474"/>
              <a:gd name="connsiteX48" fmla="*/ 7230737 w 12192000"/>
              <a:gd name="connsiteY48" fmla="*/ 1562633 h 2237474"/>
              <a:gd name="connsiteX49" fmla="*/ 7224458 w 12192000"/>
              <a:gd name="connsiteY49" fmla="*/ 1573008 h 2237474"/>
              <a:gd name="connsiteX50" fmla="*/ 7183121 w 12192000"/>
              <a:gd name="connsiteY50" fmla="*/ 1595162 h 2237474"/>
              <a:gd name="connsiteX51" fmla="*/ 7164601 w 12192000"/>
              <a:gd name="connsiteY51" fmla="*/ 1606490 h 2237474"/>
              <a:gd name="connsiteX52" fmla="*/ 6900177 w 12192000"/>
              <a:gd name="connsiteY52" fmla="*/ 1636016 h 2237474"/>
              <a:gd name="connsiteX53" fmla="*/ 6795372 w 12192000"/>
              <a:gd name="connsiteY53" fmla="*/ 1644845 h 2237474"/>
              <a:gd name="connsiteX54" fmla="*/ 6692251 w 12192000"/>
              <a:gd name="connsiteY54" fmla="*/ 1656357 h 2237474"/>
              <a:gd name="connsiteX55" fmla="*/ 6655235 w 12192000"/>
              <a:gd name="connsiteY55" fmla="*/ 1661869 h 2237474"/>
              <a:gd name="connsiteX56" fmla="*/ 6554894 w 12192000"/>
              <a:gd name="connsiteY56" fmla="*/ 1664428 h 2237474"/>
              <a:gd name="connsiteX57" fmla="*/ 6516595 w 12192000"/>
              <a:gd name="connsiteY57" fmla="*/ 1667475 h 2237474"/>
              <a:gd name="connsiteX58" fmla="*/ 6508541 w 12192000"/>
              <a:gd name="connsiteY58" fmla="*/ 1668757 h 2237474"/>
              <a:gd name="connsiteX59" fmla="*/ 6471012 w 12192000"/>
              <a:gd name="connsiteY59" fmla="*/ 1678604 h 2237474"/>
              <a:gd name="connsiteX60" fmla="*/ 6364035 w 12192000"/>
              <a:gd name="connsiteY60" fmla="*/ 1667683 h 2237474"/>
              <a:gd name="connsiteX61" fmla="*/ 6280959 w 12192000"/>
              <a:gd name="connsiteY61" fmla="*/ 1689329 h 2237474"/>
              <a:gd name="connsiteX62" fmla="*/ 6243319 w 12192000"/>
              <a:gd name="connsiteY62" fmla="*/ 1695560 h 2237474"/>
              <a:gd name="connsiteX63" fmla="*/ 6098321 w 12192000"/>
              <a:gd name="connsiteY63" fmla="*/ 1721646 h 2237474"/>
              <a:gd name="connsiteX64" fmla="*/ 5880652 w 12192000"/>
              <a:gd name="connsiteY64" fmla="*/ 1779643 h 2237474"/>
              <a:gd name="connsiteX65" fmla="*/ 5785959 w 12192000"/>
              <a:gd name="connsiteY65" fmla="*/ 1775307 h 2237474"/>
              <a:gd name="connsiteX66" fmla="*/ 5643534 w 12192000"/>
              <a:gd name="connsiteY66" fmla="*/ 1802919 h 2237474"/>
              <a:gd name="connsiteX67" fmla="*/ 5518799 w 12192000"/>
              <a:gd name="connsiteY67" fmla="*/ 1818312 h 2237474"/>
              <a:gd name="connsiteX68" fmla="*/ 5505014 w 12192000"/>
              <a:gd name="connsiteY68" fmla="*/ 1819259 h 2237474"/>
              <a:gd name="connsiteX69" fmla="*/ 5453307 w 12192000"/>
              <a:gd name="connsiteY69" fmla="*/ 1815450 h 2237474"/>
              <a:gd name="connsiteX70" fmla="*/ 5221533 w 12192000"/>
              <a:gd name="connsiteY70" fmla="*/ 1846950 h 2237474"/>
              <a:gd name="connsiteX71" fmla="*/ 5149802 w 12192000"/>
              <a:gd name="connsiteY71" fmla="*/ 1844846 h 2237474"/>
              <a:gd name="connsiteX72" fmla="*/ 5114927 w 12192000"/>
              <a:gd name="connsiteY72" fmla="*/ 1847827 h 2237474"/>
              <a:gd name="connsiteX73" fmla="*/ 5108970 w 12192000"/>
              <a:gd name="connsiteY73" fmla="*/ 1847935 h 2237474"/>
              <a:gd name="connsiteX74" fmla="*/ 5067961 w 12192000"/>
              <a:gd name="connsiteY74" fmla="*/ 1845917 h 2237474"/>
              <a:gd name="connsiteX75" fmla="*/ 5007075 w 12192000"/>
              <a:gd name="connsiteY75" fmla="*/ 1838626 h 2237474"/>
              <a:gd name="connsiteX76" fmla="*/ 4944087 w 12192000"/>
              <a:gd name="connsiteY76" fmla="*/ 1823332 h 2237474"/>
              <a:gd name="connsiteX77" fmla="*/ 4907662 w 12192000"/>
              <a:gd name="connsiteY77" fmla="*/ 1816900 h 2237474"/>
              <a:gd name="connsiteX78" fmla="*/ 4882386 w 12192000"/>
              <a:gd name="connsiteY78" fmla="*/ 1809844 h 2237474"/>
              <a:gd name="connsiteX79" fmla="*/ 4811440 w 12192000"/>
              <a:gd name="connsiteY79" fmla="*/ 1804655 h 2237474"/>
              <a:gd name="connsiteX80" fmla="*/ 4691075 w 12192000"/>
              <a:gd name="connsiteY80" fmla="*/ 1801389 h 2237474"/>
              <a:gd name="connsiteX81" fmla="*/ 4640313 w 12192000"/>
              <a:gd name="connsiteY81" fmla="*/ 1784307 h 2237474"/>
              <a:gd name="connsiteX82" fmla="*/ 4536503 w 12192000"/>
              <a:gd name="connsiteY82" fmla="*/ 1785334 h 2237474"/>
              <a:gd name="connsiteX83" fmla="*/ 4513724 w 12192000"/>
              <a:gd name="connsiteY83" fmla="*/ 1791996 h 2237474"/>
              <a:gd name="connsiteX84" fmla="*/ 4459810 w 12192000"/>
              <a:gd name="connsiteY84" fmla="*/ 1797886 h 2237474"/>
              <a:gd name="connsiteX85" fmla="*/ 4379064 w 12192000"/>
              <a:gd name="connsiteY85" fmla="*/ 1817177 h 2237474"/>
              <a:gd name="connsiteX86" fmla="*/ 4290981 w 12192000"/>
              <a:gd name="connsiteY86" fmla="*/ 1839677 h 2237474"/>
              <a:gd name="connsiteX87" fmla="*/ 4238372 w 12192000"/>
              <a:gd name="connsiteY87" fmla="*/ 1851480 h 2237474"/>
              <a:gd name="connsiteX88" fmla="*/ 4232517 w 12192000"/>
              <a:gd name="connsiteY88" fmla="*/ 1852567 h 2237474"/>
              <a:gd name="connsiteX89" fmla="*/ 4191732 w 12192000"/>
              <a:gd name="connsiteY89" fmla="*/ 1857328 h 2237474"/>
              <a:gd name="connsiteX90" fmla="*/ 4065532 w 12192000"/>
              <a:gd name="connsiteY90" fmla="*/ 1855477 h 2237474"/>
              <a:gd name="connsiteX91" fmla="*/ 4028460 w 12192000"/>
              <a:gd name="connsiteY91" fmla="*/ 1855137 h 2237474"/>
              <a:gd name="connsiteX92" fmla="*/ 4002267 w 12192000"/>
              <a:gd name="connsiteY92" fmla="*/ 1852352 h 2237474"/>
              <a:gd name="connsiteX93" fmla="*/ 3931396 w 12192000"/>
              <a:gd name="connsiteY93" fmla="*/ 1858915 h 2237474"/>
              <a:gd name="connsiteX94" fmla="*/ 3812162 w 12192000"/>
              <a:gd name="connsiteY94" fmla="*/ 1875501 h 2237474"/>
              <a:gd name="connsiteX95" fmla="*/ 3758105 w 12192000"/>
              <a:gd name="connsiteY95" fmla="*/ 1871856 h 2237474"/>
              <a:gd name="connsiteX96" fmla="*/ 3715896 w 12192000"/>
              <a:gd name="connsiteY96" fmla="*/ 1881552 h 2237474"/>
              <a:gd name="connsiteX97" fmla="*/ 3567259 w 12192000"/>
              <a:gd name="connsiteY97" fmla="*/ 1893482 h 2237474"/>
              <a:gd name="connsiteX98" fmla="*/ 3405770 w 12192000"/>
              <a:gd name="connsiteY98" fmla="*/ 1904591 h 2237474"/>
              <a:gd name="connsiteX99" fmla="*/ 3280097 w 12192000"/>
              <a:gd name="connsiteY99" fmla="*/ 1919610 h 2237474"/>
              <a:gd name="connsiteX100" fmla="*/ 3009910 w 12192000"/>
              <a:gd name="connsiteY100" fmla="*/ 1957866 h 2237474"/>
              <a:gd name="connsiteX101" fmla="*/ 2995934 w 12192000"/>
              <a:gd name="connsiteY101" fmla="*/ 1967085 h 2237474"/>
              <a:gd name="connsiteX102" fmla="*/ 2942858 w 12192000"/>
              <a:gd name="connsiteY102" fmla="*/ 1981367 h 2237474"/>
              <a:gd name="connsiteX103" fmla="*/ 2875436 w 12192000"/>
              <a:gd name="connsiteY103" fmla="*/ 1996977 h 2237474"/>
              <a:gd name="connsiteX104" fmla="*/ 2874892 w 12192000"/>
              <a:gd name="connsiteY104" fmla="*/ 1996085 h 2237474"/>
              <a:gd name="connsiteX105" fmla="*/ 2843662 w 12192000"/>
              <a:gd name="connsiteY105" fmla="*/ 1992498 h 2237474"/>
              <a:gd name="connsiteX106" fmla="*/ 2718916 w 12192000"/>
              <a:gd name="connsiteY106" fmla="*/ 1990867 h 2237474"/>
              <a:gd name="connsiteX107" fmla="*/ 2713522 w 12192000"/>
              <a:gd name="connsiteY107" fmla="*/ 1990173 h 2237474"/>
              <a:gd name="connsiteX108" fmla="*/ 2476147 w 12192000"/>
              <a:gd name="connsiteY108" fmla="*/ 1998305 h 2237474"/>
              <a:gd name="connsiteX109" fmla="*/ 2373568 w 12192000"/>
              <a:gd name="connsiteY109" fmla="*/ 2003219 h 2237474"/>
              <a:gd name="connsiteX110" fmla="*/ 2287219 w 12192000"/>
              <a:gd name="connsiteY110" fmla="*/ 1998750 h 2237474"/>
              <a:gd name="connsiteX111" fmla="*/ 2243069 w 12192000"/>
              <a:gd name="connsiteY111" fmla="*/ 2005321 h 2237474"/>
              <a:gd name="connsiteX112" fmla="*/ 2164831 w 12192000"/>
              <a:gd name="connsiteY112" fmla="*/ 2010143 h 2237474"/>
              <a:gd name="connsiteX113" fmla="*/ 2085228 w 12192000"/>
              <a:gd name="connsiteY113" fmla="*/ 2046431 h 2237474"/>
              <a:gd name="connsiteX114" fmla="*/ 2058061 w 12192000"/>
              <a:gd name="connsiteY114" fmla="*/ 2047942 h 2237474"/>
              <a:gd name="connsiteX115" fmla="*/ 2042244 w 12192000"/>
              <a:gd name="connsiteY115" fmla="*/ 2055560 h 2237474"/>
              <a:gd name="connsiteX116" fmla="*/ 1877728 w 12192000"/>
              <a:gd name="connsiteY116" fmla="*/ 2101004 h 2237474"/>
              <a:gd name="connsiteX117" fmla="*/ 1759056 w 12192000"/>
              <a:gd name="connsiteY117" fmla="*/ 2125608 h 2237474"/>
              <a:gd name="connsiteX118" fmla="*/ 1637948 w 12192000"/>
              <a:gd name="connsiteY118" fmla="*/ 2172597 h 2237474"/>
              <a:gd name="connsiteX119" fmla="*/ 1434549 w 12192000"/>
              <a:gd name="connsiteY119" fmla="*/ 2234522 h 2237474"/>
              <a:gd name="connsiteX120" fmla="*/ 1398481 w 12192000"/>
              <a:gd name="connsiteY120" fmla="*/ 2237074 h 2237474"/>
              <a:gd name="connsiteX121" fmla="*/ 1398407 w 12192000"/>
              <a:gd name="connsiteY121" fmla="*/ 2237095 h 2237474"/>
              <a:gd name="connsiteX122" fmla="*/ 1370962 w 12192000"/>
              <a:gd name="connsiteY122" fmla="*/ 2237474 h 2237474"/>
              <a:gd name="connsiteX123" fmla="*/ 1356367 w 12192000"/>
              <a:gd name="connsiteY123" fmla="*/ 2235089 h 2237474"/>
              <a:gd name="connsiteX124" fmla="*/ 1279765 w 12192000"/>
              <a:gd name="connsiteY124" fmla="*/ 2229639 h 2237474"/>
              <a:gd name="connsiteX125" fmla="*/ 1195347 w 12192000"/>
              <a:gd name="connsiteY125" fmla="*/ 2212354 h 2237474"/>
              <a:gd name="connsiteX126" fmla="*/ 970251 w 12192000"/>
              <a:gd name="connsiteY126" fmla="*/ 2221029 h 2237474"/>
              <a:gd name="connsiteX127" fmla="*/ 812914 w 12192000"/>
              <a:gd name="connsiteY127" fmla="*/ 2210095 h 2237474"/>
              <a:gd name="connsiteX128" fmla="*/ 776382 w 12192000"/>
              <a:gd name="connsiteY128" fmla="*/ 2204512 h 2237474"/>
              <a:gd name="connsiteX129" fmla="*/ 597225 w 12192000"/>
              <a:gd name="connsiteY129" fmla="*/ 2180999 h 2237474"/>
              <a:gd name="connsiteX130" fmla="*/ 520671 w 12192000"/>
              <a:gd name="connsiteY130" fmla="*/ 2180980 h 2237474"/>
              <a:gd name="connsiteX131" fmla="*/ 515024 w 12192000"/>
              <a:gd name="connsiteY131" fmla="*/ 2179258 h 2237474"/>
              <a:gd name="connsiteX132" fmla="*/ 413835 w 12192000"/>
              <a:gd name="connsiteY132" fmla="*/ 2156783 h 2237474"/>
              <a:gd name="connsiteX133" fmla="*/ 376513 w 12192000"/>
              <a:gd name="connsiteY133" fmla="*/ 2154014 h 2237474"/>
              <a:gd name="connsiteX134" fmla="*/ 273386 w 12192000"/>
              <a:gd name="connsiteY134" fmla="*/ 2142551 h 2237474"/>
              <a:gd name="connsiteX135" fmla="*/ 169207 w 12192000"/>
              <a:gd name="connsiteY135" fmla="*/ 2128100 h 2237474"/>
              <a:gd name="connsiteX136" fmla="*/ 77641 w 12192000"/>
              <a:gd name="connsiteY136" fmla="*/ 2126835 h 2237474"/>
              <a:gd name="connsiteX137" fmla="*/ 37645 w 12192000"/>
              <a:gd name="connsiteY137" fmla="*/ 2115401 h 2237474"/>
              <a:gd name="connsiteX138" fmla="*/ 4572 w 12192000"/>
              <a:gd name="connsiteY138" fmla="*/ 2111091 h 2237474"/>
              <a:gd name="connsiteX139" fmla="*/ 0 w 12192000"/>
              <a:gd name="connsiteY139" fmla="*/ 2110468 h 2237474"/>
              <a:gd name="connsiteX140" fmla="*/ 0 w 12192000"/>
              <a:gd name="connsiteY140"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1890686 w 12192000"/>
              <a:gd name="connsiteY3" fmla="*/ 732766 h 2237474"/>
              <a:gd name="connsiteX4" fmla="*/ 11820512 w 12192000"/>
              <a:gd name="connsiteY4" fmla="*/ 745392 h 2237474"/>
              <a:gd name="connsiteX5" fmla="*/ 11649954 w 12192000"/>
              <a:gd name="connsiteY5" fmla="*/ 749628 h 2237474"/>
              <a:gd name="connsiteX6" fmla="*/ 11560424 w 12192000"/>
              <a:gd name="connsiteY6" fmla="*/ 748017 h 2237474"/>
              <a:gd name="connsiteX7" fmla="*/ 11358455 w 12192000"/>
              <a:gd name="connsiteY7" fmla="*/ 747593 h 2237474"/>
              <a:gd name="connsiteX8" fmla="*/ 11165209 w 12192000"/>
              <a:gd name="connsiteY8" fmla="*/ 748852 h 2237474"/>
              <a:gd name="connsiteX9" fmla="*/ 11058755 w 12192000"/>
              <a:gd name="connsiteY9" fmla="*/ 749617 h 2237474"/>
              <a:gd name="connsiteX10" fmla="*/ 10846594 w 12192000"/>
              <a:gd name="connsiteY10" fmla="*/ 765069 h 2237474"/>
              <a:gd name="connsiteX11" fmla="*/ 10739478 w 12192000"/>
              <a:gd name="connsiteY11" fmla="*/ 776841 h 2237474"/>
              <a:gd name="connsiteX12" fmla="*/ 10458762 w 12192000"/>
              <a:gd name="connsiteY12" fmla="*/ 755400 h 2237474"/>
              <a:gd name="connsiteX13" fmla="*/ 10211200 w 12192000"/>
              <a:gd name="connsiteY13" fmla="*/ 767513 h 2237474"/>
              <a:gd name="connsiteX14" fmla="*/ 10167995 w 12192000"/>
              <a:gd name="connsiteY14" fmla="*/ 760843 h 2237474"/>
              <a:gd name="connsiteX15" fmla="*/ 9997044 w 12192000"/>
              <a:gd name="connsiteY15" fmla="*/ 780129 h 2237474"/>
              <a:gd name="connsiteX16" fmla="*/ 9943887 w 12192000"/>
              <a:gd name="connsiteY16" fmla="*/ 804141 h 2237474"/>
              <a:gd name="connsiteX17" fmla="*/ 9918248 w 12192000"/>
              <a:gd name="connsiteY17" fmla="*/ 816628 h 2237474"/>
              <a:gd name="connsiteX18" fmla="*/ 9767091 w 12192000"/>
              <a:gd name="connsiteY18" fmla="*/ 870550 h 2237474"/>
              <a:gd name="connsiteX19" fmla="*/ 9683005 w 12192000"/>
              <a:gd name="connsiteY19" fmla="*/ 894128 h 2237474"/>
              <a:gd name="connsiteX20" fmla="*/ 9594438 w 12192000"/>
              <a:gd name="connsiteY20" fmla="*/ 919051 h 2237474"/>
              <a:gd name="connsiteX21" fmla="*/ 9544189 w 12192000"/>
              <a:gd name="connsiteY21" fmla="*/ 938966 h 2237474"/>
              <a:gd name="connsiteX22" fmla="*/ 9500499 w 12192000"/>
              <a:gd name="connsiteY22" fmla="*/ 954680 h 2237474"/>
              <a:gd name="connsiteX23" fmla="*/ 9410017 w 12192000"/>
              <a:gd name="connsiteY23" fmla="*/ 993931 h 2237474"/>
              <a:gd name="connsiteX24" fmla="*/ 9392919 w 12192000"/>
              <a:gd name="connsiteY24" fmla="*/ 994656 h 2237474"/>
              <a:gd name="connsiteX25" fmla="*/ 9268019 w 12192000"/>
              <a:gd name="connsiteY25" fmla="*/ 1007442 h 2237474"/>
              <a:gd name="connsiteX26" fmla="*/ 9188177 w 12192000"/>
              <a:gd name="connsiteY26" fmla="*/ 1035474 h 2237474"/>
              <a:gd name="connsiteX27" fmla="*/ 9155969 w 12192000"/>
              <a:gd name="connsiteY27" fmla="*/ 1046804 h 2237474"/>
              <a:gd name="connsiteX28" fmla="*/ 9133985 w 12192000"/>
              <a:gd name="connsiteY28" fmla="*/ 1046450 h 2237474"/>
              <a:gd name="connsiteX29" fmla="*/ 9003462 w 12192000"/>
              <a:gd name="connsiteY29" fmla="*/ 1042406 h 2237474"/>
              <a:gd name="connsiteX30" fmla="*/ 8968445 w 12192000"/>
              <a:gd name="connsiteY30" fmla="*/ 1052169 h 2237474"/>
              <a:gd name="connsiteX31" fmla="*/ 8886001 w 12192000"/>
              <a:gd name="connsiteY31" fmla="*/ 1067468 h 2237474"/>
              <a:gd name="connsiteX32" fmla="*/ 8838610 w 12192000"/>
              <a:gd name="connsiteY32" fmla="*/ 1075091 h 2237474"/>
              <a:gd name="connsiteX33" fmla="*/ 8750383 w 12192000"/>
              <a:gd name="connsiteY33" fmla="*/ 1097387 h 2237474"/>
              <a:gd name="connsiteX34" fmla="*/ 8665605 w 12192000"/>
              <a:gd name="connsiteY34" fmla="*/ 1110791 h 2237474"/>
              <a:gd name="connsiteX35" fmla="*/ 8584946 w 12192000"/>
              <a:gd name="connsiteY35" fmla="*/ 1135226 h 2237474"/>
              <a:gd name="connsiteX36" fmla="*/ 8419755 w 12192000"/>
              <a:gd name="connsiteY36" fmla="*/ 1216260 h 2237474"/>
              <a:gd name="connsiteX37" fmla="*/ 8411626 w 12192000"/>
              <a:gd name="connsiteY37" fmla="*/ 1214397 h 2237474"/>
              <a:gd name="connsiteX38" fmla="*/ 8363469 w 12192000"/>
              <a:gd name="connsiteY38" fmla="*/ 1246658 h 2237474"/>
              <a:gd name="connsiteX39" fmla="*/ 8275497 w 12192000"/>
              <a:gd name="connsiteY39" fmla="*/ 1264396 h 2237474"/>
              <a:gd name="connsiteX40" fmla="*/ 8074238 w 12192000"/>
              <a:gd name="connsiteY40" fmla="*/ 1301895 h 2237474"/>
              <a:gd name="connsiteX41" fmla="*/ 7942099 w 12192000"/>
              <a:gd name="connsiteY41" fmla="*/ 1336332 h 2237474"/>
              <a:gd name="connsiteX42" fmla="*/ 7902328 w 12192000"/>
              <a:gd name="connsiteY42" fmla="*/ 1345865 h 2237474"/>
              <a:gd name="connsiteX43" fmla="*/ 7840612 w 12192000"/>
              <a:gd name="connsiteY43" fmla="*/ 1369373 h 2237474"/>
              <a:gd name="connsiteX44" fmla="*/ 7786819 w 12192000"/>
              <a:gd name="connsiteY44" fmla="*/ 1378970 h 2237474"/>
              <a:gd name="connsiteX45" fmla="*/ 7548172 w 12192000"/>
              <a:gd name="connsiteY45" fmla="*/ 1417460 h 2237474"/>
              <a:gd name="connsiteX46" fmla="*/ 7483437 w 12192000"/>
              <a:gd name="connsiteY46" fmla="*/ 1478152 h 2237474"/>
              <a:gd name="connsiteX47" fmla="*/ 7377870 w 12192000"/>
              <a:gd name="connsiteY47" fmla="*/ 1523319 h 2237474"/>
              <a:gd name="connsiteX48" fmla="*/ 7230737 w 12192000"/>
              <a:gd name="connsiteY48" fmla="*/ 1562633 h 2237474"/>
              <a:gd name="connsiteX49" fmla="*/ 7224458 w 12192000"/>
              <a:gd name="connsiteY49" fmla="*/ 1573008 h 2237474"/>
              <a:gd name="connsiteX50" fmla="*/ 7183121 w 12192000"/>
              <a:gd name="connsiteY50" fmla="*/ 1595162 h 2237474"/>
              <a:gd name="connsiteX51" fmla="*/ 7164601 w 12192000"/>
              <a:gd name="connsiteY51" fmla="*/ 1606490 h 2237474"/>
              <a:gd name="connsiteX52" fmla="*/ 6900177 w 12192000"/>
              <a:gd name="connsiteY52" fmla="*/ 1636016 h 2237474"/>
              <a:gd name="connsiteX53" fmla="*/ 6795372 w 12192000"/>
              <a:gd name="connsiteY53" fmla="*/ 1644845 h 2237474"/>
              <a:gd name="connsiteX54" fmla="*/ 6692251 w 12192000"/>
              <a:gd name="connsiteY54" fmla="*/ 1656357 h 2237474"/>
              <a:gd name="connsiteX55" fmla="*/ 6655235 w 12192000"/>
              <a:gd name="connsiteY55" fmla="*/ 1661869 h 2237474"/>
              <a:gd name="connsiteX56" fmla="*/ 6554894 w 12192000"/>
              <a:gd name="connsiteY56" fmla="*/ 1664428 h 2237474"/>
              <a:gd name="connsiteX57" fmla="*/ 6516595 w 12192000"/>
              <a:gd name="connsiteY57" fmla="*/ 1667475 h 2237474"/>
              <a:gd name="connsiteX58" fmla="*/ 6508541 w 12192000"/>
              <a:gd name="connsiteY58" fmla="*/ 1668757 h 2237474"/>
              <a:gd name="connsiteX59" fmla="*/ 6471012 w 12192000"/>
              <a:gd name="connsiteY59" fmla="*/ 1678604 h 2237474"/>
              <a:gd name="connsiteX60" fmla="*/ 6364035 w 12192000"/>
              <a:gd name="connsiteY60" fmla="*/ 1667683 h 2237474"/>
              <a:gd name="connsiteX61" fmla="*/ 6280959 w 12192000"/>
              <a:gd name="connsiteY61" fmla="*/ 1689329 h 2237474"/>
              <a:gd name="connsiteX62" fmla="*/ 6243319 w 12192000"/>
              <a:gd name="connsiteY62" fmla="*/ 1695560 h 2237474"/>
              <a:gd name="connsiteX63" fmla="*/ 6098321 w 12192000"/>
              <a:gd name="connsiteY63" fmla="*/ 1721646 h 2237474"/>
              <a:gd name="connsiteX64" fmla="*/ 5880652 w 12192000"/>
              <a:gd name="connsiteY64" fmla="*/ 1779643 h 2237474"/>
              <a:gd name="connsiteX65" fmla="*/ 5785959 w 12192000"/>
              <a:gd name="connsiteY65" fmla="*/ 1775307 h 2237474"/>
              <a:gd name="connsiteX66" fmla="*/ 5643534 w 12192000"/>
              <a:gd name="connsiteY66" fmla="*/ 1802919 h 2237474"/>
              <a:gd name="connsiteX67" fmla="*/ 5518799 w 12192000"/>
              <a:gd name="connsiteY67" fmla="*/ 1818312 h 2237474"/>
              <a:gd name="connsiteX68" fmla="*/ 5505014 w 12192000"/>
              <a:gd name="connsiteY68" fmla="*/ 1819259 h 2237474"/>
              <a:gd name="connsiteX69" fmla="*/ 5453307 w 12192000"/>
              <a:gd name="connsiteY69" fmla="*/ 1815450 h 2237474"/>
              <a:gd name="connsiteX70" fmla="*/ 5221533 w 12192000"/>
              <a:gd name="connsiteY70" fmla="*/ 1846950 h 2237474"/>
              <a:gd name="connsiteX71" fmla="*/ 5149802 w 12192000"/>
              <a:gd name="connsiteY71" fmla="*/ 1844846 h 2237474"/>
              <a:gd name="connsiteX72" fmla="*/ 5114927 w 12192000"/>
              <a:gd name="connsiteY72" fmla="*/ 1847827 h 2237474"/>
              <a:gd name="connsiteX73" fmla="*/ 5108970 w 12192000"/>
              <a:gd name="connsiteY73" fmla="*/ 1847935 h 2237474"/>
              <a:gd name="connsiteX74" fmla="*/ 5067961 w 12192000"/>
              <a:gd name="connsiteY74" fmla="*/ 1845917 h 2237474"/>
              <a:gd name="connsiteX75" fmla="*/ 5007075 w 12192000"/>
              <a:gd name="connsiteY75" fmla="*/ 1838626 h 2237474"/>
              <a:gd name="connsiteX76" fmla="*/ 4944087 w 12192000"/>
              <a:gd name="connsiteY76" fmla="*/ 1823332 h 2237474"/>
              <a:gd name="connsiteX77" fmla="*/ 4907662 w 12192000"/>
              <a:gd name="connsiteY77" fmla="*/ 1816900 h 2237474"/>
              <a:gd name="connsiteX78" fmla="*/ 4882386 w 12192000"/>
              <a:gd name="connsiteY78" fmla="*/ 1809844 h 2237474"/>
              <a:gd name="connsiteX79" fmla="*/ 4811440 w 12192000"/>
              <a:gd name="connsiteY79" fmla="*/ 1804655 h 2237474"/>
              <a:gd name="connsiteX80" fmla="*/ 4691075 w 12192000"/>
              <a:gd name="connsiteY80" fmla="*/ 1801389 h 2237474"/>
              <a:gd name="connsiteX81" fmla="*/ 4640313 w 12192000"/>
              <a:gd name="connsiteY81" fmla="*/ 1784307 h 2237474"/>
              <a:gd name="connsiteX82" fmla="*/ 4536503 w 12192000"/>
              <a:gd name="connsiteY82" fmla="*/ 1785334 h 2237474"/>
              <a:gd name="connsiteX83" fmla="*/ 4513724 w 12192000"/>
              <a:gd name="connsiteY83" fmla="*/ 1791996 h 2237474"/>
              <a:gd name="connsiteX84" fmla="*/ 4459810 w 12192000"/>
              <a:gd name="connsiteY84" fmla="*/ 1797886 h 2237474"/>
              <a:gd name="connsiteX85" fmla="*/ 4379064 w 12192000"/>
              <a:gd name="connsiteY85" fmla="*/ 1817177 h 2237474"/>
              <a:gd name="connsiteX86" fmla="*/ 4290981 w 12192000"/>
              <a:gd name="connsiteY86" fmla="*/ 1839677 h 2237474"/>
              <a:gd name="connsiteX87" fmla="*/ 4238372 w 12192000"/>
              <a:gd name="connsiteY87" fmla="*/ 1851480 h 2237474"/>
              <a:gd name="connsiteX88" fmla="*/ 4232517 w 12192000"/>
              <a:gd name="connsiteY88" fmla="*/ 1852567 h 2237474"/>
              <a:gd name="connsiteX89" fmla="*/ 4191732 w 12192000"/>
              <a:gd name="connsiteY89" fmla="*/ 1857328 h 2237474"/>
              <a:gd name="connsiteX90" fmla="*/ 4065532 w 12192000"/>
              <a:gd name="connsiteY90" fmla="*/ 1855477 h 2237474"/>
              <a:gd name="connsiteX91" fmla="*/ 4028460 w 12192000"/>
              <a:gd name="connsiteY91" fmla="*/ 1855137 h 2237474"/>
              <a:gd name="connsiteX92" fmla="*/ 4002267 w 12192000"/>
              <a:gd name="connsiteY92" fmla="*/ 1852352 h 2237474"/>
              <a:gd name="connsiteX93" fmla="*/ 3931396 w 12192000"/>
              <a:gd name="connsiteY93" fmla="*/ 1858915 h 2237474"/>
              <a:gd name="connsiteX94" fmla="*/ 3812162 w 12192000"/>
              <a:gd name="connsiteY94" fmla="*/ 1875501 h 2237474"/>
              <a:gd name="connsiteX95" fmla="*/ 3758105 w 12192000"/>
              <a:gd name="connsiteY95" fmla="*/ 1871856 h 2237474"/>
              <a:gd name="connsiteX96" fmla="*/ 3567259 w 12192000"/>
              <a:gd name="connsiteY96" fmla="*/ 1893482 h 2237474"/>
              <a:gd name="connsiteX97" fmla="*/ 3405770 w 12192000"/>
              <a:gd name="connsiteY97" fmla="*/ 1904591 h 2237474"/>
              <a:gd name="connsiteX98" fmla="*/ 3280097 w 12192000"/>
              <a:gd name="connsiteY98" fmla="*/ 1919610 h 2237474"/>
              <a:gd name="connsiteX99" fmla="*/ 3009910 w 12192000"/>
              <a:gd name="connsiteY99" fmla="*/ 1957866 h 2237474"/>
              <a:gd name="connsiteX100" fmla="*/ 2995934 w 12192000"/>
              <a:gd name="connsiteY100" fmla="*/ 1967085 h 2237474"/>
              <a:gd name="connsiteX101" fmla="*/ 2942858 w 12192000"/>
              <a:gd name="connsiteY101" fmla="*/ 1981367 h 2237474"/>
              <a:gd name="connsiteX102" fmla="*/ 2875436 w 12192000"/>
              <a:gd name="connsiteY102" fmla="*/ 1996977 h 2237474"/>
              <a:gd name="connsiteX103" fmla="*/ 2874892 w 12192000"/>
              <a:gd name="connsiteY103" fmla="*/ 1996085 h 2237474"/>
              <a:gd name="connsiteX104" fmla="*/ 2843662 w 12192000"/>
              <a:gd name="connsiteY104" fmla="*/ 1992498 h 2237474"/>
              <a:gd name="connsiteX105" fmla="*/ 2718916 w 12192000"/>
              <a:gd name="connsiteY105" fmla="*/ 1990867 h 2237474"/>
              <a:gd name="connsiteX106" fmla="*/ 2713522 w 12192000"/>
              <a:gd name="connsiteY106" fmla="*/ 1990173 h 2237474"/>
              <a:gd name="connsiteX107" fmla="*/ 2476147 w 12192000"/>
              <a:gd name="connsiteY107" fmla="*/ 1998305 h 2237474"/>
              <a:gd name="connsiteX108" fmla="*/ 2373568 w 12192000"/>
              <a:gd name="connsiteY108" fmla="*/ 2003219 h 2237474"/>
              <a:gd name="connsiteX109" fmla="*/ 2287219 w 12192000"/>
              <a:gd name="connsiteY109" fmla="*/ 1998750 h 2237474"/>
              <a:gd name="connsiteX110" fmla="*/ 2243069 w 12192000"/>
              <a:gd name="connsiteY110" fmla="*/ 2005321 h 2237474"/>
              <a:gd name="connsiteX111" fmla="*/ 2164831 w 12192000"/>
              <a:gd name="connsiteY111" fmla="*/ 2010143 h 2237474"/>
              <a:gd name="connsiteX112" fmla="*/ 2085228 w 12192000"/>
              <a:gd name="connsiteY112" fmla="*/ 2046431 h 2237474"/>
              <a:gd name="connsiteX113" fmla="*/ 2058061 w 12192000"/>
              <a:gd name="connsiteY113" fmla="*/ 2047942 h 2237474"/>
              <a:gd name="connsiteX114" fmla="*/ 2042244 w 12192000"/>
              <a:gd name="connsiteY114" fmla="*/ 2055560 h 2237474"/>
              <a:gd name="connsiteX115" fmla="*/ 1877728 w 12192000"/>
              <a:gd name="connsiteY115" fmla="*/ 2101004 h 2237474"/>
              <a:gd name="connsiteX116" fmla="*/ 1759056 w 12192000"/>
              <a:gd name="connsiteY116" fmla="*/ 2125608 h 2237474"/>
              <a:gd name="connsiteX117" fmla="*/ 1637948 w 12192000"/>
              <a:gd name="connsiteY117" fmla="*/ 2172597 h 2237474"/>
              <a:gd name="connsiteX118" fmla="*/ 1434549 w 12192000"/>
              <a:gd name="connsiteY118" fmla="*/ 2234522 h 2237474"/>
              <a:gd name="connsiteX119" fmla="*/ 1398481 w 12192000"/>
              <a:gd name="connsiteY119" fmla="*/ 2237074 h 2237474"/>
              <a:gd name="connsiteX120" fmla="*/ 1398407 w 12192000"/>
              <a:gd name="connsiteY120" fmla="*/ 2237095 h 2237474"/>
              <a:gd name="connsiteX121" fmla="*/ 1370962 w 12192000"/>
              <a:gd name="connsiteY121" fmla="*/ 2237474 h 2237474"/>
              <a:gd name="connsiteX122" fmla="*/ 1356367 w 12192000"/>
              <a:gd name="connsiteY122" fmla="*/ 2235089 h 2237474"/>
              <a:gd name="connsiteX123" fmla="*/ 1279765 w 12192000"/>
              <a:gd name="connsiteY123" fmla="*/ 2229639 h 2237474"/>
              <a:gd name="connsiteX124" fmla="*/ 1195347 w 12192000"/>
              <a:gd name="connsiteY124" fmla="*/ 2212354 h 2237474"/>
              <a:gd name="connsiteX125" fmla="*/ 970251 w 12192000"/>
              <a:gd name="connsiteY125" fmla="*/ 2221029 h 2237474"/>
              <a:gd name="connsiteX126" fmla="*/ 812914 w 12192000"/>
              <a:gd name="connsiteY126" fmla="*/ 2210095 h 2237474"/>
              <a:gd name="connsiteX127" fmla="*/ 776382 w 12192000"/>
              <a:gd name="connsiteY127" fmla="*/ 2204512 h 2237474"/>
              <a:gd name="connsiteX128" fmla="*/ 597225 w 12192000"/>
              <a:gd name="connsiteY128" fmla="*/ 2180999 h 2237474"/>
              <a:gd name="connsiteX129" fmla="*/ 520671 w 12192000"/>
              <a:gd name="connsiteY129" fmla="*/ 2180980 h 2237474"/>
              <a:gd name="connsiteX130" fmla="*/ 515024 w 12192000"/>
              <a:gd name="connsiteY130" fmla="*/ 2179258 h 2237474"/>
              <a:gd name="connsiteX131" fmla="*/ 413835 w 12192000"/>
              <a:gd name="connsiteY131" fmla="*/ 2156783 h 2237474"/>
              <a:gd name="connsiteX132" fmla="*/ 376513 w 12192000"/>
              <a:gd name="connsiteY132" fmla="*/ 2154014 h 2237474"/>
              <a:gd name="connsiteX133" fmla="*/ 273386 w 12192000"/>
              <a:gd name="connsiteY133" fmla="*/ 2142551 h 2237474"/>
              <a:gd name="connsiteX134" fmla="*/ 169207 w 12192000"/>
              <a:gd name="connsiteY134" fmla="*/ 2128100 h 2237474"/>
              <a:gd name="connsiteX135" fmla="*/ 77641 w 12192000"/>
              <a:gd name="connsiteY135" fmla="*/ 2126835 h 2237474"/>
              <a:gd name="connsiteX136" fmla="*/ 37645 w 12192000"/>
              <a:gd name="connsiteY136" fmla="*/ 2115401 h 2237474"/>
              <a:gd name="connsiteX137" fmla="*/ 4572 w 12192000"/>
              <a:gd name="connsiteY137" fmla="*/ 2111091 h 2237474"/>
              <a:gd name="connsiteX138" fmla="*/ 0 w 12192000"/>
              <a:gd name="connsiteY138" fmla="*/ 2110468 h 2237474"/>
              <a:gd name="connsiteX139" fmla="*/ 0 w 12192000"/>
              <a:gd name="connsiteY139" fmla="*/ 0 h 2237474"/>
              <a:gd name="connsiteX0" fmla="*/ 0 w 12192000"/>
              <a:gd name="connsiteY0" fmla="*/ 0 h 2237474"/>
              <a:gd name="connsiteX1" fmla="*/ 12192000 w 12192000"/>
              <a:gd name="connsiteY1" fmla="*/ 0 h 2237474"/>
              <a:gd name="connsiteX2" fmla="*/ 12192000 w 12192000"/>
              <a:gd name="connsiteY2" fmla="*/ 751299 h 2237474"/>
              <a:gd name="connsiteX3" fmla="*/ 11890686 w 12192000"/>
              <a:gd name="connsiteY3" fmla="*/ 732766 h 2237474"/>
              <a:gd name="connsiteX4" fmla="*/ 11820512 w 12192000"/>
              <a:gd name="connsiteY4" fmla="*/ 745392 h 2237474"/>
              <a:gd name="connsiteX5" fmla="*/ 11649954 w 12192000"/>
              <a:gd name="connsiteY5" fmla="*/ 749628 h 2237474"/>
              <a:gd name="connsiteX6" fmla="*/ 11560424 w 12192000"/>
              <a:gd name="connsiteY6" fmla="*/ 748017 h 2237474"/>
              <a:gd name="connsiteX7" fmla="*/ 11358455 w 12192000"/>
              <a:gd name="connsiteY7" fmla="*/ 747593 h 2237474"/>
              <a:gd name="connsiteX8" fmla="*/ 11165209 w 12192000"/>
              <a:gd name="connsiteY8" fmla="*/ 748852 h 2237474"/>
              <a:gd name="connsiteX9" fmla="*/ 11058755 w 12192000"/>
              <a:gd name="connsiteY9" fmla="*/ 749617 h 2237474"/>
              <a:gd name="connsiteX10" fmla="*/ 10846594 w 12192000"/>
              <a:gd name="connsiteY10" fmla="*/ 765069 h 2237474"/>
              <a:gd name="connsiteX11" fmla="*/ 10739478 w 12192000"/>
              <a:gd name="connsiteY11" fmla="*/ 776841 h 2237474"/>
              <a:gd name="connsiteX12" fmla="*/ 10458762 w 12192000"/>
              <a:gd name="connsiteY12" fmla="*/ 755400 h 2237474"/>
              <a:gd name="connsiteX13" fmla="*/ 10211200 w 12192000"/>
              <a:gd name="connsiteY13" fmla="*/ 767513 h 2237474"/>
              <a:gd name="connsiteX14" fmla="*/ 10167995 w 12192000"/>
              <a:gd name="connsiteY14" fmla="*/ 760843 h 2237474"/>
              <a:gd name="connsiteX15" fmla="*/ 9997044 w 12192000"/>
              <a:gd name="connsiteY15" fmla="*/ 780129 h 2237474"/>
              <a:gd name="connsiteX16" fmla="*/ 9943887 w 12192000"/>
              <a:gd name="connsiteY16" fmla="*/ 804141 h 2237474"/>
              <a:gd name="connsiteX17" fmla="*/ 9918248 w 12192000"/>
              <a:gd name="connsiteY17" fmla="*/ 816628 h 2237474"/>
              <a:gd name="connsiteX18" fmla="*/ 9767091 w 12192000"/>
              <a:gd name="connsiteY18" fmla="*/ 870550 h 2237474"/>
              <a:gd name="connsiteX19" fmla="*/ 9683005 w 12192000"/>
              <a:gd name="connsiteY19" fmla="*/ 894128 h 2237474"/>
              <a:gd name="connsiteX20" fmla="*/ 9594438 w 12192000"/>
              <a:gd name="connsiteY20" fmla="*/ 919051 h 2237474"/>
              <a:gd name="connsiteX21" fmla="*/ 9544189 w 12192000"/>
              <a:gd name="connsiteY21" fmla="*/ 938966 h 2237474"/>
              <a:gd name="connsiteX22" fmla="*/ 9500499 w 12192000"/>
              <a:gd name="connsiteY22" fmla="*/ 954680 h 2237474"/>
              <a:gd name="connsiteX23" fmla="*/ 9410017 w 12192000"/>
              <a:gd name="connsiteY23" fmla="*/ 993931 h 2237474"/>
              <a:gd name="connsiteX24" fmla="*/ 9392919 w 12192000"/>
              <a:gd name="connsiteY24" fmla="*/ 994656 h 2237474"/>
              <a:gd name="connsiteX25" fmla="*/ 9268019 w 12192000"/>
              <a:gd name="connsiteY25" fmla="*/ 1007442 h 2237474"/>
              <a:gd name="connsiteX26" fmla="*/ 9188177 w 12192000"/>
              <a:gd name="connsiteY26" fmla="*/ 1035474 h 2237474"/>
              <a:gd name="connsiteX27" fmla="*/ 9155969 w 12192000"/>
              <a:gd name="connsiteY27" fmla="*/ 1046804 h 2237474"/>
              <a:gd name="connsiteX28" fmla="*/ 9133985 w 12192000"/>
              <a:gd name="connsiteY28" fmla="*/ 1046450 h 2237474"/>
              <a:gd name="connsiteX29" fmla="*/ 9003462 w 12192000"/>
              <a:gd name="connsiteY29" fmla="*/ 1042406 h 2237474"/>
              <a:gd name="connsiteX30" fmla="*/ 8968445 w 12192000"/>
              <a:gd name="connsiteY30" fmla="*/ 1052169 h 2237474"/>
              <a:gd name="connsiteX31" fmla="*/ 8886001 w 12192000"/>
              <a:gd name="connsiteY31" fmla="*/ 1067468 h 2237474"/>
              <a:gd name="connsiteX32" fmla="*/ 8838610 w 12192000"/>
              <a:gd name="connsiteY32" fmla="*/ 1075091 h 2237474"/>
              <a:gd name="connsiteX33" fmla="*/ 8750383 w 12192000"/>
              <a:gd name="connsiteY33" fmla="*/ 1097387 h 2237474"/>
              <a:gd name="connsiteX34" fmla="*/ 8665605 w 12192000"/>
              <a:gd name="connsiteY34" fmla="*/ 1110791 h 2237474"/>
              <a:gd name="connsiteX35" fmla="*/ 8584946 w 12192000"/>
              <a:gd name="connsiteY35" fmla="*/ 1135226 h 2237474"/>
              <a:gd name="connsiteX36" fmla="*/ 8419755 w 12192000"/>
              <a:gd name="connsiteY36" fmla="*/ 1216260 h 2237474"/>
              <a:gd name="connsiteX37" fmla="*/ 8411626 w 12192000"/>
              <a:gd name="connsiteY37" fmla="*/ 1214397 h 2237474"/>
              <a:gd name="connsiteX38" fmla="*/ 8363469 w 12192000"/>
              <a:gd name="connsiteY38" fmla="*/ 1246658 h 2237474"/>
              <a:gd name="connsiteX39" fmla="*/ 8275497 w 12192000"/>
              <a:gd name="connsiteY39" fmla="*/ 1264396 h 2237474"/>
              <a:gd name="connsiteX40" fmla="*/ 8074238 w 12192000"/>
              <a:gd name="connsiteY40" fmla="*/ 1301895 h 2237474"/>
              <a:gd name="connsiteX41" fmla="*/ 7942099 w 12192000"/>
              <a:gd name="connsiteY41" fmla="*/ 1336332 h 2237474"/>
              <a:gd name="connsiteX42" fmla="*/ 7902328 w 12192000"/>
              <a:gd name="connsiteY42" fmla="*/ 1345865 h 2237474"/>
              <a:gd name="connsiteX43" fmla="*/ 7840612 w 12192000"/>
              <a:gd name="connsiteY43" fmla="*/ 1369373 h 2237474"/>
              <a:gd name="connsiteX44" fmla="*/ 7786819 w 12192000"/>
              <a:gd name="connsiteY44" fmla="*/ 1378970 h 2237474"/>
              <a:gd name="connsiteX45" fmla="*/ 7548172 w 12192000"/>
              <a:gd name="connsiteY45" fmla="*/ 1417460 h 2237474"/>
              <a:gd name="connsiteX46" fmla="*/ 7483437 w 12192000"/>
              <a:gd name="connsiteY46" fmla="*/ 1478152 h 2237474"/>
              <a:gd name="connsiteX47" fmla="*/ 7377870 w 12192000"/>
              <a:gd name="connsiteY47" fmla="*/ 1523319 h 2237474"/>
              <a:gd name="connsiteX48" fmla="*/ 7230737 w 12192000"/>
              <a:gd name="connsiteY48" fmla="*/ 1562633 h 2237474"/>
              <a:gd name="connsiteX49" fmla="*/ 7224458 w 12192000"/>
              <a:gd name="connsiteY49" fmla="*/ 1573008 h 2237474"/>
              <a:gd name="connsiteX50" fmla="*/ 7183121 w 12192000"/>
              <a:gd name="connsiteY50" fmla="*/ 1595162 h 2237474"/>
              <a:gd name="connsiteX51" fmla="*/ 7164601 w 12192000"/>
              <a:gd name="connsiteY51" fmla="*/ 1606490 h 2237474"/>
              <a:gd name="connsiteX52" fmla="*/ 6900177 w 12192000"/>
              <a:gd name="connsiteY52" fmla="*/ 1636016 h 2237474"/>
              <a:gd name="connsiteX53" fmla="*/ 6795372 w 12192000"/>
              <a:gd name="connsiteY53" fmla="*/ 1644845 h 2237474"/>
              <a:gd name="connsiteX54" fmla="*/ 6692251 w 12192000"/>
              <a:gd name="connsiteY54" fmla="*/ 1656357 h 2237474"/>
              <a:gd name="connsiteX55" fmla="*/ 6655235 w 12192000"/>
              <a:gd name="connsiteY55" fmla="*/ 1661869 h 2237474"/>
              <a:gd name="connsiteX56" fmla="*/ 6554894 w 12192000"/>
              <a:gd name="connsiteY56" fmla="*/ 1664428 h 2237474"/>
              <a:gd name="connsiteX57" fmla="*/ 6516595 w 12192000"/>
              <a:gd name="connsiteY57" fmla="*/ 1667475 h 2237474"/>
              <a:gd name="connsiteX58" fmla="*/ 6508541 w 12192000"/>
              <a:gd name="connsiteY58" fmla="*/ 1668757 h 2237474"/>
              <a:gd name="connsiteX59" fmla="*/ 6471012 w 12192000"/>
              <a:gd name="connsiteY59" fmla="*/ 1678604 h 2237474"/>
              <a:gd name="connsiteX60" fmla="*/ 6364035 w 12192000"/>
              <a:gd name="connsiteY60" fmla="*/ 1667683 h 2237474"/>
              <a:gd name="connsiteX61" fmla="*/ 6280959 w 12192000"/>
              <a:gd name="connsiteY61" fmla="*/ 1689329 h 2237474"/>
              <a:gd name="connsiteX62" fmla="*/ 6243319 w 12192000"/>
              <a:gd name="connsiteY62" fmla="*/ 1695560 h 2237474"/>
              <a:gd name="connsiteX63" fmla="*/ 6098321 w 12192000"/>
              <a:gd name="connsiteY63" fmla="*/ 1721646 h 2237474"/>
              <a:gd name="connsiteX64" fmla="*/ 5880652 w 12192000"/>
              <a:gd name="connsiteY64" fmla="*/ 1779643 h 2237474"/>
              <a:gd name="connsiteX65" fmla="*/ 5785959 w 12192000"/>
              <a:gd name="connsiteY65" fmla="*/ 1775307 h 2237474"/>
              <a:gd name="connsiteX66" fmla="*/ 5643534 w 12192000"/>
              <a:gd name="connsiteY66" fmla="*/ 1802919 h 2237474"/>
              <a:gd name="connsiteX67" fmla="*/ 5518799 w 12192000"/>
              <a:gd name="connsiteY67" fmla="*/ 1818312 h 2237474"/>
              <a:gd name="connsiteX68" fmla="*/ 5505014 w 12192000"/>
              <a:gd name="connsiteY68" fmla="*/ 1819259 h 2237474"/>
              <a:gd name="connsiteX69" fmla="*/ 5453307 w 12192000"/>
              <a:gd name="connsiteY69" fmla="*/ 1815450 h 2237474"/>
              <a:gd name="connsiteX70" fmla="*/ 5221533 w 12192000"/>
              <a:gd name="connsiteY70" fmla="*/ 1846950 h 2237474"/>
              <a:gd name="connsiteX71" fmla="*/ 5149802 w 12192000"/>
              <a:gd name="connsiteY71" fmla="*/ 1844846 h 2237474"/>
              <a:gd name="connsiteX72" fmla="*/ 5114927 w 12192000"/>
              <a:gd name="connsiteY72" fmla="*/ 1847827 h 2237474"/>
              <a:gd name="connsiteX73" fmla="*/ 5108970 w 12192000"/>
              <a:gd name="connsiteY73" fmla="*/ 1847935 h 2237474"/>
              <a:gd name="connsiteX74" fmla="*/ 5067961 w 12192000"/>
              <a:gd name="connsiteY74" fmla="*/ 1845917 h 2237474"/>
              <a:gd name="connsiteX75" fmla="*/ 5007075 w 12192000"/>
              <a:gd name="connsiteY75" fmla="*/ 1838626 h 2237474"/>
              <a:gd name="connsiteX76" fmla="*/ 4944087 w 12192000"/>
              <a:gd name="connsiteY76" fmla="*/ 1823332 h 2237474"/>
              <a:gd name="connsiteX77" fmla="*/ 4907662 w 12192000"/>
              <a:gd name="connsiteY77" fmla="*/ 1816900 h 2237474"/>
              <a:gd name="connsiteX78" fmla="*/ 4882386 w 12192000"/>
              <a:gd name="connsiteY78" fmla="*/ 1809844 h 2237474"/>
              <a:gd name="connsiteX79" fmla="*/ 4811440 w 12192000"/>
              <a:gd name="connsiteY79" fmla="*/ 1804655 h 2237474"/>
              <a:gd name="connsiteX80" fmla="*/ 4691075 w 12192000"/>
              <a:gd name="connsiteY80" fmla="*/ 1801389 h 2237474"/>
              <a:gd name="connsiteX81" fmla="*/ 4640313 w 12192000"/>
              <a:gd name="connsiteY81" fmla="*/ 1784307 h 2237474"/>
              <a:gd name="connsiteX82" fmla="*/ 4536503 w 12192000"/>
              <a:gd name="connsiteY82" fmla="*/ 1785334 h 2237474"/>
              <a:gd name="connsiteX83" fmla="*/ 4513724 w 12192000"/>
              <a:gd name="connsiteY83" fmla="*/ 1791996 h 2237474"/>
              <a:gd name="connsiteX84" fmla="*/ 4459810 w 12192000"/>
              <a:gd name="connsiteY84" fmla="*/ 1797886 h 2237474"/>
              <a:gd name="connsiteX85" fmla="*/ 4379064 w 12192000"/>
              <a:gd name="connsiteY85" fmla="*/ 1817177 h 2237474"/>
              <a:gd name="connsiteX86" fmla="*/ 4290981 w 12192000"/>
              <a:gd name="connsiteY86" fmla="*/ 1839677 h 2237474"/>
              <a:gd name="connsiteX87" fmla="*/ 4238372 w 12192000"/>
              <a:gd name="connsiteY87" fmla="*/ 1851480 h 2237474"/>
              <a:gd name="connsiteX88" fmla="*/ 4232517 w 12192000"/>
              <a:gd name="connsiteY88" fmla="*/ 1852567 h 2237474"/>
              <a:gd name="connsiteX89" fmla="*/ 4191732 w 12192000"/>
              <a:gd name="connsiteY89" fmla="*/ 1857328 h 2237474"/>
              <a:gd name="connsiteX90" fmla="*/ 4065532 w 12192000"/>
              <a:gd name="connsiteY90" fmla="*/ 1855477 h 2237474"/>
              <a:gd name="connsiteX91" fmla="*/ 4028460 w 12192000"/>
              <a:gd name="connsiteY91" fmla="*/ 1855137 h 2237474"/>
              <a:gd name="connsiteX92" fmla="*/ 4002267 w 12192000"/>
              <a:gd name="connsiteY92" fmla="*/ 1852352 h 2237474"/>
              <a:gd name="connsiteX93" fmla="*/ 3931396 w 12192000"/>
              <a:gd name="connsiteY93" fmla="*/ 1858915 h 2237474"/>
              <a:gd name="connsiteX94" fmla="*/ 3812162 w 12192000"/>
              <a:gd name="connsiteY94" fmla="*/ 1875501 h 2237474"/>
              <a:gd name="connsiteX95" fmla="*/ 3758105 w 12192000"/>
              <a:gd name="connsiteY95" fmla="*/ 1871856 h 2237474"/>
              <a:gd name="connsiteX96" fmla="*/ 3567259 w 12192000"/>
              <a:gd name="connsiteY96" fmla="*/ 1893482 h 2237474"/>
              <a:gd name="connsiteX97" fmla="*/ 3405770 w 12192000"/>
              <a:gd name="connsiteY97" fmla="*/ 1904591 h 2237474"/>
              <a:gd name="connsiteX98" fmla="*/ 3280097 w 12192000"/>
              <a:gd name="connsiteY98" fmla="*/ 1919610 h 2237474"/>
              <a:gd name="connsiteX99" fmla="*/ 3009910 w 12192000"/>
              <a:gd name="connsiteY99" fmla="*/ 1957866 h 2237474"/>
              <a:gd name="connsiteX100" fmla="*/ 2995934 w 12192000"/>
              <a:gd name="connsiteY100" fmla="*/ 1967085 h 2237474"/>
              <a:gd name="connsiteX101" fmla="*/ 2942858 w 12192000"/>
              <a:gd name="connsiteY101" fmla="*/ 1981367 h 2237474"/>
              <a:gd name="connsiteX102" fmla="*/ 2875436 w 12192000"/>
              <a:gd name="connsiteY102" fmla="*/ 1996977 h 2237474"/>
              <a:gd name="connsiteX103" fmla="*/ 2874892 w 12192000"/>
              <a:gd name="connsiteY103" fmla="*/ 1996085 h 2237474"/>
              <a:gd name="connsiteX104" fmla="*/ 2843662 w 12192000"/>
              <a:gd name="connsiteY104" fmla="*/ 1992498 h 2237474"/>
              <a:gd name="connsiteX105" fmla="*/ 2718916 w 12192000"/>
              <a:gd name="connsiteY105" fmla="*/ 1990867 h 2237474"/>
              <a:gd name="connsiteX106" fmla="*/ 2713522 w 12192000"/>
              <a:gd name="connsiteY106" fmla="*/ 1990173 h 2237474"/>
              <a:gd name="connsiteX107" fmla="*/ 2476147 w 12192000"/>
              <a:gd name="connsiteY107" fmla="*/ 1998305 h 2237474"/>
              <a:gd name="connsiteX108" fmla="*/ 2373568 w 12192000"/>
              <a:gd name="connsiteY108" fmla="*/ 2003219 h 2237474"/>
              <a:gd name="connsiteX109" fmla="*/ 2287219 w 12192000"/>
              <a:gd name="connsiteY109" fmla="*/ 1998750 h 2237474"/>
              <a:gd name="connsiteX110" fmla="*/ 2243069 w 12192000"/>
              <a:gd name="connsiteY110" fmla="*/ 2005321 h 2237474"/>
              <a:gd name="connsiteX111" fmla="*/ 2164831 w 12192000"/>
              <a:gd name="connsiteY111" fmla="*/ 2010143 h 2237474"/>
              <a:gd name="connsiteX112" fmla="*/ 2085228 w 12192000"/>
              <a:gd name="connsiteY112" fmla="*/ 2046431 h 2237474"/>
              <a:gd name="connsiteX113" fmla="*/ 2058061 w 12192000"/>
              <a:gd name="connsiteY113" fmla="*/ 2047942 h 2237474"/>
              <a:gd name="connsiteX114" fmla="*/ 2042244 w 12192000"/>
              <a:gd name="connsiteY114" fmla="*/ 2055560 h 2237474"/>
              <a:gd name="connsiteX115" fmla="*/ 1877728 w 12192000"/>
              <a:gd name="connsiteY115" fmla="*/ 2101004 h 2237474"/>
              <a:gd name="connsiteX116" fmla="*/ 1759056 w 12192000"/>
              <a:gd name="connsiteY116" fmla="*/ 2125608 h 2237474"/>
              <a:gd name="connsiteX117" fmla="*/ 1637948 w 12192000"/>
              <a:gd name="connsiteY117" fmla="*/ 2172597 h 2237474"/>
              <a:gd name="connsiteX118" fmla="*/ 1434549 w 12192000"/>
              <a:gd name="connsiteY118" fmla="*/ 2234522 h 2237474"/>
              <a:gd name="connsiteX119" fmla="*/ 1398481 w 12192000"/>
              <a:gd name="connsiteY119" fmla="*/ 2237074 h 2237474"/>
              <a:gd name="connsiteX120" fmla="*/ 1398407 w 12192000"/>
              <a:gd name="connsiteY120" fmla="*/ 2237095 h 2237474"/>
              <a:gd name="connsiteX121" fmla="*/ 1370962 w 12192000"/>
              <a:gd name="connsiteY121" fmla="*/ 2237474 h 2237474"/>
              <a:gd name="connsiteX122" fmla="*/ 1356367 w 12192000"/>
              <a:gd name="connsiteY122" fmla="*/ 2235089 h 2237474"/>
              <a:gd name="connsiteX123" fmla="*/ 1279765 w 12192000"/>
              <a:gd name="connsiteY123" fmla="*/ 2229639 h 2237474"/>
              <a:gd name="connsiteX124" fmla="*/ 1195347 w 12192000"/>
              <a:gd name="connsiteY124" fmla="*/ 2212354 h 2237474"/>
              <a:gd name="connsiteX125" fmla="*/ 970251 w 12192000"/>
              <a:gd name="connsiteY125" fmla="*/ 2221029 h 2237474"/>
              <a:gd name="connsiteX126" fmla="*/ 812914 w 12192000"/>
              <a:gd name="connsiteY126" fmla="*/ 2210095 h 2237474"/>
              <a:gd name="connsiteX127" fmla="*/ 776382 w 12192000"/>
              <a:gd name="connsiteY127" fmla="*/ 2204512 h 2237474"/>
              <a:gd name="connsiteX128" fmla="*/ 597225 w 12192000"/>
              <a:gd name="connsiteY128" fmla="*/ 2180999 h 2237474"/>
              <a:gd name="connsiteX129" fmla="*/ 520671 w 12192000"/>
              <a:gd name="connsiteY129" fmla="*/ 2180980 h 2237474"/>
              <a:gd name="connsiteX130" fmla="*/ 515024 w 12192000"/>
              <a:gd name="connsiteY130" fmla="*/ 2179258 h 2237474"/>
              <a:gd name="connsiteX131" fmla="*/ 413835 w 12192000"/>
              <a:gd name="connsiteY131" fmla="*/ 2156783 h 2237474"/>
              <a:gd name="connsiteX132" fmla="*/ 376513 w 12192000"/>
              <a:gd name="connsiteY132" fmla="*/ 2154014 h 2237474"/>
              <a:gd name="connsiteX133" fmla="*/ 273386 w 12192000"/>
              <a:gd name="connsiteY133" fmla="*/ 2142551 h 2237474"/>
              <a:gd name="connsiteX134" fmla="*/ 77641 w 12192000"/>
              <a:gd name="connsiteY134" fmla="*/ 2126835 h 2237474"/>
              <a:gd name="connsiteX135" fmla="*/ 37645 w 12192000"/>
              <a:gd name="connsiteY135" fmla="*/ 2115401 h 2237474"/>
              <a:gd name="connsiteX136" fmla="*/ 4572 w 12192000"/>
              <a:gd name="connsiteY136" fmla="*/ 2111091 h 2237474"/>
              <a:gd name="connsiteX137" fmla="*/ 0 w 12192000"/>
              <a:gd name="connsiteY137" fmla="*/ 2110468 h 2237474"/>
              <a:gd name="connsiteX138" fmla="*/ 0 w 12192000"/>
              <a:gd name="connsiteY138" fmla="*/ 0 h 2237474"/>
              <a:gd name="connsiteX0" fmla="*/ 0 w 12192000"/>
              <a:gd name="connsiteY0" fmla="*/ 0 h 2237627"/>
              <a:gd name="connsiteX1" fmla="*/ 12192000 w 12192000"/>
              <a:gd name="connsiteY1" fmla="*/ 0 h 2237627"/>
              <a:gd name="connsiteX2" fmla="*/ 12192000 w 12192000"/>
              <a:gd name="connsiteY2" fmla="*/ 751299 h 2237627"/>
              <a:gd name="connsiteX3" fmla="*/ 11890686 w 12192000"/>
              <a:gd name="connsiteY3" fmla="*/ 732766 h 2237627"/>
              <a:gd name="connsiteX4" fmla="*/ 11820512 w 12192000"/>
              <a:gd name="connsiteY4" fmla="*/ 745392 h 2237627"/>
              <a:gd name="connsiteX5" fmla="*/ 11649954 w 12192000"/>
              <a:gd name="connsiteY5" fmla="*/ 749628 h 2237627"/>
              <a:gd name="connsiteX6" fmla="*/ 11560424 w 12192000"/>
              <a:gd name="connsiteY6" fmla="*/ 748017 h 2237627"/>
              <a:gd name="connsiteX7" fmla="*/ 11358455 w 12192000"/>
              <a:gd name="connsiteY7" fmla="*/ 747593 h 2237627"/>
              <a:gd name="connsiteX8" fmla="*/ 11165209 w 12192000"/>
              <a:gd name="connsiteY8" fmla="*/ 748852 h 2237627"/>
              <a:gd name="connsiteX9" fmla="*/ 11058755 w 12192000"/>
              <a:gd name="connsiteY9" fmla="*/ 749617 h 2237627"/>
              <a:gd name="connsiteX10" fmla="*/ 10846594 w 12192000"/>
              <a:gd name="connsiteY10" fmla="*/ 765069 h 2237627"/>
              <a:gd name="connsiteX11" fmla="*/ 10739478 w 12192000"/>
              <a:gd name="connsiteY11" fmla="*/ 776841 h 2237627"/>
              <a:gd name="connsiteX12" fmla="*/ 10458762 w 12192000"/>
              <a:gd name="connsiteY12" fmla="*/ 755400 h 2237627"/>
              <a:gd name="connsiteX13" fmla="*/ 10211200 w 12192000"/>
              <a:gd name="connsiteY13" fmla="*/ 767513 h 2237627"/>
              <a:gd name="connsiteX14" fmla="*/ 10167995 w 12192000"/>
              <a:gd name="connsiteY14" fmla="*/ 760843 h 2237627"/>
              <a:gd name="connsiteX15" fmla="*/ 9997044 w 12192000"/>
              <a:gd name="connsiteY15" fmla="*/ 780129 h 2237627"/>
              <a:gd name="connsiteX16" fmla="*/ 9943887 w 12192000"/>
              <a:gd name="connsiteY16" fmla="*/ 804141 h 2237627"/>
              <a:gd name="connsiteX17" fmla="*/ 9918248 w 12192000"/>
              <a:gd name="connsiteY17" fmla="*/ 816628 h 2237627"/>
              <a:gd name="connsiteX18" fmla="*/ 9767091 w 12192000"/>
              <a:gd name="connsiteY18" fmla="*/ 870550 h 2237627"/>
              <a:gd name="connsiteX19" fmla="*/ 9683005 w 12192000"/>
              <a:gd name="connsiteY19" fmla="*/ 894128 h 2237627"/>
              <a:gd name="connsiteX20" fmla="*/ 9594438 w 12192000"/>
              <a:gd name="connsiteY20" fmla="*/ 919051 h 2237627"/>
              <a:gd name="connsiteX21" fmla="*/ 9544189 w 12192000"/>
              <a:gd name="connsiteY21" fmla="*/ 938966 h 2237627"/>
              <a:gd name="connsiteX22" fmla="*/ 9500499 w 12192000"/>
              <a:gd name="connsiteY22" fmla="*/ 954680 h 2237627"/>
              <a:gd name="connsiteX23" fmla="*/ 9410017 w 12192000"/>
              <a:gd name="connsiteY23" fmla="*/ 993931 h 2237627"/>
              <a:gd name="connsiteX24" fmla="*/ 9392919 w 12192000"/>
              <a:gd name="connsiteY24" fmla="*/ 994656 h 2237627"/>
              <a:gd name="connsiteX25" fmla="*/ 9268019 w 12192000"/>
              <a:gd name="connsiteY25" fmla="*/ 1007442 h 2237627"/>
              <a:gd name="connsiteX26" fmla="*/ 9188177 w 12192000"/>
              <a:gd name="connsiteY26" fmla="*/ 1035474 h 2237627"/>
              <a:gd name="connsiteX27" fmla="*/ 9155969 w 12192000"/>
              <a:gd name="connsiteY27" fmla="*/ 1046804 h 2237627"/>
              <a:gd name="connsiteX28" fmla="*/ 9133985 w 12192000"/>
              <a:gd name="connsiteY28" fmla="*/ 1046450 h 2237627"/>
              <a:gd name="connsiteX29" fmla="*/ 9003462 w 12192000"/>
              <a:gd name="connsiteY29" fmla="*/ 1042406 h 2237627"/>
              <a:gd name="connsiteX30" fmla="*/ 8968445 w 12192000"/>
              <a:gd name="connsiteY30" fmla="*/ 1052169 h 2237627"/>
              <a:gd name="connsiteX31" fmla="*/ 8886001 w 12192000"/>
              <a:gd name="connsiteY31" fmla="*/ 1067468 h 2237627"/>
              <a:gd name="connsiteX32" fmla="*/ 8838610 w 12192000"/>
              <a:gd name="connsiteY32" fmla="*/ 1075091 h 2237627"/>
              <a:gd name="connsiteX33" fmla="*/ 8750383 w 12192000"/>
              <a:gd name="connsiteY33" fmla="*/ 1097387 h 2237627"/>
              <a:gd name="connsiteX34" fmla="*/ 8665605 w 12192000"/>
              <a:gd name="connsiteY34" fmla="*/ 1110791 h 2237627"/>
              <a:gd name="connsiteX35" fmla="*/ 8584946 w 12192000"/>
              <a:gd name="connsiteY35" fmla="*/ 1135226 h 2237627"/>
              <a:gd name="connsiteX36" fmla="*/ 8419755 w 12192000"/>
              <a:gd name="connsiteY36" fmla="*/ 1216260 h 2237627"/>
              <a:gd name="connsiteX37" fmla="*/ 8411626 w 12192000"/>
              <a:gd name="connsiteY37" fmla="*/ 1214397 h 2237627"/>
              <a:gd name="connsiteX38" fmla="*/ 8363469 w 12192000"/>
              <a:gd name="connsiteY38" fmla="*/ 1246658 h 2237627"/>
              <a:gd name="connsiteX39" fmla="*/ 8275497 w 12192000"/>
              <a:gd name="connsiteY39" fmla="*/ 1264396 h 2237627"/>
              <a:gd name="connsiteX40" fmla="*/ 8074238 w 12192000"/>
              <a:gd name="connsiteY40" fmla="*/ 1301895 h 2237627"/>
              <a:gd name="connsiteX41" fmla="*/ 7942099 w 12192000"/>
              <a:gd name="connsiteY41" fmla="*/ 1336332 h 2237627"/>
              <a:gd name="connsiteX42" fmla="*/ 7902328 w 12192000"/>
              <a:gd name="connsiteY42" fmla="*/ 1345865 h 2237627"/>
              <a:gd name="connsiteX43" fmla="*/ 7840612 w 12192000"/>
              <a:gd name="connsiteY43" fmla="*/ 1369373 h 2237627"/>
              <a:gd name="connsiteX44" fmla="*/ 7786819 w 12192000"/>
              <a:gd name="connsiteY44" fmla="*/ 1378970 h 2237627"/>
              <a:gd name="connsiteX45" fmla="*/ 7548172 w 12192000"/>
              <a:gd name="connsiteY45" fmla="*/ 1417460 h 2237627"/>
              <a:gd name="connsiteX46" fmla="*/ 7483437 w 12192000"/>
              <a:gd name="connsiteY46" fmla="*/ 1478152 h 2237627"/>
              <a:gd name="connsiteX47" fmla="*/ 7377870 w 12192000"/>
              <a:gd name="connsiteY47" fmla="*/ 1523319 h 2237627"/>
              <a:gd name="connsiteX48" fmla="*/ 7230737 w 12192000"/>
              <a:gd name="connsiteY48" fmla="*/ 1562633 h 2237627"/>
              <a:gd name="connsiteX49" fmla="*/ 7224458 w 12192000"/>
              <a:gd name="connsiteY49" fmla="*/ 1573008 h 2237627"/>
              <a:gd name="connsiteX50" fmla="*/ 7183121 w 12192000"/>
              <a:gd name="connsiteY50" fmla="*/ 1595162 h 2237627"/>
              <a:gd name="connsiteX51" fmla="*/ 7164601 w 12192000"/>
              <a:gd name="connsiteY51" fmla="*/ 1606490 h 2237627"/>
              <a:gd name="connsiteX52" fmla="*/ 6900177 w 12192000"/>
              <a:gd name="connsiteY52" fmla="*/ 1636016 h 2237627"/>
              <a:gd name="connsiteX53" fmla="*/ 6795372 w 12192000"/>
              <a:gd name="connsiteY53" fmla="*/ 1644845 h 2237627"/>
              <a:gd name="connsiteX54" fmla="*/ 6692251 w 12192000"/>
              <a:gd name="connsiteY54" fmla="*/ 1656357 h 2237627"/>
              <a:gd name="connsiteX55" fmla="*/ 6655235 w 12192000"/>
              <a:gd name="connsiteY55" fmla="*/ 1661869 h 2237627"/>
              <a:gd name="connsiteX56" fmla="*/ 6554894 w 12192000"/>
              <a:gd name="connsiteY56" fmla="*/ 1664428 h 2237627"/>
              <a:gd name="connsiteX57" fmla="*/ 6516595 w 12192000"/>
              <a:gd name="connsiteY57" fmla="*/ 1667475 h 2237627"/>
              <a:gd name="connsiteX58" fmla="*/ 6508541 w 12192000"/>
              <a:gd name="connsiteY58" fmla="*/ 1668757 h 2237627"/>
              <a:gd name="connsiteX59" fmla="*/ 6471012 w 12192000"/>
              <a:gd name="connsiteY59" fmla="*/ 1678604 h 2237627"/>
              <a:gd name="connsiteX60" fmla="*/ 6364035 w 12192000"/>
              <a:gd name="connsiteY60" fmla="*/ 1667683 h 2237627"/>
              <a:gd name="connsiteX61" fmla="*/ 6280959 w 12192000"/>
              <a:gd name="connsiteY61" fmla="*/ 1689329 h 2237627"/>
              <a:gd name="connsiteX62" fmla="*/ 6243319 w 12192000"/>
              <a:gd name="connsiteY62" fmla="*/ 1695560 h 2237627"/>
              <a:gd name="connsiteX63" fmla="*/ 6098321 w 12192000"/>
              <a:gd name="connsiteY63" fmla="*/ 1721646 h 2237627"/>
              <a:gd name="connsiteX64" fmla="*/ 5880652 w 12192000"/>
              <a:gd name="connsiteY64" fmla="*/ 1779643 h 2237627"/>
              <a:gd name="connsiteX65" fmla="*/ 5785959 w 12192000"/>
              <a:gd name="connsiteY65" fmla="*/ 1775307 h 2237627"/>
              <a:gd name="connsiteX66" fmla="*/ 5643534 w 12192000"/>
              <a:gd name="connsiteY66" fmla="*/ 1802919 h 2237627"/>
              <a:gd name="connsiteX67" fmla="*/ 5518799 w 12192000"/>
              <a:gd name="connsiteY67" fmla="*/ 1818312 h 2237627"/>
              <a:gd name="connsiteX68" fmla="*/ 5505014 w 12192000"/>
              <a:gd name="connsiteY68" fmla="*/ 1819259 h 2237627"/>
              <a:gd name="connsiteX69" fmla="*/ 5453307 w 12192000"/>
              <a:gd name="connsiteY69" fmla="*/ 1815450 h 2237627"/>
              <a:gd name="connsiteX70" fmla="*/ 5221533 w 12192000"/>
              <a:gd name="connsiteY70" fmla="*/ 1846950 h 2237627"/>
              <a:gd name="connsiteX71" fmla="*/ 5149802 w 12192000"/>
              <a:gd name="connsiteY71" fmla="*/ 1844846 h 2237627"/>
              <a:gd name="connsiteX72" fmla="*/ 5114927 w 12192000"/>
              <a:gd name="connsiteY72" fmla="*/ 1847827 h 2237627"/>
              <a:gd name="connsiteX73" fmla="*/ 5108970 w 12192000"/>
              <a:gd name="connsiteY73" fmla="*/ 1847935 h 2237627"/>
              <a:gd name="connsiteX74" fmla="*/ 5067961 w 12192000"/>
              <a:gd name="connsiteY74" fmla="*/ 1845917 h 2237627"/>
              <a:gd name="connsiteX75" fmla="*/ 5007075 w 12192000"/>
              <a:gd name="connsiteY75" fmla="*/ 1838626 h 2237627"/>
              <a:gd name="connsiteX76" fmla="*/ 4944087 w 12192000"/>
              <a:gd name="connsiteY76" fmla="*/ 1823332 h 2237627"/>
              <a:gd name="connsiteX77" fmla="*/ 4907662 w 12192000"/>
              <a:gd name="connsiteY77" fmla="*/ 1816900 h 2237627"/>
              <a:gd name="connsiteX78" fmla="*/ 4882386 w 12192000"/>
              <a:gd name="connsiteY78" fmla="*/ 1809844 h 2237627"/>
              <a:gd name="connsiteX79" fmla="*/ 4811440 w 12192000"/>
              <a:gd name="connsiteY79" fmla="*/ 1804655 h 2237627"/>
              <a:gd name="connsiteX80" fmla="*/ 4691075 w 12192000"/>
              <a:gd name="connsiteY80" fmla="*/ 1801389 h 2237627"/>
              <a:gd name="connsiteX81" fmla="*/ 4640313 w 12192000"/>
              <a:gd name="connsiteY81" fmla="*/ 1784307 h 2237627"/>
              <a:gd name="connsiteX82" fmla="*/ 4536503 w 12192000"/>
              <a:gd name="connsiteY82" fmla="*/ 1785334 h 2237627"/>
              <a:gd name="connsiteX83" fmla="*/ 4513724 w 12192000"/>
              <a:gd name="connsiteY83" fmla="*/ 1791996 h 2237627"/>
              <a:gd name="connsiteX84" fmla="*/ 4459810 w 12192000"/>
              <a:gd name="connsiteY84" fmla="*/ 1797886 h 2237627"/>
              <a:gd name="connsiteX85" fmla="*/ 4379064 w 12192000"/>
              <a:gd name="connsiteY85" fmla="*/ 1817177 h 2237627"/>
              <a:gd name="connsiteX86" fmla="*/ 4290981 w 12192000"/>
              <a:gd name="connsiteY86" fmla="*/ 1839677 h 2237627"/>
              <a:gd name="connsiteX87" fmla="*/ 4238372 w 12192000"/>
              <a:gd name="connsiteY87" fmla="*/ 1851480 h 2237627"/>
              <a:gd name="connsiteX88" fmla="*/ 4232517 w 12192000"/>
              <a:gd name="connsiteY88" fmla="*/ 1852567 h 2237627"/>
              <a:gd name="connsiteX89" fmla="*/ 4191732 w 12192000"/>
              <a:gd name="connsiteY89" fmla="*/ 1857328 h 2237627"/>
              <a:gd name="connsiteX90" fmla="*/ 4065532 w 12192000"/>
              <a:gd name="connsiteY90" fmla="*/ 1855477 h 2237627"/>
              <a:gd name="connsiteX91" fmla="*/ 4028460 w 12192000"/>
              <a:gd name="connsiteY91" fmla="*/ 1855137 h 2237627"/>
              <a:gd name="connsiteX92" fmla="*/ 4002267 w 12192000"/>
              <a:gd name="connsiteY92" fmla="*/ 1852352 h 2237627"/>
              <a:gd name="connsiteX93" fmla="*/ 3931396 w 12192000"/>
              <a:gd name="connsiteY93" fmla="*/ 1858915 h 2237627"/>
              <a:gd name="connsiteX94" fmla="*/ 3812162 w 12192000"/>
              <a:gd name="connsiteY94" fmla="*/ 1875501 h 2237627"/>
              <a:gd name="connsiteX95" fmla="*/ 3758105 w 12192000"/>
              <a:gd name="connsiteY95" fmla="*/ 1871856 h 2237627"/>
              <a:gd name="connsiteX96" fmla="*/ 3567259 w 12192000"/>
              <a:gd name="connsiteY96" fmla="*/ 1893482 h 2237627"/>
              <a:gd name="connsiteX97" fmla="*/ 3405770 w 12192000"/>
              <a:gd name="connsiteY97" fmla="*/ 1904591 h 2237627"/>
              <a:gd name="connsiteX98" fmla="*/ 3280097 w 12192000"/>
              <a:gd name="connsiteY98" fmla="*/ 1919610 h 2237627"/>
              <a:gd name="connsiteX99" fmla="*/ 3009910 w 12192000"/>
              <a:gd name="connsiteY99" fmla="*/ 1957866 h 2237627"/>
              <a:gd name="connsiteX100" fmla="*/ 2995934 w 12192000"/>
              <a:gd name="connsiteY100" fmla="*/ 1967085 h 2237627"/>
              <a:gd name="connsiteX101" fmla="*/ 2942858 w 12192000"/>
              <a:gd name="connsiteY101" fmla="*/ 1981367 h 2237627"/>
              <a:gd name="connsiteX102" fmla="*/ 2875436 w 12192000"/>
              <a:gd name="connsiteY102" fmla="*/ 1996977 h 2237627"/>
              <a:gd name="connsiteX103" fmla="*/ 2874892 w 12192000"/>
              <a:gd name="connsiteY103" fmla="*/ 1996085 h 2237627"/>
              <a:gd name="connsiteX104" fmla="*/ 2843662 w 12192000"/>
              <a:gd name="connsiteY104" fmla="*/ 1992498 h 2237627"/>
              <a:gd name="connsiteX105" fmla="*/ 2718916 w 12192000"/>
              <a:gd name="connsiteY105" fmla="*/ 1990867 h 2237627"/>
              <a:gd name="connsiteX106" fmla="*/ 2713522 w 12192000"/>
              <a:gd name="connsiteY106" fmla="*/ 1990173 h 2237627"/>
              <a:gd name="connsiteX107" fmla="*/ 2476147 w 12192000"/>
              <a:gd name="connsiteY107" fmla="*/ 1998305 h 2237627"/>
              <a:gd name="connsiteX108" fmla="*/ 2373568 w 12192000"/>
              <a:gd name="connsiteY108" fmla="*/ 2003219 h 2237627"/>
              <a:gd name="connsiteX109" fmla="*/ 2287219 w 12192000"/>
              <a:gd name="connsiteY109" fmla="*/ 1998750 h 2237627"/>
              <a:gd name="connsiteX110" fmla="*/ 2243069 w 12192000"/>
              <a:gd name="connsiteY110" fmla="*/ 2005321 h 2237627"/>
              <a:gd name="connsiteX111" fmla="*/ 2164831 w 12192000"/>
              <a:gd name="connsiteY111" fmla="*/ 2010143 h 2237627"/>
              <a:gd name="connsiteX112" fmla="*/ 2085228 w 12192000"/>
              <a:gd name="connsiteY112" fmla="*/ 2046431 h 2237627"/>
              <a:gd name="connsiteX113" fmla="*/ 2058061 w 12192000"/>
              <a:gd name="connsiteY113" fmla="*/ 2047942 h 2237627"/>
              <a:gd name="connsiteX114" fmla="*/ 2042244 w 12192000"/>
              <a:gd name="connsiteY114" fmla="*/ 2055560 h 2237627"/>
              <a:gd name="connsiteX115" fmla="*/ 1877728 w 12192000"/>
              <a:gd name="connsiteY115" fmla="*/ 2101004 h 2237627"/>
              <a:gd name="connsiteX116" fmla="*/ 1759056 w 12192000"/>
              <a:gd name="connsiteY116" fmla="*/ 2125608 h 2237627"/>
              <a:gd name="connsiteX117" fmla="*/ 1637948 w 12192000"/>
              <a:gd name="connsiteY117" fmla="*/ 2172597 h 2237627"/>
              <a:gd name="connsiteX118" fmla="*/ 1434549 w 12192000"/>
              <a:gd name="connsiteY118" fmla="*/ 2234522 h 2237627"/>
              <a:gd name="connsiteX119" fmla="*/ 1398481 w 12192000"/>
              <a:gd name="connsiteY119" fmla="*/ 2237074 h 2237627"/>
              <a:gd name="connsiteX120" fmla="*/ 1370962 w 12192000"/>
              <a:gd name="connsiteY120" fmla="*/ 2237474 h 2237627"/>
              <a:gd name="connsiteX121" fmla="*/ 1356367 w 12192000"/>
              <a:gd name="connsiteY121" fmla="*/ 2235089 h 2237627"/>
              <a:gd name="connsiteX122" fmla="*/ 1279765 w 12192000"/>
              <a:gd name="connsiteY122" fmla="*/ 2229639 h 2237627"/>
              <a:gd name="connsiteX123" fmla="*/ 1195347 w 12192000"/>
              <a:gd name="connsiteY123" fmla="*/ 2212354 h 2237627"/>
              <a:gd name="connsiteX124" fmla="*/ 970251 w 12192000"/>
              <a:gd name="connsiteY124" fmla="*/ 2221029 h 2237627"/>
              <a:gd name="connsiteX125" fmla="*/ 812914 w 12192000"/>
              <a:gd name="connsiteY125" fmla="*/ 2210095 h 2237627"/>
              <a:gd name="connsiteX126" fmla="*/ 776382 w 12192000"/>
              <a:gd name="connsiteY126" fmla="*/ 2204512 h 2237627"/>
              <a:gd name="connsiteX127" fmla="*/ 597225 w 12192000"/>
              <a:gd name="connsiteY127" fmla="*/ 2180999 h 2237627"/>
              <a:gd name="connsiteX128" fmla="*/ 520671 w 12192000"/>
              <a:gd name="connsiteY128" fmla="*/ 2180980 h 2237627"/>
              <a:gd name="connsiteX129" fmla="*/ 515024 w 12192000"/>
              <a:gd name="connsiteY129" fmla="*/ 2179258 h 2237627"/>
              <a:gd name="connsiteX130" fmla="*/ 413835 w 12192000"/>
              <a:gd name="connsiteY130" fmla="*/ 2156783 h 2237627"/>
              <a:gd name="connsiteX131" fmla="*/ 376513 w 12192000"/>
              <a:gd name="connsiteY131" fmla="*/ 2154014 h 2237627"/>
              <a:gd name="connsiteX132" fmla="*/ 273386 w 12192000"/>
              <a:gd name="connsiteY132" fmla="*/ 2142551 h 2237627"/>
              <a:gd name="connsiteX133" fmla="*/ 77641 w 12192000"/>
              <a:gd name="connsiteY133" fmla="*/ 2126835 h 2237627"/>
              <a:gd name="connsiteX134" fmla="*/ 37645 w 12192000"/>
              <a:gd name="connsiteY134" fmla="*/ 2115401 h 2237627"/>
              <a:gd name="connsiteX135" fmla="*/ 4572 w 12192000"/>
              <a:gd name="connsiteY135" fmla="*/ 2111091 h 2237627"/>
              <a:gd name="connsiteX136" fmla="*/ 0 w 12192000"/>
              <a:gd name="connsiteY136" fmla="*/ 2110468 h 2237627"/>
              <a:gd name="connsiteX137" fmla="*/ 0 w 12192000"/>
              <a:gd name="connsiteY137" fmla="*/ 0 h 2237627"/>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820512 w 12192000"/>
              <a:gd name="connsiteY4" fmla="*/ 745392 h 2240205"/>
              <a:gd name="connsiteX5" fmla="*/ 11649954 w 12192000"/>
              <a:gd name="connsiteY5" fmla="*/ 749628 h 2240205"/>
              <a:gd name="connsiteX6" fmla="*/ 11560424 w 12192000"/>
              <a:gd name="connsiteY6" fmla="*/ 748017 h 2240205"/>
              <a:gd name="connsiteX7" fmla="*/ 11358455 w 12192000"/>
              <a:gd name="connsiteY7" fmla="*/ 747593 h 2240205"/>
              <a:gd name="connsiteX8" fmla="*/ 11165209 w 12192000"/>
              <a:gd name="connsiteY8" fmla="*/ 748852 h 2240205"/>
              <a:gd name="connsiteX9" fmla="*/ 11058755 w 12192000"/>
              <a:gd name="connsiteY9" fmla="*/ 749617 h 2240205"/>
              <a:gd name="connsiteX10" fmla="*/ 10846594 w 12192000"/>
              <a:gd name="connsiteY10" fmla="*/ 765069 h 2240205"/>
              <a:gd name="connsiteX11" fmla="*/ 10739478 w 12192000"/>
              <a:gd name="connsiteY11" fmla="*/ 776841 h 2240205"/>
              <a:gd name="connsiteX12" fmla="*/ 10458762 w 12192000"/>
              <a:gd name="connsiteY12" fmla="*/ 755400 h 2240205"/>
              <a:gd name="connsiteX13" fmla="*/ 10211200 w 12192000"/>
              <a:gd name="connsiteY13" fmla="*/ 767513 h 2240205"/>
              <a:gd name="connsiteX14" fmla="*/ 10167995 w 12192000"/>
              <a:gd name="connsiteY14" fmla="*/ 760843 h 2240205"/>
              <a:gd name="connsiteX15" fmla="*/ 9997044 w 12192000"/>
              <a:gd name="connsiteY15" fmla="*/ 780129 h 2240205"/>
              <a:gd name="connsiteX16" fmla="*/ 9943887 w 12192000"/>
              <a:gd name="connsiteY16" fmla="*/ 804141 h 2240205"/>
              <a:gd name="connsiteX17" fmla="*/ 9918248 w 12192000"/>
              <a:gd name="connsiteY17" fmla="*/ 816628 h 2240205"/>
              <a:gd name="connsiteX18" fmla="*/ 9767091 w 12192000"/>
              <a:gd name="connsiteY18" fmla="*/ 870550 h 2240205"/>
              <a:gd name="connsiteX19" fmla="*/ 9683005 w 12192000"/>
              <a:gd name="connsiteY19" fmla="*/ 894128 h 2240205"/>
              <a:gd name="connsiteX20" fmla="*/ 9594438 w 12192000"/>
              <a:gd name="connsiteY20" fmla="*/ 919051 h 2240205"/>
              <a:gd name="connsiteX21" fmla="*/ 9544189 w 12192000"/>
              <a:gd name="connsiteY21" fmla="*/ 938966 h 2240205"/>
              <a:gd name="connsiteX22" fmla="*/ 9500499 w 12192000"/>
              <a:gd name="connsiteY22" fmla="*/ 954680 h 2240205"/>
              <a:gd name="connsiteX23" fmla="*/ 9410017 w 12192000"/>
              <a:gd name="connsiteY23" fmla="*/ 993931 h 2240205"/>
              <a:gd name="connsiteX24" fmla="*/ 9392919 w 12192000"/>
              <a:gd name="connsiteY24" fmla="*/ 994656 h 2240205"/>
              <a:gd name="connsiteX25" fmla="*/ 9268019 w 12192000"/>
              <a:gd name="connsiteY25" fmla="*/ 1007442 h 2240205"/>
              <a:gd name="connsiteX26" fmla="*/ 9188177 w 12192000"/>
              <a:gd name="connsiteY26" fmla="*/ 1035474 h 2240205"/>
              <a:gd name="connsiteX27" fmla="*/ 9155969 w 12192000"/>
              <a:gd name="connsiteY27" fmla="*/ 1046804 h 2240205"/>
              <a:gd name="connsiteX28" fmla="*/ 9133985 w 12192000"/>
              <a:gd name="connsiteY28" fmla="*/ 1046450 h 2240205"/>
              <a:gd name="connsiteX29" fmla="*/ 9003462 w 12192000"/>
              <a:gd name="connsiteY29" fmla="*/ 1042406 h 2240205"/>
              <a:gd name="connsiteX30" fmla="*/ 8968445 w 12192000"/>
              <a:gd name="connsiteY30" fmla="*/ 1052169 h 2240205"/>
              <a:gd name="connsiteX31" fmla="*/ 8886001 w 12192000"/>
              <a:gd name="connsiteY31" fmla="*/ 1067468 h 2240205"/>
              <a:gd name="connsiteX32" fmla="*/ 8838610 w 12192000"/>
              <a:gd name="connsiteY32" fmla="*/ 1075091 h 2240205"/>
              <a:gd name="connsiteX33" fmla="*/ 8750383 w 12192000"/>
              <a:gd name="connsiteY33" fmla="*/ 1097387 h 2240205"/>
              <a:gd name="connsiteX34" fmla="*/ 8665605 w 12192000"/>
              <a:gd name="connsiteY34" fmla="*/ 1110791 h 2240205"/>
              <a:gd name="connsiteX35" fmla="*/ 8584946 w 12192000"/>
              <a:gd name="connsiteY35" fmla="*/ 1135226 h 2240205"/>
              <a:gd name="connsiteX36" fmla="*/ 8419755 w 12192000"/>
              <a:gd name="connsiteY36" fmla="*/ 1216260 h 2240205"/>
              <a:gd name="connsiteX37" fmla="*/ 8411626 w 12192000"/>
              <a:gd name="connsiteY37" fmla="*/ 1214397 h 2240205"/>
              <a:gd name="connsiteX38" fmla="*/ 8363469 w 12192000"/>
              <a:gd name="connsiteY38" fmla="*/ 1246658 h 2240205"/>
              <a:gd name="connsiteX39" fmla="*/ 8275497 w 12192000"/>
              <a:gd name="connsiteY39" fmla="*/ 1264396 h 2240205"/>
              <a:gd name="connsiteX40" fmla="*/ 8074238 w 12192000"/>
              <a:gd name="connsiteY40" fmla="*/ 1301895 h 2240205"/>
              <a:gd name="connsiteX41" fmla="*/ 7942099 w 12192000"/>
              <a:gd name="connsiteY41" fmla="*/ 1336332 h 2240205"/>
              <a:gd name="connsiteX42" fmla="*/ 7902328 w 12192000"/>
              <a:gd name="connsiteY42" fmla="*/ 1345865 h 2240205"/>
              <a:gd name="connsiteX43" fmla="*/ 7840612 w 12192000"/>
              <a:gd name="connsiteY43" fmla="*/ 1369373 h 2240205"/>
              <a:gd name="connsiteX44" fmla="*/ 7786819 w 12192000"/>
              <a:gd name="connsiteY44" fmla="*/ 1378970 h 2240205"/>
              <a:gd name="connsiteX45" fmla="*/ 7548172 w 12192000"/>
              <a:gd name="connsiteY45" fmla="*/ 1417460 h 2240205"/>
              <a:gd name="connsiteX46" fmla="*/ 7483437 w 12192000"/>
              <a:gd name="connsiteY46" fmla="*/ 1478152 h 2240205"/>
              <a:gd name="connsiteX47" fmla="*/ 7377870 w 12192000"/>
              <a:gd name="connsiteY47" fmla="*/ 1523319 h 2240205"/>
              <a:gd name="connsiteX48" fmla="*/ 7230737 w 12192000"/>
              <a:gd name="connsiteY48" fmla="*/ 1562633 h 2240205"/>
              <a:gd name="connsiteX49" fmla="*/ 7224458 w 12192000"/>
              <a:gd name="connsiteY49" fmla="*/ 1573008 h 2240205"/>
              <a:gd name="connsiteX50" fmla="*/ 7183121 w 12192000"/>
              <a:gd name="connsiteY50" fmla="*/ 1595162 h 2240205"/>
              <a:gd name="connsiteX51" fmla="*/ 7164601 w 12192000"/>
              <a:gd name="connsiteY51" fmla="*/ 1606490 h 2240205"/>
              <a:gd name="connsiteX52" fmla="*/ 6900177 w 12192000"/>
              <a:gd name="connsiteY52" fmla="*/ 1636016 h 2240205"/>
              <a:gd name="connsiteX53" fmla="*/ 6795372 w 12192000"/>
              <a:gd name="connsiteY53" fmla="*/ 1644845 h 2240205"/>
              <a:gd name="connsiteX54" fmla="*/ 6692251 w 12192000"/>
              <a:gd name="connsiteY54" fmla="*/ 1656357 h 2240205"/>
              <a:gd name="connsiteX55" fmla="*/ 6655235 w 12192000"/>
              <a:gd name="connsiteY55" fmla="*/ 1661869 h 2240205"/>
              <a:gd name="connsiteX56" fmla="*/ 6554894 w 12192000"/>
              <a:gd name="connsiteY56" fmla="*/ 1664428 h 2240205"/>
              <a:gd name="connsiteX57" fmla="*/ 6516595 w 12192000"/>
              <a:gd name="connsiteY57" fmla="*/ 1667475 h 2240205"/>
              <a:gd name="connsiteX58" fmla="*/ 6508541 w 12192000"/>
              <a:gd name="connsiteY58" fmla="*/ 1668757 h 2240205"/>
              <a:gd name="connsiteX59" fmla="*/ 6471012 w 12192000"/>
              <a:gd name="connsiteY59" fmla="*/ 1678604 h 2240205"/>
              <a:gd name="connsiteX60" fmla="*/ 6364035 w 12192000"/>
              <a:gd name="connsiteY60" fmla="*/ 1667683 h 2240205"/>
              <a:gd name="connsiteX61" fmla="*/ 6280959 w 12192000"/>
              <a:gd name="connsiteY61" fmla="*/ 1689329 h 2240205"/>
              <a:gd name="connsiteX62" fmla="*/ 6243319 w 12192000"/>
              <a:gd name="connsiteY62" fmla="*/ 1695560 h 2240205"/>
              <a:gd name="connsiteX63" fmla="*/ 6098321 w 12192000"/>
              <a:gd name="connsiteY63" fmla="*/ 1721646 h 2240205"/>
              <a:gd name="connsiteX64" fmla="*/ 5880652 w 12192000"/>
              <a:gd name="connsiteY64" fmla="*/ 1779643 h 2240205"/>
              <a:gd name="connsiteX65" fmla="*/ 5785959 w 12192000"/>
              <a:gd name="connsiteY65" fmla="*/ 1775307 h 2240205"/>
              <a:gd name="connsiteX66" fmla="*/ 5643534 w 12192000"/>
              <a:gd name="connsiteY66" fmla="*/ 1802919 h 2240205"/>
              <a:gd name="connsiteX67" fmla="*/ 5518799 w 12192000"/>
              <a:gd name="connsiteY67" fmla="*/ 1818312 h 2240205"/>
              <a:gd name="connsiteX68" fmla="*/ 5505014 w 12192000"/>
              <a:gd name="connsiteY68" fmla="*/ 1819259 h 2240205"/>
              <a:gd name="connsiteX69" fmla="*/ 5453307 w 12192000"/>
              <a:gd name="connsiteY69" fmla="*/ 1815450 h 2240205"/>
              <a:gd name="connsiteX70" fmla="*/ 5221533 w 12192000"/>
              <a:gd name="connsiteY70" fmla="*/ 1846950 h 2240205"/>
              <a:gd name="connsiteX71" fmla="*/ 5149802 w 12192000"/>
              <a:gd name="connsiteY71" fmla="*/ 1844846 h 2240205"/>
              <a:gd name="connsiteX72" fmla="*/ 5114927 w 12192000"/>
              <a:gd name="connsiteY72" fmla="*/ 1847827 h 2240205"/>
              <a:gd name="connsiteX73" fmla="*/ 5108970 w 12192000"/>
              <a:gd name="connsiteY73" fmla="*/ 1847935 h 2240205"/>
              <a:gd name="connsiteX74" fmla="*/ 5067961 w 12192000"/>
              <a:gd name="connsiteY74" fmla="*/ 1845917 h 2240205"/>
              <a:gd name="connsiteX75" fmla="*/ 5007075 w 12192000"/>
              <a:gd name="connsiteY75" fmla="*/ 1838626 h 2240205"/>
              <a:gd name="connsiteX76" fmla="*/ 4944087 w 12192000"/>
              <a:gd name="connsiteY76" fmla="*/ 1823332 h 2240205"/>
              <a:gd name="connsiteX77" fmla="*/ 4907662 w 12192000"/>
              <a:gd name="connsiteY77" fmla="*/ 1816900 h 2240205"/>
              <a:gd name="connsiteX78" fmla="*/ 4882386 w 12192000"/>
              <a:gd name="connsiteY78" fmla="*/ 1809844 h 2240205"/>
              <a:gd name="connsiteX79" fmla="*/ 4811440 w 12192000"/>
              <a:gd name="connsiteY79" fmla="*/ 1804655 h 2240205"/>
              <a:gd name="connsiteX80" fmla="*/ 4691075 w 12192000"/>
              <a:gd name="connsiteY80" fmla="*/ 1801389 h 2240205"/>
              <a:gd name="connsiteX81" fmla="*/ 4640313 w 12192000"/>
              <a:gd name="connsiteY81" fmla="*/ 1784307 h 2240205"/>
              <a:gd name="connsiteX82" fmla="*/ 4536503 w 12192000"/>
              <a:gd name="connsiteY82" fmla="*/ 1785334 h 2240205"/>
              <a:gd name="connsiteX83" fmla="*/ 4513724 w 12192000"/>
              <a:gd name="connsiteY83" fmla="*/ 1791996 h 2240205"/>
              <a:gd name="connsiteX84" fmla="*/ 4459810 w 12192000"/>
              <a:gd name="connsiteY84" fmla="*/ 1797886 h 2240205"/>
              <a:gd name="connsiteX85" fmla="*/ 4379064 w 12192000"/>
              <a:gd name="connsiteY85" fmla="*/ 1817177 h 2240205"/>
              <a:gd name="connsiteX86" fmla="*/ 4290981 w 12192000"/>
              <a:gd name="connsiteY86" fmla="*/ 1839677 h 2240205"/>
              <a:gd name="connsiteX87" fmla="*/ 4238372 w 12192000"/>
              <a:gd name="connsiteY87" fmla="*/ 1851480 h 2240205"/>
              <a:gd name="connsiteX88" fmla="*/ 4232517 w 12192000"/>
              <a:gd name="connsiteY88" fmla="*/ 1852567 h 2240205"/>
              <a:gd name="connsiteX89" fmla="*/ 4191732 w 12192000"/>
              <a:gd name="connsiteY89" fmla="*/ 1857328 h 2240205"/>
              <a:gd name="connsiteX90" fmla="*/ 4065532 w 12192000"/>
              <a:gd name="connsiteY90" fmla="*/ 1855477 h 2240205"/>
              <a:gd name="connsiteX91" fmla="*/ 4028460 w 12192000"/>
              <a:gd name="connsiteY91" fmla="*/ 1855137 h 2240205"/>
              <a:gd name="connsiteX92" fmla="*/ 4002267 w 12192000"/>
              <a:gd name="connsiteY92" fmla="*/ 1852352 h 2240205"/>
              <a:gd name="connsiteX93" fmla="*/ 3931396 w 12192000"/>
              <a:gd name="connsiteY93" fmla="*/ 1858915 h 2240205"/>
              <a:gd name="connsiteX94" fmla="*/ 3812162 w 12192000"/>
              <a:gd name="connsiteY94" fmla="*/ 1875501 h 2240205"/>
              <a:gd name="connsiteX95" fmla="*/ 3758105 w 12192000"/>
              <a:gd name="connsiteY95" fmla="*/ 1871856 h 2240205"/>
              <a:gd name="connsiteX96" fmla="*/ 3567259 w 12192000"/>
              <a:gd name="connsiteY96" fmla="*/ 1893482 h 2240205"/>
              <a:gd name="connsiteX97" fmla="*/ 3405770 w 12192000"/>
              <a:gd name="connsiteY97" fmla="*/ 1904591 h 2240205"/>
              <a:gd name="connsiteX98" fmla="*/ 3280097 w 12192000"/>
              <a:gd name="connsiteY98" fmla="*/ 1919610 h 2240205"/>
              <a:gd name="connsiteX99" fmla="*/ 3009910 w 12192000"/>
              <a:gd name="connsiteY99" fmla="*/ 1957866 h 2240205"/>
              <a:gd name="connsiteX100" fmla="*/ 2995934 w 12192000"/>
              <a:gd name="connsiteY100" fmla="*/ 1967085 h 2240205"/>
              <a:gd name="connsiteX101" fmla="*/ 2942858 w 12192000"/>
              <a:gd name="connsiteY101" fmla="*/ 1981367 h 2240205"/>
              <a:gd name="connsiteX102" fmla="*/ 2875436 w 12192000"/>
              <a:gd name="connsiteY102" fmla="*/ 1996977 h 2240205"/>
              <a:gd name="connsiteX103" fmla="*/ 2874892 w 12192000"/>
              <a:gd name="connsiteY103" fmla="*/ 1996085 h 2240205"/>
              <a:gd name="connsiteX104" fmla="*/ 2843662 w 12192000"/>
              <a:gd name="connsiteY104" fmla="*/ 1992498 h 2240205"/>
              <a:gd name="connsiteX105" fmla="*/ 2718916 w 12192000"/>
              <a:gd name="connsiteY105" fmla="*/ 1990867 h 2240205"/>
              <a:gd name="connsiteX106" fmla="*/ 2713522 w 12192000"/>
              <a:gd name="connsiteY106" fmla="*/ 1990173 h 2240205"/>
              <a:gd name="connsiteX107" fmla="*/ 2476147 w 12192000"/>
              <a:gd name="connsiteY107" fmla="*/ 1998305 h 2240205"/>
              <a:gd name="connsiteX108" fmla="*/ 2373568 w 12192000"/>
              <a:gd name="connsiteY108" fmla="*/ 2003219 h 2240205"/>
              <a:gd name="connsiteX109" fmla="*/ 2287219 w 12192000"/>
              <a:gd name="connsiteY109" fmla="*/ 1998750 h 2240205"/>
              <a:gd name="connsiteX110" fmla="*/ 2243069 w 12192000"/>
              <a:gd name="connsiteY110" fmla="*/ 2005321 h 2240205"/>
              <a:gd name="connsiteX111" fmla="*/ 2164831 w 12192000"/>
              <a:gd name="connsiteY111" fmla="*/ 2010143 h 2240205"/>
              <a:gd name="connsiteX112" fmla="*/ 2085228 w 12192000"/>
              <a:gd name="connsiteY112" fmla="*/ 2046431 h 2240205"/>
              <a:gd name="connsiteX113" fmla="*/ 2058061 w 12192000"/>
              <a:gd name="connsiteY113" fmla="*/ 2047942 h 2240205"/>
              <a:gd name="connsiteX114" fmla="*/ 2042244 w 12192000"/>
              <a:gd name="connsiteY114" fmla="*/ 2055560 h 2240205"/>
              <a:gd name="connsiteX115" fmla="*/ 1877728 w 12192000"/>
              <a:gd name="connsiteY115" fmla="*/ 2101004 h 2240205"/>
              <a:gd name="connsiteX116" fmla="*/ 1759056 w 12192000"/>
              <a:gd name="connsiteY116" fmla="*/ 2125608 h 2240205"/>
              <a:gd name="connsiteX117" fmla="*/ 1637948 w 12192000"/>
              <a:gd name="connsiteY117" fmla="*/ 2172597 h 2240205"/>
              <a:gd name="connsiteX118" fmla="*/ 1434549 w 12192000"/>
              <a:gd name="connsiteY118" fmla="*/ 2234522 h 2240205"/>
              <a:gd name="connsiteX119" fmla="*/ 1370962 w 12192000"/>
              <a:gd name="connsiteY119" fmla="*/ 2237474 h 2240205"/>
              <a:gd name="connsiteX120" fmla="*/ 1356367 w 12192000"/>
              <a:gd name="connsiteY120" fmla="*/ 2235089 h 2240205"/>
              <a:gd name="connsiteX121" fmla="*/ 1279765 w 12192000"/>
              <a:gd name="connsiteY121" fmla="*/ 2229639 h 2240205"/>
              <a:gd name="connsiteX122" fmla="*/ 1195347 w 12192000"/>
              <a:gd name="connsiteY122" fmla="*/ 2212354 h 2240205"/>
              <a:gd name="connsiteX123" fmla="*/ 970251 w 12192000"/>
              <a:gd name="connsiteY123" fmla="*/ 2221029 h 2240205"/>
              <a:gd name="connsiteX124" fmla="*/ 812914 w 12192000"/>
              <a:gd name="connsiteY124" fmla="*/ 2210095 h 2240205"/>
              <a:gd name="connsiteX125" fmla="*/ 776382 w 12192000"/>
              <a:gd name="connsiteY125" fmla="*/ 2204512 h 2240205"/>
              <a:gd name="connsiteX126" fmla="*/ 597225 w 12192000"/>
              <a:gd name="connsiteY126" fmla="*/ 2180999 h 2240205"/>
              <a:gd name="connsiteX127" fmla="*/ 520671 w 12192000"/>
              <a:gd name="connsiteY127" fmla="*/ 2180980 h 2240205"/>
              <a:gd name="connsiteX128" fmla="*/ 515024 w 12192000"/>
              <a:gd name="connsiteY128" fmla="*/ 2179258 h 2240205"/>
              <a:gd name="connsiteX129" fmla="*/ 413835 w 12192000"/>
              <a:gd name="connsiteY129" fmla="*/ 2156783 h 2240205"/>
              <a:gd name="connsiteX130" fmla="*/ 376513 w 12192000"/>
              <a:gd name="connsiteY130" fmla="*/ 2154014 h 2240205"/>
              <a:gd name="connsiteX131" fmla="*/ 273386 w 12192000"/>
              <a:gd name="connsiteY131" fmla="*/ 2142551 h 2240205"/>
              <a:gd name="connsiteX132" fmla="*/ 77641 w 12192000"/>
              <a:gd name="connsiteY132" fmla="*/ 2126835 h 2240205"/>
              <a:gd name="connsiteX133" fmla="*/ 37645 w 12192000"/>
              <a:gd name="connsiteY133" fmla="*/ 2115401 h 2240205"/>
              <a:gd name="connsiteX134" fmla="*/ 4572 w 12192000"/>
              <a:gd name="connsiteY134" fmla="*/ 2111091 h 2240205"/>
              <a:gd name="connsiteX135" fmla="*/ 0 w 12192000"/>
              <a:gd name="connsiteY135" fmla="*/ 2110468 h 2240205"/>
              <a:gd name="connsiteX136" fmla="*/ 0 w 12192000"/>
              <a:gd name="connsiteY136"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820512 w 12192000"/>
              <a:gd name="connsiteY4" fmla="*/ 745392 h 2240205"/>
              <a:gd name="connsiteX5" fmla="*/ 11649954 w 12192000"/>
              <a:gd name="connsiteY5" fmla="*/ 749628 h 2240205"/>
              <a:gd name="connsiteX6" fmla="*/ 11560424 w 12192000"/>
              <a:gd name="connsiteY6" fmla="*/ 748017 h 2240205"/>
              <a:gd name="connsiteX7" fmla="*/ 11358455 w 12192000"/>
              <a:gd name="connsiteY7" fmla="*/ 747593 h 2240205"/>
              <a:gd name="connsiteX8" fmla="*/ 11165209 w 12192000"/>
              <a:gd name="connsiteY8" fmla="*/ 748852 h 2240205"/>
              <a:gd name="connsiteX9" fmla="*/ 11058755 w 12192000"/>
              <a:gd name="connsiteY9" fmla="*/ 749617 h 2240205"/>
              <a:gd name="connsiteX10" fmla="*/ 10846594 w 12192000"/>
              <a:gd name="connsiteY10" fmla="*/ 765069 h 2240205"/>
              <a:gd name="connsiteX11" fmla="*/ 10739478 w 12192000"/>
              <a:gd name="connsiteY11" fmla="*/ 776841 h 2240205"/>
              <a:gd name="connsiteX12" fmla="*/ 10458762 w 12192000"/>
              <a:gd name="connsiteY12" fmla="*/ 755400 h 2240205"/>
              <a:gd name="connsiteX13" fmla="*/ 10211200 w 12192000"/>
              <a:gd name="connsiteY13" fmla="*/ 767513 h 2240205"/>
              <a:gd name="connsiteX14" fmla="*/ 10167995 w 12192000"/>
              <a:gd name="connsiteY14" fmla="*/ 760843 h 2240205"/>
              <a:gd name="connsiteX15" fmla="*/ 9997044 w 12192000"/>
              <a:gd name="connsiteY15" fmla="*/ 780129 h 2240205"/>
              <a:gd name="connsiteX16" fmla="*/ 9943887 w 12192000"/>
              <a:gd name="connsiteY16" fmla="*/ 804141 h 2240205"/>
              <a:gd name="connsiteX17" fmla="*/ 9918248 w 12192000"/>
              <a:gd name="connsiteY17" fmla="*/ 816628 h 2240205"/>
              <a:gd name="connsiteX18" fmla="*/ 9767091 w 12192000"/>
              <a:gd name="connsiteY18" fmla="*/ 870550 h 2240205"/>
              <a:gd name="connsiteX19" fmla="*/ 9683005 w 12192000"/>
              <a:gd name="connsiteY19" fmla="*/ 894128 h 2240205"/>
              <a:gd name="connsiteX20" fmla="*/ 9594438 w 12192000"/>
              <a:gd name="connsiteY20" fmla="*/ 919051 h 2240205"/>
              <a:gd name="connsiteX21" fmla="*/ 9544189 w 12192000"/>
              <a:gd name="connsiteY21" fmla="*/ 938966 h 2240205"/>
              <a:gd name="connsiteX22" fmla="*/ 9500499 w 12192000"/>
              <a:gd name="connsiteY22" fmla="*/ 954680 h 2240205"/>
              <a:gd name="connsiteX23" fmla="*/ 9410017 w 12192000"/>
              <a:gd name="connsiteY23" fmla="*/ 993931 h 2240205"/>
              <a:gd name="connsiteX24" fmla="*/ 9392919 w 12192000"/>
              <a:gd name="connsiteY24" fmla="*/ 994656 h 2240205"/>
              <a:gd name="connsiteX25" fmla="*/ 9268019 w 12192000"/>
              <a:gd name="connsiteY25" fmla="*/ 1007442 h 2240205"/>
              <a:gd name="connsiteX26" fmla="*/ 9188177 w 12192000"/>
              <a:gd name="connsiteY26" fmla="*/ 1035474 h 2240205"/>
              <a:gd name="connsiteX27" fmla="*/ 9155969 w 12192000"/>
              <a:gd name="connsiteY27" fmla="*/ 1046804 h 2240205"/>
              <a:gd name="connsiteX28" fmla="*/ 9133985 w 12192000"/>
              <a:gd name="connsiteY28" fmla="*/ 1046450 h 2240205"/>
              <a:gd name="connsiteX29" fmla="*/ 9003462 w 12192000"/>
              <a:gd name="connsiteY29" fmla="*/ 1042406 h 2240205"/>
              <a:gd name="connsiteX30" fmla="*/ 8968445 w 12192000"/>
              <a:gd name="connsiteY30" fmla="*/ 1052169 h 2240205"/>
              <a:gd name="connsiteX31" fmla="*/ 8886001 w 12192000"/>
              <a:gd name="connsiteY31" fmla="*/ 1067468 h 2240205"/>
              <a:gd name="connsiteX32" fmla="*/ 8838610 w 12192000"/>
              <a:gd name="connsiteY32" fmla="*/ 1075091 h 2240205"/>
              <a:gd name="connsiteX33" fmla="*/ 8750383 w 12192000"/>
              <a:gd name="connsiteY33" fmla="*/ 1097387 h 2240205"/>
              <a:gd name="connsiteX34" fmla="*/ 8665605 w 12192000"/>
              <a:gd name="connsiteY34" fmla="*/ 1110791 h 2240205"/>
              <a:gd name="connsiteX35" fmla="*/ 8584946 w 12192000"/>
              <a:gd name="connsiteY35" fmla="*/ 1135226 h 2240205"/>
              <a:gd name="connsiteX36" fmla="*/ 8419755 w 12192000"/>
              <a:gd name="connsiteY36" fmla="*/ 1216260 h 2240205"/>
              <a:gd name="connsiteX37" fmla="*/ 8411626 w 12192000"/>
              <a:gd name="connsiteY37" fmla="*/ 1214397 h 2240205"/>
              <a:gd name="connsiteX38" fmla="*/ 8363469 w 12192000"/>
              <a:gd name="connsiteY38" fmla="*/ 1246658 h 2240205"/>
              <a:gd name="connsiteX39" fmla="*/ 8275497 w 12192000"/>
              <a:gd name="connsiteY39" fmla="*/ 1264396 h 2240205"/>
              <a:gd name="connsiteX40" fmla="*/ 8074238 w 12192000"/>
              <a:gd name="connsiteY40" fmla="*/ 1301895 h 2240205"/>
              <a:gd name="connsiteX41" fmla="*/ 7942099 w 12192000"/>
              <a:gd name="connsiteY41" fmla="*/ 1336332 h 2240205"/>
              <a:gd name="connsiteX42" fmla="*/ 7902328 w 12192000"/>
              <a:gd name="connsiteY42" fmla="*/ 1345865 h 2240205"/>
              <a:gd name="connsiteX43" fmla="*/ 7840612 w 12192000"/>
              <a:gd name="connsiteY43" fmla="*/ 1369373 h 2240205"/>
              <a:gd name="connsiteX44" fmla="*/ 7786819 w 12192000"/>
              <a:gd name="connsiteY44" fmla="*/ 1378970 h 2240205"/>
              <a:gd name="connsiteX45" fmla="*/ 7548172 w 12192000"/>
              <a:gd name="connsiteY45" fmla="*/ 1417460 h 2240205"/>
              <a:gd name="connsiteX46" fmla="*/ 7483437 w 12192000"/>
              <a:gd name="connsiteY46" fmla="*/ 1478152 h 2240205"/>
              <a:gd name="connsiteX47" fmla="*/ 7377870 w 12192000"/>
              <a:gd name="connsiteY47" fmla="*/ 1523319 h 2240205"/>
              <a:gd name="connsiteX48" fmla="*/ 7230737 w 12192000"/>
              <a:gd name="connsiteY48" fmla="*/ 1562633 h 2240205"/>
              <a:gd name="connsiteX49" fmla="*/ 7224458 w 12192000"/>
              <a:gd name="connsiteY49" fmla="*/ 1573008 h 2240205"/>
              <a:gd name="connsiteX50" fmla="*/ 7183121 w 12192000"/>
              <a:gd name="connsiteY50" fmla="*/ 1595162 h 2240205"/>
              <a:gd name="connsiteX51" fmla="*/ 7164601 w 12192000"/>
              <a:gd name="connsiteY51" fmla="*/ 1606490 h 2240205"/>
              <a:gd name="connsiteX52" fmla="*/ 6900177 w 12192000"/>
              <a:gd name="connsiteY52" fmla="*/ 1636016 h 2240205"/>
              <a:gd name="connsiteX53" fmla="*/ 6795372 w 12192000"/>
              <a:gd name="connsiteY53" fmla="*/ 1644845 h 2240205"/>
              <a:gd name="connsiteX54" fmla="*/ 6692251 w 12192000"/>
              <a:gd name="connsiteY54" fmla="*/ 1656357 h 2240205"/>
              <a:gd name="connsiteX55" fmla="*/ 6655235 w 12192000"/>
              <a:gd name="connsiteY55" fmla="*/ 1661869 h 2240205"/>
              <a:gd name="connsiteX56" fmla="*/ 6554894 w 12192000"/>
              <a:gd name="connsiteY56" fmla="*/ 1664428 h 2240205"/>
              <a:gd name="connsiteX57" fmla="*/ 6516595 w 12192000"/>
              <a:gd name="connsiteY57" fmla="*/ 1667475 h 2240205"/>
              <a:gd name="connsiteX58" fmla="*/ 6508541 w 12192000"/>
              <a:gd name="connsiteY58" fmla="*/ 1668757 h 2240205"/>
              <a:gd name="connsiteX59" fmla="*/ 6471012 w 12192000"/>
              <a:gd name="connsiteY59" fmla="*/ 1678604 h 2240205"/>
              <a:gd name="connsiteX60" fmla="*/ 6364035 w 12192000"/>
              <a:gd name="connsiteY60" fmla="*/ 1667683 h 2240205"/>
              <a:gd name="connsiteX61" fmla="*/ 6243319 w 12192000"/>
              <a:gd name="connsiteY61" fmla="*/ 1695560 h 2240205"/>
              <a:gd name="connsiteX62" fmla="*/ 6098321 w 12192000"/>
              <a:gd name="connsiteY62" fmla="*/ 1721646 h 2240205"/>
              <a:gd name="connsiteX63" fmla="*/ 5880652 w 12192000"/>
              <a:gd name="connsiteY63" fmla="*/ 1779643 h 2240205"/>
              <a:gd name="connsiteX64" fmla="*/ 5785959 w 12192000"/>
              <a:gd name="connsiteY64" fmla="*/ 1775307 h 2240205"/>
              <a:gd name="connsiteX65" fmla="*/ 5643534 w 12192000"/>
              <a:gd name="connsiteY65" fmla="*/ 1802919 h 2240205"/>
              <a:gd name="connsiteX66" fmla="*/ 5518799 w 12192000"/>
              <a:gd name="connsiteY66" fmla="*/ 1818312 h 2240205"/>
              <a:gd name="connsiteX67" fmla="*/ 5505014 w 12192000"/>
              <a:gd name="connsiteY67" fmla="*/ 1819259 h 2240205"/>
              <a:gd name="connsiteX68" fmla="*/ 5453307 w 12192000"/>
              <a:gd name="connsiteY68" fmla="*/ 1815450 h 2240205"/>
              <a:gd name="connsiteX69" fmla="*/ 5221533 w 12192000"/>
              <a:gd name="connsiteY69" fmla="*/ 1846950 h 2240205"/>
              <a:gd name="connsiteX70" fmla="*/ 5149802 w 12192000"/>
              <a:gd name="connsiteY70" fmla="*/ 1844846 h 2240205"/>
              <a:gd name="connsiteX71" fmla="*/ 5114927 w 12192000"/>
              <a:gd name="connsiteY71" fmla="*/ 1847827 h 2240205"/>
              <a:gd name="connsiteX72" fmla="*/ 5108970 w 12192000"/>
              <a:gd name="connsiteY72" fmla="*/ 1847935 h 2240205"/>
              <a:gd name="connsiteX73" fmla="*/ 5067961 w 12192000"/>
              <a:gd name="connsiteY73" fmla="*/ 1845917 h 2240205"/>
              <a:gd name="connsiteX74" fmla="*/ 5007075 w 12192000"/>
              <a:gd name="connsiteY74" fmla="*/ 1838626 h 2240205"/>
              <a:gd name="connsiteX75" fmla="*/ 4944087 w 12192000"/>
              <a:gd name="connsiteY75" fmla="*/ 1823332 h 2240205"/>
              <a:gd name="connsiteX76" fmla="*/ 4907662 w 12192000"/>
              <a:gd name="connsiteY76" fmla="*/ 1816900 h 2240205"/>
              <a:gd name="connsiteX77" fmla="*/ 4882386 w 12192000"/>
              <a:gd name="connsiteY77" fmla="*/ 1809844 h 2240205"/>
              <a:gd name="connsiteX78" fmla="*/ 4811440 w 12192000"/>
              <a:gd name="connsiteY78" fmla="*/ 1804655 h 2240205"/>
              <a:gd name="connsiteX79" fmla="*/ 4691075 w 12192000"/>
              <a:gd name="connsiteY79" fmla="*/ 1801389 h 2240205"/>
              <a:gd name="connsiteX80" fmla="*/ 4640313 w 12192000"/>
              <a:gd name="connsiteY80" fmla="*/ 1784307 h 2240205"/>
              <a:gd name="connsiteX81" fmla="*/ 4536503 w 12192000"/>
              <a:gd name="connsiteY81" fmla="*/ 1785334 h 2240205"/>
              <a:gd name="connsiteX82" fmla="*/ 4513724 w 12192000"/>
              <a:gd name="connsiteY82" fmla="*/ 1791996 h 2240205"/>
              <a:gd name="connsiteX83" fmla="*/ 4459810 w 12192000"/>
              <a:gd name="connsiteY83" fmla="*/ 1797886 h 2240205"/>
              <a:gd name="connsiteX84" fmla="*/ 4379064 w 12192000"/>
              <a:gd name="connsiteY84" fmla="*/ 1817177 h 2240205"/>
              <a:gd name="connsiteX85" fmla="*/ 4290981 w 12192000"/>
              <a:gd name="connsiteY85" fmla="*/ 1839677 h 2240205"/>
              <a:gd name="connsiteX86" fmla="*/ 4238372 w 12192000"/>
              <a:gd name="connsiteY86" fmla="*/ 1851480 h 2240205"/>
              <a:gd name="connsiteX87" fmla="*/ 4232517 w 12192000"/>
              <a:gd name="connsiteY87" fmla="*/ 1852567 h 2240205"/>
              <a:gd name="connsiteX88" fmla="*/ 4191732 w 12192000"/>
              <a:gd name="connsiteY88" fmla="*/ 1857328 h 2240205"/>
              <a:gd name="connsiteX89" fmla="*/ 4065532 w 12192000"/>
              <a:gd name="connsiteY89" fmla="*/ 1855477 h 2240205"/>
              <a:gd name="connsiteX90" fmla="*/ 4028460 w 12192000"/>
              <a:gd name="connsiteY90" fmla="*/ 1855137 h 2240205"/>
              <a:gd name="connsiteX91" fmla="*/ 4002267 w 12192000"/>
              <a:gd name="connsiteY91" fmla="*/ 1852352 h 2240205"/>
              <a:gd name="connsiteX92" fmla="*/ 3931396 w 12192000"/>
              <a:gd name="connsiteY92" fmla="*/ 1858915 h 2240205"/>
              <a:gd name="connsiteX93" fmla="*/ 3812162 w 12192000"/>
              <a:gd name="connsiteY93" fmla="*/ 1875501 h 2240205"/>
              <a:gd name="connsiteX94" fmla="*/ 3758105 w 12192000"/>
              <a:gd name="connsiteY94" fmla="*/ 1871856 h 2240205"/>
              <a:gd name="connsiteX95" fmla="*/ 3567259 w 12192000"/>
              <a:gd name="connsiteY95" fmla="*/ 1893482 h 2240205"/>
              <a:gd name="connsiteX96" fmla="*/ 3405770 w 12192000"/>
              <a:gd name="connsiteY96" fmla="*/ 1904591 h 2240205"/>
              <a:gd name="connsiteX97" fmla="*/ 3280097 w 12192000"/>
              <a:gd name="connsiteY97" fmla="*/ 1919610 h 2240205"/>
              <a:gd name="connsiteX98" fmla="*/ 3009910 w 12192000"/>
              <a:gd name="connsiteY98" fmla="*/ 1957866 h 2240205"/>
              <a:gd name="connsiteX99" fmla="*/ 2995934 w 12192000"/>
              <a:gd name="connsiteY99" fmla="*/ 1967085 h 2240205"/>
              <a:gd name="connsiteX100" fmla="*/ 2942858 w 12192000"/>
              <a:gd name="connsiteY100" fmla="*/ 1981367 h 2240205"/>
              <a:gd name="connsiteX101" fmla="*/ 2875436 w 12192000"/>
              <a:gd name="connsiteY101" fmla="*/ 1996977 h 2240205"/>
              <a:gd name="connsiteX102" fmla="*/ 2874892 w 12192000"/>
              <a:gd name="connsiteY102" fmla="*/ 1996085 h 2240205"/>
              <a:gd name="connsiteX103" fmla="*/ 2843662 w 12192000"/>
              <a:gd name="connsiteY103" fmla="*/ 1992498 h 2240205"/>
              <a:gd name="connsiteX104" fmla="*/ 2718916 w 12192000"/>
              <a:gd name="connsiteY104" fmla="*/ 1990867 h 2240205"/>
              <a:gd name="connsiteX105" fmla="*/ 2713522 w 12192000"/>
              <a:gd name="connsiteY105" fmla="*/ 1990173 h 2240205"/>
              <a:gd name="connsiteX106" fmla="*/ 2476147 w 12192000"/>
              <a:gd name="connsiteY106" fmla="*/ 1998305 h 2240205"/>
              <a:gd name="connsiteX107" fmla="*/ 2373568 w 12192000"/>
              <a:gd name="connsiteY107" fmla="*/ 2003219 h 2240205"/>
              <a:gd name="connsiteX108" fmla="*/ 2287219 w 12192000"/>
              <a:gd name="connsiteY108" fmla="*/ 1998750 h 2240205"/>
              <a:gd name="connsiteX109" fmla="*/ 2243069 w 12192000"/>
              <a:gd name="connsiteY109" fmla="*/ 2005321 h 2240205"/>
              <a:gd name="connsiteX110" fmla="*/ 2164831 w 12192000"/>
              <a:gd name="connsiteY110" fmla="*/ 2010143 h 2240205"/>
              <a:gd name="connsiteX111" fmla="*/ 2085228 w 12192000"/>
              <a:gd name="connsiteY111" fmla="*/ 2046431 h 2240205"/>
              <a:gd name="connsiteX112" fmla="*/ 2058061 w 12192000"/>
              <a:gd name="connsiteY112" fmla="*/ 2047942 h 2240205"/>
              <a:gd name="connsiteX113" fmla="*/ 2042244 w 12192000"/>
              <a:gd name="connsiteY113" fmla="*/ 2055560 h 2240205"/>
              <a:gd name="connsiteX114" fmla="*/ 1877728 w 12192000"/>
              <a:gd name="connsiteY114" fmla="*/ 2101004 h 2240205"/>
              <a:gd name="connsiteX115" fmla="*/ 1759056 w 12192000"/>
              <a:gd name="connsiteY115" fmla="*/ 2125608 h 2240205"/>
              <a:gd name="connsiteX116" fmla="*/ 1637948 w 12192000"/>
              <a:gd name="connsiteY116" fmla="*/ 2172597 h 2240205"/>
              <a:gd name="connsiteX117" fmla="*/ 1434549 w 12192000"/>
              <a:gd name="connsiteY117" fmla="*/ 2234522 h 2240205"/>
              <a:gd name="connsiteX118" fmla="*/ 1370962 w 12192000"/>
              <a:gd name="connsiteY118" fmla="*/ 2237474 h 2240205"/>
              <a:gd name="connsiteX119" fmla="*/ 1356367 w 12192000"/>
              <a:gd name="connsiteY119" fmla="*/ 2235089 h 2240205"/>
              <a:gd name="connsiteX120" fmla="*/ 1279765 w 12192000"/>
              <a:gd name="connsiteY120" fmla="*/ 2229639 h 2240205"/>
              <a:gd name="connsiteX121" fmla="*/ 1195347 w 12192000"/>
              <a:gd name="connsiteY121" fmla="*/ 2212354 h 2240205"/>
              <a:gd name="connsiteX122" fmla="*/ 970251 w 12192000"/>
              <a:gd name="connsiteY122" fmla="*/ 2221029 h 2240205"/>
              <a:gd name="connsiteX123" fmla="*/ 812914 w 12192000"/>
              <a:gd name="connsiteY123" fmla="*/ 2210095 h 2240205"/>
              <a:gd name="connsiteX124" fmla="*/ 776382 w 12192000"/>
              <a:gd name="connsiteY124" fmla="*/ 2204512 h 2240205"/>
              <a:gd name="connsiteX125" fmla="*/ 597225 w 12192000"/>
              <a:gd name="connsiteY125" fmla="*/ 2180999 h 2240205"/>
              <a:gd name="connsiteX126" fmla="*/ 520671 w 12192000"/>
              <a:gd name="connsiteY126" fmla="*/ 2180980 h 2240205"/>
              <a:gd name="connsiteX127" fmla="*/ 515024 w 12192000"/>
              <a:gd name="connsiteY127" fmla="*/ 2179258 h 2240205"/>
              <a:gd name="connsiteX128" fmla="*/ 413835 w 12192000"/>
              <a:gd name="connsiteY128" fmla="*/ 2156783 h 2240205"/>
              <a:gd name="connsiteX129" fmla="*/ 376513 w 12192000"/>
              <a:gd name="connsiteY129" fmla="*/ 2154014 h 2240205"/>
              <a:gd name="connsiteX130" fmla="*/ 273386 w 12192000"/>
              <a:gd name="connsiteY130" fmla="*/ 2142551 h 2240205"/>
              <a:gd name="connsiteX131" fmla="*/ 77641 w 12192000"/>
              <a:gd name="connsiteY131" fmla="*/ 2126835 h 2240205"/>
              <a:gd name="connsiteX132" fmla="*/ 37645 w 12192000"/>
              <a:gd name="connsiteY132" fmla="*/ 2115401 h 2240205"/>
              <a:gd name="connsiteX133" fmla="*/ 4572 w 12192000"/>
              <a:gd name="connsiteY133" fmla="*/ 2111091 h 2240205"/>
              <a:gd name="connsiteX134" fmla="*/ 0 w 12192000"/>
              <a:gd name="connsiteY134" fmla="*/ 2110468 h 2240205"/>
              <a:gd name="connsiteX135" fmla="*/ 0 w 12192000"/>
              <a:gd name="connsiteY135"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820512 w 12192000"/>
              <a:gd name="connsiteY4" fmla="*/ 745392 h 2240205"/>
              <a:gd name="connsiteX5" fmla="*/ 11649954 w 12192000"/>
              <a:gd name="connsiteY5" fmla="*/ 749628 h 2240205"/>
              <a:gd name="connsiteX6" fmla="*/ 11560424 w 12192000"/>
              <a:gd name="connsiteY6" fmla="*/ 748017 h 2240205"/>
              <a:gd name="connsiteX7" fmla="*/ 11358455 w 12192000"/>
              <a:gd name="connsiteY7" fmla="*/ 747593 h 2240205"/>
              <a:gd name="connsiteX8" fmla="*/ 11165209 w 12192000"/>
              <a:gd name="connsiteY8" fmla="*/ 748852 h 2240205"/>
              <a:gd name="connsiteX9" fmla="*/ 11058755 w 12192000"/>
              <a:gd name="connsiteY9" fmla="*/ 749617 h 2240205"/>
              <a:gd name="connsiteX10" fmla="*/ 10846594 w 12192000"/>
              <a:gd name="connsiteY10" fmla="*/ 765069 h 2240205"/>
              <a:gd name="connsiteX11" fmla="*/ 10739478 w 12192000"/>
              <a:gd name="connsiteY11" fmla="*/ 776841 h 2240205"/>
              <a:gd name="connsiteX12" fmla="*/ 10458762 w 12192000"/>
              <a:gd name="connsiteY12" fmla="*/ 755400 h 2240205"/>
              <a:gd name="connsiteX13" fmla="*/ 10211200 w 12192000"/>
              <a:gd name="connsiteY13" fmla="*/ 767513 h 2240205"/>
              <a:gd name="connsiteX14" fmla="*/ 10167995 w 12192000"/>
              <a:gd name="connsiteY14" fmla="*/ 760843 h 2240205"/>
              <a:gd name="connsiteX15" fmla="*/ 9997044 w 12192000"/>
              <a:gd name="connsiteY15" fmla="*/ 780129 h 2240205"/>
              <a:gd name="connsiteX16" fmla="*/ 9943887 w 12192000"/>
              <a:gd name="connsiteY16" fmla="*/ 804141 h 2240205"/>
              <a:gd name="connsiteX17" fmla="*/ 9918248 w 12192000"/>
              <a:gd name="connsiteY17" fmla="*/ 816628 h 2240205"/>
              <a:gd name="connsiteX18" fmla="*/ 9767091 w 12192000"/>
              <a:gd name="connsiteY18" fmla="*/ 870550 h 2240205"/>
              <a:gd name="connsiteX19" fmla="*/ 9683005 w 12192000"/>
              <a:gd name="connsiteY19" fmla="*/ 894128 h 2240205"/>
              <a:gd name="connsiteX20" fmla="*/ 9594438 w 12192000"/>
              <a:gd name="connsiteY20" fmla="*/ 919051 h 2240205"/>
              <a:gd name="connsiteX21" fmla="*/ 9544189 w 12192000"/>
              <a:gd name="connsiteY21" fmla="*/ 938966 h 2240205"/>
              <a:gd name="connsiteX22" fmla="*/ 9500499 w 12192000"/>
              <a:gd name="connsiteY22" fmla="*/ 954680 h 2240205"/>
              <a:gd name="connsiteX23" fmla="*/ 9410017 w 12192000"/>
              <a:gd name="connsiteY23" fmla="*/ 993931 h 2240205"/>
              <a:gd name="connsiteX24" fmla="*/ 9392919 w 12192000"/>
              <a:gd name="connsiteY24" fmla="*/ 994656 h 2240205"/>
              <a:gd name="connsiteX25" fmla="*/ 9268019 w 12192000"/>
              <a:gd name="connsiteY25" fmla="*/ 1007442 h 2240205"/>
              <a:gd name="connsiteX26" fmla="*/ 9188177 w 12192000"/>
              <a:gd name="connsiteY26" fmla="*/ 1035474 h 2240205"/>
              <a:gd name="connsiteX27" fmla="*/ 9155969 w 12192000"/>
              <a:gd name="connsiteY27" fmla="*/ 1046804 h 2240205"/>
              <a:gd name="connsiteX28" fmla="*/ 9133985 w 12192000"/>
              <a:gd name="connsiteY28" fmla="*/ 1046450 h 2240205"/>
              <a:gd name="connsiteX29" fmla="*/ 9003462 w 12192000"/>
              <a:gd name="connsiteY29" fmla="*/ 1042406 h 2240205"/>
              <a:gd name="connsiteX30" fmla="*/ 8968445 w 12192000"/>
              <a:gd name="connsiteY30" fmla="*/ 1052169 h 2240205"/>
              <a:gd name="connsiteX31" fmla="*/ 8886001 w 12192000"/>
              <a:gd name="connsiteY31" fmla="*/ 1067468 h 2240205"/>
              <a:gd name="connsiteX32" fmla="*/ 8838610 w 12192000"/>
              <a:gd name="connsiteY32" fmla="*/ 1075091 h 2240205"/>
              <a:gd name="connsiteX33" fmla="*/ 8665605 w 12192000"/>
              <a:gd name="connsiteY33" fmla="*/ 1110791 h 2240205"/>
              <a:gd name="connsiteX34" fmla="*/ 8584946 w 12192000"/>
              <a:gd name="connsiteY34" fmla="*/ 1135226 h 2240205"/>
              <a:gd name="connsiteX35" fmla="*/ 8419755 w 12192000"/>
              <a:gd name="connsiteY35" fmla="*/ 1216260 h 2240205"/>
              <a:gd name="connsiteX36" fmla="*/ 8411626 w 12192000"/>
              <a:gd name="connsiteY36" fmla="*/ 1214397 h 2240205"/>
              <a:gd name="connsiteX37" fmla="*/ 8363469 w 12192000"/>
              <a:gd name="connsiteY37" fmla="*/ 1246658 h 2240205"/>
              <a:gd name="connsiteX38" fmla="*/ 8275497 w 12192000"/>
              <a:gd name="connsiteY38" fmla="*/ 1264396 h 2240205"/>
              <a:gd name="connsiteX39" fmla="*/ 8074238 w 12192000"/>
              <a:gd name="connsiteY39" fmla="*/ 1301895 h 2240205"/>
              <a:gd name="connsiteX40" fmla="*/ 7942099 w 12192000"/>
              <a:gd name="connsiteY40" fmla="*/ 1336332 h 2240205"/>
              <a:gd name="connsiteX41" fmla="*/ 7902328 w 12192000"/>
              <a:gd name="connsiteY41" fmla="*/ 1345865 h 2240205"/>
              <a:gd name="connsiteX42" fmla="*/ 7840612 w 12192000"/>
              <a:gd name="connsiteY42" fmla="*/ 1369373 h 2240205"/>
              <a:gd name="connsiteX43" fmla="*/ 7786819 w 12192000"/>
              <a:gd name="connsiteY43" fmla="*/ 1378970 h 2240205"/>
              <a:gd name="connsiteX44" fmla="*/ 7548172 w 12192000"/>
              <a:gd name="connsiteY44" fmla="*/ 1417460 h 2240205"/>
              <a:gd name="connsiteX45" fmla="*/ 7483437 w 12192000"/>
              <a:gd name="connsiteY45" fmla="*/ 1478152 h 2240205"/>
              <a:gd name="connsiteX46" fmla="*/ 7377870 w 12192000"/>
              <a:gd name="connsiteY46" fmla="*/ 1523319 h 2240205"/>
              <a:gd name="connsiteX47" fmla="*/ 7230737 w 12192000"/>
              <a:gd name="connsiteY47" fmla="*/ 1562633 h 2240205"/>
              <a:gd name="connsiteX48" fmla="*/ 7224458 w 12192000"/>
              <a:gd name="connsiteY48" fmla="*/ 1573008 h 2240205"/>
              <a:gd name="connsiteX49" fmla="*/ 7183121 w 12192000"/>
              <a:gd name="connsiteY49" fmla="*/ 1595162 h 2240205"/>
              <a:gd name="connsiteX50" fmla="*/ 7164601 w 12192000"/>
              <a:gd name="connsiteY50" fmla="*/ 1606490 h 2240205"/>
              <a:gd name="connsiteX51" fmla="*/ 6900177 w 12192000"/>
              <a:gd name="connsiteY51" fmla="*/ 1636016 h 2240205"/>
              <a:gd name="connsiteX52" fmla="*/ 6795372 w 12192000"/>
              <a:gd name="connsiteY52" fmla="*/ 1644845 h 2240205"/>
              <a:gd name="connsiteX53" fmla="*/ 6692251 w 12192000"/>
              <a:gd name="connsiteY53" fmla="*/ 1656357 h 2240205"/>
              <a:gd name="connsiteX54" fmla="*/ 6655235 w 12192000"/>
              <a:gd name="connsiteY54" fmla="*/ 1661869 h 2240205"/>
              <a:gd name="connsiteX55" fmla="*/ 6554894 w 12192000"/>
              <a:gd name="connsiteY55" fmla="*/ 1664428 h 2240205"/>
              <a:gd name="connsiteX56" fmla="*/ 6516595 w 12192000"/>
              <a:gd name="connsiteY56" fmla="*/ 1667475 h 2240205"/>
              <a:gd name="connsiteX57" fmla="*/ 6508541 w 12192000"/>
              <a:gd name="connsiteY57" fmla="*/ 1668757 h 2240205"/>
              <a:gd name="connsiteX58" fmla="*/ 6471012 w 12192000"/>
              <a:gd name="connsiteY58" fmla="*/ 1678604 h 2240205"/>
              <a:gd name="connsiteX59" fmla="*/ 6364035 w 12192000"/>
              <a:gd name="connsiteY59" fmla="*/ 1667683 h 2240205"/>
              <a:gd name="connsiteX60" fmla="*/ 6243319 w 12192000"/>
              <a:gd name="connsiteY60" fmla="*/ 1695560 h 2240205"/>
              <a:gd name="connsiteX61" fmla="*/ 6098321 w 12192000"/>
              <a:gd name="connsiteY61" fmla="*/ 1721646 h 2240205"/>
              <a:gd name="connsiteX62" fmla="*/ 5880652 w 12192000"/>
              <a:gd name="connsiteY62" fmla="*/ 1779643 h 2240205"/>
              <a:gd name="connsiteX63" fmla="*/ 5785959 w 12192000"/>
              <a:gd name="connsiteY63" fmla="*/ 1775307 h 2240205"/>
              <a:gd name="connsiteX64" fmla="*/ 5643534 w 12192000"/>
              <a:gd name="connsiteY64" fmla="*/ 1802919 h 2240205"/>
              <a:gd name="connsiteX65" fmla="*/ 5518799 w 12192000"/>
              <a:gd name="connsiteY65" fmla="*/ 1818312 h 2240205"/>
              <a:gd name="connsiteX66" fmla="*/ 5505014 w 12192000"/>
              <a:gd name="connsiteY66" fmla="*/ 1819259 h 2240205"/>
              <a:gd name="connsiteX67" fmla="*/ 5453307 w 12192000"/>
              <a:gd name="connsiteY67" fmla="*/ 1815450 h 2240205"/>
              <a:gd name="connsiteX68" fmla="*/ 5221533 w 12192000"/>
              <a:gd name="connsiteY68" fmla="*/ 1846950 h 2240205"/>
              <a:gd name="connsiteX69" fmla="*/ 5149802 w 12192000"/>
              <a:gd name="connsiteY69" fmla="*/ 1844846 h 2240205"/>
              <a:gd name="connsiteX70" fmla="*/ 5114927 w 12192000"/>
              <a:gd name="connsiteY70" fmla="*/ 1847827 h 2240205"/>
              <a:gd name="connsiteX71" fmla="*/ 5108970 w 12192000"/>
              <a:gd name="connsiteY71" fmla="*/ 1847935 h 2240205"/>
              <a:gd name="connsiteX72" fmla="*/ 5067961 w 12192000"/>
              <a:gd name="connsiteY72" fmla="*/ 1845917 h 2240205"/>
              <a:gd name="connsiteX73" fmla="*/ 5007075 w 12192000"/>
              <a:gd name="connsiteY73" fmla="*/ 1838626 h 2240205"/>
              <a:gd name="connsiteX74" fmla="*/ 4944087 w 12192000"/>
              <a:gd name="connsiteY74" fmla="*/ 1823332 h 2240205"/>
              <a:gd name="connsiteX75" fmla="*/ 4907662 w 12192000"/>
              <a:gd name="connsiteY75" fmla="*/ 1816900 h 2240205"/>
              <a:gd name="connsiteX76" fmla="*/ 4882386 w 12192000"/>
              <a:gd name="connsiteY76" fmla="*/ 1809844 h 2240205"/>
              <a:gd name="connsiteX77" fmla="*/ 4811440 w 12192000"/>
              <a:gd name="connsiteY77" fmla="*/ 1804655 h 2240205"/>
              <a:gd name="connsiteX78" fmla="*/ 4691075 w 12192000"/>
              <a:gd name="connsiteY78" fmla="*/ 1801389 h 2240205"/>
              <a:gd name="connsiteX79" fmla="*/ 4640313 w 12192000"/>
              <a:gd name="connsiteY79" fmla="*/ 1784307 h 2240205"/>
              <a:gd name="connsiteX80" fmla="*/ 4536503 w 12192000"/>
              <a:gd name="connsiteY80" fmla="*/ 1785334 h 2240205"/>
              <a:gd name="connsiteX81" fmla="*/ 4513724 w 12192000"/>
              <a:gd name="connsiteY81" fmla="*/ 1791996 h 2240205"/>
              <a:gd name="connsiteX82" fmla="*/ 4459810 w 12192000"/>
              <a:gd name="connsiteY82" fmla="*/ 1797886 h 2240205"/>
              <a:gd name="connsiteX83" fmla="*/ 4379064 w 12192000"/>
              <a:gd name="connsiteY83" fmla="*/ 1817177 h 2240205"/>
              <a:gd name="connsiteX84" fmla="*/ 4290981 w 12192000"/>
              <a:gd name="connsiteY84" fmla="*/ 1839677 h 2240205"/>
              <a:gd name="connsiteX85" fmla="*/ 4238372 w 12192000"/>
              <a:gd name="connsiteY85" fmla="*/ 1851480 h 2240205"/>
              <a:gd name="connsiteX86" fmla="*/ 4232517 w 12192000"/>
              <a:gd name="connsiteY86" fmla="*/ 1852567 h 2240205"/>
              <a:gd name="connsiteX87" fmla="*/ 4191732 w 12192000"/>
              <a:gd name="connsiteY87" fmla="*/ 1857328 h 2240205"/>
              <a:gd name="connsiteX88" fmla="*/ 4065532 w 12192000"/>
              <a:gd name="connsiteY88" fmla="*/ 1855477 h 2240205"/>
              <a:gd name="connsiteX89" fmla="*/ 4028460 w 12192000"/>
              <a:gd name="connsiteY89" fmla="*/ 1855137 h 2240205"/>
              <a:gd name="connsiteX90" fmla="*/ 4002267 w 12192000"/>
              <a:gd name="connsiteY90" fmla="*/ 1852352 h 2240205"/>
              <a:gd name="connsiteX91" fmla="*/ 3931396 w 12192000"/>
              <a:gd name="connsiteY91" fmla="*/ 1858915 h 2240205"/>
              <a:gd name="connsiteX92" fmla="*/ 3812162 w 12192000"/>
              <a:gd name="connsiteY92" fmla="*/ 1875501 h 2240205"/>
              <a:gd name="connsiteX93" fmla="*/ 3758105 w 12192000"/>
              <a:gd name="connsiteY93" fmla="*/ 1871856 h 2240205"/>
              <a:gd name="connsiteX94" fmla="*/ 3567259 w 12192000"/>
              <a:gd name="connsiteY94" fmla="*/ 1893482 h 2240205"/>
              <a:gd name="connsiteX95" fmla="*/ 3405770 w 12192000"/>
              <a:gd name="connsiteY95" fmla="*/ 1904591 h 2240205"/>
              <a:gd name="connsiteX96" fmla="*/ 3280097 w 12192000"/>
              <a:gd name="connsiteY96" fmla="*/ 1919610 h 2240205"/>
              <a:gd name="connsiteX97" fmla="*/ 3009910 w 12192000"/>
              <a:gd name="connsiteY97" fmla="*/ 1957866 h 2240205"/>
              <a:gd name="connsiteX98" fmla="*/ 2995934 w 12192000"/>
              <a:gd name="connsiteY98" fmla="*/ 1967085 h 2240205"/>
              <a:gd name="connsiteX99" fmla="*/ 2942858 w 12192000"/>
              <a:gd name="connsiteY99" fmla="*/ 1981367 h 2240205"/>
              <a:gd name="connsiteX100" fmla="*/ 2875436 w 12192000"/>
              <a:gd name="connsiteY100" fmla="*/ 1996977 h 2240205"/>
              <a:gd name="connsiteX101" fmla="*/ 2874892 w 12192000"/>
              <a:gd name="connsiteY101" fmla="*/ 1996085 h 2240205"/>
              <a:gd name="connsiteX102" fmla="*/ 2843662 w 12192000"/>
              <a:gd name="connsiteY102" fmla="*/ 1992498 h 2240205"/>
              <a:gd name="connsiteX103" fmla="*/ 2718916 w 12192000"/>
              <a:gd name="connsiteY103" fmla="*/ 1990867 h 2240205"/>
              <a:gd name="connsiteX104" fmla="*/ 2713522 w 12192000"/>
              <a:gd name="connsiteY104" fmla="*/ 1990173 h 2240205"/>
              <a:gd name="connsiteX105" fmla="*/ 2476147 w 12192000"/>
              <a:gd name="connsiteY105" fmla="*/ 1998305 h 2240205"/>
              <a:gd name="connsiteX106" fmla="*/ 2373568 w 12192000"/>
              <a:gd name="connsiteY106" fmla="*/ 2003219 h 2240205"/>
              <a:gd name="connsiteX107" fmla="*/ 2287219 w 12192000"/>
              <a:gd name="connsiteY107" fmla="*/ 1998750 h 2240205"/>
              <a:gd name="connsiteX108" fmla="*/ 2243069 w 12192000"/>
              <a:gd name="connsiteY108" fmla="*/ 2005321 h 2240205"/>
              <a:gd name="connsiteX109" fmla="*/ 2164831 w 12192000"/>
              <a:gd name="connsiteY109" fmla="*/ 2010143 h 2240205"/>
              <a:gd name="connsiteX110" fmla="*/ 2085228 w 12192000"/>
              <a:gd name="connsiteY110" fmla="*/ 2046431 h 2240205"/>
              <a:gd name="connsiteX111" fmla="*/ 2058061 w 12192000"/>
              <a:gd name="connsiteY111" fmla="*/ 2047942 h 2240205"/>
              <a:gd name="connsiteX112" fmla="*/ 2042244 w 12192000"/>
              <a:gd name="connsiteY112" fmla="*/ 2055560 h 2240205"/>
              <a:gd name="connsiteX113" fmla="*/ 1877728 w 12192000"/>
              <a:gd name="connsiteY113" fmla="*/ 2101004 h 2240205"/>
              <a:gd name="connsiteX114" fmla="*/ 1759056 w 12192000"/>
              <a:gd name="connsiteY114" fmla="*/ 2125608 h 2240205"/>
              <a:gd name="connsiteX115" fmla="*/ 1637948 w 12192000"/>
              <a:gd name="connsiteY115" fmla="*/ 2172597 h 2240205"/>
              <a:gd name="connsiteX116" fmla="*/ 1434549 w 12192000"/>
              <a:gd name="connsiteY116" fmla="*/ 2234522 h 2240205"/>
              <a:gd name="connsiteX117" fmla="*/ 1370962 w 12192000"/>
              <a:gd name="connsiteY117" fmla="*/ 2237474 h 2240205"/>
              <a:gd name="connsiteX118" fmla="*/ 1356367 w 12192000"/>
              <a:gd name="connsiteY118" fmla="*/ 2235089 h 2240205"/>
              <a:gd name="connsiteX119" fmla="*/ 1279765 w 12192000"/>
              <a:gd name="connsiteY119" fmla="*/ 2229639 h 2240205"/>
              <a:gd name="connsiteX120" fmla="*/ 1195347 w 12192000"/>
              <a:gd name="connsiteY120" fmla="*/ 2212354 h 2240205"/>
              <a:gd name="connsiteX121" fmla="*/ 970251 w 12192000"/>
              <a:gd name="connsiteY121" fmla="*/ 2221029 h 2240205"/>
              <a:gd name="connsiteX122" fmla="*/ 812914 w 12192000"/>
              <a:gd name="connsiteY122" fmla="*/ 2210095 h 2240205"/>
              <a:gd name="connsiteX123" fmla="*/ 776382 w 12192000"/>
              <a:gd name="connsiteY123" fmla="*/ 2204512 h 2240205"/>
              <a:gd name="connsiteX124" fmla="*/ 597225 w 12192000"/>
              <a:gd name="connsiteY124" fmla="*/ 2180999 h 2240205"/>
              <a:gd name="connsiteX125" fmla="*/ 520671 w 12192000"/>
              <a:gd name="connsiteY125" fmla="*/ 2180980 h 2240205"/>
              <a:gd name="connsiteX126" fmla="*/ 515024 w 12192000"/>
              <a:gd name="connsiteY126" fmla="*/ 2179258 h 2240205"/>
              <a:gd name="connsiteX127" fmla="*/ 413835 w 12192000"/>
              <a:gd name="connsiteY127" fmla="*/ 2156783 h 2240205"/>
              <a:gd name="connsiteX128" fmla="*/ 376513 w 12192000"/>
              <a:gd name="connsiteY128" fmla="*/ 2154014 h 2240205"/>
              <a:gd name="connsiteX129" fmla="*/ 273386 w 12192000"/>
              <a:gd name="connsiteY129" fmla="*/ 2142551 h 2240205"/>
              <a:gd name="connsiteX130" fmla="*/ 77641 w 12192000"/>
              <a:gd name="connsiteY130" fmla="*/ 2126835 h 2240205"/>
              <a:gd name="connsiteX131" fmla="*/ 37645 w 12192000"/>
              <a:gd name="connsiteY131" fmla="*/ 2115401 h 2240205"/>
              <a:gd name="connsiteX132" fmla="*/ 4572 w 12192000"/>
              <a:gd name="connsiteY132" fmla="*/ 2111091 h 2240205"/>
              <a:gd name="connsiteX133" fmla="*/ 0 w 12192000"/>
              <a:gd name="connsiteY133" fmla="*/ 2110468 h 2240205"/>
              <a:gd name="connsiteX134" fmla="*/ 0 w 12192000"/>
              <a:gd name="connsiteY134"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820512 w 12192000"/>
              <a:gd name="connsiteY4" fmla="*/ 745392 h 2240205"/>
              <a:gd name="connsiteX5" fmla="*/ 11649954 w 12192000"/>
              <a:gd name="connsiteY5" fmla="*/ 749628 h 2240205"/>
              <a:gd name="connsiteX6" fmla="*/ 11560424 w 12192000"/>
              <a:gd name="connsiteY6" fmla="*/ 748017 h 2240205"/>
              <a:gd name="connsiteX7" fmla="*/ 11358455 w 12192000"/>
              <a:gd name="connsiteY7" fmla="*/ 747593 h 2240205"/>
              <a:gd name="connsiteX8" fmla="*/ 11165209 w 12192000"/>
              <a:gd name="connsiteY8" fmla="*/ 748852 h 2240205"/>
              <a:gd name="connsiteX9" fmla="*/ 11058755 w 12192000"/>
              <a:gd name="connsiteY9" fmla="*/ 749617 h 2240205"/>
              <a:gd name="connsiteX10" fmla="*/ 10846594 w 12192000"/>
              <a:gd name="connsiteY10" fmla="*/ 765069 h 2240205"/>
              <a:gd name="connsiteX11" fmla="*/ 10739478 w 12192000"/>
              <a:gd name="connsiteY11" fmla="*/ 776841 h 2240205"/>
              <a:gd name="connsiteX12" fmla="*/ 10458762 w 12192000"/>
              <a:gd name="connsiteY12" fmla="*/ 755400 h 2240205"/>
              <a:gd name="connsiteX13" fmla="*/ 10211200 w 12192000"/>
              <a:gd name="connsiteY13" fmla="*/ 767513 h 2240205"/>
              <a:gd name="connsiteX14" fmla="*/ 10167995 w 12192000"/>
              <a:gd name="connsiteY14" fmla="*/ 760843 h 2240205"/>
              <a:gd name="connsiteX15" fmla="*/ 9997044 w 12192000"/>
              <a:gd name="connsiteY15" fmla="*/ 780129 h 2240205"/>
              <a:gd name="connsiteX16" fmla="*/ 9943887 w 12192000"/>
              <a:gd name="connsiteY16" fmla="*/ 804141 h 2240205"/>
              <a:gd name="connsiteX17" fmla="*/ 9918248 w 12192000"/>
              <a:gd name="connsiteY17" fmla="*/ 816628 h 2240205"/>
              <a:gd name="connsiteX18" fmla="*/ 9767091 w 12192000"/>
              <a:gd name="connsiteY18" fmla="*/ 870550 h 2240205"/>
              <a:gd name="connsiteX19" fmla="*/ 9683005 w 12192000"/>
              <a:gd name="connsiteY19" fmla="*/ 894128 h 2240205"/>
              <a:gd name="connsiteX20" fmla="*/ 9594438 w 12192000"/>
              <a:gd name="connsiteY20" fmla="*/ 919051 h 2240205"/>
              <a:gd name="connsiteX21" fmla="*/ 9544189 w 12192000"/>
              <a:gd name="connsiteY21" fmla="*/ 938966 h 2240205"/>
              <a:gd name="connsiteX22" fmla="*/ 9500499 w 12192000"/>
              <a:gd name="connsiteY22" fmla="*/ 954680 h 2240205"/>
              <a:gd name="connsiteX23" fmla="*/ 9410017 w 12192000"/>
              <a:gd name="connsiteY23" fmla="*/ 993931 h 2240205"/>
              <a:gd name="connsiteX24" fmla="*/ 9392919 w 12192000"/>
              <a:gd name="connsiteY24" fmla="*/ 994656 h 2240205"/>
              <a:gd name="connsiteX25" fmla="*/ 9268019 w 12192000"/>
              <a:gd name="connsiteY25" fmla="*/ 1007442 h 2240205"/>
              <a:gd name="connsiteX26" fmla="*/ 9188177 w 12192000"/>
              <a:gd name="connsiteY26" fmla="*/ 1035474 h 2240205"/>
              <a:gd name="connsiteX27" fmla="*/ 9155969 w 12192000"/>
              <a:gd name="connsiteY27" fmla="*/ 1046804 h 2240205"/>
              <a:gd name="connsiteX28" fmla="*/ 9133985 w 12192000"/>
              <a:gd name="connsiteY28" fmla="*/ 1046450 h 2240205"/>
              <a:gd name="connsiteX29" fmla="*/ 9003462 w 12192000"/>
              <a:gd name="connsiteY29" fmla="*/ 1042406 h 2240205"/>
              <a:gd name="connsiteX30" fmla="*/ 8968445 w 12192000"/>
              <a:gd name="connsiteY30" fmla="*/ 1052169 h 2240205"/>
              <a:gd name="connsiteX31" fmla="*/ 8886001 w 12192000"/>
              <a:gd name="connsiteY31" fmla="*/ 1067468 h 2240205"/>
              <a:gd name="connsiteX32" fmla="*/ 8838610 w 12192000"/>
              <a:gd name="connsiteY32" fmla="*/ 1075091 h 2240205"/>
              <a:gd name="connsiteX33" fmla="*/ 8665605 w 12192000"/>
              <a:gd name="connsiteY33" fmla="*/ 1110791 h 2240205"/>
              <a:gd name="connsiteX34" fmla="*/ 8584946 w 12192000"/>
              <a:gd name="connsiteY34" fmla="*/ 1135226 h 2240205"/>
              <a:gd name="connsiteX35" fmla="*/ 8419755 w 12192000"/>
              <a:gd name="connsiteY35" fmla="*/ 1216260 h 2240205"/>
              <a:gd name="connsiteX36" fmla="*/ 8411626 w 12192000"/>
              <a:gd name="connsiteY36" fmla="*/ 1214397 h 2240205"/>
              <a:gd name="connsiteX37" fmla="*/ 8363469 w 12192000"/>
              <a:gd name="connsiteY37" fmla="*/ 1246658 h 2240205"/>
              <a:gd name="connsiteX38" fmla="*/ 8275497 w 12192000"/>
              <a:gd name="connsiteY38" fmla="*/ 1264396 h 2240205"/>
              <a:gd name="connsiteX39" fmla="*/ 8074238 w 12192000"/>
              <a:gd name="connsiteY39" fmla="*/ 1301895 h 2240205"/>
              <a:gd name="connsiteX40" fmla="*/ 7942099 w 12192000"/>
              <a:gd name="connsiteY40" fmla="*/ 1336332 h 2240205"/>
              <a:gd name="connsiteX41" fmla="*/ 7902328 w 12192000"/>
              <a:gd name="connsiteY41" fmla="*/ 1345865 h 2240205"/>
              <a:gd name="connsiteX42" fmla="*/ 7840612 w 12192000"/>
              <a:gd name="connsiteY42" fmla="*/ 1369373 h 2240205"/>
              <a:gd name="connsiteX43" fmla="*/ 7786819 w 12192000"/>
              <a:gd name="connsiteY43" fmla="*/ 1378970 h 2240205"/>
              <a:gd name="connsiteX44" fmla="*/ 7548172 w 12192000"/>
              <a:gd name="connsiteY44" fmla="*/ 1417460 h 2240205"/>
              <a:gd name="connsiteX45" fmla="*/ 7483437 w 12192000"/>
              <a:gd name="connsiteY45" fmla="*/ 1478152 h 2240205"/>
              <a:gd name="connsiteX46" fmla="*/ 7377870 w 12192000"/>
              <a:gd name="connsiteY46" fmla="*/ 1523319 h 2240205"/>
              <a:gd name="connsiteX47" fmla="*/ 7230737 w 12192000"/>
              <a:gd name="connsiteY47" fmla="*/ 1562633 h 2240205"/>
              <a:gd name="connsiteX48" fmla="*/ 7224458 w 12192000"/>
              <a:gd name="connsiteY48" fmla="*/ 1573008 h 2240205"/>
              <a:gd name="connsiteX49" fmla="*/ 7183121 w 12192000"/>
              <a:gd name="connsiteY49" fmla="*/ 1595162 h 2240205"/>
              <a:gd name="connsiteX50" fmla="*/ 7164601 w 12192000"/>
              <a:gd name="connsiteY50" fmla="*/ 1606490 h 2240205"/>
              <a:gd name="connsiteX51" fmla="*/ 6900177 w 12192000"/>
              <a:gd name="connsiteY51" fmla="*/ 1636016 h 2240205"/>
              <a:gd name="connsiteX52" fmla="*/ 6795372 w 12192000"/>
              <a:gd name="connsiteY52" fmla="*/ 1644845 h 2240205"/>
              <a:gd name="connsiteX53" fmla="*/ 6692251 w 12192000"/>
              <a:gd name="connsiteY53" fmla="*/ 1656357 h 2240205"/>
              <a:gd name="connsiteX54" fmla="*/ 6655235 w 12192000"/>
              <a:gd name="connsiteY54" fmla="*/ 1661869 h 2240205"/>
              <a:gd name="connsiteX55" fmla="*/ 6554894 w 12192000"/>
              <a:gd name="connsiteY55" fmla="*/ 1664428 h 2240205"/>
              <a:gd name="connsiteX56" fmla="*/ 6516595 w 12192000"/>
              <a:gd name="connsiteY56" fmla="*/ 1667475 h 2240205"/>
              <a:gd name="connsiteX57" fmla="*/ 6508541 w 12192000"/>
              <a:gd name="connsiteY57" fmla="*/ 1668757 h 2240205"/>
              <a:gd name="connsiteX58" fmla="*/ 6471012 w 12192000"/>
              <a:gd name="connsiteY58" fmla="*/ 1678604 h 2240205"/>
              <a:gd name="connsiteX59" fmla="*/ 6364035 w 12192000"/>
              <a:gd name="connsiteY59" fmla="*/ 1667683 h 2240205"/>
              <a:gd name="connsiteX60" fmla="*/ 6243319 w 12192000"/>
              <a:gd name="connsiteY60" fmla="*/ 1695560 h 2240205"/>
              <a:gd name="connsiteX61" fmla="*/ 6098321 w 12192000"/>
              <a:gd name="connsiteY61" fmla="*/ 1721646 h 2240205"/>
              <a:gd name="connsiteX62" fmla="*/ 5880652 w 12192000"/>
              <a:gd name="connsiteY62" fmla="*/ 1779643 h 2240205"/>
              <a:gd name="connsiteX63" fmla="*/ 5785959 w 12192000"/>
              <a:gd name="connsiteY63" fmla="*/ 1775307 h 2240205"/>
              <a:gd name="connsiteX64" fmla="*/ 5643534 w 12192000"/>
              <a:gd name="connsiteY64" fmla="*/ 1802919 h 2240205"/>
              <a:gd name="connsiteX65" fmla="*/ 5518799 w 12192000"/>
              <a:gd name="connsiteY65" fmla="*/ 1818312 h 2240205"/>
              <a:gd name="connsiteX66" fmla="*/ 5505014 w 12192000"/>
              <a:gd name="connsiteY66" fmla="*/ 1819259 h 2240205"/>
              <a:gd name="connsiteX67" fmla="*/ 5453307 w 12192000"/>
              <a:gd name="connsiteY67" fmla="*/ 1815450 h 2240205"/>
              <a:gd name="connsiteX68" fmla="*/ 5221533 w 12192000"/>
              <a:gd name="connsiteY68" fmla="*/ 1846950 h 2240205"/>
              <a:gd name="connsiteX69" fmla="*/ 5149802 w 12192000"/>
              <a:gd name="connsiteY69" fmla="*/ 1844846 h 2240205"/>
              <a:gd name="connsiteX70" fmla="*/ 5114927 w 12192000"/>
              <a:gd name="connsiteY70" fmla="*/ 1847827 h 2240205"/>
              <a:gd name="connsiteX71" fmla="*/ 5108970 w 12192000"/>
              <a:gd name="connsiteY71" fmla="*/ 1847935 h 2240205"/>
              <a:gd name="connsiteX72" fmla="*/ 5067961 w 12192000"/>
              <a:gd name="connsiteY72" fmla="*/ 1845917 h 2240205"/>
              <a:gd name="connsiteX73" fmla="*/ 5007075 w 12192000"/>
              <a:gd name="connsiteY73" fmla="*/ 1838626 h 2240205"/>
              <a:gd name="connsiteX74" fmla="*/ 4944087 w 12192000"/>
              <a:gd name="connsiteY74" fmla="*/ 1823332 h 2240205"/>
              <a:gd name="connsiteX75" fmla="*/ 4907662 w 12192000"/>
              <a:gd name="connsiteY75" fmla="*/ 1816900 h 2240205"/>
              <a:gd name="connsiteX76" fmla="*/ 4882386 w 12192000"/>
              <a:gd name="connsiteY76" fmla="*/ 1809844 h 2240205"/>
              <a:gd name="connsiteX77" fmla="*/ 4811440 w 12192000"/>
              <a:gd name="connsiteY77" fmla="*/ 1804655 h 2240205"/>
              <a:gd name="connsiteX78" fmla="*/ 4691075 w 12192000"/>
              <a:gd name="connsiteY78" fmla="*/ 1801389 h 2240205"/>
              <a:gd name="connsiteX79" fmla="*/ 4640313 w 12192000"/>
              <a:gd name="connsiteY79" fmla="*/ 1784307 h 2240205"/>
              <a:gd name="connsiteX80" fmla="*/ 4536503 w 12192000"/>
              <a:gd name="connsiteY80" fmla="*/ 1785334 h 2240205"/>
              <a:gd name="connsiteX81" fmla="*/ 4513724 w 12192000"/>
              <a:gd name="connsiteY81" fmla="*/ 1791996 h 2240205"/>
              <a:gd name="connsiteX82" fmla="*/ 4459810 w 12192000"/>
              <a:gd name="connsiteY82" fmla="*/ 1797886 h 2240205"/>
              <a:gd name="connsiteX83" fmla="*/ 4379064 w 12192000"/>
              <a:gd name="connsiteY83" fmla="*/ 1817177 h 2240205"/>
              <a:gd name="connsiteX84" fmla="*/ 4290981 w 12192000"/>
              <a:gd name="connsiteY84" fmla="*/ 1839677 h 2240205"/>
              <a:gd name="connsiteX85" fmla="*/ 4238372 w 12192000"/>
              <a:gd name="connsiteY85" fmla="*/ 1851480 h 2240205"/>
              <a:gd name="connsiteX86" fmla="*/ 4232517 w 12192000"/>
              <a:gd name="connsiteY86" fmla="*/ 1852567 h 2240205"/>
              <a:gd name="connsiteX87" fmla="*/ 4191732 w 12192000"/>
              <a:gd name="connsiteY87" fmla="*/ 1857328 h 2240205"/>
              <a:gd name="connsiteX88" fmla="*/ 4065532 w 12192000"/>
              <a:gd name="connsiteY88" fmla="*/ 1855477 h 2240205"/>
              <a:gd name="connsiteX89" fmla="*/ 4028460 w 12192000"/>
              <a:gd name="connsiteY89" fmla="*/ 1855137 h 2240205"/>
              <a:gd name="connsiteX90" fmla="*/ 4002267 w 12192000"/>
              <a:gd name="connsiteY90" fmla="*/ 1852352 h 2240205"/>
              <a:gd name="connsiteX91" fmla="*/ 3931396 w 12192000"/>
              <a:gd name="connsiteY91" fmla="*/ 1858915 h 2240205"/>
              <a:gd name="connsiteX92" fmla="*/ 3812162 w 12192000"/>
              <a:gd name="connsiteY92" fmla="*/ 1875501 h 2240205"/>
              <a:gd name="connsiteX93" fmla="*/ 3758105 w 12192000"/>
              <a:gd name="connsiteY93" fmla="*/ 1871856 h 2240205"/>
              <a:gd name="connsiteX94" fmla="*/ 3567259 w 12192000"/>
              <a:gd name="connsiteY94" fmla="*/ 1893482 h 2240205"/>
              <a:gd name="connsiteX95" fmla="*/ 3405770 w 12192000"/>
              <a:gd name="connsiteY95" fmla="*/ 1904591 h 2240205"/>
              <a:gd name="connsiteX96" fmla="*/ 3280097 w 12192000"/>
              <a:gd name="connsiteY96" fmla="*/ 1919610 h 2240205"/>
              <a:gd name="connsiteX97" fmla="*/ 3009910 w 12192000"/>
              <a:gd name="connsiteY97" fmla="*/ 1957866 h 2240205"/>
              <a:gd name="connsiteX98" fmla="*/ 2995934 w 12192000"/>
              <a:gd name="connsiteY98" fmla="*/ 1967085 h 2240205"/>
              <a:gd name="connsiteX99" fmla="*/ 2942858 w 12192000"/>
              <a:gd name="connsiteY99" fmla="*/ 1981367 h 2240205"/>
              <a:gd name="connsiteX100" fmla="*/ 2875436 w 12192000"/>
              <a:gd name="connsiteY100" fmla="*/ 1996977 h 2240205"/>
              <a:gd name="connsiteX101" fmla="*/ 2874892 w 12192000"/>
              <a:gd name="connsiteY101" fmla="*/ 1996085 h 2240205"/>
              <a:gd name="connsiteX102" fmla="*/ 2843662 w 12192000"/>
              <a:gd name="connsiteY102" fmla="*/ 1992498 h 2240205"/>
              <a:gd name="connsiteX103" fmla="*/ 2718916 w 12192000"/>
              <a:gd name="connsiteY103" fmla="*/ 1990867 h 2240205"/>
              <a:gd name="connsiteX104" fmla="*/ 2713522 w 12192000"/>
              <a:gd name="connsiteY104" fmla="*/ 1990173 h 2240205"/>
              <a:gd name="connsiteX105" fmla="*/ 2476147 w 12192000"/>
              <a:gd name="connsiteY105" fmla="*/ 1998305 h 2240205"/>
              <a:gd name="connsiteX106" fmla="*/ 2373568 w 12192000"/>
              <a:gd name="connsiteY106" fmla="*/ 2003219 h 2240205"/>
              <a:gd name="connsiteX107" fmla="*/ 2287219 w 12192000"/>
              <a:gd name="connsiteY107" fmla="*/ 1998750 h 2240205"/>
              <a:gd name="connsiteX108" fmla="*/ 2243069 w 12192000"/>
              <a:gd name="connsiteY108" fmla="*/ 2005321 h 2240205"/>
              <a:gd name="connsiteX109" fmla="*/ 2164831 w 12192000"/>
              <a:gd name="connsiteY109" fmla="*/ 2010143 h 2240205"/>
              <a:gd name="connsiteX110" fmla="*/ 2085228 w 12192000"/>
              <a:gd name="connsiteY110" fmla="*/ 2046431 h 2240205"/>
              <a:gd name="connsiteX111" fmla="*/ 2058061 w 12192000"/>
              <a:gd name="connsiteY111" fmla="*/ 2047942 h 2240205"/>
              <a:gd name="connsiteX112" fmla="*/ 2042244 w 12192000"/>
              <a:gd name="connsiteY112" fmla="*/ 2055560 h 2240205"/>
              <a:gd name="connsiteX113" fmla="*/ 1877728 w 12192000"/>
              <a:gd name="connsiteY113" fmla="*/ 2101004 h 2240205"/>
              <a:gd name="connsiteX114" fmla="*/ 1759056 w 12192000"/>
              <a:gd name="connsiteY114" fmla="*/ 2125608 h 2240205"/>
              <a:gd name="connsiteX115" fmla="*/ 1637948 w 12192000"/>
              <a:gd name="connsiteY115" fmla="*/ 2172597 h 2240205"/>
              <a:gd name="connsiteX116" fmla="*/ 1434549 w 12192000"/>
              <a:gd name="connsiteY116" fmla="*/ 2234522 h 2240205"/>
              <a:gd name="connsiteX117" fmla="*/ 1370962 w 12192000"/>
              <a:gd name="connsiteY117" fmla="*/ 2237474 h 2240205"/>
              <a:gd name="connsiteX118" fmla="*/ 1356367 w 12192000"/>
              <a:gd name="connsiteY118" fmla="*/ 2235089 h 2240205"/>
              <a:gd name="connsiteX119" fmla="*/ 1279765 w 12192000"/>
              <a:gd name="connsiteY119" fmla="*/ 2229639 h 2240205"/>
              <a:gd name="connsiteX120" fmla="*/ 1195347 w 12192000"/>
              <a:gd name="connsiteY120" fmla="*/ 2212354 h 2240205"/>
              <a:gd name="connsiteX121" fmla="*/ 970251 w 12192000"/>
              <a:gd name="connsiteY121" fmla="*/ 2221029 h 2240205"/>
              <a:gd name="connsiteX122" fmla="*/ 812914 w 12192000"/>
              <a:gd name="connsiteY122" fmla="*/ 2210095 h 2240205"/>
              <a:gd name="connsiteX123" fmla="*/ 776382 w 12192000"/>
              <a:gd name="connsiteY123" fmla="*/ 2204512 h 2240205"/>
              <a:gd name="connsiteX124" fmla="*/ 597225 w 12192000"/>
              <a:gd name="connsiteY124" fmla="*/ 2180999 h 2240205"/>
              <a:gd name="connsiteX125" fmla="*/ 520671 w 12192000"/>
              <a:gd name="connsiteY125" fmla="*/ 2180980 h 2240205"/>
              <a:gd name="connsiteX126" fmla="*/ 515024 w 12192000"/>
              <a:gd name="connsiteY126" fmla="*/ 2179258 h 2240205"/>
              <a:gd name="connsiteX127" fmla="*/ 413835 w 12192000"/>
              <a:gd name="connsiteY127" fmla="*/ 2156783 h 2240205"/>
              <a:gd name="connsiteX128" fmla="*/ 376513 w 12192000"/>
              <a:gd name="connsiteY128" fmla="*/ 2154014 h 2240205"/>
              <a:gd name="connsiteX129" fmla="*/ 273386 w 12192000"/>
              <a:gd name="connsiteY129" fmla="*/ 2142551 h 2240205"/>
              <a:gd name="connsiteX130" fmla="*/ 77641 w 12192000"/>
              <a:gd name="connsiteY130" fmla="*/ 2126835 h 2240205"/>
              <a:gd name="connsiteX131" fmla="*/ 37645 w 12192000"/>
              <a:gd name="connsiteY131" fmla="*/ 2115401 h 2240205"/>
              <a:gd name="connsiteX132" fmla="*/ 4572 w 12192000"/>
              <a:gd name="connsiteY132" fmla="*/ 2111091 h 2240205"/>
              <a:gd name="connsiteX133" fmla="*/ 0 w 12192000"/>
              <a:gd name="connsiteY133" fmla="*/ 2110468 h 2240205"/>
              <a:gd name="connsiteX134" fmla="*/ 0 w 12192000"/>
              <a:gd name="connsiteY134"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820512 w 12192000"/>
              <a:gd name="connsiteY4" fmla="*/ 745392 h 2240205"/>
              <a:gd name="connsiteX5" fmla="*/ 11649954 w 12192000"/>
              <a:gd name="connsiteY5" fmla="*/ 749628 h 2240205"/>
              <a:gd name="connsiteX6" fmla="*/ 11560424 w 12192000"/>
              <a:gd name="connsiteY6" fmla="*/ 748017 h 2240205"/>
              <a:gd name="connsiteX7" fmla="*/ 11358455 w 12192000"/>
              <a:gd name="connsiteY7" fmla="*/ 747593 h 2240205"/>
              <a:gd name="connsiteX8" fmla="*/ 11165209 w 12192000"/>
              <a:gd name="connsiteY8" fmla="*/ 748852 h 2240205"/>
              <a:gd name="connsiteX9" fmla="*/ 11058755 w 12192000"/>
              <a:gd name="connsiteY9" fmla="*/ 749617 h 2240205"/>
              <a:gd name="connsiteX10" fmla="*/ 10846594 w 12192000"/>
              <a:gd name="connsiteY10" fmla="*/ 765069 h 2240205"/>
              <a:gd name="connsiteX11" fmla="*/ 10739478 w 12192000"/>
              <a:gd name="connsiteY11" fmla="*/ 776841 h 2240205"/>
              <a:gd name="connsiteX12" fmla="*/ 10458762 w 12192000"/>
              <a:gd name="connsiteY12" fmla="*/ 755400 h 2240205"/>
              <a:gd name="connsiteX13" fmla="*/ 10211200 w 12192000"/>
              <a:gd name="connsiteY13" fmla="*/ 767513 h 2240205"/>
              <a:gd name="connsiteX14" fmla="*/ 10167995 w 12192000"/>
              <a:gd name="connsiteY14" fmla="*/ 760843 h 2240205"/>
              <a:gd name="connsiteX15" fmla="*/ 9997044 w 12192000"/>
              <a:gd name="connsiteY15" fmla="*/ 780129 h 2240205"/>
              <a:gd name="connsiteX16" fmla="*/ 9943887 w 12192000"/>
              <a:gd name="connsiteY16" fmla="*/ 804141 h 2240205"/>
              <a:gd name="connsiteX17" fmla="*/ 9918248 w 12192000"/>
              <a:gd name="connsiteY17" fmla="*/ 816628 h 2240205"/>
              <a:gd name="connsiteX18" fmla="*/ 9767091 w 12192000"/>
              <a:gd name="connsiteY18" fmla="*/ 870550 h 2240205"/>
              <a:gd name="connsiteX19" fmla="*/ 9683005 w 12192000"/>
              <a:gd name="connsiteY19" fmla="*/ 894128 h 2240205"/>
              <a:gd name="connsiteX20" fmla="*/ 9594438 w 12192000"/>
              <a:gd name="connsiteY20" fmla="*/ 919051 h 2240205"/>
              <a:gd name="connsiteX21" fmla="*/ 9544189 w 12192000"/>
              <a:gd name="connsiteY21" fmla="*/ 938966 h 2240205"/>
              <a:gd name="connsiteX22" fmla="*/ 9500499 w 12192000"/>
              <a:gd name="connsiteY22" fmla="*/ 954680 h 2240205"/>
              <a:gd name="connsiteX23" fmla="*/ 9410017 w 12192000"/>
              <a:gd name="connsiteY23" fmla="*/ 993931 h 2240205"/>
              <a:gd name="connsiteX24" fmla="*/ 9392919 w 12192000"/>
              <a:gd name="connsiteY24" fmla="*/ 994656 h 2240205"/>
              <a:gd name="connsiteX25" fmla="*/ 9268019 w 12192000"/>
              <a:gd name="connsiteY25" fmla="*/ 1007442 h 2240205"/>
              <a:gd name="connsiteX26" fmla="*/ 9188177 w 12192000"/>
              <a:gd name="connsiteY26" fmla="*/ 1035474 h 2240205"/>
              <a:gd name="connsiteX27" fmla="*/ 9155969 w 12192000"/>
              <a:gd name="connsiteY27" fmla="*/ 1046804 h 2240205"/>
              <a:gd name="connsiteX28" fmla="*/ 9133985 w 12192000"/>
              <a:gd name="connsiteY28" fmla="*/ 1046450 h 2240205"/>
              <a:gd name="connsiteX29" fmla="*/ 9003462 w 12192000"/>
              <a:gd name="connsiteY29" fmla="*/ 1042406 h 2240205"/>
              <a:gd name="connsiteX30" fmla="*/ 8968445 w 12192000"/>
              <a:gd name="connsiteY30" fmla="*/ 1052169 h 2240205"/>
              <a:gd name="connsiteX31" fmla="*/ 8886001 w 12192000"/>
              <a:gd name="connsiteY31" fmla="*/ 1067468 h 2240205"/>
              <a:gd name="connsiteX32" fmla="*/ 8838610 w 12192000"/>
              <a:gd name="connsiteY32" fmla="*/ 1075091 h 2240205"/>
              <a:gd name="connsiteX33" fmla="*/ 8665605 w 12192000"/>
              <a:gd name="connsiteY33" fmla="*/ 1110791 h 2240205"/>
              <a:gd name="connsiteX34" fmla="*/ 8584946 w 12192000"/>
              <a:gd name="connsiteY34" fmla="*/ 1135226 h 2240205"/>
              <a:gd name="connsiteX35" fmla="*/ 8419755 w 12192000"/>
              <a:gd name="connsiteY35" fmla="*/ 1216260 h 2240205"/>
              <a:gd name="connsiteX36" fmla="*/ 8411626 w 12192000"/>
              <a:gd name="connsiteY36" fmla="*/ 1214397 h 2240205"/>
              <a:gd name="connsiteX37" fmla="*/ 8363469 w 12192000"/>
              <a:gd name="connsiteY37" fmla="*/ 1246658 h 2240205"/>
              <a:gd name="connsiteX38" fmla="*/ 8275497 w 12192000"/>
              <a:gd name="connsiteY38" fmla="*/ 1264396 h 2240205"/>
              <a:gd name="connsiteX39" fmla="*/ 8074238 w 12192000"/>
              <a:gd name="connsiteY39" fmla="*/ 1301895 h 2240205"/>
              <a:gd name="connsiteX40" fmla="*/ 7902328 w 12192000"/>
              <a:gd name="connsiteY40" fmla="*/ 1345865 h 2240205"/>
              <a:gd name="connsiteX41" fmla="*/ 7840612 w 12192000"/>
              <a:gd name="connsiteY41" fmla="*/ 1369373 h 2240205"/>
              <a:gd name="connsiteX42" fmla="*/ 7786819 w 12192000"/>
              <a:gd name="connsiteY42" fmla="*/ 1378970 h 2240205"/>
              <a:gd name="connsiteX43" fmla="*/ 7548172 w 12192000"/>
              <a:gd name="connsiteY43" fmla="*/ 1417460 h 2240205"/>
              <a:gd name="connsiteX44" fmla="*/ 7483437 w 12192000"/>
              <a:gd name="connsiteY44" fmla="*/ 1478152 h 2240205"/>
              <a:gd name="connsiteX45" fmla="*/ 7377870 w 12192000"/>
              <a:gd name="connsiteY45" fmla="*/ 1523319 h 2240205"/>
              <a:gd name="connsiteX46" fmla="*/ 7230737 w 12192000"/>
              <a:gd name="connsiteY46" fmla="*/ 1562633 h 2240205"/>
              <a:gd name="connsiteX47" fmla="*/ 7224458 w 12192000"/>
              <a:gd name="connsiteY47" fmla="*/ 1573008 h 2240205"/>
              <a:gd name="connsiteX48" fmla="*/ 7183121 w 12192000"/>
              <a:gd name="connsiteY48" fmla="*/ 1595162 h 2240205"/>
              <a:gd name="connsiteX49" fmla="*/ 7164601 w 12192000"/>
              <a:gd name="connsiteY49" fmla="*/ 1606490 h 2240205"/>
              <a:gd name="connsiteX50" fmla="*/ 6900177 w 12192000"/>
              <a:gd name="connsiteY50" fmla="*/ 1636016 h 2240205"/>
              <a:gd name="connsiteX51" fmla="*/ 6795372 w 12192000"/>
              <a:gd name="connsiteY51" fmla="*/ 1644845 h 2240205"/>
              <a:gd name="connsiteX52" fmla="*/ 6692251 w 12192000"/>
              <a:gd name="connsiteY52" fmla="*/ 1656357 h 2240205"/>
              <a:gd name="connsiteX53" fmla="*/ 6655235 w 12192000"/>
              <a:gd name="connsiteY53" fmla="*/ 1661869 h 2240205"/>
              <a:gd name="connsiteX54" fmla="*/ 6554894 w 12192000"/>
              <a:gd name="connsiteY54" fmla="*/ 1664428 h 2240205"/>
              <a:gd name="connsiteX55" fmla="*/ 6516595 w 12192000"/>
              <a:gd name="connsiteY55" fmla="*/ 1667475 h 2240205"/>
              <a:gd name="connsiteX56" fmla="*/ 6508541 w 12192000"/>
              <a:gd name="connsiteY56" fmla="*/ 1668757 h 2240205"/>
              <a:gd name="connsiteX57" fmla="*/ 6471012 w 12192000"/>
              <a:gd name="connsiteY57" fmla="*/ 1678604 h 2240205"/>
              <a:gd name="connsiteX58" fmla="*/ 6364035 w 12192000"/>
              <a:gd name="connsiteY58" fmla="*/ 1667683 h 2240205"/>
              <a:gd name="connsiteX59" fmla="*/ 6243319 w 12192000"/>
              <a:gd name="connsiteY59" fmla="*/ 1695560 h 2240205"/>
              <a:gd name="connsiteX60" fmla="*/ 6098321 w 12192000"/>
              <a:gd name="connsiteY60" fmla="*/ 1721646 h 2240205"/>
              <a:gd name="connsiteX61" fmla="*/ 5880652 w 12192000"/>
              <a:gd name="connsiteY61" fmla="*/ 1779643 h 2240205"/>
              <a:gd name="connsiteX62" fmla="*/ 5785959 w 12192000"/>
              <a:gd name="connsiteY62" fmla="*/ 1775307 h 2240205"/>
              <a:gd name="connsiteX63" fmla="*/ 5643534 w 12192000"/>
              <a:gd name="connsiteY63" fmla="*/ 1802919 h 2240205"/>
              <a:gd name="connsiteX64" fmla="*/ 5518799 w 12192000"/>
              <a:gd name="connsiteY64" fmla="*/ 1818312 h 2240205"/>
              <a:gd name="connsiteX65" fmla="*/ 5505014 w 12192000"/>
              <a:gd name="connsiteY65" fmla="*/ 1819259 h 2240205"/>
              <a:gd name="connsiteX66" fmla="*/ 5453307 w 12192000"/>
              <a:gd name="connsiteY66" fmla="*/ 1815450 h 2240205"/>
              <a:gd name="connsiteX67" fmla="*/ 5221533 w 12192000"/>
              <a:gd name="connsiteY67" fmla="*/ 1846950 h 2240205"/>
              <a:gd name="connsiteX68" fmla="*/ 5149802 w 12192000"/>
              <a:gd name="connsiteY68" fmla="*/ 1844846 h 2240205"/>
              <a:gd name="connsiteX69" fmla="*/ 5114927 w 12192000"/>
              <a:gd name="connsiteY69" fmla="*/ 1847827 h 2240205"/>
              <a:gd name="connsiteX70" fmla="*/ 5108970 w 12192000"/>
              <a:gd name="connsiteY70" fmla="*/ 1847935 h 2240205"/>
              <a:gd name="connsiteX71" fmla="*/ 5067961 w 12192000"/>
              <a:gd name="connsiteY71" fmla="*/ 1845917 h 2240205"/>
              <a:gd name="connsiteX72" fmla="*/ 5007075 w 12192000"/>
              <a:gd name="connsiteY72" fmla="*/ 1838626 h 2240205"/>
              <a:gd name="connsiteX73" fmla="*/ 4944087 w 12192000"/>
              <a:gd name="connsiteY73" fmla="*/ 1823332 h 2240205"/>
              <a:gd name="connsiteX74" fmla="*/ 4907662 w 12192000"/>
              <a:gd name="connsiteY74" fmla="*/ 1816900 h 2240205"/>
              <a:gd name="connsiteX75" fmla="*/ 4882386 w 12192000"/>
              <a:gd name="connsiteY75" fmla="*/ 1809844 h 2240205"/>
              <a:gd name="connsiteX76" fmla="*/ 4811440 w 12192000"/>
              <a:gd name="connsiteY76" fmla="*/ 1804655 h 2240205"/>
              <a:gd name="connsiteX77" fmla="*/ 4691075 w 12192000"/>
              <a:gd name="connsiteY77" fmla="*/ 1801389 h 2240205"/>
              <a:gd name="connsiteX78" fmla="*/ 4640313 w 12192000"/>
              <a:gd name="connsiteY78" fmla="*/ 1784307 h 2240205"/>
              <a:gd name="connsiteX79" fmla="*/ 4536503 w 12192000"/>
              <a:gd name="connsiteY79" fmla="*/ 1785334 h 2240205"/>
              <a:gd name="connsiteX80" fmla="*/ 4513724 w 12192000"/>
              <a:gd name="connsiteY80" fmla="*/ 1791996 h 2240205"/>
              <a:gd name="connsiteX81" fmla="*/ 4459810 w 12192000"/>
              <a:gd name="connsiteY81" fmla="*/ 1797886 h 2240205"/>
              <a:gd name="connsiteX82" fmla="*/ 4379064 w 12192000"/>
              <a:gd name="connsiteY82" fmla="*/ 1817177 h 2240205"/>
              <a:gd name="connsiteX83" fmla="*/ 4290981 w 12192000"/>
              <a:gd name="connsiteY83" fmla="*/ 1839677 h 2240205"/>
              <a:gd name="connsiteX84" fmla="*/ 4238372 w 12192000"/>
              <a:gd name="connsiteY84" fmla="*/ 1851480 h 2240205"/>
              <a:gd name="connsiteX85" fmla="*/ 4232517 w 12192000"/>
              <a:gd name="connsiteY85" fmla="*/ 1852567 h 2240205"/>
              <a:gd name="connsiteX86" fmla="*/ 4191732 w 12192000"/>
              <a:gd name="connsiteY86" fmla="*/ 1857328 h 2240205"/>
              <a:gd name="connsiteX87" fmla="*/ 4065532 w 12192000"/>
              <a:gd name="connsiteY87" fmla="*/ 1855477 h 2240205"/>
              <a:gd name="connsiteX88" fmla="*/ 4028460 w 12192000"/>
              <a:gd name="connsiteY88" fmla="*/ 1855137 h 2240205"/>
              <a:gd name="connsiteX89" fmla="*/ 4002267 w 12192000"/>
              <a:gd name="connsiteY89" fmla="*/ 1852352 h 2240205"/>
              <a:gd name="connsiteX90" fmla="*/ 3931396 w 12192000"/>
              <a:gd name="connsiteY90" fmla="*/ 1858915 h 2240205"/>
              <a:gd name="connsiteX91" fmla="*/ 3812162 w 12192000"/>
              <a:gd name="connsiteY91" fmla="*/ 1875501 h 2240205"/>
              <a:gd name="connsiteX92" fmla="*/ 3758105 w 12192000"/>
              <a:gd name="connsiteY92" fmla="*/ 1871856 h 2240205"/>
              <a:gd name="connsiteX93" fmla="*/ 3567259 w 12192000"/>
              <a:gd name="connsiteY93" fmla="*/ 1893482 h 2240205"/>
              <a:gd name="connsiteX94" fmla="*/ 3405770 w 12192000"/>
              <a:gd name="connsiteY94" fmla="*/ 1904591 h 2240205"/>
              <a:gd name="connsiteX95" fmla="*/ 3280097 w 12192000"/>
              <a:gd name="connsiteY95" fmla="*/ 1919610 h 2240205"/>
              <a:gd name="connsiteX96" fmla="*/ 3009910 w 12192000"/>
              <a:gd name="connsiteY96" fmla="*/ 1957866 h 2240205"/>
              <a:gd name="connsiteX97" fmla="*/ 2995934 w 12192000"/>
              <a:gd name="connsiteY97" fmla="*/ 1967085 h 2240205"/>
              <a:gd name="connsiteX98" fmla="*/ 2942858 w 12192000"/>
              <a:gd name="connsiteY98" fmla="*/ 1981367 h 2240205"/>
              <a:gd name="connsiteX99" fmla="*/ 2875436 w 12192000"/>
              <a:gd name="connsiteY99" fmla="*/ 1996977 h 2240205"/>
              <a:gd name="connsiteX100" fmla="*/ 2874892 w 12192000"/>
              <a:gd name="connsiteY100" fmla="*/ 1996085 h 2240205"/>
              <a:gd name="connsiteX101" fmla="*/ 2843662 w 12192000"/>
              <a:gd name="connsiteY101" fmla="*/ 1992498 h 2240205"/>
              <a:gd name="connsiteX102" fmla="*/ 2718916 w 12192000"/>
              <a:gd name="connsiteY102" fmla="*/ 1990867 h 2240205"/>
              <a:gd name="connsiteX103" fmla="*/ 2713522 w 12192000"/>
              <a:gd name="connsiteY103" fmla="*/ 1990173 h 2240205"/>
              <a:gd name="connsiteX104" fmla="*/ 2476147 w 12192000"/>
              <a:gd name="connsiteY104" fmla="*/ 1998305 h 2240205"/>
              <a:gd name="connsiteX105" fmla="*/ 2373568 w 12192000"/>
              <a:gd name="connsiteY105" fmla="*/ 2003219 h 2240205"/>
              <a:gd name="connsiteX106" fmla="*/ 2287219 w 12192000"/>
              <a:gd name="connsiteY106" fmla="*/ 1998750 h 2240205"/>
              <a:gd name="connsiteX107" fmla="*/ 2243069 w 12192000"/>
              <a:gd name="connsiteY107" fmla="*/ 2005321 h 2240205"/>
              <a:gd name="connsiteX108" fmla="*/ 2164831 w 12192000"/>
              <a:gd name="connsiteY108" fmla="*/ 2010143 h 2240205"/>
              <a:gd name="connsiteX109" fmla="*/ 2085228 w 12192000"/>
              <a:gd name="connsiteY109" fmla="*/ 2046431 h 2240205"/>
              <a:gd name="connsiteX110" fmla="*/ 2058061 w 12192000"/>
              <a:gd name="connsiteY110" fmla="*/ 2047942 h 2240205"/>
              <a:gd name="connsiteX111" fmla="*/ 2042244 w 12192000"/>
              <a:gd name="connsiteY111" fmla="*/ 2055560 h 2240205"/>
              <a:gd name="connsiteX112" fmla="*/ 1877728 w 12192000"/>
              <a:gd name="connsiteY112" fmla="*/ 2101004 h 2240205"/>
              <a:gd name="connsiteX113" fmla="*/ 1759056 w 12192000"/>
              <a:gd name="connsiteY113" fmla="*/ 2125608 h 2240205"/>
              <a:gd name="connsiteX114" fmla="*/ 1637948 w 12192000"/>
              <a:gd name="connsiteY114" fmla="*/ 2172597 h 2240205"/>
              <a:gd name="connsiteX115" fmla="*/ 1434549 w 12192000"/>
              <a:gd name="connsiteY115" fmla="*/ 2234522 h 2240205"/>
              <a:gd name="connsiteX116" fmla="*/ 1370962 w 12192000"/>
              <a:gd name="connsiteY116" fmla="*/ 2237474 h 2240205"/>
              <a:gd name="connsiteX117" fmla="*/ 1356367 w 12192000"/>
              <a:gd name="connsiteY117" fmla="*/ 2235089 h 2240205"/>
              <a:gd name="connsiteX118" fmla="*/ 1279765 w 12192000"/>
              <a:gd name="connsiteY118" fmla="*/ 2229639 h 2240205"/>
              <a:gd name="connsiteX119" fmla="*/ 1195347 w 12192000"/>
              <a:gd name="connsiteY119" fmla="*/ 2212354 h 2240205"/>
              <a:gd name="connsiteX120" fmla="*/ 970251 w 12192000"/>
              <a:gd name="connsiteY120" fmla="*/ 2221029 h 2240205"/>
              <a:gd name="connsiteX121" fmla="*/ 812914 w 12192000"/>
              <a:gd name="connsiteY121" fmla="*/ 2210095 h 2240205"/>
              <a:gd name="connsiteX122" fmla="*/ 776382 w 12192000"/>
              <a:gd name="connsiteY122" fmla="*/ 2204512 h 2240205"/>
              <a:gd name="connsiteX123" fmla="*/ 597225 w 12192000"/>
              <a:gd name="connsiteY123" fmla="*/ 2180999 h 2240205"/>
              <a:gd name="connsiteX124" fmla="*/ 520671 w 12192000"/>
              <a:gd name="connsiteY124" fmla="*/ 2180980 h 2240205"/>
              <a:gd name="connsiteX125" fmla="*/ 515024 w 12192000"/>
              <a:gd name="connsiteY125" fmla="*/ 2179258 h 2240205"/>
              <a:gd name="connsiteX126" fmla="*/ 413835 w 12192000"/>
              <a:gd name="connsiteY126" fmla="*/ 2156783 h 2240205"/>
              <a:gd name="connsiteX127" fmla="*/ 376513 w 12192000"/>
              <a:gd name="connsiteY127" fmla="*/ 2154014 h 2240205"/>
              <a:gd name="connsiteX128" fmla="*/ 273386 w 12192000"/>
              <a:gd name="connsiteY128" fmla="*/ 2142551 h 2240205"/>
              <a:gd name="connsiteX129" fmla="*/ 77641 w 12192000"/>
              <a:gd name="connsiteY129" fmla="*/ 2126835 h 2240205"/>
              <a:gd name="connsiteX130" fmla="*/ 37645 w 12192000"/>
              <a:gd name="connsiteY130" fmla="*/ 2115401 h 2240205"/>
              <a:gd name="connsiteX131" fmla="*/ 4572 w 12192000"/>
              <a:gd name="connsiteY131" fmla="*/ 2111091 h 2240205"/>
              <a:gd name="connsiteX132" fmla="*/ 0 w 12192000"/>
              <a:gd name="connsiteY132" fmla="*/ 2110468 h 2240205"/>
              <a:gd name="connsiteX133" fmla="*/ 0 w 12192000"/>
              <a:gd name="connsiteY133"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820512 w 12192000"/>
              <a:gd name="connsiteY4" fmla="*/ 745392 h 2240205"/>
              <a:gd name="connsiteX5" fmla="*/ 11649954 w 12192000"/>
              <a:gd name="connsiteY5" fmla="*/ 749628 h 2240205"/>
              <a:gd name="connsiteX6" fmla="*/ 11560424 w 12192000"/>
              <a:gd name="connsiteY6" fmla="*/ 748017 h 2240205"/>
              <a:gd name="connsiteX7" fmla="*/ 11358455 w 12192000"/>
              <a:gd name="connsiteY7" fmla="*/ 747593 h 2240205"/>
              <a:gd name="connsiteX8" fmla="*/ 11165209 w 12192000"/>
              <a:gd name="connsiteY8" fmla="*/ 748852 h 2240205"/>
              <a:gd name="connsiteX9" fmla="*/ 11058755 w 12192000"/>
              <a:gd name="connsiteY9" fmla="*/ 749617 h 2240205"/>
              <a:gd name="connsiteX10" fmla="*/ 10846594 w 12192000"/>
              <a:gd name="connsiteY10" fmla="*/ 765069 h 2240205"/>
              <a:gd name="connsiteX11" fmla="*/ 10739478 w 12192000"/>
              <a:gd name="connsiteY11" fmla="*/ 776841 h 2240205"/>
              <a:gd name="connsiteX12" fmla="*/ 10458762 w 12192000"/>
              <a:gd name="connsiteY12" fmla="*/ 755400 h 2240205"/>
              <a:gd name="connsiteX13" fmla="*/ 10211200 w 12192000"/>
              <a:gd name="connsiteY13" fmla="*/ 767513 h 2240205"/>
              <a:gd name="connsiteX14" fmla="*/ 10167995 w 12192000"/>
              <a:gd name="connsiteY14" fmla="*/ 760843 h 2240205"/>
              <a:gd name="connsiteX15" fmla="*/ 9997044 w 12192000"/>
              <a:gd name="connsiteY15" fmla="*/ 780129 h 2240205"/>
              <a:gd name="connsiteX16" fmla="*/ 9943887 w 12192000"/>
              <a:gd name="connsiteY16" fmla="*/ 804141 h 2240205"/>
              <a:gd name="connsiteX17" fmla="*/ 9918248 w 12192000"/>
              <a:gd name="connsiteY17" fmla="*/ 816628 h 2240205"/>
              <a:gd name="connsiteX18" fmla="*/ 9767091 w 12192000"/>
              <a:gd name="connsiteY18" fmla="*/ 870550 h 2240205"/>
              <a:gd name="connsiteX19" fmla="*/ 9683005 w 12192000"/>
              <a:gd name="connsiteY19" fmla="*/ 894128 h 2240205"/>
              <a:gd name="connsiteX20" fmla="*/ 9594438 w 12192000"/>
              <a:gd name="connsiteY20" fmla="*/ 919051 h 2240205"/>
              <a:gd name="connsiteX21" fmla="*/ 9544189 w 12192000"/>
              <a:gd name="connsiteY21" fmla="*/ 938966 h 2240205"/>
              <a:gd name="connsiteX22" fmla="*/ 9500499 w 12192000"/>
              <a:gd name="connsiteY22" fmla="*/ 954680 h 2240205"/>
              <a:gd name="connsiteX23" fmla="*/ 9410017 w 12192000"/>
              <a:gd name="connsiteY23" fmla="*/ 993931 h 2240205"/>
              <a:gd name="connsiteX24" fmla="*/ 9392919 w 12192000"/>
              <a:gd name="connsiteY24" fmla="*/ 994656 h 2240205"/>
              <a:gd name="connsiteX25" fmla="*/ 9268019 w 12192000"/>
              <a:gd name="connsiteY25" fmla="*/ 1007442 h 2240205"/>
              <a:gd name="connsiteX26" fmla="*/ 9188177 w 12192000"/>
              <a:gd name="connsiteY26" fmla="*/ 1035474 h 2240205"/>
              <a:gd name="connsiteX27" fmla="*/ 9155969 w 12192000"/>
              <a:gd name="connsiteY27" fmla="*/ 1046804 h 2240205"/>
              <a:gd name="connsiteX28" fmla="*/ 9133985 w 12192000"/>
              <a:gd name="connsiteY28" fmla="*/ 1046450 h 2240205"/>
              <a:gd name="connsiteX29" fmla="*/ 9003462 w 12192000"/>
              <a:gd name="connsiteY29" fmla="*/ 1042406 h 2240205"/>
              <a:gd name="connsiteX30" fmla="*/ 8968445 w 12192000"/>
              <a:gd name="connsiteY30" fmla="*/ 1052169 h 2240205"/>
              <a:gd name="connsiteX31" fmla="*/ 8886001 w 12192000"/>
              <a:gd name="connsiteY31" fmla="*/ 1067468 h 2240205"/>
              <a:gd name="connsiteX32" fmla="*/ 8838610 w 12192000"/>
              <a:gd name="connsiteY32" fmla="*/ 1075091 h 2240205"/>
              <a:gd name="connsiteX33" fmla="*/ 8665605 w 12192000"/>
              <a:gd name="connsiteY33" fmla="*/ 1110791 h 2240205"/>
              <a:gd name="connsiteX34" fmla="*/ 8584946 w 12192000"/>
              <a:gd name="connsiteY34" fmla="*/ 1135226 h 2240205"/>
              <a:gd name="connsiteX35" fmla="*/ 8419755 w 12192000"/>
              <a:gd name="connsiteY35" fmla="*/ 1216260 h 2240205"/>
              <a:gd name="connsiteX36" fmla="*/ 8411626 w 12192000"/>
              <a:gd name="connsiteY36" fmla="*/ 1214397 h 2240205"/>
              <a:gd name="connsiteX37" fmla="*/ 8363469 w 12192000"/>
              <a:gd name="connsiteY37" fmla="*/ 1246658 h 2240205"/>
              <a:gd name="connsiteX38" fmla="*/ 8275497 w 12192000"/>
              <a:gd name="connsiteY38" fmla="*/ 1264396 h 2240205"/>
              <a:gd name="connsiteX39" fmla="*/ 8074238 w 12192000"/>
              <a:gd name="connsiteY39" fmla="*/ 1301895 h 2240205"/>
              <a:gd name="connsiteX40" fmla="*/ 7902328 w 12192000"/>
              <a:gd name="connsiteY40" fmla="*/ 1345865 h 2240205"/>
              <a:gd name="connsiteX41" fmla="*/ 7840612 w 12192000"/>
              <a:gd name="connsiteY41" fmla="*/ 1369373 h 2240205"/>
              <a:gd name="connsiteX42" fmla="*/ 7786819 w 12192000"/>
              <a:gd name="connsiteY42" fmla="*/ 1378970 h 2240205"/>
              <a:gd name="connsiteX43" fmla="*/ 7548172 w 12192000"/>
              <a:gd name="connsiteY43" fmla="*/ 1417460 h 2240205"/>
              <a:gd name="connsiteX44" fmla="*/ 7483437 w 12192000"/>
              <a:gd name="connsiteY44" fmla="*/ 1478152 h 2240205"/>
              <a:gd name="connsiteX45" fmla="*/ 7377870 w 12192000"/>
              <a:gd name="connsiteY45" fmla="*/ 1523319 h 2240205"/>
              <a:gd name="connsiteX46" fmla="*/ 7230737 w 12192000"/>
              <a:gd name="connsiteY46" fmla="*/ 1562633 h 2240205"/>
              <a:gd name="connsiteX47" fmla="*/ 7224458 w 12192000"/>
              <a:gd name="connsiteY47" fmla="*/ 1573008 h 2240205"/>
              <a:gd name="connsiteX48" fmla="*/ 7183121 w 12192000"/>
              <a:gd name="connsiteY48" fmla="*/ 1595162 h 2240205"/>
              <a:gd name="connsiteX49" fmla="*/ 7164601 w 12192000"/>
              <a:gd name="connsiteY49" fmla="*/ 1606490 h 2240205"/>
              <a:gd name="connsiteX50" fmla="*/ 6900177 w 12192000"/>
              <a:gd name="connsiteY50" fmla="*/ 1636016 h 2240205"/>
              <a:gd name="connsiteX51" fmla="*/ 6795372 w 12192000"/>
              <a:gd name="connsiteY51" fmla="*/ 1644845 h 2240205"/>
              <a:gd name="connsiteX52" fmla="*/ 6692251 w 12192000"/>
              <a:gd name="connsiteY52" fmla="*/ 1656357 h 2240205"/>
              <a:gd name="connsiteX53" fmla="*/ 6655235 w 12192000"/>
              <a:gd name="connsiteY53" fmla="*/ 1661869 h 2240205"/>
              <a:gd name="connsiteX54" fmla="*/ 6554894 w 12192000"/>
              <a:gd name="connsiteY54" fmla="*/ 1664428 h 2240205"/>
              <a:gd name="connsiteX55" fmla="*/ 6516595 w 12192000"/>
              <a:gd name="connsiteY55" fmla="*/ 1667475 h 2240205"/>
              <a:gd name="connsiteX56" fmla="*/ 6508541 w 12192000"/>
              <a:gd name="connsiteY56" fmla="*/ 1668757 h 2240205"/>
              <a:gd name="connsiteX57" fmla="*/ 6471012 w 12192000"/>
              <a:gd name="connsiteY57" fmla="*/ 1678604 h 2240205"/>
              <a:gd name="connsiteX58" fmla="*/ 6364035 w 12192000"/>
              <a:gd name="connsiteY58" fmla="*/ 1667683 h 2240205"/>
              <a:gd name="connsiteX59" fmla="*/ 6243319 w 12192000"/>
              <a:gd name="connsiteY59" fmla="*/ 1695560 h 2240205"/>
              <a:gd name="connsiteX60" fmla="*/ 6098321 w 12192000"/>
              <a:gd name="connsiteY60" fmla="*/ 1721646 h 2240205"/>
              <a:gd name="connsiteX61" fmla="*/ 5880652 w 12192000"/>
              <a:gd name="connsiteY61" fmla="*/ 1779643 h 2240205"/>
              <a:gd name="connsiteX62" fmla="*/ 5785959 w 12192000"/>
              <a:gd name="connsiteY62" fmla="*/ 1775307 h 2240205"/>
              <a:gd name="connsiteX63" fmla="*/ 5643534 w 12192000"/>
              <a:gd name="connsiteY63" fmla="*/ 1802919 h 2240205"/>
              <a:gd name="connsiteX64" fmla="*/ 5518799 w 12192000"/>
              <a:gd name="connsiteY64" fmla="*/ 1818312 h 2240205"/>
              <a:gd name="connsiteX65" fmla="*/ 5505014 w 12192000"/>
              <a:gd name="connsiteY65" fmla="*/ 1819259 h 2240205"/>
              <a:gd name="connsiteX66" fmla="*/ 5453307 w 12192000"/>
              <a:gd name="connsiteY66" fmla="*/ 1815450 h 2240205"/>
              <a:gd name="connsiteX67" fmla="*/ 5221533 w 12192000"/>
              <a:gd name="connsiteY67" fmla="*/ 1846950 h 2240205"/>
              <a:gd name="connsiteX68" fmla="*/ 5149802 w 12192000"/>
              <a:gd name="connsiteY68" fmla="*/ 1844846 h 2240205"/>
              <a:gd name="connsiteX69" fmla="*/ 5114927 w 12192000"/>
              <a:gd name="connsiteY69" fmla="*/ 1847827 h 2240205"/>
              <a:gd name="connsiteX70" fmla="*/ 5108970 w 12192000"/>
              <a:gd name="connsiteY70" fmla="*/ 1847935 h 2240205"/>
              <a:gd name="connsiteX71" fmla="*/ 5067961 w 12192000"/>
              <a:gd name="connsiteY71" fmla="*/ 1845917 h 2240205"/>
              <a:gd name="connsiteX72" fmla="*/ 5007075 w 12192000"/>
              <a:gd name="connsiteY72" fmla="*/ 1838626 h 2240205"/>
              <a:gd name="connsiteX73" fmla="*/ 4944087 w 12192000"/>
              <a:gd name="connsiteY73" fmla="*/ 1823332 h 2240205"/>
              <a:gd name="connsiteX74" fmla="*/ 4907662 w 12192000"/>
              <a:gd name="connsiteY74" fmla="*/ 1816900 h 2240205"/>
              <a:gd name="connsiteX75" fmla="*/ 4882386 w 12192000"/>
              <a:gd name="connsiteY75" fmla="*/ 1809844 h 2240205"/>
              <a:gd name="connsiteX76" fmla="*/ 4811440 w 12192000"/>
              <a:gd name="connsiteY76" fmla="*/ 1804655 h 2240205"/>
              <a:gd name="connsiteX77" fmla="*/ 4691075 w 12192000"/>
              <a:gd name="connsiteY77" fmla="*/ 1801389 h 2240205"/>
              <a:gd name="connsiteX78" fmla="*/ 4640313 w 12192000"/>
              <a:gd name="connsiteY78" fmla="*/ 1784307 h 2240205"/>
              <a:gd name="connsiteX79" fmla="*/ 4536503 w 12192000"/>
              <a:gd name="connsiteY79" fmla="*/ 1785334 h 2240205"/>
              <a:gd name="connsiteX80" fmla="*/ 4513724 w 12192000"/>
              <a:gd name="connsiteY80" fmla="*/ 1791996 h 2240205"/>
              <a:gd name="connsiteX81" fmla="*/ 4459810 w 12192000"/>
              <a:gd name="connsiteY81" fmla="*/ 1797886 h 2240205"/>
              <a:gd name="connsiteX82" fmla="*/ 4379064 w 12192000"/>
              <a:gd name="connsiteY82" fmla="*/ 1817177 h 2240205"/>
              <a:gd name="connsiteX83" fmla="*/ 4290981 w 12192000"/>
              <a:gd name="connsiteY83" fmla="*/ 1839677 h 2240205"/>
              <a:gd name="connsiteX84" fmla="*/ 4238372 w 12192000"/>
              <a:gd name="connsiteY84" fmla="*/ 1851480 h 2240205"/>
              <a:gd name="connsiteX85" fmla="*/ 4232517 w 12192000"/>
              <a:gd name="connsiteY85" fmla="*/ 1852567 h 2240205"/>
              <a:gd name="connsiteX86" fmla="*/ 4191732 w 12192000"/>
              <a:gd name="connsiteY86" fmla="*/ 1857328 h 2240205"/>
              <a:gd name="connsiteX87" fmla="*/ 4065532 w 12192000"/>
              <a:gd name="connsiteY87" fmla="*/ 1855477 h 2240205"/>
              <a:gd name="connsiteX88" fmla="*/ 4028460 w 12192000"/>
              <a:gd name="connsiteY88" fmla="*/ 1855137 h 2240205"/>
              <a:gd name="connsiteX89" fmla="*/ 4002267 w 12192000"/>
              <a:gd name="connsiteY89" fmla="*/ 1852352 h 2240205"/>
              <a:gd name="connsiteX90" fmla="*/ 3931396 w 12192000"/>
              <a:gd name="connsiteY90" fmla="*/ 1858915 h 2240205"/>
              <a:gd name="connsiteX91" fmla="*/ 3812162 w 12192000"/>
              <a:gd name="connsiteY91" fmla="*/ 1875501 h 2240205"/>
              <a:gd name="connsiteX92" fmla="*/ 3758105 w 12192000"/>
              <a:gd name="connsiteY92" fmla="*/ 1871856 h 2240205"/>
              <a:gd name="connsiteX93" fmla="*/ 3567259 w 12192000"/>
              <a:gd name="connsiteY93" fmla="*/ 1893482 h 2240205"/>
              <a:gd name="connsiteX94" fmla="*/ 3405770 w 12192000"/>
              <a:gd name="connsiteY94" fmla="*/ 1904591 h 2240205"/>
              <a:gd name="connsiteX95" fmla="*/ 3280097 w 12192000"/>
              <a:gd name="connsiteY95" fmla="*/ 1919610 h 2240205"/>
              <a:gd name="connsiteX96" fmla="*/ 3009910 w 12192000"/>
              <a:gd name="connsiteY96" fmla="*/ 1957866 h 2240205"/>
              <a:gd name="connsiteX97" fmla="*/ 2995934 w 12192000"/>
              <a:gd name="connsiteY97" fmla="*/ 1967085 h 2240205"/>
              <a:gd name="connsiteX98" fmla="*/ 2942858 w 12192000"/>
              <a:gd name="connsiteY98" fmla="*/ 1981367 h 2240205"/>
              <a:gd name="connsiteX99" fmla="*/ 2875436 w 12192000"/>
              <a:gd name="connsiteY99" fmla="*/ 1996977 h 2240205"/>
              <a:gd name="connsiteX100" fmla="*/ 2874892 w 12192000"/>
              <a:gd name="connsiteY100" fmla="*/ 1996085 h 2240205"/>
              <a:gd name="connsiteX101" fmla="*/ 2843662 w 12192000"/>
              <a:gd name="connsiteY101" fmla="*/ 1992498 h 2240205"/>
              <a:gd name="connsiteX102" fmla="*/ 2718916 w 12192000"/>
              <a:gd name="connsiteY102" fmla="*/ 1990867 h 2240205"/>
              <a:gd name="connsiteX103" fmla="*/ 2713522 w 12192000"/>
              <a:gd name="connsiteY103" fmla="*/ 1990173 h 2240205"/>
              <a:gd name="connsiteX104" fmla="*/ 2476147 w 12192000"/>
              <a:gd name="connsiteY104" fmla="*/ 1998305 h 2240205"/>
              <a:gd name="connsiteX105" fmla="*/ 2373568 w 12192000"/>
              <a:gd name="connsiteY105" fmla="*/ 2003219 h 2240205"/>
              <a:gd name="connsiteX106" fmla="*/ 2287219 w 12192000"/>
              <a:gd name="connsiteY106" fmla="*/ 1998750 h 2240205"/>
              <a:gd name="connsiteX107" fmla="*/ 2243069 w 12192000"/>
              <a:gd name="connsiteY107" fmla="*/ 2005321 h 2240205"/>
              <a:gd name="connsiteX108" fmla="*/ 2164831 w 12192000"/>
              <a:gd name="connsiteY108" fmla="*/ 2010143 h 2240205"/>
              <a:gd name="connsiteX109" fmla="*/ 2085228 w 12192000"/>
              <a:gd name="connsiteY109" fmla="*/ 2046431 h 2240205"/>
              <a:gd name="connsiteX110" fmla="*/ 2058061 w 12192000"/>
              <a:gd name="connsiteY110" fmla="*/ 2047942 h 2240205"/>
              <a:gd name="connsiteX111" fmla="*/ 2042244 w 12192000"/>
              <a:gd name="connsiteY111" fmla="*/ 2055560 h 2240205"/>
              <a:gd name="connsiteX112" fmla="*/ 1877728 w 12192000"/>
              <a:gd name="connsiteY112" fmla="*/ 2101004 h 2240205"/>
              <a:gd name="connsiteX113" fmla="*/ 1759056 w 12192000"/>
              <a:gd name="connsiteY113" fmla="*/ 2125608 h 2240205"/>
              <a:gd name="connsiteX114" fmla="*/ 1637948 w 12192000"/>
              <a:gd name="connsiteY114" fmla="*/ 2172597 h 2240205"/>
              <a:gd name="connsiteX115" fmla="*/ 1434549 w 12192000"/>
              <a:gd name="connsiteY115" fmla="*/ 2234522 h 2240205"/>
              <a:gd name="connsiteX116" fmla="*/ 1370962 w 12192000"/>
              <a:gd name="connsiteY116" fmla="*/ 2237474 h 2240205"/>
              <a:gd name="connsiteX117" fmla="*/ 1356367 w 12192000"/>
              <a:gd name="connsiteY117" fmla="*/ 2235089 h 2240205"/>
              <a:gd name="connsiteX118" fmla="*/ 1279765 w 12192000"/>
              <a:gd name="connsiteY118" fmla="*/ 2229639 h 2240205"/>
              <a:gd name="connsiteX119" fmla="*/ 1195347 w 12192000"/>
              <a:gd name="connsiteY119" fmla="*/ 2212354 h 2240205"/>
              <a:gd name="connsiteX120" fmla="*/ 970251 w 12192000"/>
              <a:gd name="connsiteY120" fmla="*/ 2221029 h 2240205"/>
              <a:gd name="connsiteX121" fmla="*/ 812914 w 12192000"/>
              <a:gd name="connsiteY121" fmla="*/ 2210095 h 2240205"/>
              <a:gd name="connsiteX122" fmla="*/ 776382 w 12192000"/>
              <a:gd name="connsiteY122" fmla="*/ 2204512 h 2240205"/>
              <a:gd name="connsiteX123" fmla="*/ 597225 w 12192000"/>
              <a:gd name="connsiteY123" fmla="*/ 2180999 h 2240205"/>
              <a:gd name="connsiteX124" fmla="*/ 520671 w 12192000"/>
              <a:gd name="connsiteY124" fmla="*/ 2180980 h 2240205"/>
              <a:gd name="connsiteX125" fmla="*/ 515024 w 12192000"/>
              <a:gd name="connsiteY125" fmla="*/ 2179258 h 2240205"/>
              <a:gd name="connsiteX126" fmla="*/ 413835 w 12192000"/>
              <a:gd name="connsiteY126" fmla="*/ 2156783 h 2240205"/>
              <a:gd name="connsiteX127" fmla="*/ 376513 w 12192000"/>
              <a:gd name="connsiteY127" fmla="*/ 2154014 h 2240205"/>
              <a:gd name="connsiteX128" fmla="*/ 273386 w 12192000"/>
              <a:gd name="connsiteY128" fmla="*/ 2142551 h 2240205"/>
              <a:gd name="connsiteX129" fmla="*/ 77641 w 12192000"/>
              <a:gd name="connsiteY129" fmla="*/ 2126835 h 2240205"/>
              <a:gd name="connsiteX130" fmla="*/ 37645 w 12192000"/>
              <a:gd name="connsiteY130" fmla="*/ 2115401 h 2240205"/>
              <a:gd name="connsiteX131" fmla="*/ 4572 w 12192000"/>
              <a:gd name="connsiteY131" fmla="*/ 2111091 h 2240205"/>
              <a:gd name="connsiteX132" fmla="*/ 0 w 12192000"/>
              <a:gd name="connsiteY132" fmla="*/ 2110468 h 2240205"/>
              <a:gd name="connsiteX133" fmla="*/ 0 w 12192000"/>
              <a:gd name="connsiteY133"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820512 w 12192000"/>
              <a:gd name="connsiteY4" fmla="*/ 745392 h 2240205"/>
              <a:gd name="connsiteX5" fmla="*/ 11649954 w 12192000"/>
              <a:gd name="connsiteY5" fmla="*/ 749628 h 2240205"/>
              <a:gd name="connsiteX6" fmla="*/ 11560424 w 12192000"/>
              <a:gd name="connsiteY6" fmla="*/ 748017 h 2240205"/>
              <a:gd name="connsiteX7" fmla="*/ 11358455 w 12192000"/>
              <a:gd name="connsiteY7" fmla="*/ 747593 h 2240205"/>
              <a:gd name="connsiteX8" fmla="*/ 11165209 w 12192000"/>
              <a:gd name="connsiteY8" fmla="*/ 748852 h 2240205"/>
              <a:gd name="connsiteX9" fmla="*/ 11058755 w 12192000"/>
              <a:gd name="connsiteY9" fmla="*/ 749617 h 2240205"/>
              <a:gd name="connsiteX10" fmla="*/ 10846594 w 12192000"/>
              <a:gd name="connsiteY10" fmla="*/ 765069 h 2240205"/>
              <a:gd name="connsiteX11" fmla="*/ 10739478 w 12192000"/>
              <a:gd name="connsiteY11" fmla="*/ 776841 h 2240205"/>
              <a:gd name="connsiteX12" fmla="*/ 10458762 w 12192000"/>
              <a:gd name="connsiteY12" fmla="*/ 755400 h 2240205"/>
              <a:gd name="connsiteX13" fmla="*/ 10211200 w 12192000"/>
              <a:gd name="connsiteY13" fmla="*/ 767513 h 2240205"/>
              <a:gd name="connsiteX14" fmla="*/ 10167995 w 12192000"/>
              <a:gd name="connsiteY14" fmla="*/ 760843 h 2240205"/>
              <a:gd name="connsiteX15" fmla="*/ 9997044 w 12192000"/>
              <a:gd name="connsiteY15" fmla="*/ 780129 h 2240205"/>
              <a:gd name="connsiteX16" fmla="*/ 9943887 w 12192000"/>
              <a:gd name="connsiteY16" fmla="*/ 804141 h 2240205"/>
              <a:gd name="connsiteX17" fmla="*/ 9918248 w 12192000"/>
              <a:gd name="connsiteY17" fmla="*/ 816628 h 2240205"/>
              <a:gd name="connsiteX18" fmla="*/ 9767091 w 12192000"/>
              <a:gd name="connsiteY18" fmla="*/ 870550 h 2240205"/>
              <a:gd name="connsiteX19" fmla="*/ 9683005 w 12192000"/>
              <a:gd name="connsiteY19" fmla="*/ 894128 h 2240205"/>
              <a:gd name="connsiteX20" fmla="*/ 9544189 w 12192000"/>
              <a:gd name="connsiteY20" fmla="*/ 938966 h 2240205"/>
              <a:gd name="connsiteX21" fmla="*/ 9500499 w 12192000"/>
              <a:gd name="connsiteY21" fmla="*/ 954680 h 2240205"/>
              <a:gd name="connsiteX22" fmla="*/ 9410017 w 12192000"/>
              <a:gd name="connsiteY22" fmla="*/ 993931 h 2240205"/>
              <a:gd name="connsiteX23" fmla="*/ 9392919 w 12192000"/>
              <a:gd name="connsiteY23" fmla="*/ 994656 h 2240205"/>
              <a:gd name="connsiteX24" fmla="*/ 9268019 w 12192000"/>
              <a:gd name="connsiteY24" fmla="*/ 1007442 h 2240205"/>
              <a:gd name="connsiteX25" fmla="*/ 9188177 w 12192000"/>
              <a:gd name="connsiteY25" fmla="*/ 1035474 h 2240205"/>
              <a:gd name="connsiteX26" fmla="*/ 9155969 w 12192000"/>
              <a:gd name="connsiteY26" fmla="*/ 1046804 h 2240205"/>
              <a:gd name="connsiteX27" fmla="*/ 9133985 w 12192000"/>
              <a:gd name="connsiteY27" fmla="*/ 1046450 h 2240205"/>
              <a:gd name="connsiteX28" fmla="*/ 9003462 w 12192000"/>
              <a:gd name="connsiteY28" fmla="*/ 1042406 h 2240205"/>
              <a:gd name="connsiteX29" fmla="*/ 8968445 w 12192000"/>
              <a:gd name="connsiteY29" fmla="*/ 1052169 h 2240205"/>
              <a:gd name="connsiteX30" fmla="*/ 8886001 w 12192000"/>
              <a:gd name="connsiteY30" fmla="*/ 1067468 h 2240205"/>
              <a:gd name="connsiteX31" fmla="*/ 8838610 w 12192000"/>
              <a:gd name="connsiteY31" fmla="*/ 1075091 h 2240205"/>
              <a:gd name="connsiteX32" fmla="*/ 8665605 w 12192000"/>
              <a:gd name="connsiteY32" fmla="*/ 1110791 h 2240205"/>
              <a:gd name="connsiteX33" fmla="*/ 8584946 w 12192000"/>
              <a:gd name="connsiteY33" fmla="*/ 1135226 h 2240205"/>
              <a:gd name="connsiteX34" fmla="*/ 8419755 w 12192000"/>
              <a:gd name="connsiteY34" fmla="*/ 1216260 h 2240205"/>
              <a:gd name="connsiteX35" fmla="*/ 8411626 w 12192000"/>
              <a:gd name="connsiteY35" fmla="*/ 1214397 h 2240205"/>
              <a:gd name="connsiteX36" fmla="*/ 8363469 w 12192000"/>
              <a:gd name="connsiteY36" fmla="*/ 1246658 h 2240205"/>
              <a:gd name="connsiteX37" fmla="*/ 8275497 w 12192000"/>
              <a:gd name="connsiteY37" fmla="*/ 1264396 h 2240205"/>
              <a:gd name="connsiteX38" fmla="*/ 8074238 w 12192000"/>
              <a:gd name="connsiteY38" fmla="*/ 1301895 h 2240205"/>
              <a:gd name="connsiteX39" fmla="*/ 7902328 w 12192000"/>
              <a:gd name="connsiteY39" fmla="*/ 1345865 h 2240205"/>
              <a:gd name="connsiteX40" fmla="*/ 7840612 w 12192000"/>
              <a:gd name="connsiteY40" fmla="*/ 1369373 h 2240205"/>
              <a:gd name="connsiteX41" fmla="*/ 7786819 w 12192000"/>
              <a:gd name="connsiteY41" fmla="*/ 1378970 h 2240205"/>
              <a:gd name="connsiteX42" fmla="*/ 7548172 w 12192000"/>
              <a:gd name="connsiteY42" fmla="*/ 1417460 h 2240205"/>
              <a:gd name="connsiteX43" fmla="*/ 7483437 w 12192000"/>
              <a:gd name="connsiteY43" fmla="*/ 1478152 h 2240205"/>
              <a:gd name="connsiteX44" fmla="*/ 7377870 w 12192000"/>
              <a:gd name="connsiteY44" fmla="*/ 1523319 h 2240205"/>
              <a:gd name="connsiteX45" fmla="*/ 7230737 w 12192000"/>
              <a:gd name="connsiteY45" fmla="*/ 1562633 h 2240205"/>
              <a:gd name="connsiteX46" fmla="*/ 7224458 w 12192000"/>
              <a:gd name="connsiteY46" fmla="*/ 1573008 h 2240205"/>
              <a:gd name="connsiteX47" fmla="*/ 7183121 w 12192000"/>
              <a:gd name="connsiteY47" fmla="*/ 1595162 h 2240205"/>
              <a:gd name="connsiteX48" fmla="*/ 7164601 w 12192000"/>
              <a:gd name="connsiteY48" fmla="*/ 1606490 h 2240205"/>
              <a:gd name="connsiteX49" fmla="*/ 6900177 w 12192000"/>
              <a:gd name="connsiteY49" fmla="*/ 1636016 h 2240205"/>
              <a:gd name="connsiteX50" fmla="*/ 6795372 w 12192000"/>
              <a:gd name="connsiteY50" fmla="*/ 1644845 h 2240205"/>
              <a:gd name="connsiteX51" fmla="*/ 6692251 w 12192000"/>
              <a:gd name="connsiteY51" fmla="*/ 1656357 h 2240205"/>
              <a:gd name="connsiteX52" fmla="*/ 6655235 w 12192000"/>
              <a:gd name="connsiteY52" fmla="*/ 1661869 h 2240205"/>
              <a:gd name="connsiteX53" fmla="*/ 6554894 w 12192000"/>
              <a:gd name="connsiteY53" fmla="*/ 1664428 h 2240205"/>
              <a:gd name="connsiteX54" fmla="*/ 6516595 w 12192000"/>
              <a:gd name="connsiteY54" fmla="*/ 1667475 h 2240205"/>
              <a:gd name="connsiteX55" fmla="*/ 6508541 w 12192000"/>
              <a:gd name="connsiteY55" fmla="*/ 1668757 h 2240205"/>
              <a:gd name="connsiteX56" fmla="*/ 6471012 w 12192000"/>
              <a:gd name="connsiteY56" fmla="*/ 1678604 h 2240205"/>
              <a:gd name="connsiteX57" fmla="*/ 6364035 w 12192000"/>
              <a:gd name="connsiteY57" fmla="*/ 1667683 h 2240205"/>
              <a:gd name="connsiteX58" fmla="*/ 6243319 w 12192000"/>
              <a:gd name="connsiteY58" fmla="*/ 1695560 h 2240205"/>
              <a:gd name="connsiteX59" fmla="*/ 6098321 w 12192000"/>
              <a:gd name="connsiteY59" fmla="*/ 1721646 h 2240205"/>
              <a:gd name="connsiteX60" fmla="*/ 5880652 w 12192000"/>
              <a:gd name="connsiteY60" fmla="*/ 1779643 h 2240205"/>
              <a:gd name="connsiteX61" fmla="*/ 5785959 w 12192000"/>
              <a:gd name="connsiteY61" fmla="*/ 1775307 h 2240205"/>
              <a:gd name="connsiteX62" fmla="*/ 5643534 w 12192000"/>
              <a:gd name="connsiteY62" fmla="*/ 1802919 h 2240205"/>
              <a:gd name="connsiteX63" fmla="*/ 5518799 w 12192000"/>
              <a:gd name="connsiteY63" fmla="*/ 1818312 h 2240205"/>
              <a:gd name="connsiteX64" fmla="*/ 5505014 w 12192000"/>
              <a:gd name="connsiteY64" fmla="*/ 1819259 h 2240205"/>
              <a:gd name="connsiteX65" fmla="*/ 5453307 w 12192000"/>
              <a:gd name="connsiteY65" fmla="*/ 1815450 h 2240205"/>
              <a:gd name="connsiteX66" fmla="*/ 5221533 w 12192000"/>
              <a:gd name="connsiteY66" fmla="*/ 1846950 h 2240205"/>
              <a:gd name="connsiteX67" fmla="*/ 5149802 w 12192000"/>
              <a:gd name="connsiteY67" fmla="*/ 1844846 h 2240205"/>
              <a:gd name="connsiteX68" fmla="*/ 5114927 w 12192000"/>
              <a:gd name="connsiteY68" fmla="*/ 1847827 h 2240205"/>
              <a:gd name="connsiteX69" fmla="*/ 5108970 w 12192000"/>
              <a:gd name="connsiteY69" fmla="*/ 1847935 h 2240205"/>
              <a:gd name="connsiteX70" fmla="*/ 5067961 w 12192000"/>
              <a:gd name="connsiteY70" fmla="*/ 1845917 h 2240205"/>
              <a:gd name="connsiteX71" fmla="*/ 5007075 w 12192000"/>
              <a:gd name="connsiteY71" fmla="*/ 1838626 h 2240205"/>
              <a:gd name="connsiteX72" fmla="*/ 4944087 w 12192000"/>
              <a:gd name="connsiteY72" fmla="*/ 1823332 h 2240205"/>
              <a:gd name="connsiteX73" fmla="*/ 4907662 w 12192000"/>
              <a:gd name="connsiteY73" fmla="*/ 1816900 h 2240205"/>
              <a:gd name="connsiteX74" fmla="*/ 4882386 w 12192000"/>
              <a:gd name="connsiteY74" fmla="*/ 1809844 h 2240205"/>
              <a:gd name="connsiteX75" fmla="*/ 4811440 w 12192000"/>
              <a:gd name="connsiteY75" fmla="*/ 1804655 h 2240205"/>
              <a:gd name="connsiteX76" fmla="*/ 4691075 w 12192000"/>
              <a:gd name="connsiteY76" fmla="*/ 1801389 h 2240205"/>
              <a:gd name="connsiteX77" fmla="*/ 4640313 w 12192000"/>
              <a:gd name="connsiteY77" fmla="*/ 1784307 h 2240205"/>
              <a:gd name="connsiteX78" fmla="*/ 4536503 w 12192000"/>
              <a:gd name="connsiteY78" fmla="*/ 1785334 h 2240205"/>
              <a:gd name="connsiteX79" fmla="*/ 4513724 w 12192000"/>
              <a:gd name="connsiteY79" fmla="*/ 1791996 h 2240205"/>
              <a:gd name="connsiteX80" fmla="*/ 4459810 w 12192000"/>
              <a:gd name="connsiteY80" fmla="*/ 1797886 h 2240205"/>
              <a:gd name="connsiteX81" fmla="*/ 4379064 w 12192000"/>
              <a:gd name="connsiteY81" fmla="*/ 1817177 h 2240205"/>
              <a:gd name="connsiteX82" fmla="*/ 4290981 w 12192000"/>
              <a:gd name="connsiteY82" fmla="*/ 1839677 h 2240205"/>
              <a:gd name="connsiteX83" fmla="*/ 4238372 w 12192000"/>
              <a:gd name="connsiteY83" fmla="*/ 1851480 h 2240205"/>
              <a:gd name="connsiteX84" fmla="*/ 4232517 w 12192000"/>
              <a:gd name="connsiteY84" fmla="*/ 1852567 h 2240205"/>
              <a:gd name="connsiteX85" fmla="*/ 4191732 w 12192000"/>
              <a:gd name="connsiteY85" fmla="*/ 1857328 h 2240205"/>
              <a:gd name="connsiteX86" fmla="*/ 4065532 w 12192000"/>
              <a:gd name="connsiteY86" fmla="*/ 1855477 h 2240205"/>
              <a:gd name="connsiteX87" fmla="*/ 4028460 w 12192000"/>
              <a:gd name="connsiteY87" fmla="*/ 1855137 h 2240205"/>
              <a:gd name="connsiteX88" fmla="*/ 4002267 w 12192000"/>
              <a:gd name="connsiteY88" fmla="*/ 1852352 h 2240205"/>
              <a:gd name="connsiteX89" fmla="*/ 3931396 w 12192000"/>
              <a:gd name="connsiteY89" fmla="*/ 1858915 h 2240205"/>
              <a:gd name="connsiteX90" fmla="*/ 3812162 w 12192000"/>
              <a:gd name="connsiteY90" fmla="*/ 1875501 h 2240205"/>
              <a:gd name="connsiteX91" fmla="*/ 3758105 w 12192000"/>
              <a:gd name="connsiteY91" fmla="*/ 1871856 h 2240205"/>
              <a:gd name="connsiteX92" fmla="*/ 3567259 w 12192000"/>
              <a:gd name="connsiteY92" fmla="*/ 1893482 h 2240205"/>
              <a:gd name="connsiteX93" fmla="*/ 3405770 w 12192000"/>
              <a:gd name="connsiteY93" fmla="*/ 1904591 h 2240205"/>
              <a:gd name="connsiteX94" fmla="*/ 3280097 w 12192000"/>
              <a:gd name="connsiteY94" fmla="*/ 1919610 h 2240205"/>
              <a:gd name="connsiteX95" fmla="*/ 3009910 w 12192000"/>
              <a:gd name="connsiteY95" fmla="*/ 1957866 h 2240205"/>
              <a:gd name="connsiteX96" fmla="*/ 2995934 w 12192000"/>
              <a:gd name="connsiteY96" fmla="*/ 1967085 h 2240205"/>
              <a:gd name="connsiteX97" fmla="*/ 2942858 w 12192000"/>
              <a:gd name="connsiteY97" fmla="*/ 1981367 h 2240205"/>
              <a:gd name="connsiteX98" fmla="*/ 2875436 w 12192000"/>
              <a:gd name="connsiteY98" fmla="*/ 1996977 h 2240205"/>
              <a:gd name="connsiteX99" fmla="*/ 2874892 w 12192000"/>
              <a:gd name="connsiteY99" fmla="*/ 1996085 h 2240205"/>
              <a:gd name="connsiteX100" fmla="*/ 2843662 w 12192000"/>
              <a:gd name="connsiteY100" fmla="*/ 1992498 h 2240205"/>
              <a:gd name="connsiteX101" fmla="*/ 2718916 w 12192000"/>
              <a:gd name="connsiteY101" fmla="*/ 1990867 h 2240205"/>
              <a:gd name="connsiteX102" fmla="*/ 2713522 w 12192000"/>
              <a:gd name="connsiteY102" fmla="*/ 1990173 h 2240205"/>
              <a:gd name="connsiteX103" fmla="*/ 2476147 w 12192000"/>
              <a:gd name="connsiteY103" fmla="*/ 1998305 h 2240205"/>
              <a:gd name="connsiteX104" fmla="*/ 2373568 w 12192000"/>
              <a:gd name="connsiteY104" fmla="*/ 2003219 h 2240205"/>
              <a:gd name="connsiteX105" fmla="*/ 2287219 w 12192000"/>
              <a:gd name="connsiteY105" fmla="*/ 1998750 h 2240205"/>
              <a:gd name="connsiteX106" fmla="*/ 2243069 w 12192000"/>
              <a:gd name="connsiteY106" fmla="*/ 2005321 h 2240205"/>
              <a:gd name="connsiteX107" fmla="*/ 2164831 w 12192000"/>
              <a:gd name="connsiteY107" fmla="*/ 2010143 h 2240205"/>
              <a:gd name="connsiteX108" fmla="*/ 2085228 w 12192000"/>
              <a:gd name="connsiteY108" fmla="*/ 2046431 h 2240205"/>
              <a:gd name="connsiteX109" fmla="*/ 2058061 w 12192000"/>
              <a:gd name="connsiteY109" fmla="*/ 2047942 h 2240205"/>
              <a:gd name="connsiteX110" fmla="*/ 2042244 w 12192000"/>
              <a:gd name="connsiteY110" fmla="*/ 2055560 h 2240205"/>
              <a:gd name="connsiteX111" fmla="*/ 1877728 w 12192000"/>
              <a:gd name="connsiteY111" fmla="*/ 2101004 h 2240205"/>
              <a:gd name="connsiteX112" fmla="*/ 1759056 w 12192000"/>
              <a:gd name="connsiteY112" fmla="*/ 2125608 h 2240205"/>
              <a:gd name="connsiteX113" fmla="*/ 1637948 w 12192000"/>
              <a:gd name="connsiteY113" fmla="*/ 2172597 h 2240205"/>
              <a:gd name="connsiteX114" fmla="*/ 1434549 w 12192000"/>
              <a:gd name="connsiteY114" fmla="*/ 2234522 h 2240205"/>
              <a:gd name="connsiteX115" fmla="*/ 1370962 w 12192000"/>
              <a:gd name="connsiteY115" fmla="*/ 2237474 h 2240205"/>
              <a:gd name="connsiteX116" fmla="*/ 1356367 w 12192000"/>
              <a:gd name="connsiteY116" fmla="*/ 2235089 h 2240205"/>
              <a:gd name="connsiteX117" fmla="*/ 1279765 w 12192000"/>
              <a:gd name="connsiteY117" fmla="*/ 2229639 h 2240205"/>
              <a:gd name="connsiteX118" fmla="*/ 1195347 w 12192000"/>
              <a:gd name="connsiteY118" fmla="*/ 2212354 h 2240205"/>
              <a:gd name="connsiteX119" fmla="*/ 970251 w 12192000"/>
              <a:gd name="connsiteY119" fmla="*/ 2221029 h 2240205"/>
              <a:gd name="connsiteX120" fmla="*/ 812914 w 12192000"/>
              <a:gd name="connsiteY120" fmla="*/ 2210095 h 2240205"/>
              <a:gd name="connsiteX121" fmla="*/ 776382 w 12192000"/>
              <a:gd name="connsiteY121" fmla="*/ 2204512 h 2240205"/>
              <a:gd name="connsiteX122" fmla="*/ 597225 w 12192000"/>
              <a:gd name="connsiteY122" fmla="*/ 2180999 h 2240205"/>
              <a:gd name="connsiteX123" fmla="*/ 520671 w 12192000"/>
              <a:gd name="connsiteY123" fmla="*/ 2180980 h 2240205"/>
              <a:gd name="connsiteX124" fmla="*/ 515024 w 12192000"/>
              <a:gd name="connsiteY124" fmla="*/ 2179258 h 2240205"/>
              <a:gd name="connsiteX125" fmla="*/ 413835 w 12192000"/>
              <a:gd name="connsiteY125" fmla="*/ 2156783 h 2240205"/>
              <a:gd name="connsiteX126" fmla="*/ 376513 w 12192000"/>
              <a:gd name="connsiteY126" fmla="*/ 2154014 h 2240205"/>
              <a:gd name="connsiteX127" fmla="*/ 273386 w 12192000"/>
              <a:gd name="connsiteY127" fmla="*/ 2142551 h 2240205"/>
              <a:gd name="connsiteX128" fmla="*/ 77641 w 12192000"/>
              <a:gd name="connsiteY128" fmla="*/ 2126835 h 2240205"/>
              <a:gd name="connsiteX129" fmla="*/ 37645 w 12192000"/>
              <a:gd name="connsiteY129" fmla="*/ 2115401 h 2240205"/>
              <a:gd name="connsiteX130" fmla="*/ 4572 w 12192000"/>
              <a:gd name="connsiteY130" fmla="*/ 2111091 h 2240205"/>
              <a:gd name="connsiteX131" fmla="*/ 0 w 12192000"/>
              <a:gd name="connsiteY131" fmla="*/ 2110468 h 2240205"/>
              <a:gd name="connsiteX132" fmla="*/ 0 w 12192000"/>
              <a:gd name="connsiteY132"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820512 w 12192000"/>
              <a:gd name="connsiteY4" fmla="*/ 745392 h 2240205"/>
              <a:gd name="connsiteX5" fmla="*/ 11649954 w 12192000"/>
              <a:gd name="connsiteY5" fmla="*/ 749628 h 2240205"/>
              <a:gd name="connsiteX6" fmla="*/ 11560424 w 12192000"/>
              <a:gd name="connsiteY6" fmla="*/ 748017 h 2240205"/>
              <a:gd name="connsiteX7" fmla="*/ 11358455 w 12192000"/>
              <a:gd name="connsiteY7" fmla="*/ 747593 h 2240205"/>
              <a:gd name="connsiteX8" fmla="*/ 11165209 w 12192000"/>
              <a:gd name="connsiteY8" fmla="*/ 748852 h 2240205"/>
              <a:gd name="connsiteX9" fmla="*/ 11058755 w 12192000"/>
              <a:gd name="connsiteY9" fmla="*/ 749617 h 2240205"/>
              <a:gd name="connsiteX10" fmla="*/ 10846594 w 12192000"/>
              <a:gd name="connsiteY10" fmla="*/ 765069 h 2240205"/>
              <a:gd name="connsiteX11" fmla="*/ 10739478 w 12192000"/>
              <a:gd name="connsiteY11" fmla="*/ 776841 h 2240205"/>
              <a:gd name="connsiteX12" fmla="*/ 10458762 w 12192000"/>
              <a:gd name="connsiteY12" fmla="*/ 755400 h 2240205"/>
              <a:gd name="connsiteX13" fmla="*/ 10211200 w 12192000"/>
              <a:gd name="connsiteY13" fmla="*/ 767513 h 2240205"/>
              <a:gd name="connsiteX14" fmla="*/ 10167995 w 12192000"/>
              <a:gd name="connsiteY14" fmla="*/ 760843 h 2240205"/>
              <a:gd name="connsiteX15" fmla="*/ 9997044 w 12192000"/>
              <a:gd name="connsiteY15" fmla="*/ 780129 h 2240205"/>
              <a:gd name="connsiteX16" fmla="*/ 9943887 w 12192000"/>
              <a:gd name="connsiteY16" fmla="*/ 804141 h 2240205"/>
              <a:gd name="connsiteX17" fmla="*/ 9918248 w 12192000"/>
              <a:gd name="connsiteY17" fmla="*/ 816628 h 2240205"/>
              <a:gd name="connsiteX18" fmla="*/ 9767091 w 12192000"/>
              <a:gd name="connsiteY18" fmla="*/ 870550 h 2240205"/>
              <a:gd name="connsiteX19" fmla="*/ 9683005 w 12192000"/>
              <a:gd name="connsiteY19" fmla="*/ 894128 h 2240205"/>
              <a:gd name="connsiteX20" fmla="*/ 9500499 w 12192000"/>
              <a:gd name="connsiteY20" fmla="*/ 954680 h 2240205"/>
              <a:gd name="connsiteX21" fmla="*/ 9410017 w 12192000"/>
              <a:gd name="connsiteY21" fmla="*/ 993931 h 2240205"/>
              <a:gd name="connsiteX22" fmla="*/ 9392919 w 12192000"/>
              <a:gd name="connsiteY22" fmla="*/ 994656 h 2240205"/>
              <a:gd name="connsiteX23" fmla="*/ 9268019 w 12192000"/>
              <a:gd name="connsiteY23" fmla="*/ 1007442 h 2240205"/>
              <a:gd name="connsiteX24" fmla="*/ 9188177 w 12192000"/>
              <a:gd name="connsiteY24" fmla="*/ 1035474 h 2240205"/>
              <a:gd name="connsiteX25" fmla="*/ 9155969 w 12192000"/>
              <a:gd name="connsiteY25" fmla="*/ 1046804 h 2240205"/>
              <a:gd name="connsiteX26" fmla="*/ 9133985 w 12192000"/>
              <a:gd name="connsiteY26" fmla="*/ 1046450 h 2240205"/>
              <a:gd name="connsiteX27" fmla="*/ 9003462 w 12192000"/>
              <a:gd name="connsiteY27" fmla="*/ 1042406 h 2240205"/>
              <a:gd name="connsiteX28" fmla="*/ 8968445 w 12192000"/>
              <a:gd name="connsiteY28" fmla="*/ 1052169 h 2240205"/>
              <a:gd name="connsiteX29" fmla="*/ 8886001 w 12192000"/>
              <a:gd name="connsiteY29" fmla="*/ 1067468 h 2240205"/>
              <a:gd name="connsiteX30" fmla="*/ 8838610 w 12192000"/>
              <a:gd name="connsiteY30" fmla="*/ 1075091 h 2240205"/>
              <a:gd name="connsiteX31" fmla="*/ 8665605 w 12192000"/>
              <a:gd name="connsiteY31" fmla="*/ 1110791 h 2240205"/>
              <a:gd name="connsiteX32" fmla="*/ 8584946 w 12192000"/>
              <a:gd name="connsiteY32" fmla="*/ 1135226 h 2240205"/>
              <a:gd name="connsiteX33" fmla="*/ 8419755 w 12192000"/>
              <a:gd name="connsiteY33" fmla="*/ 1216260 h 2240205"/>
              <a:gd name="connsiteX34" fmla="*/ 8411626 w 12192000"/>
              <a:gd name="connsiteY34" fmla="*/ 1214397 h 2240205"/>
              <a:gd name="connsiteX35" fmla="*/ 8363469 w 12192000"/>
              <a:gd name="connsiteY35" fmla="*/ 1246658 h 2240205"/>
              <a:gd name="connsiteX36" fmla="*/ 8275497 w 12192000"/>
              <a:gd name="connsiteY36" fmla="*/ 1264396 h 2240205"/>
              <a:gd name="connsiteX37" fmla="*/ 8074238 w 12192000"/>
              <a:gd name="connsiteY37" fmla="*/ 1301895 h 2240205"/>
              <a:gd name="connsiteX38" fmla="*/ 7902328 w 12192000"/>
              <a:gd name="connsiteY38" fmla="*/ 1345865 h 2240205"/>
              <a:gd name="connsiteX39" fmla="*/ 7840612 w 12192000"/>
              <a:gd name="connsiteY39" fmla="*/ 1369373 h 2240205"/>
              <a:gd name="connsiteX40" fmla="*/ 7786819 w 12192000"/>
              <a:gd name="connsiteY40" fmla="*/ 1378970 h 2240205"/>
              <a:gd name="connsiteX41" fmla="*/ 7548172 w 12192000"/>
              <a:gd name="connsiteY41" fmla="*/ 1417460 h 2240205"/>
              <a:gd name="connsiteX42" fmla="*/ 7483437 w 12192000"/>
              <a:gd name="connsiteY42" fmla="*/ 1478152 h 2240205"/>
              <a:gd name="connsiteX43" fmla="*/ 7377870 w 12192000"/>
              <a:gd name="connsiteY43" fmla="*/ 1523319 h 2240205"/>
              <a:gd name="connsiteX44" fmla="*/ 7230737 w 12192000"/>
              <a:gd name="connsiteY44" fmla="*/ 1562633 h 2240205"/>
              <a:gd name="connsiteX45" fmla="*/ 7224458 w 12192000"/>
              <a:gd name="connsiteY45" fmla="*/ 1573008 h 2240205"/>
              <a:gd name="connsiteX46" fmla="*/ 7183121 w 12192000"/>
              <a:gd name="connsiteY46" fmla="*/ 1595162 h 2240205"/>
              <a:gd name="connsiteX47" fmla="*/ 7164601 w 12192000"/>
              <a:gd name="connsiteY47" fmla="*/ 1606490 h 2240205"/>
              <a:gd name="connsiteX48" fmla="*/ 6900177 w 12192000"/>
              <a:gd name="connsiteY48" fmla="*/ 1636016 h 2240205"/>
              <a:gd name="connsiteX49" fmla="*/ 6795372 w 12192000"/>
              <a:gd name="connsiteY49" fmla="*/ 1644845 h 2240205"/>
              <a:gd name="connsiteX50" fmla="*/ 6692251 w 12192000"/>
              <a:gd name="connsiteY50" fmla="*/ 1656357 h 2240205"/>
              <a:gd name="connsiteX51" fmla="*/ 6655235 w 12192000"/>
              <a:gd name="connsiteY51" fmla="*/ 1661869 h 2240205"/>
              <a:gd name="connsiteX52" fmla="*/ 6554894 w 12192000"/>
              <a:gd name="connsiteY52" fmla="*/ 1664428 h 2240205"/>
              <a:gd name="connsiteX53" fmla="*/ 6516595 w 12192000"/>
              <a:gd name="connsiteY53" fmla="*/ 1667475 h 2240205"/>
              <a:gd name="connsiteX54" fmla="*/ 6508541 w 12192000"/>
              <a:gd name="connsiteY54" fmla="*/ 1668757 h 2240205"/>
              <a:gd name="connsiteX55" fmla="*/ 6471012 w 12192000"/>
              <a:gd name="connsiteY55" fmla="*/ 1678604 h 2240205"/>
              <a:gd name="connsiteX56" fmla="*/ 6364035 w 12192000"/>
              <a:gd name="connsiteY56" fmla="*/ 1667683 h 2240205"/>
              <a:gd name="connsiteX57" fmla="*/ 6243319 w 12192000"/>
              <a:gd name="connsiteY57" fmla="*/ 1695560 h 2240205"/>
              <a:gd name="connsiteX58" fmla="*/ 6098321 w 12192000"/>
              <a:gd name="connsiteY58" fmla="*/ 1721646 h 2240205"/>
              <a:gd name="connsiteX59" fmla="*/ 5880652 w 12192000"/>
              <a:gd name="connsiteY59" fmla="*/ 1779643 h 2240205"/>
              <a:gd name="connsiteX60" fmla="*/ 5785959 w 12192000"/>
              <a:gd name="connsiteY60" fmla="*/ 1775307 h 2240205"/>
              <a:gd name="connsiteX61" fmla="*/ 5643534 w 12192000"/>
              <a:gd name="connsiteY61" fmla="*/ 1802919 h 2240205"/>
              <a:gd name="connsiteX62" fmla="*/ 5518799 w 12192000"/>
              <a:gd name="connsiteY62" fmla="*/ 1818312 h 2240205"/>
              <a:gd name="connsiteX63" fmla="*/ 5505014 w 12192000"/>
              <a:gd name="connsiteY63" fmla="*/ 1819259 h 2240205"/>
              <a:gd name="connsiteX64" fmla="*/ 5453307 w 12192000"/>
              <a:gd name="connsiteY64" fmla="*/ 1815450 h 2240205"/>
              <a:gd name="connsiteX65" fmla="*/ 5221533 w 12192000"/>
              <a:gd name="connsiteY65" fmla="*/ 1846950 h 2240205"/>
              <a:gd name="connsiteX66" fmla="*/ 5149802 w 12192000"/>
              <a:gd name="connsiteY66" fmla="*/ 1844846 h 2240205"/>
              <a:gd name="connsiteX67" fmla="*/ 5114927 w 12192000"/>
              <a:gd name="connsiteY67" fmla="*/ 1847827 h 2240205"/>
              <a:gd name="connsiteX68" fmla="*/ 5108970 w 12192000"/>
              <a:gd name="connsiteY68" fmla="*/ 1847935 h 2240205"/>
              <a:gd name="connsiteX69" fmla="*/ 5067961 w 12192000"/>
              <a:gd name="connsiteY69" fmla="*/ 1845917 h 2240205"/>
              <a:gd name="connsiteX70" fmla="*/ 5007075 w 12192000"/>
              <a:gd name="connsiteY70" fmla="*/ 1838626 h 2240205"/>
              <a:gd name="connsiteX71" fmla="*/ 4944087 w 12192000"/>
              <a:gd name="connsiteY71" fmla="*/ 1823332 h 2240205"/>
              <a:gd name="connsiteX72" fmla="*/ 4907662 w 12192000"/>
              <a:gd name="connsiteY72" fmla="*/ 1816900 h 2240205"/>
              <a:gd name="connsiteX73" fmla="*/ 4882386 w 12192000"/>
              <a:gd name="connsiteY73" fmla="*/ 1809844 h 2240205"/>
              <a:gd name="connsiteX74" fmla="*/ 4811440 w 12192000"/>
              <a:gd name="connsiteY74" fmla="*/ 1804655 h 2240205"/>
              <a:gd name="connsiteX75" fmla="*/ 4691075 w 12192000"/>
              <a:gd name="connsiteY75" fmla="*/ 1801389 h 2240205"/>
              <a:gd name="connsiteX76" fmla="*/ 4640313 w 12192000"/>
              <a:gd name="connsiteY76" fmla="*/ 1784307 h 2240205"/>
              <a:gd name="connsiteX77" fmla="*/ 4536503 w 12192000"/>
              <a:gd name="connsiteY77" fmla="*/ 1785334 h 2240205"/>
              <a:gd name="connsiteX78" fmla="*/ 4513724 w 12192000"/>
              <a:gd name="connsiteY78" fmla="*/ 1791996 h 2240205"/>
              <a:gd name="connsiteX79" fmla="*/ 4459810 w 12192000"/>
              <a:gd name="connsiteY79" fmla="*/ 1797886 h 2240205"/>
              <a:gd name="connsiteX80" fmla="*/ 4379064 w 12192000"/>
              <a:gd name="connsiteY80" fmla="*/ 1817177 h 2240205"/>
              <a:gd name="connsiteX81" fmla="*/ 4290981 w 12192000"/>
              <a:gd name="connsiteY81" fmla="*/ 1839677 h 2240205"/>
              <a:gd name="connsiteX82" fmla="*/ 4238372 w 12192000"/>
              <a:gd name="connsiteY82" fmla="*/ 1851480 h 2240205"/>
              <a:gd name="connsiteX83" fmla="*/ 4232517 w 12192000"/>
              <a:gd name="connsiteY83" fmla="*/ 1852567 h 2240205"/>
              <a:gd name="connsiteX84" fmla="*/ 4191732 w 12192000"/>
              <a:gd name="connsiteY84" fmla="*/ 1857328 h 2240205"/>
              <a:gd name="connsiteX85" fmla="*/ 4065532 w 12192000"/>
              <a:gd name="connsiteY85" fmla="*/ 1855477 h 2240205"/>
              <a:gd name="connsiteX86" fmla="*/ 4028460 w 12192000"/>
              <a:gd name="connsiteY86" fmla="*/ 1855137 h 2240205"/>
              <a:gd name="connsiteX87" fmla="*/ 4002267 w 12192000"/>
              <a:gd name="connsiteY87" fmla="*/ 1852352 h 2240205"/>
              <a:gd name="connsiteX88" fmla="*/ 3931396 w 12192000"/>
              <a:gd name="connsiteY88" fmla="*/ 1858915 h 2240205"/>
              <a:gd name="connsiteX89" fmla="*/ 3812162 w 12192000"/>
              <a:gd name="connsiteY89" fmla="*/ 1875501 h 2240205"/>
              <a:gd name="connsiteX90" fmla="*/ 3758105 w 12192000"/>
              <a:gd name="connsiteY90" fmla="*/ 1871856 h 2240205"/>
              <a:gd name="connsiteX91" fmla="*/ 3567259 w 12192000"/>
              <a:gd name="connsiteY91" fmla="*/ 1893482 h 2240205"/>
              <a:gd name="connsiteX92" fmla="*/ 3405770 w 12192000"/>
              <a:gd name="connsiteY92" fmla="*/ 1904591 h 2240205"/>
              <a:gd name="connsiteX93" fmla="*/ 3280097 w 12192000"/>
              <a:gd name="connsiteY93" fmla="*/ 1919610 h 2240205"/>
              <a:gd name="connsiteX94" fmla="*/ 3009910 w 12192000"/>
              <a:gd name="connsiteY94" fmla="*/ 1957866 h 2240205"/>
              <a:gd name="connsiteX95" fmla="*/ 2995934 w 12192000"/>
              <a:gd name="connsiteY95" fmla="*/ 1967085 h 2240205"/>
              <a:gd name="connsiteX96" fmla="*/ 2942858 w 12192000"/>
              <a:gd name="connsiteY96" fmla="*/ 1981367 h 2240205"/>
              <a:gd name="connsiteX97" fmla="*/ 2875436 w 12192000"/>
              <a:gd name="connsiteY97" fmla="*/ 1996977 h 2240205"/>
              <a:gd name="connsiteX98" fmla="*/ 2874892 w 12192000"/>
              <a:gd name="connsiteY98" fmla="*/ 1996085 h 2240205"/>
              <a:gd name="connsiteX99" fmla="*/ 2843662 w 12192000"/>
              <a:gd name="connsiteY99" fmla="*/ 1992498 h 2240205"/>
              <a:gd name="connsiteX100" fmla="*/ 2718916 w 12192000"/>
              <a:gd name="connsiteY100" fmla="*/ 1990867 h 2240205"/>
              <a:gd name="connsiteX101" fmla="*/ 2713522 w 12192000"/>
              <a:gd name="connsiteY101" fmla="*/ 1990173 h 2240205"/>
              <a:gd name="connsiteX102" fmla="*/ 2476147 w 12192000"/>
              <a:gd name="connsiteY102" fmla="*/ 1998305 h 2240205"/>
              <a:gd name="connsiteX103" fmla="*/ 2373568 w 12192000"/>
              <a:gd name="connsiteY103" fmla="*/ 2003219 h 2240205"/>
              <a:gd name="connsiteX104" fmla="*/ 2287219 w 12192000"/>
              <a:gd name="connsiteY104" fmla="*/ 1998750 h 2240205"/>
              <a:gd name="connsiteX105" fmla="*/ 2243069 w 12192000"/>
              <a:gd name="connsiteY105" fmla="*/ 2005321 h 2240205"/>
              <a:gd name="connsiteX106" fmla="*/ 2164831 w 12192000"/>
              <a:gd name="connsiteY106" fmla="*/ 2010143 h 2240205"/>
              <a:gd name="connsiteX107" fmla="*/ 2085228 w 12192000"/>
              <a:gd name="connsiteY107" fmla="*/ 2046431 h 2240205"/>
              <a:gd name="connsiteX108" fmla="*/ 2058061 w 12192000"/>
              <a:gd name="connsiteY108" fmla="*/ 2047942 h 2240205"/>
              <a:gd name="connsiteX109" fmla="*/ 2042244 w 12192000"/>
              <a:gd name="connsiteY109" fmla="*/ 2055560 h 2240205"/>
              <a:gd name="connsiteX110" fmla="*/ 1877728 w 12192000"/>
              <a:gd name="connsiteY110" fmla="*/ 2101004 h 2240205"/>
              <a:gd name="connsiteX111" fmla="*/ 1759056 w 12192000"/>
              <a:gd name="connsiteY111" fmla="*/ 2125608 h 2240205"/>
              <a:gd name="connsiteX112" fmla="*/ 1637948 w 12192000"/>
              <a:gd name="connsiteY112" fmla="*/ 2172597 h 2240205"/>
              <a:gd name="connsiteX113" fmla="*/ 1434549 w 12192000"/>
              <a:gd name="connsiteY113" fmla="*/ 2234522 h 2240205"/>
              <a:gd name="connsiteX114" fmla="*/ 1370962 w 12192000"/>
              <a:gd name="connsiteY114" fmla="*/ 2237474 h 2240205"/>
              <a:gd name="connsiteX115" fmla="*/ 1356367 w 12192000"/>
              <a:gd name="connsiteY115" fmla="*/ 2235089 h 2240205"/>
              <a:gd name="connsiteX116" fmla="*/ 1279765 w 12192000"/>
              <a:gd name="connsiteY116" fmla="*/ 2229639 h 2240205"/>
              <a:gd name="connsiteX117" fmla="*/ 1195347 w 12192000"/>
              <a:gd name="connsiteY117" fmla="*/ 2212354 h 2240205"/>
              <a:gd name="connsiteX118" fmla="*/ 970251 w 12192000"/>
              <a:gd name="connsiteY118" fmla="*/ 2221029 h 2240205"/>
              <a:gd name="connsiteX119" fmla="*/ 812914 w 12192000"/>
              <a:gd name="connsiteY119" fmla="*/ 2210095 h 2240205"/>
              <a:gd name="connsiteX120" fmla="*/ 776382 w 12192000"/>
              <a:gd name="connsiteY120" fmla="*/ 2204512 h 2240205"/>
              <a:gd name="connsiteX121" fmla="*/ 597225 w 12192000"/>
              <a:gd name="connsiteY121" fmla="*/ 2180999 h 2240205"/>
              <a:gd name="connsiteX122" fmla="*/ 520671 w 12192000"/>
              <a:gd name="connsiteY122" fmla="*/ 2180980 h 2240205"/>
              <a:gd name="connsiteX123" fmla="*/ 515024 w 12192000"/>
              <a:gd name="connsiteY123" fmla="*/ 2179258 h 2240205"/>
              <a:gd name="connsiteX124" fmla="*/ 413835 w 12192000"/>
              <a:gd name="connsiteY124" fmla="*/ 2156783 h 2240205"/>
              <a:gd name="connsiteX125" fmla="*/ 376513 w 12192000"/>
              <a:gd name="connsiteY125" fmla="*/ 2154014 h 2240205"/>
              <a:gd name="connsiteX126" fmla="*/ 273386 w 12192000"/>
              <a:gd name="connsiteY126" fmla="*/ 2142551 h 2240205"/>
              <a:gd name="connsiteX127" fmla="*/ 77641 w 12192000"/>
              <a:gd name="connsiteY127" fmla="*/ 2126835 h 2240205"/>
              <a:gd name="connsiteX128" fmla="*/ 37645 w 12192000"/>
              <a:gd name="connsiteY128" fmla="*/ 2115401 h 2240205"/>
              <a:gd name="connsiteX129" fmla="*/ 4572 w 12192000"/>
              <a:gd name="connsiteY129" fmla="*/ 2111091 h 2240205"/>
              <a:gd name="connsiteX130" fmla="*/ 0 w 12192000"/>
              <a:gd name="connsiteY130" fmla="*/ 2110468 h 2240205"/>
              <a:gd name="connsiteX131" fmla="*/ 0 w 12192000"/>
              <a:gd name="connsiteY131"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820512 w 12192000"/>
              <a:gd name="connsiteY4" fmla="*/ 745392 h 2240205"/>
              <a:gd name="connsiteX5" fmla="*/ 11649954 w 12192000"/>
              <a:gd name="connsiteY5" fmla="*/ 749628 h 2240205"/>
              <a:gd name="connsiteX6" fmla="*/ 11560424 w 12192000"/>
              <a:gd name="connsiteY6" fmla="*/ 748017 h 2240205"/>
              <a:gd name="connsiteX7" fmla="*/ 11358455 w 12192000"/>
              <a:gd name="connsiteY7" fmla="*/ 747593 h 2240205"/>
              <a:gd name="connsiteX8" fmla="*/ 11165209 w 12192000"/>
              <a:gd name="connsiteY8" fmla="*/ 748852 h 2240205"/>
              <a:gd name="connsiteX9" fmla="*/ 11058755 w 12192000"/>
              <a:gd name="connsiteY9" fmla="*/ 749617 h 2240205"/>
              <a:gd name="connsiteX10" fmla="*/ 10846594 w 12192000"/>
              <a:gd name="connsiteY10" fmla="*/ 765069 h 2240205"/>
              <a:gd name="connsiteX11" fmla="*/ 10739478 w 12192000"/>
              <a:gd name="connsiteY11" fmla="*/ 776841 h 2240205"/>
              <a:gd name="connsiteX12" fmla="*/ 10458762 w 12192000"/>
              <a:gd name="connsiteY12" fmla="*/ 755400 h 2240205"/>
              <a:gd name="connsiteX13" fmla="*/ 10211200 w 12192000"/>
              <a:gd name="connsiteY13" fmla="*/ 767513 h 2240205"/>
              <a:gd name="connsiteX14" fmla="*/ 10167995 w 12192000"/>
              <a:gd name="connsiteY14" fmla="*/ 760843 h 2240205"/>
              <a:gd name="connsiteX15" fmla="*/ 9997044 w 12192000"/>
              <a:gd name="connsiteY15" fmla="*/ 780129 h 2240205"/>
              <a:gd name="connsiteX16" fmla="*/ 9943887 w 12192000"/>
              <a:gd name="connsiteY16" fmla="*/ 804141 h 2240205"/>
              <a:gd name="connsiteX17" fmla="*/ 9918248 w 12192000"/>
              <a:gd name="connsiteY17" fmla="*/ 816628 h 2240205"/>
              <a:gd name="connsiteX18" fmla="*/ 9767091 w 12192000"/>
              <a:gd name="connsiteY18" fmla="*/ 870550 h 2240205"/>
              <a:gd name="connsiteX19" fmla="*/ 9683005 w 12192000"/>
              <a:gd name="connsiteY19" fmla="*/ 894128 h 2240205"/>
              <a:gd name="connsiteX20" fmla="*/ 9500499 w 12192000"/>
              <a:gd name="connsiteY20" fmla="*/ 954680 h 2240205"/>
              <a:gd name="connsiteX21" fmla="*/ 9410017 w 12192000"/>
              <a:gd name="connsiteY21" fmla="*/ 993931 h 2240205"/>
              <a:gd name="connsiteX22" fmla="*/ 9392919 w 12192000"/>
              <a:gd name="connsiteY22" fmla="*/ 994656 h 2240205"/>
              <a:gd name="connsiteX23" fmla="*/ 9268019 w 12192000"/>
              <a:gd name="connsiteY23" fmla="*/ 1007442 h 2240205"/>
              <a:gd name="connsiteX24" fmla="*/ 9188177 w 12192000"/>
              <a:gd name="connsiteY24" fmla="*/ 1035474 h 2240205"/>
              <a:gd name="connsiteX25" fmla="*/ 9155969 w 12192000"/>
              <a:gd name="connsiteY25" fmla="*/ 1046804 h 2240205"/>
              <a:gd name="connsiteX26" fmla="*/ 9133985 w 12192000"/>
              <a:gd name="connsiteY26" fmla="*/ 1046450 h 2240205"/>
              <a:gd name="connsiteX27" fmla="*/ 9003462 w 12192000"/>
              <a:gd name="connsiteY27" fmla="*/ 1042406 h 2240205"/>
              <a:gd name="connsiteX28" fmla="*/ 8968445 w 12192000"/>
              <a:gd name="connsiteY28" fmla="*/ 1052169 h 2240205"/>
              <a:gd name="connsiteX29" fmla="*/ 8886001 w 12192000"/>
              <a:gd name="connsiteY29" fmla="*/ 1067468 h 2240205"/>
              <a:gd name="connsiteX30" fmla="*/ 8838610 w 12192000"/>
              <a:gd name="connsiteY30" fmla="*/ 1075091 h 2240205"/>
              <a:gd name="connsiteX31" fmla="*/ 8665605 w 12192000"/>
              <a:gd name="connsiteY31" fmla="*/ 1110791 h 2240205"/>
              <a:gd name="connsiteX32" fmla="*/ 8584946 w 12192000"/>
              <a:gd name="connsiteY32" fmla="*/ 1135226 h 2240205"/>
              <a:gd name="connsiteX33" fmla="*/ 8419755 w 12192000"/>
              <a:gd name="connsiteY33" fmla="*/ 1216260 h 2240205"/>
              <a:gd name="connsiteX34" fmla="*/ 8411626 w 12192000"/>
              <a:gd name="connsiteY34" fmla="*/ 1214397 h 2240205"/>
              <a:gd name="connsiteX35" fmla="*/ 8363469 w 12192000"/>
              <a:gd name="connsiteY35" fmla="*/ 1246658 h 2240205"/>
              <a:gd name="connsiteX36" fmla="*/ 8275497 w 12192000"/>
              <a:gd name="connsiteY36" fmla="*/ 1264396 h 2240205"/>
              <a:gd name="connsiteX37" fmla="*/ 8074238 w 12192000"/>
              <a:gd name="connsiteY37" fmla="*/ 1301895 h 2240205"/>
              <a:gd name="connsiteX38" fmla="*/ 7902328 w 12192000"/>
              <a:gd name="connsiteY38" fmla="*/ 1345865 h 2240205"/>
              <a:gd name="connsiteX39" fmla="*/ 7840612 w 12192000"/>
              <a:gd name="connsiteY39" fmla="*/ 1369373 h 2240205"/>
              <a:gd name="connsiteX40" fmla="*/ 7786819 w 12192000"/>
              <a:gd name="connsiteY40" fmla="*/ 1378970 h 2240205"/>
              <a:gd name="connsiteX41" fmla="*/ 7548172 w 12192000"/>
              <a:gd name="connsiteY41" fmla="*/ 1417460 h 2240205"/>
              <a:gd name="connsiteX42" fmla="*/ 7483437 w 12192000"/>
              <a:gd name="connsiteY42" fmla="*/ 1478152 h 2240205"/>
              <a:gd name="connsiteX43" fmla="*/ 7377870 w 12192000"/>
              <a:gd name="connsiteY43" fmla="*/ 1523319 h 2240205"/>
              <a:gd name="connsiteX44" fmla="*/ 7230737 w 12192000"/>
              <a:gd name="connsiteY44" fmla="*/ 1562633 h 2240205"/>
              <a:gd name="connsiteX45" fmla="*/ 7224458 w 12192000"/>
              <a:gd name="connsiteY45" fmla="*/ 1573008 h 2240205"/>
              <a:gd name="connsiteX46" fmla="*/ 7183121 w 12192000"/>
              <a:gd name="connsiteY46" fmla="*/ 1595162 h 2240205"/>
              <a:gd name="connsiteX47" fmla="*/ 7164601 w 12192000"/>
              <a:gd name="connsiteY47" fmla="*/ 1606490 h 2240205"/>
              <a:gd name="connsiteX48" fmla="*/ 6900177 w 12192000"/>
              <a:gd name="connsiteY48" fmla="*/ 1636016 h 2240205"/>
              <a:gd name="connsiteX49" fmla="*/ 6795372 w 12192000"/>
              <a:gd name="connsiteY49" fmla="*/ 1644845 h 2240205"/>
              <a:gd name="connsiteX50" fmla="*/ 6692251 w 12192000"/>
              <a:gd name="connsiteY50" fmla="*/ 1656357 h 2240205"/>
              <a:gd name="connsiteX51" fmla="*/ 6655235 w 12192000"/>
              <a:gd name="connsiteY51" fmla="*/ 1661869 h 2240205"/>
              <a:gd name="connsiteX52" fmla="*/ 6554894 w 12192000"/>
              <a:gd name="connsiteY52" fmla="*/ 1664428 h 2240205"/>
              <a:gd name="connsiteX53" fmla="*/ 6516595 w 12192000"/>
              <a:gd name="connsiteY53" fmla="*/ 1667475 h 2240205"/>
              <a:gd name="connsiteX54" fmla="*/ 6508541 w 12192000"/>
              <a:gd name="connsiteY54" fmla="*/ 1668757 h 2240205"/>
              <a:gd name="connsiteX55" fmla="*/ 6471012 w 12192000"/>
              <a:gd name="connsiteY55" fmla="*/ 1678604 h 2240205"/>
              <a:gd name="connsiteX56" fmla="*/ 6364035 w 12192000"/>
              <a:gd name="connsiteY56" fmla="*/ 1667683 h 2240205"/>
              <a:gd name="connsiteX57" fmla="*/ 6243319 w 12192000"/>
              <a:gd name="connsiteY57" fmla="*/ 1695560 h 2240205"/>
              <a:gd name="connsiteX58" fmla="*/ 6098321 w 12192000"/>
              <a:gd name="connsiteY58" fmla="*/ 1721646 h 2240205"/>
              <a:gd name="connsiteX59" fmla="*/ 5880652 w 12192000"/>
              <a:gd name="connsiteY59" fmla="*/ 1779643 h 2240205"/>
              <a:gd name="connsiteX60" fmla="*/ 5785959 w 12192000"/>
              <a:gd name="connsiteY60" fmla="*/ 1775307 h 2240205"/>
              <a:gd name="connsiteX61" fmla="*/ 5643534 w 12192000"/>
              <a:gd name="connsiteY61" fmla="*/ 1802919 h 2240205"/>
              <a:gd name="connsiteX62" fmla="*/ 5518799 w 12192000"/>
              <a:gd name="connsiteY62" fmla="*/ 1818312 h 2240205"/>
              <a:gd name="connsiteX63" fmla="*/ 5505014 w 12192000"/>
              <a:gd name="connsiteY63" fmla="*/ 1819259 h 2240205"/>
              <a:gd name="connsiteX64" fmla="*/ 5453307 w 12192000"/>
              <a:gd name="connsiteY64" fmla="*/ 1815450 h 2240205"/>
              <a:gd name="connsiteX65" fmla="*/ 5221533 w 12192000"/>
              <a:gd name="connsiteY65" fmla="*/ 1846950 h 2240205"/>
              <a:gd name="connsiteX66" fmla="*/ 5149802 w 12192000"/>
              <a:gd name="connsiteY66" fmla="*/ 1844846 h 2240205"/>
              <a:gd name="connsiteX67" fmla="*/ 5114927 w 12192000"/>
              <a:gd name="connsiteY67" fmla="*/ 1847827 h 2240205"/>
              <a:gd name="connsiteX68" fmla="*/ 5108970 w 12192000"/>
              <a:gd name="connsiteY68" fmla="*/ 1847935 h 2240205"/>
              <a:gd name="connsiteX69" fmla="*/ 5067961 w 12192000"/>
              <a:gd name="connsiteY69" fmla="*/ 1845917 h 2240205"/>
              <a:gd name="connsiteX70" fmla="*/ 5007075 w 12192000"/>
              <a:gd name="connsiteY70" fmla="*/ 1838626 h 2240205"/>
              <a:gd name="connsiteX71" fmla="*/ 4944087 w 12192000"/>
              <a:gd name="connsiteY71" fmla="*/ 1823332 h 2240205"/>
              <a:gd name="connsiteX72" fmla="*/ 4907662 w 12192000"/>
              <a:gd name="connsiteY72" fmla="*/ 1816900 h 2240205"/>
              <a:gd name="connsiteX73" fmla="*/ 4882386 w 12192000"/>
              <a:gd name="connsiteY73" fmla="*/ 1809844 h 2240205"/>
              <a:gd name="connsiteX74" fmla="*/ 4811440 w 12192000"/>
              <a:gd name="connsiteY74" fmla="*/ 1804655 h 2240205"/>
              <a:gd name="connsiteX75" fmla="*/ 4691075 w 12192000"/>
              <a:gd name="connsiteY75" fmla="*/ 1801389 h 2240205"/>
              <a:gd name="connsiteX76" fmla="*/ 4640313 w 12192000"/>
              <a:gd name="connsiteY76" fmla="*/ 1784307 h 2240205"/>
              <a:gd name="connsiteX77" fmla="*/ 4536503 w 12192000"/>
              <a:gd name="connsiteY77" fmla="*/ 1785334 h 2240205"/>
              <a:gd name="connsiteX78" fmla="*/ 4513724 w 12192000"/>
              <a:gd name="connsiteY78" fmla="*/ 1791996 h 2240205"/>
              <a:gd name="connsiteX79" fmla="*/ 4459810 w 12192000"/>
              <a:gd name="connsiteY79" fmla="*/ 1797886 h 2240205"/>
              <a:gd name="connsiteX80" fmla="*/ 4379064 w 12192000"/>
              <a:gd name="connsiteY80" fmla="*/ 1817177 h 2240205"/>
              <a:gd name="connsiteX81" fmla="*/ 4290981 w 12192000"/>
              <a:gd name="connsiteY81" fmla="*/ 1839677 h 2240205"/>
              <a:gd name="connsiteX82" fmla="*/ 4238372 w 12192000"/>
              <a:gd name="connsiteY82" fmla="*/ 1851480 h 2240205"/>
              <a:gd name="connsiteX83" fmla="*/ 4232517 w 12192000"/>
              <a:gd name="connsiteY83" fmla="*/ 1852567 h 2240205"/>
              <a:gd name="connsiteX84" fmla="*/ 4191732 w 12192000"/>
              <a:gd name="connsiteY84" fmla="*/ 1857328 h 2240205"/>
              <a:gd name="connsiteX85" fmla="*/ 4065532 w 12192000"/>
              <a:gd name="connsiteY85" fmla="*/ 1855477 h 2240205"/>
              <a:gd name="connsiteX86" fmla="*/ 4028460 w 12192000"/>
              <a:gd name="connsiteY86" fmla="*/ 1855137 h 2240205"/>
              <a:gd name="connsiteX87" fmla="*/ 4002267 w 12192000"/>
              <a:gd name="connsiteY87" fmla="*/ 1852352 h 2240205"/>
              <a:gd name="connsiteX88" fmla="*/ 3931396 w 12192000"/>
              <a:gd name="connsiteY88" fmla="*/ 1858915 h 2240205"/>
              <a:gd name="connsiteX89" fmla="*/ 3812162 w 12192000"/>
              <a:gd name="connsiteY89" fmla="*/ 1875501 h 2240205"/>
              <a:gd name="connsiteX90" fmla="*/ 3758105 w 12192000"/>
              <a:gd name="connsiteY90" fmla="*/ 1871856 h 2240205"/>
              <a:gd name="connsiteX91" fmla="*/ 3567259 w 12192000"/>
              <a:gd name="connsiteY91" fmla="*/ 1893482 h 2240205"/>
              <a:gd name="connsiteX92" fmla="*/ 3405770 w 12192000"/>
              <a:gd name="connsiteY92" fmla="*/ 1904591 h 2240205"/>
              <a:gd name="connsiteX93" fmla="*/ 3280097 w 12192000"/>
              <a:gd name="connsiteY93" fmla="*/ 1919610 h 2240205"/>
              <a:gd name="connsiteX94" fmla="*/ 3009910 w 12192000"/>
              <a:gd name="connsiteY94" fmla="*/ 1957866 h 2240205"/>
              <a:gd name="connsiteX95" fmla="*/ 2995934 w 12192000"/>
              <a:gd name="connsiteY95" fmla="*/ 1967085 h 2240205"/>
              <a:gd name="connsiteX96" fmla="*/ 2942858 w 12192000"/>
              <a:gd name="connsiteY96" fmla="*/ 1981367 h 2240205"/>
              <a:gd name="connsiteX97" fmla="*/ 2875436 w 12192000"/>
              <a:gd name="connsiteY97" fmla="*/ 1996977 h 2240205"/>
              <a:gd name="connsiteX98" fmla="*/ 2874892 w 12192000"/>
              <a:gd name="connsiteY98" fmla="*/ 1996085 h 2240205"/>
              <a:gd name="connsiteX99" fmla="*/ 2843662 w 12192000"/>
              <a:gd name="connsiteY99" fmla="*/ 1992498 h 2240205"/>
              <a:gd name="connsiteX100" fmla="*/ 2718916 w 12192000"/>
              <a:gd name="connsiteY100" fmla="*/ 1990867 h 2240205"/>
              <a:gd name="connsiteX101" fmla="*/ 2713522 w 12192000"/>
              <a:gd name="connsiteY101" fmla="*/ 1990173 h 2240205"/>
              <a:gd name="connsiteX102" fmla="*/ 2476147 w 12192000"/>
              <a:gd name="connsiteY102" fmla="*/ 1998305 h 2240205"/>
              <a:gd name="connsiteX103" fmla="*/ 2373568 w 12192000"/>
              <a:gd name="connsiteY103" fmla="*/ 2003219 h 2240205"/>
              <a:gd name="connsiteX104" fmla="*/ 2287219 w 12192000"/>
              <a:gd name="connsiteY104" fmla="*/ 1998750 h 2240205"/>
              <a:gd name="connsiteX105" fmla="*/ 2243069 w 12192000"/>
              <a:gd name="connsiteY105" fmla="*/ 2005321 h 2240205"/>
              <a:gd name="connsiteX106" fmla="*/ 2164831 w 12192000"/>
              <a:gd name="connsiteY106" fmla="*/ 2010143 h 2240205"/>
              <a:gd name="connsiteX107" fmla="*/ 2085228 w 12192000"/>
              <a:gd name="connsiteY107" fmla="*/ 2046431 h 2240205"/>
              <a:gd name="connsiteX108" fmla="*/ 2058061 w 12192000"/>
              <a:gd name="connsiteY108" fmla="*/ 2047942 h 2240205"/>
              <a:gd name="connsiteX109" fmla="*/ 2042244 w 12192000"/>
              <a:gd name="connsiteY109" fmla="*/ 2055560 h 2240205"/>
              <a:gd name="connsiteX110" fmla="*/ 1877728 w 12192000"/>
              <a:gd name="connsiteY110" fmla="*/ 2101004 h 2240205"/>
              <a:gd name="connsiteX111" fmla="*/ 1759056 w 12192000"/>
              <a:gd name="connsiteY111" fmla="*/ 2125608 h 2240205"/>
              <a:gd name="connsiteX112" fmla="*/ 1637948 w 12192000"/>
              <a:gd name="connsiteY112" fmla="*/ 2172597 h 2240205"/>
              <a:gd name="connsiteX113" fmla="*/ 1434549 w 12192000"/>
              <a:gd name="connsiteY113" fmla="*/ 2234522 h 2240205"/>
              <a:gd name="connsiteX114" fmla="*/ 1370962 w 12192000"/>
              <a:gd name="connsiteY114" fmla="*/ 2237474 h 2240205"/>
              <a:gd name="connsiteX115" fmla="*/ 1356367 w 12192000"/>
              <a:gd name="connsiteY115" fmla="*/ 2235089 h 2240205"/>
              <a:gd name="connsiteX116" fmla="*/ 1279765 w 12192000"/>
              <a:gd name="connsiteY116" fmla="*/ 2229639 h 2240205"/>
              <a:gd name="connsiteX117" fmla="*/ 1195347 w 12192000"/>
              <a:gd name="connsiteY117" fmla="*/ 2212354 h 2240205"/>
              <a:gd name="connsiteX118" fmla="*/ 970251 w 12192000"/>
              <a:gd name="connsiteY118" fmla="*/ 2221029 h 2240205"/>
              <a:gd name="connsiteX119" fmla="*/ 812914 w 12192000"/>
              <a:gd name="connsiteY119" fmla="*/ 2210095 h 2240205"/>
              <a:gd name="connsiteX120" fmla="*/ 776382 w 12192000"/>
              <a:gd name="connsiteY120" fmla="*/ 2204512 h 2240205"/>
              <a:gd name="connsiteX121" fmla="*/ 597225 w 12192000"/>
              <a:gd name="connsiteY121" fmla="*/ 2180999 h 2240205"/>
              <a:gd name="connsiteX122" fmla="*/ 520671 w 12192000"/>
              <a:gd name="connsiteY122" fmla="*/ 2180980 h 2240205"/>
              <a:gd name="connsiteX123" fmla="*/ 515024 w 12192000"/>
              <a:gd name="connsiteY123" fmla="*/ 2179258 h 2240205"/>
              <a:gd name="connsiteX124" fmla="*/ 413835 w 12192000"/>
              <a:gd name="connsiteY124" fmla="*/ 2156783 h 2240205"/>
              <a:gd name="connsiteX125" fmla="*/ 376513 w 12192000"/>
              <a:gd name="connsiteY125" fmla="*/ 2154014 h 2240205"/>
              <a:gd name="connsiteX126" fmla="*/ 273386 w 12192000"/>
              <a:gd name="connsiteY126" fmla="*/ 2142551 h 2240205"/>
              <a:gd name="connsiteX127" fmla="*/ 77641 w 12192000"/>
              <a:gd name="connsiteY127" fmla="*/ 2126835 h 2240205"/>
              <a:gd name="connsiteX128" fmla="*/ 37645 w 12192000"/>
              <a:gd name="connsiteY128" fmla="*/ 2115401 h 2240205"/>
              <a:gd name="connsiteX129" fmla="*/ 4572 w 12192000"/>
              <a:gd name="connsiteY129" fmla="*/ 2111091 h 2240205"/>
              <a:gd name="connsiteX130" fmla="*/ 0 w 12192000"/>
              <a:gd name="connsiteY130" fmla="*/ 2110468 h 2240205"/>
              <a:gd name="connsiteX131" fmla="*/ 0 w 12192000"/>
              <a:gd name="connsiteY131"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46594 w 12192000"/>
              <a:gd name="connsiteY9" fmla="*/ 765069 h 2240205"/>
              <a:gd name="connsiteX10" fmla="*/ 10739478 w 12192000"/>
              <a:gd name="connsiteY10" fmla="*/ 776841 h 2240205"/>
              <a:gd name="connsiteX11" fmla="*/ 10458762 w 12192000"/>
              <a:gd name="connsiteY11" fmla="*/ 755400 h 2240205"/>
              <a:gd name="connsiteX12" fmla="*/ 10211200 w 12192000"/>
              <a:gd name="connsiteY12" fmla="*/ 767513 h 2240205"/>
              <a:gd name="connsiteX13" fmla="*/ 10167995 w 12192000"/>
              <a:gd name="connsiteY13" fmla="*/ 760843 h 2240205"/>
              <a:gd name="connsiteX14" fmla="*/ 9997044 w 12192000"/>
              <a:gd name="connsiteY14" fmla="*/ 780129 h 2240205"/>
              <a:gd name="connsiteX15" fmla="*/ 9943887 w 12192000"/>
              <a:gd name="connsiteY15" fmla="*/ 804141 h 2240205"/>
              <a:gd name="connsiteX16" fmla="*/ 9918248 w 12192000"/>
              <a:gd name="connsiteY16" fmla="*/ 816628 h 2240205"/>
              <a:gd name="connsiteX17" fmla="*/ 9767091 w 12192000"/>
              <a:gd name="connsiteY17" fmla="*/ 870550 h 2240205"/>
              <a:gd name="connsiteX18" fmla="*/ 9683005 w 12192000"/>
              <a:gd name="connsiteY18" fmla="*/ 894128 h 2240205"/>
              <a:gd name="connsiteX19" fmla="*/ 9500499 w 12192000"/>
              <a:gd name="connsiteY19" fmla="*/ 954680 h 2240205"/>
              <a:gd name="connsiteX20" fmla="*/ 9410017 w 12192000"/>
              <a:gd name="connsiteY20" fmla="*/ 993931 h 2240205"/>
              <a:gd name="connsiteX21" fmla="*/ 9392919 w 12192000"/>
              <a:gd name="connsiteY21" fmla="*/ 994656 h 2240205"/>
              <a:gd name="connsiteX22" fmla="*/ 9268019 w 12192000"/>
              <a:gd name="connsiteY22" fmla="*/ 1007442 h 2240205"/>
              <a:gd name="connsiteX23" fmla="*/ 9188177 w 12192000"/>
              <a:gd name="connsiteY23" fmla="*/ 1035474 h 2240205"/>
              <a:gd name="connsiteX24" fmla="*/ 9155969 w 12192000"/>
              <a:gd name="connsiteY24" fmla="*/ 1046804 h 2240205"/>
              <a:gd name="connsiteX25" fmla="*/ 9133985 w 12192000"/>
              <a:gd name="connsiteY25" fmla="*/ 1046450 h 2240205"/>
              <a:gd name="connsiteX26" fmla="*/ 9003462 w 12192000"/>
              <a:gd name="connsiteY26" fmla="*/ 1042406 h 2240205"/>
              <a:gd name="connsiteX27" fmla="*/ 8968445 w 12192000"/>
              <a:gd name="connsiteY27" fmla="*/ 1052169 h 2240205"/>
              <a:gd name="connsiteX28" fmla="*/ 8886001 w 12192000"/>
              <a:gd name="connsiteY28" fmla="*/ 1067468 h 2240205"/>
              <a:gd name="connsiteX29" fmla="*/ 8838610 w 12192000"/>
              <a:gd name="connsiteY29" fmla="*/ 1075091 h 2240205"/>
              <a:gd name="connsiteX30" fmla="*/ 8665605 w 12192000"/>
              <a:gd name="connsiteY30" fmla="*/ 1110791 h 2240205"/>
              <a:gd name="connsiteX31" fmla="*/ 8584946 w 12192000"/>
              <a:gd name="connsiteY31" fmla="*/ 1135226 h 2240205"/>
              <a:gd name="connsiteX32" fmla="*/ 8419755 w 12192000"/>
              <a:gd name="connsiteY32" fmla="*/ 1216260 h 2240205"/>
              <a:gd name="connsiteX33" fmla="*/ 8411626 w 12192000"/>
              <a:gd name="connsiteY33" fmla="*/ 1214397 h 2240205"/>
              <a:gd name="connsiteX34" fmla="*/ 8363469 w 12192000"/>
              <a:gd name="connsiteY34" fmla="*/ 1246658 h 2240205"/>
              <a:gd name="connsiteX35" fmla="*/ 8275497 w 12192000"/>
              <a:gd name="connsiteY35" fmla="*/ 1264396 h 2240205"/>
              <a:gd name="connsiteX36" fmla="*/ 8074238 w 12192000"/>
              <a:gd name="connsiteY36" fmla="*/ 1301895 h 2240205"/>
              <a:gd name="connsiteX37" fmla="*/ 7902328 w 12192000"/>
              <a:gd name="connsiteY37" fmla="*/ 1345865 h 2240205"/>
              <a:gd name="connsiteX38" fmla="*/ 7840612 w 12192000"/>
              <a:gd name="connsiteY38" fmla="*/ 1369373 h 2240205"/>
              <a:gd name="connsiteX39" fmla="*/ 7786819 w 12192000"/>
              <a:gd name="connsiteY39" fmla="*/ 1378970 h 2240205"/>
              <a:gd name="connsiteX40" fmla="*/ 7548172 w 12192000"/>
              <a:gd name="connsiteY40" fmla="*/ 1417460 h 2240205"/>
              <a:gd name="connsiteX41" fmla="*/ 7483437 w 12192000"/>
              <a:gd name="connsiteY41" fmla="*/ 1478152 h 2240205"/>
              <a:gd name="connsiteX42" fmla="*/ 7377870 w 12192000"/>
              <a:gd name="connsiteY42" fmla="*/ 1523319 h 2240205"/>
              <a:gd name="connsiteX43" fmla="*/ 7230737 w 12192000"/>
              <a:gd name="connsiteY43" fmla="*/ 1562633 h 2240205"/>
              <a:gd name="connsiteX44" fmla="*/ 7224458 w 12192000"/>
              <a:gd name="connsiteY44" fmla="*/ 1573008 h 2240205"/>
              <a:gd name="connsiteX45" fmla="*/ 7183121 w 12192000"/>
              <a:gd name="connsiteY45" fmla="*/ 1595162 h 2240205"/>
              <a:gd name="connsiteX46" fmla="*/ 7164601 w 12192000"/>
              <a:gd name="connsiteY46" fmla="*/ 1606490 h 2240205"/>
              <a:gd name="connsiteX47" fmla="*/ 6900177 w 12192000"/>
              <a:gd name="connsiteY47" fmla="*/ 1636016 h 2240205"/>
              <a:gd name="connsiteX48" fmla="*/ 6795372 w 12192000"/>
              <a:gd name="connsiteY48" fmla="*/ 1644845 h 2240205"/>
              <a:gd name="connsiteX49" fmla="*/ 6692251 w 12192000"/>
              <a:gd name="connsiteY49" fmla="*/ 1656357 h 2240205"/>
              <a:gd name="connsiteX50" fmla="*/ 6655235 w 12192000"/>
              <a:gd name="connsiteY50" fmla="*/ 1661869 h 2240205"/>
              <a:gd name="connsiteX51" fmla="*/ 6554894 w 12192000"/>
              <a:gd name="connsiteY51" fmla="*/ 1664428 h 2240205"/>
              <a:gd name="connsiteX52" fmla="*/ 6516595 w 12192000"/>
              <a:gd name="connsiteY52" fmla="*/ 1667475 h 2240205"/>
              <a:gd name="connsiteX53" fmla="*/ 6508541 w 12192000"/>
              <a:gd name="connsiteY53" fmla="*/ 1668757 h 2240205"/>
              <a:gd name="connsiteX54" fmla="*/ 6471012 w 12192000"/>
              <a:gd name="connsiteY54" fmla="*/ 1678604 h 2240205"/>
              <a:gd name="connsiteX55" fmla="*/ 6364035 w 12192000"/>
              <a:gd name="connsiteY55" fmla="*/ 1667683 h 2240205"/>
              <a:gd name="connsiteX56" fmla="*/ 6243319 w 12192000"/>
              <a:gd name="connsiteY56" fmla="*/ 1695560 h 2240205"/>
              <a:gd name="connsiteX57" fmla="*/ 6098321 w 12192000"/>
              <a:gd name="connsiteY57" fmla="*/ 1721646 h 2240205"/>
              <a:gd name="connsiteX58" fmla="*/ 5880652 w 12192000"/>
              <a:gd name="connsiteY58" fmla="*/ 1779643 h 2240205"/>
              <a:gd name="connsiteX59" fmla="*/ 5785959 w 12192000"/>
              <a:gd name="connsiteY59" fmla="*/ 1775307 h 2240205"/>
              <a:gd name="connsiteX60" fmla="*/ 5643534 w 12192000"/>
              <a:gd name="connsiteY60" fmla="*/ 1802919 h 2240205"/>
              <a:gd name="connsiteX61" fmla="*/ 5518799 w 12192000"/>
              <a:gd name="connsiteY61" fmla="*/ 1818312 h 2240205"/>
              <a:gd name="connsiteX62" fmla="*/ 5505014 w 12192000"/>
              <a:gd name="connsiteY62" fmla="*/ 1819259 h 2240205"/>
              <a:gd name="connsiteX63" fmla="*/ 5453307 w 12192000"/>
              <a:gd name="connsiteY63" fmla="*/ 1815450 h 2240205"/>
              <a:gd name="connsiteX64" fmla="*/ 5221533 w 12192000"/>
              <a:gd name="connsiteY64" fmla="*/ 1846950 h 2240205"/>
              <a:gd name="connsiteX65" fmla="*/ 5149802 w 12192000"/>
              <a:gd name="connsiteY65" fmla="*/ 1844846 h 2240205"/>
              <a:gd name="connsiteX66" fmla="*/ 5114927 w 12192000"/>
              <a:gd name="connsiteY66" fmla="*/ 1847827 h 2240205"/>
              <a:gd name="connsiteX67" fmla="*/ 5108970 w 12192000"/>
              <a:gd name="connsiteY67" fmla="*/ 1847935 h 2240205"/>
              <a:gd name="connsiteX68" fmla="*/ 5067961 w 12192000"/>
              <a:gd name="connsiteY68" fmla="*/ 1845917 h 2240205"/>
              <a:gd name="connsiteX69" fmla="*/ 5007075 w 12192000"/>
              <a:gd name="connsiteY69" fmla="*/ 1838626 h 2240205"/>
              <a:gd name="connsiteX70" fmla="*/ 4944087 w 12192000"/>
              <a:gd name="connsiteY70" fmla="*/ 1823332 h 2240205"/>
              <a:gd name="connsiteX71" fmla="*/ 4907662 w 12192000"/>
              <a:gd name="connsiteY71" fmla="*/ 1816900 h 2240205"/>
              <a:gd name="connsiteX72" fmla="*/ 4882386 w 12192000"/>
              <a:gd name="connsiteY72" fmla="*/ 1809844 h 2240205"/>
              <a:gd name="connsiteX73" fmla="*/ 4811440 w 12192000"/>
              <a:gd name="connsiteY73" fmla="*/ 1804655 h 2240205"/>
              <a:gd name="connsiteX74" fmla="*/ 4691075 w 12192000"/>
              <a:gd name="connsiteY74" fmla="*/ 1801389 h 2240205"/>
              <a:gd name="connsiteX75" fmla="*/ 4640313 w 12192000"/>
              <a:gd name="connsiteY75" fmla="*/ 1784307 h 2240205"/>
              <a:gd name="connsiteX76" fmla="*/ 4536503 w 12192000"/>
              <a:gd name="connsiteY76" fmla="*/ 1785334 h 2240205"/>
              <a:gd name="connsiteX77" fmla="*/ 4513724 w 12192000"/>
              <a:gd name="connsiteY77" fmla="*/ 1791996 h 2240205"/>
              <a:gd name="connsiteX78" fmla="*/ 4459810 w 12192000"/>
              <a:gd name="connsiteY78" fmla="*/ 1797886 h 2240205"/>
              <a:gd name="connsiteX79" fmla="*/ 4379064 w 12192000"/>
              <a:gd name="connsiteY79" fmla="*/ 1817177 h 2240205"/>
              <a:gd name="connsiteX80" fmla="*/ 4290981 w 12192000"/>
              <a:gd name="connsiteY80" fmla="*/ 1839677 h 2240205"/>
              <a:gd name="connsiteX81" fmla="*/ 4238372 w 12192000"/>
              <a:gd name="connsiteY81" fmla="*/ 1851480 h 2240205"/>
              <a:gd name="connsiteX82" fmla="*/ 4232517 w 12192000"/>
              <a:gd name="connsiteY82" fmla="*/ 1852567 h 2240205"/>
              <a:gd name="connsiteX83" fmla="*/ 4191732 w 12192000"/>
              <a:gd name="connsiteY83" fmla="*/ 1857328 h 2240205"/>
              <a:gd name="connsiteX84" fmla="*/ 4065532 w 12192000"/>
              <a:gd name="connsiteY84" fmla="*/ 1855477 h 2240205"/>
              <a:gd name="connsiteX85" fmla="*/ 4028460 w 12192000"/>
              <a:gd name="connsiteY85" fmla="*/ 1855137 h 2240205"/>
              <a:gd name="connsiteX86" fmla="*/ 4002267 w 12192000"/>
              <a:gd name="connsiteY86" fmla="*/ 1852352 h 2240205"/>
              <a:gd name="connsiteX87" fmla="*/ 3931396 w 12192000"/>
              <a:gd name="connsiteY87" fmla="*/ 1858915 h 2240205"/>
              <a:gd name="connsiteX88" fmla="*/ 3812162 w 12192000"/>
              <a:gd name="connsiteY88" fmla="*/ 1875501 h 2240205"/>
              <a:gd name="connsiteX89" fmla="*/ 3758105 w 12192000"/>
              <a:gd name="connsiteY89" fmla="*/ 1871856 h 2240205"/>
              <a:gd name="connsiteX90" fmla="*/ 3567259 w 12192000"/>
              <a:gd name="connsiteY90" fmla="*/ 1893482 h 2240205"/>
              <a:gd name="connsiteX91" fmla="*/ 3405770 w 12192000"/>
              <a:gd name="connsiteY91" fmla="*/ 1904591 h 2240205"/>
              <a:gd name="connsiteX92" fmla="*/ 3280097 w 12192000"/>
              <a:gd name="connsiteY92" fmla="*/ 1919610 h 2240205"/>
              <a:gd name="connsiteX93" fmla="*/ 3009910 w 12192000"/>
              <a:gd name="connsiteY93" fmla="*/ 1957866 h 2240205"/>
              <a:gd name="connsiteX94" fmla="*/ 2995934 w 12192000"/>
              <a:gd name="connsiteY94" fmla="*/ 1967085 h 2240205"/>
              <a:gd name="connsiteX95" fmla="*/ 2942858 w 12192000"/>
              <a:gd name="connsiteY95" fmla="*/ 1981367 h 2240205"/>
              <a:gd name="connsiteX96" fmla="*/ 2875436 w 12192000"/>
              <a:gd name="connsiteY96" fmla="*/ 1996977 h 2240205"/>
              <a:gd name="connsiteX97" fmla="*/ 2874892 w 12192000"/>
              <a:gd name="connsiteY97" fmla="*/ 1996085 h 2240205"/>
              <a:gd name="connsiteX98" fmla="*/ 2843662 w 12192000"/>
              <a:gd name="connsiteY98" fmla="*/ 1992498 h 2240205"/>
              <a:gd name="connsiteX99" fmla="*/ 2718916 w 12192000"/>
              <a:gd name="connsiteY99" fmla="*/ 1990867 h 2240205"/>
              <a:gd name="connsiteX100" fmla="*/ 2713522 w 12192000"/>
              <a:gd name="connsiteY100" fmla="*/ 1990173 h 2240205"/>
              <a:gd name="connsiteX101" fmla="*/ 2476147 w 12192000"/>
              <a:gd name="connsiteY101" fmla="*/ 1998305 h 2240205"/>
              <a:gd name="connsiteX102" fmla="*/ 2373568 w 12192000"/>
              <a:gd name="connsiteY102" fmla="*/ 2003219 h 2240205"/>
              <a:gd name="connsiteX103" fmla="*/ 2287219 w 12192000"/>
              <a:gd name="connsiteY103" fmla="*/ 1998750 h 2240205"/>
              <a:gd name="connsiteX104" fmla="*/ 2243069 w 12192000"/>
              <a:gd name="connsiteY104" fmla="*/ 2005321 h 2240205"/>
              <a:gd name="connsiteX105" fmla="*/ 2164831 w 12192000"/>
              <a:gd name="connsiteY105" fmla="*/ 2010143 h 2240205"/>
              <a:gd name="connsiteX106" fmla="*/ 2085228 w 12192000"/>
              <a:gd name="connsiteY106" fmla="*/ 2046431 h 2240205"/>
              <a:gd name="connsiteX107" fmla="*/ 2058061 w 12192000"/>
              <a:gd name="connsiteY107" fmla="*/ 2047942 h 2240205"/>
              <a:gd name="connsiteX108" fmla="*/ 2042244 w 12192000"/>
              <a:gd name="connsiteY108" fmla="*/ 2055560 h 2240205"/>
              <a:gd name="connsiteX109" fmla="*/ 1877728 w 12192000"/>
              <a:gd name="connsiteY109" fmla="*/ 2101004 h 2240205"/>
              <a:gd name="connsiteX110" fmla="*/ 1759056 w 12192000"/>
              <a:gd name="connsiteY110" fmla="*/ 2125608 h 2240205"/>
              <a:gd name="connsiteX111" fmla="*/ 1637948 w 12192000"/>
              <a:gd name="connsiteY111" fmla="*/ 2172597 h 2240205"/>
              <a:gd name="connsiteX112" fmla="*/ 1434549 w 12192000"/>
              <a:gd name="connsiteY112" fmla="*/ 2234522 h 2240205"/>
              <a:gd name="connsiteX113" fmla="*/ 1370962 w 12192000"/>
              <a:gd name="connsiteY113" fmla="*/ 2237474 h 2240205"/>
              <a:gd name="connsiteX114" fmla="*/ 1356367 w 12192000"/>
              <a:gd name="connsiteY114" fmla="*/ 2235089 h 2240205"/>
              <a:gd name="connsiteX115" fmla="*/ 1279765 w 12192000"/>
              <a:gd name="connsiteY115" fmla="*/ 2229639 h 2240205"/>
              <a:gd name="connsiteX116" fmla="*/ 1195347 w 12192000"/>
              <a:gd name="connsiteY116" fmla="*/ 2212354 h 2240205"/>
              <a:gd name="connsiteX117" fmla="*/ 970251 w 12192000"/>
              <a:gd name="connsiteY117" fmla="*/ 2221029 h 2240205"/>
              <a:gd name="connsiteX118" fmla="*/ 812914 w 12192000"/>
              <a:gd name="connsiteY118" fmla="*/ 2210095 h 2240205"/>
              <a:gd name="connsiteX119" fmla="*/ 776382 w 12192000"/>
              <a:gd name="connsiteY119" fmla="*/ 2204512 h 2240205"/>
              <a:gd name="connsiteX120" fmla="*/ 597225 w 12192000"/>
              <a:gd name="connsiteY120" fmla="*/ 2180999 h 2240205"/>
              <a:gd name="connsiteX121" fmla="*/ 520671 w 12192000"/>
              <a:gd name="connsiteY121" fmla="*/ 2180980 h 2240205"/>
              <a:gd name="connsiteX122" fmla="*/ 515024 w 12192000"/>
              <a:gd name="connsiteY122" fmla="*/ 2179258 h 2240205"/>
              <a:gd name="connsiteX123" fmla="*/ 413835 w 12192000"/>
              <a:gd name="connsiteY123" fmla="*/ 2156783 h 2240205"/>
              <a:gd name="connsiteX124" fmla="*/ 376513 w 12192000"/>
              <a:gd name="connsiteY124" fmla="*/ 2154014 h 2240205"/>
              <a:gd name="connsiteX125" fmla="*/ 273386 w 12192000"/>
              <a:gd name="connsiteY125" fmla="*/ 2142551 h 2240205"/>
              <a:gd name="connsiteX126" fmla="*/ 77641 w 12192000"/>
              <a:gd name="connsiteY126" fmla="*/ 2126835 h 2240205"/>
              <a:gd name="connsiteX127" fmla="*/ 37645 w 12192000"/>
              <a:gd name="connsiteY127" fmla="*/ 2115401 h 2240205"/>
              <a:gd name="connsiteX128" fmla="*/ 4572 w 12192000"/>
              <a:gd name="connsiteY128" fmla="*/ 2111091 h 2240205"/>
              <a:gd name="connsiteX129" fmla="*/ 0 w 12192000"/>
              <a:gd name="connsiteY129" fmla="*/ 2110468 h 2240205"/>
              <a:gd name="connsiteX130" fmla="*/ 0 w 12192000"/>
              <a:gd name="connsiteY130"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739478 w 12192000"/>
              <a:gd name="connsiteY9" fmla="*/ 776841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584946 w 12192000"/>
              <a:gd name="connsiteY30" fmla="*/ 1135226 h 2240205"/>
              <a:gd name="connsiteX31" fmla="*/ 8419755 w 12192000"/>
              <a:gd name="connsiteY31" fmla="*/ 1216260 h 2240205"/>
              <a:gd name="connsiteX32" fmla="*/ 8411626 w 12192000"/>
              <a:gd name="connsiteY32" fmla="*/ 1214397 h 2240205"/>
              <a:gd name="connsiteX33" fmla="*/ 8363469 w 12192000"/>
              <a:gd name="connsiteY33" fmla="*/ 1246658 h 2240205"/>
              <a:gd name="connsiteX34" fmla="*/ 8275497 w 12192000"/>
              <a:gd name="connsiteY34" fmla="*/ 1264396 h 2240205"/>
              <a:gd name="connsiteX35" fmla="*/ 8074238 w 12192000"/>
              <a:gd name="connsiteY35" fmla="*/ 1301895 h 2240205"/>
              <a:gd name="connsiteX36" fmla="*/ 7902328 w 12192000"/>
              <a:gd name="connsiteY36" fmla="*/ 1345865 h 2240205"/>
              <a:gd name="connsiteX37" fmla="*/ 7840612 w 12192000"/>
              <a:gd name="connsiteY37" fmla="*/ 1369373 h 2240205"/>
              <a:gd name="connsiteX38" fmla="*/ 7786819 w 12192000"/>
              <a:gd name="connsiteY38" fmla="*/ 1378970 h 2240205"/>
              <a:gd name="connsiteX39" fmla="*/ 7548172 w 12192000"/>
              <a:gd name="connsiteY39" fmla="*/ 1417460 h 2240205"/>
              <a:gd name="connsiteX40" fmla="*/ 7483437 w 12192000"/>
              <a:gd name="connsiteY40" fmla="*/ 1478152 h 2240205"/>
              <a:gd name="connsiteX41" fmla="*/ 7377870 w 12192000"/>
              <a:gd name="connsiteY41" fmla="*/ 1523319 h 2240205"/>
              <a:gd name="connsiteX42" fmla="*/ 7230737 w 12192000"/>
              <a:gd name="connsiteY42" fmla="*/ 1562633 h 2240205"/>
              <a:gd name="connsiteX43" fmla="*/ 7224458 w 12192000"/>
              <a:gd name="connsiteY43" fmla="*/ 1573008 h 2240205"/>
              <a:gd name="connsiteX44" fmla="*/ 7183121 w 12192000"/>
              <a:gd name="connsiteY44" fmla="*/ 1595162 h 2240205"/>
              <a:gd name="connsiteX45" fmla="*/ 7164601 w 12192000"/>
              <a:gd name="connsiteY45" fmla="*/ 1606490 h 2240205"/>
              <a:gd name="connsiteX46" fmla="*/ 6900177 w 12192000"/>
              <a:gd name="connsiteY46" fmla="*/ 1636016 h 2240205"/>
              <a:gd name="connsiteX47" fmla="*/ 6795372 w 12192000"/>
              <a:gd name="connsiteY47" fmla="*/ 1644845 h 2240205"/>
              <a:gd name="connsiteX48" fmla="*/ 6692251 w 12192000"/>
              <a:gd name="connsiteY48" fmla="*/ 1656357 h 2240205"/>
              <a:gd name="connsiteX49" fmla="*/ 6655235 w 12192000"/>
              <a:gd name="connsiteY49" fmla="*/ 1661869 h 2240205"/>
              <a:gd name="connsiteX50" fmla="*/ 6554894 w 12192000"/>
              <a:gd name="connsiteY50" fmla="*/ 1664428 h 2240205"/>
              <a:gd name="connsiteX51" fmla="*/ 6516595 w 12192000"/>
              <a:gd name="connsiteY51" fmla="*/ 1667475 h 2240205"/>
              <a:gd name="connsiteX52" fmla="*/ 6508541 w 12192000"/>
              <a:gd name="connsiteY52" fmla="*/ 1668757 h 2240205"/>
              <a:gd name="connsiteX53" fmla="*/ 6471012 w 12192000"/>
              <a:gd name="connsiteY53" fmla="*/ 1678604 h 2240205"/>
              <a:gd name="connsiteX54" fmla="*/ 6364035 w 12192000"/>
              <a:gd name="connsiteY54" fmla="*/ 1667683 h 2240205"/>
              <a:gd name="connsiteX55" fmla="*/ 6243319 w 12192000"/>
              <a:gd name="connsiteY55" fmla="*/ 1695560 h 2240205"/>
              <a:gd name="connsiteX56" fmla="*/ 6098321 w 12192000"/>
              <a:gd name="connsiteY56" fmla="*/ 1721646 h 2240205"/>
              <a:gd name="connsiteX57" fmla="*/ 5880652 w 12192000"/>
              <a:gd name="connsiteY57" fmla="*/ 1779643 h 2240205"/>
              <a:gd name="connsiteX58" fmla="*/ 5785959 w 12192000"/>
              <a:gd name="connsiteY58" fmla="*/ 1775307 h 2240205"/>
              <a:gd name="connsiteX59" fmla="*/ 5643534 w 12192000"/>
              <a:gd name="connsiteY59" fmla="*/ 1802919 h 2240205"/>
              <a:gd name="connsiteX60" fmla="*/ 5518799 w 12192000"/>
              <a:gd name="connsiteY60" fmla="*/ 1818312 h 2240205"/>
              <a:gd name="connsiteX61" fmla="*/ 5505014 w 12192000"/>
              <a:gd name="connsiteY61" fmla="*/ 1819259 h 2240205"/>
              <a:gd name="connsiteX62" fmla="*/ 5453307 w 12192000"/>
              <a:gd name="connsiteY62" fmla="*/ 1815450 h 2240205"/>
              <a:gd name="connsiteX63" fmla="*/ 5221533 w 12192000"/>
              <a:gd name="connsiteY63" fmla="*/ 1846950 h 2240205"/>
              <a:gd name="connsiteX64" fmla="*/ 5149802 w 12192000"/>
              <a:gd name="connsiteY64" fmla="*/ 1844846 h 2240205"/>
              <a:gd name="connsiteX65" fmla="*/ 5114927 w 12192000"/>
              <a:gd name="connsiteY65" fmla="*/ 1847827 h 2240205"/>
              <a:gd name="connsiteX66" fmla="*/ 5108970 w 12192000"/>
              <a:gd name="connsiteY66" fmla="*/ 1847935 h 2240205"/>
              <a:gd name="connsiteX67" fmla="*/ 5067961 w 12192000"/>
              <a:gd name="connsiteY67" fmla="*/ 1845917 h 2240205"/>
              <a:gd name="connsiteX68" fmla="*/ 5007075 w 12192000"/>
              <a:gd name="connsiteY68" fmla="*/ 1838626 h 2240205"/>
              <a:gd name="connsiteX69" fmla="*/ 4944087 w 12192000"/>
              <a:gd name="connsiteY69" fmla="*/ 1823332 h 2240205"/>
              <a:gd name="connsiteX70" fmla="*/ 4907662 w 12192000"/>
              <a:gd name="connsiteY70" fmla="*/ 1816900 h 2240205"/>
              <a:gd name="connsiteX71" fmla="*/ 4882386 w 12192000"/>
              <a:gd name="connsiteY71" fmla="*/ 1809844 h 2240205"/>
              <a:gd name="connsiteX72" fmla="*/ 4811440 w 12192000"/>
              <a:gd name="connsiteY72" fmla="*/ 1804655 h 2240205"/>
              <a:gd name="connsiteX73" fmla="*/ 4691075 w 12192000"/>
              <a:gd name="connsiteY73" fmla="*/ 1801389 h 2240205"/>
              <a:gd name="connsiteX74" fmla="*/ 4640313 w 12192000"/>
              <a:gd name="connsiteY74" fmla="*/ 1784307 h 2240205"/>
              <a:gd name="connsiteX75" fmla="*/ 4536503 w 12192000"/>
              <a:gd name="connsiteY75" fmla="*/ 1785334 h 2240205"/>
              <a:gd name="connsiteX76" fmla="*/ 4513724 w 12192000"/>
              <a:gd name="connsiteY76" fmla="*/ 1791996 h 2240205"/>
              <a:gd name="connsiteX77" fmla="*/ 4459810 w 12192000"/>
              <a:gd name="connsiteY77" fmla="*/ 1797886 h 2240205"/>
              <a:gd name="connsiteX78" fmla="*/ 4379064 w 12192000"/>
              <a:gd name="connsiteY78" fmla="*/ 1817177 h 2240205"/>
              <a:gd name="connsiteX79" fmla="*/ 4290981 w 12192000"/>
              <a:gd name="connsiteY79" fmla="*/ 1839677 h 2240205"/>
              <a:gd name="connsiteX80" fmla="*/ 4238372 w 12192000"/>
              <a:gd name="connsiteY80" fmla="*/ 1851480 h 2240205"/>
              <a:gd name="connsiteX81" fmla="*/ 4232517 w 12192000"/>
              <a:gd name="connsiteY81" fmla="*/ 1852567 h 2240205"/>
              <a:gd name="connsiteX82" fmla="*/ 4191732 w 12192000"/>
              <a:gd name="connsiteY82" fmla="*/ 1857328 h 2240205"/>
              <a:gd name="connsiteX83" fmla="*/ 4065532 w 12192000"/>
              <a:gd name="connsiteY83" fmla="*/ 1855477 h 2240205"/>
              <a:gd name="connsiteX84" fmla="*/ 4028460 w 12192000"/>
              <a:gd name="connsiteY84" fmla="*/ 1855137 h 2240205"/>
              <a:gd name="connsiteX85" fmla="*/ 4002267 w 12192000"/>
              <a:gd name="connsiteY85" fmla="*/ 1852352 h 2240205"/>
              <a:gd name="connsiteX86" fmla="*/ 3931396 w 12192000"/>
              <a:gd name="connsiteY86" fmla="*/ 1858915 h 2240205"/>
              <a:gd name="connsiteX87" fmla="*/ 3812162 w 12192000"/>
              <a:gd name="connsiteY87" fmla="*/ 1875501 h 2240205"/>
              <a:gd name="connsiteX88" fmla="*/ 3758105 w 12192000"/>
              <a:gd name="connsiteY88" fmla="*/ 1871856 h 2240205"/>
              <a:gd name="connsiteX89" fmla="*/ 3567259 w 12192000"/>
              <a:gd name="connsiteY89" fmla="*/ 1893482 h 2240205"/>
              <a:gd name="connsiteX90" fmla="*/ 3405770 w 12192000"/>
              <a:gd name="connsiteY90" fmla="*/ 1904591 h 2240205"/>
              <a:gd name="connsiteX91" fmla="*/ 3280097 w 12192000"/>
              <a:gd name="connsiteY91" fmla="*/ 1919610 h 2240205"/>
              <a:gd name="connsiteX92" fmla="*/ 3009910 w 12192000"/>
              <a:gd name="connsiteY92" fmla="*/ 1957866 h 2240205"/>
              <a:gd name="connsiteX93" fmla="*/ 2995934 w 12192000"/>
              <a:gd name="connsiteY93" fmla="*/ 1967085 h 2240205"/>
              <a:gd name="connsiteX94" fmla="*/ 2942858 w 12192000"/>
              <a:gd name="connsiteY94" fmla="*/ 1981367 h 2240205"/>
              <a:gd name="connsiteX95" fmla="*/ 2875436 w 12192000"/>
              <a:gd name="connsiteY95" fmla="*/ 1996977 h 2240205"/>
              <a:gd name="connsiteX96" fmla="*/ 2874892 w 12192000"/>
              <a:gd name="connsiteY96" fmla="*/ 1996085 h 2240205"/>
              <a:gd name="connsiteX97" fmla="*/ 2843662 w 12192000"/>
              <a:gd name="connsiteY97" fmla="*/ 1992498 h 2240205"/>
              <a:gd name="connsiteX98" fmla="*/ 2718916 w 12192000"/>
              <a:gd name="connsiteY98" fmla="*/ 1990867 h 2240205"/>
              <a:gd name="connsiteX99" fmla="*/ 2713522 w 12192000"/>
              <a:gd name="connsiteY99" fmla="*/ 1990173 h 2240205"/>
              <a:gd name="connsiteX100" fmla="*/ 2476147 w 12192000"/>
              <a:gd name="connsiteY100" fmla="*/ 1998305 h 2240205"/>
              <a:gd name="connsiteX101" fmla="*/ 2373568 w 12192000"/>
              <a:gd name="connsiteY101" fmla="*/ 2003219 h 2240205"/>
              <a:gd name="connsiteX102" fmla="*/ 2287219 w 12192000"/>
              <a:gd name="connsiteY102" fmla="*/ 1998750 h 2240205"/>
              <a:gd name="connsiteX103" fmla="*/ 2243069 w 12192000"/>
              <a:gd name="connsiteY103" fmla="*/ 2005321 h 2240205"/>
              <a:gd name="connsiteX104" fmla="*/ 2164831 w 12192000"/>
              <a:gd name="connsiteY104" fmla="*/ 2010143 h 2240205"/>
              <a:gd name="connsiteX105" fmla="*/ 2085228 w 12192000"/>
              <a:gd name="connsiteY105" fmla="*/ 2046431 h 2240205"/>
              <a:gd name="connsiteX106" fmla="*/ 2058061 w 12192000"/>
              <a:gd name="connsiteY106" fmla="*/ 2047942 h 2240205"/>
              <a:gd name="connsiteX107" fmla="*/ 2042244 w 12192000"/>
              <a:gd name="connsiteY107" fmla="*/ 2055560 h 2240205"/>
              <a:gd name="connsiteX108" fmla="*/ 1877728 w 12192000"/>
              <a:gd name="connsiteY108" fmla="*/ 2101004 h 2240205"/>
              <a:gd name="connsiteX109" fmla="*/ 1759056 w 12192000"/>
              <a:gd name="connsiteY109" fmla="*/ 2125608 h 2240205"/>
              <a:gd name="connsiteX110" fmla="*/ 1637948 w 12192000"/>
              <a:gd name="connsiteY110" fmla="*/ 2172597 h 2240205"/>
              <a:gd name="connsiteX111" fmla="*/ 1434549 w 12192000"/>
              <a:gd name="connsiteY111" fmla="*/ 2234522 h 2240205"/>
              <a:gd name="connsiteX112" fmla="*/ 1370962 w 12192000"/>
              <a:gd name="connsiteY112" fmla="*/ 2237474 h 2240205"/>
              <a:gd name="connsiteX113" fmla="*/ 1356367 w 12192000"/>
              <a:gd name="connsiteY113" fmla="*/ 2235089 h 2240205"/>
              <a:gd name="connsiteX114" fmla="*/ 1279765 w 12192000"/>
              <a:gd name="connsiteY114" fmla="*/ 2229639 h 2240205"/>
              <a:gd name="connsiteX115" fmla="*/ 1195347 w 12192000"/>
              <a:gd name="connsiteY115" fmla="*/ 2212354 h 2240205"/>
              <a:gd name="connsiteX116" fmla="*/ 970251 w 12192000"/>
              <a:gd name="connsiteY116" fmla="*/ 2221029 h 2240205"/>
              <a:gd name="connsiteX117" fmla="*/ 812914 w 12192000"/>
              <a:gd name="connsiteY117" fmla="*/ 2210095 h 2240205"/>
              <a:gd name="connsiteX118" fmla="*/ 776382 w 12192000"/>
              <a:gd name="connsiteY118" fmla="*/ 2204512 h 2240205"/>
              <a:gd name="connsiteX119" fmla="*/ 597225 w 12192000"/>
              <a:gd name="connsiteY119" fmla="*/ 2180999 h 2240205"/>
              <a:gd name="connsiteX120" fmla="*/ 520671 w 12192000"/>
              <a:gd name="connsiteY120" fmla="*/ 2180980 h 2240205"/>
              <a:gd name="connsiteX121" fmla="*/ 515024 w 12192000"/>
              <a:gd name="connsiteY121" fmla="*/ 2179258 h 2240205"/>
              <a:gd name="connsiteX122" fmla="*/ 413835 w 12192000"/>
              <a:gd name="connsiteY122" fmla="*/ 2156783 h 2240205"/>
              <a:gd name="connsiteX123" fmla="*/ 376513 w 12192000"/>
              <a:gd name="connsiteY123" fmla="*/ 2154014 h 2240205"/>
              <a:gd name="connsiteX124" fmla="*/ 273386 w 12192000"/>
              <a:gd name="connsiteY124" fmla="*/ 2142551 h 2240205"/>
              <a:gd name="connsiteX125" fmla="*/ 77641 w 12192000"/>
              <a:gd name="connsiteY125" fmla="*/ 2126835 h 2240205"/>
              <a:gd name="connsiteX126" fmla="*/ 37645 w 12192000"/>
              <a:gd name="connsiteY126" fmla="*/ 2115401 h 2240205"/>
              <a:gd name="connsiteX127" fmla="*/ 4572 w 12192000"/>
              <a:gd name="connsiteY127" fmla="*/ 2111091 h 2240205"/>
              <a:gd name="connsiteX128" fmla="*/ 0 w 12192000"/>
              <a:gd name="connsiteY128" fmla="*/ 2110468 h 2240205"/>
              <a:gd name="connsiteX129" fmla="*/ 0 w 12192000"/>
              <a:gd name="connsiteY129"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584946 w 12192000"/>
              <a:gd name="connsiteY30" fmla="*/ 1135226 h 2240205"/>
              <a:gd name="connsiteX31" fmla="*/ 8419755 w 12192000"/>
              <a:gd name="connsiteY31" fmla="*/ 1216260 h 2240205"/>
              <a:gd name="connsiteX32" fmla="*/ 8411626 w 12192000"/>
              <a:gd name="connsiteY32" fmla="*/ 1214397 h 2240205"/>
              <a:gd name="connsiteX33" fmla="*/ 8363469 w 12192000"/>
              <a:gd name="connsiteY33" fmla="*/ 1246658 h 2240205"/>
              <a:gd name="connsiteX34" fmla="*/ 8275497 w 12192000"/>
              <a:gd name="connsiteY34" fmla="*/ 1264396 h 2240205"/>
              <a:gd name="connsiteX35" fmla="*/ 8074238 w 12192000"/>
              <a:gd name="connsiteY35" fmla="*/ 1301895 h 2240205"/>
              <a:gd name="connsiteX36" fmla="*/ 7902328 w 12192000"/>
              <a:gd name="connsiteY36" fmla="*/ 1345865 h 2240205"/>
              <a:gd name="connsiteX37" fmla="*/ 7840612 w 12192000"/>
              <a:gd name="connsiteY37" fmla="*/ 1369373 h 2240205"/>
              <a:gd name="connsiteX38" fmla="*/ 7786819 w 12192000"/>
              <a:gd name="connsiteY38" fmla="*/ 1378970 h 2240205"/>
              <a:gd name="connsiteX39" fmla="*/ 7548172 w 12192000"/>
              <a:gd name="connsiteY39" fmla="*/ 1417460 h 2240205"/>
              <a:gd name="connsiteX40" fmla="*/ 7483437 w 12192000"/>
              <a:gd name="connsiteY40" fmla="*/ 1478152 h 2240205"/>
              <a:gd name="connsiteX41" fmla="*/ 7377870 w 12192000"/>
              <a:gd name="connsiteY41" fmla="*/ 1523319 h 2240205"/>
              <a:gd name="connsiteX42" fmla="*/ 7230737 w 12192000"/>
              <a:gd name="connsiteY42" fmla="*/ 1562633 h 2240205"/>
              <a:gd name="connsiteX43" fmla="*/ 7224458 w 12192000"/>
              <a:gd name="connsiteY43" fmla="*/ 1573008 h 2240205"/>
              <a:gd name="connsiteX44" fmla="*/ 7183121 w 12192000"/>
              <a:gd name="connsiteY44" fmla="*/ 1595162 h 2240205"/>
              <a:gd name="connsiteX45" fmla="*/ 7164601 w 12192000"/>
              <a:gd name="connsiteY45" fmla="*/ 1606490 h 2240205"/>
              <a:gd name="connsiteX46" fmla="*/ 6900177 w 12192000"/>
              <a:gd name="connsiteY46" fmla="*/ 1636016 h 2240205"/>
              <a:gd name="connsiteX47" fmla="*/ 6795372 w 12192000"/>
              <a:gd name="connsiteY47" fmla="*/ 1644845 h 2240205"/>
              <a:gd name="connsiteX48" fmla="*/ 6692251 w 12192000"/>
              <a:gd name="connsiteY48" fmla="*/ 1656357 h 2240205"/>
              <a:gd name="connsiteX49" fmla="*/ 6655235 w 12192000"/>
              <a:gd name="connsiteY49" fmla="*/ 1661869 h 2240205"/>
              <a:gd name="connsiteX50" fmla="*/ 6554894 w 12192000"/>
              <a:gd name="connsiteY50" fmla="*/ 1664428 h 2240205"/>
              <a:gd name="connsiteX51" fmla="*/ 6516595 w 12192000"/>
              <a:gd name="connsiteY51" fmla="*/ 1667475 h 2240205"/>
              <a:gd name="connsiteX52" fmla="*/ 6508541 w 12192000"/>
              <a:gd name="connsiteY52" fmla="*/ 1668757 h 2240205"/>
              <a:gd name="connsiteX53" fmla="*/ 6471012 w 12192000"/>
              <a:gd name="connsiteY53" fmla="*/ 1678604 h 2240205"/>
              <a:gd name="connsiteX54" fmla="*/ 6364035 w 12192000"/>
              <a:gd name="connsiteY54" fmla="*/ 1667683 h 2240205"/>
              <a:gd name="connsiteX55" fmla="*/ 6243319 w 12192000"/>
              <a:gd name="connsiteY55" fmla="*/ 1695560 h 2240205"/>
              <a:gd name="connsiteX56" fmla="*/ 6098321 w 12192000"/>
              <a:gd name="connsiteY56" fmla="*/ 1721646 h 2240205"/>
              <a:gd name="connsiteX57" fmla="*/ 5880652 w 12192000"/>
              <a:gd name="connsiteY57" fmla="*/ 1779643 h 2240205"/>
              <a:gd name="connsiteX58" fmla="*/ 5785959 w 12192000"/>
              <a:gd name="connsiteY58" fmla="*/ 1775307 h 2240205"/>
              <a:gd name="connsiteX59" fmla="*/ 5643534 w 12192000"/>
              <a:gd name="connsiteY59" fmla="*/ 1802919 h 2240205"/>
              <a:gd name="connsiteX60" fmla="*/ 5518799 w 12192000"/>
              <a:gd name="connsiteY60" fmla="*/ 1818312 h 2240205"/>
              <a:gd name="connsiteX61" fmla="*/ 5505014 w 12192000"/>
              <a:gd name="connsiteY61" fmla="*/ 1819259 h 2240205"/>
              <a:gd name="connsiteX62" fmla="*/ 5453307 w 12192000"/>
              <a:gd name="connsiteY62" fmla="*/ 1815450 h 2240205"/>
              <a:gd name="connsiteX63" fmla="*/ 5221533 w 12192000"/>
              <a:gd name="connsiteY63" fmla="*/ 1846950 h 2240205"/>
              <a:gd name="connsiteX64" fmla="*/ 5149802 w 12192000"/>
              <a:gd name="connsiteY64" fmla="*/ 1844846 h 2240205"/>
              <a:gd name="connsiteX65" fmla="*/ 5114927 w 12192000"/>
              <a:gd name="connsiteY65" fmla="*/ 1847827 h 2240205"/>
              <a:gd name="connsiteX66" fmla="*/ 5108970 w 12192000"/>
              <a:gd name="connsiteY66" fmla="*/ 1847935 h 2240205"/>
              <a:gd name="connsiteX67" fmla="*/ 5067961 w 12192000"/>
              <a:gd name="connsiteY67" fmla="*/ 1845917 h 2240205"/>
              <a:gd name="connsiteX68" fmla="*/ 5007075 w 12192000"/>
              <a:gd name="connsiteY68" fmla="*/ 1838626 h 2240205"/>
              <a:gd name="connsiteX69" fmla="*/ 4944087 w 12192000"/>
              <a:gd name="connsiteY69" fmla="*/ 1823332 h 2240205"/>
              <a:gd name="connsiteX70" fmla="*/ 4907662 w 12192000"/>
              <a:gd name="connsiteY70" fmla="*/ 1816900 h 2240205"/>
              <a:gd name="connsiteX71" fmla="*/ 4882386 w 12192000"/>
              <a:gd name="connsiteY71" fmla="*/ 1809844 h 2240205"/>
              <a:gd name="connsiteX72" fmla="*/ 4811440 w 12192000"/>
              <a:gd name="connsiteY72" fmla="*/ 1804655 h 2240205"/>
              <a:gd name="connsiteX73" fmla="*/ 4691075 w 12192000"/>
              <a:gd name="connsiteY73" fmla="*/ 1801389 h 2240205"/>
              <a:gd name="connsiteX74" fmla="*/ 4640313 w 12192000"/>
              <a:gd name="connsiteY74" fmla="*/ 1784307 h 2240205"/>
              <a:gd name="connsiteX75" fmla="*/ 4536503 w 12192000"/>
              <a:gd name="connsiteY75" fmla="*/ 1785334 h 2240205"/>
              <a:gd name="connsiteX76" fmla="*/ 4513724 w 12192000"/>
              <a:gd name="connsiteY76" fmla="*/ 1791996 h 2240205"/>
              <a:gd name="connsiteX77" fmla="*/ 4459810 w 12192000"/>
              <a:gd name="connsiteY77" fmla="*/ 1797886 h 2240205"/>
              <a:gd name="connsiteX78" fmla="*/ 4379064 w 12192000"/>
              <a:gd name="connsiteY78" fmla="*/ 1817177 h 2240205"/>
              <a:gd name="connsiteX79" fmla="*/ 4290981 w 12192000"/>
              <a:gd name="connsiteY79" fmla="*/ 1839677 h 2240205"/>
              <a:gd name="connsiteX80" fmla="*/ 4238372 w 12192000"/>
              <a:gd name="connsiteY80" fmla="*/ 1851480 h 2240205"/>
              <a:gd name="connsiteX81" fmla="*/ 4232517 w 12192000"/>
              <a:gd name="connsiteY81" fmla="*/ 1852567 h 2240205"/>
              <a:gd name="connsiteX82" fmla="*/ 4191732 w 12192000"/>
              <a:gd name="connsiteY82" fmla="*/ 1857328 h 2240205"/>
              <a:gd name="connsiteX83" fmla="*/ 4065532 w 12192000"/>
              <a:gd name="connsiteY83" fmla="*/ 1855477 h 2240205"/>
              <a:gd name="connsiteX84" fmla="*/ 4028460 w 12192000"/>
              <a:gd name="connsiteY84" fmla="*/ 1855137 h 2240205"/>
              <a:gd name="connsiteX85" fmla="*/ 4002267 w 12192000"/>
              <a:gd name="connsiteY85" fmla="*/ 1852352 h 2240205"/>
              <a:gd name="connsiteX86" fmla="*/ 3931396 w 12192000"/>
              <a:gd name="connsiteY86" fmla="*/ 1858915 h 2240205"/>
              <a:gd name="connsiteX87" fmla="*/ 3812162 w 12192000"/>
              <a:gd name="connsiteY87" fmla="*/ 1875501 h 2240205"/>
              <a:gd name="connsiteX88" fmla="*/ 3758105 w 12192000"/>
              <a:gd name="connsiteY88" fmla="*/ 1871856 h 2240205"/>
              <a:gd name="connsiteX89" fmla="*/ 3567259 w 12192000"/>
              <a:gd name="connsiteY89" fmla="*/ 1893482 h 2240205"/>
              <a:gd name="connsiteX90" fmla="*/ 3405770 w 12192000"/>
              <a:gd name="connsiteY90" fmla="*/ 1904591 h 2240205"/>
              <a:gd name="connsiteX91" fmla="*/ 3280097 w 12192000"/>
              <a:gd name="connsiteY91" fmla="*/ 1919610 h 2240205"/>
              <a:gd name="connsiteX92" fmla="*/ 3009910 w 12192000"/>
              <a:gd name="connsiteY92" fmla="*/ 1957866 h 2240205"/>
              <a:gd name="connsiteX93" fmla="*/ 2995934 w 12192000"/>
              <a:gd name="connsiteY93" fmla="*/ 1967085 h 2240205"/>
              <a:gd name="connsiteX94" fmla="*/ 2942858 w 12192000"/>
              <a:gd name="connsiteY94" fmla="*/ 1981367 h 2240205"/>
              <a:gd name="connsiteX95" fmla="*/ 2875436 w 12192000"/>
              <a:gd name="connsiteY95" fmla="*/ 1996977 h 2240205"/>
              <a:gd name="connsiteX96" fmla="*/ 2874892 w 12192000"/>
              <a:gd name="connsiteY96" fmla="*/ 1996085 h 2240205"/>
              <a:gd name="connsiteX97" fmla="*/ 2843662 w 12192000"/>
              <a:gd name="connsiteY97" fmla="*/ 1992498 h 2240205"/>
              <a:gd name="connsiteX98" fmla="*/ 2718916 w 12192000"/>
              <a:gd name="connsiteY98" fmla="*/ 1990867 h 2240205"/>
              <a:gd name="connsiteX99" fmla="*/ 2713522 w 12192000"/>
              <a:gd name="connsiteY99" fmla="*/ 1990173 h 2240205"/>
              <a:gd name="connsiteX100" fmla="*/ 2476147 w 12192000"/>
              <a:gd name="connsiteY100" fmla="*/ 1998305 h 2240205"/>
              <a:gd name="connsiteX101" fmla="*/ 2373568 w 12192000"/>
              <a:gd name="connsiteY101" fmla="*/ 2003219 h 2240205"/>
              <a:gd name="connsiteX102" fmla="*/ 2287219 w 12192000"/>
              <a:gd name="connsiteY102" fmla="*/ 1998750 h 2240205"/>
              <a:gd name="connsiteX103" fmla="*/ 2243069 w 12192000"/>
              <a:gd name="connsiteY103" fmla="*/ 2005321 h 2240205"/>
              <a:gd name="connsiteX104" fmla="*/ 2164831 w 12192000"/>
              <a:gd name="connsiteY104" fmla="*/ 2010143 h 2240205"/>
              <a:gd name="connsiteX105" fmla="*/ 2085228 w 12192000"/>
              <a:gd name="connsiteY105" fmla="*/ 2046431 h 2240205"/>
              <a:gd name="connsiteX106" fmla="*/ 2058061 w 12192000"/>
              <a:gd name="connsiteY106" fmla="*/ 2047942 h 2240205"/>
              <a:gd name="connsiteX107" fmla="*/ 2042244 w 12192000"/>
              <a:gd name="connsiteY107" fmla="*/ 2055560 h 2240205"/>
              <a:gd name="connsiteX108" fmla="*/ 1877728 w 12192000"/>
              <a:gd name="connsiteY108" fmla="*/ 2101004 h 2240205"/>
              <a:gd name="connsiteX109" fmla="*/ 1759056 w 12192000"/>
              <a:gd name="connsiteY109" fmla="*/ 2125608 h 2240205"/>
              <a:gd name="connsiteX110" fmla="*/ 1637948 w 12192000"/>
              <a:gd name="connsiteY110" fmla="*/ 2172597 h 2240205"/>
              <a:gd name="connsiteX111" fmla="*/ 1434549 w 12192000"/>
              <a:gd name="connsiteY111" fmla="*/ 2234522 h 2240205"/>
              <a:gd name="connsiteX112" fmla="*/ 1370962 w 12192000"/>
              <a:gd name="connsiteY112" fmla="*/ 2237474 h 2240205"/>
              <a:gd name="connsiteX113" fmla="*/ 1356367 w 12192000"/>
              <a:gd name="connsiteY113" fmla="*/ 2235089 h 2240205"/>
              <a:gd name="connsiteX114" fmla="*/ 1279765 w 12192000"/>
              <a:gd name="connsiteY114" fmla="*/ 2229639 h 2240205"/>
              <a:gd name="connsiteX115" fmla="*/ 1195347 w 12192000"/>
              <a:gd name="connsiteY115" fmla="*/ 2212354 h 2240205"/>
              <a:gd name="connsiteX116" fmla="*/ 970251 w 12192000"/>
              <a:gd name="connsiteY116" fmla="*/ 2221029 h 2240205"/>
              <a:gd name="connsiteX117" fmla="*/ 812914 w 12192000"/>
              <a:gd name="connsiteY117" fmla="*/ 2210095 h 2240205"/>
              <a:gd name="connsiteX118" fmla="*/ 776382 w 12192000"/>
              <a:gd name="connsiteY118" fmla="*/ 2204512 h 2240205"/>
              <a:gd name="connsiteX119" fmla="*/ 597225 w 12192000"/>
              <a:gd name="connsiteY119" fmla="*/ 2180999 h 2240205"/>
              <a:gd name="connsiteX120" fmla="*/ 520671 w 12192000"/>
              <a:gd name="connsiteY120" fmla="*/ 2180980 h 2240205"/>
              <a:gd name="connsiteX121" fmla="*/ 515024 w 12192000"/>
              <a:gd name="connsiteY121" fmla="*/ 2179258 h 2240205"/>
              <a:gd name="connsiteX122" fmla="*/ 413835 w 12192000"/>
              <a:gd name="connsiteY122" fmla="*/ 2156783 h 2240205"/>
              <a:gd name="connsiteX123" fmla="*/ 376513 w 12192000"/>
              <a:gd name="connsiteY123" fmla="*/ 2154014 h 2240205"/>
              <a:gd name="connsiteX124" fmla="*/ 273386 w 12192000"/>
              <a:gd name="connsiteY124" fmla="*/ 2142551 h 2240205"/>
              <a:gd name="connsiteX125" fmla="*/ 77641 w 12192000"/>
              <a:gd name="connsiteY125" fmla="*/ 2126835 h 2240205"/>
              <a:gd name="connsiteX126" fmla="*/ 37645 w 12192000"/>
              <a:gd name="connsiteY126" fmla="*/ 2115401 h 2240205"/>
              <a:gd name="connsiteX127" fmla="*/ 4572 w 12192000"/>
              <a:gd name="connsiteY127" fmla="*/ 2111091 h 2240205"/>
              <a:gd name="connsiteX128" fmla="*/ 0 w 12192000"/>
              <a:gd name="connsiteY128" fmla="*/ 2110468 h 2240205"/>
              <a:gd name="connsiteX129" fmla="*/ 0 w 12192000"/>
              <a:gd name="connsiteY129"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584946 w 12192000"/>
              <a:gd name="connsiteY30" fmla="*/ 1135226 h 2240205"/>
              <a:gd name="connsiteX31" fmla="*/ 8419755 w 12192000"/>
              <a:gd name="connsiteY31" fmla="*/ 1216260 h 2240205"/>
              <a:gd name="connsiteX32" fmla="*/ 8411626 w 12192000"/>
              <a:gd name="connsiteY32" fmla="*/ 1214397 h 2240205"/>
              <a:gd name="connsiteX33" fmla="*/ 8363469 w 12192000"/>
              <a:gd name="connsiteY33" fmla="*/ 1246658 h 2240205"/>
              <a:gd name="connsiteX34" fmla="*/ 8275497 w 12192000"/>
              <a:gd name="connsiteY34" fmla="*/ 1264396 h 2240205"/>
              <a:gd name="connsiteX35" fmla="*/ 8074238 w 12192000"/>
              <a:gd name="connsiteY35" fmla="*/ 1301895 h 2240205"/>
              <a:gd name="connsiteX36" fmla="*/ 7902328 w 12192000"/>
              <a:gd name="connsiteY36" fmla="*/ 1345865 h 2240205"/>
              <a:gd name="connsiteX37" fmla="*/ 7840612 w 12192000"/>
              <a:gd name="connsiteY37" fmla="*/ 1369373 h 2240205"/>
              <a:gd name="connsiteX38" fmla="*/ 7786819 w 12192000"/>
              <a:gd name="connsiteY38" fmla="*/ 1378970 h 2240205"/>
              <a:gd name="connsiteX39" fmla="*/ 7548172 w 12192000"/>
              <a:gd name="connsiteY39" fmla="*/ 1417460 h 2240205"/>
              <a:gd name="connsiteX40" fmla="*/ 7483437 w 12192000"/>
              <a:gd name="connsiteY40" fmla="*/ 1478152 h 2240205"/>
              <a:gd name="connsiteX41" fmla="*/ 7377870 w 12192000"/>
              <a:gd name="connsiteY41" fmla="*/ 1523319 h 2240205"/>
              <a:gd name="connsiteX42" fmla="*/ 7230737 w 12192000"/>
              <a:gd name="connsiteY42" fmla="*/ 1562633 h 2240205"/>
              <a:gd name="connsiteX43" fmla="*/ 7224458 w 12192000"/>
              <a:gd name="connsiteY43" fmla="*/ 1573008 h 2240205"/>
              <a:gd name="connsiteX44" fmla="*/ 7183121 w 12192000"/>
              <a:gd name="connsiteY44" fmla="*/ 1595162 h 2240205"/>
              <a:gd name="connsiteX45" fmla="*/ 7164601 w 12192000"/>
              <a:gd name="connsiteY45" fmla="*/ 1606490 h 2240205"/>
              <a:gd name="connsiteX46" fmla="*/ 6900177 w 12192000"/>
              <a:gd name="connsiteY46" fmla="*/ 1636016 h 2240205"/>
              <a:gd name="connsiteX47" fmla="*/ 6795372 w 12192000"/>
              <a:gd name="connsiteY47" fmla="*/ 1644845 h 2240205"/>
              <a:gd name="connsiteX48" fmla="*/ 6692251 w 12192000"/>
              <a:gd name="connsiteY48" fmla="*/ 1656357 h 2240205"/>
              <a:gd name="connsiteX49" fmla="*/ 6655235 w 12192000"/>
              <a:gd name="connsiteY49" fmla="*/ 1661869 h 2240205"/>
              <a:gd name="connsiteX50" fmla="*/ 6554894 w 12192000"/>
              <a:gd name="connsiteY50" fmla="*/ 1664428 h 2240205"/>
              <a:gd name="connsiteX51" fmla="*/ 6516595 w 12192000"/>
              <a:gd name="connsiteY51" fmla="*/ 1667475 h 2240205"/>
              <a:gd name="connsiteX52" fmla="*/ 6508541 w 12192000"/>
              <a:gd name="connsiteY52" fmla="*/ 1668757 h 2240205"/>
              <a:gd name="connsiteX53" fmla="*/ 6471012 w 12192000"/>
              <a:gd name="connsiteY53" fmla="*/ 1678604 h 2240205"/>
              <a:gd name="connsiteX54" fmla="*/ 6364035 w 12192000"/>
              <a:gd name="connsiteY54" fmla="*/ 1667683 h 2240205"/>
              <a:gd name="connsiteX55" fmla="*/ 6243319 w 12192000"/>
              <a:gd name="connsiteY55" fmla="*/ 1695560 h 2240205"/>
              <a:gd name="connsiteX56" fmla="*/ 6098321 w 12192000"/>
              <a:gd name="connsiteY56" fmla="*/ 1721646 h 2240205"/>
              <a:gd name="connsiteX57" fmla="*/ 5880652 w 12192000"/>
              <a:gd name="connsiteY57" fmla="*/ 1779643 h 2240205"/>
              <a:gd name="connsiteX58" fmla="*/ 5785959 w 12192000"/>
              <a:gd name="connsiteY58" fmla="*/ 1775307 h 2240205"/>
              <a:gd name="connsiteX59" fmla="*/ 5643534 w 12192000"/>
              <a:gd name="connsiteY59" fmla="*/ 1802919 h 2240205"/>
              <a:gd name="connsiteX60" fmla="*/ 5518799 w 12192000"/>
              <a:gd name="connsiteY60" fmla="*/ 1818312 h 2240205"/>
              <a:gd name="connsiteX61" fmla="*/ 5505014 w 12192000"/>
              <a:gd name="connsiteY61" fmla="*/ 1819259 h 2240205"/>
              <a:gd name="connsiteX62" fmla="*/ 5453307 w 12192000"/>
              <a:gd name="connsiteY62" fmla="*/ 1815450 h 2240205"/>
              <a:gd name="connsiteX63" fmla="*/ 5221533 w 12192000"/>
              <a:gd name="connsiteY63" fmla="*/ 1846950 h 2240205"/>
              <a:gd name="connsiteX64" fmla="*/ 5149802 w 12192000"/>
              <a:gd name="connsiteY64" fmla="*/ 1844846 h 2240205"/>
              <a:gd name="connsiteX65" fmla="*/ 5114927 w 12192000"/>
              <a:gd name="connsiteY65" fmla="*/ 1847827 h 2240205"/>
              <a:gd name="connsiteX66" fmla="*/ 5108970 w 12192000"/>
              <a:gd name="connsiteY66" fmla="*/ 1847935 h 2240205"/>
              <a:gd name="connsiteX67" fmla="*/ 5067961 w 12192000"/>
              <a:gd name="connsiteY67" fmla="*/ 1845917 h 2240205"/>
              <a:gd name="connsiteX68" fmla="*/ 5007075 w 12192000"/>
              <a:gd name="connsiteY68" fmla="*/ 1838626 h 2240205"/>
              <a:gd name="connsiteX69" fmla="*/ 4944087 w 12192000"/>
              <a:gd name="connsiteY69" fmla="*/ 1823332 h 2240205"/>
              <a:gd name="connsiteX70" fmla="*/ 4907662 w 12192000"/>
              <a:gd name="connsiteY70" fmla="*/ 1816900 h 2240205"/>
              <a:gd name="connsiteX71" fmla="*/ 4882386 w 12192000"/>
              <a:gd name="connsiteY71" fmla="*/ 1809844 h 2240205"/>
              <a:gd name="connsiteX72" fmla="*/ 4811440 w 12192000"/>
              <a:gd name="connsiteY72" fmla="*/ 1804655 h 2240205"/>
              <a:gd name="connsiteX73" fmla="*/ 4691075 w 12192000"/>
              <a:gd name="connsiteY73" fmla="*/ 1801389 h 2240205"/>
              <a:gd name="connsiteX74" fmla="*/ 4640313 w 12192000"/>
              <a:gd name="connsiteY74" fmla="*/ 1784307 h 2240205"/>
              <a:gd name="connsiteX75" fmla="*/ 4536503 w 12192000"/>
              <a:gd name="connsiteY75" fmla="*/ 1785334 h 2240205"/>
              <a:gd name="connsiteX76" fmla="*/ 4513724 w 12192000"/>
              <a:gd name="connsiteY76" fmla="*/ 1791996 h 2240205"/>
              <a:gd name="connsiteX77" fmla="*/ 4459810 w 12192000"/>
              <a:gd name="connsiteY77" fmla="*/ 1797886 h 2240205"/>
              <a:gd name="connsiteX78" fmla="*/ 4379064 w 12192000"/>
              <a:gd name="connsiteY78" fmla="*/ 1817177 h 2240205"/>
              <a:gd name="connsiteX79" fmla="*/ 4290981 w 12192000"/>
              <a:gd name="connsiteY79" fmla="*/ 1839677 h 2240205"/>
              <a:gd name="connsiteX80" fmla="*/ 4238372 w 12192000"/>
              <a:gd name="connsiteY80" fmla="*/ 1851480 h 2240205"/>
              <a:gd name="connsiteX81" fmla="*/ 4232517 w 12192000"/>
              <a:gd name="connsiteY81" fmla="*/ 1852567 h 2240205"/>
              <a:gd name="connsiteX82" fmla="*/ 4191732 w 12192000"/>
              <a:gd name="connsiteY82" fmla="*/ 1857328 h 2240205"/>
              <a:gd name="connsiteX83" fmla="*/ 4065532 w 12192000"/>
              <a:gd name="connsiteY83" fmla="*/ 1855477 h 2240205"/>
              <a:gd name="connsiteX84" fmla="*/ 4028460 w 12192000"/>
              <a:gd name="connsiteY84" fmla="*/ 1855137 h 2240205"/>
              <a:gd name="connsiteX85" fmla="*/ 4002267 w 12192000"/>
              <a:gd name="connsiteY85" fmla="*/ 1852352 h 2240205"/>
              <a:gd name="connsiteX86" fmla="*/ 3931396 w 12192000"/>
              <a:gd name="connsiteY86" fmla="*/ 1858915 h 2240205"/>
              <a:gd name="connsiteX87" fmla="*/ 3812162 w 12192000"/>
              <a:gd name="connsiteY87" fmla="*/ 1875501 h 2240205"/>
              <a:gd name="connsiteX88" fmla="*/ 3758105 w 12192000"/>
              <a:gd name="connsiteY88" fmla="*/ 1871856 h 2240205"/>
              <a:gd name="connsiteX89" fmla="*/ 3567259 w 12192000"/>
              <a:gd name="connsiteY89" fmla="*/ 1893482 h 2240205"/>
              <a:gd name="connsiteX90" fmla="*/ 3405770 w 12192000"/>
              <a:gd name="connsiteY90" fmla="*/ 1904591 h 2240205"/>
              <a:gd name="connsiteX91" fmla="*/ 3280097 w 12192000"/>
              <a:gd name="connsiteY91" fmla="*/ 1919610 h 2240205"/>
              <a:gd name="connsiteX92" fmla="*/ 3009910 w 12192000"/>
              <a:gd name="connsiteY92" fmla="*/ 1957866 h 2240205"/>
              <a:gd name="connsiteX93" fmla="*/ 2995934 w 12192000"/>
              <a:gd name="connsiteY93" fmla="*/ 1967085 h 2240205"/>
              <a:gd name="connsiteX94" fmla="*/ 2942858 w 12192000"/>
              <a:gd name="connsiteY94" fmla="*/ 1981367 h 2240205"/>
              <a:gd name="connsiteX95" fmla="*/ 2875436 w 12192000"/>
              <a:gd name="connsiteY95" fmla="*/ 1996977 h 2240205"/>
              <a:gd name="connsiteX96" fmla="*/ 2874892 w 12192000"/>
              <a:gd name="connsiteY96" fmla="*/ 1996085 h 2240205"/>
              <a:gd name="connsiteX97" fmla="*/ 2843662 w 12192000"/>
              <a:gd name="connsiteY97" fmla="*/ 1992498 h 2240205"/>
              <a:gd name="connsiteX98" fmla="*/ 2718916 w 12192000"/>
              <a:gd name="connsiteY98" fmla="*/ 1990867 h 2240205"/>
              <a:gd name="connsiteX99" fmla="*/ 2713522 w 12192000"/>
              <a:gd name="connsiteY99" fmla="*/ 1990173 h 2240205"/>
              <a:gd name="connsiteX100" fmla="*/ 2476147 w 12192000"/>
              <a:gd name="connsiteY100" fmla="*/ 1998305 h 2240205"/>
              <a:gd name="connsiteX101" fmla="*/ 2373568 w 12192000"/>
              <a:gd name="connsiteY101" fmla="*/ 2003219 h 2240205"/>
              <a:gd name="connsiteX102" fmla="*/ 2287219 w 12192000"/>
              <a:gd name="connsiteY102" fmla="*/ 1998750 h 2240205"/>
              <a:gd name="connsiteX103" fmla="*/ 2243069 w 12192000"/>
              <a:gd name="connsiteY103" fmla="*/ 2005321 h 2240205"/>
              <a:gd name="connsiteX104" fmla="*/ 2164831 w 12192000"/>
              <a:gd name="connsiteY104" fmla="*/ 2010143 h 2240205"/>
              <a:gd name="connsiteX105" fmla="*/ 2085228 w 12192000"/>
              <a:gd name="connsiteY105" fmla="*/ 2046431 h 2240205"/>
              <a:gd name="connsiteX106" fmla="*/ 2058061 w 12192000"/>
              <a:gd name="connsiteY106" fmla="*/ 2047942 h 2240205"/>
              <a:gd name="connsiteX107" fmla="*/ 2042244 w 12192000"/>
              <a:gd name="connsiteY107" fmla="*/ 2055560 h 2240205"/>
              <a:gd name="connsiteX108" fmla="*/ 1877728 w 12192000"/>
              <a:gd name="connsiteY108" fmla="*/ 2101004 h 2240205"/>
              <a:gd name="connsiteX109" fmla="*/ 1759056 w 12192000"/>
              <a:gd name="connsiteY109" fmla="*/ 2125608 h 2240205"/>
              <a:gd name="connsiteX110" fmla="*/ 1637948 w 12192000"/>
              <a:gd name="connsiteY110" fmla="*/ 2172597 h 2240205"/>
              <a:gd name="connsiteX111" fmla="*/ 1434549 w 12192000"/>
              <a:gd name="connsiteY111" fmla="*/ 2234522 h 2240205"/>
              <a:gd name="connsiteX112" fmla="*/ 1370962 w 12192000"/>
              <a:gd name="connsiteY112" fmla="*/ 2237474 h 2240205"/>
              <a:gd name="connsiteX113" fmla="*/ 1356367 w 12192000"/>
              <a:gd name="connsiteY113" fmla="*/ 2235089 h 2240205"/>
              <a:gd name="connsiteX114" fmla="*/ 1279765 w 12192000"/>
              <a:gd name="connsiteY114" fmla="*/ 2229639 h 2240205"/>
              <a:gd name="connsiteX115" fmla="*/ 1195347 w 12192000"/>
              <a:gd name="connsiteY115" fmla="*/ 2212354 h 2240205"/>
              <a:gd name="connsiteX116" fmla="*/ 970251 w 12192000"/>
              <a:gd name="connsiteY116" fmla="*/ 2221029 h 2240205"/>
              <a:gd name="connsiteX117" fmla="*/ 812914 w 12192000"/>
              <a:gd name="connsiteY117" fmla="*/ 2210095 h 2240205"/>
              <a:gd name="connsiteX118" fmla="*/ 776382 w 12192000"/>
              <a:gd name="connsiteY118" fmla="*/ 2204512 h 2240205"/>
              <a:gd name="connsiteX119" fmla="*/ 597225 w 12192000"/>
              <a:gd name="connsiteY119" fmla="*/ 2180999 h 2240205"/>
              <a:gd name="connsiteX120" fmla="*/ 520671 w 12192000"/>
              <a:gd name="connsiteY120" fmla="*/ 2180980 h 2240205"/>
              <a:gd name="connsiteX121" fmla="*/ 515024 w 12192000"/>
              <a:gd name="connsiteY121" fmla="*/ 2179258 h 2240205"/>
              <a:gd name="connsiteX122" fmla="*/ 413835 w 12192000"/>
              <a:gd name="connsiteY122" fmla="*/ 2156783 h 2240205"/>
              <a:gd name="connsiteX123" fmla="*/ 376513 w 12192000"/>
              <a:gd name="connsiteY123" fmla="*/ 2154014 h 2240205"/>
              <a:gd name="connsiteX124" fmla="*/ 273386 w 12192000"/>
              <a:gd name="connsiteY124" fmla="*/ 2142551 h 2240205"/>
              <a:gd name="connsiteX125" fmla="*/ 77641 w 12192000"/>
              <a:gd name="connsiteY125" fmla="*/ 2126835 h 2240205"/>
              <a:gd name="connsiteX126" fmla="*/ 37645 w 12192000"/>
              <a:gd name="connsiteY126" fmla="*/ 2115401 h 2240205"/>
              <a:gd name="connsiteX127" fmla="*/ 4572 w 12192000"/>
              <a:gd name="connsiteY127" fmla="*/ 2111091 h 2240205"/>
              <a:gd name="connsiteX128" fmla="*/ 0 w 12192000"/>
              <a:gd name="connsiteY128" fmla="*/ 2110468 h 2240205"/>
              <a:gd name="connsiteX129" fmla="*/ 0 w 12192000"/>
              <a:gd name="connsiteY129"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243069 w 12192000"/>
              <a:gd name="connsiteY102" fmla="*/ 2005321 h 2240205"/>
              <a:gd name="connsiteX103" fmla="*/ 2164831 w 12192000"/>
              <a:gd name="connsiteY103" fmla="*/ 2010143 h 2240205"/>
              <a:gd name="connsiteX104" fmla="*/ 2085228 w 12192000"/>
              <a:gd name="connsiteY104" fmla="*/ 2046431 h 2240205"/>
              <a:gd name="connsiteX105" fmla="*/ 2058061 w 12192000"/>
              <a:gd name="connsiteY105" fmla="*/ 2047942 h 2240205"/>
              <a:gd name="connsiteX106" fmla="*/ 2042244 w 12192000"/>
              <a:gd name="connsiteY106" fmla="*/ 2055560 h 2240205"/>
              <a:gd name="connsiteX107" fmla="*/ 1877728 w 12192000"/>
              <a:gd name="connsiteY107" fmla="*/ 2101004 h 2240205"/>
              <a:gd name="connsiteX108" fmla="*/ 1759056 w 12192000"/>
              <a:gd name="connsiteY108" fmla="*/ 2125608 h 2240205"/>
              <a:gd name="connsiteX109" fmla="*/ 1637948 w 12192000"/>
              <a:gd name="connsiteY109" fmla="*/ 2172597 h 2240205"/>
              <a:gd name="connsiteX110" fmla="*/ 1434549 w 12192000"/>
              <a:gd name="connsiteY110" fmla="*/ 2234522 h 2240205"/>
              <a:gd name="connsiteX111" fmla="*/ 1370962 w 12192000"/>
              <a:gd name="connsiteY111" fmla="*/ 2237474 h 2240205"/>
              <a:gd name="connsiteX112" fmla="*/ 1356367 w 12192000"/>
              <a:gd name="connsiteY112" fmla="*/ 2235089 h 2240205"/>
              <a:gd name="connsiteX113" fmla="*/ 1279765 w 12192000"/>
              <a:gd name="connsiteY113" fmla="*/ 2229639 h 2240205"/>
              <a:gd name="connsiteX114" fmla="*/ 1195347 w 12192000"/>
              <a:gd name="connsiteY114" fmla="*/ 2212354 h 2240205"/>
              <a:gd name="connsiteX115" fmla="*/ 970251 w 12192000"/>
              <a:gd name="connsiteY115" fmla="*/ 2221029 h 2240205"/>
              <a:gd name="connsiteX116" fmla="*/ 812914 w 12192000"/>
              <a:gd name="connsiteY116" fmla="*/ 2210095 h 2240205"/>
              <a:gd name="connsiteX117" fmla="*/ 776382 w 12192000"/>
              <a:gd name="connsiteY117" fmla="*/ 2204512 h 2240205"/>
              <a:gd name="connsiteX118" fmla="*/ 597225 w 12192000"/>
              <a:gd name="connsiteY118" fmla="*/ 2180999 h 2240205"/>
              <a:gd name="connsiteX119" fmla="*/ 520671 w 12192000"/>
              <a:gd name="connsiteY119" fmla="*/ 2180980 h 2240205"/>
              <a:gd name="connsiteX120" fmla="*/ 515024 w 12192000"/>
              <a:gd name="connsiteY120" fmla="*/ 2179258 h 2240205"/>
              <a:gd name="connsiteX121" fmla="*/ 413835 w 12192000"/>
              <a:gd name="connsiteY121" fmla="*/ 2156783 h 2240205"/>
              <a:gd name="connsiteX122" fmla="*/ 376513 w 12192000"/>
              <a:gd name="connsiteY122" fmla="*/ 2154014 h 2240205"/>
              <a:gd name="connsiteX123" fmla="*/ 273386 w 12192000"/>
              <a:gd name="connsiteY123" fmla="*/ 2142551 h 2240205"/>
              <a:gd name="connsiteX124" fmla="*/ 77641 w 12192000"/>
              <a:gd name="connsiteY124" fmla="*/ 2126835 h 2240205"/>
              <a:gd name="connsiteX125" fmla="*/ 37645 w 12192000"/>
              <a:gd name="connsiteY125" fmla="*/ 2115401 h 2240205"/>
              <a:gd name="connsiteX126" fmla="*/ 4572 w 12192000"/>
              <a:gd name="connsiteY126" fmla="*/ 2111091 h 2240205"/>
              <a:gd name="connsiteX127" fmla="*/ 0 w 12192000"/>
              <a:gd name="connsiteY127" fmla="*/ 2110468 h 2240205"/>
              <a:gd name="connsiteX128" fmla="*/ 0 w 12192000"/>
              <a:gd name="connsiteY128"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243069 w 12192000"/>
              <a:gd name="connsiteY102" fmla="*/ 2005321 h 2240205"/>
              <a:gd name="connsiteX103" fmla="*/ 2164831 w 12192000"/>
              <a:gd name="connsiteY103" fmla="*/ 2010143 h 2240205"/>
              <a:gd name="connsiteX104" fmla="*/ 2085228 w 12192000"/>
              <a:gd name="connsiteY104" fmla="*/ 2046431 h 2240205"/>
              <a:gd name="connsiteX105" fmla="*/ 2058061 w 12192000"/>
              <a:gd name="connsiteY105" fmla="*/ 2047942 h 2240205"/>
              <a:gd name="connsiteX106" fmla="*/ 2042244 w 12192000"/>
              <a:gd name="connsiteY106" fmla="*/ 2055560 h 2240205"/>
              <a:gd name="connsiteX107" fmla="*/ 1877728 w 12192000"/>
              <a:gd name="connsiteY107" fmla="*/ 2101004 h 2240205"/>
              <a:gd name="connsiteX108" fmla="*/ 1759056 w 12192000"/>
              <a:gd name="connsiteY108" fmla="*/ 2125608 h 2240205"/>
              <a:gd name="connsiteX109" fmla="*/ 1637948 w 12192000"/>
              <a:gd name="connsiteY109" fmla="*/ 2172597 h 2240205"/>
              <a:gd name="connsiteX110" fmla="*/ 1434549 w 12192000"/>
              <a:gd name="connsiteY110" fmla="*/ 2234522 h 2240205"/>
              <a:gd name="connsiteX111" fmla="*/ 1370962 w 12192000"/>
              <a:gd name="connsiteY111" fmla="*/ 2237474 h 2240205"/>
              <a:gd name="connsiteX112" fmla="*/ 1356367 w 12192000"/>
              <a:gd name="connsiteY112" fmla="*/ 2235089 h 2240205"/>
              <a:gd name="connsiteX113" fmla="*/ 1279765 w 12192000"/>
              <a:gd name="connsiteY113" fmla="*/ 2229639 h 2240205"/>
              <a:gd name="connsiteX114" fmla="*/ 1195347 w 12192000"/>
              <a:gd name="connsiteY114" fmla="*/ 2212354 h 2240205"/>
              <a:gd name="connsiteX115" fmla="*/ 970251 w 12192000"/>
              <a:gd name="connsiteY115" fmla="*/ 2221029 h 2240205"/>
              <a:gd name="connsiteX116" fmla="*/ 812914 w 12192000"/>
              <a:gd name="connsiteY116" fmla="*/ 2210095 h 2240205"/>
              <a:gd name="connsiteX117" fmla="*/ 776382 w 12192000"/>
              <a:gd name="connsiteY117" fmla="*/ 2204512 h 2240205"/>
              <a:gd name="connsiteX118" fmla="*/ 597225 w 12192000"/>
              <a:gd name="connsiteY118" fmla="*/ 2180999 h 2240205"/>
              <a:gd name="connsiteX119" fmla="*/ 520671 w 12192000"/>
              <a:gd name="connsiteY119" fmla="*/ 2180980 h 2240205"/>
              <a:gd name="connsiteX120" fmla="*/ 515024 w 12192000"/>
              <a:gd name="connsiteY120" fmla="*/ 2179258 h 2240205"/>
              <a:gd name="connsiteX121" fmla="*/ 413835 w 12192000"/>
              <a:gd name="connsiteY121" fmla="*/ 2156783 h 2240205"/>
              <a:gd name="connsiteX122" fmla="*/ 376513 w 12192000"/>
              <a:gd name="connsiteY122" fmla="*/ 2154014 h 2240205"/>
              <a:gd name="connsiteX123" fmla="*/ 273386 w 12192000"/>
              <a:gd name="connsiteY123" fmla="*/ 2142551 h 2240205"/>
              <a:gd name="connsiteX124" fmla="*/ 77641 w 12192000"/>
              <a:gd name="connsiteY124" fmla="*/ 2126835 h 2240205"/>
              <a:gd name="connsiteX125" fmla="*/ 37645 w 12192000"/>
              <a:gd name="connsiteY125" fmla="*/ 2115401 h 2240205"/>
              <a:gd name="connsiteX126" fmla="*/ 4572 w 12192000"/>
              <a:gd name="connsiteY126" fmla="*/ 2111091 h 2240205"/>
              <a:gd name="connsiteX127" fmla="*/ 0 w 12192000"/>
              <a:gd name="connsiteY127" fmla="*/ 2110468 h 2240205"/>
              <a:gd name="connsiteX128" fmla="*/ 0 w 12192000"/>
              <a:gd name="connsiteY128"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243069 w 12192000"/>
              <a:gd name="connsiteY102" fmla="*/ 2005321 h 2240205"/>
              <a:gd name="connsiteX103" fmla="*/ 2164831 w 12192000"/>
              <a:gd name="connsiteY103" fmla="*/ 2010143 h 2240205"/>
              <a:gd name="connsiteX104" fmla="*/ 2085228 w 12192000"/>
              <a:gd name="connsiteY104" fmla="*/ 2046431 h 2240205"/>
              <a:gd name="connsiteX105" fmla="*/ 2058061 w 12192000"/>
              <a:gd name="connsiteY105" fmla="*/ 2047942 h 2240205"/>
              <a:gd name="connsiteX106" fmla="*/ 2042244 w 12192000"/>
              <a:gd name="connsiteY106" fmla="*/ 2055560 h 2240205"/>
              <a:gd name="connsiteX107" fmla="*/ 1877728 w 12192000"/>
              <a:gd name="connsiteY107" fmla="*/ 2101004 h 2240205"/>
              <a:gd name="connsiteX108" fmla="*/ 1759056 w 12192000"/>
              <a:gd name="connsiteY108" fmla="*/ 2125608 h 2240205"/>
              <a:gd name="connsiteX109" fmla="*/ 1637948 w 12192000"/>
              <a:gd name="connsiteY109" fmla="*/ 2172597 h 2240205"/>
              <a:gd name="connsiteX110" fmla="*/ 1434549 w 12192000"/>
              <a:gd name="connsiteY110" fmla="*/ 2234522 h 2240205"/>
              <a:gd name="connsiteX111" fmla="*/ 1370962 w 12192000"/>
              <a:gd name="connsiteY111" fmla="*/ 2237474 h 2240205"/>
              <a:gd name="connsiteX112" fmla="*/ 1356367 w 12192000"/>
              <a:gd name="connsiteY112" fmla="*/ 2235089 h 2240205"/>
              <a:gd name="connsiteX113" fmla="*/ 1279765 w 12192000"/>
              <a:gd name="connsiteY113" fmla="*/ 2229639 h 2240205"/>
              <a:gd name="connsiteX114" fmla="*/ 1195347 w 12192000"/>
              <a:gd name="connsiteY114" fmla="*/ 2212354 h 2240205"/>
              <a:gd name="connsiteX115" fmla="*/ 970251 w 12192000"/>
              <a:gd name="connsiteY115" fmla="*/ 2221029 h 2240205"/>
              <a:gd name="connsiteX116" fmla="*/ 812914 w 12192000"/>
              <a:gd name="connsiteY116" fmla="*/ 2210095 h 2240205"/>
              <a:gd name="connsiteX117" fmla="*/ 776382 w 12192000"/>
              <a:gd name="connsiteY117" fmla="*/ 2204512 h 2240205"/>
              <a:gd name="connsiteX118" fmla="*/ 597225 w 12192000"/>
              <a:gd name="connsiteY118" fmla="*/ 2180999 h 2240205"/>
              <a:gd name="connsiteX119" fmla="*/ 520671 w 12192000"/>
              <a:gd name="connsiteY119" fmla="*/ 2180980 h 2240205"/>
              <a:gd name="connsiteX120" fmla="*/ 515024 w 12192000"/>
              <a:gd name="connsiteY120" fmla="*/ 2179258 h 2240205"/>
              <a:gd name="connsiteX121" fmla="*/ 413835 w 12192000"/>
              <a:gd name="connsiteY121" fmla="*/ 2156783 h 2240205"/>
              <a:gd name="connsiteX122" fmla="*/ 376513 w 12192000"/>
              <a:gd name="connsiteY122" fmla="*/ 2154014 h 2240205"/>
              <a:gd name="connsiteX123" fmla="*/ 273386 w 12192000"/>
              <a:gd name="connsiteY123" fmla="*/ 2142551 h 2240205"/>
              <a:gd name="connsiteX124" fmla="*/ 77641 w 12192000"/>
              <a:gd name="connsiteY124" fmla="*/ 2126835 h 2240205"/>
              <a:gd name="connsiteX125" fmla="*/ 37645 w 12192000"/>
              <a:gd name="connsiteY125" fmla="*/ 2115401 h 2240205"/>
              <a:gd name="connsiteX126" fmla="*/ 4572 w 12192000"/>
              <a:gd name="connsiteY126" fmla="*/ 2111091 h 2240205"/>
              <a:gd name="connsiteX127" fmla="*/ 0 w 12192000"/>
              <a:gd name="connsiteY127" fmla="*/ 2110468 h 2240205"/>
              <a:gd name="connsiteX128" fmla="*/ 0 w 12192000"/>
              <a:gd name="connsiteY128"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243069 w 12192000"/>
              <a:gd name="connsiteY102" fmla="*/ 2005321 h 2240205"/>
              <a:gd name="connsiteX103" fmla="*/ 2164831 w 12192000"/>
              <a:gd name="connsiteY103" fmla="*/ 2010143 h 2240205"/>
              <a:gd name="connsiteX104" fmla="*/ 2058061 w 12192000"/>
              <a:gd name="connsiteY104" fmla="*/ 2047942 h 2240205"/>
              <a:gd name="connsiteX105" fmla="*/ 2042244 w 12192000"/>
              <a:gd name="connsiteY105" fmla="*/ 2055560 h 2240205"/>
              <a:gd name="connsiteX106" fmla="*/ 1877728 w 12192000"/>
              <a:gd name="connsiteY106" fmla="*/ 2101004 h 2240205"/>
              <a:gd name="connsiteX107" fmla="*/ 1759056 w 12192000"/>
              <a:gd name="connsiteY107" fmla="*/ 2125608 h 2240205"/>
              <a:gd name="connsiteX108" fmla="*/ 1637948 w 12192000"/>
              <a:gd name="connsiteY108" fmla="*/ 2172597 h 2240205"/>
              <a:gd name="connsiteX109" fmla="*/ 1434549 w 12192000"/>
              <a:gd name="connsiteY109" fmla="*/ 2234522 h 2240205"/>
              <a:gd name="connsiteX110" fmla="*/ 1370962 w 12192000"/>
              <a:gd name="connsiteY110" fmla="*/ 2237474 h 2240205"/>
              <a:gd name="connsiteX111" fmla="*/ 1356367 w 12192000"/>
              <a:gd name="connsiteY111" fmla="*/ 2235089 h 2240205"/>
              <a:gd name="connsiteX112" fmla="*/ 1279765 w 12192000"/>
              <a:gd name="connsiteY112" fmla="*/ 2229639 h 2240205"/>
              <a:gd name="connsiteX113" fmla="*/ 1195347 w 12192000"/>
              <a:gd name="connsiteY113" fmla="*/ 2212354 h 2240205"/>
              <a:gd name="connsiteX114" fmla="*/ 970251 w 12192000"/>
              <a:gd name="connsiteY114" fmla="*/ 2221029 h 2240205"/>
              <a:gd name="connsiteX115" fmla="*/ 812914 w 12192000"/>
              <a:gd name="connsiteY115" fmla="*/ 2210095 h 2240205"/>
              <a:gd name="connsiteX116" fmla="*/ 776382 w 12192000"/>
              <a:gd name="connsiteY116" fmla="*/ 2204512 h 2240205"/>
              <a:gd name="connsiteX117" fmla="*/ 597225 w 12192000"/>
              <a:gd name="connsiteY117" fmla="*/ 2180999 h 2240205"/>
              <a:gd name="connsiteX118" fmla="*/ 520671 w 12192000"/>
              <a:gd name="connsiteY118" fmla="*/ 2180980 h 2240205"/>
              <a:gd name="connsiteX119" fmla="*/ 515024 w 12192000"/>
              <a:gd name="connsiteY119" fmla="*/ 2179258 h 2240205"/>
              <a:gd name="connsiteX120" fmla="*/ 413835 w 12192000"/>
              <a:gd name="connsiteY120" fmla="*/ 2156783 h 2240205"/>
              <a:gd name="connsiteX121" fmla="*/ 376513 w 12192000"/>
              <a:gd name="connsiteY121" fmla="*/ 2154014 h 2240205"/>
              <a:gd name="connsiteX122" fmla="*/ 273386 w 12192000"/>
              <a:gd name="connsiteY122" fmla="*/ 2142551 h 2240205"/>
              <a:gd name="connsiteX123" fmla="*/ 77641 w 12192000"/>
              <a:gd name="connsiteY123" fmla="*/ 2126835 h 2240205"/>
              <a:gd name="connsiteX124" fmla="*/ 37645 w 12192000"/>
              <a:gd name="connsiteY124" fmla="*/ 2115401 h 2240205"/>
              <a:gd name="connsiteX125" fmla="*/ 4572 w 12192000"/>
              <a:gd name="connsiteY125" fmla="*/ 2111091 h 2240205"/>
              <a:gd name="connsiteX126" fmla="*/ 0 w 12192000"/>
              <a:gd name="connsiteY126" fmla="*/ 2110468 h 2240205"/>
              <a:gd name="connsiteX127" fmla="*/ 0 w 12192000"/>
              <a:gd name="connsiteY127"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164831 w 12192000"/>
              <a:gd name="connsiteY102" fmla="*/ 2010143 h 2240205"/>
              <a:gd name="connsiteX103" fmla="*/ 2058061 w 12192000"/>
              <a:gd name="connsiteY103" fmla="*/ 2047942 h 2240205"/>
              <a:gd name="connsiteX104" fmla="*/ 2042244 w 12192000"/>
              <a:gd name="connsiteY104" fmla="*/ 2055560 h 2240205"/>
              <a:gd name="connsiteX105" fmla="*/ 1877728 w 12192000"/>
              <a:gd name="connsiteY105" fmla="*/ 2101004 h 2240205"/>
              <a:gd name="connsiteX106" fmla="*/ 1759056 w 12192000"/>
              <a:gd name="connsiteY106" fmla="*/ 2125608 h 2240205"/>
              <a:gd name="connsiteX107" fmla="*/ 1637948 w 12192000"/>
              <a:gd name="connsiteY107" fmla="*/ 2172597 h 2240205"/>
              <a:gd name="connsiteX108" fmla="*/ 1434549 w 12192000"/>
              <a:gd name="connsiteY108" fmla="*/ 2234522 h 2240205"/>
              <a:gd name="connsiteX109" fmla="*/ 1370962 w 12192000"/>
              <a:gd name="connsiteY109" fmla="*/ 2237474 h 2240205"/>
              <a:gd name="connsiteX110" fmla="*/ 1356367 w 12192000"/>
              <a:gd name="connsiteY110" fmla="*/ 2235089 h 2240205"/>
              <a:gd name="connsiteX111" fmla="*/ 1279765 w 12192000"/>
              <a:gd name="connsiteY111" fmla="*/ 2229639 h 2240205"/>
              <a:gd name="connsiteX112" fmla="*/ 1195347 w 12192000"/>
              <a:gd name="connsiteY112" fmla="*/ 2212354 h 2240205"/>
              <a:gd name="connsiteX113" fmla="*/ 970251 w 12192000"/>
              <a:gd name="connsiteY113" fmla="*/ 2221029 h 2240205"/>
              <a:gd name="connsiteX114" fmla="*/ 812914 w 12192000"/>
              <a:gd name="connsiteY114" fmla="*/ 2210095 h 2240205"/>
              <a:gd name="connsiteX115" fmla="*/ 776382 w 12192000"/>
              <a:gd name="connsiteY115" fmla="*/ 2204512 h 2240205"/>
              <a:gd name="connsiteX116" fmla="*/ 597225 w 12192000"/>
              <a:gd name="connsiteY116" fmla="*/ 2180999 h 2240205"/>
              <a:gd name="connsiteX117" fmla="*/ 520671 w 12192000"/>
              <a:gd name="connsiteY117" fmla="*/ 2180980 h 2240205"/>
              <a:gd name="connsiteX118" fmla="*/ 515024 w 12192000"/>
              <a:gd name="connsiteY118" fmla="*/ 2179258 h 2240205"/>
              <a:gd name="connsiteX119" fmla="*/ 413835 w 12192000"/>
              <a:gd name="connsiteY119" fmla="*/ 2156783 h 2240205"/>
              <a:gd name="connsiteX120" fmla="*/ 376513 w 12192000"/>
              <a:gd name="connsiteY120" fmla="*/ 2154014 h 2240205"/>
              <a:gd name="connsiteX121" fmla="*/ 273386 w 12192000"/>
              <a:gd name="connsiteY121" fmla="*/ 2142551 h 2240205"/>
              <a:gd name="connsiteX122" fmla="*/ 77641 w 12192000"/>
              <a:gd name="connsiteY122" fmla="*/ 2126835 h 2240205"/>
              <a:gd name="connsiteX123" fmla="*/ 37645 w 12192000"/>
              <a:gd name="connsiteY123" fmla="*/ 2115401 h 2240205"/>
              <a:gd name="connsiteX124" fmla="*/ 4572 w 12192000"/>
              <a:gd name="connsiteY124" fmla="*/ 2111091 h 2240205"/>
              <a:gd name="connsiteX125" fmla="*/ 0 w 12192000"/>
              <a:gd name="connsiteY125" fmla="*/ 2110468 h 2240205"/>
              <a:gd name="connsiteX126" fmla="*/ 0 w 12192000"/>
              <a:gd name="connsiteY126"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164831 w 12192000"/>
              <a:gd name="connsiteY102" fmla="*/ 2010143 h 2240205"/>
              <a:gd name="connsiteX103" fmla="*/ 2058061 w 12192000"/>
              <a:gd name="connsiteY103" fmla="*/ 2047942 h 2240205"/>
              <a:gd name="connsiteX104" fmla="*/ 2042244 w 12192000"/>
              <a:gd name="connsiteY104" fmla="*/ 2055560 h 2240205"/>
              <a:gd name="connsiteX105" fmla="*/ 1877728 w 12192000"/>
              <a:gd name="connsiteY105" fmla="*/ 2101004 h 2240205"/>
              <a:gd name="connsiteX106" fmla="*/ 1759056 w 12192000"/>
              <a:gd name="connsiteY106" fmla="*/ 2125608 h 2240205"/>
              <a:gd name="connsiteX107" fmla="*/ 1637948 w 12192000"/>
              <a:gd name="connsiteY107" fmla="*/ 2172597 h 2240205"/>
              <a:gd name="connsiteX108" fmla="*/ 1434549 w 12192000"/>
              <a:gd name="connsiteY108" fmla="*/ 2234522 h 2240205"/>
              <a:gd name="connsiteX109" fmla="*/ 1370962 w 12192000"/>
              <a:gd name="connsiteY109" fmla="*/ 2237474 h 2240205"/>
              <a:gd name="connsiteX110" fmla="*/ 1356367 w 12192000"/>
              <a:gd name="connsiteY110" fmla="*/ 2235089 h 2240205"/>
              <a:gd name="connsiteX111" fmla="*/ 1279765 w 12192000"/>
              <a:gd name="connsiteY111" fmla="*/ 2229639 h 2240205"/>
              <a:gd name="connsiteX112" fmla="*/ 1195347 w 12192000"/>
              <a:gd name="connsiteY112" fmla="*/ 2212354 h 2240205"/>
              <a:gd name="connsiteX113" fmla="*/ 970251 w 12192000"/>
              <a:gd name="connsiteY113" fmla="*/ 2221029 h 2240205"/>
              <a:gd name="connsiteX114" fmla="*/ 812914 w 12192000"/>
              <a:gd name="connsiteY114" fmla="*/ 2210095 h 2240205"/>
              <a:gd name="connsiteX115" fmla="*/ 776382 w 12192000"/>
              <a:gd name="connsiteY115" fmla="*/ 2204512 h 2240205"/>
              <a:gd name="connsiteX116" fmla="*/ 597225 w 12192000"/>
              <a:gd name="connsiteY116" fmla="*/ 2180999 h 2240205"/>
              <a:gd name="connsiteX117" fmla="*/ 520671 w 12192000"/>
              <a:gd name="connsiteY117" fmla="*/ 2180980 h 2240205"/>
              <a:gd name="connsiteX118" fmla="*/ 515024 w 12192000"/>
              <a:gd name="connsiteY118" fmla="*/ 2179258 h 2240205"/>
              <a:gd name="connsiteX119" fmla="*/ 413835 w 12192000"/>
              <a:gd name="connsiteY119" fmla="*/ 2156783 h 2240205"/>
              <a:gd name="connsiteX120" fmla="*/ 376513 w 12192000"/>
              <a:gd name="connsiteY120" fmla="*/ 2154014 h 2240205"/>
              <a:gd name="connsiteX121" fmla="*/ 273386 w 12192000"/>
              <a:gd name="connsiteY121" fmla="*/ 2142551 h 2240205"/>
              <a:gd name="connsiteX122" fmla="*/ 77641 w 12192000"/>
              <a:gd name="connsiteY122" fmla="*/ 2126835 h 2240205"/>
              <a:gd name="connsiteX123" fmla="*/ 37645 w 12192000"/>
              <a:gd name="connsiteY123" fmla="*/ 2115401 h 2240205"/>
              <a:gd name="connsiteX124" fmla="*/ 4572 w 12192000"/>
              <a:gd name="connsiteY124" fmla="*/ 2111091 h 2240205"/>
              <a:gd name="connsiteX125" fmla="*/ 0 w 12192000"/>
              <a:gd name="connsiteY125" fmla="*/ 2110468 h 2240205"/>
              <a:gd name="connsiteX126" fmla="*/ 0 w 12192000"/>
              <a:gd name="connsiteY126"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164831 w 12192000"/>
              <a:gd name="connsiteY102" fmla="*/ 2010143 h 2240205"/>
              <a:gd name="connsiteX103" fmla="*/ 2058061 w 12192000"/>
              <a:gd name="connsiteY103" fmla="*/ 2047942 h 2240205"/>
              <a:gd name="connsiteX104" fmla="*/ 2042244 w 12192000"/>
              <a:gd name="connsiteY104" fmla="*/ 2055560 h 2240205"/>
              <a:gd name="connsiteX105" fmla="*/ 1877728 w 12192000"/>
              <a:gd name="connsiteY105" fmla="*/ 2101004 h 2240205"/>
              <a:gd name="connsiteX106" fmla="*/ 1759056 w 12192000"/>
              <a:gd name="connsiteY106" fmla="*/ 2125608 h 2240205"/>
              <a:gd name="connsiteX107" fmla="*/ 1637948 w 12192000"/>
              <a:gd name="connsiteY107" fmla="*/ 2172597 h 2240205"/>
              <a:gd name="connsiteX108" fmla="*/ 1434549 w 12192000"/>
              <a:gd name="connsiteY108" fmla="*/ 2234522 h 2240205"/>
              <a:gd name="connsiteX109" fmla="*/ 1370962 w 12192000"/>
              <a:gd name="connsiteY109" fmla="*/ 2237474 h 2240205"/>
              <a:gd name="connsiteX110" fmla="*/ 1356367 w 12192000"/>
              <a:gd name="connsiteY110" fmla="*/ 2235089 h 2240205"/>
              <a:gd name="connsiteX111" fmla="*/ 1279765 w 12192000"/>
              <a:gd name="connsiteY111" fmla="*/ 2229639 h 2240205"/>
              <a:gd name="connsiteX112" fmla="*/ 1195347 w 12192000"/>
              <a:gd name="connsiteY112" fmla="*/ 2212354 h 2240205"/>
              <a:gd name="connsiteX113" fmla="*/ 970251 w 12192000"/>
              <a:gd name="connsiteY113" fmla="*/ 2221029 h 2240205"/>
              <a:gd name="connsiteX114" fmla="*/ 812914 w 12192000"/>
              <a:gd name="connsiteY114" fmla="*/ 2210095 h 2240205"/>
              <a:gd name="connsiteX115" fmla="*/ 597225 w 12192000"/>
              <a:gd name="connsiteY115" fmla="*/ 2180999 h 2240205"/>
              <a:gd name="connsiteX116" fmla="*/ 520671 w 12192000"/>
              <a:gd name="connsiteY116" fmla="*/ 2180980 h 2240205"/>
              <a:gd name="connsiteX117" fmla="*/ 515024 w 12192000"/>
              <a:gd name="connsiteY117" fmla="*/ 2179258 h 2240205"/>
              <a:gd name="connsiteX118" fmla="*/ 413835 w 12192000"/>
              <a:gd name="connsiteY118" fmla="*/ 2156783 h 2240205"/>
              <a:gd name="connsiteX119" fmla="*/ 376513 w 12192000"/>
              <a:gd name="connsiteY119" fmla="*/ 2154014 h 2240205"/>
              <a:gd name="connsiteX120" fmla="*/ 273386 w 12192000"/>
              <a:gd name="connsiteY120" fmla="*/ 2142551 h 2240205"/>
              <a:gd name="connsiteX121" fmla="*/ 77641 w 12192000"/>
              <a:gd name="connsiteY121" fmla="*/ 2126835 h 2240205"/>
              <a:gd name="connsiteX122" fmla="*/ 37645 w 12192000"/>
              <a:gd name="connsiteY122" fmla="*/ 2115401 h 2240205"/>
              <a:gd name="connsiteX123" fmla="*/ 4572 w 12192000"/>
              <a:gd name="connsiteY123" fmla="*/ 2111091 h 2240205"/>
              <a:gd name="connsiteX124" fmla="*/ 0 w 12192000"/>
              <a:gd name="connsiteY124" fmla="*/ 2110468 h 2240205"/>
              <a:gd name="connsiteX125" fmla="*/ 0 w 12192000"/>
              <a:gd name="connsiteY125"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164831 w 12192000"/>
              <a:gd name="connsiteY102" fmla="*/ 2010143 h 2240205"/>
              <a:gd name="connsiteX103" fmla="*/ 2058061 w 12192000"/>
              <a:gd name="connsiteY103" fmla="*/ 2047942 h 2240205"/>
              <a:gd name="connsiteX104" fmla="*/ 2042244 w 12192000"/>
              <a:gd name="connsiteY104" fmla="*/ 2055560 h 2240205"/>
              <a:gd name="connsiteX105" fmla="*/ 1877728 w 12192000"/>
              <a:gd name="connsiteY105" fmla="*/ 2101004 h 2240205"/>
              <a:gd name="connsiteX106" fmla="*/ 1759056 w 12192000"/>
              <a:gd name="connsiteY106" fmla="*/ 2125608 h 2240205"/>
              <a:gd name="connsiteX107" fmla="*/ 1637948 w 12192000"/>
              <a:gd name="connsiteY107" fmla="*/ 2172597 h 2240205"/>
              <a:gd name="connsiteX108" fmla="*/ 1434549 w 12192000"/>
              <a:gd name="connsiteY108" fmla="*/ 2234522 h 2240205"/>
              <a:gd name="connsiteX109" fmla="*/ 1370962 w 12192000"/>
              <a:gd name="connsiteY109" fmla="*/ 2237474 h 2240205"/>
              <a:gd name="connsiteX110" fmla="*/ 1356367 w 12192000"/>
              <a:gd name="connsiteY110" fmla="*/ 2235089 h 2240205"/>
              <a:gd name="connsiteX111" fmla="*/ 1279765 w 12192000"/>
              <a:gd name="connsiteY111" fmla="*/ 2229639 h 2240205"/>
              <a:gd name="connsiteX112" fmla="*/ 1195347 w 12192000"/>
              <a:gd name="connsiteY112" fmla="*/ 2212354 h 2240205"/>
              <a:gd name="connsiteX113" fmla="*/ 970251 w 12192000"/>
              <a:gd name="connsiteY113" fmla="*/ 2221029 h 2240205"/>
              <a:gd name="connsiteX114" fmla="*/ 812914 w 12192000"/>
              <a:gd name="connsiteY114" fmla="*/ 2210095 h 2240205"/>
              <a:gd name="connsiteX115" fmla="*/ 597225 w 12192000"/>
              <a:gd name="connsiteY115" fmla="*/ 2180999 h 2240205"/>
              <a:gd name="connsiteX116" fmla="*/ 520671 w 12192000"/>
              <a:gd name="connsiteY116" fmla="*/ 2180980 h 2240205"/>
              <a:gd name="connsiteX117" fmla="*/ 515024 w 12192000"/>
              <a:gd name="connsiteY117" fmla="*/ 2179258 h 2240205"/>
              <a:gd name="connsiteX118" fmla="*/ 413835 w 12192000"/>
              <a:gd name="connsiteY118" fmla="*/ 2156783 h 2240205"/>
              <a:gd name="connsiteX119" fmla="*/ 376513 w 12192000"/>
              <a:gd name="connsiteY119" fmla="*/ 2154014 h 2240205"/>
              <a:gd name="connsiteX120" fmla="*/ 273386 w 12192000"/>
              <a:gd name="connsiteY120" fmla="*/ 2142551 h 2240205"/>
              <a:gd name="connsiteX121" fmla="*/ 77641 w 12192000"/>
              <a:gd name="connsiteY121" fmla="*/ 2126835 h 2240205"/>
              <a:gd name="connsiteX122" fmla="*/ 37645 w 12192000"/>
              <a:gd name="connsiteY122" fmla="*/ 2115401 h 2240205"/>
              <a:gd name="connsiteX123" fmla="*/ 4572 w 12192000"/>
              <a:gd name="connsiteY123" fmla="*/ 2111091 h 2240205"/>
              <a:gd name="connsiteX124" fmla="*/ 0 w 12192000"/>
              <a:gd name="connsiteY124" fmla="*/ 2110468 h 2240205"/>
              <a:gd name="connsiteX125" fmla="*/ 0 w 12192000"/>
              <a:gd name="connsiteY125"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164831 w 12192000"/>
              <a:gd name="connsiteY102" fmla="*/ 2010143 h 2240205"/>
              <a:gd name="connsiteX103" fmla="*/ 2058061 w 12192000"/>
              <a:gd name="connsiteY103" fmla="*/ 2047942 h 2240205"/>
              <a:gd name="connsiteX104" fmla="*/ 2042244 w 12192000"/>
              <a:gd name="connsiteY104" fmla="*/ 2055560 h 2240205"/>
              <a:gd name="connsiteX105" fmla="*/ 1877728 w 12192000"/>
              <a:gd name="connsiteY105" fmla="*/ 2101004 h 2240205"/>
              <a:gd name="connsiteX106" fmla="*/ 1759056 w 12192000"/>
              <a:gd name="connsiteY106" fmla="*/ 2125608 h 2240205"/>
              <a:gd name="connsiteX107" fmla="*/ 1637948 w 12192000"/>
              <a:gd name="connsiteY107" fmla="*/ 2172597 h 2240205"/>
              <a:gd name="connsiteX108" fmla="*/ 1434549 w 12192000"/>
              <a:gd name="connsiteY108" fmla="*/ 2234522 h 2240205"/>
              <a:gd name="connsiteX109" fmla="*/ 1370962 w 12192000"/>
              <a:gd name="connsiteY109" fmla="*/ 2237474 h 2240205"/>
              <a:gd name="connsiteX110" fmla="*/ 1356367 w 12192000"/>
              <a:gd name="connsiteY110" fmla="*/ 2235089 h 2240205"/>
              <a:gd name="connsiteX111" fmla="*/ 1279765 w 12192000"/>
              <a:gd name="connsiteY111" fmla="*/ 2229639 h 2240205"/>
              <a:gd name="connsiteX112" fmla="*/ 1195347 w 12192000"/>
              <a:gd name="connsiteY112" fmla="*/ 2212354 h 2240205"/>
              <a:gd name="connsiteX113" fmla="*/ 970251 w 12192000"/>
              <a:gd name="connsiteY113" fmla="*/ 2221029 h 2240205"/>
              <a:gd name="connsiteX114" fmla="*/ 812914 w 12192000"/>
              <a:gd name="connsiteY114" fmla="*/ 2210095 h 2240205"/>
              <a:gd name="connsiteX115" fmla="*/ 597225 w 12192000"/>
              <a:gd name="connsiteY115" fmla="*/ 2180999 h 2240205"/>
              <a:gd name="connsiteX116" fmla="*/ 520671 w 12192000"/>
              <a:gd name="connsiteY116" fmla="*/ 2180980 h 2240205"/>
              <a:gd name="connsiteX117" fmla="*/ 413835 w 12192000"/>
              <a:gd name="connsiteY117" fmla="*/ 2156783 h 2240205"/>
              <a:gd name="connsiteX118" fmla="*/ 376513 w 12192000"/>
              <a:gd name="connsiteY118" fmla="*/ 2154014 h 2240205"/>
              <a:gd name="connsiteX119" fmla="*/ 273386 w 12192000"/>
              <a:gd name="connsiteY119" fmla="*/ 2142551 h 2240205"/>
              <a:gd name="connsiteX120" fmla="*/ 77641 w 12192000"/>
              <a:gd name="connsiteY120" fmla="*/ 2126835 h 2240205"/>
              <a:gd name="connsiteX121" fmla="*/ 37645 w 12192000"/>
              <a:gd name="connsiteY121" fmla="*/ 2115401 h 2240205"/>
              <a:gd name="connsiteX122" fmla="*/ 4572 w 12192000"/>
              <a:gd name="connsiteY122" fmla="*/ 2111091 h 2240205"/>
              <a:gd name="connsiteX123" fmla="*/ 0 w 12192000"/>
              <a:gd name="connsiteY123" fmla="*/ 2110468 h 2240205"/>
              <a:gd name="connsiteX124" fmla="*/ 0 w 12192000"/>
              <a:gd name="connsiteY124" fmla="*/ 0 h 2240205"/>
              <a:gd name="connsiteX0" fmla="*/ 0 w 12192000"/>
              <a:gd name="connsiteY0" fmla="*/ 0 h 2240205"/>
              <a:gd name="connsiteX1" fmla="*/ 12192000 w 12192000"/>
              <a:gd name="connsiteY1" fmla="*/ 0 h 2240205"/>
              <a:gd name="connsiteX2" fmla="*/ 12192000 w 12192000"/>
              <a:gd name="connsiteY2" fmla="*/ 751299 h 2240205"/>
              <a:gd name="connsiteX3" fmla="*/ 11890686 w 12192000"/>
              <a:gd name="connsiteY3" fmla="*/ 732766 h 2240205"/>
              <a:gd name="connsiteX4" fmla="*/ 11649954 w 12192000"/>
              <a:gd name="connsiteY4" fmla="*/ 749628 h 2240205"/>
              <a:gd name="connsiteX5" fmla="*/ 11560424 w 12192000"/>
              <a:gd name="connsiteY5" fmla="*/ 748017 h 2240205"/>
              <a:gd name="connsiteX6" fmla="*/ 11358455 w 12192000"/>
              <a:gd name="connsiteY6" fmla="*/ 747593 h 2240205"/>
              <a:gd name="connsiteX7" fmla="*/ 11165209 w 12192000"/>
              <a:gd name="connsiteY7" fmla="*/ 748852 h 2240205"/>
              <a:gd name="connsiteX8" fmla="*/ 11058755 w 12192000"/>
              <a:gd name="connsiteY8" fmla="*/ 749617 h 2240205"/>
              <a:gd name="connsiteX9" fmla="*/ 10803046 w 12192000"/>
              <a:gd name="connsiteY9" fmla="*/ 774328 h 2240205"/>
              <a:gd name="connsiteX10" fmla="*/ 10458762 w 12192000"/>
              <a:gd name="connsiteY10" fmla="*/ 755400 h 2240205"/>
              <a:gd name="connsiteX11" fmla="*/ 10211200 w 12192000"/>
              <a:gd name="connsiteY11" fmla="*/ 767513 h 2240205"/>
              <a:gd name="connsiteX12" fmla="*/ 10167995 w 12192000"/>
              <a:gd name="connsiteY12" fmla="*/ 760843 h 2240205"/>
              <a:gd name="connsiteX13" fmla="*/ 9997044 w 12192000"/>
              <a:gd name="connsiteY13" fmla="*/ 780129 h 2240205"/>
              <a:gd name="connsiteX14" fmla="*/ 9943887 w 12192000"/>
              <a:gd name="connsiteY14" fmla="*/ 804141 h 2240205"/>
              <a:gd name="connsiteX15" fmla="*/ 9918248 w 12192000"/>
              <a:gd name="connsiteY15" fmla="*/ 816628 h 2240205"/>
              <a:gd name="connsiteX16" fmla="*/ 9767091 w 12192000"/>
              <a:gd name="connsiteY16" fmla="*/ 870550 h 2240205"/>
              <a:gd name="connsiteX17" fmla="*/ 9683005 w 12192000"/>
              <a:gd name="connsiteY17" fmla="*/ 894128 h 2240205"/>
              <a:gd name="connsiteX18" fmla="*/ 9500499 w 12192000"/>
              <a:gd name="connsiteY18" fmla="*/ 954680 h 2240205"/>
              <a:gd name="connsiteX19" fmla="*/ 9410017 w 12192000"/>
              <a:gd name="connsiteY19" fmla="*/ 993931 h 2240205"/>
              <a:gd name="connsiteX20" fmla="*/ 9392919 w 12192000"/>
              <a:gd name="connsiteY20" fmla="*/ 994656 h 2240205"/>
              <a:gd name="connsiteX21" fmla="*/ 9268019 w 12192000"/>
              <a:gd name="connsiteY21" fmla="*/ 1007442 h 2240205"/>
              <a:gd name="connsiteX22" fmla="*/ 9188177 w 12192000"/>
              <a:gd name="connsiteY22" fmla="*/ 1035474 h 2240205"/>
              <a:gd name="connsiteX23" fmla="*/ 9155969 w 12192000"/>
              <a:gd name="connsiteY23" fmla="*/ 1046804 h 2240205"/>
              <a:gd name="connsiteX24" fmla="*/ 9133985 w 12192000"/>
              <a:gd name="connsiteY24" fmla="*/ 1046450 h 2240205"/>
              <a:gd name="connsiteX25" fmla="*/ 9003462 w 12192000"/>
              <a:gd name="connsiteY25" fmla="*/ 1042406 h 2240205"/>
              <a:gd name="connsiteX26" fmla="*/ 8968445 w 12192000"/>
              <a:gd name="connsiteY26" fmla="*/ 1052169 h 2240205"/>
              <a:gd name="connsiteX27" fmla="*/ 8886001 w 12192000"/>
              <a:gd name="connsiteY27" fmla="*/ 1067468 h 2240205"/>
              <a:gd name="connsiteX28" fmla="*/ 8838610 w 12192000"/>
              <a:gd name="connsiteY28" fmla="*/ 1075091 h 2240205"/>
              <a:gd name="connsiteX29" fmla="*/ 8665605 w 12192000"/>
              <a:gd name="connsiteY29" fmla="*/ 1110791 h 2240205"/>
              <a:gd name="connsiteX30" fmla="*/ 8419755 w 12192000"/>
              <a:gd name="connsiteY30" fmla="*/ 1216260 h 2240205"/>
              <a:gd name="connsiteX31" fmla="*/ 8411626 w 12192000"/>
              <a:gd name="connsiteY31" fmla="*/ 1214397 h 2240205"/>
              <a:gd name="connsiteX32" fmla="*/ 8363469 w 12192000"/>
              <a:gd name="connsiteY32" fmla="*/ 1246658 h 2240205"/>
              <a:gd name="connsiteX33" fmla="*/ 8275497 w 12192000"/>
              <a:gd name="connsiteY33" fmla="*/ 1264396 h 2240205"/>
              <a:gd name="connsiteX34" fmla="*/ 8074238 w 12192000"/>
              <a:gd name="connsiteY34" fmla="*/ 1301895 h 2240205"/>
              <a:gd name="connsiteX35" fmla="*/ 7902328 w 12192000"/>
              <a:gd name="connsiteY35" fmla="*/ 1345865 h 2240205"/>
              <a:gd name="connsiteX36" fmla="*/ 7840612 w 12192000"/>
              <a:gd name="connsiteY36" fmla="*/ 1369373 h 2240205"/>
              <a:gd name="connsiteX37" fmla="*/ 7786819 w 12192000"/>
              <a:gd name="connsiteY37" fmla="*/ 1378970 h 2240205"/>
              <a:gd name="connsiteX38" fmla="*/ 7548172 w 12192000"/>
              <a:gd name="connsiteY38" fmla="*/ 1417460 h 2240205"/>
              <a:gd name="connsiteX39" fmla="*/ 7483437 w 12192000"/>
              <a:gd name="connsiteY39" fmla="*/ 1478152 h 2240205"/>
              <a:gd name="connsiteX40" fmla="*/ 7377870 w 12192000"/>
              <a:gd name="connsiteY40" fmla="*/ 1523319 h 2240205"/>
              <a:gd name="connsiteX41" fmla="*/ 7230737 w 12192000"/>
              <a:gd name="connsiteY41" fmla="*/ 1562633 h 2240205"/>
              <a:gd name="connsiteX42" fmla="*/ 7224458 w 12192000"/>
              <a:gd name="connsiteY42" fmla="*/ 1573008 h 2240205"/>
              <a:gd name="connsiteX43" fmla="*/ 7183121 w 12192000"/>
              <a:gd name="connsiteY43" fmla="*/ 1595162 h 2240205"/>
              <a:gd name="connsiteX44" fmla="*/ 7164601 w 12192000"/>
              <a:gd name="connsiteY44" fmla="*/ 1606490 h 2240205"/>
              <a:gd name="connsiteX45" fmla="*/ 6900177 w 12192000"/>
              <a:gd name="connsiteY45" fmla="*/ 1636016 h 2240205"/>
              <a:gd name="connsiteX46" fmla="*/ 6795372 w 12192000"/>
              <a:gd name="connsiteY46" fmla="*/ 1644845 h 2240205"/>
              <a:gd name="connsiteX47" fmla="*/ 6692251 w 12192000"/>
              <a:gd name="connsiteY47" fmla="*/ 1656357 h 2240205"/>
              <a:gd name="connsiteX48" fmla="*/ 6655235 w 12192000"/>
              <a:gd name="connsiteY48" fmla="*/ 1661869 h 2240205"/>
              <a:gd name="connsiteX49" fmla="*/ 6554894 w 12192000"/>
              <a:gd name="connsiteY49" fmla="*/ 1664428 h 2240205"/>
              <a:gd name="connsiteX50" fmla="*/ 6516595 w 12192000"/>
              <a:gd name="connsiteY50" fmla="*/ 1667475 h 2240205"/>
              <a:gd name="connsiteX51" fmla="*/ 6508541 w 12192000"/>
              <a:gd name="connsiteY51" fmla="*/ 1668757 h 2240205"/>
              <a:gd name="connsiteX52" fmla="*/ 6471012 w 12192000"/>
              <a:gd name="connsiteY52" fmla="*/ 1678604 h 2240205"/>
              <a:gd name="connsiteX53" fmla="*/ 6364035 w 12192000"/>
              <a:gd name="connsiteY53" fmla="*/ 1667683 h 2240205"/>
              <a:gd name="connsiteX54" fmla="*/ 6243319 w 12192000"/>
              <a:gd name="connsiteY54" fmla="*/ 1695560 h 2240205"/>
              <a:gd name="connsiteX55" fmla="*/ 6098321 w 12192000"/>
              <a:gd name="connsiteY55" fmla="*/ 1721646 h 2240205"/>
              <a:gd name="connsiteX56" fmla="*/ 5880652 w 12192000"/>
              <a:gd name="connsiteY56" fmla="*/ 1779643 h 2240205"/>
              <a:gd name="connsiteX57" fmla="*/ 5785959 w 12192000"/>
              <a:gd name="connsiteY57" fmla="*/ 1775307 h 2240205"/>
              <a:gd name="connsiteX58" fmla="*/ 5643534 w 12192000"/>
              <a:gd name="connsiteY58" fmla="*/ 1802919 h 2240205"/>
              <a:gd name="connsiteX59" fmla="*/ 5518799 w 12192000"/>
              <a:gd name="connsiteY59" fmla="*/ 1818312 h 2240205"/>
              <a:gd name="connsiteX60" fmla="*/ 5505014 w 12192000"/>
              <a:gd name="connsiteY60" fmla="*/ 1819259 h 2240205"/>
              <a:gd name="connsiteX61" fmla="*/ 5453307 w 12192000"/>
              <a:gd name="connsiteY61" fmla="*/ 1815450 h 2240205"/>
              <a:gd name="connsiteX62" fmla="*/ 5221533 w 12192000"/>
              <a:gd name="connsiteY62" fmla="*/ 1846950 h 2240205"/>
              <a:gd name="connsiteX63" fmla="*/ 5149802 w 12192000"/>
              <a:gd name="connsiteY63" fmla="*/ 1844846 h 2240205"/>
              <a:gd name="connsiteX64" fmla="*/ 5114927 w 12192000"/>
              <a:gd name="connsiteY64" fmla="*/ 1847827 h 2240205"/>
              <a:gd name="connsiteX65" fmla="*/ 5108970 w 12192000"/>
              <a:gd name="connsiteY65" fmla="*/ 1847935 h 2240205"/>
              <a:gd name="connsiteX66" fmla="*/ 5067961 w 12192000"/>
              <a:gd name="connsiteY66" fmla="*/ 1845917 h 2240205"/>
              <a:gd name="connsiteX67" fmla="*/ 5007075 w 12192000"/>
              <a:gd name="connsiteY67" fmla="*/ 1838626 h 2240205"/>
              <a:gd name="connsiteX68" fmla="*/ 4944087 w 12192000"/>
              <a:gd name="connsiteY68" fmla="*/ 1823332 h 2240205"/>
              <a:gd name="connsiteX69" fmla="*/ 4907662 w 12192000"/>
              <a:gd name="connsiteY69" fmla="*/ 1816900 h 2240205"/>
              <a:gd name="connsiteX70" fmla="*/ 4882386 w 12192000"/>
              <a:gd name="connsiteY70" fmla="*/ 1809844 h 2240205"/>
              <a:gd name="connsiteX71" fmla="*/ 4811440 w 12192000"/>
              <a:gd name="connsiteY71" fmla="*/ 1804655 h 2240205"/>
              <a:gd name="connsiteX72" fmla="*/ 4691075 w 12192000"/>
              <a:gd name="connsiteY72" fmla="*/ 1801389 h 2240205"/>
              <a:gd name="connsiteX73" fmla="*/ 4640313 w 12192000"/>
              <a:gd name="connsiteY73" fmla="*/ 1784307 h 2240205"/>
              <a:gd name="connsiteX74" fmla="*/ 4536503 w 12192000"/>
              <a:gd name="connsiteY74" fmla="*/ 1785334 h 2240205"/>
              <a:gd name="connsiteX75" fmla="*/ 4513724 w 12192000"/>
              <a:gd name="connsiteY75" fmla="*/ 1791996 h 2240205"/>
              <a:gd name="connsiteX76" fmla="*/ 4459810 w 12192000"/>
              <a:gd name="connsiteY76" fmla="*/ 1797886 h 2240205"/>
              <a:gd name="connsiteX77" fmla="*/ 4379064 w 12192000"/>
              <a:gd name="connsiteY77" fmla="*/ 1817177 h 2240205"/>
              <a:gd name="connsiteX78" fmla="*/ 4290981 w 12192000"/>
              <a:gd name="connsiteY78" fmla="*/ 1839677 h 2240205"/>
              <a:gd name="connsiteX79" fmla="*/ 4238372 w 12192000"/>
              <a:gd name="connsiteY79" fmla="*/ 1851480 h 2240205"/>
              <a:gd name="connsiteX80" fmla="*/ 4232517 w 12192000"/>
              <a:gd name="connsiteY80" fmla="*/ 1852567 h 2240205"/>
              <a:gd name="connsiteX81" fmla="*/ 4191732 w 12192000"/>
              <a:gd name="connsiteY81" fmla="*/ 1857328 h 2240205"/>
              <a:gd name="connsiteX82" fmla="*/ 4065532 w 12192000"/>
              <a:gd name="connsiteY82" fmla="*/ 1855477 h 2240205"/>
              <a:gd name="connsiteX83" fmla="*/ 4028460 w 12192000"/>
              <a:gd name="connsiteY83" fmla="*/ 1855137 h 2240205"/>
              <a:gd name="connsiteX84" fmla="*/ 4002267 w 12192000"/>
              <a:gd name="connsiteY84" fmla="*/ 1852352 h 2240205"/>
              <a:gd name="connsiteX85" fmla="*/ 3931396 w 12192000"/>
              <a:gd name="connsiteY85" fmla="*/ 1858915 h 2240205"/>
              <a:gd name="connsiteX86" fmla="*/ 3812162 w 12192000"/>
              <a:gd name="connsiteY86" fmla="*/ 1875501 h 2240205"/>
              <a:gd name="connsiteX87" fmla="*/ 3758105 w 12192000"/>
              <a:gd name="connsiteY87" fmla="*/ 1871856 h 2240205"/>
              <a:gd name="connsiteX88" fmla="*/ 3567259 w 12192000"/>
              <a:gd name="connsiteY88" fmla="*/ 1893482 h 2240205"/>
              <a:gd name="connsiteX89" fmla="*/ 3405770 w 12192000"/>
              <a:gd name="connsiteY89" fmla="*/ 1904591 h 2240205"/>
              <a:gd name="connsiteX90" fmla="*/ 3280097 w 12192000"/>
              <a:gd name="connsiteY90" fmla="*/ 1919610 h 2240205"/>
              <a:gd name="connsiteX91" fmla="*/ 3009910 w 12192000"/>
              <a:gd name="connsiteY91" fmla="*/ 1957866 h 2240205"/>
              <a:gd name="connsiteX92" fmla="*/ 2995934 w 12192000"/>
              <a:gd name="connsiteY92" fmla="*/ 1967085 h 2240205"/>
              <a:gd name="connsiteX93" fmla="*/ 2942858 w 12192000"/>
              <a:gd name="connsiteY93" fmla="*/ 1981367 h 2240205"/>
              <a:gd name="connsiteX94" fmla="*/ 2875436 w 12192000"/>
              <a:gd name="connsiteY94" fmla="*/ 1996977 h 2240205"/>
              <a:gd name="connsiteX95" fmla="*/ 2874892 w 12192000"/>
              <a:gd name="connsiteY95" fmla="*/ 1996085 h 2240205"/>
              <a:gd name="connsiteX96" fmla="*/ 2843662 w 12192000"/>
              <a:gd name="connsiteY96" fmla="*/ 1992498 h 2240205"/>
              <a:gd name="connsiteX97" fmla="*/ 2718916 w 12192000"/>
              <a:gd name="connsiteY97" fmla="*/ 1990867 h 2240205"/>
              <a:gd name="connsiteX98" fmla="*/ 2713522 w 12192000"/>
              <a:gd name="connsiteY98" fmla="*/ 1990173 h 2240205"/>
              <a:gd name="connsiteX99" fmla="*/ 2476147 w 12192000"/>
              <a:gd name="connsiteY99" fmla="*/ 1998305 h 2240205"/>
              <a:gd name="connsiteX100" fmla="*/ 2373568 w 12192000"/>
              <a:gd name="connsiteY100" fmla="*/ 2003219 h 2240205"/>
              <a:gd name="connsiteX101" fmla="*/ 2287219 w 12192000"/>
              <a:gd name="connsiteY101" fmla="*/ 1998750 h 2240205"/>
              <a:gd name="connsiteX102" fmla="*/ 2164831 w 12192000"/>
              <a:gd name="connsiteY102" fmla="*/ 2010143 h 2240205"/>
              <a:gd name="connsiteX103" fmla="*/ 2058061 w 12192000"/>
              <a:gd name="connsiteY103" fmla="*/ 2047942 h 2240205"/>
              <a:gd name="connsiteX104" fmla="*/ 2042244 w 12192000"/>
              <a:gd name="connsiteY104" fmla="*/ 2055560 h 2240205"/>
              <a:gd name="connsiteX105" fmla="*/ 1877728 w 12192000"/>
              <a:gd name="connsiteY105" fmla="*/ 2101004 h 2240205"/>
              <a:gd name="connsiteX106" fmla="*/ 1759056 w 12192000"/>
              <a:gd name="connsiteY106" fmla="*/ 2125608 h 2240205"/>
              <a:gd name="connsiteX107" fmla="*/ 1637948 w 12192000"/>
              <a:gd name="connsiteY107" fmla="*/ 2172597 h 2240205"/>
              <a:gd name="connsiteX108" fmla="*/ 1434549 w 12192000"/>
              <a:gd name="connsiteY108" fmla="*/ 2234522 h 2240205"/>
              <a:gd name="connsiteX109" fmla="*/ 1370962 w 12192000"/>
              <a:gd name="connsiteY109" fmla="*/ 2237474 h 2240205"/>
              <a:gd name="connsiteX110" fmla="*/ 1356367 w 12192000"/>
              <a:gd name="connsiteY110" fmla="*/ 2235089 h 2240205"/>
              <a:gd name="connsiteX111" fmla="*/ 1279765 w 12192000"/>
              <a:gd name="connsiteY111" fmla="*/ 2229639 h 2240205"/>
              <a:gd name="connsiteX112" fmla="*/ 1195347 w 12192000"/>
              <a:gd name="connsiteY112" fmla="*/ 2212354 h 2240205"/>
              <a:gd name="connsiteX113" fmla="*/ 970251 w 12192000"/>
              <a:gd name="connsiteY113" fmla="*/ 2221029 h 2240205"/>
              <a:gd name="connsiteX114" fmla="*/ 812914 w 12192000"/>
              <a:gd name="connsiteY114" fmla="*/ 2210095 h 2240205"/>
              <a:gd name="connsiteX115" fmla="*/ 597225 w 12192000"/>
              <a:gd name="connsiteY115" fmla="*/ 2180999 h 2240205"/>
              <a:gd name="connsiteX116" fmla="*/ 520671 w 12192000"/>
              <a:gd name="connsiteY116" fmla="*/ 2180980 h 2240205"/>
              <a:gd name="connsiteX117" fmla="*/ 413835 w 12192000"/>
              <a:gd name="connsiteY117" fmla="*/ 2156783 h 2240205"/>
              <a:gd name="connsiteX118" fmla="*/ 376513 w 12192000"/>
              <a:gd name="connsiteY118" fmla="*/ 2154014 h 2240205"/>
              <a:gd name="connsiteX119" fmla="*/ 273386 w 12192000"/>
              <a:gd name="connsiteY119" fmla="*/ 2142551 h 2240205"/>
              <a:gd name="connsiteX120" fmla="*/ 77641 w 12192000"/>
              <a:gd name="connsiteY120" fmla="*/ 2126835 h 2240205"/>
              <a:gd name="connsiteX121" fmla="*/ 37645 w 12192000"/>
              <a:gd name="connsiteY121" fmla="*/ 2115401 h 2240205"/>
              <a:gd name="connsiteX122" fmla="*/ 4572 w 12192000"/>
              <a:gd name="connsiteY122" fmla="*/ 2111091 h 2240205"/>
              <a:gd name="connsiteX123" fmla="*/ 0 w 12192000"/>
              <a:gd name="connsiteY123" fmla="*/ 2110468 h 2240205"/>
              <a:gd name="connsiteX124" fmla="*/ 0 w 12192000"/>
              <a:gd name="connsiteY124" fmla="*/ 0 h 224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2000" h="2240205">
                <a:moveTo>
                  <a:pt x="0" y="0"/>
                </a:moveTo>
                <a:lnTo>
                  <a:pt x="12192000" y="0"/>
                </a:lnTo>
                <a:lnTo>
                  <a:pt x="12192000" y="751299"/>
                </a:lnTo>
                <a:cubicBezTo>
                  <a:pt x="12034412" y="757358"/>
                  <a:pt x="11991124" y="738944"/>
                  <a:pt x="11890686" y="732766"/>
                </a:cubicBezTo>
                <a:cubicBezTo>
                  <a:pt x="11800345" y="732488"/>
                  <a:pt x="11704998" y="747086"/>
                  <a:pt x="11649954" y="749628"/>
                </a:cubicBezTo>
                <a:cubicBezTo>
                  <a:pt x="11613048" y="740951"/>
                  <a:pt x="11593031" y="740811"/>
                  <a:pt x="11560424" y="748017"/>
                </a:cubicBezTo>
                <a:cubicBezTo>
                  <a:pt x="11488916" y="747650"/>
                  <a:pt x="11449669" y="773362"/>
                  <a:pt x="11358455" y="747593"/>
                </a:cubicBezTo>
                <a:cubicBezTo>
                  <a:pt x="11316233" y="754756"/>
                  <a:pt x="11184875" y="735040"/>
                  <a:pt x="11165209" y="748852"/>
                </a:cubicBezTo>
                <a:cubicBezTo>
                  <a:pt x="11113345" y="753539"/>
                  <a:pt x="11140250" y="736122"/>
                  <a:pt x="11058755" y="749617"/>
                </a:cubicBezTo>
                <a:cubicBezTo>
                  <a:pt x="10973519" y="757854"/>
                  <a:pt x="10849163" y="781170"/>
                  <a:pt x="10803046" y="774328"/>
                </a:cubicBezTo>
                <a:cubicBezTo>
                  <a:pt x="10741852" y="776895"/>
                  <a:pt x="10540854" y="756546"/>
                  <a:pt x="10458762" y="755400"/>
                </a:cubicBezTo>
                <a:cubicBezTo>
                  <a:pt x="10426976" y="747433"/>
                  <a:pt x="10327242" y="773719"/>
                  <a:pt x="10211200" y="767513"/>
                </a:cubicBezTo>
                <a:cubicBezTo>
                  <a:pt x="10195912" y="761163"/>
                  <a:pt x="10172943" y="749095"/>
                  <a:pt x="10167995" y="760843"/>
                </a:cubicBezTo>
                <a:cubicBezTo>
                  <a:pt x="10131971" y="759999"/>
                  <a:pt x="10031208" y="777398"/>
                  <a:pt x="9997044" y="780129"/>
                </a:cubicBezTo>
                <a:cubicBezTo>
                  <a:pt x="9972443" y="801329"/>
                  <a:pt x="9951331" y="779975"/>
                  <a:pt x="9943887" y="804141"/>
                </a:cubicBezTo>
                <a:lnTo>
                  <a:pt x="9918248" y="816628"/>
                </a:lnTo>
                <a:cubicBezTo>
                  <a:pt x="9873419" y="812573"/>
                  <a:pt x="9807158" y="855024"/>
                  <a:pt x="9767091" y="870550"/>
                </a:cubicBezTo>
                <a:cubicBezTo>
                  <a:pt x="9728743" y="880857"/>
                  <a:pt x="9714210" y="859344"/>
                  <a:pt x="9683005" y="894128"/>
                </a:cubicBezTo>
                <a:cubicBezTo>
                  <a:pt x="9638573" y="908150"/>
                  <a:pt x="9553332" y="950611"/>
                  <a:pt x="9500499" y="954680"/>
                </a:cubicBezTo>
                <a:cubicBezTo>
                  <a:pt x="9451943" y="966288"/>
                  <a:pt x="9427947" y="987268"/>
                  <a:pt x="9410017" y="993931"/>
                </a:cubicBezTo>
                <a:cubicBezTo>
                  <a:pt x="9408360" y="990327"/>
                  <a:pt x="9395782" y="990863"/>
                  <a:pt x="9392919" y="994656"/>
                </a:cubicBezTo>
                <a:cubicBezTo>
                  <a:pt x="9369253" y="996908"/>
                  <a:pt x="9294395" y="1002709"/>
                  <a:pt x="9268019" y="1007442"/>
                </a:cubicBezTo>
                <a:lnTo>
                  <a:pt x="9188177" y="1035474"/>
                </a:lnTo>
                <a:cubicBezTo>
                  <a:pt x="9182118" y="1028476"/>
                  <a:pt x="9162516" y="1043719"/>
                  <a:pt x="9155969" y="1046804"/>
                </a:cubicBezTo>
                <a:cubicBezTo>
                  <a:pt x="9154734" y="1041866"/>
                  <a:pt x="9138567" y="1041606"/>
                  <a:pt x="9133985" y="1046450"/>
                </a:cubicBezTo>
                <a:cubicBezTo>
                  <a:pt x="9112169" y="1062778"/>
                  <a:pt x="9019227" y="1027247"/>
                  <a:pt x="9003462" y="1042406"/>
                </a:cubicBezTo>
                <a:lnTo>
                  <a:pt x="8968445" y="1052169"/>
                </a:lnTo>
                <a:lnTo>
                  <a:pt x="8886001" y="1067468"/>
                </a:lnTo>
                <a:cubicBezTo>
                  <a:pt x="8847384" y="1050046"/>
                  <a:pt x="8863283" y="1068286"/>
                  <a:pt x="8838610" y="1075091"/>
                </a:cubicBezTo>
                <a:cubicBezTo>
                  <a:pt x="8780942" y="1086991"/>
                  <a:pt x="8730608" y="1108943"/>
                  <a:pt x="8665605" y="1110791"/>
                </a:cubicBezTo>
                <a:cubicBezTo>
                  <a:pt x="8590906" y="1106676"/>
                  <a:pt x="8491424" y="1191452"/>
                  <a:pt x="8419755" y="1216260"/>
                </a:cubicBezTo>
                <a:cubicBezTo>
                  <a:pt x="8376553" y="1231214"/>
                  <a:pt x="8414124" y="1215234"/>
                  <a:pt x="8411626" y="1214397"/>
                </a:cubicBezTo>
                <a:cubicBezTo>
                  <a:pt x="8391326" y="1238641"/>
                  <a:pt x="8371389" y="1231045"/>
                  <a:pt x="8363469" y="1246658"/>
                </a:cubicBezTo>
                <a:cubicBezTo>
                  <a:pt x="8322316" y="1258746"/>
                  <a:pt x="8283162" y="1250600"/>
                  <a:pt x="8275497" y="1264396"/>
                </a:cubicBezTo>
                <a:cubicBezTo>
                  <a:pt x="8194123" y="1257316"/>
                  <a:pt x="8141324" y="1289395"/>
                  <a:pt x="8074238" y="1301895"/>
                </a:cubicBezTo>
                <a:cubicBezTo>
                  <a:pt x="8012043" y="1315473"/>
                  <a:pt x="7936376" y="1347185"/>
                  <a:pt x="7902328" y="1345865"/>
                </a:cubicBezTo>
                <a:cubicBezTo>
                  <a:pt x="7876994" y="1370833"/>
                  <a:pt x="7861184" y="1361537"/>
                  <a:pt x="7840612" y="1369373"/>
                </a:cubicBezTo>
                <a:cubicBezTo>
                  <a:pt x="7803208" y="1375918"/>
                  <a:pt x="7836041" y="1389289"/>
                  <a:pt x="7786819" y="1378970"/>
                </a:cubicBezTo>
                <a:cubicBezTo>
                  <a:pt x="7732613" y="1405648"/>
                  <a:pt x="7556449" y="1409729"/>
                  <a:pt x="7548172" y="1417460"/>
                </a:cubicBezTo>
                <a:cubicBezTo>
                  <a:pt x="7520370" y="1413173"/>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183121" y="1595162"/>
                </a:lnTo>
                <a:lnTo>
                  <a:pt x="7164601" y="1606490"/>
                </a:lnTo>
                <a:cubicBezTo>
                  <a:pt x="7117444" y="1613299"/>
                  <a:pt x="6961715" y="1629624"/>
                  <a:pt x="6900177" y="1636016"/>
                </a:cubicBez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32342" y="1663214"/>
                  <a:pt x="6578001" y="1663494"/>
                  <a:pt x="6554894" y="1664428"/>
                </a:cubicBezTo>
                <a:lnTo>
                  <a:pt x="6516595" y="1667475"/>
                </a:lnTo>
                <a:lnTo>
                  <a:pt x="6508541" y="1668757"/>
                </a:lnTo>
                <a:cubicBezTo>
                  <a:pt x="6495493" y="1671715"/>
                  <a:pt x="6482908" y="1675051"/>
                  <a:pt x="6471012" y="1678604"/>
                </a:cubicBezTo>
                <a:cubicBezTo>
                  <a:pt x="6446928" y="1678425"/>
                  <a:pt x="6395710" y="1665896"/>
                  <a:pt x="6364035" y="1667683"/>
                </a:cubicBezTo>
                <a:lnTo>
                  <a:pt x="6243319" y="1695560"/>
                </a:lnTo>
                <a:cubicBezTo>
                  <a:pt x="6212879" y="1700946"/>
                  <a:pt x="6162673" y="1707632"/>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53307" y="1815450"/>
                </a:lnTo>
                <a:cubicBezTo>
                  <a:pt x="5364785" y="1835567"/>
                  <a:pt x="5272117" y="1842051"/>
                  <a:pt x="5221533" y="1846950"/>
                </a:cubicBezTo>
                <a:lnTo>
                  <a:pt x="5149802" y="1844846"/>
                </a:lnTo>
                <a:cubicBezTo>
                  <a:pt x="5138262" y="1844584"/>
                  <a:pt x="5124907" y="1847312"/>
                  <a:pt x="5114927" y="1847827"/>
                </a:cubicBez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57791" y="1796774"/>
                  <a:pt x="4662147" y="1786932"/>
                  <a:pt x="4640313" y="1784307"/>
                </a:cubicBezTo>
                <a:cubicBezTo>
                  <a:pt x="4614551" y="1781631"/>
                  <a:pt x="4552839" y="1782829"/>
                  <a:pt x="4536503" y="1785334"/>
                </a:cubicBezTo>
                <a:lnTo>
                  <a:pt x="4513724" y="1791996"/>
                </a:lnTo>
                <a:lnTo>
                  <a:pt x="4459810" y="1797886"/>
                </a:lnTo>
                <a:lnTo>
                  <a:pt x="4379064" y="1817177"/>
                </a:lnTo>
                <a:cubicBezTo>
                  <a:pt x="4349703" y="1824677"/>
                  <a:pt x="4313198" y="1824834"/>
                  <a:pt x="4290981" y="1839677"/>
                </a:cubicBezTo>
                <a:cubicBezTo>
                  <a:pt x="4277508" y="1842452"/>
                  <a:pt x="4248116" y="1849332"/>
                  <a:pt x="4238372" y="1851480"/>
                </a:cubicBez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78518" y="1876434"/>
                  <a:pt x="3780102" y="1870848"/>
                  <a:pt x="3758105" y="1871856"/>
                </a:cubicBezTo>
                <a:cubicBezTo>
                  <a:pt x="3717288" y="1874853"/>
                  <a:pt x="3625982" y="1888026"/>
                  <a:pt x="3567259" y="1893482"/>
                </a:cubicBezTo>
                <a:cubicBezTo>
                  <a:pt x="3512865" y="1897927"/>
                  <a:pt x="3463644" y="1898121"/>
                  <a:pt x="3405770" y="1904591"/>
                </a:cubicBezTo>
                <a:cubicBezTo>
                  <a:pt x="3361027" y="1917619"/>
                  <a:pt x="3312439" y="1902759"/>
                  <a:pt x="3280097" y="1919610"/>
                </a:cubicBezTo>
                <a:cubicBezTo>
                  <a:pt x="3120979" y="1944600"/>
                  <a:pt x="3052347" y="1932877"/>
                  <a:pt x="3009910" y="1957866"/>
                </a:cubicBezTo>
                <a:cubicBezTo>
                  <a:pt x="3005875" y="1961558"/>
                  <a:pt x="3001138" y="1964570"/>
                  <a:pt x="2995934" y="1967085"/>
                </a:cubicBezTo>
                <a:lnTo>
                  <a:pt x="2942858" y="1981367"/>
                </a:lnTo>
                <a:lnTo>
                  <a:pt x="2875436" y="1996977"/>
                </a:lnTo>
                <a:lnTo>
                  <a:pt x="2874892" y="1996085"/>
                </a:lnTo>
                <a:cubicBezTo>
                  <a:pt x="2869596" y="1995339"/>
                  <a:pt x="2856789" y="1995778"/>
                  <a:pt x="2843662" y="1992498"/>
                </a:cubicBezTo>
                <a:lnTo>
                  <a:pt x="2718916" y="1990867"/>
                </a:lnTo>
                <a:lnTo>
                  <a:pt x="2713522" y="1990173"/>
                </a:lnTo>
                <a:lnTo>
                  <a:pt x="2476147" y="1998305"/>
                </a:lnTo>
                <a:cubicBezTo>
                  <a:pt x="2437134" y="2013637"/>
                  <a:pt x="2413847" y="1999542"/>
                  <a:pt x="2373568" y="2003219"/>
                </a:cubicBezTo>
                <a:cubicBezTo>
                  <a:pt x="2342080" y="2003293"/>
                  <a:pt x="2308969" y="1996768"/>
                  <a:pt x="2287219" y="1998750"/>
                </a:cubicBezTo>
                <a:cubicBezTo>
                  <a:pt x="2221974" y="2012601"/>
                  <a:pt x="2205627" y="2006345"/>
                  <a:pt x="2164831" y="2010143"/>
                </a:cubicBezTo>
                <a:cubicBezTo>
                  <a:pt x="2133996" y="2017246"/>
                  <a:pt x="2078492" y="2040373"/>
                  <a:pt x="2058061" y="2047942"/>
                </a:cubicBezTo>
                <a:lnTo>
                  <a:pt x="2042244" y="2055560"/>
                </a:lnTo>
                <a:cubicBezTo>
                  <a:pt x="2012576" y="2064443"/>
                  <a:pt x="1896351" y="2111357"/>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390051" y="2245335"/>
                  <a:pt x="1383992" y="2237380"/>
                  <a:pt x="1370962" y="2237474"/>
                </a:cubicBezTo>
                <a:lnTo>
                  <a:pt x="1356367" y="2235089"/>
                </a:lnTo>
                <a:cubicBezTo>
                  <a:pt x="1341168" y="2233783"/>
                  <a:pt x="1306602" y="2233428"/>
                  <a:pt x="1279765" y="2229639"/>
                </a:cubicBezTo>
                <a:cubicBezTo>
                  <a:pt x="1260110" y="2221111"/>
                  <a:pt x="1209850" y="2211602"/>
                  <a:pt x="1195347" y="2212354"/>
                </a:cubicBezTo>
                <a:cubicBezTo>
                  <a:pt x="1171903" y="2216875"/>
                  <a:pt x="1033292" y="2222456"/>
                  <a:pt x="970251" y="2221029"/>
                </a:cubicBezTo>
                <a:cubicBezTo>
                  <a:pt x="913858" y="2213074"/>
                  <a:pt x="857841" y="2217424"/>
                  <a:pt x="812914" y="2210095"/>
                </a:cubicBezTo>
                <a:cubicBezTo>
                  <a:pt x="762967" y="2180805"/>
                  <a:pt x="645932" y="2185851"/>
                  <a:pt x="597225" y="2180999"/>
                </a:cubicBezTo>
                <a:cubicBezTo>
                  <a:pt x="575890" y="2176791"/>
                  <a:pt x="534371" y="2181270"/>
                  <a:pt x="520671" y="2180980"/>
                </a:cubicBezTo>
                <a:cubicBezTo>
                  <a:pt x="455720" y="2175427"/>
                  <a:pt x="449447" y="2164849"/>
                  <a:pt x="413835" y="2156783"/>
                </a:cubicBezTo>
                <a:cubicBezTo>
                  <a:pt x="401959" y="2163765"/>
                  <a:pt x="389622" y="2160522"/>
                  <a:pt x="376513" y="2154014"/>
                </a:cubicBezTo>
                <a:cubicBezTo>
                  <a:pt x="344376" y="2156059"/>
                  <a:pt x="311403" y="2146283"/>
                  <a:pt x="273386" y="2142551"/>
                </a:cubicBezTo>
                <a:cubicBezTo>
                  <a:pt x="223574" y="2138021"/>
                  <a:pt x="116931" y="2131360"/>
                  <a:pt x="77641" y="2126835"/>
                </a:cubicBezTo>
                <a:lnTo>
                  <a:pt x="37645" y="2115401"/>
                </a:lnTo>
                <a:cubicBezTo>
                  <a:pt x="29688" y="2109582"/>
                  <a:pt x="16534" y="2111084"/>
                  <a:pt x="4572" y="2111091"/>
                </a:cubicBezTo>
                <a:lnTo>
                  <a:pt x="0" y="2110468"/>
                </a:lnTo>
                <a:lnTo>
                  <a:pt x="0" y="0"/>
                </a:lnTo>
                <a:close/>
              </a:path>
            </a:pathLst>
          </a:custGeom>
          <a:blipFill>
            <a:blip r:embed="rId2"/>
            <a:tile tx="0" ty="0" sx="70000" sy="7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1D699C12-88BA-8C5B-3386-A252FC3F6ABD}"/>
              </a:ext>
            </a:extLst>
          </p:cNvPr>
          <p:cNvSpPr>
            <a:spLocks noGrp="1"/>
          </p:cNvSpPr>
          <p:nvPr>
            <p:ph type="title"/>
          </p:nvPr>
        </p:nvSpPr>
        <p:spPr>
          <a:xfrm>
            <a:off x="1219200" y="717283"/>
            <a:ext cx="9753600" cy="1149844"/>
          </a:xfrm>
        </p:spPr>
        <p:txBody>
          <a:bodyPr anchor="ctr">
            <a:normAutofit/>
          </a:bodyPr>
          <a:lstStyle/>
          <a:p>
            <a:r>
              <a:rPr lang="en-GB">
                <a:highlight>
                  <a:srgbClr val="FFFF00"/>
                </a:highlight>
              </a:rPr>
              <a:t>Ethical Considerations- Generative-AI</a:t>
            </a:r>
          </a:p>
        </p:txBody>
      </p:sp>
      <p:graphicFrame>
        <p:nvGraphicFramePr>
          <p:cNvPr id="6" name="Content Placeholder 2">
            <a:extLst>
              <a:ext uri="{FF2B5EF4-FFF2-40B4-BE49-F238E27FC236}">
                <a16:creationId xmlns:a16="http://schemas.microsoft.com/office/drawing/2014/main" id="{E52C2216-7FCB-4808-C795-C5125671296B}"/>
              </a:ext>
            </a:extLst>
          </p:cNvPr>
          <p:cNvGraphicFramePr>
            <a:graphicFrameLocks noGrp="1"/>
          </p:cNvGraphicFramePr>
          <p:nvPr>
            <p:ph idx="1"/>
            <p:extLst>
              <p:ext uri="{D42A27DB-BD31-4B8C-83A1-F6EECF244321}">
                <p14:modId xmlns:p14="http://schemas.microsoft.com/office/powerpoint/2010/main" val="757294847"/>
              </p:ext>
            </p:extLst>
          </p:nvPr>
        </p:nvGraphicFramePr>
        <p:xfrm>
          <a:off x="1219200" y="2317750"/>
          <a:ext cx="9753600" cy="400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663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65FD8-7CE4-978F-ABCE-61CA849013F8}"/>
              </a:ext>
            </a:extLst>
          </p:cNvPr>
          <p:cNvSpPr>
            <a:spLocks noGrp="1"/>
          </p:cNvSpPr>
          <p:nvPr>
            <p:ph type="title"/>
          </p:nvPr>
        </p:nvSpPr>
        <p:spPr/>
        <p:txBody>
          <a:bodyPr/>
          <a:lstStyle/>
          <a:p>
            <a:r>
              <a:rPr lang="en-GB" dirty="0"/>
              <a:t>Research gap</a:t>
            </a:r>
          </a:p>
        </p:txBody>
      </p:sp>
      <p:sp>
        <p:nvSpPr>
          <p:cNvPr id="3" name="Content Placeholder 2">
            <a:extLst>
              <a:ext uri="{FF2B5EF4-FFF2-40B4-BE49-F238E27FC236}">
                <a16:creationId xmlns:a16="http://schemas.microsoft.com/office/drawing/2014/main" id="{98B0A6DA-D2E3-27AB-28C6-03DEEC790F5C}"/>
              </a:ext>
            </a:extLst>
          </p:cNvPr>
          <p:cNvSpPr>
            <a:spLocks noGrp="1"/>
          </p:cNvSpPr>
          <p:nvPr>
            <p:ph sz="quarter" idx="1"/>
          </p:nvPr>
        </p:nvSpPr>
        <p:spPr/>
        <p:txBody>
          <a:bodyPr>
            <a:normAutofit/>
          </a:bodyPr>
          <a:lstStyle/>
          <a:p>
            <a:r>
              <a:rPr lang="en-GB" sz="2800" dirty="0"/>
              <a:t>Problem</a:t>
            </a:r>
            <a:endParaRPr lang="en-GB" sz="2800" dirty="0">
              <a:latin typeface="Calibri" panose="020F0502020204030204" pitchFamily="34" charset="0"/>
              <a:cs typeface="Arial" panose="020B0604020202020204" pitchFamily="34" charset="0"/>
            </a:endParaRPr>
          </a:p>
          <a:p>
            <a:pPr lvl="1"/>
            <a:r>
              <a:rPr lang="en-GB" sz="2800" dirty="0">
                <a:solidFill>
                  <a:schemeClr val="tx1"/>
                </a:solidFill>
                <a:latin typeface="Calibri" panose="020F0502020204030204" pitchFamily="34" charset="0"/>
                <a:cs typeface="Arial" panose="020B0604020202020204" pitchFamily="34" charset="0"/>
              </a:rPr>
              <a:t>Lack of ethics research on generative AI among marketing agencies</a:t>
            </a:r>
          </a:p>
          <a:p>
            <a:endParaRPr lang="en-GB" sz="2800" dirty="0"/>
          </a:p>
          <a:p>
            <a:r>
              <a:rPr lang="en-GB" sz="2800" dirty="0"/>
              <a:t>Research Question</a:t>
            </a:r>
          </a:p>
          <a:p>
            <a:pPr>
              <a:lnSpc>
                <a:spcPct val="107000"/>
              </a:lnSpc>
              <a:spcAft>
                <a:spcPts val="800"/>
              </a:spcAft>
            </a:pPr>
            <a:r>
              <a:rPr lang="en-GB" sz="2800" dirty="0">
                <a:effectLst/>
                <a:latin typeface="Calibri" panose="020F0502020204030204" pitchFamily="34" charset="0"/>
                <a:ea typeface="Times New Roman" panose="02020603050405020304" pitchFamily="18" charset="0"/>
                <a:cs typeface="Arial" panose="020B0604020202020204" pitchFamily="34" charset="0"/>
              </a:rPr>
              <a:t>How are marketing agencies actively addressing and implementing ethical frameworks to mitigate concerns associated with the use of generative AI in their campaigns, and what are the outcomes of these ethical practices?</a:t>
            </a:r>
          </a:p>
        </p:txBody>
      </p:sp>
    </p:spTree>
    <p:extLst>
      <p:ext uri="{BB962C8B-B14F-4D97-AF65-F5344CB8AC3E}">
        <p14:creationId xmlns:p14="http://schemas.microsoft.com/office/powerpoint/2010/main" val="486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0691-E061-CC21-522E-665A2134A3B5}"/>
              </a:ext>
            </a:extLst>
          </p:cNvPr>
          <p:cNvSpPr>
            <a:spLocks noGrp="1"/>
          </p:cNvSpPr>
          <p:nvPr>
            <p:ph type="title"/>
          </p:nvPr>
        </p:nvSpPr>
        <p:spPr>
          <a:xfrm>
            <a:off x="363985" y="853397"/>
            <a:ext cx="10925513" cy="975403"/>
          </a:xfrm>
        </p:spPr>
        <p:txBody>
          <a:bodyPr>
            <a:normAutofit fontScale="90000"/>
          </a:bodyPr>
          <a:lstStyle/>
          <a:p>
            <a:pPr algn="ctr"/>
            <a:r>
              <a:rPr lang="en-GB" dirty="0"/>
              <a:t>Generative-AI and Ethical Models</a:t>
            </a:r>
            <a:br>
              <a:rPr lang="en-GB" dirty="0"/>
            </a:br>
            <a:endParaRPr lang="en-GB" dirty="0"/>
          </a:p>
        </p:txBody>
      </p:sp>
      <p:pic>
        <p:nvPicPr>
          <p:cNvPr id="5" name="Picture 4">
            <a:extLst>
              <a:ext uri="{FF2B5EF4-FFF2-40B4-BE49-F238E27FC236}">
                <a16:creationId xmlns:a16="http://schemas.microsoft.com/office/drawing/2014/main" id="{DCAC0635-0B12-B084-19A9-328DF63AB26D}"/>
              </a:ext>
            </a:extLst>
          </p:cNvPr>
          <p:cNvPicPr>
            <a:picLocks noChangeAspect="1"/>
          </p:cNvPicPr>
          <p:nvPr/>
        </p:nvPicPr>
        <p:blipFill rotWithShape="1">
          <a:blip r:embed="rId2"/>
          <a:srcRect l="26485" t="22639" r="23125" b="11111"/>
          <a:stretch/>
        </p:blipFill>
        <p:spPr>
          <a:xfrm>
            <a:off x="1581150" y="1343026"/>
            <a:ext cx="9134475" cy="5514974"/>
          </a:xfrm>
          <a:prstGeom prst="rect">
            <a:avLst/>
          </a:prstGeom>
        </p:spPr>
      </p:pic>
    </p:spTree>
    <p:extLst>
      <p:ext uri="{BB962C8B-B14F-4D97-AF65-F5344CB8AC3E}">
        <p14:creationId xmlns:p14="http://schemas.microsoft.com/office/powerpoint/2010/main" val="152690196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fterhoursVTI">
  <a:themeElements>
    <a:clrScheme name="AnalogousFromDarkSeedLeftStep">
      <a:dk1>
        <a:srgbClr val="000000"/>
      </a:dk1>
      <a:lt1>
        <a:srgbClr val="FFFFFF"/>
      </a:lt1>
      <a:dk2>
        <a:srgbClr val="242C41"/>
      </a:dk2>
      <a:lt2>
        <a:srgbClr val="E2E8E2"/>
      </a:lt2>
      <a:accent1>
        <a:srgbClr val="C24DC3"/>
      </a:accent1>
      <a:accent2>
        <a:srgbClr val="7E3BB1"/>
      </a:accent2>
      <a:accent3>
        <a:srgbClr val="5F4DC3"/>
      </a:accent3>
      <a:accent4>
        <a:srgbClr val="3B5AB1"/>
      </a:accent4>
      <a:accent5>
        <a:srgbClr val="4D9DC3"/>
      </a:accent5>
      <a:accent6>
        <a:srgbClr val="3BB1A6"/>
      </a:accent6>
      <a:hlink>
        <a:srgbClr val="3F81BF"/>
      </a:hlink>
      <a:folHlink>
        <a:srgbClr val="7F7F7F"/>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hoursVTI" id="{90A150B1-9C08-42C7-B4E0-C1D732064FA1}" vid="{A6104589-8A83-4A64-B7F1-AAF946A40515}"/>
    </a:ext>
  </a:extLst>
</a:theme>
</file>

<file path=ppt/theme/theme2.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169</TotalTime>
  <Words>544</Words>
  <Application>Microsoft Office PowerPoint</Application>
  <PresentationFormat>Widescreen</PresentationFormat>
  <Paragraphs>85</Paragraphs>
  <Slides>19</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Arial</vt:lpstr>
      <vt:lpstr>Bookman Old Style</vt:lpstr>
      <vt:lpstr>Calibri</vt:lpstr>
      <vt:lpstr>Consolas</vt:lpstr>
      <vt:lpstr>Franklin Gothic Heavy</vt:lpstr>
      <vt:lpstr>Gill Sans MT</vt:lpstr>
      <vt:lpstr>Open Sans</vt:lpstr>
      <vt:lpstr>Söhne</vt:lpstr>
      <vt:lpstr>Wingdings</vt:lpstr>
      <vt:lpstr>Wingdings 3</vt:lpstr>
      <vt:lpstr>AfterhoursVTI</vt:lpstr>
      <vt:lpstr>1_Origin</vt:lpstr>
      <vt:lpstr>A Moral Compass for Machine Minds: Cultivating Ethical Decision-Making in Generative AI for Marketing</vt:lpstr>
      <vt:lpstr>Understanding AI vs Generative-AI</vt:lpstr>
      <vt:lpstr>AI-Driven Content Generation</vt:lpstr>
      <vt:lpstr>Global Adoption: By industry in US 2023</vt:lpstr>
      <vt:lpstr>How are UK Marketing practitioners  using Generative-AI</vt:lpstr>
      <vt:lpstr>Ethical Considerations of Generative-AI</vt:lpstr>
      <vt:lpstr>Ethical Considerations- Generative-AI</vt:lpstr>
      <vt:lpstr>Research gap</vt:lpstr>
      <vt:lpstr>Generative-AI and Ethical Models </vt:lpstr>
      <vt:lpstr>Social Media Platform Attitudes to Generative-AI Content</vt:lpstr>
      <vt:lpstr>Initial findings from influencers and generative-AI</vt:lpstr>
      <vt:lpstr>What’s next:  Mixed-methods Agency and Brand Attitudes</vt:lpstr>
      <vt:lpstr>Questions and Feedback</vt:lpstr>
      <vt:lpstr>Background practitioner policy on ethics and generative AI</vt:lpstr>
      <vt:lpstr>PowerPoint Presentation</vt:lpstr>
      <vt:lpstr>PRSA (2023) ethical recommendations</vt:lpstr>
      <vt:lpstr>PRSA (2023) ethical recommendations</vt:lpstr>
      <vt:lpstr>PRSA (2023) ethical recommendations</vt:lpstr>
      <vt:lpstr>PRSA (2023) ethical recommendations</vt:lpstr>
    </vt:vector>
  </TitlesOfParts>
  <Company>Cardiff Metropolitan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Interplay of Ad Avoidance, Government Messaging, and UN SDG 11:  A Theoretical Review</dc:title>
  <dc:creator>Costello, Joyce</dc:creator>
  <cp:lastModifiedBy>Costello, Joyce</cp:lastModifiedBy>
  <cp:revision>2</cp:revision>
  <dcterms:created xsi:type="dcterms:W3CDTF">2023-05-12T14:09:04Z</dcterms:created>
  <dcterms:modified xsi:type="dcterms:W3CDTF">2024-05-20T17:28:38Z</dcterms:modified>
</cp:coreProperties>
</file>