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99" r:id="rId3"/>
    <p:sldId id="309" r:id="rId4"/>
    <p:sldId id="349" r:id="rId5"/>
    <p:sldId id="351" r:id="rId6"/>
    <p:sldId id="355" r:id="rId7"/>
    <p:sldId id="258" r:id="rId8"/>
    <p:sldId id="297" r:id="rId9"/>
    <p:sldId id="356" r:id="rId10"/>
    <p:sldId id="357" r:id="rId11"/>
    <p:sldId id="347" r:id="rId12"/>
    <p:sldId id="354" r:id="rId13"/>
  </p:sldIdLst>
  <p:sldSz cx="24384000" cy="13716000"/>
  <p:notesSz cx="6858000" cy="9144000"/>
  <p:embeddedFontLst>
    <p:embeddedFont>
      <p:font typeface="Aileron" pitchFamily="2" charset="77"/>
      <p:regular r:id="rId15"/>
      <p:italic r:id="rId16"/>
    </p:embeddedFont>
    <p:embeddedFont>
      <p:font typeface="Aileron Bold" pitchFamily="2" charset="77"/>
      <p:bold r:id="rId17"/>
      <p:italic r:id="rId18"/>
      <p:boldItalic r:id="rId19"/>
    </p:embeddedFont>
    <p:embeddedFont>
      <p:font typeface="Aileron Heavy" pitchFamily="2" charset="77"/>
      <p:bold r:id="rId20"/>
      <p:italic r:id="rId21"/>
      <p:boldItalic r:id="rId22"/>
    </p:embeddedFont>
    <p:embeddedFont>
      <p:font typeface="Aileron Light" pitchFamily="2" charset="77"/>
      <p:regular r:id="rId23"/>
      <p:italic r:id="rId24"/>
    </p:embeddedFont>
    <p:embeddedFont>
      <p:font typeface="Ginger" pitchFamily="2" charset="0"/>
      <p:regular r:id="rId25"/>
    </p:embeddedFont>
    <p:embeddedFont>
      <p:font typeface="Libre Caslon Text Regular" pitchFamily="2" charset="77"/>
      <p:regular r:id="rId26"/>
      <p:bold r:id="rId27"/>
      <p:italic r:id="rId28"/>
    </p:embeddedFont>
    <p:embeddedFont>
      <p:font typeface="Source Sans Pro" panose="020B0503030403020204" pitchFamily="34" charset="0"/>
      <p:regular r:id="rId29"/>
      <p:bold r:id="rId30"/>
      <p:italic r:id="rId31"/>
      <p:boldItalic r:id="rId32"/>
    </p:embeddedFont>
    <p:embeddedFont>
      <p:font typeface="Source Sans Pro Regular" panose="020B0503030403020204" pitchFamily="34" charset="0"/>
      <p:regular r:id="rId33"/>
      <p:bold r:id="rId34"/>
      <p:italic r:id="rId35"/>
      <p:boldItalic r:id="rId36"/>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694"/>
    <a:srgbClr val="DDDDDD"/>
    <a:srgbClr val="5E5E5E"/>
    <a:srgbClr val="C8CCC9"/>
    <a:srgbClr val="181412"/>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5"/>
    <p:restoredTop sz="94118"/>
  </p:normalViewPr>
  <p:slideViewPr>
    <p:cSldViewPr snapToGrid="0">
      <p:cViewPr>
        <p:scale>
          <a:sx n="47" d="100"/>
          <a:sy n="47" d="100"/>
        </p:scale>
        <p:origin x="952" y="3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240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heme" Target="theme/theme1.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Sheet1!$C$1</c:f>
              <c:strCache>
                <c:ptCount val="1"/>
              </c:strCache>
            </c:strRef>
          </c:tx>
          <c:spPr>
            <a:effectLst/>
          </c:spPr>
          <c:explosion val="10"/>
          <c:dPt>
            <c:idx val="0"/>
            <c:bubble3D val="0"/>
            <c:spPr>
              <a:solidFill>
                <a:schemeClr val="accent1"/>
              </a:solidFill>
              <a:ln>
                <a:noFill/>
              </a:ln>
              <a:effectLst/>
            </c:spPr>
            <c:extLst>
              <c:ext xmlns:c16="http://schemas.microsoft.com/office/drawing/2014/chart" uri="{C3380CC4-5D6E-409C-BE32-E72D297353CC}">
                <c16:uniqueId val="{00000001-FC16-D347-B3C1-E697DF45B695}"/>
              </c:ext>
            </c:extLst>
          </c:dPt>
          <c:dPt>
            <c:idx val="1"/>
            <c:bubble3D val="0"/>
            <c:spPr>
              <a:solidFill>
                <a:schemeClr val="accent3"/>
              </a:solidFill>
              <a:ln>
                <a:noFill/>
              </a:ln>
              <a:effectLst/>
            </c:spPr>
            <c:extLst>
              <c:ext xmlns:c16="http://schemas.microsoft.com/office/drawing/2014/chart" uri="{C3380CC4-5D6E-409C-BE32-E72D297353CC}">
                <c16:uniqueId val="{00000003-FC16-D347-B3C1-E697DF45B695}"/>
              </c:ext>
            </c:extLst>
          </c:dPt>
          <c:dPt>
            <c:idx val="2"/>
            <c:bubble3D val="0"/>
            <c:spPr>
              <a:solidFill>
                <a:schemeClr val="accent5"/>
              </a:solidFill>
              <a:ln>
                <a:noFill/>
              </a:ln>
              <a:effectLst/>
            </c:spPr>
            <c:extLst>
              <c:ext xmlns:c16="http://schemas.microsoft.com/office/drawing/2014/chart" uri="{C3380CC4-5D6E-409C-BE32-E72D297353CC}">
                <c16:uniqueId val="{00000005-FC16-D347-B3C1-E697DF45B695}"/>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07-FC16-D347-B3C1-E697DF45B695}"/>
              </c:ext>
            </c:extLst>
          </c:dPt>
          <c:dPt>
            <c:idx val="4"/>
            <c:bubble3D val="0"/>
            <c:spPr>
              <a:solidFill>
                <a:schemeClr val="accent3">
                  <a:lumMod val="60000"/>
                </a:schemeClr>
              </a:solidFill>
              <a:ln>
                <a:noFill/>
              </a:ln>
              <a:effectLst/>
            </c:spPr>
            <c:extLst>
              <c:ext xmlns:c16="http://schemas.microsoft.com/office/drawing/2014/chart" uri="{C3380CC4-5D6E-409C-BE32-E72D297353CC}">
                <c16:uniqueId val="{00000009-FC16-D347-B3C1-E697DF45B695}"/>
              </c:ext>
            </c:extLst>
          </c:dPt>
          <c:dPt>
            <c:idx val="5"/>
            <c:bubble3D val="0"/>
            <c:spPr>
              <a:solidFill>
                <a:schemeClr val="accent5">
                  <a:lumMod val="60000"/>
                </a:schemeClr>
              </a:solidFill>
              <a:ln>
                <a:noFill/>
              </a:ln>
              <a:effectLst/>
            </c:spPr>
            <c:extLst>
              <c:ext xmlns:c16="http://schemas.microsoft.com/office/drawing/2014/chart" uri="{C3380CC4-5D6E-409C-BE32-E72D297353CC}">
                <c16:uniqueId val="{0000000B-FC16-D347-B3C1-E697DF45B695}"/>
              </c:ext>
            </c:extLst>
          </c:dPt>
          <c:dPt>
            <c:idx val="6"/>
            <c:bubble3D val="0"/>
            <c:spPr>
              <a:solidFill>
                <a:schemeClr val="accent1">
                  <a:lumMod val="80000"/>
                  <a:lumOff val="20000"/>
                </a:schemeClr>
              </a:solidFill>
              <a:ln>
                <a:noFill/>
              </a:ln>
              <a:effectLst/>
            </c:spPr>
            <c:extLst>
              <c:ext xmlns:c16="http://schemas.microsoft.com/office/drawing/2014/chart" uri="{C3380CC4-5D6E-409C-BE32-E72D297353CC}">
                <c16:uniqueId val="{0000000D-FC16-D347-B3C1-E697DF45B695}"/>
              </c:ext>
            </c:extLst>
          </c:dPt>
          <c:dPt>
            <c:idx val="7"/>
            <c:bubble3D val="0"/>
            <c:spPr>
              <a:solidFill>
                <a:schemeClr val="accent3">
                  <a:lumMod val="80000"/>
                  <a:lumOff val="20000"/>
                </a:schemeClr>
              </a:solidFill>
              <a:ln>
                <a:noFill/>
              </a:ln>
              <a:effectLst/>
            </c:spPr>
            <c:extLst>
              <c:ext xmlns:c16="http://schemas.microsoft.com/office/drawing/2014/chart" uri="{C3380CC4-5D6E-409C-BE32-E72D297353CC}">
                <c16:uniqueId val="{0000000F-FC16-D347-B3C1-E697DF45B695}"/>
              </c:ext>
            </c:extLst>
          </c:dPt>
          <c:dPt>
            <c:idx val="8"/>
            <c:bubble3D val="0"/>
            <c:spPr>
              <a:solidFill>
                <a:schemeClr val="accent5">
                  <a:lumMod val="80000"/>
                  <a:lumOff val="20000"/>
                </a:schemeClr>
              </a:solidFill>
              <a:ln>
                <a:noFill/>
              </a:ln>
              <a:effectLst/>
            </c:spPr>
            <c:extLst>
              <c:ext xmlns:c16="http://schemas.microsoft.com/office/drawing/2014/chart" uri="{C3380CC4-5D6E-409C-BE32-E72D297353CC}">
                <c16:uniqueId val="{00000011-FC16-D347-B3C1-E697DF45B695}"/>
              </c:ext>
            </c:extLst>
          </c:dPt>
          <c:dPt>
            <c:idx val="9"/>
            <c:bubble3D val="0"/>
            <c:spPr>
              <a:solidFill>
                <a:schemeClr val="accent1">
                  <a:lumMod val="80000"/>
                </a:schemeClr>
              </a:solidFill>
              <a:ln>
                <a:noFill/>
              </a:ln>
              <a:effectLst/>
            </c:spPr>
            <c:extLst>
              <c:ext xmlns:c16="http://schemas.microsoft.com/office/drawing/2014/chart" uri="{C3380CC4-5D6E-409C-BE32-E72D297353CC}">
                <c16:uniqueId val="{00000013-FC16-D347-B3C1-E697DF45B695}"/>
              </c:ext>
            </c:extLst>
          </c:dPt>
          <c:dPt>
            <c:idx val="10"/>
            <c:bubble3D val="0"/>
            <c:spPr>
              <a:solidFill>
                <a:schemeClr val="accent3">
                  <a:lumMod val="80000"/>
                </a:schemeClr>
              </a:solidFill>
              <a:ln>
                <a:noFill/>
              </a:ln>
              <a:effectLst/>
            </c:spPr>
            <c:extLst>
              <c:ext xmlns:c16="http://schemas.microsoft.com/office/drawing/2014/chart" uri="{C3380CC4-5D6E-409C-BE32-E72D297353CC}">
                <c16:uniqueId val="{00000015-FC16-D347-B3C1-E697DF45B695}"/>
              </c:ext>
            </c:extLst>
          </c:dPt>
          <c:dPt>
            <c:idx val="11"/>
            <c:bubble3D val="0"/>
            <c:spPr>
              <a:solidFill>
                <a:schemeClr val="accent5">
                  <a:lumMod val="80000"/>
                </a:schemeClr>
              </a:solidFill>
              <a:ln>
                <a:noFill/>
              </a:ln>
              <a:effectLst/>
            </c:spPr>
            <c:extLst>
              <c:ext xmlns:c16="http://schemas.microsoft.com/office/drawing/2014/chart" uri="{C3380CC4-5D6E-409C-BE32-E72D297353CC}">
                <c16:uniqueId val="{00000017-FC16-D347-B3C1-E697DF45B695}"/>
              </c:ext>
            </c:extLst>
          </c:dPt>
          <c:dPt>
            <c:idx val="12"/>
            <c:bubble3D val="0"/>
            <c:spPr>
              <a:solidFill>
                <a:schemeClr val="accent1">
                  <a:lumMod val="60000"/>
                  <a:lumOff val="40000"/>
                </a:schemeClr>
              </a:solidFill>
              <a:ln>
                <a:noFill/>
              </a:ln>
              <a:effectLst/>
            </c:spPr>
            <c:extLst>
              <c:ext xmlns:c16="http://schemas.microsoft.com/office/drawing/2014/chart" uri="{C3380CC4-5D6E-409C-BE32-E72D297353CC}">
                <c16:uniqueId val="{00000019-FC16-D347-B3C1-E697DF45B695}"/>
              </c:ext>
            </c:extLst>
          </c:dPt>
          <c:dPt>
            <c:idx val="13"/>
            <c:bubble3D val="0"/>
            <c:spPr>
              <a:solidFill>
                <a:schemeClr val="accent3">
                  <a:lumMod val="60000"/>
                  <a:lumOff val="40000"/>
                </a:schemeClr>
              </a:solidFill>
              <a:ln>
                <a:noFill/>
              </a:ln>
              <a:effectLst/>
            </c:spPr>
            <c:extLst>
              <c:ext xmlns:c16="http://schemas.microsoft.com/office/drawing/2014/chart" uri="{C3380CC4-5D6E-409C-BE32-E72D297353CC}">
                <c16:uniqueId val="{0000001B-FC16-D347-B3C1-E697DF45B695}"/>
              </c:ext>
            </c:extLst>
          </c:dPt>
          <c:dPt>
            <c:idx val="14"/>
            <c:bubble3D val="0"/>
            <c:spPr>
              <a:solidFill>
                <a:schemeClr val="accent5">
                  <a:lumMod val="60000"/>
                  <a:lumOff val="40000"/>
                </a:schemeClr>
              </a:solidFill>
              <a:ln>
                <a:noFill/>
              </a:ln>
              <a:effectLst/>
            </c:spPr>
            <c:extLst>
              <c:ext xmlns:c16="http://schemas.microsoft.com/office/drawing/2014/chart" uri="{C3380CC4-5D6E-409C-BE32-E72D297353CC}">
                <c16:uniqueId val="{0000001D-FC16-D347-B3C1-E697DF45B695}"/>
              </c:ext>
            </c:extLst>
          </c:dPt>
          <c:dLbls>
            <c:dLbl>
              <c:idx val="0"/>
              <c:layout>
                <c:manualLayout>
                  <c:x val="-3.4687581835316693E-2"/>
                  <c:y val="-3.093801176888464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Aileron Bold" pitchFamily="2" charset="77"/>
                      <a:ea typeface="+mn-ea"/>
                      <a:cs typeface="+mn-cs"/>
                    </a:defRPr>
                  </a:pPr>
                  <a:endParaRPr lang="en-US"/>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C16-D347-B3C1-E697DF45B69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Aileron Bold" pitchFamily="2" charset="77"/>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FC16-D347-B3C1-E697DF45B695}"/>
                </c:ext>
              </c:extLst>
            </c:dLbl>
            <c:dLbl>
              <c:idx val="2"/>
              <c:layout>
                <c:manualLayout>
                  <c:x val="5.7040833944361644E-2"/>
                  <c:y val="-5.7678211581749461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Aileron Bold" pitchFamily="2" charset="77"/>
                        <a:ea typeface="+mn-ea"/>
                        <a:cs typeface="+mn-cs"/>
                      </a:defRPr>
                    </a:pPr>
                    <a:r>
                      <a:rPr lang="en-US" dirty="0"/>
                      <a:t>Black British - African</a:t>
                    </a:r>
                    <a:r>
                      <a:rPr lang="en-US" baseline="0" dirty="0"/>
                      <a:t> </a:t>
                    </a:r>
                    <a:fld id="{14610C05-7A1C-F144-A8DA-A7707F6DECA1}" type="PERCENTAGE">
                      <a:rPr lang="en-US" baseline="0"/>
                      <a:pPr>
                        <a:defRPr>
                          <a:solidFill>
                            <a:schemeClr val="accent1"/>
                          </a:solidFill>
                          <a:latin typeface="Aileron Bold" pitchFamily="2" charset="77"/>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Aileron Bold" pitchFamily="2" charset="77"/>
                      <a:ea typeface="+mn-ea"/>
                      <a:cs typeface="+mn-cs"/>
                    </a:defRPr>
                  </a:pPr>
                  <a:endParaRPr lang="en-US"/>
                </a:p>
              </c:txPr>
              <c:dLblPos val="bestFit"/>
              <c:showLegendKey val="1"/>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FC16-D347-B3C1-E697DF45B695}"/>
                </c:ext>
              </c:extLst>
            </c:dLbl>
            <c:dLbl>
              <c:idx val="3"/>
              <c:layout>
                <c:manualLayout>
                  <c:x val="-1.6143447194625609E-2"/>
                  <c:y val="-1.3010685980972861E-2"/>
                </c:manualLayout>
              </c:layout>
              <c:spPr>
                <a:noFill/>
                <a:ln>
                  <a:noFill/>
                </a:ln>
                <a:effectLst/>
              </c:spPr>
              <c:txPr>
                <a:bodyPr rot="0" spcFirstLastPara="1" vertOverflow="overflow" horzOverflow="overflow" vert="horz" wrap="square" lIns="38100" tIns="19050" rIns="38100" bIns="19050" anchor="ctr" anchorCtr="1">
                  <a:spAutoFit/>
                </a:bodyPr>
                <a:lstStyle/>
                <a:p>
                  <a:pPr>
                    <a:defRPr sz="1330" b="1" i="0" u="none" strike="noStrike" kern="1200" spc="0" baseline="0">
                      <a:solidFill>
                        <a:schemeClr val="accent1">
                          <a:lumMod val="60000"/>
                        </a:schemeClr>
                      </a:solidFill>
                      <a:latin typeface="Aileron Bold" pitchFamily="2" charset="77"/>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FC16-D347-B3C1-E697DF45B695}"/>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Aileron Bold" pitchFamily="2" charset="77"/>
                        <a:ea typeface="+mn-ea"/>
                        <a:cs typeface="+mn-cs"/>
                      </a:defRPr>
                    </a:pPr>
                    <a:r>
                      <a:rPr lang="en-US"/>
                      <a:t>White -</a:t>
                    </a:r>
                    <a:r>
                      <a:rPr lang="en-US" baseline="0"/>
                      <a:t> Polish</a:t>
                    </a:r>
                    <a:r>
                      <a:rPr lang="en-US" baseline="0" dirty="0"/>
                      <a:t>
</a:t>
                    </a:r>
                    <a:fld id="{C55FF3D9-A6E5-104E-9774-11C25E974EBF}" type="PERCENTAGE">
                      <a:rPr lang="en-US" baseline="0"/>
                      <a:pPr>
                        <a:defRPr>
                          <a:solidFill>
                            <a:schemeClr val="accent1"/>
                          </a:solidFill>
                          <a:latin typeface="Aileron Bold" pitchFamily="2" charset="77"/>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Aileron Bold" pitchFamily="2" charset="77"/>
                      <a:ea typeface="+mn-ea"/>
                      <a:cs typeface="+mn-cs"/>
                    </a:defRPr>
                  </a:pPr>
                  <a:endParaRPr lang="en-US"/>
                </a:p>
              </c:txPr>
              <c:dLblPos val="bestFit"/>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C16-D347-B3C1-E697DF45B695}"/>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Aileron Bold" pitchFamily="2" charset="77"/>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FC16-D347-B3C1-E697DF45B695}"/>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80000"/>
                          <a:lumOff val="20000"/>
                        </a:schemeClr>
                      </a:solidFill>
                      <a:latin typeface="Aileron Bold" pitchFamily="2" charset="77"/>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FC16-D347-B3C1-E697DF45B695}"/>
                </c:ext>
              </c:extLst>
            </c:dLbl>
            <c:dLbl>
              <c:idx val="7"/>
              <c:layout>
                <c:manualLayout>
                  <c:x val="-4.8785027512902998E-3"/>
                  <c:y val="1.237635325698683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80000"/>
                          <a:lumOff val="20000"/>
                        </a:schemeClr>
                      </a:solidFill>
                      <a:latin typeface="Aileron Bold" pitchFamily="2" charset="77"/>
                      <a:ea typeface="+mn-ea"/>
                      <a:cs typeface="+mn-cs"/>
                    </a:defRPr>
                  </a:pPr>
                  <a:endParaRPr lang="en-US"/>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C16-D347-B3C1-E697DF45B695}"/>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80000"/>
                          <a:lumOff val="20000"/>
                        </a:schemeClr>
                      </a:solidFill>
                      <a:latin typeface="Aileron Bold" pitchFamily="2" charset="77"/>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FC16-D347-B3C1-E697DF45B695}"/>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80000"/>
                        </a:schemeClr>
                      </a:solidFill>
                      <a:latin typeface="Aileron Bold" pitchFamily="2" charset="77"/>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FC16-D347-B3C1-E697DF45B695}"/>
                </c:ext>
              </c:extLst>
            </c:dLbl>
            <c:dLbl>
              <c:idx val="10"/>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Aileron Bold" pitchFamily="2" charset="77"/>
                        <a:ea typeface="+mn-ea"/>
                        <a:cs typeface="+mn-cs"/>
                      </a:defRPr>
                    </a:pPr>
                    <a:r>
                      <a:rPr lang="en-US" dirty="0"/>
                      <a:t>Black or Black British - African</a:t>
                    </a:r>
                    <a:endParaRPr lang="en-US" baseline="0" dirty="0"/>
                  </a:p>
                  <a:p>
                    <a:pPr>
                      <a:defRPr>
                        <a:solidFill>
                          <a:schemeClr val="accent1"/>
                        </a:solidFill>
                        <a:latin typeface="Aileron Bold" pitchFamily="2" charset="77"/>
                      </a:defRPr>
                    </a:pPr>
                    <a:fld id="{543D1697-2C2F-FF45-82C4-D7BB9ED349EB}" type="PERCENTAGE">
                      <a:rPr lang="en-US" dirty="0"/>
                      <a:pPr>
                        <a:defRPr>
                          <a:solidFill>
                            <a:schemeClr val="accent1"/>
                          </a:solidFill>
                          <a:latin typeface="Aileron Bold" pitchFamily="2" charset="77"/>
                        </a:defRPr>
                      </a:pPr>
                      <a:t>[PERCENTAGE]</a:t>
                    </a:fld>
                    <a:endParaRPr lang="en-GB"/>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Aileron Bold" pitchFamily="2" charset="77"/>
                      <a:ea typeface="+mn-ea"/>
                      <a:cs typeface="+mn-cs"/>
                    </a:defRPr>
                  </a:pPr>
                  <a:endParaRPr lang="en-US"/>
                </a:p>
              </c:txPr>
              <c:dLblPos val="bestFit"/>
              <c:showLegendKey val="1"/>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FC16-D347-B3C1-E697DF45B695}"/>
                </c:ext>
              </c:extLst>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80000"/>
                        </a:schemeClr>
                      </a:solidFill>
                      <a:latin typeface="Aileron Bold" pitchFamily="2" charset="77"/>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FC16-D347-B3C1-E697DF45B695}"/>
                </c:ext>
              </c:extLst>
            </c:dLbl>
            <c:dLbl>
              <c:idx val="12"/>
              <c:layout>
                <c:manualLayout>
                  <c:x val="-4.8737477497180571E-3"/>
                  <c:y val="1.2427875066657615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lumOff val="40000"/>
                        </a:schemeClr>
                      </a:solidFill>
                      <a:latin typeface="Aileron Bold" pitchFamily="2" charset="77"/>
                      <a:ea typeface="+mn-ea"/>
                      <a:cs typeface="+mn-cs"/>
                    </a:defRPr>
                  </a:pPr>
                  <a:endParaRPr lang="en-US"/>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FC16-D347-B3C1-E697DF45B695}"/>
                </c:ext>
              </c:extLst>
            </c:dLbl>
            <c:dLbl>
              <c:idx val="13"/>
              <c:layout>
                <c:manualLayout>
                  <c:x val="-5.8983384787433001E-2"/>
                  <c:y val="-0.76651737288948441"/>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lumOff val="40000"/>
                        </a:schemeClr>
                      </a:solidFill>
                      <a:latin typeface="Aileron Bold" pitchFamily="2" charset="77"/>
                      <a:ea typeface="+mn-ea"/>
                      <a:cs typeface="+mn-cs"/>
                    </a:defRPr>
                  </a:pPr>
                  <a:endParaRPr lang="en-US"/>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B-FC16-D347-B3C1-E697DF45B695}"/>
                </c:ext>
              </c:extLst>
            </c:dLbl>
            <c:dLbl>
              <c:idx val="14"/>
              <c:layout>
                <c:manualLayout>
                  <c:x val="-5.4197868733555461E-3"/>
                  <c:y val="4.4532764185002969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lumOff val="40000"/>
                        </a:schemeClr>
                      </a:solidFill>
                      <a:latin typeface="Aileron Bold" pitchFamily="2" charset="77"/>
                      <a:ea typeface="+mn-ea"/>
                      <a:cs typeface="+mn-cs"/>
                    </a:defRPr>
                  </a:pPr>
                  <a:endParaRPr lang="en-US"/>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FC16-D347-B3C1-E697DF45B695}"/>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Aileron Bold" pitchFamily="2" charset="77"/>
                    <a:ea typeface="+mn-ea"/>
                    <a:cs typeface="+mn-cs"/>
                  </a:defRPr>
                </a:pPr>
                <a:endParaRPr lang="en-US"/>
              </a:p>
            </c:txPr>
            <c:dLblPos val="bestFit"/>
            <c:showLegendKey val="1"/>
            <c:showVal val="0"/>
            <c:showCatName val="1"/>
            <c:showSerName val="0"/>
            <c:showPercent val="1"/>
            <c:showBubbleSize val="0"/>
            <c:showLeaderLines val="1"/>
            <c:leaderLines>
              <c:spPr>
                <a:ln w="15875" cap="sq" cmpd="sng" algn="ctr">
                  <a:solidFill>
                    <a:schemeClr val="accent2">
                      <a:lumMod val="10000"/>
                      <a:alpha val="58000"/>
                    </a:schemeClr>
                  </a:solidFill>
                  <a:round/>
                </a:ln>
                <a:effectLst/>
              </c:spPr>
            </c:leaderLines>
            <c:extLst>
              <c:ext xmlns:c15="http://schemas.microsoft.com/office/drawing/2012/chart" uri="{CE6537A1-D6FC-4f65-9D91-7224C49458BB}"/>
            </c:extLst>
          </c:dLbls>
          <c:cat>
            <c:strRef>
              <c:f>Sheet1!$A$2:$A$16</c:f>
              <c:strCache>
                <c:ptCount val="15"/>
                <c:pt idx="0">
                  <c:v>White - Irish</c:v>
                </c:pt>
                <c:pt idx="1">
                  <c:v>Black British - Caribbean</c:v>
                </c:pt>
                <c:pt idx="2">
                  <c:v>Black British African</c:v>
                </c:pt>
                <c:pt idx="3">
                  <c:v>White - Any other White background</c:v>
                </c:pt>
                <c:pt idx="4">
                  <c:v>White Polish</c:v>
                </c:pt>
                <c:pt idx="5">
                  <c:v>Mixed - White &amp; Black African</c:v>
                </c:pt>
                <c:pt idx="6">
                  <c:v>Mixed - White &amp; Asian</c:v>
                </c:pt>
                <c:pt idx="7">
                  <c:v>Asian or Asian British - Indian</c:v>
                </c:pt>
                <c:pt idx="8">
                  <c:v>Asian or Asian British - Bangladeshi</c:v>
                </c:pt>
                <c:pt idx="9">
                  <c:v>Asian or Asian British - Any other Asian background</c:v>
                </c:pt>
                <c:pt idx="10">
                  <c:v>Black of Black British African</c:v>
                </c:pt>
                <c:pt idx="11">
                  <c:v>Chinese</c:v>
                </c:pt>
                <c:pt idx="12">
                  <c:v>Any Other Ethnic Group</c:v>
                </c:pt>
                <c:pt idx="13">
                  <c:v>White British</c:v>
                </c:pt>
                <c:pt idx="14">
                  <c:v>Not Stated</c:v>
                </c:pt>
              </c:strCache>
              <c:extLst/>
            </c:strRef>
          </c:cat>
          <c:val>
            <c:numRef>
              <c:f>Sheet1!$C$2:$C$16</c:f>
              <c:numCache>
                <c:formatCode>General</c:formatCode>
                <c:ptCount val="15"/>
                <c:pt idx="0">
                  <c:v>1.257861635220126</c:v>
                </c:pt>
                <c:pt idx="1">
                  <c:v>0.62893081761006298</c:v>
                </c:pt>
                <c:pt idx="2">
                  <c:v>1.257861635220126</c:v>
                </c:pt>
                <c:pt idx="3">
                  <c:v>5.0314465408805038</c:v>
                </c:pt>
                <c:pt idx="4">
                  <c:v>0.62893081761006298</c:v>
                </c:pt>
                <c:pt idx="5">
                  <c:v>0.62893081761006298</c:v>
                </c:pt>
                <c:pt idx="6">
                  <c:v>1.257861635220126</c:v>
                </c:pt>
                <c:pt idx="7">
                  <c:v>3.1446540880503147</c:v>
                </c:pt>
                <c:pt idx="8">
                  <c:v>1.257861635220126</c:v>
                </c:pt>
                <c:pt idx="9">
                  <c:v>0.62893081761006298</c:v>
                </c:pt>
                <c:pt idx="10">
                  <c:v>0.62893081761006298</c:v>
                </c:pt>
                <c:pt idx="11">
                  <c:v>0.62893081761006298</c:v>
                </c:pt>
                <c:pt idx="12">
                  <c:v>0.62893081761006298</c:v>
                </c:pt>
                <c:pt idx="13">
                  <c:v>80.503144654088061</c:v>
                </c:pt>
                <c:pt idx="14">
                  <c:v>1.8867924528301887</c:v>
                </c:pt>
              </c:numCache>
              <c:extLst/>
            </c:numRef>
          </c:val>
          <c:extLst>
            <c:ext xmlns:c16="http://schemas.microsoft.com/office/drawing/2014/chart" uri="{C3380CC4-5D6E-409C-BE32-E72D297353CC}">
              <c16:uniqueId val="{0000001E-FC16-D347-B3C1-E697DF45B69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91BAC-A9F7-6F46-8228-1F34C313DEAC}" type="doc">
      <dgm:prSet loTypeId="urn:microsoft.com/office/officeart/2005/8/layout/pyramid1" loCatId="" qsTypeId="urn:microsoft.com/office/officeart/2005/8/quickstyle/simple1" qsCatId="simple" csTypeId="urn:microsoft.com/office/officeart/2005/8/colors/accent1_4" csCatId="accent1" phldr="1"/>
      <dgm:spPr/>
    </dgm:pt>
    <dgm:pt modelId="{9B1BFA21-BEAE-A348-9D33-184350569D60}">
      <dgm:prSet phldrT="[Text]"/>
      <dgm:spPr>
        <a:solidFill>
          <a:schemeClr val="accent1">
            <a:lumMod val="20000"/>
            <a:lumOff val="80000"/>
          </a:schemeClr>
        </a:solidFill>
        <a:ln>
          <a:noFill/>
        </a:ln>
      </dgm:spPr>
      <dgm:t>
        <a:bodyPr/>
        <a:lstStyle/>
        <a:p>
          <a:r>
            <a:rPr lang="en-GB" dirty="0"/>
            <a:t> </a:t>
          </a:r>
        </a:p>
      </dgm:t>
    </dgm:pt>
    <dgm:pt modelId="{7F7C1C6B-8508-6B4E-994E-BE03CFFE26EE}" type="parTrans" cxnId="{66D665B5-5B8A-8344-89D4-2A41A7573306}">
      <dgm:prSet/>
      <dgm:spPr/>
      <dgm:t>
        <a:bodyPr/>
        <a:lstStyle/>
        <a:p>
          <a:endParaRPr lang="en-GB"/>
        </a:p>
      </dgm:t>
    </dgm:pt>
    <dgm:pt modelId="{58483A13-B93C-304A-81A6-6087BBEA8E98}" type="sibTrans" cxnId="{66D665B5-5B8A-8344-89D4-2A41A7573306}">
      <dgm:prSet/>
      <dgm:spPr/>
      <dgm:t>
        <a:bodyPr/>
        <a:lstStyle/>
        <a:p>
          <a:endParaRPr lang="en-GB"/>
        </a:p>
      </dgm:t>
    </dgm:pt>
    <dgm:pt modelId="{17D8CCC1-C635-224E-85A4-BD4212CA8FB5}">
      <dgm:prSet phldrT="[Text]"/>
      <dgm:spPr>
        <a:solidFill>
          <a:schemeClr val="accent1">
            <a:lumMod val="40000"/>
            <a:lumOff val="60000"/>
          </a:schemeClr>
        </a:solidFill>
        <a:ln>
          <a:noFill/>
        </a:ln>
      </dgm:spPr>
      <dgm:t>
        <a:bodyPr/>
        <a:lstStyle/>
        <a:p>
          <a:r>
            <a:rPr lang="en-GB" dirty="0"/>
            <a:t> </a:t>
          </a:r>
        </a:p>
      </dgm:t>
    </dgm:pt>
    <dgm:pt modelId="{252529D5-2224-7E40-9362-B95B0ABBCF85}" type="parTrans" cxnId="{2A57A390-E080-8A49-948A-0541273C9FA7}">
      <dgm:prSet/>
      <dgm:spPr/>
      <dgm:t>
        <a:bodyPr/>
        <a:lstStyle/>
        <a:p>
          <a:endParaRPr lang="en-GB"/>
        </a:p>
      </dgm:t>
    </dgm:pt>
    <dgm:pt modelId="{B028EA37-3EE1-734C-A383-1F28C2F18680}" type="sibTrans" cxnId="{2A57A390-E080-8A49-948A-0541273C9FA7}">
      <dgm:prSet/>
      <dgm:spPr/>
      <dgm:t>
        <a:bodyPr/>
        <a:lstStyle/>
        <a:p>
          <a:endParaRPr lang="en-GB"/>
        </a:p>
      </dgm:t>
    </dgm:pt>
    <dgm:pt modelId="{0B8BFC7D-B100-F845-8718-64C010F5EB34}">
      <dgm:prSet phldrT="[Text]"/>
      <dgm:spPr>
        <a:ln>
          <a:noFill/>
        </a:ln>
      </dgm:spPr>
      <dgm:t>
        <a:bodyPr/>
        <a:lstStyle/>
        <a:p>
          <a:pPr rtl="0"/>
          <a:endParaRPr lang="en-GB" dirty="0"/>
        </a:p>
      </dgm:t>
    </dgm:pt>
    <dgm:pt modelId="{013D0FF2-9B10-BF42-AC9B-A62D15B28555}" type="parTrans" cxnId="{4473142C-C181-5246-8204-8A4BCE857F9B}">
      <dgm:prSet/>
      <dgm:spPr/>
      <dgm:t>
        <a:bodyPr/>
        <a:lstStyle/>
        <a:p>
          <a:endParaRPr lang="en-GB"/>
        </a:p>
      </dgm:t>
    </dgm:pt>
    <dgm:pt modelId="{A4672737-6C69-254F-BF89-9C4D06437E72}" type="sibTrans" cxnId="{4473142C-C181-5246-8204-8A4BCE857F9B}">
      <dgm:prSet/>
      <dgm:spPr/>
      <dgm:t>
        <a:bodyPr/>
        <a:lstStyle/>
        <a:p>
          <a:endParaRPr lang="en-GB"/>
        </a:p>
      </dgm:t>
    </dgm:pt>
    <dgm:pt modelId="{60D22CBA-83E9-444A-8AA6-D436201F116F}">
      <dgm:prSet phldrT="[Text]"/>
      <dgm:spPr>
        <a:solidFill>
          <a:schemeClr val="accent1"/>
        </a:solidFill>
        <a:ln>
          <a:noFill/>
        </a:ln>
      </dgm:spPr>
      <dgm:t>
        <a:bodyPr/>
        <a:lstStyle/>
        <a:p>
          <a:pPr rtl="0"/>
          <a:endParaRPr lang="en-GB" dirty="0"/>
        </a:p>
      </dgm:t>
    </dgm:pt>
    <dgm:pt modelId="{4D390868-A674-B647-80FD-92F12E39074D}" type="parTrans" cxnId="{948750A4-F6D5-B44A-B64F-F9ECB9375788}">
      <dgm:prSet/>
      <dgm:spPr/>
      <dgm:t>
        <a:bodyPr/>
        <a:lstStyle/>
        <a:p>
          <a:endParaRPr lang="en-GB"/>
        </a:p>
      </dgm:t>
    </dgm:pt>
    <dgm:pt modelId="{F1F212AE-3C46-7048-BB72-9E8371E21825}" type="sibTrans" cxnId="{948750A4-F6D5-B44A-B64F-F9ECB9375788}">
      <dgm:prSet/>
      <dgm:spPr/>
      <dgm:t>
        <a:bodyPr/>
        <a:lstStyle/>
        <a:p>
          <a:endParaRPr lang="en-GB"/>
        </a:p>
      </dgm:t>
    </dgm:pt>
    <dgm:pt modelId="{E40A5E32-D30A-1344-979B-E6E743B4AB39}">
      <dgm:prSet phldrT="[Text]"/>
      <dgm:spPr>
        <a:solidFill>
          <a:schemeClr val="accent1">
            <a:lumMod val="60000"/>
            <a:lumOff val="40000"/>
          </a:schemeClr>
        </a:solidFill>
        <a:ln>
          <a:noFill/>
        </a:ln>
      </dgm:spPr>
      <dgm:t>
        <a:bodyPr/>
        <a:lstStyle/>
        <a:p>
          <a:pPr rtl="0"/>
          <a:r>
            <a:rPr lang="en-GB" dirty="0"/>
            <a:t> </a:t>
          </a:r>
        </a:p>
      </dgm:t>
    </dgm:pt>
    <dgm:pt modelId="{4869B5D3-C3DE-4942-811F-74D4FFC1049F}" type="sibTrans" cxnId="{019C8D68-E20A-DC42-80CC-F597ACB38DCB}">
      <dgm:prSet/>
      <dgm:spPr/>
      <dgm:t>
        <a:bodyPr/>
        <a:lstStyle/>
        <a:p>
          <a:endParaRPr lang="en-GB"/>
        </a:p>
      </dgm:t>
    </dgm:pt>
    <dgm:pt modelId="{227F4894-AEA6-2341-87D6-E9B921722081}" type="parTrans" cxnId="{019C8D68-E20A-DC42-80CC-F597ACB38DCB}">
      <dgm:prSet/>
      <dgm:spPr/>
      <dgm:t>
        <a:bodyPr/>
        <a:lstStyle/>
        <a:p>
          <a:endParaRPr lang="en-GB"/>
        </a:p>
      </dgm:t>
    </dgm:pt>
    <dgm:pt modelId="{2E3710FC-1701-8041-8D90-73B992C80DEC}" type="pres">
      <dgm:prSet presAssocID="{4C291BAC-A9F7-6F46-8228-1F34C313DEAC}" presName="Name0" presStyleCnt="0">
        <dgm:presLayoutVars>
          <dgm:dir/>
          <dgm:animLvl val="lvl"/>
          <dgm:resizeHandles val="exact"/>
        </dgm:presLayoutVars>
      </dgm:prSet>
      <dgm:spPr/>
    </dgm:pt>
    <dgm:pt modelId="{6ECE75C4-8602-0349-8A89-A313E7143C63}" type="pres">
      <dgm:prSet presAssocID="{9B1BFA21-BEAE-A348-9D33-184350569D60}" presName="Name8" presStyleCnt="0"/>
      <dgm:spPr/>
    </dgm:pt>
    <dgm:pt modelId="{DC1EE5D7-39C4-A540-82A9-484FD3F73B07}" type="pres">
      <dgm:prSet presAssocID="{9B1BFA21-BEAE-A348-9D33-184350569D60}" presName="level" presStyleLbl="node1" presStyleIdx="0" presStyleCnt="5">
        <dgm:presLayoutVars>
          <dgm:chMax val="1"/>
          <dgm:bulletEnabled val="1"/>
        </dgm:presLayoutVars>
      </dgm:prSet>
      <dgm:spPr/>
    </dgm:pt>
    <dgm:pt modelId="{586D36F7-45D7-DB44-8BA8-B940E9157C93}" type="pres">
      <dgm:prSet presAssocID="{9B1BFA21-BEAE-A348-9D33-184350569D60}" presName="levelTx" presStyleLbl="revTx" presStyleIdx="0" presStyleCnt="0">
        <dgm:presLayoutVars>
          <dgm:chMax val="1"/>
          <dgm:bulletEnabled val="1"/>
        </dgm:presLayoutVars>
      </dgm:prSet>
      <dgm:spPr/>
    </dgm:pt>
    <dgm:pt modelId="{36671BBF-B7B2-1143-B6CA-A222A3F80C80}" type="pres">
      <dgm:prSet presAssocID="{17D8CCC1-C635-224E-85A4-BD4212CA8FB5}" presName="Name8" presStyleCnt="0"/>
      <dgm:spPr/>
    </dgm:pt>
    <dgm:pt modelId="{4472DA22-B323-E742-9297-22C9193024DE}" type="pres">
      <dgm:prSet presAssocID="{17D8CCC1-C635-224E-85A4-BD4212CA8FB5}" presName="level" presStyleLbl="node1" presStyleIdx="1" presStyleCnt="5">
        <dgm:presLayoutVars>
          <dgm:chMax val="1"/>
          <dgm:bulletEnabled val="1"/>
        </dgm:presLayoutVars>
      </dgm:prSet>
      <dgm:spPr/>
    </dgm:pt>
    <dgm:pt modelId="{BE28D05D-F526-2144-9A92-F9C5BA056EB5}" type="pres">
      <dgm:prSet presAssocID="{17D8CCC1-C635-224E-85A4-BD4212CA8FB5}" presName="levelTx" presStyleLbl="revTx" presStyleIdx="0" presStyleCnt="0">
        <dgm:presLayoutVars>
          <dgm:chMax val="1"/>
          <dgm:bulletEnabled val="1"/>
        </dgm:presLayoutVars>
      </dgm:prSet>
      <dgm:spPr/>
    </dgm:pt>
    <dgm:pt modelId="{610F1D29-4C25-8A45-901F-512301E65205}" type="pres">
      <dgm:prSet presAssocID="{E40A5E32-D30A-1344-979B-E6E743B4AB39}" presName="Name8" presStyleCnt="0"/>
      <dgm:spPr/>
    </dgm:pt>
    <dgm:pt modelId="{4F6D724B-6D9C-344D-B4F5-9B775C5AAB85}" type="pres">
      <dgm:prSet presAssocID="{E40A5E32-D30A-1344-979B-E6E743B4AB39}" presName="level" presStyleLbl="node1" presStyleIdx="2" presStyleCnt="5">
        <dgm:presLayoutVars>
          <dgm:chMax val="1"/>
          <dgm:bulletEnabled val="1"/>
        </dgm:presLayoutVars>
      </dgm:prSet>
      <dgm:spPr/>
    </dgm:pt>
    <dgm:pt modelId="{8F97B1DD-F00C-4E4C-9726-EE7C5A9A49B4}" type="pres">
      <dgm:prSet presAssocID="{E40A5E32-D30A-1344-979B-E6E743B4AB39}" presName="levelTx" presStyleLbl="revTx" presStyleIdx="0" presStyleCnt="0">
        <dgm:presLayoutVars>
          <dgm:chMax val="1"/>
          <dgm:bulletEnabled val="1"/>
        </dgm:presLayoutVars>
      </dgm:prSet>
      <dgm:spPr/>
    </dgm:pt>
    <dgm:pt modelId="{9D367668-CF2C-F54B-B70C-980A16B701FD}" type="pres">
      <dgm:prSet presAssocID="{60D22CBA-83E9-444A-8AA6-D436201F116F}" presName="Name8" presStyleCnt="0"/>
      <dgm:spPr/>
    </dgm:pt>
    <dgm:pt modelId="{02121C59-0CA2-4841-A6E5-6D3C8C784DBF}" type="pres">
      <dgm:prSet presAssocID="{60D22CBA-83E9-444A-8AA6-D436201F116F}" presName="level" presStyleLbl="node1" presStyleIdx="3" presStyleCnt="5">
        <dgm:presLayoutVars>
          <dgm:chMax val="1"/>
          <dgm:bulletEnabled val="1"/>
        </dgm:presLayoutVars>
      </dgm:prSet>
      <dgm:spPr/>
    </dgm:pt>
    <dgm:pt modelId="{DB1AE9D2-3040-7446-A45B-03E818E10B39}" type="pres">
      <dgm:prSet presAssocID="{60D22CBA-83E9-444A-8AA6-D436201F116F}" presName="levelTx" presStyleLbl="revTx" presStyleIdx="0" presStyleCnt="0">
        <dgm:presLayoutVars>
          <dgm:chMax val="1"/>
          <dgm:bulletEnabled val="1"/>
        </dgm:presLayoutVars>
      </dgm:prSet>
      <dgm:spPr/>
    </dgm:pt>
    <dgm:pt modelId="{CCCB002F-2FF6-C94C-9F18-41F51C2D0F3D}" type="pres">
      <dgm:prSet presAssocID="{0B8BFC7D-B100-F845-8718-64C010F5EB34}" presName="Name8" presStyleCnt="0"/>
      <dgm:spPr/>
    </dgm:pt>
    <dgm:pt modelId="{8793F8E1-4700-2344-88F4-E35FA3318346}" type="pres">
      <dgm:prSet presAssocID="{0B8BFC7D-B100-F845-8718-64C010F5EB34}" presName="level" presStyleLbl="node1" presStyleIdx="4" presStyleCnt="5">
        <dgm:presLayoutVars>
          <dgm:chMax val="1"/>
          <dgm:bulletEnabled val="1"/>
        </dgm:presLayoutVars>
      </dgm:prSet>
      <dgm:spPr/>
    </dgm:pt>
    <dgm:pt modelId="{1CDA7E92-8B5A-7145-A847-B403DC319D2F}" type="pres">
      <dgm:prSet presAssocID="{0B8BFC7D-B100-F845-8718-64C010F5EB34}" presName="levelTx" presStyleLbl="revTx" presStyleIdx="0" presStyleCnt="0">
        <dgm:presLayoutVars>
          <dgm:chMax val="1"/>
          <dgm:bulletEnabled val="1"/>
        </dgm:presLayoutVars>
      </dgm:prSet>
      <dgm:spPr/>
    </dgm:pt>
  </dgm:ptLst>
  <dgm:cxnLst>
    <dgm:cxn modelId="{4473142C-C181-5246-8204-8A4BCE857F9B}" srcId="{4C291BAC-A9F7-6F46-8228-1F34C313DEAC}" destId="{0B8BFC7D-B100-F845-8718-64C010F5EB34}" srcOrd="4" destOrd="0" parTransId="{013D0FF2-9B10-BF42-AC9B-A62D15B28555}" sibTransId="{A4672737-6C69-254F-BF89-9C4D06437E72}"/>
    <dgm:cxn modelId="{00975F46-9C7A-0C48-A6BA-61820B4A45A1}" type="presOf" srcId="{9B1BFA21-BEAE-A348-9D33-184350569D60}" destId="{DC1EE5D7-39C4-A540-82A9-484FD3F73B07}" srcOrd="0" destOrd="0" presId="urn:microsoft.com/office/officeart/2005/8/layout/pyramid1"/>
    <dgm:cxn modelId="{72D43552-EF38-6B45-B8AA-824B1B690A9B}" type="presOf" srcId="{17D8CCC1-C635-224E-85A4-BD4212CA8FB5}" destId="{BE28D05D-F526-2144-9A92-F9C5BA056EB5}" srcOrd="1" destOrd="0" presId="urn:microsoft.com/office/officeart/2005/8/layout/pyramid1"/>
    <dgm:cxn modelId="{019C8D68-E20A-DC42-80CC-F597ACB38DCB}" srcId="{4C291BAC-A9F7-6F46-8228-1F34C313DEAC}" destId="{E40A5E32-D30A-1344-979B-E6E743B4AB39}" srcOrd="2" destOrd="0" parTransId="{227F4894-AEA6-2341-87D6-E9B921722081}" sibTransId="{4869B5D3-C3DE-4942-811F-74D4FFC1049F}"/>
    <dgm:cxn modelId="{9359908C-49DD-3746-8C6B-CED922ACB55D}" type="presOf" srcId="{0B8BFC7D-B100-F845-8718-64C010F5EB34}" destId="{1CDA7E92-8B5A-7145-A847-B403DC319D2F}" srcOrd="1" destOrd="0" presId="urn:microsoft.com/office/officeart/2005/8/layout/pyramid1"/>
    <dgm:cxn modelId="{2A57A390-E080-8A49-948A-0541273C9FA7}" srcId="{4C291BAC-A9F7-6F46-8228-1F34C313DEAC}" destId="{17D8CCC1-C635-224E-85A4-BD4212CA8FB5}" srcOrd="1" destOrd="0" parTransId="{252529D5-2224-7E40-9362-B95B0ABBCF85}" sibTransId="{B028EA37-3EE1-734C-A383-1F28C2F18680}"/>
    <dgm:cxn modelId="{DB08C096-23E7-1941-A102-556AF3DF62CD}" type="presOf" srcId="{0B8BFC7D-B100-F845-8718-64C010F5EB34}" destId="{8793F8E1-4700-2344-88F4-E35FA3318346}" srcOrd="0" destOrd="0" presId="urn:microsoft.com/office/officeart/2005/8/layout/pyramid1"/>
    <dgm:cxn modelId="{F2A439A3-5B4C-764A-8CC8-0CC80CABB73E}" type="presOf" srcId="{9B1BFA21-BEAE-A348-9D33-184350569D60}" destId="{586D36F7-45D7-DB44-8BA8-B940E9157C93}" srcOrd="1" destOrd="0" presId="urn:microsoft.com/office/officeart/2005/8/layout/pyramid1"/>
    <dgm:cxn modelId="{948750A4-F6D5-B44A-B64F-F9ECB9375788}" srcId="{4C291BAC-A9F7-6F46-8228-1F34C313DEAC}" destId="{60D22CBA-83E9-444A-8AA6-D436201F116F}" srcOrd="3" destOrd="0" parTransId="{4D390868-A674-B647-80FD-92F12E39074D}" sibTransId="{F1F212AE-3C46-7048-BB72-9E8371E21825}"/>
    <dgm:cxn modelId="{20F946A6-D718-F74B-8B66-14289BEEEA71}" type="presOf" srcId="{17D8CCC1-C635-224E-85A4-BD4212CA8FB5}" destId="{4472DA22-B323-E742-9297-22C9193024DE}" srcOrd="0" destOrd="0" presId="urn:microsoft.com/office/officeart/2005/8/layout/pyramid1"/>
    <dgm:cxn modelId="{66D665B5-5B8A-8344-89D4-2A41A7573306}" srcId="{4C291BAC-A9F7-6F46-8228-1F34C313DEAC}" destId="{9B1BFA21-BEAE-A348-9D33-184350569D60}" srcOrd="0" destOrd="0" parTransId="{7F7C1C6B-8508-6B4E-994E-BE03CFFE26EE}" sibTransId="{58483A13-B93C-304A-81A6-6087BBEA8E98}"/>
    <dgm:cxn modelId="{F50641C4-3526-2444-890A-8067C9FCAD39}" type="presOf" srcId="{E40A5E32-D30A-1344-979B-E6E743B4AB39}" destId="{4F6D724B-6D9C-344D-B4F5-9B775C5AAB85}" srcOrd="0" destOrd="0" presId="urn:microsoft.com/office/officeart/2005/8/layout/pyramid1"/>
    <dgm:cxn modelId="{05C0D2DF-4DEA-7C43-B03D-C34DDAF7D7FA}" type="presOf" srcId="{E40A5E32-D30A-1344-979B-E6E743B4AB39}" destId="{8F97B1DD-F00C-4E4C-9726-EE7C5A9A49B4}" srcOrd="1" destOrd="0" presId="urn:microsoft.com/office/officeart/2005/8/layout/pyramid1"/>
    <dgm:cxn modelId="{516E62E9-7A95-8F45-9448-8B6410B8F318}" type="presOf" srcId="{60D22CBA-83E9-444A-8AA6-D436201F116F}" destId="{02121C59-0CA2-4841-A6E5-6D3C8C784DBF}" srcOrd="0" destOrd="0" presId="urn:microsoft.com/office/officeart/2005/8/layout/pyramid1"/>
    <dgm:cxn modelId="{7A85C7EC-BF8F-4A41-91FC-DB60CC00052A}" type="presOf" srcId="{4C291BAC-A9F7-6F46-8228-1F34C313DEAC}" destId="{2E3710FC-1701-8041-8D90-73B992C80DEC}" srcOrd="0" destOrd="0" presId="urn:microsoft.com/office/officeart/2005/8/layout/pyramid1"/>
    <dgm:cxn modelId="{29B2E6EF-A309-2944-A830-3B13866EB98A}" type="presOf" srcId="{60D22CBA-83E9-444A-8AA6-D436201F116F}" destId="{DB1AE9D2-3040-7446-A45B-03E818E10B39}" srcOrd="1" destOrd="0" presId="urn:microsoft.com/office/officeart/2005/8/layout/pyramid1"/>
    <dgm:cxn modelId="{A43E24FA-7FC1-1442-A753-2354D4D6BA7A}" type="presParOf" srcId="{2E3710FC-1701-8041-8D90-73B992C80DEC}" destId="{6ECE75C4-8602-0349-8A89-A313E7143C63}" srcOrd="0" destOrd="0" presId="urn:microsoft.com/office/officeart/2005/8/layout/pyramid1"/>
    <dgm:cxn modelId="{BADC14BA-FB36-6943-98A6-937B325AB23E}" type="presParOf" srcId="{6ECE75C4-8602-0349-8A89-A313E7143C63}" destId="{DC1EE5D7-39C4-A540-82A9-484FD3F73B07}" srcOrd="0" destOrd="0" presId="urn:microsoft.com/office/officeart/2005/8/layout/pyramid1"/>
    <dgm:cxn modelId="{E1A3015A-9831-CA40-AD06-16241A2A0E0E}" type="presParOf" srcId="{6ECE75C4-8602-0349-8A89-A313E7143C63}" destId="{586D36F7-45D7-DB44-8BA8-B940E9157C93}" srcOrd="1" destOrd="0" presId="urn:microsoft.com/office/officeart/2005/8/layout/pyramid1"/>
    <dgm:cxn modelId="{6237EB5E-2EE8-254F-B3BC-AD78F909BA9A}" type="presParOf" srcId="{2E3710FC-1701-8041-8D90-73B992C80DEC}" destId="{36671BBF-B7B2-1143-B6CA-A222A3F80C80}" srcOrd="1" destOrd="0" presId="urn:microsoft.com/office/officeart/2005/8/layout/pyramid1"/>
    <dgm:cxn modelId="{F33F4B3C-F5BE-5248-9525-05F3907DF763}" type="presParOf" srcId="{36671BBF-B7B2-1143-B6CA-A222A3F80C80}" destId="{4472DA22-B323-E742-9297-22C9193024DE}" srcOrd="0" destOrd="0" presId="urn:microsoft.com/office/officeart/2005/8/layout/pyramid1"/>
    <dgm:cxn modelId="{5F792F47-882B-A845-A92B-40C6F7FEBD4C}" type="presParOf" srcId="{36671BBF-B7B2-1143-B6CA-A222A3F80C80}" destId="{BE28D05D-F526-2144-9A92-F9C5BA056EB5}" srcOrd="1" destOrd="0" presId="urn:microsoft.com/office/officeart/2005/8/layout/pyramid1"/>
    <dgm:cxn modelId="{6839420D-2666-9F4B-971C-939D7510D58B}" type="presParOf" srcId="{2E3710FC-1701-8041-8D90-73B992C80DEC}" destId="{610F1D29-4C25-8A45-901F-512301E65205}" srcOrd="2" destOrd="0" presId="urn:microsoft.com/office/officeart/2005/8/layout/pyramid1"/>
    <dgm:cxn modelId="{09492E38-5DF3-3041-AD02-25D86386593E}" type="presParOf" srcId="{610F1D29-4C25-8A45-901F-512301E65205}" destId="{4F6D724B-6D9C-344D-B4F5-9B775C5AAB85}" srcOrd="0" destOrd="0" presId="urn:microsoft.com/office/officeart/2005/8/layout/pyramid1"/>
    <dgm:cxn modelId="{5900D817-98A2-1E4E-A684-EE472AF52007}" type="presParOf" srcId="{610F1D29-4C25-8A45-901F-512301E65205}" destId="{8F97B1DD-F00C-4E4C-9726-EE7C5A9A49B4}" srcOrd="1" destOrd="0" presId="urn:microsoft.com/office/officeart/2005/8/layout/pyramid1"/>
    <dgm:cxn modelId="{6AFE67C0-4EF0-2A49-8F55-EF4B8C78F75A}" type="presParOf" srcId="{2E3710FC-1701-8041-8D90-73B992C80DEC}" destId="{9D367668-CF2C-F54B-B70C-980A16B701FD}" srcOrd="3" destOrd="0" presId="urn:microsoft.com/office/officeart/2005/8/layout/pyramid1"/>
    <dgm:cxn modelId="{5EF30F1D-B74B-6243-8E6A-3FBB95333609}" type="presParOf" srcId="{9D367668-CF2C-F54B-B70C-980A16B701FD}" destId="{02121C59-0CA2-4841-A6E5-6D3C8C784DBF}" srcOrd="0" destOrd="0" presId="urn:microsoft.com/office/officeart/2005/8/layout/pyramid1"/>
    <dgm:cxn modelId="{1FB4F3E0-F05C-B645-B9ED-1CE6293B1AD1}" type="presParOf" srcId="{9D367668-CF2C-F54B-B70C-980A16B701FD}" destId="{DB1AE9D2-3040-7446-A45B-03E818E10B39}" srcOrd="1" destOrd="0" presId="urn:microsoft.com/office/officeart/2005/8/layout/pyramid1"/>
    <dgm:cxn modelId="{E36DB807-42B3-414E-ABFB-AEE051D74862}" type="presParOf" srcId="{2E3710FC-1701-8041-8D90-73B992C80DEC}" destId="{CCCB002F-2FF6-C94C-9F18-41F51C2D0F3D}" srcOrd="4" destOrd="0" presId="urn:microsoft.com/office/officeart/2005/8/layout/pyramid1"/>
    <dgm:cxn modelId="{51D52EE2-EE0D-6843-806E-FE7AF4418568}" type="presParOf" srcId="{CCCB002F-2FF6-C94C-9F18-41F51C2D0F3D}" destId="{8793F8E1-4700-2344-88F4-E35FA3318346}" srcOrd="0" destOrd="0" presId="urn:microsoft.com/office/officeart/2005/8/layout/pyramid1"/>
    <dgm:cxn modelId="{480D9B2B-895B-0446-BA5C-5723E650A3E5}" type="presParOf" srcId="{CCCB002F-2FF6-C94C-9F18-41F51C2D0F3D}" destId="{1CDA7E92-8B5A-7145-A847-B403DC319D2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291BAC-A9F7-6F46-8228-1F34C313DEAC}" type="doc">
      <dgm:prSet loTypeId="urn:microsoft.com/office/officeart/2005/8/layout/pyramid1" loCatId="" qsTypeId="urn:microsoft.com/office/officeart/2005/8/quickstyle/simple1" qsCatId="simple" csTypeId="urn:microsoft.com/office/officeart/2005/8/colors/accent1_4" csCatId="accent1" phldr="1"/>
      <dgm:spPr/>
    </dgm:pt>
    <dgm:pt modelId="{9B1BFA21-BEAE-A348-9D33-184350569D60}">
      <dgm:prSet phldrT="[Text]"/>
      <dgm:spPr>
        <a:solidFill>
          <a:schemeClr val="accent1">
            <a:lumMod val="20000"/>
            <a:lumOff val="80000"/>
          </a:schemeClr>
        </a:solidFill>
        <a:ln>
          <a:noFill/>
        </a:ln>
      </dgm:spPr>
      <dgm:t>
        <a:bodyPr/>
        <a:lstStyle/>
        <a:p>
          <a:r>
            <a:rPr lang="en-GB" dirty="0"/>
            <a:t> </a:t>
          </a:r>
        </a:p>
      </dgm:t>
    </dgm:pt>
    <dgm:pt modelId="{7F7C1C6B-8508-6B4E-994E-BE03CFFE26EE}" type="parTrans" cxnId="{66D665B5-5B8A-8344-89D4-2A41A7573306}">
      <dgm:prSet/>
      <dgm:spPr/>
      <dgm:t>
        <a:bodyPr/>
        <a:lstStyle/>
        <a:p>
          <a:endParaRPr lang="en-GB"/>
        </a:p>
      </dgm:t>
    </dgm:pt>
    <dgm:pt modelId="{58483A13-B93C-304A-81A6-6087BBEA8E98}" type="sibTrans" cxnId="{66D665B5-5B8A-8344-89D4-2A41A7573306}">
      <dgm:prSet/>
      <dgm:spPr/>
      <dgm:t>
        <a:bodyPr/>
        <a:lstStyle/>
        <a:p>
          <a:endParaRPr lang="en-GB"/>
        </a:p>
      </dgm:t>
    </dgm:pt>
    <dgm:pt modelId="{17D8CCC1-C635-224E-85A4-BD4212CA8FB5}">
      <dgm:prSet phldrT="[Text]"/>
      <dgm:spPr>
        <a:solidFill>
          <a:schemeClr val="accent1">
            <a:lumMod val="40000"/>
            <a:lumOff val="60000"/>
          </a:schemeClr>
        </a:solidFill>
        <a:ln>
          <a:noFill/>
        </a:ln>
      </dgm:spPr>
      <dgm:t>
        <a:bodyPr/>
        <a:lstStyle/>
        <a:p>
          <a:r>
            <a:rPr lang="en-GB" dirty="0"/>
            <a:t> </a:t>
          </a:r>
        </a:p>
      </dgm:t>
    </dgm:pt>
    <dgm:pt modelId="{252529D5-2224-7E40-9362-B95B0ABBCF85}" type="parTrans" cxnId="{2A57A390-E080-8A49-948A-0541273C9FA7}">
      <dgm:prSet/>
      <dgm:spPr/>
      <dgm:t>
        <a:bodyPr/>
        <a:lstStyle/>
        <a:p>
          <a:endParaRPr lang="en-GB"/>
        </a:p>
      </dgm:t>
    </dgm:pt>
    <dgm:pt modelId="{B028EA37-3EE1-734C-A383-1F28C2F18680}" type="sibTrans" cxnId="{2A57A390-E080-8A49-948A-0541273C9FA7}">
      <dgm:prSet/>
      <dgm:spPr/>
      <dgm:t>
        <a:bodyPr/>
        <a:lstStyle/>
        <a:p>
          <a:endParaRPr lang="en-GB"/>
        </a:p>
      </dgm:t>
    </dgm:pt>
    <dgm:pt modelId="{0B8BFC7D-B100-F845-8718-64C010F5EB34}">
      <dgm:prSet phldrT="[Text]"/>
      <dgm:spPr>
        <a:ln>
          <a:noFill/>
        </a:ln>
      </dgm:spPr>
      <dgm:t>
        <a:bodyPr/>
        <a:lstStyle/>
        <a:p>
          <a:pPr rtl="0"/>
          <a:endParaRPr lang="en-GB" dirty="0"/>
        </a:p>
      </dgm:t>
    </dgm:pt>
    <dgm:pt modelId="{013D0FF2-9B10-BF42-AC9B-A62D15B28555}" type="parTrans" cxnId="{4473142C-C181-5246-8204-8A4BCE857F9B}">
      <dgm:prSet/>
      <dgm:spPr/>
      <dgm:t>
        <a:bodyPr/>
        <a:lstStyle/>
        <a:p>
          <a:endParaRPr lang="en-GB"/>
        </a:p>
      </dgm:t>
    </dgm:pt>
    <dgm:pt modelId="{A4672737-6C69-254F-BF89-9C4D06437E72}" type="sibTrans" cxnId="{4473142C-C181-5246-8204-8A4BCE857F9B}">
      <dgm:prSet/>
      <dgm:spPr/>
      <dgm:t>
        <a:bodyPr/>
        <a:lstStyle/>
        <a:p>
          <a:endParaRPr lang="en-GB"/>
        </a:p>
      </dgm:t>
    </dgm:pt>
    <dgm:pt modelId="{60D22CBA-83E9-444A-8AA6-D436201F116F}">
      <dgm:prSet phldrT="[Text]"/>
      <dgm:spPr>
        <a:solidFill>
          <a:schemeClr val="accent1"/>
        </a:solidFill>
        <a:ln>
          <a:noFill/>
        </a:ln>
      </dgm:spPr>
      <dgm:t>
        <a:bodyPr/>
        <a:lstStyle/>
        <a:p>
          <a:pPr rtl="0"/>
          <a:endParaRPr lang="en-GB" dirty="0"/>
        </a:p>
      </dgm:t>
    </dgm:pt>
    <dgm:pt modelId="{4D390868-A674-B647-80FD-92F12E39074D}" type="parTrans" cxnId="{948750A4-F6D5-B44A-B64F-F9ECB9375788}">
      <dgm:prSet/>
      <dgm:spPr/>
      <dgm:t>
        <a:bodyPr/>
        <a:lstStyle/>
        <a:p>
          <a:endParaRPr lang="en-GB"/>
        </a:p>
      </dgm:t>
    </dgm:pt>
    <dgm:pt modelId="{F1F212AE-3C46-7048-BB72-9E8371E21825}" type="sibTrans" cxnId="{948750A4-F6D5-B44A-B64F-F9ECB9375788}">
      <dgm:prSet/>
      <dgm:spPr/>
      <dgm:t>
        <a:bodyPr/>
        <a:lstStyle/>
        <a:p>
          <a:endParaRPr lang="en-GB"/>
        </a:p>
      </dgm:t>
    </dgm:pt>
    <dgm:pt modelId="{E40A5E32-D30A-1344-979B-E6E743B4AB39}">
      <dgm:prSet phldrT="[Text]"/>
      <dgm:spPr>
        <a:solidFill>
          <a:schemeClr val="accent1">
            <a:lumMod val="60000"/>
            <a:lumOff val="40000"/>
          </a:schemeClr>
        </a:solidFill>
        <a:ln>
          <a:noFill/>
        </a:ln>
      </dgm:spPr>
      <dgm:t>
        <a:bodyPr/>
        <a:lstStyle/>
        <a:p>
          <a:pPr rtl="0"/>
          <a:r>
            <a:rPr lang="en-GB" dirty="0"/>
            <a:t> </a:t>
          </a:r>
        </a:p>
      </dgm:t>
    </dgm:pt>
    <dgm:pt modelId="{4869B5D3-C3DE-4942-811F-74D4FFC1049F}" type="sibTrans" cxnId="{019C8D68-E20A-DC42-80CC-F597ACB38DCB}">
      <dgm:prSet/>
      <dgm:spPr/>
      <dgm:t>
        <a:bodyPr/>
        <a:lstStyle/>
        <a:p>
          <a:endParaRPr lang="en-GB"/>
        </a:p>
      </dgm:t>
    </dgm:pt>
    <dgm:pt modelId="{227F4894-AEA6-2341-87D6-E9B921722081}" type="parTrans" cxnId="{019C8D68-E20A-DC42-80CC-F597ACB38DCB}">
      <dgm:prSet/>
      <dgm:spPr/>
      <dgm:t>
        <a:bodyPr/>
        <a:lstStyle/>
        <a:p>
          <a:endParaRPr lang="en-GB"/>
        </a:p>
      </dgm:t>
    </dgm:pt>
    <dgm:pt modelId="{2E3710FC-1701-8041-8D90-73B992C80DEC}" type="pres">
      <dgm:prSet presAssocID="{4C291BAC-A9F7-6F46-8228-1F34C313DEAC}" presName="Name0" presStyleCnt="0">
        <dgm:presLayoutVars>
          <dgm:dir/>
          <dgm:animLvl val="lvl"/>
          <dgm:resizeHandles val="exact"/>
        </dgm:presLayoutVars>
      </dgm:prSet>
      <dgm:spPr/>
    </dgm:pt>
    <dgm:pt modelId="{6ECE75C4-8602-0349-8A89-A313E7143C63}" type="pres">
      <dgm:prSet presAssocID="{9B1BFA21-BEAE-A348-9D33-184350569D60}" presName="Name8" presStyleCnt="0"/>
      <dgm:spPr/>
    </dgm:pt>
    <dgm:pt modelId="{DC1EE5D7-39C4-A540-82A9-484FD3F73B07}" type="pres">
      <dgm:prSet presAssocID="{9B1BFA21-BEAE-A348-9D33-184350569D60}" presName="level" presStyleLbl="node1" presStyleIdx="0" presStyleCnt="5">
        <dgm:presLayoutVars>
          <dgm:chMax val="1"/>
          <dgm:bulletEnabled val="1"/>
        </dgm:presLayoutVars>
      </dgm:prSet>
      <dgm:spPr/>
    </dgm:pt>
    <dgm:pt modelId="{586D36F7-45D7-DB44-8BA8-B940E9157C93}" type="pres">
      <dgm:prSet presAssocID="{9B1BFA21-BEAE-A348-9D33-184350569D60}" presName="levelTx" presStyleLbl="revTx" presStyleIdx="0" presStyleCnt="0">
        <dgm:presLayoutVars>
          <dgm:chMax val="1"/>
          <dgm:bulletEnabled val="1"/>
        </dgm:presLayoutVars>
      </dgm:prSet>
      <dgm:spPr/>
    </dgm:pt>
    <dgm:pt modelId="{36671BBF-B7B2-1143-B6CA-A222A3F80C80}" type="pres">
      <dgm:prSet presAssocID="{17D8CCC1-C635-224E-85A4-BD4212CA8FB5}" presName="Name8" presStyleCnt="0"/>
      <dgm:spPr/>
    </dgm:pt>
    <dgm:pt modelId="{4472DA22-B323-E742-9297-22C9193024DE}" type="pres">
      <dgm:prSet presAssocID="{17D8CCC1-C635-224E-85A4-BD4212CA8FB5}" presName="level" presStyleLbl="node1" presStyleIdx="1" presStyleCnt="5">
        <dgm:presLayoutVars>
          <dgm:chMax val="1"/>
          <dgm:bulletEnabled val="1"/>
        </dgm:presLayoutVars>
      </dgm:prSet>
      <dgm:spPr/>
    </dgm:pt>
    <dgm:pt modelId="{BE28D05D-F526-2144-9A92-F9C5BA056EB5}" type="pres">
      <dgm:prSet presAssocID="{17D8CCC1-C635-224E-85A4-BD4212CA8FB5}" presName="levelTx" presStyleLbl="revTx" presStyleIdx="0" presStyleCnt="0">
        <dgm:presLayoutVars>
          <dgm:chMax val="1"/>
          <dgm:bulletEnabled val="1"/>
        </dgm:presLayoutVars>
      </dgm:prSet>
      <dgm:spPr/>
    </dgm:pt>
    <dgm:pt modelId="{610F1D29-4C25-8A45-901F-512301E65205}" type="pres">
      <dgm:prSet presAssocID="{E40A5E32-D30A-1344-979B-E6E743B4AB39}" presName="Name8" presStyleCnt="0"/>
      <dgm:spPr/>
    </dgm:pt>
    <dgm:pt modelId="{4F6D724B-6D9C-344D-B4F5-9B775C5AAB85}" type="pres">
      <dgm:prSet presAssocID="{E40A5E32-D30A-1344-979B-E6E743B4AB39}" presName="level" presStyleLbl="node1" presStyleIdx="2" presStyleCnt="5">
        <dgm:presLayoutVars>
          <dgm:chMax val="1"/>
          <dgm:bulletEnabled val="1"/>
        </dgm:presLayoutVars>
      </dgm:prSet>
      <dgm:spPr/>
    </dgm:pt>
    <dgm:pt modelId="{8F97B1DD-F00C-4E4C-9726-EE7C5A9A49B4}" type="pres">
      <dgm:prSet presAssocID="{E40A5E32-D30A-1344-979B-E6E743B4AB39}" presName="levelTx" presStyleLbl="revTx" presStyleIdx="0" presStyleCnt="0">
        <dgm:presLayoutVars>
          <dgm:chMax val="1"/>
          <dgm:bulletEnabled val="1"/>
        </dgm:presLayoutVars>
      </dgm:prSet>
      <dgm:spPr/>
    </dgm:pt>
    <dgm:pt modelId="{9D367668-CF2C-F54B-B70C-980A16B701FD}" type="pres">
      <dgm:prSet presAssocID="{60D22CBA-83E9-444A-8AA6-D436201F116F}" presName="Name8" presStyleCnt="0"/>
      <dgm:spPr/>
    </dgm:pt>
    <dgm:pt modelId="{02121C59-0CA2-4841-A6E5-6D3C8C784DBF}" type="pres">
      <dgm:prSet presAssocID="{60D22CBA-83E9-444A-8AA6-D436201F116F}" presName="level" presStyleLbl="node1" presStyleIdx="3" presStyleCnt="5">
        <dgm:presLayoutVars>
          <dgm:chMax val="1"/>
          <dgm:bulletEnabled val="1"/>
        </dgm:presLayoutVars>
      </dgm:prSet>
      <dgm:spPr/>
    </dgm:pt>
    <dgm:pt modelId="{DB1AE9D2-3040-7446-A45B-03E818E10B39}" type="pres">
      <dgm:prSet presAssocID="{60D22CBA-83E9-444A-8AA6-D436201F116F}" presName="levelTx" presStyleLbl="revTx" presStyleIdx="0" presStyleCnt="0">
        <dgm:presLayoutVars>
          <dgm:chMax val="1"/>
          <dgm:bulletEnabled val="1"/>
        </dgm:presLayoutVars>
      </dgm:prSet>
      <dgm:spPr/>
    </dgm:pt>
    <dgm:pt modelId="{CCCB002F-2FF6-C94C-9F18-41F51C2D0F3D}" type="pres">
      <dgm:prSet presAssocID="{0B8BFC7D-B100-F845-8718-64C010F5EB34}" presName="Name8" presStyleCnt="0"/>
      <dgm:spPr/>
    </dgm:pt>
    <dgm:pt modelId="{8793F8E1-4700-2344-88F4-E35FA3318346}" type="pres">
      <dgm:prSet presAssocID="{0B8BFC7D-B100-F845-8718-64C010F5EB34}" presName="level" presStyleLbl="node1" presStyleIdx="4" presStyleCnt="5">
        <dgm:presLayoutVars>
          <dgm:chMax val="1"/>
          <dgm:bulletEnabled val="1"/>
        </dgm:presLayoutVars>
      </dgm:prSet>
      <dgm:spPr/>
    </dgm:pt>
    <dgm:pt modelId="{1CDA7E92-8B5A-7145-A847-B403DC319D2F}" type="pres">
      <dgm:prSet presAssocID="{0B8BFC7D-B100-F845-8718-64C010F5EB34}" presName="levelTx" presStyleLbl="revTx" presStyleIdx="0" presStyleCnt="0">
        <dgm:presLayoutVars>
          <dgm:chMax val="1"/>
          <dgm:bulletEnabled val="1"/>
        </dgm:presLayoutVars>
      </dgm:prSet>
      <dgm:spPr/>
    </dgm:pt>
  </dgm:ptLst>
  <dgm:cxnLst>
    <dgm:cxn modelId="{4473142C-C181-5246-8204-8A4BCE857F9B}" srcId="{4C291BAC-A9F7-6F46-8228-1F34C313DEAC}" destId="{0B8BFC7D-B100-F845-8718-64C010F5EB34}" srcOrd="4" destOrd="0" parTransId="{013D0FF2-9B10-BF42-AC9B-A62D15B28555}" sibTransId="{A4672737-6C69-254F-BF89-9C4D06437E72}"/>
    <dgm:cxn modelId="{00975F46-9C7A-0C48-A6BA-61820B4A45A1}" type="presOf" srcId="{9B1BFA21-BEAE-A348-9D33-184350569D60}" destId="{DC1EE5D7-39C4-A540-82A9-484FD3F73B07}" srcOrd="0" destOrd="0" presId="urn:microsoft.com/office/officeart/2005/8/layout/pyramid1"/>
    <dgm:cxn modelId="{72D43552-EF38-6B45-B8AA-824B1B690A9B}" type="presOf" srcId="{17D8CCC1-C635-224E-85A4-BD4212CA8FB5}" destId="{BE28D05D-F526-2144-9A92-F9C5BA056EB5}" srcOrd="1" destOrd="0" presId="urn:microsoft.com/office/officeart/2005/8/layout/pyramid1"/>
    <dgm:cxn modelId="{019C8D68-E20A-DC42-80CC-F597ACB38DCB}" srcId="{4C291BAC-A9F7-6F46-8228-1F34C313DEAC}" destId="{E40A5E32-D30A-1344-979B-E6E743B4AB39}" srcOrd="2" destOrd="0" parTransId="{227F4894-AEA6-2341-87D6-E9B921722081}" sibTransId="{4869B5D3-C3DE-4942-811F-74D4FFC1049F}"/>
    <dgm:cxn modelId="{9359908C-49DD-3746-8C6B-CED922ACB55D}" type="presOf" srcId="{0B8BFC7D-B100-F845-8718-64C010F5EB34}" destId="{1CDA7E92-8B5A-7145-A847-B403DC319D2F}" srcOrd="1" destOrd="0" presId="urn:microsoft.com/office/officeart/2005/8/layout/pyramid1"/>
    <dgm:cxn modelId="{2A57A390-E080-8A49-948A-0541273C9FA7}" srcId="{4C291BAC-A9F7-6F46-8228-1F34C313DEAC}" destId="{17D8CCC1-C635-224E-85A4-BD4212CA8FB5}" srcOrd="1" destOrd="0" parTransId="{252529D5-2224-7E40-9362-B95B0ABBCF85}" sibTransId="{B028EA37-3EE1-734C-A383-1F28C2F18680}"/>
    <dgm:cxn modelId="{DB08C096-23E7-1941-A102-556AF3DF62CD}" type="presOf" srcId="{0B8BFC7D-B100-F845-8718-64C010F5EB34}" destId="{8793F8E1-4700-2344-88F4-E35FA3318346}" srcOrd="0" destOrd="0" presId="urn:microsoft.com/office/officeart/2005/8/layout/pyramid1"/>
    <dgm:cxn modelId="{F2A439A3-5B4C-764A-8CC8-0CC80CABB73E}" type="presOf" srcId="{9B1BFA21-BEAE-A348-9D33-184350569D60}" destId="{586D36F7-45D7-DB44-8BA8-B940E9157C93}" srcOrd="1" destOrd="0" presId="urn:microsoft.com/office/officeart/2005/8/layout/pyramid1"/>
    <dgm:cxn modelId="{948750A4-F6D5-B44A-B64F-F9ECB9375788}" srcId="{4C291BAC-A9F7-6F46-8228-1F34C313DEAC}" destId="{60D22CBA-83E9-444A-8AA6-D436201F116F}" srcOrd="3" destOrd="0" parTransId="{4D390868-A674-B647-80FD-92F12E39074D}" sibTransId="{F1F212AE-3C46-7048-BB72-9E8371E21825}"/>
    <dgm:cxn modelId="{20F946A6-D718-F74B-8B66-14289BEEEA71}" type="presOf" srcId="{17D8CCC1-C635-224E-85A4-BD4212CA8FB5}" destId="{4472DA22-B323-E742-9297-22C9193024DE}" srcOrd="0" destOrd="0" presId="urn:microsoft.com/office/officeart/2005/8/layout/pyramid1"/>
    <dgm:cxn modelId="{66D665B5-5B8A-8344-89D4-2A41A7573306}" srcId="{4C291BAC-A9F7-6F46-8228-1F34C313DEAC}" destId="{9B1BFA21-BEAE-A348-9D33-184350569D60}" srcOrd="0" destOrd="0" parTransId="{7F7C1C6B-8508-6B4E-994E-BE03CFFE26EE}" sibTransId="{58483A13-B93C-304A-81A6-6087BBEA8E98}"/>
    <dgm:cxn modelId="{F50641C4-3526-2444-890A-8067C9FCAD39}" type="presOf" srcId="{E40A5E32-D30A-1344-979B-E6E743B4AB39}" destId="{4F6D724B-6D9C-344D-B4F5-9B775C5AAB85}" srcOrd="0" destOrd="0" presId="urn:microsoft.com/office/officeart/2005/8/layout/pyramid1"/>
    <dgm:cxn modelId="{05C0D2DF-4DEA-7C43-B03D-C34DDAF7D7FA}" type="presOf" srcId="{E40A5E32-D30A-1344-979B-E6E743B4AB39}" destId="{8F97B1DD-F00C-4E4C-9726-EE7C5A9A49B4}" srcOrd="1" destOrd="0" presId="urn:microsoft.com/office/officeart/2005/8/layout/pyramid1"/>
    <dgm:cxn modelId="{516E62E9-7A95-8F45-9448-8B6410B8F318}" type="presOf" srcId="{60D22CBA-83E9-444A-8AA6-D436201F116F}" destId="{02121C59-0CA2-4841-A6E5-6D3C8C784DBF}" srcOrd="0" destOrd="0" presId="urn:microsoft.com/office/officeart/2005/8/layout/pyramid1"/>
    <dgm:cxn modelId="{7A85C7EC-BF8F-4A41-91FC-DB60CC00052A}" type="presOf" srcId="{4C291BAC-A9F7-6F46-8228-1F34C313DEAC}" destId="{2E3710FC-1701-8041-8D90-73B992C80DEC}" srcOrd="0" destOrd="0" presId="urn:microsoft.com/office/officeart/2005/8/layout/pyramid1"/>
    <dgm:cxn modelId="{29B2E6EF-A309-2944-A830-3B13866EB98A}" type="presOf" srcId="{60D22CBA-83E9-444A-8AA6-D436201F116F}" destId="{DB1AE9D2-3040-7446-A45B-03E818E10B39}" srcOrd="1" destOrd="0" presId="urn:microsoft.com/office/officeart/2005/8/layout/pyramid1"/>
    <dgm:cxn modelId="{A43E24FA-7FC1-1442-A753-2354D4D6BA7A}" type="presParOf" srcId="{2E3710FC-1701-8041-8D90-73B992C80DEC}" destId="{6ECE75C4-8602-0349-8A89-A313E7143C63}" srcOrd="0" destOrd="0" presId="urn:microsoft.com/office/officeart/2005/8/layout/pyramid1"/>
    <dgm:cxn modelId="{BADC14BA-FB36-6943-98A6-937B325AB23E}" type="presParOf" srcId="{6ECE75C4-8602-0349-8A89-A313E7143C63}" destId="{DC1EE5D7-39C4-A540-82A9-484FD3F73B07}" srcOrd="0" destOrd="0" presId="urn:microsoft.com/office/officeart/2005/8/layout/pyramid1"/>
    <dgm:cxn modelId="{E1A3015A-9831-CA40-AD06-16241A2A0E0E}" type="presParOf" srcId="{6ECE75C4-8602-0349-8A89-A313E7143C63}" destId="{586D36F7-45D7-DB44-8BA8-B940E9157C93}" srcOrd="1" destOrd="0" presId="urn:microsoft.com/office/officeart/2005/8/layout/pyramid1"/>
    <dgm:cxn modelId="{6237EB5E-2EE8-254F-B3BC-AD78F909BA9A}" type="presParOf" srcId="{2E3710FC-1701-8041-8D90-73B992C80DEC}" destId="{36671BBF-B7B2-1143-B6CA-A222A3F80C80}" srcOrd="1" destOrd="0" presId="urn:microsoft.com/office/officeart/2005/8/layout/pyramid1"/>
    <dgm:cxn modelId="{F33F4B3C-F5BE-5248-9525-05F3907DF763}" type="presParOf" srcId="{36671BBF-B7B2-1143-B6CA-A222A3F80C80}" destId="{4472DA22-B323-E742-9297-22C9193024DE}" srcOrd="0" destOrd="0" presId="urn:microsoft.com/office/officeart/2005/8/layout/pyramid1"/>
    <dgm:cxn modelId="{5F792F47-882B-A845-A92B-40C6F7FEBD4C}" type="presParOf" srcId="{36671BBF-B7B2-1143-B6CA-A222A3F80C80}" destId="{BE28D05D-F526-2144-9A92-F9C5BA056EB5}" srcOrd="1" destOrd="0" presId="urn:microsoft.com/office/officeart/2005/8/layout/pyramid1"/>
    <dgm:cxn modelId="{6839420D-2666-9F4B-971C-939D7510D58B}" type="presParOf" srcId="{2E3710FC-1701-8041-8D90-73B992C80DEC}" destId="{610F1D29-4C25-8A45-901F-512301E65205}" srcOrd="2" destOrd="0" presId="urn:microsoft.com/office/officeart/2005/8/layout/pyramid1"/>
    <dgm:cxn modelId="{09492E38-5DF3-3041-AD02-25D86386593E}" type="presParOf" srcId="{610F1D29-4C25-8A45-901F-512301E65205}" destId="{4F6D724B-6D9C-344D-B4F5-9B775C5AAB85}" srcOrd="0" destOrd="0" presId="urn:microsoft.com/office/officeart/2005/8/layout/pyramid1"/>
    <dgm:cxn modelId="{5900D817-98A2-1E4E-A684-EE472AF52007}" type="presParOf" srcId="{610F1D29-4C25-8A45-901F-512301E65205}" destId="{8F97B1DD-F00C-4E4C-9726-EE7C5A9A49B4}" srcOrd="1" destOrd="0" presId="urn:microsoft.com/office/officeart/2005/8/layout/pyramid1"/>
    <dgm:cxn modelId="{6AFE67C0-4EF0-2A49-8F55-EF4B8C78F75A}" type="presParOf" srcId="{2E3710FC-1701-8041-8D90-73B992C80DEC}" destId="{9D367668-CF2C-F54B-B70C-980A16B701FD}" srcOrd="3" destOrd="0" presId="urn:microsoft.com/office/officeart/2005/8/layout/pyramid1"/>
    <dgm:cxn modelId="{5EF30F1D-B74B-6243-8E6A-3FBB95333609}" type="presParOf" srcId="{9D367668-CF2C-F54B-B70C-980A16B701FD}" destId="{02121C59-0CA2-4841-A6E5-6D3C8C784DBF}" srcOrd="0" destOrd="0" presId="urn:microsoft.com/office/officeart/2005/8/layout/pyramid1"/>
    <dgm:cxn modelId="{1FB4F3E0-F05C-B645-B9ED-1CE6293B1AD1}" type="presParOf" srcId="{9D367668-CF2C-F54B-B70C-980A16B701FD}" destId="{DB1AE9D2-3040-7446-A45B-03E818E10B39}" srcOrd="1" destOrd="0" presId="urn:microsoft.com/office/officeart/2005/8/layout/pyramid1"/>
    <dgm:cxn modelId="{E36DB807-42B3-414E-ABFB-AEE051D74862}" type="presParOf" srcId="{2E3710FC-1701-8041-8D90-73B992C80DEC}" destId="{CCCB002F-2FF6-C94C-9F18-41F51C2D0F3D}" srcOrd="4" destOrd="0" presId="urn:microsoft.com/office/officeart/2005/8/layout/pyramid1"/>
    <dgm:cxn modelId="{51D52EE2-EE0D-6843-806E-FE7AF4418568}" type="presParOf" srcId="{CCCB002F-2FF6-C94C-9F18-41F51C2D0F3D}" destId="{8793F8E1-4700-2344-88F4-E35FA3318346}" srcOrd="0" destOrd="0" presId="urn:microsoft.com/office/officeart/2005/8/layout/pyramid1"/>
    <dgm:cxn modelId="{480D9B2B-895B-0446-BA5C-5723E650A3E5}" type="presParOf" srcId="{CCCB002F-2FF6-C94C-9F18-41F51C2D0F3D}" destId="{1CDA7E92-8B5A-7145-A847-B403DC319D2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EE5D7-39C4-A540-82A9-484FD3F73B07}">
      <dsp:nvSpPr>
        <dsp:cNvPr id="0" name=""/>
        <dsp:cNvSpPr/>
      </dsp:nvSpPr>
      <dsp:spPr>
        <a:xfrm>
          <a:off x="3974254" y="0"/>
          <a:ext cx="1987127" cy="1877132"/>
        </a:xfrm>
        <a:prstGeom prst="trapezoid">
          <a:avLst>
            <a:gd name="adj" fmla="val 52930"/>
          </a:avLst>
        </a:prstGeom>
        <a:solidFill>
          <a:schemeClr val="accent1">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 </a:t>
          </a:r>
        </a:p>
      </dsp:txBody>
      <dsp:txXfrm>
        <a:off x="3974254" y="0"/>
        <a:ext cx="1987127" cy="1877132"/>
      </dsp:txXfrm>
    </dsp:sp>
    <dsp:sp modelId="{4472DA22-B323-E742-9297-22C9193024DE}">
      <dsp:nvSpPr>
        <dsp:cNvPr id="0" name=""/>
        <dsp:cNvSpPr/>
      </dsp:nvSpPr>
      <dsp:spPr>
        <a:xfrm>
          <a:off x="2980690" y="1877132"/>
          <a:ext cx="3974254" cy="1877132"/>
        </a:xfrm>
        <a:prstGeom prst="trapezoid">
          <a:avLst>
            <a:gd name="adj" fmla="val 52930"/>
          </a:avLst>
        </a:prstGeom>
        <a:solidFill>
          <a:schemeClr val="accent1">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 </a:t>
          </a:r>
        </a:p>
      </dsp:txBody>
      <dsp:txXfrm>
        <a:off x="3676184" y="1877132"/>
        <a:ext cx="2583265" cy="1877132"/>
      </dsp:txXfrm>
    </dsp:sp>
    <dsp:sp modelId="{4F6D724B-6D9C-344D-B4F5-9B775C5AAB85}">
      <dsp:nvSpPr>
        <dsp:cNvPr id="0" name=""/>
        <dsp:cNvSpPr/>
      </dsp:nvSpPr>
      <dsp:spPr>
        <a:xfrm>
          <a:off x="1987126" y="3754264"/>
          <a:ext cx="5961381" cy="1877132"/>
        </a:xfrm>
        <a:prstGeom prst="trapezoid">
          <a:avLst>
            <a:gd name="adj" fmla="val 52930"/>
          </a:avLst>
        </a:prstGeom>
        <a:solidFill>
          <a:schemeClr val="accent1">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rtl="0">
            <a:lnSpc>
              <a:spcPct val="90000"/>
            </a:lnSpc>
            <a:spcBef>
              <a:spcPct val="0"/>
            </a:spcBef>
            <a:spcAft>
              <a:spcPct val="35000"/>
            </a:spcAft>
            <a:buNone/>
          </a:pPr>
          <a:r>
            <a:rPr lang="en-GB" sz="6500" kern="1200" dirty="0"/>
            <a:t> </a:t>
          </a:r>
        </a:p>
      </dsp:txBody>
      <dsp:txXfrm>
        <a:off x="3030368" y="3754264"/>
        <a:ext cx="3874897" cy="1877132"/>
      </dsp:txXfrm>
    </dsp:sp>
    <dsp:sp modelId="{02121C59-0CA2-4841-A6E5-6D3C8C784DBF}">
      <dsp:nvSpPr>
        <dsp:cNvPr id="0" name=""/>
        <dsp:cNvSpPr/>
      </dsp:nvSpPr>
      <dsp:spPr>
        <a:xfrm>
          <a:off x="993563" y="5631397"/>
          <a:ext cx="7948508" cy="1877132"/>
        </a:xfrm>
        <a:prstGeom prst="trapezoid">
          <a:avLst>
            <a:gd name="adj" fmla="val 5293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rtl="0">
            <a:lnSpc>
              <a:spcPct val="90000"/>
            </a:lnSpc>
            <a:spcBef>
              <a:spcPct val="0"/>
            </a:spcBef>
            <a:spcAft>
              <a:spcPct val="35000"/>
            </a:spcAft>
            <a:buNone/>
          </a:pPr>
          <a:endParaRPr lang="en-GB" sz="6500" kern="1200" dirty="0"/>
        </a:p>
      </dsp:txBody>
      <dsp:txXfrm>
        <a:off x="2384552" y="5631397"/>
        <a:ext cx="5166530" cy="1877132"/>
      </dsp:txXfrm>
    </dsp:sp>
    <dsp:sp modelId="{8793F8E1-4700-2344-88F4-E35FA3318346}">
      <dsp:nvSpPr>
        <dsp:cNvPr id="0" name=""/>
        <dsp:cNvSpPr/>
      </dsp:nvSpPr>
      <dsp:spPr>
        <a:xfrm>
          <a:off x="0" y="7508529"/>
          <a:ext cx="9935635" cy="1877132"/>
        </a:xfrm>
        <a:prstGeom prst="trapezoid">
          <a:avLst>
            <a:gd name="adj" fmla="val 52930"/>
          </a:avLst>
        </a:prstGeom>
        <a:solidFill>
          <a:schemeClr val="accent1">
            <a:shade val="50000"/>
            <a:hueOff val="-6398"/>
            <a:satOff val="1678"/>
            <a:lumOff val="12876"/>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rtl="0">
            <a:lnSpc>
              <a:spcPct val="90000"/>
            </a:lnSpc>
            <a:spcBef>
              <a:spcPct val="0"/>
            </a:spcBef>
            <a:spcAft>
              <a:spcPct val="35000"/>
            </a:spcAft>
            <a:buNone/>
          </a:pPr>
          <a:endParaRPr lang="en-GB" sz="6500" kern="1200" dirty="0"/>
        </a:p>
      </dsp:txBody>
      <dsp:txXfrm>
        <a:off x="1738736" y="7508529"/>
        <a:ext cx="6458162" cy="1877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EE5D7-39C4-A540-82A9-484FD3F73B07}">
      <dsp:nvSpPr>
        <dsp:cNvPr id="0" name=""/>
        <dsp:cNvSpPr/>
      </dsp:nvSpPr>
      <dsp:spPr>
        <a:xfrm>
          <a:off x="3974254" y="0"/>
          <a:ext cx="1987127" cy="1877132"/>
        </a:xfrm>
        <a:prstGeom prst="trapezoid">
          <a:avLst>
            <a:gd name="adj" fmla="val 52930"/>
          </a:avLst>
        </a:prstGeom>
        <a:solidFill>
          <a:schemeClr val="accent1">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 </a:t>
          </a:r>
        </a:p>
      </dsp:txBody>
      <dsp:txXfrm>
        <a:off x="3974254" y="0"/>
        <a:ext cx="1987127" cy="1877132"/>
      </dsp:txXfrm>
    </dsp:sp>
    <dsp:sp modelId="{4472DA22-B323-E742-9297-22C9193024DE}">
      <dsp:nvSpPr>
        <dsp:cNvPr id="0" name=""/>
        <dsp:cNvSpPr/>
      </dsp:nvSpPr>
      <dsp:spPr>
        <a:xfrm>
          <a:off x="2980690" y="1877132"/>
          <a:ext cx="3974254" cy="1877132"/>
        </a:xfrm>
        <a:prstGeom prst="trapezoid">
          <a:avLst>
            <a:gd name="adj" fmla="val 52930"/>
          </a:avLst>
        </a:prstGeom>
        <a:solidFill>
          <a:schemeClr val="accent1">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6500" kern="1200" dirty="0"/>
            <a:t> </a:t>
          </a:r>
        </a:p>
      </dsp:txBody>
      <dsp:txXfrm>
        <a:off x="3676184" y="1877132"/>
        <a:ext cx="2583265" cy="1877132"/>
      </dsp:txXfrm>
    </dsp:sp>
    <dsp:sp modelId="{4F6D724B-6D9C-344D-B4F5-9B775C5AAB85}">
      <dsp:nvSpPr>
        <dsp:cNvPr id="0" name=""/>
        <dsp:cNvSpPr/>
      </dsp:nvSpPr>
      <dsp:spPr>
        <a:xfrm>
          <a:off x="1987126" y="3754264"/>
          <a:ext cx="5961381" cy="1877132"/>
        </a:xfrm>
        <a:prstGeom prst="trapezoid">
          <a:avLst>
            <a:gd name="adj" fmla="val 52930"/>
          </a:avLst>
        </a:prstGeom>
        <a:solidFill>
          <a:schemeClr val="accent1">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rtl="0">
            <a:lnSpc>
              <a:spcPct val="90000"/>
            </a:lnSpc>
            <a:spcBef>
              <a:spcPct val="0"/>
            </a:spcBef>
            <a:spcAft>
              <a:spcPct val="35000"/>
            </a:spcAft>
            <a:buNone/>
          </a:pPr>
          <a:r>
            <a:rPr lang="en-GB" sz="6500" kern="1200" dirty="0"/>
            <a:t> </a:t>
          </a:r>
        </a:p>
      </dsp:txBody>
      <dsp:txXfrm>
        <a:off x="3030368" y="3754264"/>
        <a:ext cx="3874897" cy="1877132"/>
      </dsp:txXfrm>
    </dsp:sp>
    <dsp:sp modelId="{02121C59-0CA2-4841-A6E5-6D3C8C784DBF}">
      <dsp:nvSpPr>
        <dsp:cNvPr id="0" name=""/>
        <dsp:cNvSpPr/>
      </dsp:nvSpPr>
      <dsp:spPr>
        <a:xfrm>
          <a:off x="993563" y="5631397"/>
          <a:ext cx="7948508" cy="1877132"/>
        </a:xfrm>
        <a:prstGeom prst="trapezoid">
          <a:avLst>
            <a:gd name="adj" fmla="val 5293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rtl="0">
            <a:lnSpc>
              <a:spcPct val="90000"/>
            </a:lnSpc>
            <a:spcBef>
              <a:spcPct val="0"/>
            </a:spcBef>
            <a:spcAft>
              <a:spcPct val="35000"/>
            </a:spcAft>
            <a:buNone/>
          </a:pPr>
          <a:endParaRPr lang="en-GB" sz="6500" kern="1200" dirty="0"/>
        </a:p>
      </dsp:txBody>
      <dsp:txXfrm>
        <a:off x="2384552" y="5631397"/>
        <a:ext cx="5166530" cy="1877132"/>
      </dsp:txXfrm>
    </dsp:sp>
    <dsp:sp modelId="{8793F8E1-4700-2344-88F4-E35FA3318346}">
      <dsp:nvSpPr>
        <dsp:cNvPr id="0" name=""/>
        <dsp:cNvSpPr/>
      </dsp:nvSpPr>
      <dsp:spPr>
        <a:xfrm>
          <a:off x="0" y="7508529"/>
          <a:ext cx="9935635" cy="1877132"/>
        </a:xfrm>
        <a:prstGeom prst="trapezoid">
          <a:avLst>
            <a:gd name="adj" fmla="val 52930"/>
          </a:avLst>
        </a:prstGeom>
        <a:solidFill>
          <a:schemeClr val="accent1">
            <a:shade val="50000"/>
            <a:hueOff val="-6398"/>
            <a:satOff val="1678"/>
            <a:lumOff val="12876"/>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rtl="0">
            <a:lnSpc>
              <a:spcPct val="90000"/>
            </a:lnSpc>
            <a:spcBef>
              <a:spcPct val="0"/>
            </a:spcBef>
            <a:spcAft>
              <a:spcPct val="35000"/>
            </a:spcAft>
            <a:buNone/>
          </a:pPr>
          <a:endParaRPr lang="en-GB" sz="6500" kern="1200" dirty="0"/>
        </a:p>
      </dsp:txBody>
      <dsp:txXfrm>
        <a:off x="1738736" y="7508529"/>
        <a:ext cx="6458162" cy="187713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0.09845</cdr:x>
      <cdr:y>0.33563</cdr:y>
    </cdr:from>
    <cdr:to>
      <cdr:x>0.17533</cdr:x>
      <cdr:y>0.54732</cdr:y>
    </cdr:to>
    <cdr:cxnSp macro="">
      <cdr:nvCxnSpPr>
        <cdr:cNvPr id="3" name="Straight Connector 2">
          <a:extLst xmlns:a="http://schemas.openxmlformats.org/drawingml/2006/main">
            <a:ext uri="{FF2B5EF4-FFF2-40B4-BE49-F238E27FC236}">
              <a16:creationId xmlns:a16="http://schemas.microsoft.com/office/drawing/2014/main" id="{6D0AFB42-0CAE-4FB3-F189-4BEBF6C6C965}"/>
            </a:ext>
          </a:extLst>
        </cdr:cNvPr>
        <cdr:cNvCxnSpPr/>
      </cdr:nvCxnSpPr>
      <cdr:spPr>
        <a:xfrm xmlns:a="http://schemas.openxmlformats.org/drawingml/2006/main" flipH="1" flipV="1">
          <a:off x="2153068" y="3486834"/>
          <a:ext cx="1681339" cy="2199217"/>
        </a:xfrm>
        <a:prstGeom xmlns:a="http://schemas.openxmlformats.org/drawingml/2006/main" prst="line">
          <a:avLst/>
        </a:prstGeom>
        <a:noFill xmlns:a="http://schemas.openxmlformats.org/drawingml/2006/main"/>
        <a:ln xmlns:a="http://schemas.openxmlformats.org/drawingml/2006/main" w="3175" cap="flat">
          <a:solidFill>
            <a:schemeClr val="bg2"/>
          </a:solidFill>
          <a:prstDash val="solid"/>
          <a:round/>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0" name="Shape 900"/>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901" name="Shape 9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Source Sans Pro" panose="020B0503030403020204" pitchFamily="34" charset="0"/>
        <a:ea typeface="Source Sans Pro" panose="020B0503030403020204" pitchFamily="34" charset="0"/>
        <a:cs typeface="Source Sans Pro" panose="020B0503030403020204" pitchFamily="34" charset="0"/>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110056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r>
              <a:rPr lang="en-GB" dirty="0"/>
              <a:t>Making it everyone’s problem (antiracism book, something you’re continuously working on). A concern about </a:t>
            </a:r>
            <a:r>
              <a:rPr lang="en-GB" dirty="0" err="1"/>
              <a:t>divesityng</a:t>
            </a:r>
            <a:r>
              <a:rPr lang="en-GB" dirty="0"/>
              <a:t> the staff is that it may end up being the racial minority can end up being responsible for solving ta problem they didn’t create (cite research Beck and co.), which isn’t fair and is presumptuous. What if they don’t want to? Also there’s the element of feeling responsible for educating others as you are form that minority, which is an emotional/</a:t>
            </a:r>
            <a:r>
              <a:rPr lang="en-GB" dirty="0" err="1"/>
              <a:t>psycholigcla</a:t>
            </a:r>
            <a:r>
              <a:rPr lang="en-GB" dirty="0"/>
              <a:t> burden alongside an emotionally </a:t>
            </a:r>
            <a:r>
              <a:rPr lang="en-GB" dirty="0" err="1"/>
              <a:t>taskig</a:t>
            </a:r>
            <a:r>
              <a:rPr lang="en-GB" dirty="0"/>
              <a:t> job.</a:t>
            </a:r>
          </a:p>
          <a:p>
            <a:pPr algn="l" defTabSz="457200" rtl="0" latinLnBrk="0">
              <a:lnSpc>
                <a:spcPct val="117999"/>
              </a:lnSpc>
            </a:pPr>
            <a:endParaRPr lang="en-GB" dirty="0"/>
          </a:p>
          <a:p>
            <a:pPr algn="l" defTabSz="457200" rtl="0" latinLnBrk="0">
              <a:lnSpc>
                <a:spcPct val="117999"/>
              </a:lnSpc>
            </a:pPr>
            <a:r>
              <a:rPr lang="en-GB" dirty="0" err="1"/>
              <a:t>Raciali</a:t>
            </a:r>
            <a:r>
              <a:rPr lang="en-GB" dirty="0"/>
              <a:t> </a:t>
            </a:r>
            <a:r>
              <a:rPr lang="en-GB" dirty="0" err="1"/>
              <a:t>minorites</a:t>
            </a:r>
            <a:r>
              <a:rPr lang="en-GB" dirty="0"/>
              <a:t> ae not monoliths</a:t>
            </a:r>
          </a:p>
          <a:p>
            <a:pPr algn="l" defTabSz="457200" rtl="0" latinLnBrk="0">
              <a:lnSpc>
                <a:spcPct val="117999"/>
              </a:lnSpc>
            </a:pPr>
            <a:r>
              <a:rPr lang="en-GB" dirty="0"/>
              <a:t>--------------------------</a:t>
            </a:r>
          </a:p>
          <a:p>
            <a:pPr algn="l" defTabSz="457200" rtl="0" latinLnBrk="0">
              <a:lnSpc>
                <a:spcPct val="117999"/>
              </a:lnSpc>
            </a:pPr>
            <a:r>
              <a:rPr lang="en-GB" dirty="0"/>
              <a:t>CPD training, further training ongoing process.</a:t>
            </a:r>
            <a:br>
              <a:rPr lang="en-GB" dirty="0"/>
            </a:br>
            <a:r>
              <a:rPr lang="en-GB" dirty="0"/>
              <a:t>Something that needs to be </a:t>
            </a:r>
            <a:r>
              <a:rPr lang="en-GB" dirty="0" err="1"/>
              <a:t>continuous;ly</a:t>
            </a:r>
            <a:r>
              <a:rPr lang="en-GB" dirty="0"/>
              <a:t> monitored, the model can be </a:t>
            </a:r>
            <a:r>
              <a:rPr lang="en-GB" dirty="0" err="1"/>
              <a:t>applkied</a:t>
            </a:r>
            <a:r>
              <a:rPr lang="en-GB" dirty="0"/>
              <a:t> through the journeys. Are we </a:t>
            </a:r>
            <a:r>
              <a:rPr lang="en-GB" dirty="0" err="1"/>
              <a:t>doi</a:t>
            </a:r>
            <a:r>
              <a:rPr lang="en-GB" dirty="0"/>
              <a:t> g the presentation from the beginning and beyond?</a:t>
            </a:r>
          </a:p>
        </p:txBody>
      </p:sp>
    </p:spTree>
    <p:extLst>
      <p:ext uri="{BB962C8B-B14F-4D97-AF65-F5344CB8AC3E}">
        <p14:creationId xmlns:p14="http://schemas.microsoft.com/office/powerpoint/2010/main" val="400680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r>
              <a:rPr lang="en-GB" dirty="0"/>
              <a:t>Approach for project work or consultancy or training or whatever </a:t>
            </a:r>
          </a:p>
        </p:txBody>
      </p:sp>
    </p:spTree>
    <p:extLst>
      <p:ext uri="{BB962C8B-B14F-4D97-AF65-F5344CB8AC3E}">
        <p14:creationId xmlns:p14="http://schemas.microsoft.com/office/powerpoint/2010/main" val="34557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r>
              <a:rPr lang="en-GB" dirty="0"/>
              <a:t>Why it’s important?</a:t>
            </a:r>
          </a:p>
          <a:p>
            <a:pPr algn="l" defTabSz="457200" rtl="0" latinLnBrk="0">
              <a:lnSpc>
                <a:spcPct val="117999"/>
              </a:lnSpc>
            </a:pPr>
            <a:r>
              <a:rPr lang="en-GB" dirty="0"/>
              <a:t>The lack of diversity in my cohort, the lack of diversity in my group of trainees and lack of </a:t>
            </a:r>
            <a:r>
              <a:rPr lang="en-GB" dirty="0" err="1"/>
              <a:t>dversity</a:t>
            </a:r>
            <a:r>
              <a:rPr lang="en-GB" dirty="0"/>
              <a:t> in staffing.</a:t>
            </a:r>
            <a:br>
              <a:rPr lang="en-GB" dirty="0"/>
            </a:br>
            <a:r>
              <a:rPr lang="en-GB" dirty="0"/>
              <a:t>Given the lack of diversity on face value, where is the psychological safety? What does this mean for teaching provided</a:t>
            </a:r>
            <a:br>
              <a:rPr lang="en-GB" dirty="0"/>
            </a:br>
            <a:br>
              <a:rPr lang="en-GB" dirty="0"/>
            </a:br>
            <a:endParaRPr lang="en-GB" dirty="0"/>
          </a:p>
          <a:p>
            <a:pPr algn="l" defTabSz="457200" rtl="0" latinLnBrk="0">
              <a:lnSpc>
                <a:spcPct val="117999"/>
              </a:lnSpc>
            </a:pPr>
            <a:endParaRPr lang="en-GB" dirty="0"/>
          </a:p>
          <a:p>
            <a:pPr algn="l" defTabSz="457200" rtl="0" latinLnBrk="0">
              <a:lnSpc>
                <a:spcPct val="117999"/>
              </a:lnSpc>
            </a:pPr>
            <a:r>
              <a:rPr lang="en-GB" dirty="0"/>
              <a:t>Impacts </a:t>
            </a:r>
          </a:p>
          <a:p>
            <a:pPr algn="l" defTabSz="457200" rtl="0" latinLnBrk="0">
              <a:lnSpc>
                <a:spcPct val="117999"/>
              </a:lnSpc>
            </a:pPr>
            <a:endParaRPr lang="en-GB" dirty="0"/>
          </a:p>
          <a:p>
            <a:pPr algn="l" defTabSz="457200" rtl="0" latinLnBrk="0">
              <a:lnSpc>
                <a:spcPct val="117999"/>
              </a:lnSpc>
            </a:pPr>
            <a:r>
              <a:rPr lang="en-GB" dirty="0"/>
              <a:t>Dissertation focus on stigma of mental health within the black community in the UK, discovering research where </a:t>
            </a:r>
            <a:r>
              <a:rPr lang="en-GB" dirty="0" err="1"/>
              <a:t>rsacial</a:t>
            </a:r>
            <a:r>
              <a:rPr lang="en-GB" dirty="0"/>
              <a:t> </a:t>
            </a:r>
            <a:r>
              <a:rPr lang="en-GB" dirty="0" err="1"/>
              <a:t>minortiies</a:t>
            </a:r>
            <a:r>
              <a:rPr lang="en-GB" dirty="0"/>
              <a:t> </a:t>
            </a:r>
            <a:r>
              <a:rPr lang="en-GB" dirty="0" err="1"/>
              <a:t>sai</a:t>
            </a:r>
            <a:r>
              <a:rPr lang="en-GB" dirty="0"/>
              <a:t> they don’t help seek because therapy isn’t designed for them and they don’t see therapists that look like them. And my own research echoing this.</a:t>
            </a:r>
          </a:p>
          <a:p>
            <a:pPr marL="0" marR="0" lvl="0" indent="0" algn="l" defTabSz="457200" rtl="0" eaLnBrk="1" fontAlgn="auto" latinLnBrk="0" hangingPunct="1">
              <a:lnSpc>
                <a:spcPct val="117999"/>
              </a:lnSpc>
              <a:spcBef>
                <a:spcPts val="0"/>
              </a:spcBef>
              <a:spcAft>
                <a:spcPts val="0"/>
              </a:spcAft>
              <a:buClrTx/>
              <a:buSzTx/>
              <a:buFontTx/>
              <a:buNone/>
              <a:tabLst/>
              <a:defRPr/>
            </a:pPr>
            <a:r>
              <a:rPr lang="en-GB" dirty="0" err="1"/>
              <a:t>Americanah</a:t>
            </a:r>
            <a:r>
              <a:rPr lang="en-GB" dirty="0"/>
              <a:t> by Chimamanda, Honey and Spice by </a:t>
            </a:r>
            <a:r>
              <a:rPr lang="en-GB" dirty="0" err="1"/>
              <a:t>Bolu</a:t>
            </a:r>
            <a:r>
              <a:rPr lang="en-GB" dirty="0"/>
              <a:t>/Refer back to abstract</a:t>
            </a:r>
          </a:p>
          <a:p>
            <a:pPr algn="l" defTabSz="457200" rtl="0" latinLnBrk="0">
              <a:lnSpc>
                <a:spcPct val="117999"/>
              </a:lnSpc>
            </a:pPr>
            <a:endParaRPr lang="en-GB" dirty="0"/>
          </a:p>
          <a:p>
            <a:pPr algn="l" defTabSz="457200" rtl="0" latinLnBrk="0">
              <a:lnSpc>
                <a:spcPct val="117999"/>
              </a:lnSpc>
            </a:pPr>
            <a:r>
              <a:rPr lang="en-GB" dirty="0"/>
              <a:t>The problem exists in music (Grammys), movies (Oscars, tropes), </a:t>
            </a:r>
            <a:r>
              <a:rPr lang="en-GB" dirty="0" err="1"/>
              <a:t>journalisem</a:t>
            </a:r>
            <a:r>
              <a:rPr lang="en-GB" dirty="0"/>
              <a:t>. TV Shows, STEM (dentists), institutional racism – ingrained in systems, education, police, law, politics and psychology: Clinical psychologists (research) IAPT </a:t>
            </a:r>
            <a:r>
              <a:rPr lang="en-GB" dirty="0" err="1"/>
              <a:t>servces</a:t>
            </a:r>
            <a:r>
              <a:rPr lang="en-GB" dirty="0"/>
              <a:t> (research)</a:t>
            </a:r>
          </a:p>
        </p:txBody>
      </p:sp>
    </p:spTree>
    <p:extLst>
      <p:ext uri="{BB962C8B-B14F-4D97-AF65-F5344CB8AC3E}">
        <p14:creationId xmlns:p14="http://schemas.microsoft.com/office/powerpoint/2010/main" val="115136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r>
              <a:rPr lang="en-GB" dirty="0"/>
              <a:t>Diversity project created by a colleague within the service, one did not exist prior – project isn’t 5 years old</a:t>
            </a:r>
          </a:p>
          <a:p>
            <a:pPr algn="l" defTabSz="457200" rtl="0" latinLnBrk="0">
              <a:lnSpc>
                <a:spcPct val="117999"/>
              </a:lnSpc>
            </a:pPr>
            <a:r>
              <a:rPr lang="en-GB" dirty="0"/>
              <a:t>Using the Positive practice guide checklist to inform of us of next steps and aims</a:t>
            </a:r>
          </a:p>
          <a:p>
            <a:pPr algn="l" defTabSz="457200" rtl="0" latinLnBrk="0">
              <a:lnSpc>
                <a:spcPct val="117999"/>
              </a:lnSpc>
            </a:pPr>
            <a:r>
              <a:rPr lang="en-GB" dirty="0"/>
              <a:t>One of the main aims of the project is diversifying the patients but the BABCP PPG checklist talks also about the staff representing the community?</a:t>
            </a:r>
          </a:p>
          <a:p>
            <a:pPr algn="l" defTabSz="457200" rtl="0" latinLnBrk="0">
              <a:lnSpc>
                <a:spcPct val="117999"/>
              </a:lnSpc>
            </a:pPr>
            <a:r>
              <a:rPr lang="en-GB" dirty="0"/>
              <a:t>What is the essence of increasing the diversity of the patients if they’re going to be seen by people that do not understand them? Think therapeutic alliance, patient drop outs. You’re </a:t>
            </a:r>
            <a:r>
              <a:rPr lang="en-GB" dirty="0" err="1"/>
              <a:t>gettingthem</a:t>
            </a:r>
            <a:r>
              <a:rPr lang="en-GB" dirty="0"/>
              <a:t> through the door but are you keeping them? Therapy that isn’t designed with them in mind (research), even if training is provided does it compare to being seen by someone from the same community/background as you? Training doesn’t necessarily erase biases, training has also been weaponised (midwife)</a:t>
            </a:r>
          </a:p>
          <a:p>
            <a:pPr algn="l" defTabSz="457200" rtl="0" latinLnBrk="0">
              <a:lnSpc>
                <a:spcPct val="117999"/>
              </a:lnSpc>
            </a:pPr>
            <a:r>
              <a:rPr lang="en-GB" dirty="0"/>
              <a:t>I personally see staff as the root, if we can get the staff to be representative of the community this will help in diversifying patients: think word of mouth, community engagement (racial minority to racial minority, birds of the same feather)</a:t>
            </a:r>
          </a:p>
          <a:p>
            <a:pPr algn="l" defTabSz="457200" rtl="0" latinLnBrk="0">
              <a:lnSpc>
                <a:spcPct val="117999"/>
              </a:lnSpc>
            </a:pPr>
            <a:r>
              <a:rPr lang="en-GB" dirty="0"/>
              <a:t>Refer back to the books, I could fully relate and understand the books that featured elements of the culture(s) I’m familiar with…if I can have that bond with a book, how about therapy with a therapist that looks like me? Someone I don’t have to explain myself to</a:t>
            </a:r>
          </a:p>
        </p:txBody>
      </p:sp>
    </p:spTree>
    <p:extLst>
      <p:ext uri="{BB962C8B-B14F-4D97-AF65-F5344CB8AC3E}">
        <p14:creationId xmlns:p14="http://schemas.microsoft.com/office/powerpoint/2010/main" val="152491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345705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r>
              <a:rPr lang="en-GB" dirty="0"/>
              <a:t>Lack of diversity in staffing probably means lack of diversity in training</a:t>
            </a:r>
          </a:p>
        </p:txBody>
      </p:sp>
    </p:spTree>
    <p:extLst>
      <p:ext uri="{BB962C8B-B14F-4D97-AF65-F5344CB8AC3E}">
        <p14:creationId xmlns:p14="http://schemas.microsoft.com/office/powerpoint/2010/main" val="280225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412106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r>
              <a:rPr lang="en-GB" dirty="0"/>
              <a:t>Next steps.</a:t>
            </a:r>
          </a:p>
          <a:p>
            <a:pPr algn="l" defTabSz="457200" rtl="0" latinLnBrk="0">
              <a:lnSpc>
                <a:spcPct val="117999"/>
              </a:lnSpc>
            </a:pPr>
            <a:r>
              <a:rPr lang="en-GB" dirty="0"/>
              <a:t>After we looked at the recruitment data and census data of 2011 (initially, what was available at the time) and a discussion was birthed about what representation is? The PPG says that the staff should be broadly reflective of the community but how do we measure that? Also what if the community is predominantly white, does that mean we don’t need to bother hiring racially minorities? Also populations change, so how will the staff represent that? (research from Google drive, recruitment managers thinking they already match their community)</a:t>
            </a:r>
          </a:p>
          <a:p>
            <a:pPr algn="l" defTabSz="457200" rtl="0" latinLnBrk="0">
              <a:lnSpc>
                <a:spcPct val="117999"/>
              </a:lnSpc>
            </a:pPr>
            <a:endParaRPr lang="en-GB" dirty="0"/>
          </a:p>
          <a:p>
            <a:pPr algn="l" defTabSz="457200" rtl="0" latinLnBrk="0">
              <a:lnSpc>
                <a:spcPct val="117999"/>
              </a:lnSpc>
            </a:pPr>
            <a:r>
              <a:rPr lang="en-GB" dirty="0"/>
              <a:t>There’s no definition according to the guide, we emailed the authors and the ones that answered weren’t sure either and </a:t>
            </a:r>
            <a:r>
              <a:rPr lang="en-GB" dirty="0" err="1"/>
              <a:t>exisitng</a:t>
            </a:r>
            <a:r>
              <a:rPr lang="en-GB" dirty="0"/>
              <a:t> literature didn’t come up with anything. The statistical comparison that if there is 2% of x demographic in the community, you hire 2% of staff didn’t sit right with me: tokenism, how do you match the influx of patients in that demographic? This didn’t feel like true representation, especially as this would equate to hiring 1 or 2 people at most…this the meant we had to try to define it ourselves. Tis is why the WRES data also isn’t helpful, they report increases in </a:t>
            </a:r>
            <a:r>
              <a:rPr lang="en-GB" dirty="0" err="1"/>
              <a:t>demogrpahics</a:t>
            </a:r>
            <a:r>
              <a:rPr lang="en-GB" dirty="0"/>
              <a:t> however problems still persist e.g. overrepresentation of racial </a:t>
            </a:r>
            <a:r>
              <a:rPr lang="en-GB" dirty="0" err="1"/>
              <a:t>minortiesin</a:t>
            </a:r>
            <a:r>
              <a:rPr lang="en-GB" dirty="0"/>
              <a:t> </a:t>
            </a:r>
            <a:r>
              <a:rPr lang="en-GB" dirty="0" err="1"/>
              <a:t>discplinaries</a:t>
            </a:r>
            <a:endParaRPr lang="en-GB" dirty="0"/>
          </a:p>
          <a:p>
            <a:pPr algn="l" defTabSz="457200" rtl="0" latinLnBrk="0">
              <a:lnSpc>
                <a:spcPct val="117999"/>
              </a:lnSpc>
            </a:pPr>
            <a:endParaRPr lang="en-GB" dirty="0"/>
          </a:p>
          <a:p>
            <a:pPr algn="l" defTabSz="457200" rtl="0" latinLnBrk="0">
              <a:lnSpc>
                <a:spcPct val="117999"/>
              </a:lnSpc>
            </a:pPr>
            <a:r>
              <a:rPr lang="en-GB" dirty="0"/>
              <a:t>Hiring one black Caribbean doesn’t represent the whole of Caribbeans, 13 countries in the Caribbean. Africa is continent with over 50 countries and countries have their own tribes…</a:t>
            </a:r>
          </a:p>
        </p:txBody>
      </p:sp>
    </p:spTree>
    <p:extLst>
      <p:ext uri="{BB962C8B-B14F-4D97-AF65-F5344CB8AC3E}">
        <p14:creationId xmlns:p14="http://schemas.microsoft.com/office/powerpoint/2010/main" val="132306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r>
              <a:rPr lang="en-GB" dirty="0"/>
              <a:t>Making it everyone’s problem (antiracism book, something you’re continuously working on). A concern about </a:t>
            </a:r>
            <a:r>
              <a:rPr lang="en-GB" dirty="0" err="1"/>
              <a:t>divesityng</a:t>
            </a:r>
            <a:r>
              <a:rPr lang="en-GB" dirty="0"/>
              <a:t> the staff is that it may end up being the racial minority can end up being responsible for solving ta problem they didn’t create (cite research Beck and co.), which isn’t fair and is presumptuous. What if they don’t want to? Also there’s the element of feeling responsible for educating others as you are form that minority, which is an emotional/</a:t>
            </a:r>
            <a:r>
              <a:rPr lang="en-GB" dirty="0" err="1"/>
              <a:t>psycholigcla</a:t>
            </a:r>
            <a:r>
              <a:rPr lang="en-GB" dirty="0"/>
              <a:t> burden alongside an emotionally </a:t>
            </a:r>
            <a:r>
              <a:rPr lang="en-GB" dirty="0" err="1"/>
              <a:t>taskig</a:t>
            </a:r>
            <a:r>
              <a:rPr lang="en-GB" dirty="0"/>
              <a:t> job.</a:t>
            </a:r>
          </a:p>
          <a:p>
            <a:pPr algn="l" defTabSz="457200" rtl="0" latinLnBrk="0">
              <a:lnSpc>
                <a:spcPct val="117999"/>
              </a:lnSpc>
            </a:pPr>
            <a:endParaRPr lang="en-GB" dirty="0"/>
          </a:p>
          <a:p>
            <a:pPr algn="l" defTabSz="457200" rtl="0" latinLnBrk="0">
              <a:lnSpc>
                <a:spcPct val="117999"/>
              </a:lnSpc>
            </a:pPr>
            <a:r>
              <a:rPr lang="en-GB" dirty="0" err="1"/>
              <a:t>Raciali</a:t>
            </a:r>
            <a:r>
              <a:rPr lang="en-GB" dirty="0"/>
              <a:t> </a:t>
            </a:r>
            <a:r>
              <a:rPr lang="en-GB" dirty="0" err="1"/>
              <a:t>minorites</a:t>
            </a:r>
            <a:r>
              <a:rPr lang="en-GB" dirty="0"/>
              <a:t> ae not monoliths</a:t>
            </a:r>
          </a:p>
          <a:p>
            <a:pPr algn="l" defTabSz="457200" rtl="0" latinLnBrk="0">
              <a:lnSpc>
                <a:spcPct val="117999"/>
              </a:lnSpc>
            </a:pPr>
            <a:r>
              <a:rPr lang="en-GB" dirty="0"/>
              <a:t>--------------------------</a:t>
            </a:r>
          </a:p>
          <a:p>
            <a:pPr algn="l" defTabSz="457200" rtl="0" latinLnBrk="0">
              <a:lnSpc>
                <a:spcPct val="117999"/>
              </a:lnSpc>
            </a:pPr>
            <a:r>
              <a:rPr lang="en-GB" dirty="0"/>
              <a:t>CPD training, further training ongoing process.</a:t>
            </a:r>
            <a:br>
              <a:rPr lang="en-GB" dirty="0"/>
            </a:br>
            <a:r>
              <a:rPr lang="en-GB" dirty="0"/>
              <a:t>Something that needs to be </a:t>
            </a:r>
            <a:r>
              <a:rPr lang="en-GB" dirty="0" err="1"/>
              <a:t>continuous;ly</a:t>
            </a:r>
            <a:r>
              <a:rPr lang="en-GB" dirty="0"/>
              <a:t> monitored, the model can be </a:t>
            </a:r>
            <a:r>
              <a:rPr lang="en-GB" dirty="0" err="1"/>
              <a:t>applkied</a:t>
            </a:r>
            <a:r>
              <a:rPr lang="en-GB" dirty="0"/>
              <a:t> through the journeys. Are we </a:t>
            </a:r>
            <a:r>
              <a:rPr lang="en-GB" dirty="0" err="1"/>
              <a:t>doi</a:t>
            </a:r>
            <a:r>
              <a:rPr lang="en-GB" dirty="0"/>
              <a:t> g the presentation from the beginning and beyond?</a:t>
            </a:r>
          </a:p>
        </p:txBody>
      </p:sp>
    </p:spTree>
    <p:extLst>
      <p:ext uri="{BB962C8B-B14F-4D97-AF65-F5344CB8AC3E}">
        <p14:creationId xmlns:p14="http://schemas.microsoft.com/office/powerpoint/2010/main" val="234611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2995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Image"/>
          <p:cNvSpPr>
            <a:spLocks noGrp="1"/>
          </p:cNvSpPr>
          <p:nvPr>
            <p:ph type="pic" idx="13"/>
          </p:nvPr>
        </p:nvSpPr>
        <p:spPr>
          <a:xfrm>
            <a:off x="0" y="0"/>
            <a:ext cx="19889425" cy="13716000"/>
          </a:xfrm>
          <a:prstGeom prst="rect">
            <a:avLst/>
          </a:prstGeom>
          <a:pattFill prst="pct40">
            <a:fgClr>
              <a:schemeClr val="accent3"/>
            </a:fgClr>
            <a:bgClr>
              <a:schemeClr val="bg1"/>
            </a:bgClr>
          </a:pattFill>
        </p:spPr>
        <p:txBody>
          <a:bodyPr lIns="91439" tIns="45719" rIns="91439" bIns="45719">
            <a:noAutofit/>
          </a:bodyPr>
          <a:lstStyle/>
          <a:p>
            <a:endParaRPr/>
          </a:p>
        </p:txBody>
      </p:sp>
      <p:sp>
        <p:nvSpPr>
          <p:cNvPr id="12" name="Title Text"/>
          <p:cNvSpPr txBox="1">
            <a:spLocks noGrp="1"/>
          </p:cNvSpPr>
          <p:nvPr>
            <p:ph type="title"/>
          </p:nvPr>
        </p:nvSpPr>
        <p:spPr>
          <a:prstGeom prst="rect">
            <a:avLst/>
          </a:prstGeom>
        </p:spPr>
        <p:txBody>
          <a:bodyPr/>
          <a:lstStyle/>
          <a:p>
            <a:r>
              <a:rPr dirty="0"/>
              <a:t>Title Text</a:t>
            </a:r>
          </a:p>
        </p:txBody>
      </p:sp>
      <p:sp>
        <p:nvSpPr>
          <p:cNvPr id="13" name="Body Level One…"/>
          <p:cNvSpPr txBox="1">
            <a:spLocks noGrp="1"/>
          </p:cNvSpPr>
          <p:nvPr>
            <p:ph type="body" sz="quarter" idx="1"/>
          </p:nvPr>
        </p:nvSpPr>
        <p:spPr>
          <a:prstGeom prst="rect">
            <a:avLst/>
          </a:prstGeom>
        </p:spPr>
        <p:txBody>
          <a:bodyPr/>
          <a:lstStyle>
            <a:lvl1pPr>
              <a:defRPr spc="400" baseline="0">
                <a:solidFill>
                  <a:schemeClr val="bg2"/>
                </a:solidFill>
                <a:latin typeface="+mn-lt"/>
              </a:defRPr>
            </a:lvl1pPr>
            <a:lvl2pPr>
              <a:defRPr spc="400" baseline="0">
                <a:solidFill>
                  <a:schemeClr val="bg2"/>
                </a:solidFill>
                <a:latin typeface="+mn-lt"/>
              </a:defRPr>
            </a:lvl2pPr>
            <a:lvl3pPr>
              <a:defRPr spc="400" baseline="0">
                <a:solidFill>
                  <a:schemeClr val="bg2"/>
                </a:solidFill>
                <a:latin typeface="+mn-lt"/>
              </a:defRPr>
            </a:lvl3pPr>
            <a:lvl4pPr>
              <a:defRPr spc="400" baseline="0">
                <a:solidFill>
                  <a:schemeClr val="bg2"/>
                </a:solidFill>
                <a:latin typeface="+mn-lt"/>
              </a:defRPr>
            </a:lvl4pPr>
            <a:lvl5pPr>
              <a:defRPr spc="400" baseline="0">
                <a:solidFill>
                  <a:schemeClr val="bg2"/>
                </a:solidFill>
                <a:latin typeface="+mn-l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Simple P."/>
          <p:cNvSpPr txBox="1">
            <a:spLocks noGrp="1"/>
          </p:cNvSpPr>
          <p:nvPr>
            <p:ph type="body" sz="quarter" idx="14"/>
          </p:nvPr>
        </p:nvSpPr>
        <p:spPr>
          <a:xfrm>
            <a:off x="1788965" y="11483857"/>
            <a:ext cx="4778528" cy="442798"/>
          </a:xfrm>
          <a:prstGeom prst="rect">
            <a:avLst/>
          </a:prstGeom>
        </p:spPr>
        <p:txBody>
          <a:bodyPr lIns="82987" tIns="82987" rIns="82987" bIns="82987">
            <a:spAutoFit/>
          </a:bodyPr>
          <a:lstStyle>
            <a:lvl1pPr defTabSz="821531">
              <a:lnSpc>
                <a:spcPct val="130000"/>
              </a:lnSpc>
              <a:defRPr sz="1500" spc="149">
                <a:solidFill>
                  <a:schemeClr val="bg2">
                    <a:lumMod val="75000"/>
                  </a:schemeClr>
                </a:solidFill>
                <a:latin typeface="+mn-lt"/>
              </a:defRPr>
            </a:lvl1pPr>
          </a:lstStyle>
          <a:p>
            <a:r>
              <a:rPr dirty="0"/>
              <a:t>Simple P.</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reak">
    <p:spTree>
      <p:nvGrpSpPr>
        <p:cNvPr id="1" name=""/>
        <p:cNvGrpSpPr/>
        <p:nvPr/>
      </p:nvGrpSpPr>
      <p:grpSpPr>
        <a:xfrm>
          <a:off x="0" y="0"/>
          <a:ext cx="0" cy="0"/>
          <a:chOff x="0" y="0"/>
          <a:chExt cx="0" cy="0"/>
        </a:xfrm>
      </p:grpSpPr>
      <p:sp>
        <p:nvSpPr>
          <p:cNvPr id="45" name="Image"/>
          <p:cNvSpPr>
            <a:spLocks noGrp="1"/>
          </p:cNvSpPr>
          <p:nvPr>
            <p:ph type="pic" idx="13"/>
          </p:nvPr>
        </p:nvSpPr>
        <p:spPr>
          <a:xfrm>
            <a:off x="11657207" y="4419009"/>
            <a:ext cx="8229601" cy="9334501"/>
          </a:xfrm>
          <a:prstGeom prst="rect">
            <a:avLst/>
          </a:prstGeom>
          <a:pattFill prst="pct40">
            <a:fgClr>
              <a:schemeClr val="accent3"/>
            </a:fgClr>
            <a:bgClr>
              <a:schemeClr val="bg1"/>
            </a:bgClr>
          </a:pattFill>
        </p:spPr>
        <p:txBody>
          <a:bodyPr lIns="91439" tIns="45719" rIns="91439" bIns="45719">
            <a:noAutofit/>
          </a:bodyPr>
          <a:lstStyle/>
          <a:p>
            <a:endParaRPr/>
          </a:p>
        </p:txBody>
      </p:sp>
      <p:sp>
        <p:nvSpPr>
          <p:cNvPr id="46" name="Title Text"/>
          <p:cNvSpPr txBox="1">
            <a:spLocks noGrp="1"/>
          </p:cNvSpPr>
          <p:nvPr>
            <p:ph type="title"/>
          </p:nvPr>
        </p:nvSpPr>
        <p:spPr>
          <a:xfrm>
            <a:off x="1581054" y="4508474"/>
            <a:ext cx="10160001" cy="3175001"/>
          </a:xfrm>
          <a:prstGeom prst="rect">
            <a:avLst/>
          </a:prstGeom>
        </p:spPr>
        <p:txBody>
          <a:bodyPr/>
          <a:lstStyle>
            <a:lvl1pPr>
              <a:defRPr spc="2800">
                <a:solidFill>
                  <a:srgbClr val="FFFFFF"/>
                </a:solidFill>
                <a:latin typeface="+mj-lt"/>
              </a:defRPr>
            </a:lvl1pPr>
          </a:lstStyle>
          <a:p>
            <a:r>
              <a:t>Title Text</a:t>
            </a:r>
          </a:p>
        </p:txBody>
      </p:sp>
      <p:sp>
        <p:nvSpPr>
          <p:cNvPr id="47" name="Body Level One…"/>
          <p:cNvSpPr txBox="1">
            <a:spLocks noGrp="1"/>
          </p:cNvSpPr>
          <p:nvPr>
            <p:ph type="body" sz="quarter" idx="1"/>
          </p:nvPr>
        </p:nvSpPr>
        <p:spPr>
          <a:xfrm>
            <a:off x="1567152" y="9545274"/>
            <a:ext cx="7825382" cy="2267345"/>
          </a:xfrm>
          <a:prstGeom prst="rect">
            <a:avLst/>
          </a:prstGeom>
        </p:spPr>
        <p:txBody>
          <a:bodyPr/>
          <a:lstStyle>
            <a:lvl1pPr defTabSz="821531">
              <a:lnSpc>
                <a:spcPct val="130000"/>
              </a:lnSpc>
              <a:defRPr sz="1900" spc="0">
                <a:solidFill>
                  <a:srgbClr val="FFFFFF"/>
                </a:solidFill>
                <a:latin typeface="+mn-lt"/>
              </a:defRPr>
            </a:lvl1pPr>
            <a:lvl2pPr defTabSz="821531">
              <a:lnSpc>
                <a:spcPct val="130000"/>
              </a:lnSpc>
              <a:defRPr sz="1900" spc="0">
                <a:solidFill>
                  <a:srgbClr val="FFFFFF"/>
                </a:solidFill>
                <a:latin typeface="+mn-lt"/>
              </a:defRPr>
            </a:lvl2pPr>
            <a:lvl3pPr defTabSz="821531">
              <a:lnSpc>
                <a:spcPct val="130000"/>
              </a:lnSpc>
              <a:defRPr sz="1900" spc="0">
                <a:solidFill>
                  <a:srgbClr val="FFFFFF"/>
                </a:solidFill>
                <a:latin typeface="+mn-lt"/>
              </a:defRPr>
            </a:lvl3pPr>
            <a:lvl4pPr defTabSz="821531">
              <a:lnSpc>
                <a:spcPct val="130000"/>
              </a:lnSpc>
              <a:defRPr sz="1900" spc="0">
                <a:solidFill>
                  <a:srgbClr val="FFFFFF"/>
                </a:solidFill>
                <a:latin typeface="+mn-lt"/>
              </a:defRPr>
            </a:lvl4pPr>
            <a:lvl5pPr defTabSz="821531">
              <a:lnSpc>
                <a:spcPct val="130000"/>
              </a:lnSpc>
              <a:defRPr sz="1900" spc="0">
                <a:solidFill>
                  <a:srgbClr val="FFFFFF"/>
                </a:solidFill>
                <a:latin typeface="+mn-lt"/>
              </a:defRPr>
            </a:lvl5pPr>
          </a:lstStyle>
          <a:p>
            <a:r>
              <a:t>Body Level One</a:t>
            </a:r>
          </a:p>
          <a:p>
            <a:pPr lvl="1"/>
            <a:r>
              <a:t>Body Level Two</a:t>
            </a:r>
          </a:p>
          <a:p>
            <a:pPr lvl="2"/>
            <a:r>
              <a:t>Body Level Three</a:t>
            </a:r>
          </a:p>
          <a:p>
            <a:pPr lvl="3"/>
            <a:r>
              <a:t>Body Level Four</a:t>
            </a:r>
          </a:p>
          <a:p>
            <a:pPr lvl="4"/>
            <a:r>
              <a:t>Body Level Five</a:t>
            </a:r>
          </a:p>
        </p:txBody>
      </p:sp>
      <p:sp>
        <p:nvSpPr>
          <p:cNvPr id="48" name="Strategy Presentation"/>
          <p:cNvSpPr txBox="1">
            <a:spLocks noGrp="1"/>
          </p:cNvSpPr>
          <p:nvPr>
            <p:ph type="body" sz="quarter" idx="14"/>
          </p:nvPr>
        </p:nvSpPr>
        <p:spPr>
          <a:xfrm>
            <a:off x="1548661" y="1614649"/>
            <a:ext cx="5117765" cy="407276"/>
          </a:xfrm>
          <a:prstGeom prst="rect">
            <a:avLst/>
          </a:prstGeom>
        </p:spPr>
        <p:txBody>
          <a:bodyPr lIns="82987" tIns="82987" rIns="82987" bIns="82987">
            <a:spAutoFit/>
          </a:bodyPr>
          <a:lstStyle>
            <a:lvl1pPr>
              <a:lnSpc>
                <a:spcPct val="100000"/>
              </a:lnSpc>
              <a:defRPr sz="1500" spc="164">
                <a:solidFill>
                  <a:srgbClr val="FFFFFF"/>
                </a:solidFill>
                <a:latin typeface="+mn-lt"/>
              </a:defRPr>
            </a:lvl1pPr>
          </a:lstStyle>
          <a:p>
            <a:r>
              <a:t>Strategy Presentation</a:t>
            </a:r>
          </a:p>
        </p:txBody>
      </p:sp>
      <p:sp>
        <p:nvSpPr>
          <p:cNvPr id="49" name="Simple P."/>
          <p:cNvSpPr txBox="1">
            <a:spLocks noGrp="1"/>
          </p:cNvSpPr>
          <p:nvPr>
            <p:ph type="body" sz="quarter" idx="15"/>
          </p:nvPr>
        </p:nvSpPr>
        <p:spPr>
          <a:xfrm>
            <a:off x="17668603" y="1614649"/>
            <a:ext cx="5117764" cy="407276"/>
          </a:xfrm>
          <a:prstGeom prst="rect">
            <a:avLst/>
          </a:prstGeom>
        </p:spPr>
        <p:txBody>
          <a:bodyPr lIns="82987" tIns="82987" rIns="82987" bIns="82987">
            <a:spAutoFit/>
          </a:bodyPr>
          <a:lstStyle>
            <a:lvl1pPr algn="r">
              <a:lnSpc>
                <a:spcPct val="100000"/>
              </a:lnSpc>
              <a:defRPr sz="1500" spc="164">
                <a:solidFill>
                  <a:srgbClr val="FFFFFF"/>
                </a:solidFill>
                <a:latin typeface="+mn-lt"/>
              </a:defRPr>
            </a:lvl1pPr>
          </a:lstStyle>
          <a:p>
            <a:r>
              <a:t>Simple P.</a:t>
            </a:r>
          </a:p>
        </p:txBody>
      </p:sp>
      <p:sp>
        <p:nvSpPr>
          <p:cNvPr id="50" name="01"/>
          <p:cNvSpPr txBox="1">
            <a:spLocks noGrp="1"/>
          </p:cNvSpPr>
          <p:nvPr>
            <p:ph type="body" sz="quarter" idx="16"/>
          </p:nvPr>
        </p:nvSpPr>
        <p:spPr>
          <a:xfrm>
            <a:off x="19107489" y="4052241"/>
            <a:ext cx="4193080" cy="4000564"/>
          </a:xfrm>
          <a:prstGeom prst="rect">
            <a:avLst/>
          </a:prstGeom>
        </p:spPr>
        <p:txBody>
          <a:bodyPr/>
          <a:lstStyle>
            <a:lvl1pPr algn="r" defTabSz="821531">
              <a:lnSpc>
                <a:spcPct val="110000"/>
              </a:lnSpc>
              <a:defRPr sz="17000" spc="1529">
                <a:solidFill>
                  <a:srgbClr val="FFFFFF">
                    <a:alpha val="20000"/>
                  </a:srgbClr>
                </a:solidFill>
                <a:latin typeface="+mj-lt"/>
                <a:ea typeface="+mn-ea"/>
                <a:cs typeface="+mn-cs"/>
                <a:sym typeface="Libre Caslon Text Regular"/>
              </a:defRPr>
            </a:lvl1pPr>
          </a:lstStyle>
          <a:p>
            <a:r>
              <a:rPr dirty="0"/>
              <a:t>01</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xperts">
    <p:spTree>
      <p:nvGrpSpPr>
        <p:cNvPr id="1" name=""/>
        <p:cNvGrpSpPr/>
        <p:nvPr/>
      </p:nvGrpSpPr>
      <p:grpSpPr>
        <a:xfrm>
          <a:off x="0" y="0"/>
          <a:ext cx="0" cy="0"/>
          <a:chOff x="0" y="0"/>
          <a:chExt cx="0" cy="0"/>
        </a:xfrm>
      </p:grpSpPr>
      <p:sp>
        <p:nvSpPr>
          <p:cNvPr id="105" name="Image"/>
          <p:cNvSpPr>
            <a:spLocks noGrp="1"/>
          </p:cNvSpPr>
          <p:nvPr>
            <p:ph type="pic" sz="quarter" idx="13"/>
          </p:nvPr>
        </p:nvSpPr>
        <p:spPr>
          <a:xfrm>
            <a:off x="4072227" y="5255122"/>
            <a:ext cx="3366000" cy="4132800"/>
          </a:xfrm>
          <a:prstGeom prst="rect">
            <a:avLst/>
          </a:prstGeom>
          <a:pattFill prst="pct40">
            <a:fgClr>
              <a:schemeClr val="accent3"/>
            </a:fgClr>
            <a:bgClr>
              <a:schemeClr val="bg1"/>
            </a:bgClr>
          </a:pattFill>
        </p:spPr>
        <p:txBody>
          <a:bodyPr lIns="91439" tIns="45719" rIns="91439" bIns="45719">
            <a:noAutofit/>
          </a:bodyPr>
          <a:lstStyle/>
          <a:p>
            <a:endParaRPr/>
          </a:p>
        </p:txBody>
      </p:sp>
      <p:sp>
        <p:nvSpPr>
          <p:cNvPr id="16" name="Image">
            <a:extLst>
              <a:ext uri="{FF2B5EF4-FFF2-40B4-BE49-F238E27FC236}">
                <a16:creationId xmlns:a16="http://schemas.microsoft.com/office/drawing/2014/main" id="{A29CD8DD-0B9D-BB46-A251-08AA1278C29E}"/>
              </a:ext>
            </a:extLst>
          </p:cNvPr>
          <p:cNvSpPr>
            <a:spLocks noGrp="1"/>
          </p:cNvSpPr>
          <p:nvPr>
            <p:ph type="pic" sz="quarter" idx="22"/>
          </p:nvPr>
        </p:nvSpPr>
        <p:spPr>
          <a:xfrm>
            <a:off x="10955967" y="5255122"/>
            <a:ext cx="3366000" cy="4132800"/>
          </a:xfrm>
          <a:prstGeom prst="rect">
            <a:avLst/>
          </a:prstGeom>
          <a:pattFill prst="pct40">
            <a:fgClr>
              <a:schemeClr val="accent3"/>
            </a:fgClr>
            <a:bgClr>
              <a:schemeClr val="bg1"/>
            </a:bgClr>
          </a:pattFill>
        </p:spPr>
        <p:txBody>
          <a:bodyPr lIns="91439" tIns="45719" rIns="91439" bIns="45719">
            <a:noAutofit/>
          </a:bodyPr>
          <a:lstStyle/>
          <a:p>
            <a:endParaRPr/>
          </a:p>
        </p:txBody>
      </p:sp>
      <p:sp>
        <p:nvSpPr>
          <p:cNvPr id="17" name="Image">
            <a:extLst>
              <a:ext uri="{FF2B5EF4-FFF2-40B4-BE49-F238E27FC236}">
                <a16:creationId xmlns:a16="http://schemas.microsoft.com/office/drawing/2014/main" id="{D35A4E2A-7D75-674A-994D-9C349271557F}"/>
              </a:ext>
            </a:extLst>
          </p:cNvPr>
          <p:cNvSpPr>
            <a:spLocks noGrp="1"/>
          </p:cNvSpPr>
          <p:nvPr>
            <p:ph type="pic" sz="quarter" idx="23"/>
          </p:nvPr>
        </p:nvSpPr>
        <p:spPr>
          <a:xfrm>
            <a:off x="17877807" y="5255122"/>
            <a:ext cx="3366000" cy="4132800"/>
          </a:xfrm>
          <a:prstGeom prst="rect">
            <a:avLst/>
          </a:prstGeom>
          <a:pattFill prst="pct40">
            <a:fgClr>
              <a:schemeClr val="accent3"/>
            </a:fgClr>
            <a:bgClr>
              <a:schemeClr val="bg1"/>
            </a:bgClr>
          </a:pattFill>
        </p:spPr>
        <p:txBody>
          <a:bodyPr lIns="91439" tIns="45719" rIns="91439" bIns="45719">
            <a:noAutofit/>
          </a:bodyPr>
          <a:lstStyle/>
          <a:p>
            <a:endParaRPr/>
          </a:p>
        </p:txBody>
      </p:sp>
      <p:sp>
        <p:nvSpPr>
          <p:cNvPr id="108" name="Title Text"/>
          <p:cNvSpPr txBox="1">
            <a:spLocks noGrp="1"/>
          </p:cNvSpPr>
          <p:nvPr>
            <p:ph type="title"/>
          </p:nvPr>
        </p:nvSpPr>
        <p:spPr>
          <a:xfrm>
            <a:off x="1588854" y="2650341"/>
            <a:ext cx="11203014" cy="1473297"/>
          </a:xfrm>
          <a:prstGeom prst="rect">
            <a:avLst/>
          </a:prstGeom>
        </p:spPr>
        <p:txBody>
          <a:bodyPr/>
          <a:lstStyle>
            <a:lvl1pPr>
              <a:lnSpc>
                <a:spcPct val="100000"/>
              </a:lnSpc>
              <a:defRPr sz="8000" spc="2160">
                <a:solidFill>
                  <a:srgbClr val="5E5E5E"/>
                </a:solidFill>
              </a:defRPr>
            </a:lvl1pPr>
          </a:lstStyle>
          <a:p>
            <a:r>
              <a:t>Title Text</a:t>
            </a:r>
          </a:p>
        </p:txBody>
      </p:sp>
      <p:sp>
        <p:nvSpPr>
          <p:cNvPr id="109" name="Name"/>
          <p:cNvSpPr txBox="1">
            <a:spLocks noGrp="1"/>
          </p:cNvSpPr>
          <p:nvPr>
            <p:ph type="body" sz="quarter" idx="16"/>
          </p:nvPr>
        </p:nvSpPr>
        <p:spPr>
          <a:xfrm>
            <a:off x="10079835" y="9445988"/>
            <a:ext cx="5117764" cy="1124523"/>
          </a:xfrm>
          <a:prstGeom prst="rect">
            <a:avLst/>
          </a:prstGeom>
        </p:spPr>
        <p:txBody>
          <a:bodyPr lIns="82987" tIns="82987" rIns="82987" bIns="82987">
            <a:spAutoFit/>
          </a:bodyPr>
          <a:lstStyle>
            <a:lvl1pPr algn="ctr">
              <a:defRPr sz="6000" spc="119">
                <a:solidFill>
                  <a:srgbClr val="3C3C3C"/>
                </a:solidFill>
                <a:latin typeface="+mj-lt"/>
                <a:ea typeface="+mn-ea"/>
                <a:cs typeface="+mn-cs"/>
                <a:sym typeface="Libre Caslon Text Regular"/>
              </a:defRPr>
            </a:lvl1pPr>
          </a:lstStyle>
          <a:p>
            <a:r>
              <a:t>Name</a:t>
            </a:r>
          </a:p>
        </p:txBody>
      </p:sp>
      <p:sp>
        <p:nvSpPr>
          <p:cNvPr id="110" name="Position"/>
          <p:cNvSpPr txBox="1">
            <a:spLocks noGrp="1"/>
          </p:cNvSpPr>
          <p:nvPr>
            <p:ph type="body" sz="quarter" idx="17"/>
          </p:nvPr>
        </p:nvSpPr>
        <p:spPr>
          <a:xfrm>
            <a:off x="10079835" y="4223153"/>
            <a:ext cx="5117764" cy="623176"/>
          </a:xfrm>
          <a:prstGeom prst="rect">
            <a:avLst/>
          </a:prstGeom>
        </p:spPr>
        <p:txBody>
          <a:bodyPr lIns="82987" tIns="82987" rIns="82987" bIns="82987">
            <a:spAutoFit/>
          </a:bodyPr>
          <a:lstStyle>
            <a:lvl1pPr algn="ctr">
              <a:lnSpc>
                <a:spcPct val="100000"/>
              </a:lnSpc>
              <a:defRPr sz="2800" spc="56">
                <a:solidFill>
                  <a:srgbClr val="5E5E5E"/>
                </a:solidFill>
              </a:defRPr>
            </a:lvl1pPr>
          </a:lstStyle>
          <a:p>
            <a:r>
              <a:t>Position</a:t>
            </a:r>
          </a:p>
        </p:txBody>
      </p:sp>
      <p:sp>
        <p:nvSpPr>
          <p:cNvPr id="111" name="Name"/>
          <p:cNvSpPr txBox="1">
            <a:spLocks noGrp="1"/>
          </p:cNvSpPr>
          <p:nvPr>
            <p:ph type="body" sz="quarter" idx="18"/>
          </p:nvPr>
        </p:nvSpPr>
        <p:spPr>
          <a:xfrm>
            <a:off x="16963575" y="9445988"/>
            <a:ext cx="5117764" cy="1124523"/>
          </a:xfrm>
          <a:prstGeom prst="rect">
            <a:avLst/>
          </a:prstGeom>
        </p:spPr>
        <p:txBody>
          <a:bodyPr lIns="82987" tIns="82987" rIns="82987" bIns="82987">
            <a:spAutoFit/>
          </a:bodyPr>
          <a:lstStyle>
            <a:lvl1pPr algn="ctr">
              <a:defRPr sz="6000" spc="119">
                <a:solidFill>
                  <a:srgbClr val="3C3C3C"/>
                </a:solidFill>
                <a:latin typeface="+mj-lt"/>
                <a:ea typeface="+mn-ea"/>
                <a:cs typeface="+mn-cs"/>
                <a:sym typeface="Libre Caslon Text Regular"/>
              </a:defRPr>
            </a:lvl1pPr>
          </a:lstStyle>
          <a:p>
            <a:r>
              <a:t>Name</a:t>
            </a:r>
          </a:p>
        </p:txBody>
      </p:sp>
      <p:sp>
        <p:nvSpPr>
          <p:cNvPr id="112" name="Position"/>
          <p:cNvSpPr txBox="1">
            <a:spLocks noGrp="1"/>
          </p:cNvSpPr>
          <p:nvPr>
            <p:ph type="body" sz="quarter" idx="19"/>
          </p:nvPr>
        </p:nvSpPr>
        <p:spPr>
          <a:xfrm>
            <a:off x="16963575" y="4223153"/>
            <a:ext cx="5117764" cy="623176"/>
          </a:xfrm>
          <a:prstGeom prst="rect">
            <a:avLst/>
          </a:prstGeom>
        </p:spPr>
        <p:txBody>
          <a:bodyPr lIns="82987" tIns="82987" rIns="82987" bIns="82987">
            <a:spAutoFit/>
          </a:bodyPr>
          <a:lstStyle>
            <a:lvl1pPr algn="ctr">
              <a:lnSpc>
                <a:spcPct val="100000"/>
              </a:lnSpc>
              <a:defRPr sz="2800" spc="56">
                <a:solidFill>
                  <a:srgbClr val="5E5E5E"/>
                </a:solidFill>
              </a:defRPr>
            </a:lvl1pPr>
          </a:lstStyle>
          <a:p>
            <a:r>
              <a:t>Position</a:t>
            </a:r>
          </a:p>
        </p:txBody>
      </p:sp>
      <p:sp>
        <p:nvSpPr>
          <p:cNvPr id="113" name="Name"/>
          <p:cNvSpPr txBox="1">
            <a:spLocks noGrp="1"/>
          </p:cNvSpPr>
          <p:nvPr>
            <p:ph type="body" sz="quarter" idx="20"/>
          </p:nvPr>
        </p:nvSpPr>
        <p:spPr>
          <a:xfrm>
            <a:off x="3196095" y="9445988"/>
            <a:ext cx="5117765" cy="1124523"/>
          </a:xfrm>
          <a:prstGeom prst="rect">
            <a:avLst/>
          </a:prstGeom>
        </p:spPr>
        <p:txBody>
          <a:bodyPr lIns="82987" tIns="82987" rIns="82987" bIns="82987">
            <a:spAutoFit/>
          </a:bodyPr>
          <a:lstStyle>
            <a:lvl1pPr algn="ctr">
              <a:defRPr sz="6000" spc="119">
                <a:solidFill>
                  <a:srgbClr val="3C3C3C"/>
                </a:solidFill>
                <a:latin typeface="+mj-lt"/>
                <a:ea typeface="+mn-ea"/>
                <a:cs typeface="+mn-cs"/>
                <a:sym typeface="Libre Caslon Text Regular"/>
              </a:defRPr>
            </a:lvl1pPr>
          </a:lstStyle>
          <a:p>
            <a:r>
              <a:t>Name</a:t>
            </a:r>
          </a:p>
        </p:txBody>
      </p:sp>
      <p:sp>
        <p:nvSpPr>
          <p:cNvPr id="114" name="Position"/>
          <p:cNvSpPr txBox="1">
            <a:spLocks noGrp="1"/>
          </p:cNvSpPr>
          <p:nvPr>
            <p:ph type="body" sz="quarter" idx="21"/>
          </p:nvPr>
        </p:nvSpPr>
        <p:spPr>
          <a:xfrm>
            <a:off x="3196095" y="4223153"/>
            <a:ext cx="5117765" cy="623176"/>
          </a:xfrm>
          <a:prstGeom prst="rect">
            <a:avLst/>
          </a:prstGeom>
        </p:spPr>
        <p:txBody>
          <a:bodyPr lIns="82987" tIns="82987" rIns="82987" bIns="82987">
            <a:spAutoFit/>
          </a:bodyPr>
          <a:lstStyle>
            <a:lvl1pPr algn="ctr">
              <a:lnSpc>
                <a:spcPct val="100000"/>
              </a:lnSpc>
              <a:defRPr sz="2800" spc="56">
                <a:solidFill>
                  <a:srgbClr val="5E5E5E"/>
                </a:solidFill>
              </a:defRPr>
            </a:lvl1pPr>
          </a:lstStyle>
          <a:p>
            <a:r>
              <a:t>Position</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Analysis 2">
    <p:spTree>
      <p:nvGrpSpPr>
        <p:cNvPr id="1" name=""/>
        <p:cNvGrpSpPr/>
        <p:nvPr/>
      </p:nvGrpSpPr>
      <p:grpSpPr>
        <a:xfrm>
          <a:off x="0" y="0"/>
          <a:ext cx="0" cy="0"/>
          <a:chOff x="0" y="0"/>
          <a:chExt cx="0" cy="0"/>
        </a:xfrm>
      </p:grpSpPr>
      <p:sp>
        <p:nvSpPr>
          <p:cNvPr id="671" name="Title Text"/>
          <p:cNvSpPr txBox="1">
            <a:spLocks noGrp="1"/>
          </p:cNvSpPr>
          <p:nvPr>
            <p:ph type="title"/>
          </p:nvPr>
        </p:nvSpPr>
        <p:spPr>
          <a:xfrm>
            <a:off x="1588854" y="2872293"/>
            <a:ext cx="10160001" cy="1524001"/>
          </a:xfrm>
          <a:prstGeom prst="rect">
            <a:avLst/>
          </a:prstGeom>
        </p:spPr>
        <p:txBody>
          <a:bodyPr/>
          <a:lstStyle>
            <a:lvl1pPr>
              <a:lnSpc>
                <a:spcPct val="100000"/>
              </a:lnSpc>
              <a:defRPr sz="8000" spc="2160">
                <a:solidFill>
                  <a:srgbClr val="5E5E5E"/>
                </a:solidFill>
              </a:defRPr>
            </a:lvl1pPr>
          </a:lstStyle>
          <a:p>
            <a:r>
              <a:t>Title Text</a:t>
            </a:r>
          </a:p>
        </p:txBody>
      </p:sp>
      <p:sp>
        <p:nvSpPr>
          <p:cNvPr id="672" name="Rectangle"/>
          <p:cNvSpPr txBox="1">
            <a:spLocks noGrp="1"/>
          </p:cNvSpPr>
          <p:nvPr>
            <p:ph type="body" sz="quarter" idx="13"/>
          </p:nvPr>
        </p:nvSpPr>
        <p:spPr>
          <a:xfrm>
            <a:off x="10808981" y="10677487"/>
            <a:ext cx="4491558" cy="1152000"/>
          </a:xfrm>
          <a:prstGeom prst="rect">
            <a:avLst/>
          </a:prstGeom>
        </p:spPr>
        <p:txBody>
          <a:bodyPr/>
          <a:lstStyle>
            <a:lvl1pPr>
              <a:lnSpc>
                <a:spcPct val="130000"/>
              </a:lnSpc>
              <a:defRPr sz="1900">
                <a:latin typeface="+mn-lt"/>
              </a:defRPr>
            </a:lvl1pPr>
          </a:lstStyle>
          <a:p>
            <a:pPr defTabSz="821531">
              <a:lnSpc>
                <a:spcPct val="130000"/>
              </a:lnSpc>
              <a:defRPr sz="1900" spc="0">
                <a:solidFill>
                  <a:srgbClr val="A7A7A7"/>
                </a:solidFill>
              </a:defRPr>
            </a:pPr>
            <a:endParaRPr/>
          </a:p>
        </p:txBody>
      </p:sp>
      <p:sp>
        <p:nvSpPr>
          <p:cNvPr id="673" name="Rectangle"/>
          <p:cNvSpPr txBox="1">
            <a:spLocks noGrp="1"/>
          </p:cNvSpPr>
          <p:nvPr>
            <p:ph type="body" sz="quarter" idx="14"/>
          </p:nvPr>
        </p:nvSpPr>
        <p:spPr>
          <a:xfrm>
            <a:off x="18207932" y="10677487"/>
            <a:ext cx="4491558" cy="1152000"/>
          </a:xfrm>
          <a:prstGeom prst="rect">
            <a:avLst/>
          </a:prstGeom>
        </p:spPr>
        <p:txBody>
          <a:bodyPr/>
          <a:lstStyle>
            <a:lvl1pPr>
              <a:lnSpc>
                <a:spcPct val="130000"/>
              </a:lnSpc>
              <a:defRPr sz="1900">
                <a:latin typeface="+mn-lt"/>
              </a:defRPr>
            </a:lvl1pPr>
          </a:lstStyle>
          <a:p>
            <a:pPr defTabSz="821531">
              <a:lnSpc>
                <a:spcPct val="130000"/>
              </a:lnSpc>
              <a:defRPr sz="1900" spc="0">
                <a:solidFill>
                  <a:srgbClr val="A7A7A7"/>
                </a:solidFill>
              </a:defRPr>
            </a:pPr>
            <a:endParaRPr/>
          </a:p>
        </p:txBody>
      </p:sp>
      <p:sp>
        <p:nvSpPr>
          <p:cNvPr id="674" name="Rectangle"/>
          <p:cNvSpPr txBox="1">
            <a:spLocks noGrp="1"/>
          </p:cNvSpPr>
          <p:nvPr>
            <p:ph type="body" sz="quarter" idx="15"/>
          </p:nvPr>
        </p:nvSpPr>
        <p:spPr>
          <a:xfrm>
            <a:off x="3698602" y="10677487"/>
            <a:ext cx="4491559" cy="1152000"/>
          </a:xfrm>
          <a:prstGeom prst="rect">
            <a:avLst/>
          </a:prstGeom>
        </p:spPr>
        <p:txBody>
          <a:bodyPr/>
          <a:lstStyle>
            <a:lvl1pPr>
              <a:lnSpc>
                <a:spcPct val="130000"/>
              </a:lnSpc>
              <a:defRPr sz="1900">
                <a:latin typeface="+mn-lt"/>
              </a:defRPr>
            </a:lvl1pPr>
          </a:lstStyle>
          <a:p>
            <a:pPr defTabSz="821531">
              <a:lnSpc>
                <a:spcPct val="130000"/>
              </a:lnSpc>
              <a:defRPr sz="1900" spc="0">
                <a:solidFill>
                  <a:srgbClr val="A7A7A7"/>
                </a:solidFill>
              </a:defRPr>
            </a:pPr>
            <a:endParaRPr dirty="0"/>
          </a:p>
        </p:txBody>
      </p:sp>
      <p:sp>
        <p:nvSpPr>
          <p:cNvPr id="675" name="Slide Number"/>
          <p:cNvSpPr txBox="1">
            <a:spLocks noGrp="1"/>
          </p:cNvSpPr>
          <p:nvPr>
            <p:ph type="sldNum" sz="quarter" idx="2"/>
          </p:nvPr>
        </p:nvSpPr>
        <p:spPr>
          <a:xfrm>
            <a:off x="22287400" y="1850340"/>
            <a:ext cx="534290" cy="625476"/>
          </a:xfrm>
          <a:prstGeom prst="rect">
            <a:avLst/>
          </a:prstGeom>
        </p:spPr>
        <p:txBody>
          <a:bodyPr/>
          <a:lstStyle/>
          <a:p>
            <a:fld id="{86CB4B4D-7CA3-9044-876B-883B54F8677D}" type="slidenum">
              <a:t>‹#›</a:t>
            </a:fld>
            <a:endParaRPr/>
          </a:p>
        </p:txBody>
      </p:sp>
      <p:sp>
        <p:nvSpPr>
          <p:cNvPr id="676" name="%"/>
          <p:cNvSpPr txBox="1">
            <a:spLocks noGrp="1"/>
          </p:cNvSpPr>
          <p:nvPr>
            <p:ph type="body" sz="quarter" idx="16"/>
          </p:nvPr>
        </p:nvSpPr>
        <p:spPr>
          <a:xfrm>
            <a:off x="4736520" y="5102180"/>
            <a:ext cx="3175001" cy="1104901"/>
          </a:xfrm>
          <a:prstGeom prst="rect">
            <a:avLst/>
          </a:prstGeom>
        </p:spPr>
        <p:txBody>
          <a:bodyPr/>
          <a:lstStyle>
            <a:lvl1pPr algn="r">
              <a:defRPr sz="6000" spc="119">
                <a:solidFill>
                  <a:srgbClr val="3C3C3C"/>
                </a:solidFill>
                <a:latin typeface="+mj-lt"/>
                <a:ea typeface="+mn-ea"/>
                <a:cs typeface="+mn-cs"/>
                <a:sym typeface="Libre Caslon Text Regular"/>
              </a:defRPr>
            </a:lvl1pPr>
          </a:lstStyle>
          <a:p>
            <a:r>
              <a:t>%</a:t>
            </a:r>
          </a:p>
        </p:txBody>
      </p:sp>
      <p:sp>
        <p:nvSpPr>
          <p:cNvPr id="677" name="%"/>
          <p:cNvSpPr txBox="1">
            <a:spLocks noGrp="1"/>
          </p:cNvSpPr>
          <p:nvPr>
            <p:ph type="body" sz="quarter" idx="17"/>
          </p:nvPr>
        </p:nvSpPr>
        <p:spPr>
          <a:xfrm>
            <a:off x="11952096" y="5102180"/>
            <a:ext cx="3175001" cy="1104901"/>
          </a:xfrm>
          <a:prstGeom prst="rect">
            <a:avLst/>
          </a:prstGeom>
        </p:spPr>
        <p:txBody>
          <a:bodyPr/>
          <a:lstStyle>
            <a:lvl1pPr algn="r">
              <a:defRPr sz="6000" spc="119">
                <a:solidFill>
                  <a:srgbClr val="3C3C3C"/>
                </a:solidFill>
                <a:latin typeface="+mj-lt"/>
                <a:ea typeface="+mn-ea"/>
                <a:cs typeface="+mn-cs"/>
                <a:sym typeface="Libre Caslon Text Regular"/>
              </a:defRPr>
            </a:lvl1pPr>
          </a:lstStyle>
          <a:p>
            <a:r>
              <a:t>%</a:t>
            </a:r>
          </a:p>
        </p:txBody>
      </p:sp>
      <p:sp>
        <p:nvSpPr>
          <p:cNvPr id="678" name="%"/>
          <p:cNvSpPr txBox="1">
            <a:spLocks noGrp="1"/>
          </p:cNvSpPr>
          <p:nvPr>
            <p:ph type="body" sz="quarter" idx="18"/>
          </p:nvPr>
        </p:nvSpPr>
        <p:spPr>
          <a:xfrm>
            <a:off x="19170746" y="5102180"/>
            <a:ext cx="3175001" cy="1104901"/>
          </a:xfrm>
          <a:prstGeom prst="rect">
            <a:avLst/>
          </a:prstGeom>
        </p:spPr>
        <p:txBody>
          <a:bodyPr/>
          <a:lstStyle>
            <a:lvl1pPr algn="r">
              <a:defRPr sz="6000" spc="119">
                <a:solidFill>
                  <a:srgbClr val="3C3C3C"/>
                </a:solidFill>
                <a:latin typeface="+mj-lt"/>
                <a:ea typeface="+mn-ea"/>
                <a:cs typeface="+mn-cs"/>
                <a:sym typeface="Libre Caslon Text Regular"/>
              </a:defRPr>
            </a:lvl1pPr>
          </a:lstStyle>
          <a:p>
            <a:r>
              <a:t>%</a:t>
            </a:r>
          </a:p>
        </p:txBody>
      </p:sp>
      <p:sp>
        <p:nvSpPr>
          <p:cNvPr id="679" name="Subtitle"/>
          <p:cNvSpPr txBox="1">
            <a:spLocks noGrp="1"/>
          </p:cNvSpPr>
          <p:nvPr>
            <p:ph type="body" sz="quarter" idx="19"/>
          </p:nvPr>
        </p:nvSpPr>
        <p:spPr>
          <a:xfrm>
            <a:off x="2021566" y="10690401"/>
            <a:ext cx="1663701" cy="1079501"/>
          </a:xfrm>
          <a:prstGeom prst="rect">
            <a:avLst/>
          </a:prstGeom>
        </p:spPr>
        <p:txBody>
          <a:bodyPr/>
          <a:lstStyle>
            <a:lvl1pPr>
              <a:lnSpc>
                <a:spcPct val="100000"/>
              </a:lnSpc>
              <a:defRPr sz="2800" spc="56">
                <a:solidFill>
                  <a:srgbClr val="5E5E5E"/>
                </a:solidFill>
                <a:latin typeface="+mn-lt"/>
              </a:defRPr>
            </a:lvl1pPr>
          </a:lstStyle>
          <a:p>
            <a:r>
              <a:t>Subtitle</a:t>
            </a:r>
          </a:p>
        </p:txBody>
      </p:sp>
      <p:sp>
        <p:nvSpPr>
          <p:cNvPr id="680" name="Subtitle"/>
          <p:cNvSpPr txBox="1">
            <a:spLocks noGrp="1"/>
          </p:cNvSpPr>
          <p:nvPr>
            <p:ph type="body" sz="quarter" idx="20"/>
          </p:nvPr>
        </p:nvSpPr>
        <p:spPr>
          <a:xfrm>
            <a:off x="9131944" y="10690401"/>
            <a:ext cx="1663701" cy="1079501"/>
          </a:xfrm>
          <a:prstGeom prst="rect">
            <a:avLst/>
          </a:prstGeom>
        </p:spPr>
        <p:txBody>
          <a:bodyPr/>
          <a:lstStyle>
            <a:lvl1pPr>
              <a:lnSpc>
                <a:spcPct val="100000"/>
              </a:lnSpc>
              <a:defRPr sz="2800" spc="56">
                <a:solidFill>
                  <a:srgbClr val="5E5E5E"/>
                </a:solidFill>
                <a:latin typeface="+mn-lt"/>
              </a:defRPr>
            </a:lvl1pPr>
          </a:lstStyle>
          <a:p>
            <a:r>
              <a:t>Subtitle</a:t>
            </a:r>
          </a:p>
        </p:txBody>
      </p:sp>
      <p:sp>
        <p:nvSpPr>
          <p:cNvPr id="681" name="Subtitle"/>
          <p:cNvSpPr txBox="1">
            <a:spLocks noGrp="1"/>
          </p:cNvSpPr>
          <p:nvPr>
            <p:ph type="body" sz="quarter" idx="21"/>
          </p:nvPr>
        </p:nvSpPr>
        <p:spPr>
          <a:xfrm>
            <a:off x="16530896" y="10690401"/>
            <a:ext cx="1663701" cy="1079501"/>
          </a:xfrm>
          <a:prstGeom prst="rect">
            <a:avLst/>
          </a:prstGeom>
        </p:spPr>
        <p:txBody>
          <a:bodyPr/>
          <a:lstStyle>
            <a:lvl1pPr>
              <a:lnSpc>
                <a:spcPct val="100000"/>
              </a:lnSpc>
              <a:defRPr sz="2800" spc="56">
                <a:solidFill>
                  <a:srgbClr val="5E5E5E"/>
                </a:solidFill>
                <a:latin typeface="+mn-lt"/>
              </a:defRPr>
            </a:lvl1pPr>
          </a:lstStyle>
          <a:p>
            <a:r>
              <a:t>Subtitle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rocess">
    <p:spTree>
      <p:nvGrpSpPr>
        <p:cNvPr id="1" name=""/>
        <p:cNvGrpSpPr/>
        <p:nvPr/>
      </p:nvGrpSpPr>
      <p:grpSpPr>
        <a:xfrm>
          <a:off x="0" y="0"/>
          <a:ext cx="0" cy="0"/>
          <a:chOff x="0" y="0"/>
          <a:chExt cx="0" cy="0"/>
        </a:xfrm>
      </p:grpSpPr>
      <p:sp>
        <p:nvSpPr>
          <p:cNvPr id="707" name="Title Text"/>
          <p:cNvSpPr txBox="1">
            <a:spLocks noGrp="1"/>
          </p:cNvSpPr>
          <p:nvPr>
            <p:ph type="title"/>
          </p:nvPr>
        </p:nvSpPr>
        <p:spPr>
          <a:xfrm>
            <a:off x="1588854" y="2872293"/>
            <a:ext cx="7706586" cy="2667001"/>
          </a:xfrm>
          <a:prstGeom prst="rect">
            <a:avLst/>
          </a:prstGeom>
        </p:spPr>
        <p:txBody>
          <a:bodyPr/>
          <a:lstStyle>
            <a:lvl1pPr>
              <a:lnSpc>
                <a:spcPct val="100000"/>
              </a:lnSpc>
              <a:defRPr sz="8000" spc="2160">
                <a:solidFill>
                  <a:srgbClr val="5E5E5E"/>
                </a:solidFill>
              </a:defRPr>
            </a:lvl1pPr>
          </a:lstStyle>
          <a:p>
            <a:r>
              <a:t>Title Text</a:t>
            </a:r>
          </a:p>
        </p:txBody>
      </p:sp>
      <p:sp>
        <p:nvSpPr>
          <p:cNvPr id="708" name="Subtitle"/>
          <p:cNvSpPr txBox="1">
            <a:spLocks noGrp="1"/>
          </p:cNvSpPr>
          <p:nvPr>
            <p:ph type="body" sz="quarter" idx="13"/>
          </p:nvPr>
        </p:nvSpPr>
        <p:spPr>
          <a:xfrm>
            <a:off x="14859734" y="8010054"/>
            <a:ext cx="2453575" cy="1143001"/>
          </a:xfrm>
          <a:prstGeom prst="rect">
            <a:avLst/>
          </a:prstGeom>
        </p:spPr>
        <p:txBody>
          <a:bodyPr/>
          <a:lstStyle>
            <a:lvl1pPr>
              <a:lnSpc>
                <a:spcPct val="100000"/>
              </a:lnSpc>
              <a:defRPr sz="2800" spc="56">
                <a:solidFill>
                  <a:srgbClr val="5E5E5E"/>
                </a:solidFill>
                <a:latin typeface="+mn-lt"/>
              </a:defRPr>
            </a:lvl1pPr>
          </a:lstStyle>
          <a:p>
            <a:r>
              <a:t>Subtitle</a:t>
            </a:r>
          </a:p>
        </p:txBody>
      </p:sp>
      <p:sp>
        <p:nvSpPr>
          <p:cNvPr id="709" name="Rectangle"/>
          <p:cNvSpPr txBox="1">
            <a:spLocks noGrp="1"/>
          </p:cNvSpPr>
          <p:nvPr>
            <p:ph type="body" sz="quarter" idx="14"/>
          </p:nvPr>
        </p:nvSpPr>
        <p:spPr>
          <a:xfrm>
            <a:off x="17332576" y="3286092"/>
            <a:ext cx="5549901" cy="1146996"/>
          </a:xfrm>
          <a:prstGeom prst="rect">
            <a:avLst/>
          </a:prstGeom>
        </p:spPr>
        <p:txBody>
          <a:bodyPr/>
          <a:lstStyle>
            <a:lvl1pPr>
              <a:lnSpc>
                <a:spcPct val="130000"/>
              </a:lnSpc>
              <a:defRPr>
                <a:latin typeface="+mn-lt"/>
              </a:defRPr>
            </a:lvl1pPr>
          </a:lstStyle>
          <a:p>
            <a:pPr defTabSz="821531">
              <a:lnSpc>
                <a:spcPct val="130000"/>
              </a:lnSpc>
              <a:defRPr sz="1900" spc="0">
                <a:solidFill>
                  <a:srgbClr val="A7A7A7"/>
                </a:solidFill>
              </a:defRPr>
            </a:pPr>
            <a:endParaRPr dirty="0"/>
          </a:p>
        </p:txBody>
      </p:sp>
      <p:sp>
        <p:nvSpPr>
          <p:cNvPr id="710" name="Subtitle"/>
          <p:cNvSpPr txBox="1">
            <a:spLocks noGrp="1"/>
          </p:cNvSpPr>
          <p:nvPr>
            <p:ph type="body" sz="quarter" idx="15"/>
          </p:nvPr>
        </p:nvSpPr>
        <p:spPr>
          <a:xfrm>
            <a:off x="14859734" y="5630529"/>
            <a:ext cx="2453575" cy="1143001"/>
          </a:xfrm>
          <a:prstGeom prst="rect">
            <a:avLst/>
          </a:prstGeom>
        </p:spPr>
        <p:txBody>
          <a:bodyPr/>
          <a:lstStyle>
            <a:lvl1pPr>
              <a:lnSpc>
                <a:spcPct val="100000"/>
              </a:lnSpc>
              <a:defRPr sz="2800" spc="56">
                <a:solidFill>
                  <a:srgbClr val="5E5E5E"/>
                </a:solidFill>
                <a:latin typeface="+mn-lt"/>
              </a:defRPr>
            </a:lvl1pPr>
          </a:lstStyle>
          <a:p>
            <a:r>
              <a:t>Subtitle</a:t>
            </a:r>
          </a:p>
        </p:txBody>
      </p:sp>
      <p:sp>
        <p:nvSpPr>
          <p:cNvPr id="711" name="Subtitle"/>
          <p:cNvSpPr txBox="1">
            <a:spLocks noGrp="1"/>
          </p:cNvSpPr>
          <p:nvPr>
            <p:ph type="body" sz="quarter" idx="16"/>
          </p:nvPr>
        </p:nvSpPr>
        <p:spPr>
          <a:xfrm>
            <a:off x="14859734" y="3260692"/>
            <a:ext cx="2453575" cy="1143001"/>
          </a:xfrm>
          <a:prstGeom prst="rect">
            <a:avLst/>
          </a:prstGeom>
        </p:spPr>
        <p:txBody>
          <a:bodyPr/>
          <a:lstStyle>
            <a:lvl1pPr>
              <a:lnSpc>
                <a:spcPct val="100000"/>
              </a:lnSpc>
              <a:defRPr sz="2800" spc="56">
                <a:solidFill>
                  <a:srgbClr val="5E5E5E"/>
                </a:solidFill>
                <a:latin typeface="+mn-lt"/>
              </a:defRPr>
            </a:lvl1pPr>
          </a:lstStyle>
          <a:p>
            <a:r>
              <a:t>Subtitle</a:t>
            </a:r>
          </a:p>
        </p:txBody>
      </p:sp>
      <p:sp>
        <p:nvSpPr>
          <p:cNvPr id="712" name="Subtitle"/>
          <p:cNvSpPr txBox="1">
            <a:spLocks noGrp="1"/>
          </p:cNvSpPr>
          <p:nvPr>
            <p:ph type="body" sz="quarter" idx="17"/>
          </p:nvPr>
        </p:nvSpPr>
        <p:spPr>
          <a:xfrm>
            <a:off x="14859734" y="10407392"/>
            <a:ext cx="2453575" cy="1143001"/>
          </a:xfrm>
          <a:prstGeom prst="rect">
            <a:avLst/>
          </a:prstGeom>
        </p:spPr>
        <p:txBody>
          <a:bodyPr/>
          <a:lstStyle>
            <a:lvl1pPr>
              <a:lnSpc>
                <a:spcPct val="100000"/>
              </a:lnSpc>
              <a:defRPr sz="2800" spc="56">
                <a:solidFill>
                  <a:srgbClr val="5E5E5E"/>
                </a:solidFill>
                <a:latin typeface="+mn-lt"/>
              </a:defRPr>
            </a:lvl1pPr>
          </a:lstStyle>
          <a:p>
            <a:r>
              <a:t>Subtitle</a:t>
            </a:r>
          </a:p>
        </p:txBody>
      </p:sp>
      <p:sp>
        <p:nvSpPr>
          <p:cNvPr id="713" name="Rectangle"/>
          <p:cNvSpPr txBox="1">
            <a:spLocks noGrp="1"/>
          </p:cNvSpPr>
          <p:nvPr>
            <p:ph type="body" sz="quarter" idx="18"/>
          </p:nvPr>
        </p:nvSpPr>
        <p:spPr>
          <a:xfrm>
            <a:off x="17332576" y="5660010"/>
            <a:ext cx="5549901" cy="1146995"/>
          </a:xfrm>
          <a:prstGeom prst="rect">
            <a:avLst/>
          </a:prstGeom>
        </p:spPr>
        <p:txBody>
          <a:bodyPr/>
          <a:lstStyle>
            <a:lvl1pPr>
              <a:lnSpc>
                <a:spcPct val="130000"/>
              </a:lnSpc>
              <a:defRPr>
                <a:latin typeface="+mn-lt"/>
              </a:defRPr>
            </a:lvl1pPr>
          </a:lstStyle>
          <a:p>
            <a:pPr defTabSz="821531">
              <a:lnSpc>
                <a:spcPct val="130000"/>
              </a:lnSpc>
              <a:defRPr sz="1900" spc="0">
                <a:solidFill>
                  <a:srgbClr val="A7A7A7"/>
                </a:solidFill>
              </a:defRPr>
            </a:pPr>
            <a:endParaRPr/>
          </a:p>
        </p:txBody>
      </p:sp>
      <p:sp>
        <p:nvSpPr>
          <p:cNvPr id="714" name="Rectangle"/>
          <p:cNvSpPr txBox="1">
            <a:spLocks noGrp="1"/>
          </p:cNvSpPr>
          <p:nvPr>
            <p:ph type="body" sz="quarter" idx="19"/>
          </p:nvPr>
        </p:nvSpPr>
        <p:spPr>
          <a:xfrm>
            <a:off x="17332576" y="8031776"/>
            <a:ext cx="5549901" cy="1146995"/>
          </a:xfrm>
          <a:prstGeom prst="rect">
            <a:avLst/>
          </a:prstGeom>
        </p:spPr>
        <p:txBody>
          <a:bodyPr/>
          <a:lstStyle>
            <a:lvl1pPr>
              <a:lnSpc>
                <a:spcPct val="130000"/>
              </a:lnSpc>
              <a:defRPr>
                <a:latin typeface="+mn-lt"/>
              </a:defRPr>
            </a:lvl1pPr>
          </a:lstStyle>
          <a:p>
            <a:pPr defTabSz="821531">
              <a:lnSpc>
                <a:spcPct val="130000"/>
              </a:lnSpc>
              <a:defRPr sz="1900" spc="0">
                <a:solidFill>
                  <a:srgbClr val="A7A7A7"/>
                </a:solidFill>
              </a:defRPr>
            </a:pPr>
            <a:endParaRPr/>
          </a:p>
        </p:txBody>
      </p:sp>
      <p:sp>
        <p:nvSpPr>
          <p:cNvPr id="715" name="Rectangle"/>
          <p:cNvSpPr txBox="1">
            <a:spLocks noGrp="1"/>
          </p:cNvSpPr>
          <p:nvPr>
            <p:ph type="body" sz="quarter" idx="20"/>
          </p:nvPr>
        </p:nvSpPr>
        <p:spPr>
          <a:xfrm>
            <a:off x="17332576" y="10428942"/>
            <a:ext cx="5549901" cy="1146995"/>
          </a:xfrm>
          <a:prstGeom prst="rect">
            <a:avLst/>
          </a:prstGeom>
        </p:spPr>
        <p:txBody>
          <a:bodyPr/>
          <a:lstStyle>
            <a:lvl1pPr>
              <a:lnSpc>
                <a:spcPct val="130000"/>
              </a:lnSpc>
              <a:defRPr>
                <a:latin typeface="+mn-lt"/>
              </a:defRPr>
            </a:lvl1pPr>
          </a:lstStyle>
          <a:p>
            <a:pPr defTabSz="821531">
              <a:lnSpc>
                <a:spcPct val="130000"/>
              </a:lnSpc>
              <a:defRPr sz="1900" spc="0">
                <a:solidFill>
                  <a:srgbClr val="A7A7A7"/>
                </a:solidFill>
              </a:defRPr>
            </a:pPr>
            <a:endParaRPr/>
          </a:p>
        </p:txBody>
      </p:sp>
      <p:sp>
        <p:nvSpPr>
          <p:cNvPr id="716" name="Rectangle"/>
          <p:cNvSpPr txBox="1">
            <a:spLocks noGrp="1"/>
          </p:cNvSpPr>
          <p:nvPr>
            <p:ph type="body" sz="quarter" idx="21"/>
          </p:nvPr>
        </p:nvSpPr>
        <p:spPr>
          <a:xfrm>
            <a:off x="1758175" y="8002478"/>
            <a:ext cx="2320542" cy="942639"/>
          </a:xfrm>
          <a:prstGeom prst="rect">
            <a:avLst/>
          </a:prstGeom>
        </p:spPr>
        <p:txBody>
          <a:bodyPr/>
          <a:lstStyle>
            <a:lvl1pPr>
              <a:lnSpc>
                <a:spcPct val="100000"/>
              </a:lnSpc>
              <a:defRPr sz="1500" spc="70" baseline="0">
                <a:latin typeface="+mn-lt"/>
              </a:defRPr>
            </a:lvl1pPr>
          </a:lstStyle>
          <a:p>
            <a:pPr>
              <a:lnSpc>
                <a:spcPct val="100000"/>
              </a:lnSpc>
              <a:defRPr sz="1500" spc="74">
                <a:solidFill>
                  <a:srgbClr val="98A09A"/>
                </a:solidFill>
              </a:defRPr>
            </a:pPr>
            <a:endParaRPr/>
          </a:p>
        </p:txBody>
      </p:sp>
      <p:sp>
        <p:nvSpPr>
          <p:cNvPr id="717" name="2013 - 2020"/>
          <p:cNvSpPr txBox="1">
            <a:spLocks noGrp="1"/>
          </p:cNvSpPr>
          <p:nvPr>
            <p:ph type="body" sz="quarter" idx="22"/>
          </p:nvPr>
        </p:nvSpPr>
        <p:spPr>
          <a:xfrm>
            <a:off x="1758175" y="7614241"/>
            <a:ext cx="2320542" cy="492204"/>
          </a:xfrm>
          <a:prstGeom prst="rect">
            <a:avLst/>
          </a:prstGeom>
        </p:spPr>
        <p:txBody>
          <a:bodyPr/>
          <a:lstStyle>
            <a:lvl1pPr>
              <a:lnSpc>
                <a:spcPct val="100000"/>
              </a:lnSpc>
              <a:defRPr sz="1500" b="1" spc="74">
                <a:solidFill>
                  <a:srgbClr val="98A09A"/>
                </a:solidFill>
                <a:latin typeface="+mn-lt"/>
                <a:ea typeface="Source Sans Pro Bold"/>
                <a:cs typeface="Source Sans Pro Bold"/>
                <a:sym typeface="Source Sans Pro Bold"/>
              </a:defRPr>
            </a:lvl1pPr>
          </a:lstStyle>
          <a:p>
            <a:r>
              <a:t>2013 - 2020</a:t>
            </a:r>
          </a:p>
        </p:txBody>
      </p:sp>
      <p:sp>
        <p:nvSpPr>
          <p:cNvPr id="718" name="Slide Number"/>
          <p:cNvSpPr txBox="1">
            <a:spLocks noGrp="1"/>
          </p:cNvSpPr>
          <p:nvPr>
            <p:ph type="sldNum" sz="quarter" idx="2"/>
          </p:nvPr>
        </p:nvSpPr>
        <p:spPr>
          <a:xfrm>
            <a:off x="22287400" y="1850340"/>
            <a:ext cx="534290" cy="62547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Workflow">
    <p:spTree>
      <p:nvGrpSpPr>
        <p:cNvPr id="1" name=""/>
        <p:cNvGrpSpPr/>
        <p:nvPr/>
      </p:nvGrpSpPr>
      <p:grpSpPr>
        <a:xfrm>
          <a:off x="0" y="0"/>
          <a:ext cx="0" cy="0"/>
          <a:chOff x="0" y="0"/>
          <a:chExt cx="0" cy="0"/>
        </a:xfrm>
      </p:grpSpPr>
      <p:sp>
        <p:nvSpPr>
          <p:cNvPr id="771" name="Subtitle"/>
          <p:cNvSpPr txBox="1">
            <a:spLocks noGrp="1"/>
          </p:cNvSpPr>
          <p:nvPr>
            <p:ph type="body" sz="quarter" idx="13"/>
          </p:nvPr>
        </p:nvSpPr>
        <p:spPr>
          <a:xfrm>
            <a:off x="14859734" y="5835592"/>
            <a:ext cx="2339275" cy="1143001"/>
          </a:xfrm>
          <a:prstGeom prst="rect">
            <a:avLst/>
          </a:prstGeom>
        </p:spPr>
        <p:txBody>
          <a:bodyPr/>
          <a:lstStyle>
            <a:lvl1pPr>
              <a:lnSpc>
                <a:spcPct val="100000"/>
              </a:lnSpc>
              <a:defRPr sz="2800" spc="56">
                <a:solidFill>
                  <a:schemeClr val="accent4"/>
                </a:solidFill>
                <a:latin typeface="+mn-lt"/>
              </a:defRPr>
            </a:lvl1pPr>
          </a:lstStyle>
          <a:p>
            <a:r>
              <a:t>Subtitle</a:t>
            </a:r>
          </a:p>
        </p:txBody>
      </p:sp>
      <p:sp>
        <p:nvSpPr>
          <p:cNvPr id="772" name="Rectangle"/>
          <p:cNvSpPr txBox="1">
            <a:spLocks noGrp="1"/>
          </p:cNvSpPr>
          <p:nvPr>
            <p:ph type="body" sz="quarter" idx="14"/>
          </p:nvPr>
        </p:nvSpPr>
        <p:spPr>
          <a:xfrm>
            <a:off x="17332576" y="2849162"/>
            <a:ext cx="5549901" cy="1146996"/>
          </a:xfrm>
          <a:prstGeom prst="rect">
            <a:avLst/>
          </a:prstGeom>
        </p:spPr>
        <p:txBody>
          <a:bodyPr/>
          <a:lstStyle>
            <a:lvl1pPr>
              <a:lnSpc>
                <a:spcPct val="130000"/>
              </a:lnSpc>
              <a:defRPr sz="1900">
                <a:latin typeface="+mn-lt"/>
              </a:defRPr>
            </a:lvl1pPr>
          </a:lstStyle>
          <a:p>
            <a:pPr defTabSz="821531">
              <a:lnSpc>
                <a:spcPct val="130000"/>
              </a:lnSpc>
              <a:defRPr sz="1900" spc="0">
                <a:solidFill>
                  <a:srgbClr val="A7A7A7"/>
                </a:solidFill>
              </a:defRPr>
            </a:pPr>
            <a:endParaRPr/>
          </a:p>
        </p:txBody>
      </p:sp>
      <p:sp>
        <p:nvSpPr>
          <p:cNvPr id="773" name="Subtitle"/>
          <p:cNvSpPr txBox="1">
            <a:spLocks noGrp="1"/>
          </p:cNvSpPr>
          <p:nvPr>
            <p:ph type="body" sz="quarter" idx="15"/>
          </p:nvPr>
        </p:nvSpPr>
        <p:spPr>
          <a:xfrm>
            <a:off x="14859734" y="4317408"/>
            <a:ext cx="2339275" cy="1143001"/>
          </a:xfrm>
          <a:prstGeom prst="rect">
            <a:avLst/>
          </a:prstGeom>
        </p:spPr>
        <p:txBody>
          <a:bodyPr/>
          <a:lstStyle>
            <a:lvl1pPr>
              <a:lnSpc>
                <a:spcPct val="100000"/>
              </a:lnSpc>
              <a:defRPr sz="2800" spc="56">
                <a:solidFill>
                  <a:schemeClr val="accent4"/>
                </a:solidFill>
                <a:latin typeface="+mn-lt"/>
              </a:defRPr>
            </a:lvl1pPr>
          </a:lstStyle>
          <a:p>
            <a:r>
              <a:t>Subtitle</a:t>
            </a:r>
          </a:p>
        </p:txBody>
      </p:sp>
      <p:sp>
        <p:nvSpPr>
          <p:cNvPr id="774" name="Subtitle"/>
          <p:cNvSpPr txBox="1">
            <a:spLocks noGrp="1"/>
          </p:cNvSpPr>
          <p:nvPr>
            <p:ph type="body" sz="quarter" idx="16"/>
          </p:nvPr>
        </p:nvSpPr>
        <p:spPr>
          <a:xfrm>
            <a:off x="14859734" y="2823762"/>
            <a:ext cx="2339275" cy="1143001"/>
          </a:xfrm>
          <a:prstGeom prst="rect">
            <a:avLst/>
          </a:prstGeom>
        </p:spPr>
        <p:txBody>
          <a:bodyPr/>
          <a:lstStyle>
            <a:lvl1pPr>
              <a:lnSpc>
                <a:spcPct val="100000"/>
              </a:lnSpc>
              <a:defRPr sz="2800" spc="56">
                <a:solidFill>
                  <a:schemeClr val="accent4"/>
                </a:solidFill>
                <a:latin typeface="+mn-lt"/>
              </a:defRPr>
            </a:lvl1pPr>
          </a:lstStyle>
          <a:p>
            <a:r>
              <a:t>Subtitle</a:t>
            </a:r>
          </a:p>
        </p:txBody>
      </p:sp>
      <p:sp>
        <p:nvSpPr>
          <p:cNvPr id="775" name="Subtitle"/>
          <p:cNvSpPr txBox="1">
            <a:spLocks noGrp="1"/>
          </p:cNvSpPr>
          <p:nvPr>
            <p:ph type="body" sz="quarter" idx="17"/>
          </p:nvPr>
        </p:nvSpPr>
        <p:spPr>
          <a:xfrm>
            <a:off x="14859734" y="8958436"/>
            <a:ext cx="2339275" cy="1143001"/>
          </a:xfrm>
          <a:prstGeom prst="rect">
            <a:avLst/>
          </a:prstGeom>
        </p:spPr>
        <p:txBody>
          <a:bodyPr/>
          <a:lstStyle>
            <a:lvl1pPr>
              <a:lnSpc>
                <a:spcPct val="100000"/>
              </a:lnSpc>
              <a:defRPr sz="2800" spc="56">
                <a:solidFill>
                  <a:schemeClr val="accent4"/>
                </a:solidFill>
                <a:latin typeface="+mn-lt"/>
              </a:defRPr>
            </a:lvl1pPr>
          </a:lstStyle>
          <a:p>
            <a:r>
              <a:t>Subtitle</a:t>
            </a:r>
          </a:p>
        </p:txBody>
      </p:sp>
      <p:sp>
        <p:nvSpPr>
          <p:cNvPr id="776" name="Subtitle"/>
          <p:cNvSpPr txBox="1">
            <a:spLocks noGrp="1"/>
          </p:cNvSpPr>
          <p:nvPr>
            <p:ph type="body" sz="quarter" idx="18"/>
          </p:nvPr>
        </p:nvSpPr>
        <p:spPr>
          <a:xfrm>
            <a:off x="14859734" y="10937239"/>
            <a:ext cx="2339275" cy="1143001"/>
          </a:xfrm>
          <a:prstGeom prst="rect">
            <a:avLst/>
          </a:prstGeom>
        </p:spPr>
        <p:txBody>
          <a:bodyPr/>
          <a:lstStyle>
            <a:lvl1pPr>
              <a:lnSpc>
                <a:spcPct val="100000"/>
              </a:lnSpc>
              <a:defRPr sz="2800" spc="56">
                <a:solidFill>
                  <a:schemeClr val="accent4"/>
                </a:solidFill>
                <a:latin typeface="+mn-lt"/>
              </a:defRPr>
            </a:lvl1pPr>
          </a:lstStyle>
          <a:p>
            <a:r>
              <a:t>Subtitle</a:t>
            </a:r>
          </a:p>
        </p:txBody>
      </p:sp>
      <p:sp>
        <p:nvSpPr>
          <p:cNvPr id="777" name="Rectangle"/>
          <p:cNvSpPr txBox="1">
            <a:spLocks noGrp="1"/>
          </p:cNvSpPr>
          <p:nvPr>
            <p:ph type="body" sz="quarter" idx="19"/>
          </p:nvPr>
        </p:nvSpPr>
        <p:spPr>
          <a:xfrm>
            <a:off x="17332576" y="4270688"/>
            <a:ext cx="5549901" cy="1146996"/>
          </a:xfrm>
          <a:prstGeom prst="rect">
            <a:avLst/>
          </a:prstGeom>
        </p:spPr>
        <p:txBody>
          <a:bodyPr/>
          <a:lstStyle>
            <a:lvl1pPr>
              <a:lnSpc>
                <a:spcPct val="130000"/>
              </a:lnSpc>
              <a:defRPr sz="1900">
                <a:latin typeface="+mn-lt"/>
              </a:defRPr>
            </a:lvl1pPr>
          </a:lstStyle>
          <a:p>
            <a:pPr defTabSz="821531">
              <a:lnSpc>
                <a:spcPct val="130000"/>
              </a:lnSpc>
              <a:defRPr sz="1900" spc="0">
                <a:solidFill>
                  <a:srgbClr val="A7A7A7"/>
                </a:solidFill>
              </a:defRPr>
            </a:pPr>
            <a:endParaRPr/>
          </a:p>
        </p:txBody>
      </p:sp>
      <p:sp>
        <p:nvSpPr>
          <p:cNvPr id="778" name="Rectangle"/>
          <p:cNvSpPr txBox="1">
            <a:spLocks noGrp="1"/>
          </p:cNvSpPr>
          <p:nvPr>
            <p:ph type="body" sz="quarter" idx="20"/>
          </p:nvPr>
        </p:nvSpPr>
        <p:spPr>
          <a:xfrm>
            <a:off x="17332576" y="5819214"/>
            <a:ext cx="5549901" cy="1146996"/>
          </a:xfrm>
          <a:prstGeom prst="rect">
            <a:avLst/>
          </a:prstGeom>
        </p:spPr>
        <p:txBody>
          <a:bodyPr/>
          <a:lstStyle>
            <a:lvl1pPr>
              <a:lnSpc>
                <a:spcPct val="130000"/>
              </a:lnSpc>
              <a:defRPr sz="1900">
                <a:latin typeface="+mn-lt"/>
              </a:defRPr>
            </a:lvl1pPr>
          </a:lstStyle>
          <a:p>
            <a:pPr defTabSz="821531">
              <a:lnSpc>
                <a:spcPct val="130000"/>
              </a:lnSpc>
              <a:defRPr sz="1900" spc="0">
                <a:solidFill>
                  <a:srgbClr val="A7A7A7"/>
                </a:solidFill>
              </a:defRPr>
            </a:pPr>
            <a:endParaRPr/>
          </a:p>
        </p:txBody>
      </p:sp>
      <p:sp>
        <p:nvSpPr>
          <p:cNvPr id="779" name="Rectangle"/>
          <p:cNvSpPr txBox="1">
            <a:spLocks noGrp="1"/>
          </p:cNvSpPr>
          <p:nvPr>
            <p:ph type="body" sz="quarter" idx="21"/>
          </p:nvPr>
        </p:nvSpPr>
        <p:spPr>
          <a:xfrm>
            <a:off x="17332576" y="8916485"/>
            <a:ext cx="5549901" cy="1146996"/>
          </a:xfrm>
          <a:prstGeom prst="rect">
            <a:avLst/>
          </a:prstGeom>
        </p:spPr>
        <p:txBody>
          <a:bodyPr/>
          <a:lstStyle>
            <a:lvl1pPr>
              <a:lnSpc>
                <a:spcPct val="130000"/>
              </a:lnSpc>
              <a:defRPr sz="1900">
                <a:latin typeface="+mn-lt"/>
              </a:defRPr>
            </a:lvl1pPr>
          </a:lstStyle>
          <a:p>
            <a:pPr defTabSz="821531">
              <a:lnSpc>
                <a:spcPct val="130000"/>
              </a:lnSpc>
              <a:defRPr sz="1900" spc="0">
                <a:solidFill>
                  <a:srgbClr val="A7A7A7"/>
                </a:solidFill>
              </a:defRPr>
            </a:pPr>
            <a:endParaRPr/>
          </a:p>
        </p:txBody>
      </p:sp>
      <p:sp>
        <p:nvSpPr>
          <p:cNvPr id="780" name="Rectangle"/>
          <p:cNvSpPr txBox="1">
            <a:spLocks noGrp="1"/>
          </p:cNvSpPr>
          <p:nvPr>
            <p:ph type="body" sz="quarter" idx="22"/>
          </p:nvPr>
        </p:nvSpPr>
        <p:spPr>
          <a:xfrm>
            <a:off x="17332576" y="10931828"/>
            <a:ext cx="5549901" cy="1146996"/>
          </a:xfrm>
          <a:prstGeom prst="rect">
            <a:avLst/>
          </a:prstGeom>
        </p:spPr>
        <p:txBody>
          <a:bodyPr/>
          <a:lstStyle>
            <a:lvl1pPr>
              <a:lnSpc>
                <a:spcPct val="130000"/>
              </a:lnSpc>
              <a:defRPr sz="1900">
                <a:latin typeface="+mn-lt"/>
              </a:defRPr>
            </a:lvl1pPr>
          </a:lstStyle>
          <a:p>
            <a:pPr defTabSz="821531">
              <a:lnSpc>
                <a:spcPct val="130000"/>
              </a:lnSpc>
              <a:defRPr sz="1900" spc="0">
                <a:solidFill>
                  <a:srgbClr val="A7A7A7"/>
                </a:solidFill>
              </a:defRPr>
            </a:pPr>
            <a:endParaRPr/>
          </a:p>
        </p:txBody>
      </p:sp>
      <p:sp>
        <p:nvSpPr>
          <p:cNvPr id="781" name="Title Text"/>
          <p:cNvSpPr txBox="1">
            <a:spLocks noGrp="1"/>
          </p:cNvSpPr>
          <p:nvPr>
            <p:ph type="title"/>
          </p:nvPr>
        </p:nvSpPr>
        <p:spPr>
          <a:xfrm>
            <a:off x="1588854" y="2872293"/>
            <a:ext cx="10160001" cy="1524001"/>
          </a:xfrm>
          <a:prstGeom prst="rect">
            <a:avLst/>
          </a:prstGeom>
        </p:spPr>
        <p:txBody>
          <a:bodyPr/>
          <a:lstStyle>
            <a:lvl1pPr>
              <a:lnSpc>
                <a:spcPct val="100000"/>
              </a:lnSpc>
              <a:defRPr sz="8000" spc="2160">
                <a:solidFill>
                  <a:srgbClr val="5E5E5E"/>
                </a:solidFill>
              </a:defRPr>
            </a:lvl1pPr>
          </a:lstStyle>
          <a:p>
            <a:r>
              <a:t>Title Text</a:t>
            </a:r>
          </a:p>
        </p:txBody>
      </p:sp>
      <p:sp>
        <p:nvSpPr>
          <p:cNvPr id="782" name="Slide Number"/>
          <p:cNvSpPr txBox="1">
            <a:spLocks noGrp="1"/>
          </p:cNvSpPr>
          <p:nvPr>
            <p:ph type="sldNum" sz="quarter" idx="2"/>
          </p:nvPr>
        </p:nvSpPr>
        <p:spPr>
          <a:xfrm>
            <a:off x="22287400" y="1850340"/>
            <a:ext cx="534290" cy="62547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pproach">
    <p:spTree>
      <p:nvGrpSpPr>
        <p:cNvPr id="1" name=""/>
        <p:cNvGrpSpPr/>
        <p:nvPr/>
      </p:nvGrpSpPr>
      <p:grpSpPr>
        <a:xfrm>
          <a:off x="0" y="0"/>
          <a:ext cx="0" cy="0"/>
          <a:chOff x="0" y="0"/>
          <a:chExt cx="0" cy="0"/>
        </a:xfrm>
      </p:grpSpPr>
      <p:sp>
        <p:nvSpPr>
          <p:cNvPr id="549" name="Image"/>
          <p:cNvSpPr>
            <a:spLocks noGrp="1" noChangeAspect="1"/>
          </p:cNvSpPr>
          <p:nvPr>
            <p:ph type="pic" sz="quarter" idx="13"/>
          </p:nvPr>
        </p:nvSpPr>
        <p:spPr>
          <a:xfrm>
            <a:off x="4126021" y="6897117"/>
            <a:ext cx="2012400" cy="2012400"/>
          </a:xfrm>
          <a:prstGeom prst="ellipse">
            <a:avLst/>
          </a:prstGeom>
          <a:pattFill prst="pct40">
            <a:fgClr>
              <a:schemeClr val="accent3"/>
            </a:fgClr>
            <a:bgClr>
              <a:schemeClr val="bg1"/>
            </a:bgClr>
          </a:pattFill>
        </p:spPr>
        <p:txBody>
          <a:bodyPr lIns="91439" tIns="45719" rIns="91439" bIns="45719">
            <a:noAutofit/>
          </a:bodyPr>
          <a:lstStyle/>
          <a:p>
            <a:endParaRPr/>
          </a:p>
        </p:txBody>
      </p:sp>
      <p:sp>
        <p:nvSpPr>
          <p:cNvPr id="22" name="Image">
            <a:extLst>
              <a:ext uri="{FF2B5EF4-FFF2-40B4-BE49-F238E27FC236}">
                <a16:creationId xmlns:a16="http://schemas.microsoft.com/office/drawing/2014/main" id="{BE72D1AF-A1C5-C343-BB4F-6D6179131A2F}"/>
              </a:ext>
            </a:extLst>
          </p:cNvPr>
          <p:cNvSpPr>
            <a:spLocks noGrp="1" noChangeAspect="1"/>
          </p:cNvSpPr>
          <p:nvPr>
            <p:ph type="pic" sz="quarter" idx="26"/>
          </p:nvPr>
        </p:nvSpPr>
        <p:spPr>
          <a:xfrm>
            <a:off x="9641742" y="6897117"/>
            <a:ext cx="2012400" cy="2012400"/>
          </a:xfrm>
          <a:prstGeom prst="ellipse">
            <a:avLst/>
          </a:prstGeom>
          <a:pattFill prst="pct40">
            <a:fgClr>
              <a:schemeClr val="accent3"/>
            </a:fgClr>
            <a:bgClr>
              <a:schemeClr val="bg1"/>
            </a:bgClr>
          </a:pattFill>
        </p:spPr>
        <p:txBody>
          <a:bodyPr lIns="91439" tIns="45719" rIns="91439" bIns="45719">
            <a:noAutofit/>
          </a:bodyPr>
          <a:lstStyle/>
          <a:p>
            <a:endParaRPr/>
          </a:p>
        </p:txBody>
      </p:sp>
      <p:sp>
        <p:nvSpPr>
          <p:cNvPr id="23" name="Image">
            <a:extLst>
              <a:ext uri="{FF2B5EF4-FFF2-40B4-BE49-F238E27FC236}">
                <a16:creationId xmlns:a16="http://schemas.microsoft.com/office/drawing/2014/main" id="{6B414690-AAF5-FA4E-8C92-829DBC30D144}"/>
              </a:ext>
            </a:extLst>
          </p:cNvPr>
          <p:cNvSpPr>
            <a:spLocks noGrp="1" noChangeAspect="1"/>
          </p:cNvSpPr>
          <p:nvPr>
            <p:ph type="pic" sz="quarter" idx="27"/>
          </p:nvPr>
        </p:nvSpPr>
        <p:spPr>
          <a:xfrm>
            <a:off x="15157463" y="6897117"/>
            <a:ext cx="2012400" cy="2012400"/>
          </a:xfrm>
          <a:prstGeom prst="ellipse">
            <a:avLst/>
          </a:prstGeom>
          <a:pattFill prst="pct40">
            <a:fgClr>
              <a:schemeClr val="accent3"/>
            </a:fgClr>
            <a:bgClr>
              <a:schemeClr val="bg1"/>
            </a:bgClr>
          </a:pattFill>
        </p:spPr>
        <p:txBody>
          <a:bodyPr lIns="91439" tIns="45719" rIns="91439" bIns="45719">
            <a:noAutofit/>
          </a:bodyPr>
          <a:lstStyle/>
          <a:p>
            <a:endParaRPr/>
          </a:p>
        </p:txBody>
      </p:sp>
      <p:sp>
        <p:nvSpPr>
          <p:cNvPr id="24" name="Image">
            <a:extLst>
              <a:ext uri="{FF2B5EF4-FFF2-40B4-BE49-F238E27FC236}">
                <a16:creationId xmlns:a16="http://schemas.microsoft.com/office/drawing/2014/main" id="{9ECA3897-7118-9F41-BEFC-9248DA490B85}"/>
              </a:ext>
            </a:extLst>
          </p:cNvPr>
          <p:cNvSpPr>
            <a:spLocks noGrp="1" noChangeAspect="1"/>
          </p:cNvSpPr>
          <p:nvPr>
            <p:ph type="pic" sz="quarter" idx="28"/>
          </p:nvPr>
        </p:nvSpPr>
        <p:spPr>
          <a:xfrm>
            <a:off x="20689465" y="6897117"/>
            <a:ext cx="2012400" cy="2012400"/>
          </a:xfrm>
          <a:prstGeom prst="ellipse">
            <a:avLst/>
          </a:prstGeom>
          <a:pattFill prst="pct40">
            <a:fgClr>
              <a:schemeClr val="accent3"/>
            </a:fgClr>
            <a:bgClr>
              <a:schemeClr val="bg1"/>
            </a:bgClr>
          </a:pattFill>
        </p:spPr>
        <p:txBody>
          <a:bodyPr lIns="91439" tIns="45719" rIns="91439" bIns="45719">
            <a:noAutofit/>
          </a:bodyPr>
          <a:lstStyle/>
          <a:p>
            <a:endParaRPr/>
          </a:p>
        </p:txBody>
      </p:sp>
      <p:sp>
        <p:nvSpPr>
          <p:cNvPr id="553" name="Body Level One…"/>
          <p:cNvSpPr txBox="1">
            <a:spLocks noGrp="1"/>
          </p:cNvSpPr>
          <p:nvPr>
            <p:ph type="body" sz="quarter" idx="1"/>
          </p:nvPr>
        </p:nvSpPr>
        <p:spPr>
          <a:xfrm>
            <a:off x="12691004" y="10856145"/>
            <a:ext cx="10160001" cy="2009604"/>
          </a:xfrm>
          <a:prstGeom prst="rect">
            <a:avLst/>
          </a:prstGeom>
        </p:spPr>
        <p:txBody>
          <a:bodyPr/>
          <a:lstStyle>
            <a:lvl1pPr defTabSz="821531">
              <a:lnSpc>
                <a:spcPct val="130000"/>
              </a:lnSpc>
              <a:defRPr sz="1900" spc="0">
                <a:solidFill>
                  <a:srgbClr val="A7A7A7"/>
                </a:solidFill>
                <a:latin typeface="+mn-lt"/>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54" name="Subtitle"/>
          <p:cNvSpPr txBox="1">
            <a:spLocks noGrp="1"/>
          </p:cNvSpPr>
          <p:nvPr>
            <p:ph type="body" sz="quarter" idx="17"/>
          </p:nvPr>
        </p:nvSpPr>
        <p:spPr>
          <a:xfrm>
            <a:off x="1616683" y="5052393"/>
            <a:ext cx="4343401" cy="622301"/>
          </a:xfrm>
          <a:prstGeom prst="rect">
            <a:avLst/>
          </a:prstGeom>
        </p:spPr>
        <p:txBody>
          <a:bodyPr/>
          <a:lstStyle>
            <a:lvl1pPr>
              <a:lnSpc>
                <a:spcPct val="100000"/>
              </a:lnSpc>
              <a:defRPr sz="2800" spc="56">
                <a:solidFill>
                  <a:srgbClr val="5E5E5E"/>
                </a:solidFill>
                <a:latin typeface="+mn-lt"/>
              </a:defRPr>
            </a:lvl1pPr>
          </a:lstStyle>
          <a:p>
            <a:r>
              <a:t>Subtitle</a:t>
            </a:r>
          </a:p>
        </p:txBody>
      </p:sp>
      <p:sp>
        <p:nvSpPr>
          <p:cNvPr id="555" name="Rectangle"/>
          <p:cNvSpPr txBox="1">
            <a:spLocks noGrp="1"/>
          </p:cNvSpPr>
          <p:nvPr>
            <p:ph type="body" sz="quarter" idx="18"/>
          </p:nvPr>
        </p:nvSpPr>
        <p:spPr>
          <a:xfrm>
            <a:off x="1616683" y="5932272"/>
            <a:ext cx="4343401" cy="647701"/>
          </a:xfrm>
          <a:prstGeom prst="rect">
            <a:avLst/>
          </a:prstGeom>
        </p:spPr>
        <p:txBody>
          <a:bodyPr/>
          <a:lstStyle>
            <a:lvl1pPr>
              <a:lnSpc>
                <a:spcPct val="100000"/>
              </a:lnSpc>
              <a:defRPr sz="1500" spc="70" baseline="0">
                <a:latin typeface="+mn-lt"/>
              </a:defRPr>
            </a:lvl1pPr>
          </a:lstStyle>
          <a:p>
            <a:pPr>
              <a:lnSpc>
                <a:spcPct val="100000"/>
              </a:lnSpc>
              <a:defRPr sz="1500" spc="74">
                <a:solidFill>
                  <a:srgbClr val="98A09A"/>
                </a:solidFill>
              </a:defRPr>
            </a:pPr>
            <a:endParaRPr dirty="0"/>
          </a:p>
        </p:txBody>
      </p:sp>
      <p:sp>
        <p:nvSpPr>
          <p:cNvPr id="556" name="Subtitle"/>
          <p:cNvSpPr txBox="1">
            <a:spLocks noGrp="1"/>
          </p:cNvSpPr>
          <p:nvPr>
            <p:ph type="body" sz="quarter" idx="19"/>
          </p:nvPr>
        </p:nvSpPr>
        <p:spPr>
          <a:xfrm>
            <a:off x="7151033" y="5052393"/>
            <a:ext cx="4343401" cy="622301"/>
          </a:xfrm>
          <a:prstGeom prst="rect">
            <a:avLst/>
          </a:prstGeom>
        </p:spPr>
        <p:txBody>
          <a:bodyPr/>
          <a:lstStyle>
            <a:lvl1pPr>
              <a:lnSpc>
                <a:spcPct val="100000"/>
              </a:lnSpc>
              <a:defRPr sz="2800" spc="56">
                <a:solidFill>
                  <a:srgbClr val="5E5E5E"/>
                </a:solidFill>
                <a:latin typeface="+mn-lt"/>
              </a:defRPr>
            </a:lvl1pPr>
          </a:lstStyle>
          <a:p>
            <a:r>
              <a:t>Subtitle</a:t>
            </a:r>
          </a:p>
        </p:txBody>
      </p:sp>
      <p:sp>
        <p:nvSpPr>
          <p:cNvPr id="557" name="Rectangle"/>
          <p:cNvSpPr txBox="1">
            <a:spLocks noGrp="1"/>
          </p:cNvSpPr>
          <p:nvPr>
            <p:ph type="body" sz="quarter" idx="20"/>
          </p:nvPr>
        </p:nvSpPr>
        <p:spPr>
          <a:xfrm>
            <a:off x="7151033" y="5932272"/>
            <a:ext cx="4343401" cy="647701"/>
          </a:xfrm>
          <a:prstGeom prst="rect">
            <a:avLst/>
          </a:prstGeom>
        </p:spPr>
        <p:txBody>
          <a:bodyPr/>
          <a:lstStyle>
            <a:lvl1pPr>
              <a:lnSpc>
                <a:spcPct val="100000"/>
              </a:lnSpc>
              <a:defRPr sz="1500" spc="70" baseline="0">
                <a:latin typeface="+mn-lt"/>
              </a:defRPr>
            </a:lvl1pPr>
          </a:lstStyle>
          <a:p>
            <a:pPr>
              <a:lnSpc>
                <a:spcPct val="100000"/>
              </a:lnSpc>
              <a:defRPr sz="1500" spc="74">
                <a:solidFill>
                  <a:srgbClr val="98A09A"/>
                </a:solidFill>
              </a:defRPr>
            </a:pPr>
            <a:endParaRPr/>
          </a:p>
        </p:txBody>
      </p:sp>
      <p:sp>
        <p:nvSpPr>
          <p:cNvPr id="558" name="Subtitle"/>
          <p:cNvSpPr txBox="1">
            <a:spLocks noGrp="1"/>
          </p:cNvSpPr>
          <p:nvPr>
            <p:ph type="body" sz="quarter" idx="21"/>
          </p:nvPr>
        </p:nvSpPr>
        <p:spPr>
          <a:xfrm>
            <a:off x="12685382" y="5052393"/>
            <a:ext cx="4343401" cy="622301"/>
          </a:xfrm>
          <a:prstGeom prst="rect">
            <a:avLst/>
          </a:prstGeom>
        </p:spPr>
        <p:txBody>
          <a:bodyPr/>
          <a:lstStyle>
            <a:lvl1pPr>
              <a:lnSpc>
                <a:spcPct val="100000"/>
              </a:lnSpc>
              <a:defRPr sz="2800" spc="56">
                <a:solidFill>
                  <a:srgbClr val="5E5E5E"/>
                </a:solidFill>
                <a:latin typeface="+mn-lt"/>
              </a:defRPr>
            </a:lvl1pPr>
          </a:lstStyle>
          <a:p>
            <a:r>
              <a:rPr dirty="0"/>
              <a:t>Subtitle</a:t>
            </a:r>
          </a:p>
        </p:txBody>
      </p:sp>
      <p:sp>
        <p:nvSpPr>
          <p:cNvPr id="559" name="Rectangle"/>
          <p:cNvSpPr txBox="1">
            <a:spLocks noGrp="1"/>
          </p:cNvSpPr>
          <p:nvPr>
            <p:ph type="body" sz="quarter" idx="22"/>
          </p:nvPr>
        </p:nvSpPr>
        <p:spPr>
          <a:xfrm>
            <a:off x="12685382" y="5932272"/>
            <a:ext cx="4343401" cy="647701"/>
          </a:xfrm>
          <a:prstGeom prst="rect">
            <a:avLst/>
          </a:prstGeom>
        </p:spPr>
        <p:txBody>
          <a:bodyPr/>
          <a:lstStyle>
            <a:lvl1pPr>
              <a:lnSpc>
                <a:spcPct val="100000"/>
              </a:lnSpc>
              <a:defRPr sz="1500" spc="70" baseline="0">
                <a:latin typeface="+mn-lt"/>
              </a:defRPr>
            </a:lvl1pPr>
          </a:lstStyle>
          <a:p>
            <a:pPr>
              <a:lnSpc>
                <a:spcPct val="100000"/>
              </a:lnSpc>
              <a:defRPr sz="1500" spc="74">
                <a:solidFill>
                  <a:srgbClr val="98A09A"/>
                </a:solidFill>
              </a:defRPr>
            </a:pPr>
            <a:endParaRPr/>
          </a:p>
        </p:txBody>
      </p:sp>
      <p:sp>
        <p:nvSpPr>
          <p:cNvPr id="560" name="Subtitle"/>
          <p:cNvSpPr txBox="1">
            <a:spLocks noGrp="1"/>
          </p:cNvSpPr>
          <p:nvPr>
            <p:ph type="body" sz="quarter" idx="23"/>
          </p:nvPr>
        </p:nvSpPr>
        <p:spPr>
          <a:xfrm>
            <a:off x="18336568" y="5052393"/>
            <a:ext cx="4343401" cy="622301"/>
          </a:xfrm>
          <a:prstGeom prst="rect">
            <a:avLst/>
          </a:prstGeom>
        </p:spPr>
        <p:txBody>
          <a:bodyPr/>
          <a:lstStyle>
            <a:lvl1pPr>
              <a:lnSpc>
                <a:spcPct val="100000"/>
              </a:lnSpc>
              <a:defRPr sz="2800" spc="56">
                <a:solidFill>
                  <a:srgbClr val="5E5E5E"/>
                </a:solidFill>
                <a:latin typeface="+mn-lt"/>
              </a:defRPr>
            </a:lvl1pPr>
          </a:lstStyle>
          <a:p>
            <a:r>
              <a:t>Subtitle</a:t>
            </a:r>
          </a:p>
        </p:txBody>
      </p:sp>
      <p:sp>
        <p:nvSpPr>
          <p:cNvPr id="561" name="Rectangle"/>
          <p:cNvSpPr txBox="1">
            <a:spLocks noGrp="1"/>
          </p:cNvSpPr>
          <p:nvPr>
            <p:ph type="body" sz="quarter" idx="24"/>
          </p:nvPr>
        </p:nvSpPr>
        <p:spPr>
          <a:xfrm>
            <a:off x="18336568" y="5932272"/>
            <a:ext cx="4343401" cy="647701"/>
          </a:xfrm>
          <a:prstGeom prst="rect">
            <a:avLst/>
          </a:prstGeom>
        </p:spPr>
        <p:txBody>
          <a:bodyPr/>
          <a:lstStyle>
            <a:lvl1pPr>
              <a:lnSpc>
                <a:spcPct val="100000"/>
              </a:lnSpc>
              <a:defRPr sz="1500" spc="70" baseline="0">
                <a:latin typeface="+mn-lt"/>
              </a:defRPr>
            </a:lvl1pPr>
          </a:lstStyle>
          <a:p>
            <a:pPr>
              <a:lnSpc>
                <a:spcPct val="100000"/>
              </a:lnSpc>
              <a:defRPr sz="1500" spc="74">
                <a:solidFill>
                  <a:srgbClr val="98A09A"/>
                </a:solidFill>
              </a:defRPr>
            </a:pPr>
            <a:endParaRPr/>
          </a:p>
        </p:txBody>
      </p:sp>
      <p:sp>
        <p:nvSpPr>
          <p:cNvPr id="562" name="Subtitle"/>
          <p:cNvSpPr txBox="1">
            <a:spLocks noGrp="1"/>
          </p:cNvSpPr>
          <p:nvPr>
            <p:ph type="body" sz="quarter" idx="25"/>
          </p:nvPr>
        </p:nvSpPr>
        <p:spPr>
          <a:xfrm>
            <a:off x="1595354" y="10683389"/>
            <a:ext cx="4572001" cy="1079501"/>
          </a:xfrm>
          <a:prstGeom prst="rect">
            <a:avLst/>
          </a:prstGeom>
        </p:spPr>
        <p:txBody>
          <a:bodyPr/>
          <a:lstStyle>
            <a:lvl1pPr>
              <a:lnSpc>
                <a:spcPct val="100000"/>
              </a:lnSpc>
              <a:defRPr sz="2800" spc="56">
                <a:solidFill>
                  <a:srgbClr val="5E5E5E"/>
                </a:solidFill>
                <a:latin typeface="+mn-lt"/>
              </a:defRPr>
            </a:lvl1pPr>
          </a:lstStyle>
          <a:p>
            <a:r>
              <a:t>Subtitle</a:t>
            </a:r>
          </a:p>
        </p:txBody>
      </p:sp>
      <p:sp>
        <p:nvSpPr>
          <p:cNvPr id="563" name="Title Text"/>
          <p:cNvSpPr txBox="1">
            <a:spLocks noGrp="1"/>
          </p:cNvSpPr>
          <p:nvPr>
            <p:ph type="title"/>
          </p:nvPr>
        </p:nvSpPr>
        <p:spPr>
          <a:xfrm>
            <a:off x="1588854" y="2872293"/>
            <a:ext cx="10160001" cy="1524001"/>
          </a:xfrm>
          <a:prstGeom prst="rect">
            <a:avLst/>
          </a:prstGeom>
        </p:spPr>
        <p:txBody>
          <a:bodyPr/>
          <a:lstStyle>
            <a:lvl1pPr>
              <a:lnSpc>
                <a:spcPct val="100000"/>
              </a:lnSpc>
              <a:defRPr sz="8000" spc="2160">
                <a:solidFill>
                  <a:srgbClr val="5E5E5E"/>
                </a:solidFill>
              </a:defRPr>
            </a:lvl1pPr>
          </a:lstStyle>
          <a:p>
            <a:r>
              <a:rPr dirty="0"/>
              <a:t>Title Text</a:t>
            </a:r>
          </a:p>
        </p:txBody>
      </p:sp>
      <p:sp>
        <p:nvSpPr>
          <p:cNvPr id="564" name="Slide Number"/>
          <p:cNvSpPr txBox="1">
            <a:spLocks noGrp="1"/>
          </p:cNvSpPr>
          <p:nvPr>
            <p:ph type="sldNum" sz="quarter" idx="2"/>
          </p:nvPr>
        </p:nvSpPr>
        <p:spPr>
          <a:xfrm>
            <a:off x="22287400" y="1850340"/>
            <a:ext cx="534290" cy="62547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333694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627" y="5462965"/>
            <a:ext cx="12319001" cy="193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p>
            <a:r>
              <a:rPr dirty="0"/>
              <a:t>Title Text</a:t>
            </a:r>
          </a:p>
        </p:txBody>
      </p:sp>
      <p:sp>
        <p:nvSpPr>
          <p:cNvPr id="3" name="Body Level One…"/>
          <p:cNvSpPr txBox="1">
            <a:spLocks noGrp="1"/>
          </p:cNvSpPr>
          <p:nvPr>
            <p:ph type="body" idx="1"/>
          </p:nvPr>
        </p:nvSpPr>
        <p:spPr>
          <a:xfrm>
            <a:off x="1769037" y="7576951"/>
            <a:ext cx="10734361" cy="676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287400" y="1850340"/>
            <a:ext cx="534290" cy="625476"/>
          </a:xfrm>
          <a:prstGeom prst="rect">
            <a:avLst/>
          </a:prstGeom>
          <a:ln w="12700">
            <a:miter lim="400000"/>
          </a:ln>
        </p:spPr>
        <p:txBody>
          <a:bodyPr wrap="none" lIns="71437" tIns="71437" rIns="71437" bIns="71437">
            <a:spAutoFit/>
          </a:bodyPr>
          <a:lstStyle>
            <a:lvl1pPr defTabSz="821531">
              <a:defRPr sz="3000" spc="0">
                <a:solidFill>
                  <a:srgbClr val="DDDDDD"/>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5" r:id="rId3"/>
    <p:sldLayoutId id="2147483688" r:id="rId4"/>
    <p:sldLayoutId id="2147483690" r:id="rId5"/>
    <p:sldLayoutId id="2147483692" r:id="rId6"/>
    <p:sldLayoutId id="2147483693" r:id="rId7"/>
  </p:sldLayoutIdLst>
  <p:transition spd="med"/>
  <p:hf hdr="0" ftr="0" dt="0"/>
  <p:txStyles>
    <p:titleStyle>
      <a:lvl1pPr marL="0" marR="0" indent="0" algn="l" defTabSz="821531" rtl="0" latinLnBrk="0">
        <a:lnSpc>
          <a:spcPct val="100000"/>
        </a:lnSpc>
        <a:spcBef>
          <a:spcPts val="0"/>
        </a:spcBef>
        <a:spcAft>
          <a:spcPts val="0"/>
        </a:spcAft>
        <a:buClrTx/>
        <a:buSzTx/>
        <a:buFontTx/>
        <a:buNone/>
        <a:tabLst/>
        <a:defRPr sz="10000" b="0" i="0" u="none" strike="noStrike" cap="none" spc="3099" baseline="0">
          <a:solidFill>
            <a:srgbClr val="3C2F2E"/>
          </a:solidFill>
          <a:uFillTx/>
          <a:latin typeface="+mj-lt"/>
          <a:ea typeface="+mn-ea"/>
          <a:cs typeface="+mn-cs"/>
          <a:sym typeface="Libre Caslon Text Regular"/>
        </a:defRPr>
      </a:lvl1pPr>
      <a:lvl2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2pPr>
      <a:lvl3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3pPr>
      <a:lvl4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4pPr>
      <a:lvl5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5pPr>
      <a:lvl6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6pPr>
      <a:lvl7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7pPr>
      <a:lvl8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8pPr>
      <a:lvl9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9pPr>
    </p:titleStyle>
    <p:bodyStyle>
      <a:lvl1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p:bodyStyle>
    <p:otherStyle>
      <a:lvl1pPr marL="0" marR="0" indent="0" algn="l"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Source Sans Pro Regular"/>
        </a:defRPr>
      </a:lvl1pPr>
      <a:lvl2pPr marL="0" marR="0" indent="228600" algn="l"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Source Sans Pro Regular"/>
        </a:defRPr>
      </a:lvl2pPr>
      <a:lvl3pPr marL="0" marR="0" indent="457200" algn="l"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Source Sans Pro Regular"/>
        </a:defRPr>
      </a:lvl3pPr>
      <a:lvl4pPr marL="0" marR="0" indent="685800" algn="l"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Source Sans Pro Regular"/>
        </a:defRPr>
      </a:lvl4pPr>
      <a:lvl5pPr marL="0" marR="0" indent="914400" algn="l"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Source Sans Pro Regular"/>
        </a:defRPr>
      </a:lvl5pPr>
      <a:lvl6pPr marL="0" marR="0" indent="1143000" algn="l"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Source Sans Pro Regular"/>
        </a:defRPr>
      </a:lvl6pPr>
      <a:lvl7pPr marL="0" marR="0" indent="1371600" algn="l"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Source Sans Pro Regular"/>
        </a:defRPr>
      </a:lvl7pPr>
      <a:lvl8pPr marL="0" marR="0" indent="1600200" algn="l"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Source Sans Pro Regular"/>
        </a:defRPr>
      </a:lvl8pPr>
      <a:lvl9pPr marL="0" marR="0" indent="1828800" algn="l" defTabSz="821531" rtl="0" latinLnBrk="0">
        <a:lnSpc>
          <a:spcPct val="100000"/>
        </a:lnSpc>
        <a:spcBef>
          <a:spcPts val="0"/>
        </a:spcBef>
        <a:spcAft>
          <a:spcPts val="0"/>
        </a:spcAft>
        <a:buClrTx/>
        <a:buSzTx/>
        <a:buFontTx/>
        <a:buNone/>
        <a:tabLst/>
        <a:defRPr sz="3000" b="0" i="0" u="none" strike="noStrike" cap="none" spc="0" baseline="0">
          <a:solidFill>
            <a:schemeClr val="tx1"/>
          </a:solidFill>
          <a:uFillTx/>
          <a:latin typeface="+mn-lt"/>
          <a:ea typeface="+mn-ea"/>
          <a:cs typeface="+mn-cs"/>
          <a:sym typeface="Source Sans Pro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www.instagram.com" TargetMode="External"/><Relationship Id="rId4" Type="http://schemas.openxmlformats.org/officeDocument/2006/relationships/hyperlink" Target="http://www.twitter.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Rectangle"/>
          <p:cNvSpPr/>
          <p:nvPr/>
        </p:nvSpPr>
        <p:spPr>
          <a:xfrm>
            <a:off x="0" y="0"/>
            <a:ext cx="24384001" cy="13716001"/>
          </a:xfrm>
          <a:prstGeom prst="rect">
            <a:avLst/>
          </a:prstGeom>
          <a:solidFill>
            <a:schemeClr val="accent1">
              <a:lumMod val="50000"/>
            </a:schemeClr>
          </a:solidFill>
          <a:ln w="12700">
            <a:miter lim="400000"/>
          </a:ln>
        </p:spPr>
        <p:txBody>
          <a:bodyPr lIns="82987" tIns="82987" rIns="82987" bIns="82987" anchor="ctr"/>
          <a:lstStyle/>
          <a:p>
            <a:pPr>
              <a:lnSpc>
                <a:spcPct val="130000"/>
              </a:lnSpc>
              <a:defRPr sz="1900" spc="0">
                <a:solidFill>
                  <a:srgbClr val="A7A7A7"/>
                </a:solidFill>
              </a:defRPr>
            </a:pPr>
            <a:endParaRPr/>
          </a:p>
        </p:txBody>
      </p:sp>
      <p:pic>
        <p:nvPicPr>
          <p:cNvPr id="904" name="sirio-WARLpXpqkfA-unsplash.jpg" descr="sirio-WARLpXpqkfA-unsplash.jpg"/>
          <p:cNvPicPr>
            <a:picLocks noChangeAspect="1"/>
          </p:cNvPicPr>
          <p:nvPr/>
        </p:nvPicPr>
        <p:blipFill>
          <a:blip r:embed="rId3">
            <a:extLst>
              <a:ext uri="{BEBA8EAE-BF5A-486C-A8C5-ECC9F3942E4B}">
                <a14:imgProps xmlns:a14="http://schemas.microsoft.com/office/drawing/2010/main">
                  <a14:imgLayer r:embed="rId4">
                    <a14:imgEffect>
                      <a14:colorTemperature colorTemp="6156"/>
                    </a14:imgEffect>
                    <a14:imgEffect>
                      <a14:saturation sat="0"/>
                    </a14:imgEffect>
                    <a14:imgEffect>
                      <a14:brightnessContrast bright="-100000"/>
                    </a14:imgEffect>
                  </a14:imgLayer>
                </a14:imgProps>
              </a:ext>
            </a:extLst>
          </a:blip>
          <a:srcRect t="38111" b="11552"/>
          <a:stretch>
            <a:fillRect/>
          </a:stretch>
        </p:blipFill>
        <p:spPr>
          <a:xfrm>
            <a:off x="0" y="0"/>
            <a:ext cx="19889425" cy="13716000"/>
          </a:xfrm>
          <a:prstGeom prst="rect">
            <a:avLst/>
          </a:prstGeom>
          <a:solidFill>
            <a:schemeClr val="accent2">
              <a:lumMod val="10000"/>
            </a:schemeClr>
          </a:solidFill>
          <a:ln w="12700">
            <a:miter lim="400000"/>
          </a:ln>
        </p:spPr>
      </p:pic>
      <p:sp>
        <p:nvSpPr>
          <p:cNvPr id="905" name="Rectangle"/>
          <p:cNvSpPr/>
          <p:nvPr/>
        </p:nvSpPr>
        <p:spPr>
          <a:xfrm>
            <a:off x="0" y="3113627"/>
            <a:ext cx="14279747" cy="10602373"/>
          </a:xfrm>
          <a:prstGeom prst="rect">
            <a:avLst/>
          </a:prstGeom>
          <a:solidFill>
            <a:schemeClr val="tx1"/>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906" name="STRATEGY"/>
          <p:cNvSpPr txBox="1">
            <a:spLocks noGrp="1"/>
          </p:cNvSpPr>
          <p:nvPr>
            <p:ph type="ctrTitle"/>
          </p:nvPr>
        </p:nvSpPr>
        <p:spPr>
          <a:xfrm>
            <a:off x="1676626" y="6858000"/>
            <a:ext cx="12321028" cy="1933229"/>
          </a:xfrm>
          <a:prstGeom prst="rect">
            <a:avLst/>
          </a:prstGeom>
        </p:spPr>
        <p:txBody>
          <a:bodyPr>
            <a:normAutofit fontScale="90000"/>
          </a:bodyPr>
          <a:lstStyle/>
          <a:p>
            <a:r>
              <a:rPr lang="en-GB" b="1" spc="0" dirty="0">
                <a:latin typeface="Ginger" pitchFamily="2" charset="0"/>
              </a:rPr>
              <a:t>What is representation within PWP Training</a:t>
            </a:r>
            <a:r>
              <a:rPr lang="en-GB" spc="0" dirty="0">
                <a:latin typeface="Ginger" pitchFamily="2" charset="0"/>
              </a:rPr>
              <a:t>?</a:t>
            </a:r>
          </a:p>
        </p:txBody>
      </p:sp>
      <p:sp>
        <p:nvSpPr>
          <p:cNvPr id="908" name="Simple P."/>
          <p:cNvSpPr txBox="1">
            <a:spLocks noGrp="1"/>
          </p:cNvSpPr>
          <p:nvPr>
            <p:ph type="body" idx="14"/>
          </p:nvPr>
        </p:nvSpPr>
        <p:spPr>
          <a:xfrm>
            <a:off x="1676626" y="10602373"/>
            <a:ext cx="6613933" cy="598482"/>
          </a:xfrm>
          <a:prstGeom prst="rect">
            <a:avLst/>
          </a:prstGeom>
        </p:spPr>
        <p:txBody>
          <a:bodyPr/>
          <a:lstStyle/>
          <a:p>
            <a:r>
              <a:rPr lang="en-GB" sz="2400" dirty="0">
                <a:latin typeface="Aileron" pitchFamily="2" charset="77"/>
              </a:rPr>
              <a:t>Faithful </a:t>
            </a:r>
            <a:r>
              <a:rPr lang="en-GB" sz="2400" dirty="0" err="1">
                <a:latin typeface="Aileron" pitchFamily="2" charset="77"/>
              </a:rPr>
              <a:t>Odusote</a:t>
            </a:r>
            <a:endParaRPr sz="2400" dirty="0">
              <a:latin typeface="Aileron" pitchFamily="2" charset="77"/>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0" name="Line"/>
          <p:cNvSpPr/>
          <p:nvPr/>
        </p:nvSpPr>
        <p:spPr>
          <a:xfrm>
            <a:off x="1535561" y="5961837"/>
            <a:ext cx="7009349" cy="36691"/>
          </a:xfrm>
          <a:prstGeom prst="line">
            <a:avLst/>
          </a:prstGeom>
          <a:ln w="25400">
            <a:solidFill>
              <a:srgbClr val="C9CCC9"/>
            </a:solidFill>
          </a:ln>
        </p:spPr>
        <p:txBody>
          <a:bodyPr lIns="82987" tIns="82987" rIns="82987" bIns="82987"/>
          <a:lstStyle/>
          <a:p>
            <a:pPr>
              <a:lnSpc>
                <a:spcPct val="150000"/>
              </a:lnSpc>
              <a:defRPr sz="2200" spc="0">
                <a:solidFill>
                  <a:srgbClr val="8B8C8C"/>
                </a:solidFill>
                <a:latin typeface="Lato Regular"/>
                <a:ea typeface="Lato Regular"/>
                <a:cs typeface="Lato Regular"/>
                <a:sym typeface="Lato Regular"/>
              </a:defRPr>
            </a:pPr>
            <a:endParaRPr dirty="0">
              <a:latin typeface="+mn-lt"/>
              <a:ea typeface="Source Sans Pro" panose="020B0503030403020204" pitchFamily="34" charset="0"/>
            </a:endParaRPr>
          </a:p>
        </p:txBody>
      </p:sp>
      <p:sp>
        <p:nvSpPr>
          <p:cNvPr id="1941" name="Line"/>
          <p:cNvSpPr/>
          <p:nvPr/>
        </p:nvSpPr>
        <p:spPr>
          <a:xfrm>
            <a:off x="5918" y="2191962"/>
            <a:ext cx="8538992" cy="23071"/>
          </a:xfrm>
          <a:prstGeom prst="line">
            <a:avLst/>
          </a:prstGeom>
          <a:ln w="25400">
            <a:solidFill>
              <a:srgbClr val="C9CCC9"/>
            </a:solidFill>
          </a:ln>
        </p:spPr>
        <p:txBody>
          <a:bodyPr lIns="82987" tIns="82987" rIns="82987" bIns="82987"/>
          <a:lstStyle/>
          <a:p>
            <a:pPr>
              <a:lnSpc>
                <a:spcPct val="150000"/>
              </a:lnSpc>
              <a:defRPr sz="2200" spc="0">
                <a:solidFill>
                  <a:srgbClr val="8B8C8C"/>
                </a:solidFill>
                <a:latin typeface="Lato Regular"/>
                <a:ea typeface="Lato Regular"/>
                <a:cs typeface="Lato Regular"/>
                <a:sym typeface="Lato Regular"/>
              </a:defRPr>
            </a:pPr>
            <a:endParaRPr dirty="0">
              <a:latin typeface="+mn-lt"/>
              <a:ea typeface="Source Sans Pro" panose="020B0503030403020204" pitchFamily="34" charset="0"/>
            </a:endParaRPr>
          </a:p>
        </p:txBody>
      </p:sp>
      <p:sp>
        <p:nvSpPr>
          <p:cNvPr id="1942" name="Line"/>
          <p:cNvSpPr/>
          <p:nvPr/>
        </p:nvSpPr>
        <p:spPr>
          <a:xfrm flipV="1">
            <a:off x="824495" y="4071824"/>
            <a:ext cx="7720416" cy="2802"/>
          </a:xfrm>
          <a:prstGeom prst="line">
            <a:avLst/>
          </a:prstGeom>
          <a:ln w="25400">
            <a:solidFill>
              <a:srgbClr val="C9CCC9"/>
            </a:solidFill>
          </a:ln>
        </p:spPr>
        <p:txBody>
          <a:bodyPr lIns="82987" tIns="82987" rIns="82987" bIns="82987"/>
          <a:lstStyle/>
          <a:p>
            <a:pPr>
              <a:lnSpc>
                <a:spcPct val="150000"/>
              </a:lnSpc>
              <a:defRPr sz="2200" spc="0">
                <a:solidFill>
                  <a:srgbClr val="8B8C8C"/>
                </a:solidFill>
                <a:latin typeface="Lato Regular"/>
                <a:ea typeface="Lato Regular"/>
                <a:cs typeface="Lato Regular"/>
                <a:sym typeface="Lato Regular"/>
              </a:defRPr>
            </a:pPr>
            <a:endParaRPr dirty="0">
              <a:latin typeface="+mn-lt"/>
              <a:ea typeface="Source Sans Pro" panose="020B0503030403020204" pitchFamily="34" charset="0"/>
            </a:endParaRPr>
          </a:p>
        </p:txBody>
      </p:sp>
      <p:sp>
        <p:nvSpPr>
          <p:cNvPr id="1943" name="Line"/>
          <p:cNvSpPr/>
          <p:nvPr/>
        </p:nvSpPr>
        <p:spPr>
          <a:xfrm>
            <a:off x="2411417" y="7829132"/>
            <a:ext cx="6133494" cy="14665"/>
          </a:xfrm>
          <a:prstGeom prst="line">
            <a:avLst/>
          </a:prstGeom>
          <a:ln w="25400">
            <a:solidFill>
              <a:srgbClr val="C9CCC9"/>
            </a:solidFill>
          </a:ln>
        </p:spPr>
        <p:txBody>
          <a:bodyPr lIns="82987" tIns="82987" rIns="82987" bIns="82987"/>
          <a:lstStyle/>
          <a:p>
            <a:pPr>
              <a:lnSpc>
                <a:spcPct val="150000"/>
              </a:lnSpc>
              <a:defRPr sz="2200" spc="0">
                <a:solidFill>
                  <a:srgbClr val="8B8C8C"/>
                </a:solidFill>
                <a:latin typeface="Lato Regular"/>
                <a:ea typeface="Lato Regular"/>
                <a:cs typeface="Lato Regular"/>
                <a:sym typeface="Lato Regular"/>
              </a:defRPr>
            </a:pPr>
            <a:endParaRPr dirty="0">
              <a:latin typeface="+mn-lt"/>
              <a:ea typeface="Source Sans Pro" panose="020B0503030403020204" pitchFamily="34" charset="0"/>
            </a:endParaRPr>
          </a:p>
        </p:txBody>
      </p:sp>
      <p:sp>
        <p:nvSpPr>
          <p:cNvPr id="1949" name="Subtitle"/>
          <p:cNvSpPr txBox="1">
            <a:spLocks noGrp="1"/>
          </p:cNvSpPr>
          <p:nvPr>
            <p:ph type="body" idx="13"/>
          </p:nvPr>
        </p:nvSpPr>
        <p:spPr>
          <a:xfrm>
            <a:off x="5272122" y="6556070"/>
            <a:ext cx="2453575" cy="599815"/>
          </a:xfrm>
          <a:prstGeom prst="rect">
            <a:avLst/>
          </a:prstGeom>
        </p:spPr>
        <p:txBody>
          <a:bodyPr/>
          <a:lstStyle/>
          <a:p>
            <a:r>
              <a:rPr lang="en-GB" dirty="0">
                <a:latin typeface="Aileron" pitchFamily="2" charset="77"/>
              </a:rPr>
              <a:t>Reflective</a:t>
            </a:r>
            <a:endParaRPr dirty="0">
              <a:latin typeface="Aileron" pitchFamily="2" charset="77"/>
            </a:endParaRPr>
          </a:p>
        </p:txBody>
      </p:sp>
      <p:sp>
        <p:nvSpPr>
          <p:cNvPr id="1951" name="Subtitle"/>
          <p:cNvSpPr txBox="1">
            <a:spLocks noGrp="1"/>
          </p:cNvSpPr>
          <p:nvPr>
            <p:ph type="body" idx="15"/>
          </p:nvPr>
        </p:nvSpPr>
        <p:spPr>
          <a:xfrm>
            <a:off x="5272123" y="4737744"/>
            <a:ext cx="2453575" cy="604995"/>
          </a:xfrm>
          <a:prstGeom prst="rect">
            <a:avLst/>
          </a:prstGeom>
        </p:spPr>
        <p:txBody>
          <a:bodyPr/>
          <a:lstStyle/>
          <a:p>
            <a:r>
              <a:rPr lang="en-GB" dirty="0">
                <a:latin typeface="Aileron" pitchFamily="2" charset="77"/>
              </a:rPr>
              <a:t>Performative</a:t>
            </a:r>
            <a:endParaRPr dirty="0">
              <a:latin typeface="Aileron" pitchFamily="2" charset="77"/>
            </a:endParaRPr>
          </a:p>
        </p:txBody>
      </p:sp>
      <p:sp>
        <p:nvSpPr>
          <p:cNvPr id="1952" name="Subtitle"/>
          <p:cNvSpPr txBox="1">
            <a:spLocks noGrp="1"/>
          </p:cNvSpPr>
          <p:nvPr>
            <p:ph type="body" idx="16"/>
          </p:nvPr>
        </p:nvSpPr>
        <p:spPr>
          <a:xfrm>
            <a:off x="5272122" y="2621496"/>
            <a:ext cx="2453575" cy="980860"/>
          </a:xfrm>
          <a:prstGeom prst="rect">
            <a:avLst/>
          </a:prstGeom>
        </p:spPr>
        <p:txBody>
          <a:bodyPr/>
          <a:lstStyle/>
          <a:p>
            <a:r>
              <a:rPr lang="en-GB" dirty="0">
                <a:latin typeface="Aileron" pitchFamily="2" charset="77"/>
              </a:rPr>
              <a:t>Authentic Attempt</a:t>
            </a:r>
            <a:endParaRPr dirty="0">
              <a:latin typeface="Aileron" pitchFamily="2" charset="77"/>
            </a:endParaRPr>
          </a:p>
        </p:txBody>
      </p:sp>
      <p:sp>
        <p:nvSpPr>
          <p:cNvPr id="1953" name="Subtitle"/>
          <p:cNvSpPr txBox="1">
            <a:spLocks noGrp="1"/>
          </p:cNvSpPr>
          <p:nvPr>
            <p:ph type="body" idx="17"/>
          </p:nvPr>
        </p:nvSpPr>
        <p:spPr>
          <a:xfrm>
            <a:off x="5272120" y="10248780"/>
            <a:ext cx="2453575" cy="620880"/>
          </a:xfrm>
          <a:prstGeom prst="rect">
            <a:avLst/>
          </a:prstGeom>
        </p:spPr>
        <p:txBody>
          <a:bodyPr/>
          <a:lstStyle/>
          <a:p>
            <a:r>
              <a:rPr lang="en-GB" dirty="0">
                <a:latin typeface="Aileron" pitchFamily="2" charset="77"/>
              </a:rPr>
              <a:t>No attempt</a:t>
            </a:r>
            <a:endParaRPr dirty="0">
              <a:latin typeface="Aileron" pitchFamily="2" charset="77"/>
            </a:endParaRPr>
          </a:p>
        </p:txBody>
      </p:sp>
      <p:sp>
        <p:nvSpPr>
          <p:cNvPr id="6" name="Line">
            <a:extLst>
              <a:ext uri="{FF2B5EF4-FFF2-40B4-BE49-F238E27FC236}">
                <a16:creationId xmlns:a16="http://schemas.microsoft.com/office/drawing/2014/main" id="{E39629A2-B61D-B137-A282-877C49E05797}"/>
              </a:ext>
            </a:extLst>
          </p:cNvPr>
          <p:cNvSpPr/>
          <p:nvPr/>
        </p:nvSpPr>
        <p:spPr>
          <a:xfrm>
            <a:off x="2945707" y="9709017"/>
            <a:ext cx="5599203" cy="29352"/>
          </a:xfrm>
          <a:prstGeom prst="line">
            <a:avLst/>
          </a:prstGeom>
          <a:ln w="25400">
            <a:solidFill>
              <a:srgbClr val="C9CCC9"/>
            </a:solidFill>
          </a:ln>
        </p:spPr>
        <p:txBody>
          <a:bodyPr lIns="82987" tIns="82987" rIns="82987" bIns="82987"/>
          <a:lstStyle/>
          <a:p>
            <a:pPr>
              <a:lnSpc>
                <a:spcPct val="150000"/>
              </a:lnSpc>
              <a:defRPr sz="2200" spc="0">
                <a:solidFill>
                  <a:srgbClr val="8B8C8C"/>
                </a:solidFill>
                <a:latin typeface="Lato Regular"/>
                <a:ea typeface="Lato Regular"/>
                <a:cs typeface="Lato Regular"/>
                <a:sym typeface="Lato Regular"/>
              </a:defRPr>
            </a:pPr>
            <a:endParaRPr dirty="0">
              <a:latin typeface="+mn-lt"/>
              <a:ea typeface="Source Sans Pro" panose="020B0503030403020204" pitchFamily="34" charset="0"/>
            </a:endParaRPr>
          </a:p>
        </p:txBody>
      </p:sp>
      <p:graphicFrame>
        <p:nvGraphicFramePr>
          <p:cNvPr id="5" name="Diagram 4">
            <a:extLst>
              <a:ext uri="{FF2B5EF4-FFF2-40B4-BE49-F238E27FC236}">
                <a16:creationId xmlns:a16="http://schemas.microsoft.com/office/drawing/2014/main" id="{5A3E6759-C884-CDFE-59A0-EDE347F1E8B2}"/>
              </a:ext>
            </a:extLst>
          </p:cNvPr>
          <p:cNvGraphicFramePr/>
          <p:nvPr>
            <p:extLst>
              <p:ext uri="{D42A27DB-BD31-4B8C-83A1-F6EECF244321}">
                <p14:modId xmlns:p14="http://schemas.microsoft.com/office/powerpoint/2010/main" val="1193048768"/>
              </p:ext>
            </p:extLst>
          </p:nvPr>
        </p:nvGraphicFramePr>
        <p:xfrm>
          <a:off x="-4979442" y="2190275"/>
          <a:ext cx="9935635" cy="938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ubtitle">
            <a:extLst>
              <a:ext uri="{FF2B5EF4-FFF2-40B4-BE49-F238E27FC236}">
                <a16:creationId xmlns:a16="http://schemas.microsoft.com/office/drawing/2014/main" id="{5009E552-7443-AA62-7DC9-AB1DEDCB839A}"/>
              </a:ext>
            </a:extLst>
          </p:cNvPr>
          <p:cNvSpPr txBox="1">
            <a:spLocks/>
          </p:cNvSpPr>
          <p:nvPr/>
        </p:nvSpPr>
        <p:spPr>
          <a:xfrm>
            <a:off x="5272121" y="8427264"/>
            <a:ext cx="2453575" cy="570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00000"/>
              </a:lnSpc>
              <a:spcBef>
                <a:spcPts val="0"/>
              </a:spcBef>
              <a:spcAft>
                <a:spcPts val="0"/>
              </a:spcAft>
              <a:buClrTx/>
              <a:buSzTx/>
              <a:buFontTx/>
              <a:buNone/>
              <a:tabLst/>
              <a:defRPr sz="2800" b="0" i="0" u="none" strike="noStrike" cap="none" spc="56" baseline="0">
                <a:solidFill>
                  <a:srgbClr val="5E5E5E"/>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hangingPunct="1"/>
            <a:r>
              <a:rPr lang="en-GB" dirty="0">
                <a:latin typeface="Aileron" pitchFamily="2" charset="77"/>
              </a:rPr>
              <a:t>Tokenism</a:t>
            </a:r>
          </a:p>
        </p:txBody>
      </p:sp>
      <p:sp>
        <p:nvSpPr>
          <p:cNvPr id="2" name="TextBox 1">
            <a:extLst>
              <a:ext uri="{FF2B5EF4-FFF2-40B4-BE49-F238E27FC236}">
                <a16:creationId xmlns:a16="http://schemas.microsoft.com/office/drawing/2014/main" id="{C92F7FB6-8A02-2139-9E97-875CA332BE15}"/>
              </a:ext>
            </a:extLst>
          </p:cNvPr>
          <p:cNvSpPr txBox="1"/>
          <p:nvPr/>
        </p:nvSpPr>
        <p:spPr>
          <a:xfrm>
            <a:off x="546590" y="12286788"/>
            <a:ext cx="2399117"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2000" b="0" i="0" u="none" strike="noStrike" cap="none" spc="74" normalizeH="0" baseline="30000" dirty="0">
                <a:ln>
                  <a:noFill/>
                </a:ln>
                <a:solidFill>
                  <a:srgbClr val="98A09A"/>
                </a:solidFill>
                <a:effectLst/>
                <a:uFillTx/>
                <a:latin typeface="Aileron" pitchFamily="2" charset="77"/>
                <a:sym typeface="Source Sans Pro Regular"/>
              </a:rPr>
              <a:t>*</a:t>
            </a:r>
            <a:r>
              <a:rPr kumimoji="0" lang="en-GB" sz="2000" b="0" i="0" u="none" strike="noStrike" cap="none" spc="74" normalizeH="0" baseline="0" dirty="0">
                <a:ln>
                  <a:noFill/>
                </a:ln>
                <a:solidFill>
                  <a:srgbClr val="98A09A"/>
                </a:solidFill>
                <a:effectLst/>
                <a:uFillTx/>
                <a:latin typeface="Aileron" pitchFamily="2" charset="77"/>
                <a:sym typeface="Source Sans Pro Regular"/>
              </a:rPr>
              <a:t>Work in progress</a:t>
            </a:r>
          </a:p>
        </p:txBody>
      </p:sp>
      <p:sp>
        <p:nvSpPr>
          <p:cNvPr id="8" name="Rectangle">
            <a:extLst>
              <a:ext uri="{FF2B5EF4-FFF2-40B4-BE49-F238E27FC236}">
                <a16:creationId xmlns:a16="http://schemas.microsoft.com/office/drawing/2014/main" id="{E62CE6A3-C89B-8FED-EC17-66E4B3B84D36}"/>
              </a:ext>
            </a:extLst>
          </p:cNvPr>
          <p:cNvSpPr/>
          <p:nvPr/>
        </p:nvSpPr>
        <p:spPr>
          <a:xfrm>
            <a:off x="10870857" y="-360062"/>
            <a:ext cx="14192016" cy="14449289"/>
          </a:xfrm>
          <a:prstGeom prst="rect">
            <a:avLst/>
          </a:prstGeom>
          <a:solidFill>
            <a:schemeClr val="tx1">
              <a:lumMod val="10000"/>
            </a:schemeClr>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9" name="Circle">
            <a:extLst>
              <a:ext uri="{FF2B5EF4-FFF2-40B4-BE49-F238E27FC236}">
                <a16:creationId xmlns:a16="http://schemas.microsoft.com/office/drawing/2014/main" id="{703646E6-E4B5-988B-95F8-3EB2426DBB54}"/>
              </a:ext>
            </a:extLst>
          </p:cNvPr>
          <p:cNvSpPr/>
          <p:nvPr/>
        </p:nvSpPr>
        <p:spPr>
          <a:xfrm>
            <a:off x="11661404" y="5873459"/>
            <a:ext cx="3549044" cy="3549044"/>
          </a:xfrm>
          <a:prstGeom prst="ellipse">
            <a:avLst/>
          </a:prstGeom>
          <a:solidFill>
            <a:schemeClr val="accent1"/>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10" name="Circle">
            <a:extLst>
              <a:ext uri="{FF2B5EF4-FFF2-40B4-BE49-F238E27FC236}">
                <a16:creationId xmlns:a16="http://schemas.microsoft.com/office/drawing/2014/main" id="{B9CA1F45-5324-2C7E-F1DE-D7AC5EA33716}"/>
              </a:ext>
            </a:extLst>
          </p:cNvPr>
          <p:cNvSpPr/>
          <p:nvPr/>
        </p:nvSpPr>
        <p:spPr>
          <a:xfrm>
            <a:off x="12313594" y="8504451"/>
            <a:ext cx="2244664" cy="2244665"/>
          </a:xfrm>
          <a:prstGeom prst="ellipse">
            <a:avLst/>
          </a:prstGeom>
          <a:solidFill>
            <a:schemeClr val="accent1">
              <a:alpha val="36487"/>
            </a:schemeClr>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11" name="Circle">
            <a:extLst>
              <a:ext uri="{FF2B5EF4-FFF2-40B4-BE49-F238E27FC236}">
                <a16:creationId xmlns:a16="http://schemas.microsoft.com/office/drawing/2014/main" id="{2CB0F8B9-E833-BF50-E5AA-4D27E713E64D}"/>
              </a:ext>
            </a:extLst>
          </p:cNvPr>
          <p:cNvSpPr/>
          <p:nvPr/>
        </p:nvSpPr>
        <p:spPr>
          <a:xfrm>
            <a:off x="12972410" y="1091357"/>
            <a:ext cx="927031" cy="927031"/>
          </a:xfrm>
          <a:prstGeom prst="ellipse">
            <a:avLst/>
          </a:prstGeom>
          <a:solidFill>
            <a:schemeClr val="accent1">
              <a:alpha val="36487"/>
            </a:schemeClr>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12" name="Circle">
            <a:extLst>
              <a:ext uri="{FF2B5EF4-FFF2-40B4-BE49-F238E27FC236}">
                <a16:creationId xmlns:a16="http://schemas.microsoft.com/office/drawing/2014/main" id="{1E98202E-7F88-6DB3-D685-30F9121798A4}"/>
              </a:ext>
            </a:extLst>
          </p:cNvPr>
          <p:cNvSpPr/>
          <p:nvPr/>
        </p:nvSpPr>
        <p:spPr>
          <a:xfrm>
            <a:off x="12715582" y="2529053"/>
            <a:ext cx="1440689" cy="1440689"/>
          </a:xfrm>
          <a:prstGeom prst="ellipse">
            <a:avLst/>
          </a:prstGeom>
          <a:solidFill>
            <a:schemeClr val="accent1">
              <a:alpha val="36487"/>
            </a:schemeClr>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13" name="Circle">
            <a:extLst>
              <a:ext uri="{FF2B5EF4-FFF2-40B4-BE49-F238E27FC236}">
                <a16:creationId xmlns:a16="http://schemas.microsoft.com/office/drawing/2014/main" id="{EC2C37E9-AE97-A224-3785-D720240ECAF1}"/>
              </a:ext>
            </a:extLst>
          </p:cNvPr>
          <p:cNvSpPr/>
          <p:nvPr/>
        </p:nvSpPr>
        <p:spPr>
          <a:xfrm>
            <a:off x="12313594" y="3077165"/>
            <a:ext cx="2244664" cy="2244665"/>
          </a:xfrm>
          <a:prstGeom prst="ellipse">
            <a:avLst/>
          </a:prstGeom>
          <a:solidFill>
            <a:schemeClr val="accent1">
              <a:alpha val="36487"/>
            </a:schemeClr>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14" name="Research">
            <a:extLst>
              <a:ext uri="{FF2B5EF4-FFF2-40B4-BE49-F238E27FC236}">
                <a16:creationId xmlns:a16="http://schemas.microsoft.com/office/drawing/2014/main" id="{9F83EC83-E318-3E79-20F8-C49770434B10}"/>
              </a:ext>
            </a:extLst>
          </p:cNvPr>
          <p:cNvSpPr txBox="1">
            <a:spLocks/>
          </p:cNvSpPr>
          <p:nvPr/>
        </p:nvSpPr>
        <p:spPr>
          <a:xfrm>
            <a:off x="15650846" y="1190271"/>
            <a:ext cx="2339275"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00000"/>
              </a:lnSpc>
              <a:spcBef>
                <a:spcPts val="0"/>
              </a:spcBef>
              <a:spcAft>
                <a:spcPts val="0"/>
              </a:spcAft>
              <a:buClrTx/>
              <a:buSzTx/>
              <a:buFontTx/>
              <a:buNone/>
              <a:tabLst/>
              <a:defRPr sz="2800" b="0" i="0" u="none" strike="noStrike" cap="none" spc="56" baseline="0">
                <a:solidFill>
                  <a:srgbClr val="5E5E5E"/>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hangingPunct="1"/>
            <a:r>
              <a:rPr lang="en-GB" dirty="0">
                <a:solidFill>
                  <a:srgbClr val="C8CCC9"/>
                </a:solidFill>
                <a:latin typeface="Aileron" pitchFamily="2" charset="77"/>
              </a:rPr>
              <a:t>Staff and supervisors</a:t>
            </a:r>
          </a:p>
        </p:txBody>
      </p:sp>
      <p:sp>
        <p:nvSpPr>
          <p:cNvPr id="15" name="Research">
            <a:extLst>
              <a:ext uri="{FF2B5EF4-FFF2-40B4-BE49-F238E27FC236}">
                <a16:creationId xmlns:a16="http://schemas.microsoft.com/office/drawing/2014/main" id="{A9D5E330-F472-81EB-EFDD-914F85EF0412}"/>
              </a:ext>
            </a:extLst>
          </p:cNvPr>
          <p:cNvSpPr txBox="1">
            <a:spLocks/>
          </p:cNvSpPr>
          <p:nvPr/>
        </p:nvSpPr>
        <p:spPr>
          <a:xfrm>
            <a:off x="15667337" y="2732959"/>
            <a:ext cx="2339275"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00000"/>
              </a:lnSpc>
              <a:spcBef>
                <a:spcPts val="0"/>
              </a:spcBef>
              <a:spcAft>
                <a:spcPts val="0"/>
              </a:spcAft>
              <a:buClrTx/>
              <a:buSzTx/>
              <a:buFontTx/>
              <a:buNone/>
              <a:tabLst/>
              <a:defRPr sz="2800" b="0" i="0" u="none" strike="noStrike" cap="none" spc="56" baseline="0">
                <a:solidFill>
                  <a:srgbClr val="5E5E5E"/>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hangingPunct="1"/>
            <a:r>
              <a:rPr lang="en-GB" dirty="0">
                <a:solidFill>
                  <a:srgbClr val="C8CCC9"/>
                </a:solidFill>
                <a:latin typeface="Aileron" pitchFamily="2" charset="77"/>
              </a:rPr>
              <a:t>Recruitment/students</a:t>
            </a:r>
          </a:p>
        </p:txBody>
      </p:sp>
      <p:sp>
        <p:nvSpPr>
          <p:cNvPr id="16" name="Research">
            <a:extLst>
              <a:ext uri="{FF2B5EF4-FFF2-40B4-BE49-F238E27FC236}">
                <a16:creationId xmlns:a16="http://schemas.microsoft.com/office/drawing/2014/main" id="{AE505CC9-AC01-AD6B-FEAF-C585E2C0D17C}"/>
              </a:ext>
            </a:extLst>
          </p:cNvPr>
          <p:cNvSpPr txBox="1">
            <a:spLocks/>
          </p:cNvSpPr>
          <p:nvPr/>
        </p:nvSpPr>
        <p:spPr>
          <a:xfrm>
            <a:off x="15667337" y="9422503"/>
            <a:ext cx="2687546"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00000"/>
              </a:lnSpc>
              <a:spcBef>
                <a:spcPts val="0"/>
              </a:spcBef>
              <a:spcAft>
                <a:spcPts val="0"/>
              </a:spcAft>
              <a:buClrTx/>
              <a:buSzTx/>
              <a:buFontTx/>
              <a:buNone/>
              <a:tabLst/>
              <a:defRPr sz="2800" b="0" i="0" u="none" strike="noStrike" cap="none" spc="56" baseline="0">
                <a:solidFill>
                  <a:srgbClr val="5E5E5E"/>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hangingPunct="1"/>
            <a:r>
              <a:rPr lang="en-GB" dirty="0">
                <a:solidFill>
                  <a:srgbClr val="C8CCC9"/>
                </a:solidFill>
                <a:latin typeface="Aileron" pitchFamily="2" charset="77"/>
              </a:rPr>
              <a:t>CPD</a:t>
            </a:r>
          </a:p>
        </p:txBody>
      </p:sp>
      <p:sp>
        <p:nvSpPr>
          <p:cNvPr id="17" name="Research">
            <a:extLst>
              <a:ext uri="{FF2B5EF4-FFF2-40B4-BE49-F238E27FC236}">
                <a16:creationId xmlns:a16="http://schemas.microsoft.com/office/drawing/2014/main" id="{2DB9FB00-3F12-4312-7FB9-8B13B4B475C0}"/>
              </a:ext>
            </a:extLst>
          </p:cNvPr>
          <p:cNvSpPr txBox="1">
            <a:spLocks/>
          </p:cNvSpPr>
          <p:nvPr/>
        </p:nvSpPr>
        <p:spPr>
          <a:xfrm>
            <a:off x="15667337" y="3969742"/>
            <a:ext cx="2339275"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00000"/>
              </a:lnSpc>
              <a:spcBef>
                <a:spcPts val="0"/>
              </a:spcBef>
              <a:spcAft>
                <a:spcPts val="0"/>
              </a:spcAft>
              <a:buClrTx/>
              <a:buSzTx/>
              <a:buFontTx/>
              <a:buNone/>
              <a:tabLst/>
              <a:defRPr sz="2800" b="0" i="0" u="none" strike="noStrike" cap="none" spc="56" baseline="0">
                <a:solidFill>
                  <a:srgbClr val="5E5E5E"/>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hangingPunct="1"/>
            <a:r>
              <a:rPr lang="en-GB" dirty="0">
                <a:solidFill>
                  <a:srgbClr val="C8CCC9"/>
                </a:solidFill>
                <a:latin typeface="Aileron" pitchFamily="2" charset="77"/>
              </a:rPr>
              <a:t>Modules and assignments</a:t>
            </a:r>
          </a:p>
        </p:txBody>
      </p:sp>
      <p:sp>
        <p:nvSpPr>
          <p:cNvPr id="18" name="Research">
            <a:extLst>
              <a:ext uri="{FF2B5EF4-FFF2-40B4-BE49-F238E27FC236}">
                <a16:creationId xmlns:a16="http://schemas.microsoft.com/office/drawing/2014/main" id="{92C92449-B165-FB33-06DA-089091AF86B8}"/>
              </a:ext>
            </a:extLst>
          </p:cNvPr>
          <p:cNvSpPr txBox="1">
            <a:spLocks/>
          </p:cNvSpPr>
          <p:nvPr/>
        </p:nvSpPr>
        <p:spPr>
          <a:xfrm>
            <a:off x="15667337" y="7013554"/>
            <a:ext cx="2688269"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00000"/>
              </a:lnSpc>
              <a:spcBef>
                <a:spcPts val="0"/>
              </a:spcBef>
              <a:spcAft>
                <a:spcPts val="0"/>
              </a:spcAft>
              <a:buClrTx/>
              <a:buSzTx/>
              <a:buFontTx/>
              <a:buNone/>
              <a:tabLst/>
              <a:defRPr sz="2800" b="0" i="0" u="none" strike="noStrike" cap="none" spc="56" baseline="0">
                <a:solidFill>
                  <a:srgbClr val="5E5E5E"/>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hangingPunct="1"/>
            <a:r>
              <a:rPr lang="en-GB" dirty="0">
                <a:solidFill>
                  <a:srgbClr val="C8CCC9"/>
                </a:solidFill>
                <a:latin typeface="Aileron" pitchFamily="2" charset="77"/>
              </a:rPr>
              <a:t>Psychological safety</a:t>
            </a:r>
          </a:p>
        </p:txBody>
      </p:sp>
      <p:sp>
        <p:nvSpPr>
          <p:cNvPr id="19" name="Rectangle">
            <a:extLst>
              <a:ext uri="{FF2B5EF4-FFF2-40B4-BE49-F238E27FC236}">
                <a16:creationId xmlns:a16="http://schemas.microsoft.com/office/drawing/2014/main" id="{8A11CBF5-E759-BB4F-9083-7BA1050671E6}"/>
              </a:ext>
            </a:extLst>
          </p:cNvPr>
          <p:cNvSpPr txBox="1">
            <a:spLocks/>
          </p:cNvSpPr>
          <p:nvPr/>
        </p:nvSpPr>
        <p:spPr>
          <a:xfrm>
            <a:off x="18354883" y="1186276"/>
            <a:ext cx="5549901" cy="1146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30000"/>
              </a:lnSpc>
              <a:spcBef>
                <a:spcPts val="0"/>
              </a:spcBef>
              <a:spcAft>
                <a:spcPts val="0"/>
              </a:spcAft>
              <a:buClrTx/>
              <a:buSzTx/>
              <a:buFontTx/>
              <a:buNone/>
              <a:tabLst/>
              <a:defRPr sz="1900" b="0" i="0" u="none" strike="noStrike" cap="none" spc="0" baseline="0">
                <a:solidFill>
                  <a:srgbClr val="A7A7A7"/>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defTabSz="821531" hangingPunct="1">
              <a:defRPr sz="1900" spc="0">
                <a:solidFill>
                  <a:srgbClr val="A7A7A7"/>
                </a:solidFill>
              </a:defRPr>
            </a:pPr>
            <a:r>
              <a:rPr lang="en-GB" dirty="0">
                <a:latin typeface="Aileron" pitchFamily="2" charset="77"/>
              </a:rPr>
              <a:t>Is there diversity amongst staff, programme leads, guest lecturers and supervisors? Is there a glass ceiling/sticky floor?</a:t>
            </a:r>
          </a:p>
        </p:txBody>
      </p:sp>
      <p:sp>
        <p:nvSpPr>
          <p:cNvPr id="20" name="Rectangle">
            <a:extLst>
              <a:ext uri="{FF2B5EF4-FFF2-40B4-BE49-F238E27FC236}">
                <a16:creationId xmlns:a16="http://schemas.microsoft.com/office/drawing/2014/main" id="{1059B847-7E95-418B-6F7A-40C8CA71F1B0}"/>
              </a:ext>
            </a:extLst>
          </p:cNvPr>
          <p:cNvSpPr txBox="1">
            <a:spLocks/>
          </p:cNvSpPr>
          <p:nvPr/>
        </p:nvSpPr>
        <p:spPr>
          <a:xfrm>
            <a:off x="18355606" y="2685680"/>
            <a:ext cx="5549901" cy="1146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30000"/>
              </a:lnSpc>
              <a:spcBef>
                <a:spcPts val="0"/>
              </a:spcBef>
              <a:spcAft>
                <a:spcPts val="0"/>
              </a:spcAft>
              <a:buClrTx/>
              <a:buSzTx/>
              <a:buFontTx/>
              <a:buNone/>
              <a:tabLst/>
              <a:defRPr sz="1900" b="0" i="0" u="none" strike="noStrike" cap="none" spc="0" baseline="0">
                <a:solidFill>
                  <a:srgbClr val="A7A7A7"/>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defTabSz="821531" hangingPunct="1">
              <a:defRPr sz="1900" spc="0">
                <a:solidFill>
                  <a:srgbClr val="A7A7A7"/>
                </a:solidFill>
              </a:defRPr>
            </a:pPr>
            <a:r>
              <a:rPr lang="en-GB" dirty="0">
                <a:latin typeface="Aileron" pitchFamily="2" charset="77"/>
              </a:rPr>
              <a:t>Universities are also involved in hiring trainees. What does this process look like? How inclusive is it?</a:t>
            </a:r>
          </a:p>
        </p:txBody>
      </p:sp>
      <p:sp>
        <p:nvSpPr>
          <p:cNvPr id="21" name="Rectangle">
            <a:extLst>
              <a:ext uri="{FF2B5EF4-FFF2-40B4-BE49-F238E27FC236}">
                <a16:creationId xmlns:a16="http://schemas.microsoft.com/office/drawing/2014/main" id="{FA647D7C-3D44-6DFF-60D5-A6E01DE1248E}"/>
              </a:ext>
            </a:extLst>
          </p:cNvPr>
          <p:cNvSpPr txBox="1">
            <a:spLocks/>
          </p:cNvSpPr>
          <p:nvPr/>
        </p:nvSpPr>
        <p:spPr>
          <a:xfrm>
            <a:off x="18309988" y="3969742"/>
            <a:ext cx="5549901" cy="1146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30000"/>
              </a:lnSpc>
              <a:spcBef>
                <a:spcPts val="0"/>
              </a:spcBef>
              <a:spcAft>
                <a:spcPts val="0"/>
              </a:spcAft>
              <a:buClrTx/>
              <a:buSzTx/>
              <a:buFontTx/>
              <a:buNone/>
              <a:tabLst/>
              <a:defRPr sz="1900" b="0" i="0" u="none" strike="noStrike" cap="none" spc="0" baseline="0">
                <a:solidFill>
                  <a:srgbClr val="A7A7A7"/>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defTabSz="821531" hangingPunct="1">
              <a:defRPr sz="1900" spc="0">
                <a:solidFill>
                  <a:srgbClr val="A7A7A7"/>
                </a:solidFill>
              </a:defRPr>
            </a:pPr>
            <a:r>
              <a:rPr lang="en-GB" dirty="0">
                <a:latin typeface="Aileron" pitchFamily="2" charset="77"/>
              </a:rPr>
              <a:t>Is diversity and inclusion interwoven in all modules or is it an isolated module near the end?  Are assignments failed because an interpreter was involved or there was a lack of understanding of cultural norms of the client by the marker? Are all modules thoughtfully considered? e.g. Resilience module</a:t>
            </a:r>
          </a:p>
        </p:txBody>
      </p:sp>
      <p:sp>
        <p:nvSpPr>
          <p:cNvPr id="22" name="Rectangle">
            <a:extLst>
              <a:ext uri="{FF2B5EF4-FFF2-40B4-BE49-F238E27FC236}">
                <a16:creationId xmlns:a16="http://schemas.microsoft.com/office/drawing/2014/main" id="{33C48ED8-0420-1B38-E17D-34EF31816C3F}"/>
              </a:ext>
            </a:extLst>
          </p:cNvPr>
          <p:cNvSpPr txBox="1">
            <a:spLocks/>
          </p:cNvSpPr>
          <p:nvPr/>
        </p:nvSpPr>
        <p:spPr>
          <a:xfrm>
            <a:off x="18309988" y="7010067"/>
            <a:ext cx="5549901" cy="1146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30000"/>
              </a:lnSpc>
              <a:spcBef>
                <a:spcPts val="0"/>
              </a:spcBef>
              <a:spcAft>
                <a:spcPts val="0"/>
              </a:spcAft>
              <a:buClrTx/>
              <a:buSzTx/>
              <a:buFontTx/>
              <a:buNone/>
              <a:tabLst/>
              <a:defRPr sz="1900" b="0" i="0" u="none" strike="noStrike" cap="none" spc="0" baseline="0">
                <a:solidFill>
                  <a:srgbClr val="A7A7A7"/>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defTabSz="821531" hangingPunct="1">
              <a:defRPr sz="1900" spc="0">
                <a:solidFill>
                  <a:srgbClr val="A7A7A7"/>
                </a:solidFill>
              </a:defRPr>
            </a:pPr>
            <a:r>
              <a:rPr lang="en-GB" dirty="0">
                <a:latin typeface="Aileron" pitchFamily="2" charset="77"/>
              </a:rPr>
              <a:t>Universities can be unsafe institutions (racism, microaggressions) whether at undergraduate or postgraduate level. Statistically, it may look the part…but is it safe?</a:t>
            </a:r>
          </a:p>
        </p:txBody>
      </p:sp>
      <p:sp>
        <p:nvSpPr>
          <p:cNvPr id="23" name="Circle">
            <a:extLst>
              <a:ext uri="{FF2B5EF4-FFF2-40B4-BE49-F238E27FC236}">
                <a16:creationId xmlns:a16="http://schemas.microsoft.com/office/drawing/2014/main" id="{42BCD3F6-8CF0-F282-456E-B63220E69DC0}"/>
              </a:ext>
            </a:extLst>
          </p:cNvPr>
          <p:cNvSpPr/>
          <p:nvPr/>
        </p:nvSpPr>
        <p:spPr>
          <a:xfrm>
            <a:off x="12972409" y="11501754"/>
            <a:ext cx="927031" cy="927031"/>
          </a:xfrm>
          <a:prstGeom prst="ellipse">
            <a:avLst/>
          </a:prstGeom>
          <a:solidFill>
            <a:schemeClr val="accent1">
              <a:alpha val="36487"/>
            </a:schemeClr>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24" name="Research">
            <a:extLst>
              <a:ext uri="{FF2B5EF4-FFF2-40B4-BE49-F238E27FC236}">
                <a16:creationId xmlns:a16="http://schemas.microsoft.com/office/drawing/2014/main" id="{FE418978-ADDA-1F16-6691-C646C41F0B29}"/>
              </a:ext>
            </a:extLst>
          </p:cNvPr>
          <p:cNvSpPr txBox="1">
            <a:spLocks/>
          </p:cNvSpPr>
          <p:nvPr/>
        </p:nvSpPr>
        <p:spPr>
          <a:xfrm>
            <a:off x="15622442" y="11502309"/>
            <a:ext cx="2687546"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00000"/>
              </a:lnSpc>
              <a:spcBef>
                <a:spcPts val="0"/>
              </a:spcBef>
              <a:spcAft>
                <a:spcPts val="0"/>
              </a:spcAft>
              <a:buClrTx/>
              <a:buSzTx/>
              <a:buFontTx/>
              <a:buNone/>
              <a:tabLst/>
              <a:defRPr sz="2800" b="0" i="0" u="none" strike="noStrike" cap="none" spc="56" baseline="0">
                <a:solidFill>
                  <a:srgbClr val="5E5E5E"/>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hangingPunct="1"/>
            <a:r>
              <a:rPr lang="en-GB" dirty="0">
                <a:solidFill>
                  <a:srgbClr val="C8CCC9"/>
                </a:solidFill>
                <a:latin typeface="Aileron" pitchFamily="2" charset="77"/>
              </a:rPr>
              <a:t>Trainees</a:t>
            </a:r>
          </a:p>
        </p:txBody>
      </p:sp>
      <p:sp>
        <p:nvSpPr>
          <p:cNvPr id="25" name="Rectangle">
            <a:extLst>
              <a:ext uri="{FF2B5EF4-FFF2-40B4-BE49-F238E27FC236}">
                <a16:creationId xmlns:a16="http://schemas.microsoft.com/office/drawing/2014/main" id="{E5F51829-B8BD-F33C-0699-027B04F628F5}"/>
              </a:ext>
            </a:extLst>
          </p:cNvPr>
          <p:cNvSpPr txBox="1">
            <a:spLocks/>
          </p:cNvSpPr>
          <p:nvPr/>
        </p:nvSpPr>
        <p:spPr>
          <a:xfrm>
            <a:off x="18354882" y="11360155"/>
            <a:ext cx="5549901" cy="1146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30000"/>
              </a:lnSpc>
              <a:spcBef>
                <a:spcPts val="0"/>
              </a:spcBef>
              <a:spcAft>
                <a:spcPts val="0"/>
              </a:spcAft>
              <a:buClrTx/>
              <a:buSzTx/>
              <a:buFontTx/>
              <a:buNone/>
              <a:tabLst/>
              <a:defRPr sz="1900" b="0" i="0" u="none" strike="noStrike" cap="none" spc="0" baseline="0">
                <a:solidFill>
                  <a:srgbClr val="A7A7A7"/>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defTabSz="821531" hangingPunct="1">
              <a:defRPr sz="1900" spc="0">
                <a:solidFill>
                  <a:srgbClr val="A7A7A7"/>
                </a:solidFill>
              </a:defRPr>
            </a:pPr>
            <a:r>
              <a:rPr lang="en-GB" dirty="0">
                <a:latin typeface="Aileron" pitchFamily="2" charset="77"/>
              </a:rPr>
              <a:t>Can you be an ally? Can feedback be provided? Do you view cultural or ethnic differences as a complexity instead of acknowledging and embracing it?</a:t>
            </a:r>
          </a:p>
        </p:txBody>
      </p:sp>
      <p:sp>
        <p:nvSpPr>
          <p:cNvPr id="26" name="Rectangle">
            <a:extLst>
              <a:ext uri="{FF2B5EF4-FFF2-40B4-BE49-F238E27FC236}">
                <a16:creationId xmlns:a16="http://schemas.microsoft.com/office/drawing/2014/main" id="{E07611CD-6B0B-478B-3496-EEF6226A1E86}"/>
              </a:ext>
            </a:extLst>
          </p:cNvPr>
          <p:cNvSpPr txBox="1">
            <a:spLocks/>
          </p:cNvSpPr>
          <p:nvPr/>
        </p:nvSpPr>
        <p:spPr>
          <a:xfrm>
            <a:off x="18309987" y="9291813"/>
            <a:ext cx="5549901" cy="1146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30000"/>
              </a:lnSpc>
              <a:spcBef>
                <a:spcPts val="0"/>
              </a:spcBef>
              <a:spcAft>
                <a:spcPts val="0"/>
              </a:spcAft>
              <a:buClrTx/>
              <a:buSzTx/>
              <a:buFontTx/>
              <a:buNone/>
              <a:tabLst/>
              <a:defRPr sz="1900" b="0" i="0" u="none" strike="noStrike" cap="none" spc="0" baseline="0">
                <a:solidFill>
                  <a:srgbClr val="A7A7A7"/>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defTabSz="821531" hangingPunct="1">
              <a:defRPr sz="1900" spc="0">
                <a:solidFill>
                  <a:srgbClr val="A7A7A7"/>
                </a:solidFill>
              </a:defRPr>
            </a:pPr>
            <a:r>
              <a:rPr lang="en-GB" dirty="0">
                <a:latin typeface="Aileron" pitchFamily="2" charset="77"/>
              </a:rPr>
              <a:t>Is  representation being continuously monitored? Is it kept in mind from initial training and beyond?</a:t>
            </a:r>
          </a:p>
        </p:txBody>
      </p:sp>
    </p:spTree>
    <p:extLst>
      <p:ext uri="{BB962C8B-B14F-4D97-AF65-F5344CB8AC3E}">
        <p14:creationId xmlns:p14="http://schemas.microsoft.com/office/powerpoint/2010/main" val="28283165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ircle">
            <a:extLst>
              <a:ext uri="{FF2B5EF4-FFF2-40B4-BE49-F238E27FC236}">
                <a16:creationId xmlns:a16="http://schemas.microsoft.com/office/drawing/2014/main" id="{D96FF325-7AC7-9052-3FBD-44E27819A845}"/>
              </a:ext>
            </a:extLst>
          </p:cNvPr>
          <p:cNvSpPr/>
          <p:nvPr/>
        </p:nvSpPr>
        <p:spPr>
          <a:xfrm>
            <a:off x="12193840" y="3821843"/>
            <a:ext cx="5326483" cy="5326483"/>
          </a:xfrm>
          <a:prstGeom prst="ellipse">
            <a:avLst/>
          </a:prstGeom>
          <a:solidFill>
            <a:schemeClr val="accent1"/>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28" name="Circle">
            <a:extLst>
              <a:ext uri="{FF2B5EF4-FFF2-40B4-BE49-F238E27FC236}">
                <a16:creationId xmlns:a16="http://schemas.microsoft.com/office/drawing/2014/main" id="{A7D0E6CB-AC9D-AD74-86EF-543E01A6CA88}"/>
              </a:ext>
            </a:extLst>
          </p:cNvPr>
          <p:cNvSpPr/>
          <p:nvPr/>
        </p:nvSpPr>
        <p:spPr>
          <a:xfrm>
            <a:off x="6046242" y="2906573"/>
            <a:ext cx="6896477" cy="6896477"/>
          </a:xfrm>
          <a:prstGeom prst="ellipse">
            <a:avLst/>
          </a:prstGeom>
          <a:solidFill>
            <a:srgbClr val="939694">
              <a:alpha val="80488"/>
            </a:srgbClr>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16" name="Title 15">
            <a:extLst>
              <a:ext uri="{FF2B5EF4-FFF2-40B4-BE49-F238E27FC236}">
                <a16:creationId xmlns:a16="http://schemas.microsoft.com/office/drawing/2014/main" id="{37A14769-234F-8949-8634-855AC28441A4}"/>
              </a:ext>
            </a:extLst>
          </p:cNvPr>
          <p:cNvSpPr>
            <a:spLocks noGrp="1"/>
          </p:cNvSpPr>
          <p:nvPr>
            <p:ph type="title"/>
          </p:nvPr>
        </p:nvSpPr>
        <p:spPr/>
        <p:txBody>
          <a:bodyPr>
            <a:normAutofit/>
          </a:bodyPr>
          <a:lstStyle/>
          <a:p>
            <a:r>
              <a:rPr lang="en-US" spc="0" dirty="0">
                <a:latin typeface="Ginger" pitchFamily="2" charset="0"/>
              </a:rPr>
              <a:t>Main Takeaways</a:t>
            </a:r>
          </a:p>
        </p:txBody>
      </p:sp>
      <p:sp>
        <p:nvSpPr>
          <p:cNvPr id="17" name="Slide Number Placeholder 16">
            <a:extLst>
              <a:ext uri="{FF2B5EF4-FFF2-40B4-BE49-F238E27FC236}">
                <a16:creationId xmlns:a16="http://schemas.microsoft.com/office/drawing/2014/main" id="{FC5B3B58-3B8D-D24F-82A5-5022DA017DA3}"/>
              </a:ext>
            </a:extLst>
          </p:cNvPr>
          <p:cNvSpPr>
            <a:spLocks noGrp="1"/>
          </p:cNvSpPr>
          <p:nvPr>
            <p:ph type="sldNum" sz="quarter" idx="2"/>
          </p:nvPr>
        </p:nvSpPr>
        <p:spPr>
          <a:xfrm>
            <a:off x="22287400" y="1850340"/>
            <a:ext cx="589904" cy="605934"/>
          </a:xfrm>
        </p:spPr>
        <p:txBody>
          <a:bodyPr/>
          <a:lstStyle/>
          <a:p>
            <a:fld id="{86CB4B4D-7CA3-9044-876B-883B54F8677D}" type="slidenum">
              <a:rPr lang="en-US" smtClean="0">
                <a:latin typeface="Aileron" pitchFamily="2" charset="77"/>
              </a:rPr>
              <a:t>11</a:t>
            </a:fld>
            <a:endParaRPr lang="en-US" dirty="0">
              <a:latin typeface="Aileron" pitchFamily="2" charset="77"/>
            </a:endParaRPr>
          </a:p>
        </p:txBody>
      </p:sp>
      <p:sp>
        <p:nvSpPr>
          <p:cNvPr id="27" name="Research">
            <a:extLst>
              <a:ext uri="{FF2B5EF4-FFF2-40B4-BE49-F238E27FC236}">
                <a16:creationId xmlns:a16="http://schemas.microsoft.com/office/drawing/2014/main" id="{7B261748-3B40-9961-E631-D433681BF18B}"/>
              </a:ext>
            </a:extLst>
          </p:cNvPr>
          <p:cNvSpPr txBox="1">
            <a:spLocks/>
          </p:cNvSpPr>
          <p:nvPr/>
        </p:nvSpPr>
        <p:spPr>
          <a:xfrm>
            <a:off x="7579673" y="5216222"/>
            <a:ext cx="3486118" cy="2727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00000"/>
              </a:lnSpc>
              <a:spcBef>
                <a:spcPts val="0"/>
              </a:spcBef>
              <a:spcAft>
                <a:spcPts val="0"/>
              </a:spcAft>
              <a:buClrTx/>
              <a:buSzTx/>
              <a:buFontTx/>
              <a:buNone/>
              <a:tabLst/>
              <a:defRPr sz="2800" b="0" i="0" u="none" strike="noStrike" cap="none" spc="56" baseline="0">
                <a:solidFill>
                  <a:srgbClr val="5E5E5E"/>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algn="ctr" hangingPunct="1"/>
            <a:r>
              <a:rPr lang="en-GB" sz="3200" b="1" dirty="0">
                <a:solidFill>
                  <a:schemeClr val="bg1"/>
                </a:solidFill>
                <a:latin typeface="Aileron Heavy" pitchFamily="2" charset="77"/>
              </a:rPr>
              <a:t>We are not monoliths,</a:t>
            </a:r>
          </a:p>
          <a:p>
            <a:pPr algn="ctr" hangingPunct="1"/>
            <a:r>
              <a:rPr lang="en-GB" sz="3200" b="1" dirty="0">
                <a:solidFill>
                  <a:schemeClr val="bg1"/>
                </a:solidFill>
                <a:latin typeface="Aileron Heavy" pitchFamily="2" charset="77"/>
              </a:rPr>
              <a:t>representation is multifaceted </a:t>
            </a:r>
          </a:p>
        </p:txBody>
      </p:sp>
      <p:sp>
        <p:nvSpPr>
          <p:cNvPr id="29" name="Research">
            <a:extLst>
              <a:ext uri="{FF2B5EF4-FFF2-40B4-BE49-F238E27FC236}">
                <a16:creationId xmlns:a16="http://schemas.microsoft.com/office/drawing/2014/main" id="{99347203-E8D5-BFE4-5D61-4E60B567F254}"/>
              </a:ext>
            </a:extLst>
          </p:cNvPr>
          <p:cNvSpPr txBox="1">
            <a:spLocks/>
          </p:cNvSpPr>
          <p:nvPr/>
        </p:nvSpPr>
        <p:spPr>
          <a:xfrm>
            <a:off x="13114022" y="5121335"/>
            <a:ext cx="3486118" cy="2727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00000"/>
              </a:lnSpc>
              <a:spcBef>
                <a:spcPts val="0"/>
              </a:spcBef>
              <a:spcAft>
                <a:spcPts val="0"/>
              </a:spcAft>
              <a:buClrTx/>
              <a:buSzTx/>
              <a:buFontTx/>
              <a:buNone/>
              <a:tabLst/>
              <a:defRPr sz="2800" b="0" i="0" u="none" strike="noStrike" cap="none" spc="56" baseline="0">
                <a:solidFill>
                  <a:srgbClr val="5E5E5E"/>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algn="ctr" hangingPunct="1"/>
            <a:r>
              <a:rPr lang="en-GB" sz="3200" b="1" dirty="0">
                <a:solidFill>
                  <a:schemeClr val="bg1"/>
                </a:solidFill>
                <a:latin typeface="Aileron Heavy" pitchFamily="2" charset="77"/>
              </a:rPr>
              <a:t>It is ongoing and training is one of the most crucial stages</a:t>
            </a:r>
          </a:p>
        </p:txBody>
      </p:sp>
      <p:sp>
        <p:nvSpPr>
          <p:cNvPr id="34" name="Circle">
            <a:extLst>
              <a:ext uri="{FF2B5EF4-FFF2-40B4-BE49-F238E27FC236}">
                <a16:creationId xmlns:a16="http://schemas.microsoft.com/office/drawing/2014/main" id="{84883102-BD11-7186-06EB-7D71A23181B5}"/>
              </a:ext>
            </a:extLst>
          </p:cNvPr>
          <p:cNvSpPr/>
          <p:nvPr/>
        </p:nvSpPr>
        <p:spPr>
          <a:xfrm>
            <a:off x="14767892" y="7771255"/>
            <a:ext cx="4017196" cy="4017196"/>
          </a:xfrm>
          <a:prstGeom prst="ellipse">
            <a:avLst/>
          </a:prstGeom>
          <a:solidFill>
            <a:schemeClr val="accent1">
              <a:lumMod val="60000"/>
              <a:lumOff val="40000"/>
              <a:alpha val="80488"/>
            </a:schemeClr>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37" name="Research">
            <a:extLst>
              <a:ext uri="{FF2B5EF4-FFF2-40B4-BE49-F238E27FC236}">
                <a16:creationId xmlns:a16="http://schemas.microsoft.com/office/drawing/2014/main" id="{F6475E18-D42B-24B2-4D7E-3E2C355A9833}"/>
              </a:ext>
            </a:extLst>
          </p:cNvPr>
          <p:cNvSpPr txBox="1">
            <a:spLocks/>
          </p:cNvSpPr>
          <p:nvPr/>
        </p:nvSpPr>
        <p:spPr>
          <a:xfrm>
            <a:off x="15033431" y="8856124"/>
            <a:ext cx="3486118" cy="2727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00000"/>
              </a:lnSpc>
              <a:spcBef>
                <a:spcPts val="0"/>
              </a:spcBef>
              <a:spcAft>
                <a:spcPts val="0"/>
              </a:spcAft>
              <a:buClrTx/>
              <a:buSzTx/>
              <a:buFontTx/>
              <a:buNone/>
              <a:tabLst/>
              <a:defRPr sz="2800" b="0" i="0" u="none" strike="noStrike" cap="none" spc="56" baseline="0">
                <a:solidFill>
                  <a:srgbClr val="5E5E5E"/>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algn="ctr" hangingPunct="1"/>
            <a:r>
              <a:rPr lang="en-GB" sz="3200" b="1" dirty="0">
                <a:solidFill>
                  <a:schemeClr val="bg1"/>
                </a:solidFill>
                <a:latin typeface="Aileron Heavy" pitchFamily="2" charset="77"/>
              </a:rPr>
              <a:t>Where are you now and what needs to be done?</a:t>
            </a:r>
          </a:p>
        </p:txBody>
      </p:sp>
    </p:spTree>
    <p:extLst>
      <p:ext uri="{BB962C8B-B14F-4D97-AF65-F5344CB8AC3E}">
        <p14:creationId xmlns:p14="http://schemas.microsoft.com/office/powerpoint/2010/main" val="15204120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903" name="Rectangle"/>
          <p:cNvSpPr/>
          <p:nvPr/>
        </p:nvSpPr>
        <p:spPr>
          <a:xfrm>
            <a:off x="0" y="0"/>
            <a:ext cx="24384001" cy="13716001"/>
          </a:xfrm>
          <a:prstGeom prst="rect">
            <a:avLst/>
          </a:prstGeom>
          <a:solidFill>
            <a:schemeClr val="accent1"/>
          </a:solidFill>
          <a:ln w="12700">
            <a:miter lim="400000"/>
          </a:ln>
        </p:spPr>
        <p:txBody>
          <a:bodyPr lIns="82987" tIns="82987" rIns="82987" bIns="82987" anchor="ctr"/>
          <a:lstStyle/>
          <a:p>
            <a:pPr>
              <a:lnSpc>
                <a:spcPct val="130000"/>
              </a:lnSpc>
              <a:defRPr sz="1900" spc="0">
                <a:solidFill>
                  <a:srgbClr val="A7A7A7"/>
                </a:solidFill>
              </a:defRPr>
            </a:pPr>
            <a:endParaRPr/>
          </a:p>
        </p:txBody>
      </p:sp>
      <p:pic>
        <p:nvPicPr>
          <p:cNvPr id="904" name="sirio-WARLpXpqkfA-unsplash.jpg" descr="sirio-WARLpXpqkfA-unsplash.jpg"/>
          <p:cNvPicPr>
            <a:picLocks noChangeAspect="1"/>
          </p:cNvPicPr>
          <p:nvPr/>
        </p:nvPicPr>
        <p:blipFill>
          <a:blip r:embed="rId3">
            <a:extLst>
              <a:ext uri="{BEBA8EAE-BF5A-486C-A8C5-ECC9F3942E4B}">
                <a14:imgProps xmlns:a14="http://schemas.microsoft.com/office/drawing/2010/main">
                  <a14:imgLayer r:embed="rId4">
                    <a14:imgEffect>
                      <a14:colorTemperature colorTemp="6156"/>
                    </a14:imgEffect>
                    <a14:imgEffect>
                      <a14:saturation sat="0"/>
                    </a14:imgEffect>
                    <a14:imgEffect>
                      <a14:brightnessContrast bright="-100000"/>
                    </a14:imgEffect>
                  </a14:imgLayer>
                </a14:imgProps>
              </a:ext>
            </a:extLst>
          </a:blip>
          <a:srcRect t="38111" b="11552"/>
          <a:stretch>
            <a:fillRect/>
          </a:stretch>
        </p:blipFill>
        <p:spPr>
          <a:xfrm>
            <a:off x="0" y="0"/>
            <a:ext cx="19889425" cy="13716000"/>
          </a:xfrm>
          <a:prstGeom prst="rect">
            <a:avLst/>
          </a:prstGeom>
          <a:solidFill>
            <a:schemeClr val="accent2">
              <a:lumMod val="10000"/>
            </a:schemeClr>
          </a:solidFill>
          <a:ln w="12700">
            <a:miter lim="400000"/>
          </a:ln>
        </p:spPr>
      </p:pic>
      <p:sp>
        <p:nvSpPr>
          <p:cNvPr id="905" name="Rectangle"/>
          <p:cNvSpPr/>
          <p:nvPr/>
        </p:nvSpPr>
        <p:spPr>
          <a:xfrm>
            <a:off x="0" y="3113627"/>
            <a:ext cx="14279747" cy="10602373"/>
          </a:xfrm>
          <a:prstGeom prst="rect">
            <a:avLst/>
          </a:prstGeom>
          <a:solidFill>
            <a:schemeClr val="tx1"/>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906" name="STRATEGY"/>
          <p:cNvSpPr txBox="1">
            <a:spLocks noGrp="1"/>
          </p:cNvSpPr>
          <p:nvPr>
            <p:ph type="ctrTitle"/>
          </p:nvPr>
        </p:nvSpPr>
        <p:spPr>
          <a:xfrm>
            <a:off x="1676627" y="4662307"/>
            <a:ext cx="12321028" cy="1933229"/>
          </a:xfrm>
          <a:prstGeom prst="rect">
            <a:avLst/>
          </a:prstGeom>
        </p:spPr>
        <p:txBody>
          <a:bodyPr>
            <a:normAutofit/>
          </a:bodyPr>
          <a:lstStyle/>
          <a:p>
            <a:r>
              <a:rPr lang="en-GB" b="1" spc="0" dirty="0">
                <a:latin typeface="Ginger" pitchFamily="2" charset="0"/>
              </a:rPr>
              <a:t>Thank you</a:t>
            </a:r>
            <a:endParaRPr spc="0" dirty="0">
              <a:latin typeface="Ginger" pitchFamily="2" charset="0"/>
            </a:endParaRPr>
          </a:p>
        </p:txBody>
      </p:sp>
      <p:sp>
        <p:nvSpPr>
          <p:cNvPr id="908" name="Simple P."/>
          <p:cNvSpPr txBox="1">
            <a:spLocks noGrp="1"/>
          </p:cNvSpPr>
          <p:nvPr>
            <p:ph type="body" idx="14"/>
          </p:nvPr>
        </p:nvSpPr>
        <p:spPr>
          <a:xfrm>
            <a:off x="1676626" y="10602373"/>
            <a:ext cx="6613933" cy="1078613"/>
          </a:xfrm>
          <a:prstGeom prst="rect">
            <a:avLst/>
          </a:prstGeom>
        </p:spPr>
        <p:txBody>
          <a:bodyPr/>
          <a:lstStyle/>
          <a:p>
            <a:r>
              <a:rPr lang="en-GB" sz="2400" dirty="0">
                <a:latin typeface="Aileron" pitchFamily="2" charset="77"/>
              </a:rPr>
              <a:t>Faithful </a:t>
            </a:r>
            <a:r>
              <a:rPr lang="en-GB" sz="2400" dirty="0" err="1">
                <a:latin typeface="Aileron" pitchFamily="2" charset="77"/>
              </a:rPr>
              <a:t>Odusote</a:t>
            </a:r>
            <a:endParaRPr lang="en-GB" sz="2400" dirty="0">
              <a:latin typeface="Aileron" pitchFamily="2" charset="77"/>
            </a:endParaRPr>
          </a:p>
          <a:p>
            <a:r>
              <a:rPr lang="en-GB" sz="2400" dirty="0" err="1">
                <a:latin typeface="Aileron" pitchFamily="2" charset="77"/>
              </a:rPr>
              <a:t>faithful.odusote@live.com</a:t>
            </a:r>
            <a:endParaRPr sz="2400" dirty="0">
              <a:latin typeface="Aileron" pitchFamily="2" charset="77"/>
            </a:endParaRPr>
          </a:p>
        </p:txBody>
      </p:sp>
    </p:spTree>
    <p:extLst>
      <p:ext uri="{BB962C8B-B14F-4D97-AF65-F5344CB8AC3E}">
        <p14:creationId xmlns:p14="http://schemas.microsoft.com/office/powerpoint/2010/main" val="38528928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10000"/>
          </a:schemeClr>
        </a:solidFill>
        <a:effectLst/>
      </p:bgPr>
    </p:bg>
    <p:spTree>
      <p:nvGrpSpPr>
        <p:cNvPr id="1" name=""/>
        <p:cNvGrpSpPr/>
        <p:nvPr/>
      </p:nvGrpSpPr>
      <p:grpSpPr>
        <a:xfrm>
          <a:off x="0" y="0"/>
          <a:ext cx="0" cy="0"/>
          <a:chOff x="0" y="0"/>
          <a:chExt cx="0" cy="0"/>
        </a:xfrm>
      </p:grpSpPr>
      <p:sp>
        <p:nvSpPr>
          <p:cNvPr id="2004" name="Circle"/>
          <p:cNvSpPr/>
          <p:nvPr/>
        </p:nvSpPr>
        <p:spPr>
          <a:xfrm>
            <a:off x="11080327" y="7484413"/>
            <a:ext cx="3549044" cy="3549044"/>
          </a:xfrm>
          <a:prstGeom prst="ellipse">
            <a:avLst/>
          </a:prstGeom>
          <a:solidFill>
            <a:schemeClr val="accent1"/>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2006" name="Circle"/>
          <p:cNvSpPr/>
          <p:nvPr/>
        </p:nvSpPr>
        <p:spPr>
          <a:xfrm>
            <a:off x="12391333" y="2660746"/>
            <a:ext cx="927031" cy="927031"/>
          </a:xfrm>
          <a:prstGeom prst="ellipse">
            <a:avLst/>
          </a:prstGeom>
          <a:solidFill>
            <a:schemeClr val="accent1">
              <a:alpha val="36487"/>
            </a:schemeClr>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2008" name="Circle"/>
          <p:cNvSpPr/>
          <p:nvPr/>
        </p:nvSpPr>
        <p:spPr>
          <a:xfrm>
            <a:off x="11732517" y="4646554"/>
            <a:ext cx="2244664" cy="2244665"/>
          </a:xfrm>
          <a:prstGeom prst="ellipse">
            <a:avLst/>
          </a:prstGeom>
          <a:solidFill>
            <a:schemeClr val="accent1">
              <a:alpha val="36487"/>
            </a:schemeClr>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2010" name="Development"/>
          <p:cNvSpPr txBox="1">
            <a:spLocks noGrp="1"/>
          </p:cNvSpPr>
          <p:nvPr>
            <p:ph type="body" idx="13"/>
          </p:nvPr>
        </p:nvSpPr>
        <p:spPr>
          <a:xfrm>
            <a:off x="14859734" y="5134233"/>
            <a:ext cx="2339275" cy="1143001"/>
          </a:xfrm>
          <a:prstGeom prst="rect">
            <a:avLst/>
          </a:prstGeom>
        </p:spPr>
        <p:txBody>
          <a:bodyPr/>
          <a:lstStyle/>
          <a:p>
            <a:r>
              <a:rPr lang="en-GB" dirty="0">
                <a:latin typeface="Aileron" pitchFamily="2" charset="77"/>
              </a:rPr>
              <a:t>Universal</a:t>
            </a:r>
          </a:p>
          <a:p>
            <a:r>
              <a:rPr lang="en-GB" dirty="0">
                <a:latin typeface="Aileron" pitchFamily="2" charset="77"/>
              </a:rPr>
              <a:t>Problem</a:t>
            </a:r>
          </a:p>
        </p:txBody>
      </p:sp>
      <p:sp>
        <p:nvSpPr>
          <p:cNvPr id="2011" name="Rectangle"/>
          <p:cNvSpPr txBox="1">
            <a:spLocks noGrp="1"/>
          </p:cNvSpPr>
          <p:nvPr>
            <p:ph type="body" idx="14"/>
          </p:nvPr>
        </p:nvSpPr>
        <p:spPr>
          <a:xfrm>
            <a:off x="17997593" y="2821197"/>
            <a:ext cx="5549901" cy="1146996"/>
          </a:xfrm>
          <a:prstGeom prst="rect">
            <a:avLst/>
          </a:prstGeom>
        </p:spPr>
        <p:txBody>
          <a:bodyPr/>
          <a:lstStyle/>
          <a:p>
            <a:pPr defTabSz="821531">
              <a:lnSpc>
                <a:spcPct val="130000"/>
              </a:lnSpc>
              <a:defRPr sz="1900" spc="0">
                <a:solidFill>
                  <a:srgbClr val="A7A7A7"/>
                </a:solidFill>
              </a:defRPr>
            </a:pPr>
            <a:r>
              <a:rPr lang="en-GB" dirty="0">
                <a:latin typeface="Aileron" pitchFamily="2" charset="77"/>
              </a:rPr>
              <a:t>Training and working as a PWP as a black woman</a:t>
            </a:r>
            <a:endParaRPr dirty="0">
              <a:latin typeface="Aileron" pitchFamily="2" charset="77"/>
            </a:endParaRPr>
          </a:p>
        </p:txBody>
      </p:sp>
      <p:sp>
        <p:nvSpPr>
          <p:cNvPr id="2013" name="Research"/>
          <p:cNvSpPr txBox="1">
            <a:spLocks noGrp="1"/>
          </p:cNvSpPr>
          <p:nvPr>
            <p:ph type="body" idx="16"/>
          </p:nvPr>
        </p:nvSpPr>
        <p:spPr>
          <a:prstGeom prst="rect">
            <a:avLst/>
          </a:prstGeom>
        </p:spPr>
        <p:txBody>
          <a:bodyPr/>
          <a:lstStyle/>
          <a:p>
            <a:r>
              <a:rPr lang="en-GB" dirty="0">
                <a:solidFill>
                  <a:srgbClr val="C8CCC9"/>
                </a:solidFill>
                <a:latin typeface="Aileron" pitchFamily="2" charset="77"/>
              </a:rPr>
              <a:t>Personal</a:t>
            </a:r>
            <a:br>
              <a:rPr lang="en-GB" dirty="0">
                <a:solidFill>
                  <a:srgbClr val="C8CCC9"/>
                </a:solidFill>
                <a:latin typeface="Aileron" pitchFamily="2" charset="77"/>
              </a:rPr>
            </a:br>
            <a:r>
              <a:rPr lang="en-GB" dirty="0">
                <a:solidFill>
                  <a:srgbClr val="C8CCC9"/>
                </a:solidFill>
                <a:latin typeface="Aileron" pitchFamily="2" charset="77"/>
              </a:rPr>
              <a:t>Experience</a:t>
            </a:r>
            <a:endParaRPr dirty="0">
              <a:solidFill>
                <a:srgbClr val="C8CCC9"/>
              </a:solidFill>
              <a:latin typeface="Aileron" pitchFamily="2" charset="77"/>
            </a:endParaRPr>
          </a:p>
        </p:txBody>
      </p:sp>
      <p:sp>
        <p:nvSpPr>
          <p:cNvPr id="2014" name="Launching"/>
          <p:cNvSpPr txBox="1">
            <a:spLocks noGrp="1"/>
          </p:cNvSpPr>
          <p:nvPr>
            <p:ph type="body" idx="17"/>
          </p:nvPr>
        </p:nvSpPr>
        <p:spPr>
          <a:xfrm>
            <a:off x="14859734" y="8938350"/>
            <a:ext cx="2763248" cy="1143001"/>
          </a:xfrm>
          <a:prstGeom prst="rect">
            <a:avLst/>
          </a:prstGeom>
        </p:spPr>
        <p:txBody>
          <a:bodyPr/>
          <a:lstStyle/>
          <a:p>
            <a:r>
              <a:rPr lang="en-GB" dirty="0">
                <a:latin typeface="Aileron" pitchFamily="2" charset="77"/>
              </a:rPr>
              <a:t>Representation</a:t>
            </a:r>
            <a:endParaRPr dirty="0">
              <a:latin typeface="Aileron" pitchFamily="2" charset="77"/>
            </a:endParaRPr>
          </a:p>
        </p:txBody>
      </p:sp>
      <p:sp>
        <p:nvSpPr>
          <p:cNvPr id="2017" name="Rectangle"/>
          <p:cNvSpPr txBox="1">
            <a:spLocks noGrp="1"/>
          </p:cNvSpPr>
          <p:nvPr>
            <p:ph type="body" idx="20"/>
          </p:nvPr>
        </p:nvSpPr>
        <p:spPr>
          <a:xfrm>
            <a:off x="17997592" y="5130238"/>
            <a:ext cx="5549901" cy="1146996"/>
          </a:xfrm>
          <a:prstGeom prst="rect">
            <a:avLst/>
          </a:prstGeom>
        </p:spPr>
        <p:txBody>
          <a:bodyPr/>
          <a:lstStyle/>
          <a:p>
            <a:pPr defTabSz="821531">
              <a:lnSpc>
                <a:spcPct val="130000"/>
              </a:lnSpc>
              <a:defRPr sz="1900" spc="0">
                <a:solidFill>
                  <a:srgbClr val="A7A7A7"/>
                </a:solidFill>
              </a:defRPr>
            </a:pPr>
            <a:r>
              <a:rPr lang="en-GB" dirty="0">
                <a:latin typeface="Aileron" pitchFamily="2" charset="77"/>
              </a:rPr>
              <a:t>The issue of representation is global. Racial minorities are calling to be seen across numerous platforms. Culture, race and ethnicity plays a crucial part in therapy for client and therapist.</a:t>
            </a:r>
            <a:endParaRPr dirty="0">
              <a:latin typeface="Aileron" pitchFamily="2" charset="77"/>
            </a:endParaRPr>
          </a:p>
        </p:txBody>
      </p:sp>
      <p:sp>
        <p:nvSpPr>
          <p:cNvPr id="2018" name="Rectangle"/>
          <p:cNvSpPr txBox="1">
            <a:spLocks noGrp="1"/>
          </p:cNvSpPr>
          <p:nvPr>
            <p:ph type="body" idx="21"/>
          </p:nvPr>
        </p:nvSpPr>
        <p:spPr>
          <a:xfrm>
            <a:off x="17997594" y="8938350"/>
            <a:ext cx="5549901" cy="4079079"/>
          </a:xfrm>
          <a:prstGeom prst="rect">
            <a:avLst/>
          </a:prstGeom>
        </p:spPr>
        <p:txBody>
          <a:bodyPr/>
          <a:lstStyle/>
          <a:p>
            <a:pPr defTabSz="821531">
              <a:lnSpc>
                <a:spcPct val="130000"/>
              </a:lnSpc>
              <a:defRPr sz="1900" spc="0">
                <a:solidFill>
                  <a:srgbClr val="A7A7A7"/>
                </a:solidFill>
              </a:defRPr>
            </a:pPr>
            <a:r>
              <a:rPr lang="en-GB" dirty="0">
                <a:latin typeface="Aileron" pitchFamily="2" charset="77"/>
              </a:rPr>
              <a:t>There is a need for racially minoritized therapists to implement inclusive practices (Lawton et al. 2021) and the racially minoritized are either seeking therapists that look like them and understand them (Scharff et al., 2021) or are mistrusting of White therapists (Nickerson et al. 1994) or of mental health services (Henderson et al., 2015). Some racial minorities are also of the  belief that therapy is not designed with them in mind (</a:t>
            </a:r>
            <a:r>
              <a:rPr lang="en-GB" dirty="0" err="1">
                <a:latin typeface="Aileron" pitchFamily="2" charset="77"/>
              </a:rPr>
              <a:t>Alvidrez</a:t>
            </a:r>
            <a:r>
              <a:rPr lang="en-GB" dirty="0">
                <a:latin typeface="Aileron" pitchFamily="2" charset="77"/>
              </a:rPr>
              <a:t>, Snowden &amp; Kaiser, 2008).</a:t>
            </a:r>
            <a:endParaRPr dirty="0">
              <a:latin typeface="Aileron" pitchFamily="2" charset="77"/>
            </a:endParaRPr>
          </a:p>
        </p:txBody>
      </p:sp>
      <p:sp>
        <p:nvSpPr>
          <p:cNvPr id="2020" name="WORKFLOW"/>
          <p:cNvSpPr txBox="1">
            <a:spLocks noGrp="1"/>
          </p:cNvSpPr>
          <p:nvPr>
            <p:ph type="title"/>
          </p:nvPr>
        </p:nvSpPr>
        <p:spPr>
          <a:prstGeom prst="rect">
            <a:avLst/>
          </a:prstGeom>
        </p:spPr>
        <p:txBody>
          <a:bodyPr>
            <a:normAutofit/>
          </a:bodyPr>
          <a:lstStyle/>
          <a:p>
            <a:r>
              <a:rPr lang="en-GB" sz="9000" spc="0" dirty="0">
                <a:latin typeface="Ginger" pitchFamily="2" charset="0"/>
              </a:rPr>
              <a:t>The Why</a:t>
            </a:r>
            <a:endParaRPr sz="9000" spc="0" dirty="0">
              <a:latin typeface="Ginger" pitchFamily="2" charset="0"/>
            </a:endParaRPr>
          </a:p>
        </p:txBody>
      </p:sp>
      <p:sp>
        <p:nvSpPr>
          <p:cNvPr id="2021" name="Slide Number"/>
          <p:cNvSpPr txBox="1">
            <a:spLocks noGrp="1"/>
          </p:cNvSpPr>
          <p:nvPr>
            <p:ph type="sldNum" sz="quarter" idx="2"/>
          </p:nvPr>
        </p:nvSpPr>
        <p:spPr>
          <a:xfrm>
            <a:off x="22287400" y="1850340"/>
            <a:ext cx="367087" cy="60593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latin typeface="Aileron" pitchFamily="2" charset="77"/>
              </a:rPr>
              <a:t>2</a:t>
            </a:fld>
            <a:endParaRPr dirty="0">
              <a:latin typeface="Aileron" pitchFamily="2" charset="77"/>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3E4607B5-8071-6240-B737-0F03A856B901}"/>
              </a:ext>
            </a:extLst>
          </p:cNvPr>
          <p:cNvSpPr/>
          <p:nvPr/>
        </p:nvSpPr>
        <p:spPr>
          <a:xfrm>
            <a:off x="9395762" y="3339467"/>
            <a:ext cx="6485910" cy="9209149"/>
          </a:xfrm>
          <a:prstGeom prst="rect">
            <a:avLst/>
          </a:prstGeom>
          <a:solidFill>
            <a:schemeClr val="accent1"/>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13" name="Rectangle">
            <a:extLst>
              <a:ext uri="{FF2B5EF4-FFF2-40B4-BE49-F238E27FC236}">
                <a16:creationId xmlns:a16="http://schemas.microsoft.com/office/drawing/2014/main" id="{682F1890-D4AE-2440-A954-98129BB6F0E3}"/>
              </a:ext>
            </a:extLst>
          </p:cNvPr>
          <p:cNvSpPr/>
          <p:nvPr/>
        </p:nvSpPr>
        <p:spPr>
          <a:xfrm>
            <a:off x="16279502" y="3339467"/>
            <a:ext cx="6485910" cy="9209149"/>
          </a:xfrm>
          <a:prstGeom prst="rect">
            <a:avLst/>
          </a:prstGeom>
          <a:solidFill>
            <a:srgbClr val="DDDDDD"/>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14" name="Rectangle">
            <a:extLst>
              <a:ext uri="{FF2B5EF4-FFF2-40B4-BE49-F238E27FC236}">
                <a16:creationId xmlns:a16="http://schemas.microsoft.com/office/drawing/2014/main" id="{88213A5B-F536-6B47-B009-C2F5AAFF4A0F}"/>
              </a:ext>
            </a:extLst>
          </p:cNvPr>
          <p:cNvSpPr/>
          <p:nvPr/>
        </p:nvSpPr>
        <p:spPr>
          <a:xfrm>
            <a:off x="2512022" y="3339467"/>
            <a:ext cx="6485911" cy="9209149"/>
          </a:xfrm>
          <a:prstGeom prst="rect">
            <a:avLst/>
          </a:prstGeom>
          <a:solidFill>
            <a:schemeClr val="tx1"/>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21" name="Shape">
            <a:hlinkClick r:id="rId3"/>
            <a:extLst>
              <a:ext uri="{FF2B5EF4-FFF2-40B4-BE49-F238E27FC236}">
                <a16:creationId xmlns:a16="http://schemas.microsoft.com/office/drawing/2014/main" id="{8A6B1523-AB33-1E41-A37E-36A50A1933D5}"/>
              </a:ext>
            </a:extLst>
          </p:cNvPr>
          <p:cNvSpPr/>
          <p:nvPr/>
        </p:nvSpPr>
        <p:spPr>
          <a:xfrm>
            <a:off x="18765679" y="11734227"/>
            <a:ext cx="132526" cy="252089"/>
          </a:xfrm>
          <a:custGeom>
            <a:avLst/>
            <a:gdLst/>
            <a:ahLst/>
            <a:cxnLst>
              <a:cxn ang="0">
                <a:pos x="wd2" y="hd2"/>
              </a:cxn>
              <a:cxn ang="5400000">
                <a:pos x="wd2" y="hd2"/>
              </a:cxn>
              <a:cxn ang="10800000">
                <a:pos x="wd2" y="hd2"/>
              </a:cxn>
              <a:cxn ang="16200000">
                <a:pos x="wd2" y="hd2"/>
              </a:cxn>
            </a:cxnLst>
            <a:rect l="0" t="0" r="r" b="b"/>
            <a:pathLst>
              <a:path w="21600" h="21424" extrusionOk="0">
                <a:moveTo>
                  <a:pt x="11031" y="174"/>
                </a:moveTo>
                <a:cubicBezTo>
                  <a:pt x="9504" y="325"/>
                  <a:pt x="7998" y="578"/>
                  <a:pt x="6788" y="1088"/>
                </a:cubicBezTo>
                <a:cubicBezTo>
                  <a:pt x="5636" y="1573"/>
                  <a:pt x="4856" y="2255"/>
                  <a:pt x="4561" y="3011"/>
                </a:cubicBezTo>
                <a:lnTo>
                  <a:pt x="4340" y="7252"/>
                </a:lnTo>
                <a:lnTo>
                  <a:pt x="0" y="7252"/>
                </a:lnTo>
                <a:lnTo>
                  <a:pt x="0" y="10704"/>
                </a:lnTo>
                <a:lnTo>
                  <a:pt x="4340" y="10704"/>
                </a:lnTo>
                <a:lnTo>
                  <a:pt x="4340" y="21424"/>
                </a:lnTo>
                <a:lnTo>
                  <a:pt x="13044" y="21424"/>
                </a:lnTo>
                <a:lnTo>
                  <a:pt x="13044" y="10704"/>
                </a:lnTo>
                <a:lnTo>
                  <a:pt x="19890" y="10704"/>
                </a:lnTo>
                <a:lnTo>
                  <a:pt x="20306" y="7252"/>
                </a:lnTo>
                <a:lnTo>
                  <a:pt x="13044" y="7252"/>
                </a:lnTo>
                <a:lnTo>
                  <a:pt x="13044" y="4808"/>
                </a:lnTo>
                <a:cubicBezTo>
                  <a:pt x="13406" y="4497"/>
                  <a:pt x="13878" y="4219"/>
                  <a:pt x="14507" y="4058"/>
                </a:cubicBezTo>
                <a:cubicBezTo>
                  <a:pt x="15367" y="3839"/>
                  <a:pt x="16318" y="3801"/>
                  <a:pt x="17236" y="3832"/>
                </a:cubicBezTo>
                <a:cubicBezTo>
                  <a:pt x="18154" y="3863"/>
                  <a:pt x="19071" y="3963"/>
                  <a:pt x="19963" y="4136"/>
                </a:cubicBezTo>
                <a:lnTo>
                  <a:pt x="21600" y="696"/>
                </a:lnTo>
                <a:cubicBezTo>
                  <a:pt x="18242" y="5"/>
                  <a:pt x="14578" y="-176"/>
                  <a:pt x="11031" y="174"/>
                </a:cubicBezTo>
                <a:close/>
              </a:path>
            </a:pathLst>
          </a:custGeom>
          <a:solidFill>
            <a:schemeClr val="tx2"/>
          </a:solidFill>
          <a:ln w="12700">
            <a:miter lim="400000"/>
          </a:ln>
        </p:spPr>
        <p:txBody>
          <a:bodyPr lIns="71437" tIns="71437" rIns="71437" bIns="71437" anchor="ctr"/>
          <a:lstStyle/>
          <a:p>
            <a:pPr>
              <a:lnSpc>
                <a:spcPct val="130000"/>
              </a:lnSpc>
              <a:defRPr sz="1900" spc="0">
                <a:solidFill>
                  <a:srgbClr val="A7A7A7"/>
                </a:solidFill>
              </a:defRPr>
            </a:pPr>
            <a:endParaRPr/>
          </a:p>
        </p:txBody>
      </p:sp>
      <p:sp>
        <p:nvSpPr>
          <p:cNvPr id="22" name="Shape">
            <a:hlinkClick r:id="rId4"/>
            <a:extLst>
              <a:ext uri="{FF2B5EF4-FFF2-40B4-BE49-F238E27FC236}">
                <a16:creationId xmlns:a16="http://schemas.microsoft.com/office/drawing/2014/main" id="{E5C26891-2391-6343-869B-084C54B70FCB}"/>
              </a:ext>
            </a:extLst>
          </p:cNvPr>
          <p:cNvSpPr/>
          <p:nvPr/>
        </p:nvSpPr>
        <p:spPr>
          <a:xfrm>
            <a:off x="19411917" y="11765895"/>
            <a:ext cx="249285" cy="202881"/>
          </a:xfrm>
          <a:custGeom>
            <a:avLst/>
            <a:gdLst/>
            <a:ahLst/>
            <a:cxnLst>
              <a:cxn ang="0">
                <a:pos x="wd2" y="hd2"/>
              </a:cxn>
              <a:cxn ang="5400000">
                <a:pos x="wd2" y="hd2"/>
              </a:cxn>
              <a:cxn ang="10800000">
                <a:pos x="wd2" y="hd2"/>
              </a:cxn>
              <a:cxn ang="16200000">
                <a:pos x="wd2" y="hd2"/>
              </a:cxn>
            </a:cxnLst>
            <a:rect l="0" t="0" r="r" b="b"/>
            <a:pathLst>
              <a:path w="21600" h="21053" extrusionOk="0">
                <a:moveTo>
                  <a:pt x="17837" y="1730"/>
                </a:moveTo>
                <a:cubicBezTo>
                  <a:pt x="18338" y="1651"/>
                  <a:pt x="18833" y="1521"/>
                  <a:pt x="19316" y="1343"/>
                </a:cubicBezTo>
                <a:cubicBezTo>
                  <a:pt x="19818" y="1157"/>
                  <a:pt x="20305" y="918"/>
                  <a:pt x="20773" y="630"/>
                </a:cubicBezTo>
                <a:cubicBezTo>
                  <a:pt x="20616" y="1173"/>
                  <a:pt x="20410" y="1693"/>
                  <a:pt x="20159" y="2183"/>
                </a:cubicBezTo>
                <a:cubicBezTo>
                  <a:pt x="19939" y="2611"/>
                  <a:pt x="19686" y="3014"/>
                  <a:pt x="19403" y="3385"/>
                </a:cubicBezTo>
                <a:cubicBezTo>
                  <a:pt x="19788" y="3334"/>
                  <a:pt x="20168" y="3243"/>
                  <a:pt x="20540" y="3114"/>
                </a:cubicBezTo>
                <a:cubicBezTo>
                  <a:pt x="20904" y="2987"/>
                  <a:pt x="21259" y="2823"/>
                  <a:pt x="21600" y="2624"/>
                </a:cubicBezTo>
                <a:cubicBezTo>
                  <a:pt x="21255" y="3218"/>
                  <a:pt x="20875" y="3781"/>
                  <a:pt x="20461" y="4307"/>
                </a:cubicBezTo>
                <a:cubicBezTo>
                  <a:pt x="20117" y="4745"/>
                  <a:pt x="19751" y="5157"/>
                  <a:pt x="19366" y="5541"/>
                </a:cubicBezTo>
                <a:cubicBezTo>
                  <a:pt x="19760" y="8774"/>
                  <a:pt x="19118" y="12066"/>
                  <a:pt x="17567" y="14754"/>
                </a:cubicBezTo>
                <a:cubicBezTo>
                  <a:pt x="15191" y="18874"/>
                  <a:pt x="11137" y="21010"/>
                  <a:pt x="6941" y="21051"/>
                </a:cubicBezTo>
                <a:cubicBezTo>
                  <a:pt x="4531" y="21075"/>
                  <a:pt x="2151" y="20408"/>
                  <a:pt x="0" y="19107"/>
                </a:cubicBezTo>
                <a:cubicBezTo>
                  <a:pt x="1126" y="19028"/>
                  <a:pt x="2241" y="18788"/>
                  <a:pt x="3320" y="18391"/>
                </a:cubicBezTo>
                <a:cubicBezTo>
                  <a:pt x="4347" y="18014"/>
                  <a:pt x="5335" y="17497"/>
                  <a:pt x="6264" y="16851"/>
                </a:cubicBezTo>
                <a:cubicBezTo>
                  <a:pt x="5409" y="16625"/>
                  <a:pt x="4603" y="16186"/>
                  <a:pt x="3898" y="15563"/>
                </a:cubicBezTo>
                <a:cubicBezTo>
                  <a:pt x="3172" y="14921"/>
                  <a:pt x="2570" y="14099"/>
                  <a:pt x="2134" y="13153"/>
                </a:cubicBezTo>
                <a:cubicBezTo>
                  <a:pt x="2450" y="13201"/>
                  <a:pt x="2769" y="13213"/>
                  <a:pt x="3087" y="13190"/>
                </a:cubicBezTo>
                <a:cubicBezTo>
                  <a:pt x="3394" y="13168"/>
                  <a:pt x="3698" y="13114"/>
                  <a:pt x="3997" y="13027"/>
                </a:cubicBezTo>
                <a:cubicBezTo>
                  <a:pt x="3004" y="12665"/>
                  <a:pt x="2136" y="11927"/>
                  <a:pt x="1522" y="10924"/>
                </a:cubicBezTo>
                <a:cubicBezTo>
                  <a:pt x="959" y="10004"/>
                  <a:pt x="638" y="8905"/>
                  <a:pt x="599" y="7766"/>
                </a:cubicBezTo>
                <a:cubicBezTo>
                  <a:pt x="902" y="7899"/>
                  <a:pt x="1214" y="8000"/>
                  <a:pt x="1532" y="8067"/>
                </a:cubicBezTo>
                <a:cubicBezTo>
                  <a:pt x="1840" y="8133"/>
                  <a:pt x="2152" y="8167"/>
                  <a:pt x="2465" y="8169"/>
                </a:cubicBezTo>
                <a:cubicBezTo>
                  <a:pt x="1390" y="7566"/>
                  <a:pt x="629" y="6371"/>
                  <a:pt x="429" y="4970"/>
                </a:cubicBezTo>
                <a:cubicBezTo>
                  <a:pt x="242" y="3663"/>
                  <a:pt x="567" y="2325"/>
                  <a:pt x="1311" y="1342"/>
                </a:cubicBezTo>
                <a:cubicBezTo>
                  <a:pt x="2526" y="2750"/>
                  <a:pt x="3924" y="3911"/>
                  <a:pt x="5450" y="4780"/>
                </a:cubicBezTo>
                <a:cubicBezTo>
                  <a:pt x="7033" y="5682"/>
                  <a:pt x="8731" y="6258"/>
                  <a:pt x="10473" y="6483"/>
                </a:cubicBezTo>
                <a:cubicBezTo>
                  <a:pt x="9958" y="4205"/>
                  <a:pt x="10804" y="1801"/>
                  <a:pt x="12525" y="652"/>
                </a:cubicBezTo>
                <a:cubicBezTo>
                  <a:pt x="14288" y="-525"/>
                  <a:pt x="16497" y="-77"/>
                  <a:pt x="17837" y="1730"/>
                </a:cubicBezTo>
                <a:close/>
              </a:path>
            </a:pathLst>
          </a:custGeom>
          <a:solidFill>
            <a:schemeClr val="tx2"/>
          </a:solidFill>
          <a:ln w="12700">
            <a:miter lim="400000"/>
          </a:ln>
        </p:spPr>
        <p:txBody>
          <a:bodyPr lIns="71437" tIns="71437" rIns="71437" bIns="71437" anchor="ctr"/>
          <a:lstStyle/>
          <a:p>
            <a:pPr>
              <a:lnSpc>
                <a:spcPct val="130000"/>
              </a:lnSpc>
              <a:defRPr sz="1900" spc="0">
                <a:solidFill>
                  <a:srgbClr val="A7A7A7"/>
                </a:solidFill>
              </a:defRPr>
            </a:pPr>
            <a:endParaRPr/>
          </a:p>
        </p:txBody>
      </p:sp>
      <p:sp>
        <p:nvSpPr>
          <p:cNvPr id="23" name="Shape">
            <a:hlinkClick r:id="rId5"/>
            <a:extLst>
              <a:ext uri="{FF2B5EF4-FFF2-40B4-BE49-F238E27FC236}">
                <a16:creationId xmlns:a16="http://schemas.microsoft.com/office/drawing/2014/main" id="{B21C0F20-042D-6D41-BC51-22B0ED930D65}"/>
              </a:ext>
            </a:extLst>
          </p:cNvPr>
          <p:cNvSpPr/>
          <p:nvPr/>
        </p:nvSpPr>
        <p:spPr>
          <a:xfrm>
            <a:off x="20129591" y="11758127"/>
            <a:ext cx="225842" cy="225842"/>
          </a:xfrm>
          <a:custGeom>
            <a:avLst/>
            <a:gdLst/>
            <a:ahLst/>
            <a:cxnLst>
              <a:cxn ang="0">
                <a:pos x="wd2" y="hd2"/>
              </a:cxn>
              <a:cxn ang="5400000">
                <a:pos x="wd2" y="hd2"/>
              </a:cxn>
              <a:cxn ang="10800000">
                <a:pos x="wd2" y="hd2"/>
              </a:cxn>
              <a:cxn ang="16200000">
                <a:pos x="wd2" y="hd2"/>
              </a:cxn>
            </a:cxnLst>
            <a:rect l="0" t="0" r="r" b="b"/>
            <a:pathLst>
              <a:path w="21600" h="21600" extrusionOk="0">
                <a:moveTo>
                  <a:pt x="4955" y="0"/>
                </a:moveTo>
                <a:cubicBezTo>
                  <a:pt x="3526" y="0"/>
                  <a:pt x="2800" y="2"/>
                  <a:pt x="2037" y="243"/>
                </a:cubicBezTo>
                <a:cubicBezTo>
                  <a:pt x="1199" y="548"/>
                  <a:pt x="548" y="1214"/>
                  <a:pt x="243" y="2052"/>
                </a:cubicBezTo>
                <a:cubicBezTo>
                  <a:pt x="0" y="2818"/>
                  <a:pt x="0" y="3535"/>
                  <a:pt x="0" y="4955"/>
                </a:cubicBezTo>
                <a:lnTo>
                  <a:pt x="0" y="16629"/>
                </a:lnTo>
                <a:cubicBezTo>
                  <a:pt x="0" y="18072"/>
                  <a:pt x="0" y="18797"/>
                  <a:pt x="243" y="19563"/>
                </a:cubicBezTo>
                <a:cubicBezTo>
                  <a:pt x="548" y="20401"/>
                  <a:pt x="1199" y="21052"/>
                  <a:pt x="2037" y="21357"/>
                </a:cubicBezTo>
                <a:cubicBezTo>
                  <a:pt x="2803" y="21600"/>
                  <a:pt x="3535" y="21600"/>
                  <a:pt x="4955" y="21600"/>
                </a:cubicBezTo>
                <a:lnTo>
                  <a:pt x="16629" y="21600"/>
                </a:lnTo>
                <a:cubicBezTo>
                  <a:pt x="18072" y="21600"/>
                  <a:pt x="18782" y="21600"/>
                  <a:pt x="19548" y="21357"/>
                </a:cubicBezTo>
                <a:cubicBezTo>
                  <a:pt x="20386" y="21052"/>
                  <a:pt x="21052" y="20401"/>
                  <a:pt x="21357" y="19563"/>
                </a:cubicBezTo>
                <a:cubicBezTo>
                  <a:pt x="21600" y="18797"/>
                  <a:pt x="21600" y="18065"/>
                  <a:pt x="21600" y="16645"/>
                </a:cubicBezTo>
                <a:lnTo>
                  <a:pt x="21600" y="4971"/>
                </a:lnTo>
                <a:cubicBezTo>
                  <a:pt x="21600" y="3528"/>
                  <a:pt x="21600" y="2818"/>
                  <a:pt x="21357" y="2052"/>
                </a:cubicBezTo>
                <a:cubicBezTo>
                  <a:pt x="21052" y="1214"/>
                  <a:pt x="20386" y="548"/>
                  <a:pt x="19548" y="243"/>
                </a:cubicBezTo>
                <a:cubicBezTo>
                  <a:pt x="18782" y="0"/>
                  <a:pt x="18065" y="0"/>
                  <a:pt x="16645" y="0"/>
                </a:cubicBezTo>
                <a:lnTo>
                  <a:pt x="4971" y="0"/>
                </a:lnTo>
                <a:lnTo>
                  <a:pt x="4955" y="0"/>
                </a:lnTo>
                <a:close/>
                <a:moveTo>
                  <a:pt x="16021" y="2827"/>
                </a:moveTo>
                <a:lnTo>
                  <a:pt x="17709" y="2827"/>
                </a:lnTo>
                <a:cubicBezTo>
                  <a:pt x="18046" y="2827"/>
                  <a:pt x="18226" y="2830"/>
                  <a:pt x="18408" y="2888"/>
                </a:cubicBezTo>
                <a:cubicBezTo>
                  <a:pt x="18607" y="2961"/>
                  <a:pt x="18761" y="3115"/>
                  <a:pt x="18833" y="3314"/>
                </a:cubicBezTo>
                <a:cubicBezTo>
                  <a:pt x="18891" y="3496"/>
                  <a:pt x="18894" y="3670"/>
                  <a:pt x="18894" y="4013"/>
                </a:cubicBezTo>
                <a:lnTo>
                  <a:pt x="18894" y="5700"/>
                </a:lnTo>
                <a:cubicBezTo>
                  <a:pt x="18894" y="6038"/>
                  <a:pt x="18891" y="6202"/>
                  <a:pt x="18833" y="6384"/>
                </a:cubicBezTo>
                <a:cubicBezTo>
                  <a:pt x="18761" y="6583"/>
                  <a:pt x="18607" y="6737"/>
                  <a:pt x="18408" y="6810"/>
                </a:cubicBezTo>
                <a:cubicBezTo>
                  <a:pt x="18226" y="6868"/>
                  <a:pt x="18051" y="6871"/>
                  <a:pt x="17709" y="6871"/>
                </a:cubicBezTo>
                <a:lnTo>
                  <a:pt x="16021" y="6871"/>
                </a:lnTo>
                <a:cubicBezTo>
                  <a:pt x="15684" y="6871"/>
                  <a:pt x="15519" y="6868"/>
                  <a:pt x="15337" y="6810"/>
                </a:cubicBezTo>
                <a:cubicBezTo>
                  <a:pt x="15138" y="6737"/>
                  <a:pt x="14969" y="6583"/>
                  <a:pt x="14897" y="6384"/>
                </a:cubicBezTo>
                <a:cubicBezTo>
                  <a:pt x="14839" y="6202"/>
                  <a:pt x="14851" y="6028"/>
                  <a:pt x="14851" y="5685"/>
                </a:cubicBezTo>
                <a:lnTo>
                  <a:pt x="14851" y="3998"/>
                </a:lnTo>
                <a:cubicBezTo>
                  <a:pt x="14851" y="3660"/>
                  <a:pt x="14839" y="3496"/>
                  <a:pt x="14897" y="3314"/>
                </a:cubicBezTo>
                <a:cubicBezTo>
                  <a:pt x="14969" y="3115"/>
                  <a:pt x="15138" y="2961"/>
                  <a:pt x="15337" y="2888"/>
                </a:cubicBezTo>
                <a:cubicBezTo>
                  <a:pt x="15519" y="2830"/>
                  <a:pt x="15679" y="2827"/>
                  <a:pt x="16021" y="2827"/>
                </a:cubicBezTo>
                <a:close/>
                <a:moveTo>
                  <a:pt x="10792" y="6643"/>
                </a:moveTo>
                <a:cubicBezTo>
                  <a:pt x="11855" y="6643"/>
                  <a:pt x="12930" y="7048"/>
                  <a:pt x="13741" y="7859"/>
                </a:cubicBezTo>
                <a:cubicBezTo>
                  <a:pt x="14233" y="8351"/>
                  <a:pt x="14521" y="8955"/>
                  <a:pt x="14714" y="9576"/>
                </a:cubicBezTo>
                <a:lnTo>
                  <a:pt x="14775" y="9576"/>
                </a:lnTo>
                <a:cubicBezTo>
                  <a:pt x="15065" y="10908"/>
                  <a:pt x="14775" y="12343"/>
                  <a:pt x="13741" y="13376"/>
                </a:cubicBezTo>
                <a:cubicBezTo>
                  <a:pt x="12119" y="14998"/>
                  <a:pt x="9481" y="14998"/>
                  <a:pt x="7859" y="13376"/>
                </a:cubicBezTo>
                <a:cubicBezTo>
                  <a:pt x="6825" y="12343"/>
                  <a:pt x="6535" y="10908"/>
                  <a:pt x="6825" y="9576"/>
                </a:cubicBezTo>
                <a:lnTo>
                  <a:pt x="6886" y="9576"/>
                </a:lnTo>
                <a:cubicBezTo>
                  <a:pt x="7079" y="8955"/>
                  <a:pt x="7367" y="8351"/>
                  <a:pt x="7859" y="7859"/>
                </a:cubicBezTo>
                <a:cubicBezTo>
                  <a:pt x="8670" y="7048"/>
                  <a:pt x="9730" y="6643"/>
                  <a:pt x="10792" y="6643"/>
                </a:cubicBezTo>
                <a:close/>
                <a:moveTo>
                  <a:pt x="2493" y="9576"/>
                </a:moveTo>
                <a:lnTo>
                  <a:pt x="4043" y="9576"/>
                </a:lnTo>
                <a:cubicBezTo>
                  <a:pt x="3788" y="11602"/>
                  <a:pt x="4402" y="13720"/>
                  <a:pt x="5959" y="15277"/>
                </a:cubicBezTo>
                <a:cubicBezTo>
                  <a:pt x="8634" y="17952"/>
                  <a:pt x="12966" y="17952"/>
                  <a:pt x="15641" y="15277"/>
                </a:cubicBezTo>
                <a:cubicBezTo>
                  <a:pt x="17198" y="13720"/>
                  <a:pt x="17812" y="11602"/>
                  <a:pt x="17557" y="9576"/>
                </a:cubicBezTo>
                <a:lnTo>
                  <a:pt x="19092" y="9576"/>
                </a:lnTo>
                <a:lnTo>
                  <a:pt x="19092" y="17861"/>
                </a:lnTo>
                <a:cubicBezTo>
                  <a:pt x="19092" y="18218"/>
                  <a:pt x="19092" y="18398"/>
                  <a:pt x="19031" y="18590"/>
                </a:cubicBezTo>
                <a:cubicBezTo>
                  <a:pt x="18954" y="18801"/>
                  <a:pt x="18801" y="18970"/>
                  <a:pt x="18590" y="19046"/>
                </a:cubicBezTo>
                <a:cubicBezTo>
                  <a:pt x="18398" y="19107"/>
                  <a:pt x="18208" y="19107"/>
                  <a:pt x="17845" y="19107"/>
                </a:cubicBezTo>
                <a:lnTo>
                  <a:pt x="3739" y="19107"/>
                </a:lnTo>
                <a:cubicBezTo>
                  <a:pt x="3382" y="19107"/>
                  <a:pt x="3202" y="19107"/>
                  <a:pt x="3010" y="19046"/>
                </a:cubicBezTo>
                <a:cubicBezTo>
                  <a:pt x="2799" y="18970"/>
                  <a:pt x="2630" y="18801"/>
                  <a:pt x="2554" y="18590"/>
                </a:cubicBezTo>
                <a:cubicBezTo>
                  <a:pt x="2493" y="18398"/>
                  <a:pt x="2493" y="18208"/>
                  <a:pt x="2493" y="17845"/>
                </a:cubicBezTo>
                <a:lnTo>
                  <a:pt x="2493" y="9576"/>
                </a:lnTo>
                <a:close/>
              </a:path>
            </a:pathLst>
          </a:custGeom>
          <a:solidFill>
            <a:schemeClr val="tx2"/>
          </a:solidFill>
          <a:ln w="12700">
            <a:miter lim="400000"/>
          </a:ln>
        </p:spPr>
        <p:txBody>
          <a:bodyPr lIns="71437" tIns="71437" rIns="71437" bIns="71437" anchor="ctr"/>
          <a:lstStyle/>
          <a:p>
            <a:pPr>
              <a:lnSpc>
                <a:spcPct val="130000"/>
              </a:lnSpc>
              <a:defRPr sz="1900" spc="0">
                <a:solidFill>
                  <a:srgbClr val="A7A7A7"/>
                </a:solidFill>
              </a:defRPr>
            </a:pPr>
            <a:endParaRPr/>
          </a:p>
        </p:txBody>
      </p:sp>
      <p:sp>
        <p:nvSpPr>
          <p:cNvPr id="5" name="Title 4">
            <a:extLst>
              <a:ext uri="{FF2B5EF4-FFF2-40B4-BE49-F238E27FC236}">
                <a16:creationId xmlns:a16="http://schemas.microsoft.com/office/drawing/2014/main" id="{A89D889E-2BE9-854B-B03E-F120BE2A3E79}"/>
              </a:ext>
            </a:extLst>
          </p:cNvPr>
          <p:cNvSpPr>
            <a:spLocks noGrp="1"/>
          </p:cNvSpPr>
          <p:nvPr>
            <p:ph type="title"/>
          </p:nvPr>
        </p:nvSpPr>
        <p:spPr/>
        <p:txBody>
          <a:bodyPr>
            <a:noAutofit/>
          </a:bodyPr>
          <a:lstStyle/>
          <a:p>
            <a:r>
              <a:rPr lang="en-US" sz="9000" spc="0" dirty="0">
                <a:latin typeface="Ginger" pitchFamily="2" charset="0"/>
              </a:rPr>
              <a:t>The Journey</a:t>
            </a:r>
          </a:p>
        </p:txBody>
      </p:sp>
      <p:sp>
        <p:nvSpPr>
          <p:cNvPr id="7" name="Text Placeholder 6">
            <a:extLst>
              <a:ext uri="{FF2B5EF4-FFF2-40B4-BE49-F238E27FC236}">
                <a16:creationId xmlns:a16="http://schemas.microsoft.com/office/drawing/2014/main" id="{EEFDD904-6D0C-8944-B2E7-C99A2E941359}"/>
              </a:ext>
            </a:extLst>
          </p:cNvPr>
          <p:cNvSpPr>
            <a:spLocks noGrp="1"/>
          </p:cNvSpPr>
          <p:nvPr>
            <p:ph type="body" sz="quarter" idx="17"/>
          </p:nvPr>
        </p:nvSpPr>
        <p:spPr>
          <a:xfrm>
            <a:off x="3196094" y="9184740"/>
            <a:ext cx="5117764" cy="2383586"/>
          </a:xfrm>
        </p:spPr>
        <p:txBody>
          <a:bodyPr/>
          <a:lstStyle/>
          <a:p>
            <a:r>
              <a:rPr lang="en-US" sz="7200" dirty="0">
                <a:latin typeface="Aileron Light" pitchFamily="2" charset="77"/>
              </a:rPr>
              <a:t>BABCP BAME PPG</a:t>
            </a:r>
          </a:p>
        </p:txBody>
      </p:sp>
      <p:sp>
        <p:nvSpPr>
          <p:cNvPr id="9" name="Text Placeholder 8">
            <a:extLst>
              <a:ext uri="{FF2B5EF4-FFF2-40B4-BE49-F238E27FC236}">
                <a16:creationId xmlns:a16="http://schemas.microsoft.com/office/drawing/2014/main" id="{21544D07-1111-AA4D-BC5E-45B6633B8C76}"/>
              </a:ext>
            </a:extLst>
          </p:cNvPr>
          <p:cNvSpPr>
            <a:spLocks noGrp="1"/>
          </p:cNvSpPr>
          <p:nvPr>
            <p:ph type="body" sz="quarter" idx="19"/>
          </p:nvPr>
        </p:nvSpPr>
        <p:spPr>
          <a:xfrm>
            <a:off x="10079835" y="5644252"/>
            <a:ext cx="5117764" cy="4599577"/>
          </a:xfrm>
        </p:spPr>
        <p:txBody>
          <a:bodyPr/>
          <a:lstStyle/>
          <a:p>
            <a:r>
              <a:rPr lang="en-US" sz="7200" dirty="0">
                <a:latin typeface="Aileron Light" pitchFamily="2" charset="77"/>
              </a:rPr>
              <a:t>Attempting to identify the </a:t>
            </a:r>
            <a:r>
              <a:rPr lang="en-US" sz="7200" b="1" dirty="0">
                <a:latin typeface="Aileron Light" pitchFamily="2" charset="77"/>
              </a:rPr>
              <a:t>root</a:t>
            </a:r>
            <a:r>
              <a:rPr lang="en-US" sz="7200" dirty="0">
                <a:latin typeface="Aileron Light" pitchFamily="2" charset="77"/>
              </a:rPr>
              <a:t> of the problem</a:t>
            </a:r>
          </a:p>
        </p:txBody>
      </p:sp>
      <p:sp>
        <p:nvSpPr>
          <p:cNvPr id="11" name="Text Placeholder 10">
            <a:extLst>
              <a:ext uri="{FF2B5EF4-FFF2-40B4-BE49-F238E27FC236}">
                <a16:creationId xmlns:a16="http://schemas.microsoft.com/office/drawing/2014/main" id="{F88142AC-8531-3B41-B7B3-609C54E61264}"/>
              </a:ext>
            </a:extLst>
          </p:cNvPr>
          <p:cNvSpPr>
            <a:spLocks noGrp="1"/>
          </p:cNvSpPr>
          <p:nvPr>
            <p:ph type="body" sz="quarter" idx="21"/>
          </p:nvPr>
        </p:nvSpPr>
        <p:spPr>
          <a:xfrm>
            <a:off x="3203434" y="4712868"/>
            <a:ext cx="5117765" cy="4599577"/>
          </a:xfrm>
        </p:spPr>
        <p:txBody>
          <a:bodyPr/>
          <a:lstStyle/>
          <a:p>
            <a:r>
              <a:rPr lang="en-US" sz="7200" dirty="0">
                <a:latin typeface="Aileron Light" pitchFamily="2" charset="77"/>
              </a:rPr>
              <a:t>Service Diversity Project</a:t>
            </a:r>
          </a:p>
          <a:p>
            <a:r>
              <a:rPr lang="en-US" sz="7200" dirty="0">
                <a:latin typeface="Aileron Light" pitchFamily="2" charset="77"/>
              </a:rPr>
              <a:t>x</a:t>
            </a:r>
          </a:p>
        </p:txBody>
      </p:sp>
      <p:sp>
        <p:nvSpPr>
          <p:cNvPr id="30" name="Text Placeholder 8">
            <a:extLst>
              <a:ext uri="{FF2B5EF4-FFF2-40B4-BE49-F238E27FC236}">
                <a16:creationId xmlns:a16="http://schemas.microsoft.com/office/drawing/2014/main" id="{9B8CAA56-5F7B-D5E3-5A1D-396F979E159E}"/>
              </a:ext>
            </a:extLst>
          </p:cNvPr>
          <p:cNvSpPr txBox="1">
            <a:spLocks/>
          </p:cNvSpPr>
          <p:nvPr/>
        </p:nvSpPr>
        <p:spPr>
          <a:xfrm>
            <a:off x="16422623" y="6198249"/>
            <a:ext cx="6199667" cy="3491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2987" tIns="82987" rIns="82987" bIns="82987">
            <a:spAutoFit/>
          </a:bodyPr>
          <a:lstStyle>
            <a:lvl1pPr marL="0" marR="0" indent="0" algn="ctr" defTabSz="825500" rtl="0" latinLnBrk="0">
              <a:lnSpc>
                <a:spcPct val="100000"/>
              </a:lnSpc>
              <a:spcBef>
                <a:spcPts val="0"/>
              </a:spcBef>
              <a:spcAft>
                <a:spcPts val="0"/>
              </a:spcAft>
              <a:buClrTx/>
              <a:buSzTx/>
              <a:buFontTx/>
              <a:buNone/>
              <a:tabLst/>
              <a:defRPr sz="2800" b="0" i="0" u="none" strike="noStrike" cap="none" spc="56" baseline="0">
                <a:solidFill>
                  <a:srgbClr val="5E5E5E"/>
                </a:solidFill>
                <a:uFillTx/>
                <a:latin typeface="Source Sans Pro Regular"/>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hangingPunct="1"/>
            <a:r>
              <a:rPr lang="en-US" sz="7200" dirty="0">
                <a:latin typeface="Aileron Light" pitchFamily="2" charset="77"/>
              </a:rPr>
              <a:t>But what </a:t>
            </a:r>
            <a:r>
              <a:rPr lang="en-US" sz="7200" i="1" dirty="0">
                <a:latin typeface="Aileron Light" pitchFamily="2" charset="77"/>
              </a:rPr>
              <a:t>is </a:t>
            </a:r>
            <a:r>
              <a:rPr lang="en-US" sz="7200" dirty="0">
                <a:latin typeface="Aileron Light" pitchFamily="2" charset="77"/>
              </a:rPr>
              <a:t>representation…?</a:t>
            </a:r>
            <a:endParaRPr lang="en-US" sz="7200" i="1" dirty="0">
              <a:latin typeface="Aileron Light" pitchFamily="2" charset="77"/>
            </a:endParaRPr>
          </a:p>
        </p:txBody>
      </p:sp>
    </p:spTree>
    <p:extLst>
      <p:ext uri="{BB962C8B-B14F-4D97-AF65-F5344CB8AC3E}">
        <p14:creationId xmlns:p14="http://schemas.microsoft.com/office/powerpoint/2010/main" val="3822723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31" name="Rectangle"/>
          <p:cNvSpPr/>
          <p:nvPr/>
        </p:nvSpPr>
        <p:spPr>
          <a:xfrm>
            <a:off x="0" y="0"/>
            <a:ext cx="24384001" cy="13716001"/>
          </a:xfrm>
          <a:prstGeom prst="rect">
            <a:avLst/>
          </a:prstGeom>
          <a:solidFill>
            <a:schemeClr val="accent1">
              <a:lumMod val="50000"/>
            </a:schemeClr>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932" name="ABOUT"/>
          <p:cNvSpPr txBox="1">
            <a:spLocks noGrp="1"/>
          </p:cNvSpPr>
          <p:nvPr>
            <p:ph type="title"/>
          </p:nvPr>
        </p:nvSpPr>
        <p:spPr>
          <a:prstGeom prst="rect">
            <a:avLst/>
          </a:prstGeom>
        </p:spPr>
        <p:txBody>
          <a:bodyPr>
            <a:normAutofit/>
          </a:bodyPr>
          <a:lstStyle/>
          <a:p>
            <a:r>
              <a:rPr lang="en-GB" spc="0" dirty="0">
                <a:latin typeface="Ginger" pitchFamily="2" charset="0"/>
              </a:rPr>
              <a:t>Data</a:t>
            </a:r>
            <a:endParaRPr spc="0" dirty="0">
              <a:latin typeface="Ginger" pitchFamily="2" charset="0"/>
            </a:endParaRPr>
          </a:p>
        </p:txBody>
      </p:sp>
      <p:sp>
        <p:nvSpPr>
          <p:cNvPr id="934" name="Strategy Presentation"/>
          <p:cNvSpPr txBox="1">
            <a:spLocks noGrp="1"/>
          </p:cNvSpPr>
          <p:nvPr>
            <p:ph type="body" idx="14"/>
          </p:nvPr>
        </p:nvSpPr>
        <p:spPr>
          <a:xfrm>
            <a:off x="1548661" y="1614649"/>
            <a:ext cx="5409352" cy="398427"/>
          </a:xfrm>
          <a:prstGeom prst="rect">
            <a:avLst/>
          </a:prstGeom>
        </p:spPr>
        <p:txBody>
          <a:bodyPr/>
          <a:lstStyle/>
          <a:p>
            <a:r>
              <a:rPr lang="en-GB" dirty="0">
                <a:latin typeface="Aileron" pitchFamily="2" charset="77"/>
              </a:rPr>
              <a:t>What is Representation within PWP Training?</a:t>
            </a:r>
            <a:endParaRPr dirty="0">
              <a:latin typeface="Aileron" pitchFamily="2" charset="77"/>
            </a:endParaRPr>
          </a:p>
        </p:txBody>
      </p:sp>
      <p:sp>
        <p:nvSpPr>
          <p:cNvPr id="935" name="Simple P."/>
          <p:cNvSpPr txBox="1">
            <a:spLocks noGrp="1"/>
          </p:cNvSpPr>
          <p:nvPr>
            <p:ph type="body" idx="15"/>
          </p:nvPr>
        </p:nvSpPr>
        <p:spPr>
          <a:prstGeom prst="rect">
            <a:avLst/>
          </a:prstGeom>
        </p:spPr>
        <p:txBody>
          <a:bodyPr/>
          <a:lstStyle/>
          <a:p>
            <a:r>
              <a:rPr lang="en-GB" dirty="0">
                <a:latin typeface="Aileron" pitchFamily="2" charset="77"/>
              </a:rPr>
              <a:t>Faithful </a:t>
            </a:r>
            <a:r>
              <a:rPr lang="en-GB" dirty="0" err="1">
                <a:latin typeface="Aileron" pitchFamily="2" charset="77"/>
              </a:rPr>
              <a:t>Odusote</a:t>
            </a:r>
            <a:endParaRPr dirty="0">
              <a:latin typeface="Aileron" pitchFamily="2" charset="77"/>
            </a:endParaRPr>
          </a:p>
        </p:txBody>
      </p:sp>
      <p:sp>
        <p:nvSpPr>
          <p:cNvPr id="936" name="01"/>
          <p:cNvSpPr txBox="1">
            <a:spLocks noGrp="1"/>
          </p:cNvSpPr>
          <p:nvPr>
            <p:ph type="body" idx="16"/>
          </p:nvPr>
        </p:nvSpPr>
        <p:spPr>
          <a:prstGeom prst="rect">
            <a:avLst/>
          </a:prstGeom>
        </p:spPr>
        <p:txBody>
          <a:bodyPr/>
          <a:lstStyle/>
          <a:p>
            <a:r>
              <a:rPr dirty="0">
                <a:latin typeface="Ginger" pitchFamily="2" charset="0"/>
              </a:rPr>
              <a:t>0</a:t>
            </a:r>
            <a:r>
              <a:rPr lang="en-GB" dirty="0">
                <a:latin typeface="Ginger" pitchFamily="2" charset="0"/>
              </a:rPr>
              <a:t>4</a:t>
            </a:r>
            <a:endParaRPr dirty="0">
              <a:latin typeface="Ginger" pitchFamily="2" charset="0"/>
            </a:endParaRPr>
          </a:p>
        </p:txBody>
      </p:sp>
    </p:spTree>
    <p:extLst>
      <p:ext uri="{BB962C8B-B14F-4D97-AF65-F5344CB8AC3E}">
        <p14:creationId xmlns:p14="http://schemas.microsoft.com/office/powerpoint/2010/main" val="17654988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 name="ANALYSIS"/>
          <p:cNvSpPr txBox="1">
            <a:spLocks noGrp="1"/>
          </p:cNvSpPr>
          <p:nvPr>
            <p:ph type="title"/>
          </p:nvPr>
        </p:nvSpPr>
        <p:spPr>
          <a:xfrm>
            <a:off x="4940244" y="1122164"/>
            <a:ext cx="14503512" cy="1040914"/>
          </a:xfrm>
          <a:prstGeom prst="rect">
            <a:avLst/>
          </a:prstGeom>
        </p:spPr>
        <p:txBody>
          <a:bodyPr>
            <a:normAutofit fontScale="90000"/>
          </a:bodyPr>
          <a:lstStyle/>
          <a:p>
            <a:r>
              <a:rPr lang="en-GB" spc="0" dirty="0">
                <a:latin typeface="Ginger" pitchFamily="2" charset="0"/>
              </a:rPr>
              <a:t>Recruitment by Ethnicity: 2012 - 2022</a:t>
            </a:r>
            <a:endParaRPr spc="0" dirty="0">
              <a:latin typeface="Ginger" pitchFamily="2" charset="0"/>
            </a:endParaRPr>
          </a:p>
        </p:txBody>
      </p:sp>
      <p:sp>
        <p:nvSpPr>
          <p:cNvPr id="1909" name="Slide Number"/>
          <p:cNvSpPr txBox="1">
            <a:spLocks noGrp="1"/>
          </p:cNvSpPr>
          <p:nvPr>
            <p:ph type="sldNum" sz="quarter" idx="2"/>
          </p:nvPr>
        </p:nvSpPr>
        <p:spPr>
          <a:xfrm>
            <a:off x="22287400" y="1850340"/>
            <a:ext cx="367087" cy="60593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lang="en-GB" smtClean="0">
                <a:latin typeface="Aileron" pitchFamily="2" charset="77"/>
              </a:rPr>
              <a:t>5</a:t>
            </a:fld>
            <a:endParaRPr dirty="0">
              <a:latin typeface="Aileron" pitchFamily="2" charset="77"/>
            </a:endParaRPr>
          </a:p>
        </p:txBody>
      </p:sp>
      <p:graphicFrame>
        <p:nvGraphicFramePr>
          <p:cNvPr id="14" name="Chart 13">
            <a:extLst>
              <a:ext uri="{FF2B5EF4-FFF2-40B4-BE49-F238E27FC236}">
                <a16:creationId xmlns:a16="http://schemas.microsoft.com/office/drawing/2014/main" id="{9FF4D167-C42D-1AFD-04DE-B742795EC09F}"/>
              </a:ext>
            </a:extLst>
          </p:cNvPr>
          <p:cNvGraphicFramePr>
            <a:graphicFrameLocks/>
          </p:cNvGraphicFramePr>
          <p:nvPr>
            <p:extLst>
              <p:ext uri="{D42A27DB-BD31-4B8C-83A1-F6EECF244321}">
                <p14:modId xmlns:p14="http://schemas.microsoft.com/office/powerpoint/2010/main" val="843336881"/>
              </p:ext>
            </p:extLst>
          </p:nvPr>
        </p:nvGraphicFramePr>
        <p:xfrm>
          <a:off x="-8283150" y="2475816"/>
          <a:ext cx="38801249" cy="24552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8FEF0486-0083-D519-C648-23091B650587}"/>
              </a:ext>
            </a:extLst>
          </p:cNvPr>
          <p:cNvGraphicFramePr>
            <a:graphicFrameLocks/>
          </p:cNvGraphicFramePr>
          <p:nvPr>
            <p:extLst>
              <p:ext uri="{D42A27DB-BD31-4B8C-83A1-F6EECF244321}">
                <p14:modId xmlns:p14="http://schemas.microsoft.com/office/powerpoint/2010/main" val="2682168032"/>
              </p:ext>
            </p:extLst>
          </p:nvPr>
        </p:nvGraphicFramePr>
        <p:xfrm>
          <a:off x="1256882" y="2475816"/>
          <a:ext cx="21870236" cy="103888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082235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Rectangle"/>
          <p:cNvSpPr/>
          <p:nvPr/>
        </p:nvSpPr>
        <p:spPr>
          <a:xfrm>
            <a:off x="0" y="0"/>
            <a:ext cx="24384001" cy="13716001"/>
          </a:xfrm>
          <a:prstGeom prst="rect">
            <a:avLst/>
          </a:prstGeom>
          <a:solidFill>
            <a:schemeClr val="accent5"/>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932" name="ABOUT"/>
          <p:cNvSpPr txBox="1">
            <a:spLocks noGrp="1"/>
          </p:cNvSpPr>
          <p:nvPr>
            <p:ph type="title"/>
          </p:nvPr>
        </p:nvSpPr>
        <p:spPr>
          <a:prstGeom prst="rect">
            <a:avLst/>
          </a:prstGeom>
        </p:spPr>
        <p:txBody>
          <a:bodyPr>
            <a:normAutofit/>
          </a:bodyPr>
          <a:lstStyle/>
          <a:p>
            <a:r>
              <a:rPr lang="en-GB" spc="0" dirty="0">
                <a:latin typeface="Ginger" pitchFamily="2" charset="0"/>
              </a:rPr>
              <a:t>The Model</a:t>
            </a:r>
            <a:endParaRPr spc="0" dirty="0">
              <a:latin typeface="Ginger" pitchFamily="2" charset="0"/>
            </a:endParaRPr>
          </a:p>
        </p:txBody>
      </p:sp>
      <p:sp>
        <p:nvSpPr>
          <p:cNvPr id="934" name="Strategy Presentation"/>
          <p:cNvSpPr txBox="1">
            <a:spLocks noGrp="1"/>
          </p:cNvSpPr>
          <p:nvPr>
            <p:ph type="body" idx="14"/>
          </p:nvPr>
        </p:nvSpPr>
        <p:spPr>
          <a:xfrm>
            <a:off x="1548661" y="1614649"/>
            <a:ext cx="5409352" cy="398427"/>
          </a:xfrm>
          <a:prstGeom prst="rect">
            <a:avLst/>
          </a:prstGeom>
        </p:spPr>
        <p:txBody>
          <a:bodyPr/>
          <a:lstStyle/>
          <a:p>
            <a:r>
              <a:rPr lang="en-GB" dirty="0">
                <a:latin typeface="Aileron" pitchFamily="2" charset="77"/>
              </a:rPr>
              <a:t>What is Representation within PWP Training?</a:t>
            </a:r>
          </a:p>
        </p:txBody>
      </p:sp>
      <p:sp>
        <p:nvSpPr>
          <p:cNvPr id="935" name="Simple P."/>
          <p:cNvSpPr txBox="1">
            <a:spLocks noGrp="1"/>
          </p:cNvSpPr>
          <p:nvPr>
            <p:ph type="body" idx="15"/>
          </p:nvPr>
        </p:nvSpPr>
        <p:spPr>
          <a:prstGeom prst="rect">
            <a:avLst/>
          </a:prstGeom>
        </p:spPr>
        <p:txBody>
          <a:bodyPr/>
          <a:lstStyle/>
          <a:p>
            <a:r>
              <a:rPr lang="en-GB" dirty="0">
                <a:latin typeface="Aileron" pitchFamily="2" charset="77"/>
              </a:rPr>
              <a:t>Faithful </a:t>
            </a:r>
            <a:r>
              <a:rPr lang="en-GB" dirty="0" err="1">
                <a:latin typeface="Aileron" pitchFamily="2" charset="77"/>
              </a:rPr>
              <a:t>Odusote</a:t>
            </a:r>
            <a:endParaRPr dirty="0">
              <a:latin typeface="Aileron" pitchFamily="2" charset="77"/>
            </a:endParaRPr>
          </a:p>
        </p:txBody>
      </p:sp>
      <p:sp>
        <p:nvSpPr>
          <p:cNvPr id="936" name="01"/>
          <p:cNvSpPr txBox="1">
            <a:spLocks noGrp="1"/>
          </p:cNvSpPr>
          <p:nvPr>
            <p:ph type="body" idx="16"/>
          </p:nvPr>
        </p:nvSpPr>
        <p:spPr>
          <a:prstGeom prst="rect">
            <a:avLst/>
          </a:prstGeom>
        </p:spPr>
        <p:txBody>
          <a:bodyPr/>
          <a:lstStyle/>
          <a:p>
            <a:r>
              <a:rPr dirty="0">
                <a:latin typeface="Ginger" pitchFamily="2" charset="0"/>
              </a:rPr>
              <a:t>0</a:t>
            </a:r>
            <a:r>
              <a:rPr lang="en-GB" dirty="0">
                <a:latin typeface="Ginger" pitchFamily="2" charset="0"/>
              </a:rPr>
              <a:t>6</a:t>
            </a:r>
            <a:endParaRPr dirty="0">
              <a:latin typeface="Ginger" pitchFamily="2" charset="0"/>
            </a:endParaRPr>
          </a:p>
        </p:txBody>
      </p:sp>
    </p:spTree>
    <p:extLst>
      <p:ext uri="{BB962C8B-B14F-4D97-AF65-F5344CB8AC3E}">
        <p14:creationId xmlns:p14="http://schemas.microsoft.com/office/powerpoint/2010/main" val="86261267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10000"/>
          </a:schemeClr>
        </a:solidFill>
        <a:effectLst/>
      </p:bgPr>
    </p:bg>
    <p:spTree>
      <p:nvGrpSpPr>
        <p:cNvPr id="1" name=""/>
        <p:cNvGrpSpPr/>
        <p:nvPr/>
      </p:nvGrpSpPr>
      <p:grpSpPr>
        <a:xfrm>
          <a:off x="0" y="0"/>
          <a:ext cx="0" cy="0"/>
          <a:chOff x="0" y="0"/>
          <a:chExt cx="0" cy="0"/>
        </a:xfrm>
      </p:grpSpPr>
      <p:sp>
        <p:nvSpPr>
          <p:cNvPr id="933" name="Body"/>
          <p:cNvSpPr txBox="1">
            <a:spLocks noGrp="1"/>
          </p:cNvSpPr>
          <p:nvPr>
            <p:ph type="body" sz="quarter" idx="1"/>
          </p:nvPr>
        </p:nvSpPr>
        <p:spPr>
          <a:xfrm>
            <a:off x="1588854" y="6032525"/>
            <a:ext cx="7825382" cy="2267345"/>
          </a:xfrm>
          <a:prstGeom prst="rect">
            <a:avLst/>
          </a:prstGeom>
        </p:spPr>
        <p:txBody>
          <a:bodyPr/>
          <a:lstStyle/>
          <a:p>
            <a:r>
              <a:rPr lang="en-GB" sz="2400" baseline="30000" dirty="0">
                <a:latin typeface="Aileron" pitchFamily="2" charset="77"/>
              </a:rPr>
              <a:t>*</a:t>
            </a:r>
            <a:r>
              <a:rPr lang="en-GB" sz="2400" dirty="0">
                <a:latin typeface="Aileron" pitchFamily="2" charset="77"/>
              </a:rPr>
              <a:t>within the field of Psychology</a:t>
            </a:r>
            <a:endParaRPr sz="2400" dirty="0">
              <a:latin typeface="Aileron" pitchFamily="2" charset="77"/>
            </a:endParaRPr>
          </a:p>
        </p:txBody>
      </p:sp>
      <p:sp>
        <p:nvSpPr>
          <p:cNvPr id="18" name="Circle">
            <a:extLst>
              <a:ext uri="{FF2B5EF4-FFF2-40B4-BE49-F238E27FC236}">
                <a16:creationId xmlns:a16="http://schemas.microsoft.com/office/drawing/2014/main" id="{9274D032-AF62-A190-846B-883762677FDB}"/>
              </a:ext>
            </a:extLst>
          </p:cNvPr>
          <p:cNvSpPr/>
          <p:nvPr/>
        </p:nvSpPr>
        <p:spPr>
          <a:xfrm>
            <a:off x="11080327" y="7484413"/>
            <a:ext cx="3549044" cy="3549044"/>
          </a:xfrm>
          <a:prstGeom prst="ellipse">
            <a:avLst/>
          </a:prstGeom>
          <a:solidFill>
            <a:schemeClr val="accent1"/>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19" name="Circle">
            <a:extLst>
              <a:ext uri="{FF2B5EF4-FFF2-40B4-BE49-F238E27FC236}">
                <a16:creationId xmlns:a16="http://schemas.microsoft.com/office/drawing/2014/main" id="{CE7CCEDC-8D76-F2A7-76E6-6D5D4D1283E9}"/>
              </a:ext>
            </a:extLst>
          </p:cNvPr>
          <p:cNvSpPr/>
          <p:nvPr/>
        </p:nvSpPr>
        <p:spPr>
          <a:xfrm>
            <a:off x="11732517" y="10115405"/>
            <a:ext cx="2244664" cy="2244665"/>
          </a:xfrm>
          <a:prstGeom prst="ellipse">
            <a:avLst/>
          </a:prstGeom>
          <a:solidFill>
            <a:schemeClr val="accent1">
              <a:alpha val="36487"/>
            </a:schemeClr>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20" name="Circle">
            <a:extLst>
              <a:ext uri="{FF2B5EF4-FFF2-40B4-BE49-F238E27FC236}">
                <a16:creationId xmlns:a16="http://schemas.microsoft.com/office/drawing/2014/main" id="{06E5AC81-4AEC-4E2D-6484-B6BD1229C320}"/>
              </a:ext>
            </a:extLst>
          </p:cNvPr>
          <p:cNvSpPr/>
          <p:nvPr/>
        </p:nvSpPr>
        <p:spPr>
          <a:xfrm>
            <a:off x="12391333" y="2660746"/>
            <a:ext cx="927031" cy="927031"/>
          </a:xfrm>
          <a:prstGeom prst="ellipse">
            <a:avLst/>
          </a:prstGeom>
          <a:solidFill>
            <a:schemeClr val="accent1">
              <a:alpha val="36487"/>
            </a:schemeClr>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21" name="Circle">
            <a:extLst>
              <a:ext uri="{FF2B5EF4-FFF2-40B4-BE49-F238E27FC236}">
                <a16:creationId xmlns:a16="http://schemas.microsoft.com/office/drawing/2014/main" id="{EDF21E20-7E80-99F1-F083-8E7E3B9E305C}"/>
              </a:ext>
            </a:extLst>
          </p:cNvPr>
          <p:cNvSpPr/>
          <p:nvPr/>
        </p:nvSpPr>
        <p:spPr>
          <a:xfrm>
            <a:off x="12134505" y="4098442"/>
            <a:ext cx="1440689" cy="1440689"/>
          </a:xfrm>
          <a:prstGeom prst="ellipse">
            <a:avLst/>
          </a:prstGeom>
          <a:solidFill>
            <a:schemeClr val="accent1">
              <a:alpha val="36487"/>
            </a:schemeClr>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22" name="Circle">
            <a:extLst>
              <a:ext uri="{FF2B5EF4-FFF2-40B4-BE49-F238E27FC236}">
                <a16:creationId xmlns:a16="http://schemas.microsoft.com/office/drawing/2014/main" id="{5835A18E-2896-67D7-3EFE-9FF50C3CE974}"/>
              </a:ext>
            </a:extLst>
          </p:cNvPr>
          <p:cNvSpPr/>
          <p:nvPr/>
        </p:nvSpPr>
        <p:spPr>
          <a:xfrm>
            <a:off x="11732517" y="4646554"/>
            <a:ext cx="2244664" cy="2244665"/>
          </a:xfrm>
          <a:prstGeom prst="ellipse">
            <a:avLst/>
          </a:prstGeom>
          <a:solidFill>
            <a:schemeClr val="accent1">
              <a:alpha val="36487"/>
            </a:schemeClr>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27" name="WORKFLOW">
            <a:extLst>
              <a:ext uri="{FF2B5EF4-FFF2-40B4-BE49-F238E27FC236}">
                <a16:creationId xmlns:a16="http://schemas.microsoft.com/office/drawing/2014/main" id="{2582C161-6CCC-3E15-93D9-9408AD8BDAAE}"/>
              </a:ext>
            </a:extLst>
          </p:cNvPr>
          <p:cNvSpPr txBox="1">
            <a:spLocks/>
          </p:cNvSpPr>
          <p:nvPr/>
        </p:nvSpPr>
        <p:spPr>
          <a:xfrm>
            <a:off x="1588854" y="2872293"/>
            <a:ext cx="10160001" cy="3160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marL="0" marR="0" indent="0" algn="l" defTabSz="821531" rtl="0" latinLnBrk="0">
              <a:lnSpc>
                <a:spcPct val="100000"/>
              </a:lnSpc>
              <a:spcBef>
                <a:spcPts val="0"/>
              </a:spcBef>
              <a:spcAft>
                <a:spcPts val="0"/>
              </a:spcAft>
              <a:buClrTx/>
              <a:buSzTx/>
              <a:buFontTx/>
              <a:buNone/>
              <a:tabLst/>
              <a:defRPr sz="10000" b="0" i="0" u="none" strike="noStrike" cap="none" spc="2800" baseline="0">
                <a:solidFill>
                  <a:srgbClr val="FFFFFF"/>
                </a:solidFill>
                <a:uFillTx/>
                <a:latin typeface="+mj-lt"/>
                <a:ea typeface="+mn-ea"/>
                <a:cs typeface="+mn-cs"/>
                <a:sym typeface="Libre Caslon Text Regular"/>
              </a:defRPr>
            </a:lvl1pPr>
            <a:lvl2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2pPr>
            <a:lvl3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3pPr>
            <a:lvl4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4pPr>
            <a:lvl5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5pPr>
            <a:lvl6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6pPr>
            <a:lvl7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7pPr>
            <a:lvl8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8pPr>
            <a:lvl9pPr marL="0" marR="0" indent="0" algn="l" defTabSz="821531" rtl="0" latinLnBrk="0">
              <a:lnSpc>
                <a:spcPct val="80000"/>
              </a:lnSpc>
              <a:spcBef>
                <a:spcPts val="0"/>
              </a:spcBef>
              <a:spcAft>
                <a:spcPts val="0"/>
              </a:spcAft>
              <a:buClrTx/>
              <a:buSzTx/>
              <a:buFontTx/>
              <a:buNone/>
              <a:tabLst/>
              <a:defRPr sz="10000" b="0" i="0" u="none" strike="noStrike" cap="none" spc="3099" baseline="0">
                <a:solidFill>
                  <a:srgbClr val="3C2F2E"/>
                </a:solidFill>
                <a:uFillTx/>
                <a:latin typeface="+mn-lt"/>
                <a:ea typeface="+mn-ea"/>
                <a:cs typeface="+mn-cs"/>
                <a:sym typeface="Libre Caslon Text Regular"/>
              </a:defRPr>
            </a:lvl9pPr>
          </a:lstStyle>
          <a:p>
            <a:pPr hangingPunct="1"/>
            <a:r>
              <a:rPr lang="en-GB" sz="9000" spc="0" dirty="0">
                <a:solidFill>
                  <a:srgbClr val="5E5E5E"/>
                </a:solidFill>
                <a:latin typeface="Ginger" pitchFamily="2" charset="0"/>
              </a:rPr>
              <a:t>What </a:t>
            </a:r>
            <a:r>
              <a:rPr lang="en-GB" sz="9000" i="1" spc="0" dirty="0">
                <a:solidFill>
                  <a:srgbClr val="5E5E5E"/>
                </a:solidFill>
                <a:latin typeface="Ginger" pitchFamily="2" charset="0"/>
              </a:rPr>
              <a:t>is</a:t>
            </a:r>
          </a:p>
          <a:p>
            <a:pPr hangingPunct="1"/>
            <a:r>
              <a:rPr lang="en-GB" sz="9000" spc="0" dirty="0">
                <a:solidFill>
                  <a:srgbClr val="5E5E5E"/>
                </a:solidFill>
                <a:latin typeface="Ginger" pitchFamily="2" charset="0"/>
              </a:rPr>
              <a:t>Representation?</a:t>
            </a:r>
          </a:p>
          <a:p>
            <a:pPr hangingPunct="1"/>
            <a:endParaRPr lang="en-GB" sz="9000" spc="0" dirty="0">
              <a:solidFill>
                <a:srgbClr val="5E5E5E"/>
              </a:solidFill>
              <a:latin typeface="Ginger" pitchFamily="2" charset="0"/>
            </a:endParaRPr>
          </a:p>
        </p:txBody>
      </p:sp>
      <p:sp>
        <p:nvSpPr>
          <p:cNvPr id="32" name="Research">
            <a:extLst>
              <a:ext uri="{FF2B5EF4-FFF2-40B4-BE49-F238E27FC236}">
                <a16:creationId xmlns:a16="http://schemas.microsoft.com/office/drawing/2014/main" id="{51834E53-D968-96CD-CBEA-0364204F84E8}"/>
              </a:ext>
            </a:extLst>
          </p:cNvPr>
          <p:cNvSpPr txBox="1">
            <a:spLocks/>
          </p:cNvSpPr>
          <p:nvPr/>
        </p:nvSpPr>
        <p:spPr>
          <a:xfrm>
            <a:off x="14859734" y="2823762"/>
            <a:ext cx="6032921"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r" defTabSz="821531" rtl="0" latinLnBrk="0">
              <a:lnSpc>
                <a:spcPct val="110000"/>
              </a:lnSpc>
              <a:spcBef>
                <a:spcPts val="0"/>
              </a:spcBef>
              <a:spcAft>
                <a:spcPts val="0"/>
              </a:spcAft>
              <a:buClrTx/>
              <a:buSzTx/>
              <a:buFontTx/>
              <a:buNone/>
              <a:tabLst/>
              <a:defRPr sz="17000" b="0" i="0" u="none" strike="noStrike" cap="none" spc="1529" baseline="0">
                <a:solidFill>
                  <a:srgbClr val="FFFFFF">
                    <a:alpha val="20000"/>
                  </a:srgbClr>
                </a:solidFill>
                <a:uFillTx/>
                <a:latin typeface="+mj-lt"/>
                <a:ea typeface="+mn-ea"/>
                <a:cs typeface="+mn-cs"/>
                <a:sym typeface="Libre Caslon Text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algn="l" hangingPunct="1"/>
            <a:r>
              <a:rPr lang="en-GB" sz="2800" spc="0" dirty="0">
                <a:solidFill>
                  <a:srgbClr val="C8CCC9"/>
                </a:solidFill>
                <a:latin typeface="Aileron" pitchFamily="2" charset="77"/>
              </a:rPr>
              <a:t>Not tokenism or a tick box exercise.</a:t>
            </a:r>
          </a:p>
        </p:txBody>
      </p:sp>
      <p:sp>
        <p:nvSpPr>
          <p:cNvPr id="34" name="Research">
            <a:extLst>
              <a:ext uri="{FF2B5EF4-FFF2-40B4-BE49-F238E27FC236}">
                <a16:creationId xmlns:a16="http://schemas.microsoft.com/office/drawing/2014/main" id="{A24B78BC-7B0E-2CC0-4006-90B239BAB328}"/>
              </a:ext>
            </a:extLst>
          </p:cNvPr>
          <p:cNvSpPr txBox="1">
            <a:spLocks/>
          </p:cNvSpPr>
          <p:nvPr/>
        </p:nvSpPr>
        <p:spPr>
          <a:xfrm>
            <a:off x="14859732" y="4247285"/>
            <a:ext cx="6032921"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r" defTabSz="821531" rtl="0" latinLnBrk="0">
              <a:lnSpc>
                <a:spcPct val="110000"/>
              </a:lnSpc>
              <a:spcBef>
                <a:spcPts val="0"/>
              </a:spcBef>
              <a:spcAft>
                <a:spcPts val="0"/>
              </a:spcAft>
              <a:buClrTx/>
              <a:buSzTx/>
              <a:buFontTx/>
              <a:buNone/>
              <a:tabLst/>
              <a:defRPr sz="17000" b="0" i="0" u="none" strike="noStrike" cap="none" spc="1529" baseline="0">
                <a:solidFill>
                  <a:srgbClr val="FFFFFF">
                    <a:alpha val="20000"/>
                  </a:srgbClr>
                </a:solidFill>
                <a:uFillTx/>
                <a:latin typeface="+mj-lt"/>
                <a:ea typeface="+mn-ea"/>
                <a:cs typeface="+mn-cs"/>
                <a:sym typeface="Libre Caslon Text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algn="l" hangingPunct="1"/>
            <a:r>
              <a:rPr lang="en-GB" sz="2800" spc="0" dirty="0">
                <a:solidFill>
                  <a:srgbClr val="C8CCC9"/>
                </a:solidFill>
                <a:latin typeface="Aileron" pitchFamily="2" charset="77"/>
              </a:rPr>
              <a:t>Not simply numerical or statistical.</a:t>
            </a:r>
          </a:p>
        </p:txBody>
      </p:sp>
      <p:sp>
        <p:nvSpPr>
          <p:cNvPr id="35" name="Research">
            <a:extLst>
              <a:ext uri="{FF2B5EF4-FFF2-40B4-BE49-F238E27FC236}">
                <a16:creationId xmlns:a16="http://schemas.microsoft.com/office/drawing/2014/main" id="{B9C1D58E-4928-D39D-E974-D8C5F2D2CB83}"/>
              </a:ext>
            </a:extLst>
          </p:cNvPr>
          <p:cNvSpPr txBox="1">
            <a:spLocks/>
          </p:cNvSpPr>
          <p:nvPr/>
        </p:nvSpPr>
        <p:spPr>
          <a:xfrm>
            <a:off x="14859732" y="5142369"/>
            <a:ext cx="6032921" cy="1715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r" defTabSz="821531" rtl="0" latinLnBrk="0">
              <a:lnSpc>
                <a:spcPct val="110000"/>
              </a:lnSpc>
              <a:spcBef>
                <a:spcPts val="0"/>
              </a:spcBef>
              <a:spcAft>
                <a:spcPts val="0"/>
              </a:spcAft>
              <a:buClrTx/>
              <a:buSzTx/>
              <a:buFontTx/>
              <a:buNone/>
              <a:tabLst/>
              <a:defRPr sz="17000" b="0" i="0" u="none" strike="noStrike" cap="none" spc="1529" baseline="0">
                <a:solidFill>
                  <a:srgbClr val="FFFFFF">
                    <a:alpha val="20000"/>
                  </a:srgbClr>
                </a:solidFill>
                <a:uFillTx/>
                <a:latin typeface="+mj-lt"/>
                <a:ea typeface="+mn-ea"/>
                <a:cs typeface="+mn-cs"/>
                <a:sym typeface="Libre Caslon Text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algn="l" hangingPunct="1"/>
            <a:r>
              <a:rPr lang="en-GB" sz="2800" spc="0" dirty="0">
                <a:solidFill>
                  <a:srgbClr val="C8CCC9"/>
                </a:solidFill>
                <a:latin typeface="Aileron" pitchFamily="2" charset="77"/>
              </a:rPr>
              <a:t>BABCP BAME PPG (Beck et al., 2019) says staff broadly reflects the community…what does this mean?</a:t>
            </a:r>
          </a:p>
        </p:txBody>
      </p:sp>
      <p:sp>
        <p:nvSpPr>
          <p:cNvPr id="36" name="Research">
            <a:extLst>
              <a:ext uri="{FF2B5EF4-FFF2-40B4-BE49-F238E27FC236}">
                <a16:creationId xmlns:a16="http://schemas.microsoft.com/office/drawing/2014/main" id="{20B9EEA8-ED9A-3F62-470A-88AC2F2EE490}"/>
              </a:ext>
            </a:extLst>
          </p:cNvPr>
          <p:cNvSpPr txBox="1">
            <a:spLocks/>
          </p:cNvSpPr>
          <p:nvPr/>
        </p:nvSpPr>
        <p:spPr>
          <a:xfrm>
            <a:off x="14859731" y="8360543"/>
            <a:ext cx="6032921" cy="1715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r" defTabSz="821531" rtl="0" latinLnBrk="0">
              <a:lnSpc>
                <a:spcPct val="110000"/>
              </a:lnSpc>
              <a:spcBef>
                <a:spcPts val="0"/>
              </a:spcBef>
              <a:spcAft>
                <a:spcPts val="0"/>
              </a:spcAft>
              <a:buClrTx/>
              <a:buSzTx/>
              <a:buFontTx/>
              <a:buNone/>
              <a:tabLst/>
              <a:defRPr sz="17000" b="0" i="0" u="none" strike="noStrike" cap="none" spc="1529" baseline="0">
                <a:solidFill>
                  <a:srgbClr val="FFFFFF">
                    <a:alpha val="20000"/>
                  </a:srgbClr>
                </a:solidFill>
                <a:uFillTx/>
                <a:latin typeface="+mj-lt"/>
                <a:ea typeface="+mn-ea"/>
                <a:cs typeface="+mn-cs"/>
                <a:sym typeface="Libre Caslon Text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algn="l" hangingPunct="1"/>
            <a:r>
              <a:rPr lang="en-GB" sz="2800" spc="0" dirty="0">
                <a:solidFill>
                  <a:srgbClr val="C8CCC9"/>
                </a:solidFill>
                <a:latin typeface="Aileron" pitchFamily="2" charset="77"/>
              </a:rPr>
              <a:t>Existing literature does not provide a definition</a:t>
            </a:r>
          </a:p>
        </p:txBody>
      </p:sp>
      <p:sp>
        <p:nvSpPr>
          <p:cNvPr id="37" name="Research">
            <a:extLst>
              <a:ext uri="{FF2B5EF4-FFF2-40B4-BE49-F238E27FC236}">
                <a16:creationId xmlns:a16="http://schemas.microsoft.com/office/drawing/2014/main" id="{B3AC90BE-3D68-D013-A629-A6964908DCDB}"/>
              </a:ext>
            </a:extLst>
          </p:cNvPr>
          <p:cNvSpPr txBox="1">
            <a:spLocks/>
          </p:cNvSpPr>
          <p:nvPr/>
        </p:nvSpPr>
        <p:spPr>
          <a:xfrm>
            <a:off x="14859731" y="10773799"/>
            <a:ext cx="6032921" cy="1715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r" defTabSz="821531" rtl="0" latinLnBrk="0">
              <a:lnSpc>
                <a:spcPct val="110000"/>
              </a:lnSpc>
              <a:spcBef>
                <a:spcPts val="0"/>
              </a:spcBef>
              <a:spcAft>
                <a:spcPts val="0"/>
              </a:spcAft>
              <a:buClrTx/>
              <a:buSzTx/>
              <a:buFontTx/>
              <a:buNone/>
              <a:tabLst/>
              <a:defRPr sz="17000" b="0" i="0" u="none" strike="noStrike" cap="none" spc="1529" baseline="0">
                <a:solidFill>
                  <a:srgbClr val="FFFFFF">
                    <a:alpha val="20000"/>
                  </a:srgbClr>
                </a:solidFill>
                <a:uFillTx/>
                <a:latin typeface="+mj-lt"/>
                <a:ea typeface="+mn-ea"/>
                <a:cs typeface="+mn-cs"/>
                <a:sym typeface="Libre Caslon Text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algn="l" hangingPunct="1"/>
            <a:r>
              <a:rPr lang="en-GB" sz="2800" spc="0" dirty="0">
                <a:solidFill>
                  <a:srgbClr val="C8CCC9"/>
                </a:solidFill>
                <a:latin typeface="Aileron" pitchFamily="2" charset="77"/>
              </a:rPr>
              <a:t>Racial minorities are not monoliths.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0" name="Line"/>
          <p:cNvSpPr/>
          <p:nvPr/>
        </p:nvSpPr>
        <p:spPr>
          <a:xfrm flipV="1">
            <a:off x="11071453" y="5898234"/>
            <a:ext cx="11483092" cy="63604"/>
          </a:xfrm>
          <a:prstGeom prst="line">
            <a:avLst/>
          </a:prstGeom>
          <a:ln w="25400">
            <a:solidFill>
              <a:srgbClr val="C9CCC9"/>
            </a:solidFill>
          </a:ln>
        </p:spPr>
        <p:txBody>
          <a:bodyPr lIns="82987" tIns="82987" rIns="82987" bIns="82987"/>
          <a:lstStyle/>
          <a:p>
            <a:pPr>
              <a:lnSpc>
                <a:spcPct val="150000"/>
              </a:lnSpc>
              <a:defRPr sz="2200" spc="0">
                <a:solidFill>
                  <a:srgbClr val="8B8C8C"/>
                </a:solidFill>
                <a:latin typeface="Lato Regular"/>
                <a:ea typeface="Lato Regular"/>
                <a:cs typeface="Lato Regular"/>
                <a:sym typeface="Lato Regular"/>
              </a:defRPr>
            </a:pPr>
            <a:endParaRPr dirty="0">
              <a:latin typeface="+mn-lt"/>
              <a:ea typeface="Source Sans Pro" panose="020B0503030403020204" pitchFamily="34" charset="0"/>
            </a:endParaRPr>
          </a:p>
        </p:txBody>
      </p:sp>
      <p:sp>
        <p:nvSpPr>
          <p:cNvPr id="1941" name="Line"/>
          <p:cNvSpPr/>
          <p:nvPr/>
        </p:nvSpPr>
        <p:spPr>
          <a:xfrm flipV="1">
            <a:off x="9541809" y="2164394"/>
            <a:ext cx="13012736" cy="27569"/>
          </a:xfrm>
          <a:prstGeom prst="line">
            <a:avLst/>
          </a:prstGeom>
          <a:ln w="25400">
            <a:solidFill>
              <a:srgbClr val="C9CCC9"/>
            </a:solidFill>
          </a:ln>
        </p:spPr>
        <p:txBody>
          <a:bodyPr lIns="82987" tIns="82987" rIns="82987" bIns="82987"/>
          <a:lstStyle/>
          <a:p>
            <a:pPr>
              <a:lnSpc>
                <a:spcPct val="150000"/>
              </a:lnSpc>
              <a:defRPr sz="2200" spc="0">
                <a:solidFill>
                  <a:srgbClr val="8B8C8C"/>
                </a:solidFill>
                <a:latin typeface="Lato Regular"/>
                <a:ea typeface="Lato Regular"/>
                <a:cs typeface="Lato Regular"/>
                <a:sym typeface="Lato Regular"/>
              </a:defRPr>
            </a:pPr>
            <a:endParaRPr dirty="0">
              <a:latin typeface="+mn-lt"/>
              <a:ea typeface="Source Sans Pro" panose="020B0503030403020204" pitchFamily="34" charset="0"/>
            </a:endParaRPr>
          </a:p>
        </p:txBody>
      </p:sp>
      <p:sp>
        <p:nvSpPr>
          <p:cNvPr id="1942" name="Line"/>
          <p:cNvSpPr/>
          <p:nvPr/>
        </p:nvSpPr>
        <p:spPr>
          <a:xfrm flipV="1">
            <a:off x="10360385" y="4006982"/>
            <a:ext cx="12194160" cy="67643"/>
          </a:xfrm>
          <a:prstGeom prst="line">
            <a:avLst/>
          </a:prstGeom>
          <a:ln w="25400">
            <a:solidFill>
              <a:srgbClr val="C9CCC9"/>
            </a:solidFill>
          </a:ln>
        </p:spPr>
        <p:txBody>
          <a:bodyPr lIns="82987" tIns="82987" rIns="82987" bIns="82987"/>
          <a:lstStyle/>
          <a:p>
            <a:pPr>
              <a:lnSpc>
                <a:spcPct val="150000"/>
              </a:lnSpc>
              <a:defRPr sz="2200" spc="0">
                <a:solidFill>
                  <a:srgbClr val="8B8C8C"/>
                </a:solidFill>
                <a:latin typeface="Lato Regular"/>
                <a:ea typeface="Lato Regular"/>
                <a:cs typeface="Lato Regular"/>
                <a:sym typeface="Lato Regular"/>
              </a:defRPr>
            </a:pPr>
            <a:endParaRPr dirty="0">
              <a:latin typeface="+mn-lt"/>
              <a:ea typeface="Source Sans Pro" panose="020B0503030403020204" pitchFamily="34" charset="0"/>
            </a:endParaRPr>
          </a:p>
        </p:txBody>
      </p:sp>
      <p:sp>
        <p:nvSpPr>
          <p:cNvPr id="1943" name="Line"/>
          <p:cNvSpPr/>
          <p:nvPr/>
        </p:nvSpPr>
        <p:spPr>
          <a:xfrm>
            <a:off x="11947308" y="7829132"/>
            <a:ext cx="10607238" cy="37603"/>
          </a:xfrm>
          <a:prstGeom prst="line">
            <a:avLst/>
          </a:prstGeom>
          <a:ln w="25400">
            <a:solidFill>
              <a:srgbClr val="C9CCC9"/>
            </a:solidFill>
          </a:ln>
        </p:spPr>
        <p:txBody>
          <a:bodyPr lIns="82987" tIns="82987" rIns="82987" bIns="82987"/>
          <a:lstStyle/>
          <a:p>
            <a:pPr>
              <a:lnSpc>
                <a:spcPct val="150000"/>
              </a:lnSpc>
              <a:defRPr sz="2200" spc="0">
                <a:solidFill>
                  <a:srgbClr val="8B8C8C"/>
                </a:solidFill>
                <a:latin typeface="Lato Regular"/>
                <a:ea typeface="Lato Regular"/>
                <a:cs typeface="Lato Regular"/>
                <a:sym typeface="Lato Regular"/>
              </a:defRPr>
            </a:pPr>
            <a:endParaRPr dirty="0">
              <a:latin typeface="+mn-lt"/>
              <a:ea typeface="Source Sans Pro" panose="020B0503030403020204" pitchFamily="34" charset="0"/>
            </a:endParaRPr>
          </a:p>
        </p:txBody>
      </p:sp>
      <p:sp>
        <p:nvSpPr>
          <p:cNvPr id="1949" name="Subtitle"/>
          <p:cNvSpPr txBox="1">
            <a:spLocks noGrp="1"/>
          </p:cNvSpPr>
          <p:nvPr>
            <p:ph type="body" idx="13"/>
          </p:nvPr>
        </p:nvSpPr>
        <p:spPr>
          <a:xfrm>
            <a:off x="14808013" y="6556070"/>
            <a:ext cx="2453575" cy="599815"/>
          </a:xfrm>
          <a:prstGeom prst="rect">
            <a:avLst/>
          </a:prstGeom>
        </p:spPr>
        <p:txBody>
          <a:bodyPr/>
          <a:lstStyle/>
          <a:p>
            <a:r>
              <a:rPr lang="en-GB" dirty="0">
                <a:latin typeface="Aileron" pitchFamily="2" charset="77"/>
              </a:rPr>
              <a:t>Reflective</a:t>
            </a:r>
            <a:endParaRPr dirty="0">
              <a:latin typeface="Aileron" pitchFamily="2" charset="77"/>
            </a:endParaRPr>
          </a:p>
        </p:txBody>
      </p:sp>
      <p:sp>
        <p:nvSpPr>
          <p:cNvPr id="1951" name="Subtitle"/>
          <p:cNvSpPr txBox="1">
            <a:spLocks noGrp="1"/>
          </p:cNvSpPr>
          <p:nvPr>
            <p:ph type="body" idx="15"/>
          </p:nvPr>
        </p:nvSpPr>
        <p:spPr>
          <a:xfrm>
            <a:off x="14808014" y="4737744"/>
            <a:ext cx="2453575" cy="604995"/>
          </a:xfrm>
          <a:prstGeom prst="rect">
            <a:avLst/>
          </a:prstGeom>
        </p:spPr>
        <p:txBody>
          <a:bodyPr/>
          <a:lstStyle/>
          <a:p>
            <a:r>
              <a:rPr lang="en-GB" dirty="0">
                <a:latin typeface="Aileron" pitchFamily="2" charset="77"/>
              </a:rPr>
              <a:t>Performative</a:t>
            </a:r>
            <a:endParaRPr dirty="0">
              <a:latin typeface="Aileron" pitchFamily="2" charset="77"/>
            </a:endParaRPr>
          </a:p>
        </p:txBody>
      </p:sp>
      <p:sp>
        <p:nvSpPr>
          <p:cNvPr id="1952" name="Subtitle"/>
          <p:cNvSpPr txBox="1">
            <a:spLocks noGrp="1"/>
          </p:cNvSpPr>
          <p:nvPr>
            <p:ph type="body" idx="16"/>
          </p:nvPr>
        </p:nvSpPr>
        <p:spPr>
          <a:xfrm>
            <a:off x="14808013" y="2621496"/>
            <a:ext cx="2453575" cy="980860"/>
          </a:xfrm>
          <a:prstGeom prst="rect">
            <a:avLst/>
          </a:prstGeom>
        </p:spPr>
        <p:txBody>
          <a:bodyPr/>
          <a:lstStyle/>
          <a:p>
            <a:r>
              <a:rPr lang="en-GB" dirty="0">
                <a:latin typeface="Aileron" pitchFamily="2" charset="77"/>
              </a:rPr>
              <a:t>Authentic Attempt</a:t>
            </a:r>
            <a:endParaRPr dirty="0">
              <a:latin typeface="Aileron" pitchFamily="2" charset="77"/>
            </a:endParaRPr>
          </a:p>
        </p:txBody>
      </p:sp>
      <p:sp>
        <p:nvSpPr>
          <p:cNvPr id="1953" name="Subtitle"/>
          <p:cNvSpPr txBox="1">
            <a:spLocks noGrp="1"/>
          </p:cNvSpPr>
          <p:nvPr>
            <p:ph type="body" idx="17"/>
          </p:nvPr>
        </p:nvSpPr>
        <p:spPr>
          <a:xfrm>
            <a:off x="14808011" y="10248780"/>
            <a:ext cx="2453575" cy="620880"/>
          </a:xfrm>
          <a:prstGeom prst="rect">
            <a:avLst/>
          </a:prstGeom>
        </p:spPr>
        <p:txBody>
          <a:bodyPr/>
          <a:lstStyle/>
          <a:p>
            <a:r>
              <a:rPr lang="en-GB" dirty="0">
                <a:latin typeface="Aileron" pitchFamily="2" charset="77"/>
              </a:rPr>
              <a:t>No attempt</a:t>
            </a:r>
            <a:endParaRPr dirty="0">
              <a:latin typeface="Aileron" pitchFamily="2" charset="77"/>
            </a:endParaRPr>
          </a:p>
        </p:txBody>
      </p:sp>
      <p:sp>
        <p:nvSpPr>
          <p:cNvPr id="6" name="Line">
            <a:extLst>
              <a:ext uri="{FF2B5EF4-FFF2-40B4-BE49-F238E27FC236}">
                <a16:creationId xmlns:a16="http://schemas.microsoft.com/office/drawing/2014/main" id="{E39629A2-B61D-B137-A282-877C49E05797}"/>
              </a:ext>
            </a:extLst>
          </p:cNvPr>
          <p:cNvSpPr/>
          <p:nvPr/>
        </p:nvSpPr>
        <p:spPr>
          <a:xfrm>
            <a:off x="12481598" y="9709017"/>
            <a:ext cx="10072947" cy="25012"/>
          </a:xfrm>
          <a:prstGeom prst="line">
            <a:avLst/>
          </a:prstGeom>
          <a:ln w="25400">
            <a:solidFill>
              <a:srgbClr val="C9CCC9"/>
            </a:solidFill>
          </a:ln>
        </p:spPr>
        <p:txBody>
          <a:bodyPr lIns="82987" tIns="82987" rIns="82987" bIns="82987"/>
          <a:lstStyle/>
          <a:p>
            <a:pPr>
              <a:lnSpc>
                <a:spcPct val="150000"/>
              </a:lnSpc>
              <a:defRPr sz="2200" spc="0">
                <a:solidFill>
                  <a:srgbClr val="8B8C8C"/>
                </a:solidFill>
                <a:latin typeface="Lato Regular"/>
                <a:ea typeface="Lato Regular"/>
                <a:cs typeface="Lato Regular"/>
                <a:sym typeface="Lato Regular"/>
              </a:defRPr>
            </a:pPr>
            <a:endParaRPr dirty="0">
              <a:latin typeface="+mn-lt"/>
              <a:ea typeface="Source Sans Pro" panose="020B0503030403020204" pitchFamily="34" charset="0"/>
            </a:endParaRPr>
          </a:p>
        </p:txBody>
      </p:sp>
      <p:graphicFrame>
        <p:nvGraphicFramePr>
          <p:cNvPr id="5" name="Diagram 4">
            <a:extLst>
              <a:ext uri="{FF2B5EF4-FFF2-40B4-BE49-F238E27FC236}">
                <a16:creationId xmlns:a16="http://schemas.microsoft.com/office/drawing/2014/main" id="{5A3E6759-C884-CDFE-59A0-EDE347F1E8B2}"/>
              </a:ext>
            </a:extLst>
          </p:cNvPr>
          <p:cNvGraphicFramePr/>
          <p:nvPr>
            <p:extLst>
              <p:ext uri="{D42A27DB-BD31-4B8C-83A1-F6EECF244321}">
                <p14:modId xmlns:p14="http://schemas.microsoft.com/office/powerpoint/2010/main" val="3382637809"/>
              </p:ext>
            </p:extLst>
          </p:nvPr>
        </p:nvGraphicFramePr>
        <p:xfrm>
          <a:off x="4556449" y="2190275"/>
          <a:ext cx="9935635" cy="938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ubtitle">
            <a:extLst>
              <a:ext uri="{FF2B5EF4-FFF2-40B4-BE49-F238E27FC236}">
                <a16:creationId xmlns:a16="http://schemas.microsoft.com/office/drawing/2014/main" id="{5009E552-7443-AA62-7DC9-AB1DEDCB839A}"/>
              </a:ext>
            </a:extLst>
          </p:cNvPr>
          <p:cNvSpPr txBox="1">
            <a:spLocks/>
          </p:cNvSpPr>
          <p:nvPr/>
        </p:nvSpPr>
        <p:spPr>
          <a:xfrm>
            <a:off x="14808012" y="8427264"/>
            <a:ext cx="2453575" cy="570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Autofit/>
          </a:bodyPr>
          <a:lstStyle>
            <a:lvl1pPr marL="0" marR="0" indent="0" algn="l" defTabSz="825500" rtl="0" latinLnBrk="0">
              <a:lnSpc>
                <a:spcPct val="100000"/>
              </a:lnSpc>
              <a:spcBef>
                <a:spcPts val="0"/>
              </a:spcBef>
              <a:spcAft>
                <a:spcPts val="0"/>
              </a:spcAft>
              <a:buClrTx/>
              <a:buSzTx/>
              <a:buFontTx/>
              <a:buNone/>
              <a:tabLst/>
              <a:defRPr sz="2800" b="0" i="0" u="none" strike="noStrike" cap="none" spc="56" baseline="0">
                <a:solidFill>
                  <a:srgbClr val="5E5E5E"/>
                </a:solidFill>
                <a:uFillTx/>
                <a:latin typeface="+mn-lt"/>
                <a:ea typeface="Source Sans Pro Regular"/>
                <a:cs typeface="Source Sans Pro Regular"/>
                <a:sym typeface="Source Sans Pro Regular"/>
              </a:defRPr>
            </a:lvl1pPr>
            <a:lvl2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825500" rtl="0" latinLnBrk="0">
              <a:lnSpc>
                <a:spcPct val="110000"/>
              </a:lnSpc>
              <a:spcBef>
                <a:spcPts val="0"/>
              </a:spcBef>
              <a:spcAft>
                <a:spcPts val="0"/>
              </a:spcAft>
              <a:buClrTx/>
              <a:buSzTx/>
              <a:buFontTx/>
              <a:buNone/>
              <a:tabLst/>
              <a:defRPr sz="19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3556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6pPr>
            <a:lvl7pPr marL="0" marR="0" indent="7112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7pPr>
            <a:lvl8pPr marL="0" marR="0" indent="10668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8pPr>
            <a:lvl9pPr marL="0" marR="0" indent="1422400" algn="l" defTabSz="825500" rtl="0" latinLnBrk="0">
              <a:lnSpc>
                <a:spcPct val="110000"/>
              </a:lnSpc>
              <a:spcBef>
                <a:spcPts val="0"/>
              </a:spcBef>
              <a:spcAft>
                <a:spcPts val="0"/>
              </a:spcAft>
              <a:buClrTx/>
              <a:buSzTx/>
              <a:buFontTx/>
              <a:buNone/>
              <a:tabLst/>
              <a:defRPr sz="2200" b="0" i="0" u="none" strike="noStrike" cap="none" spc="594" baseline="0">
                <a:solidFill>
                  <a:srgbClr val="3C2F2E"/>
                </a:solidFill>
                <a:uFillTx/>
                <a:latin typeface="Source Sans Pro Regular"/>
                <a:ea typeface="Source Sans Pro Regular"/>
                <a:cs typeface="Source Sans Pro Regular"/>
                <a:sym typeface="Source Sans Pro Regular"/>
              </a:defRPr>
            </a:lvl9pPr>
          </a:lstStyle>
          <a:p>
            <a:pPr hangingPunct="1"/>
            <a:r>
              <a:rPr lang="en-GB" dirty="0">
                <a:latin typeface="Aileron" pitchFamily="2" charset="77"/>
              </a:rPr>
              <a:t>Tokenism</a:t>
            </a:r>
          </a:p>
        </p:txBody>
      </p:sp>
      <p:sp>
        <p:nvSpPr>
          <p:cNvPr id="1948" name="PROCESS"/>
          <p:cNvSpPr txBox="1">
            <a:spLocks noGrp="1"/>
          </p:cNvSpPr>
          <p:nvPr>
            <p:ph type="title"/>
          </p:nvPr>
        </p:nvSpPr>
        <p:spPr>
          <a:xfrm>
            <a:off x="545293" y="5522476"/>
            <a:ext cx="7706586" cy="2667001"/>
          </a:xfrm>
          <a:prstGeom prst="rect">
            <a:avLst/>
          </a:prstGeom>
        </p:spPr>
        <p:txBody>
          <a:bodyPr>
            <a:normAutofit/>
          </a:bodyPr>
          <a:lstStyle/>
          <a:p>
            <a:r>
              <a:rPr lang="en-GB" spc="0" dirty="0">
                <a:latin typeface="Ginger" pitchFamily="2" charset="0"/>
              </a:rPr>
              <a:t>*Model of</a:t>
            </a:r>
            <a:br>
              <a:rPr lang="en-GB" spc="0" dirty="0">
                <a:latin typeface="Ginger" pitchFamily="2" charset="0"/>
              </a:rPr>
            </a:br>
            <a:r>
              <a:rPr lang="en-GB" spc="0" dirty="0">
                <a:latin typeface="Ginger" pitchFamily="2" charset="0"/>
              </a:rPr>
              <a:t>Representation</a:t>
            </a:r>
            <a:endParaRPr spc="0" dirty="0">
              <a:latin typeface="Ginger" pitchFamily="2" charset="0"/>
            </a:endParaRPr>
          </a:p>
        </p:txBody>
      </p:sp>
      <p:sp>
        <p:nvSpPr>
          <p:cNvPr id="2" name="TextBox 1">
            <a:extLst>
              <a:ext uri="{FF2B5EF4-FFF2-40B4-BE49-F238E27FC236}">
                <a16:creationId xmlns:a16="http://schemas.microsoft.com/office/drawing/2014/main" id="{C92F7FB6-8A02-2139-9E97-875CA332BE15}"/>
              </a:ext>
            </a:extLst>
          </p:cNvPr>
          <p:cNvSpPr txBox="1"/>
          <p:nvPr/>
        </p:nvSpPr>
        <p:spPr>
          <a:xfrm>
            <a:off x="20268137" y="12544944"/>
            <a:ext cx="2399117"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2000" b="0" i="0" u="none" strike="noStrike" cap="none" spc="74" normalizeH="0" baseline="30000" dirty="0">
                <a:ln>
                  <a:noFill/>
                </a:ln>
                <a:solidFill>
                  <a:srgbClr val="98A09A"/>
                </a:solidFill>
                <a:effectLst/>
                <a:uFillTx/>
                <a:latin typeface="Aileron" pitchFamily="2" charset="77"/>
                <a:sym typeface="Source Sans Pro Regular"/>
              </a:rPr>
              <a:t>*</a:t>
            </a:r>
            <a:r>
              <a:rPr kumimoji="0" lang="en-GB" sz="2000" b="0" i="0" u="none" strike="noStrike" cap="none" spc="74" normalizeH="0" baseline="0" dirty="0">
                <a:ln>
                  <a:noFill/>
                </a:ln>
                <a:solidFill>
                  <a:srgbClr val="98A09A"/>
                </a:solidFill>
                <a:effectLst/>
                <a:uFillTx/>
                <a:latin typeface="Aileron" pitchFamily="2" charset="77"/>
                <a:sym typeface="Source Sans Pro Regular"/>
              </a:rPr>
              <a:t>Work in progress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E5E5E"/>
        </a:solidFill>
        <a:effectLst/>
      </p:bgPr>
    </p:bg>
    <p:spTree>
      <p:nvGrpSpPr>
        <p:cNvPr id="1" name=""/>
        <p:cNvGrpSpPr/>
        <p:nvPr/>
      </p:nvGrpSpPr>
      <p:grpSpPr>
        <a:xfrm>
          <a:off x="0" y="0"/>
          <a:ext cx="0" cy="0"/>
          <a:chOff x="0" y="0"/>
          <a:chExt cx="0" cy="0"/>
        </a:xfrm>
      </p:grpSpPr>
      <p:sp>
        <p:nvSpPr>
          <p:cNvPr id="931" name="Rectangle"/>
          <p:cNvSpPr/>
          <p:nvPr/>
        </p:nvSpPr>
        <p:spPr>
          <a:xfrm>
            <a:off x="0" y="0"/>
            <a:ext cx="24384001" cy="13716001"/>
          </a:xfrm>
          <a:prstGeom prst="rect">
            <a:avLst/>
          </a:prstGeom>
          <a:solidFill>
            <a:srgbClr val="5E5E5E"/>
          </a:solidFill>
          <a:ln w="12700">
            <a:miter lim="400000"/>
          </a:ln>
        </p:spPr>
        <p:txBody>
          <a:bodyPr lIns="82987" tIns="82987" rIns="82987" bIns="82987" anchor="ctr"/>
          <a:lstStyle/>
          <a:p>
            <a:pPr>
              <a:lnSpc>
                <a:spcPct val="130000"/>
              </a:lnSpc>
              <a:defRPr sz="1900" spc="0">
                <a:solidFill>
                  <a:srgbClr val="A7A7A7"/>
                </a:solidFill>
              </a:defRPr>
            </a:pPr>
            <a:endParaRPr/>
          </a:p>
        </p:txBody>
      </p:sp>
      <p:sp>
        <p:nvSpPr>
          <p:cNvPr id="932" name="ABOUT"/>
          <p:cNvSpPr txBox="1">
            <a:spLocks noGrp="1"/>
          </p:cNvSpPr>
          <p:nvPr>
            <p:ph type="title"/>
          </p:nvPr>
        </p:nvSpPr>
        <p:spPr>
          <a:prstGeom prst="rect">
            <a:avLst/>
          </a:prstGeom>
        </p:spPr>
        <p:txBody>
          <a:bodyPr>
            <a:normAutofit/>
          </a:bodyPr>
          <a:lstStyle/>
          <a:p>
            <a:r>
              <a:rPr lang="en-GB" spc="0" dirty="0">
                <a:latin typeface="Ginger" pitchFamily="2" charset="0"/>
              </a:rPr>
              <a:t>Application?</a:t>
            </a:r>
            <a:endParaRPr spc="0" dirty="0">
              <a:latin typeface="Ginger" pitchFamily="2" charset="0"/>
            </a:endParaRPr>
          </a:p>
        </p:txBody>
      </p:sp>
      <p:sp>
        <p:nvSpPr>
          <p:cNvPr id="934" name="Strategy Presentation"/>
          <p:cNvSpPr txBox="1">
            <a:spLocks noGrp="1"/>
          </p:cNvSpPr>
          <p:nvPr>
            <p:ph type="body" idx="14"/>
          </p:nvPr>
        </p:nvSpPr>
        <p:spPr>
          <a:xfrm>
            <a:off x="1548661" y="1614649"/>
            <a:ext cx="5409352" cy="398427"/>
          </a:xfrm>
          <a:prstGeom prst="rect">
            <a:avLst/>
          </a:prstGeom>
        </p:spPr>
        <p:txBody>
          <a:bodyPr/>
          <a:lstStyle/>
          <a:p>
            <a:r>
              <a:rPr lang="en-GB" dirty="0">
                <a:latin typeface="Aileron" pitchFamily="2" charset="77"/>
              </a:rPr>
              <a:t>What is Representation within PWP Training?</a:t>
            </a:r>
          </a:p>
        </p:txBody>
      </p:sp>
      <p:sp>
        <p:nvSpPr>
          <p:cNvPr id="935" name="Simple P."/>
          <p:cNvSpPr txBox="1">
            <a:spLocks noGrp="1"/>
          </p:cNvSpPr>
          <p:nvPr>
            <p:ph type="body" idx="15"/>
          </p:nvPr>
        </p:nvSpPr>
        <p:spPr>
          <a:prstGeom prst="rect">
            <a:avLst/>
          </a:prstGeom>
        </p:spPr>
        <p:txBody>
          <a:bodyPr/>
          <a:lstStyle/>
          <a:p>
            <a:r>
              <a:rPr lang="en-GB" dirty="0">
                <a:latin typeface="Aileron" pitchFamily="2" charset="77"/>
              </a:rPr>
              <a:t>Faithful </a:t>
            </a:r>
            <a:r>
              <a:rPr lang="en-GB" dirty="0" err="1">
                <a:latin typeface="Aileron" pitchFamily="2" charset="77"/>
              </a:rPr>
              <a:t>Odusote</a:t>
            </a:r>
            <a:endParaRPr dirty="0">
              <a:latin typeface="Aileron" pitchFamily="2" charset="77"/>
            </a:endParaRPr>
          </a:p>
        </p:txBody>
      </p:sp>
      <p:sp>
        <p:nvSpPr>
          <p:cNvPr id="936" name="01"/>
          <p:cNvSpPr txBox="1">
            <a:spLocks noGrp="1"/>
          </p:cNvSpPr>
          <p:nvPr>
            <p:ph type="body" idx="16"/>
          </p:nvPr>
        </p:nvSpPr>
        <p:spPr>
          <a:prstGeom prst="rect">
            <a:avLst/>
          </a:prstGeom>
        </p:spPr>
        <p:txBody>
          <a:bodyPr/>
          <a:lstStyle/>
          <a:p>
            <a:r>
              <a:rPr dirty="0">
                <a:latin typeface="Ginger" pitchFamily="2" charset="0"/>
              </a:rPr>
              <a:t>0</a:t>
            </a:r>
            <a:r>
              <a:rPr lang="en-GB" dirty="0">
                <a:latin typeface="Ginger" pitchFamily="2" charset="0"/>
              </a:rPr>
              <a:t>9</a:t>
            </a:r>
            <a:endParaRPr dirty="0">
              <a:latin typeface="Ginger" pitchFamily="2" charset="0"/>
            </a:endParaRPr>
          </a:p>
        </p:txBody>
      </p:sp>
    </p:spTree>
    <p:extLst>
      <p:ext uri="{BB962C8B-B14F-4D97-AF65-F5344CB8AC3E}">
        <p14:creationId xmlns:p14="http://schemas.microsoft.com/office/powerpoint/2010/main" val="107772145"/>
      </p:ext>
    </p:extLst>
  </p:cSld>
  <p:clrMapOvr>
    <a:masterClrMapping/>
  </p:clrMapOvr>
  <p:transition spd="med"/>
</p:sld>
</file>

<file path=ppt/theme/theme1.xml><?xml version="1.0" encoding="utf-8"?>
<a:theme xmlns:a="http://schemas.openxmlformats.org/drawingml/2006/main" name="White">
  <a:themeElements>
    <a:clrScheme name="Strategy">
      <a:dk1>
        <a:srgbClr val="FFFFFF"/>
      </a:dk1>
      <a:lt1>
        <a:srgbClr val="F2EFEF"/>
      </a:lt1>
      <a:dk2>
        <a:srgbClr val="3C2F2E"/>
      </a:dk2>
      <a:lt2>
        <a:srgbClr val="DDDDDD"/>
      </a:lt2>
      <a:accent1>
        <a:srgbClr val="BEC8C1"/>
      </a:accent1>
      <a:accent2>
        <a:srgbClr val="D8D0CA"/>
      </a:accent2>
      <a:accent3>
        <a:srgbClr val="D1C8C0"/>
      </a:accent3>
      <a:accent4>
        <a:srgbClr val="C8CCC9"/>
      </a:accent4>
      <a:accent5>
        <a:srgbClr val="98A09B"/>
      </a:accent5>
      <a:accent6>
        <a:srgbClr val="E6D9D4"/>
      </a:accent6>
      <a:hlink>
        <a:srgbClr val="C5BDBB"/>
      </a:hlink>
      <a:folHlink>
        <a:srgbClr val="ECDAC5"/>
      </a:folHlink>
    </a:clrScheme>
    <a:fontScheme name="Strategy">
      <a:majorFont>
        <a:latin typeface="Libre Caslon Text Regular"/>
        <a:ea typeface="Libre Caslon Text Regular"/>
        <a:cs typeface="Libre Caslon Text Regular"/>
      </a:majorFont>
      <a:minorFont>
        <a:latin typeface="Source Sans Pro Regular"/>
        <a:ea typeface="Source Sans Pro Regular"/>
        <a:cs typeface="Libre Caslon Text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DDDDD"/>
        </a:solidFill>
        <a:ln w="12700" cap="flat">
          <a:noFill/>
          <a:miter lim="400000"/>
        </a:ln>
        <a:effectLst/>
        <a:sp3d/>
      </a:spPr>
      <a:bodyPr rot="0" spcFirstLastPara="1" vertOverflow="overflow" horzOverflow="overflow" vert="horz" wrap="square" lIns="82987" tIns="82987" rIns="82987" bIns="82987" numCol="1" spcCol="38100" rtlCol="0" anchor="ctr">
        <a:spAutoFit/>
      </a:bodyPr>
      <a:lstStyle>
        <a:defPPr marL="0" marR="0" indent="0" algn="l" defTabSz="825500" rtl="0" fontAlgn="auto" latinLnBrk="0" hangingPunct="0">
          <a:lnSpc>
            <a:spcPct val="130000"/>
          </a:lnSpc>
          <a:spcBef>
            <a:spcPts val="0"/>
          </a:spcBef>
          <a:spcAft>
            <a:spcPts val="0"/>
          </a:spcAft>
          <a:buClrTx/>
          <a:buSzTx/>
          <a:buFontTx/>
          <a:buNone/>
          <a:tabLst/>
          <a:defRPr kumimoji="0" sz="1900" b="0" i="0" u="none" strike="noStrike" cap="none" spc="0" normalizeH="0" baseline="0">
            <a:ln>
              <a:noFill/>
            </a:ln>
            <a:solidFill>
              <a:srgbClr val="A7A7A7"/>
            </a:solidFill>
            <a:effectLst/>
            <a:uFillTx/>
            <a:latin typeface="Source Sans Pro Regular"/>
            <a:ea typeface="Source Sans Pro Regular"/>
            <a:cs typeface="Source Sans Pro Regular"/>
            <a:sym typeface="Source Sans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C9CCC9"/>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ibre Caslon Text Regular"/>
        <a:ea typeface="Libre Caslon Text Regular"/>
        <a:cs typeface="Libre Caslon Text Regular"/>
      </a:majorFont>
      <a:minorFont>
        <a:latin typeface="Libre Caslon Text Regular"/>
        <a:ea typeface="Libre Caslon Text Regular"/>
        <a:cs typeface="Libre Caslon Text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DDDDD"/>
        </a:solidFill>
        <a:ln w="12700" cap="flat">
          <a:noFill/>
          <a:miter lim="400000"/>
        </a:ln>
        <a:effectLst/>
        <a:sp3d/>
      </a:spPr>
      <a:bodyPr rot="0" spcFirstLastPara="1" vertOverflow="overflow" horzOverflow="overflow" vert="horz" wrap="square" lIns="82987" tIns="82987" rIns="82987" bIns="82987" numCol="1" spcCol="38100" rtlCol="0" anchor="ctr">
        <a:spAutoFit/>
      </a:bodyPr>
      <a:lstStyle>
        <a:defPPr marL="0" marR="0" indent="0" algn="l" defTabSz="825500" rtl="0" fontAlgn="auto" latinLnBrk="0" hangingPunct="0">
          <a:lnSpc>
            <a:spcPct val="130000"/>
          </a:lnSpc>
          <a:spcBef>
            <a:spcPts val="0"/>
          </a:spcBef>
          <a:spcAft>
            <a:spcPts val="0"/>
          </a:spcAft>
          <a:buClrTx/>
          <a:buSzTx/>
          <a:buFontTx/>
          <a:buNone/>
          <a:tabLst/>
          <a:defRPr kumimoji="0" sz="1900" b="0" i="0" u="none" strike="noStrike" cap="none" spc="0" normalizeH="0" baseline="0">
            <a:ln>
              <a:noFill/>
            </a:ln>
            <a:solidFill>
              <a:srgbClr val="A7A7A7"/>
            </a:solidFill>
            <a:effectLst/>
            <a:uFillTx/>
            <a:latin typeface="Source Sans Pro Regular"/>
            <a:ea typeface="Source Sans Pro Regular"/>
            <a:cs typeface="Source Sans Pro Regular"/>
            <a:sym typeface="Source Sans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C9CCC9"/>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1778</TotalTime>
  <Words>1586</Words>
  <Application>Microsoft Macintosh PowerPoint</Application>
  <PresentationFormat>Custom</PresentationFormat>
  <Paragraphs>128</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Source Sans Pro Regular</vt:lpstr>
      <vt:lpstr>Aileron Bold</vt:lpstr>
      <vt:lpstr>Aileron Light</vt:lpstr>
      <vt:lpstr>Aileron</vt:lpstr>
      <vt:lpstr>Libre Caslon Text Regular</vt:lpstr>
      <vt:lpstr>Aileron Heavy</vt:lpstr>
      <vt:lpstr>Ginger</vt:lpstr>
      <vt:lpstr>Source Sans Pro</vt:lpstr>
      <vt:lpstr>White</vt:lpstr>
      <vt:lpstr>What is representation within PWP Training?</vt:lpstr>
      <vt:lpstr>The Why</vt:lpstr>
      <vt:lpstr>The Journey</vt:lpstr>
      <vt:lpstr>Data</vt:lpstr>
      <vt:lpstr>Recruitment by Ethnicity: 2012 - 2022</vt:lpstr>
      <vt:lpstr>The Model</vt:lpstr>
      <vt:lpstr>PowerPoint Presentation</vt:lpstr>
      <vt:lpstr>*Model of Representation</vt:lpstr>
      <vt:lpstr>Application?</vt:lpstr>
      <vt:lpstr>PowerPoint Presentation</vt:lpstr>
      <vt:lpstr>Main 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dc:title>
  <cp:lastModifiedBy>Faithful Odusote</cp:lastModifiedBy>
  <cp:revision>375</cp:revision>
  <cp:lastPrinted>2023-04-23T20:15:24Z</cp:lastPrinted>
  <dcterms:modified xsi:type="dcterms:W3CDTF">2024-07-23T01:56:30Z</dcterms:modified>
</cp:coreProperties>
</file>