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55" r:id="rId2"/>
    <p:sldMasterId id="2147483767" r:id="rId3"/>
  </p:sldMasterIdLst>
  <p:notesMasterIdLst>
    <p:notesMasterId r:id="rId13"/>
  </p:notesMasterIdLst>
  <p:sldIdLst>
    <p:sldId id="362" r:id="rId4"/>
    <p:sldId id="258" r:id="rId5"/>
    <p:sldId id="322" r:id="rId6"/>
    <p:sldId id="262" r:id="rId7"/>
    <p:sldId id="365" r:id="rId8"/>
    <p:sldId id="367" r:id="rId9"/>
    <p:sldId id="366" r:id="rId10"/>
    <p:sldId id="321" r:id="rId11"/>
    <p:sldId id="3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2" autoAdjust="0"/>
    <p:restoredTop sz="90646" autoAdjust="0"/>
  </p:normalViewPr>
  <p:slideViewPr>
    <p:cSldViewPr snapToGrid="0">
      <p:cViewPr varScale="1">
        <p:scale>
          <a:sx n="71" d="100"/>
          <a:sy n="71" d="100"/>
        </p:scale>
        <p:origin x="90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DCE535-ED5F-4BFC-8876-92CA4047E601}"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GB"/>
        </a:p>
      </dgm:t>
    </dgm:pt>
    <dgm:pt modelId="{E2B3BE50-9E77-4FB2-A706-70EE1BDF9D31}">
      <dgm:prSet phldrT="[Text]"/>
      <dgm:spPr/>
      <dgm:t>
        <a:bodyPr/>
        <a:lstStyle/>
        <a:p>
          <a:r>
            <a:rPr lang="en-GB" dirty="0"/>
            <a:t>Process </a:t>
          </a:r>
        </a:p>
      </dgm:t>
    </dgm:pt>
    <dgm:pt modelId="{841C54C3-22E7-4C71-A817-A0B6DC45CBD7}" type="parTrans" cxnId="{3455CA0A-0DF8-4965-9A67-1185ACBB1EA6}">
      <dgm:prSet/>
      <dgm:spPr/>
      <dgm:t>
        <a:bodyPr/>
        <a:lstStyle/>
        <a:p>
          <a:endParaRPr lang="en-GB"/>
        </a:p>
      </dgm:t>
    </dgm:pt>
    <dgm:pt modelId="{C2BBEA13-B6E3-41F1-A1D1-EBBEDA892A6F}" type="sibTrans" cxnId="{3455CA0A-0DF8-4965-9A67-1185ACBB1EA6}">
      <dgm:prSet/>
      <dgm:spPr/>
      <dgm:t>
        <a:bodyPr/>
        <a:lstStyle/>
        <a:p>
          <a:endParaRPr lang="en-GB"/>
        </a:p>
      </dgm:t>
    </dgm:pt>
    <dgm:pt modelId="{43713E87-D9A8-42EC-9CF7-14704D9DBEFD}">
      <dgm:prSet phldrT="[Text]"/>
      <dgm:spPr/>
      <dgm:t>
        <a:bodyPr/>
        <a:lstStyle/>
        <a:p>
          <a:r>
            <a:rPr lang="en-GB" dirty="0"/>
            <a:t>Two parties</a:t>
          </a:r>
        </a:p>
      </dgm:t>
    </dgm:pt>
    <dgm:pt modelId="{758008BC-E92B-4C13-AA37-1ABA6FFD6A71}" type="parTrans" cxnId="{CB572351-028D-4855-83C4-6BDF45D7D8CF}">
      <dgm:prSet/>
      <dgm:spPr/>
      <dgm:t>
        <a:bodyPr/>
        <a:lstStyle/>
        <a:p>
          <a:endParaRPr lang="en-GB"/>
        </a:p>
      </dgm:t>
    </dgm:pt>
    <dgm:pt modelId="{B78FDB9C-E850-4A29-B78D-3C4814F9B36F}" type="sibTrans" cxnId="{CB572351-028D-4855-83C4-6BDF45D7D8CF}">
      <dgm:prSet/>
      <dgm:spPr/>
      <dgm:t>
        <a:bodyPr/>
        <a:lstStyle/>
        <a:p>
          <a:endParaRPr lang="en-GB"/>
        </a:p>
      </dgm:t>
    </dgm:pt>
    <dgm:pt modelId="{F4456175-2F09-4F8E-95EE-AD4DA05660A0}">
      <dgm:prSet phldrT="[Text]"/>
      <dgm:spPr/>
      <dgm:t>
        <a:bodyPr/>
        <a:lstStyle/>
        <a:p>
          <a:r>
            <a:rPr lang="en-GB" dirty="0"/>
            <a:t>Agreement</a:t>
          </a:r>
        </a:p>
      </dgm:t>
    </dgm:pt>
    <dgm:pt modelId="{EFBA36B3-66A3-478F-B02E-410192686B76}" type="parTrans" cxnId="{EEF557EF-F4C6-45EB-B1CC-A468EB1886E4}">
      <dgm:prSet/>
      <dgm:spPr/>
      <dgm:t>
        <a:bodyPr/>
        <a:lstStyle/>
        <a:p>
          <a:endParaRPr lang="en-GB"/>
        </a:p>
      </dgm:t>
    </dgm:pt>
    <dgm:pt modelId="{3BD5CFB2-E579-45F4-92A0-4E6BDBD806AD}" type="sibTrans" cxnId="{EEF557EF-F4C6-45EB-B1CC-A468EB1886E4}">
      <dgm:prSet/>
      <dgm:spPr/>
      <dgm:t>
        <a:bodyPr/>
        <a:lstStyle/>
        <a:p>
          <a:endParaRPr lang="en-GB"/>
        </a:p>
      </dgm:t>
    </dgm:pt>
    <dgm:pt modelId="{638AE2EA-8E6E-4BE2-9ABB-1AFE934180FF}">
      <dgm:prSet/>
      <dgm:spPr/>
      <dgm:t>
        <a:bodyPr/>
        <a:lstStyle/>
        <a:p>
          <a:endParaRPr lang="en-GB"/>
        </a:p>
      </dgm:t>
    </dgm:pt>
    <dgm:pt modelId="{E4C6DAD3-13CE-4EB7-8860-DCC1B8F4AC0B}" type="parTrans" cxnId="{BFC3725E-E8D1-4FA3-A006-F38D836F3D20}">
      <dgm:prSet/>
      <dgm:spPr/>
      <dgm:t>
        <a:bodyPr/>
        <a:lstStyle/>
        <a:p>
          <a:endParaRPr lang="en-GB"/>
        </a:p>
      </dgm:t>
    </dgm:pt>
    <dgm:pt modelId="{BE54910A-C980-4E27-899B-419E967ECCB3}" type="sibTrans" cxnId="{BFC3725E-E8D1-4FA3-A006-F38D836F3D20}">
      <dgm:prSet/>
      <dgm:spPr/>
      <dgm:t>
        <a:bodyPr/>
        <a:lstStyle/>
        <a:p>
          <a:endParaRPr lang="en-GB"/>
        </a:p>
      </dgm:t>
    </dgm:pt>
    <dgm:pt modelId="{0CEE036F-77FA-4AE7-B690-4E3608F1D2B1}">
      <dgm:prSet/>
      <dgm:spPr/>
      <dgm:t>
        <a:bodyPr/>
        <a:lstStyle/>
        <a:p>
          <a:endParaRPr lang="en-GB"/>
        </a:p>
      </dgm:t>
    </dgm:pt>
    <dgm:pt modelId="{5D84369C-1651-4804-84A1-5E91E1D4454B}" type="parTrans" cxnId="{C3374FFF-177F-42D2-976D-3E1D42CB1439}">
      <dgm:prSet/>
      <dgm:spPr/>
      <dgm:t>
        <a:bodyPr/>
        <a:lstStyle/>
        <a:p>
          <a:endParaRPr lang="en-GB"/>
        </a:p>
      </dgm:t>
    </dgm:pt>
    <dgm:pt modelId="{746667BD-1461-4A01-B9D2-80BBD5E79870}" type="sibTrans" cxnId="{C3374FFF-177F-42D2-976D-3E1D42CB1439}">
      <dgm:prSet/>
      <dgm:spPr/>
      <dgm:t>
        <a:bodyPr/>
        <a:lstStyle/>
        <a:p>
          <a:endParaRPr lang="en-GB"/>
        </a:p>
      </dgm:t>
    </dgm:pt>
    <dgm:pt modelId="{86760F63-311F-426F-B534-E5B12A9DEBE4}">
      <dgm:prSet/>
      <dgm:spPr/>
      <dgm:t>
        <a:bodyPr/>
        <a:lstStyle/>
        <a:p>
          <a:endParaRPr lang="en-GB"/>
        </a:p>
      </dgm:t>
    </dgm:pt>
    <dgm:pt modelId="{A438E282-0302-4A35-867F-97A9D9637C2D}" type="parTrans" cxnId="{7FD359E0-4020-499B-9D7D-27B893815370}">
      <dgm:prSet/>
      <dgm:spPr/>
      <dgm:t>
        <a:bodyPr/>
        <a:lstStyle/>
        <a:p>
          <a:endParaRPr lang="en-GB"/>
        </a:p>
      </dgm:t>
    </dgm:pt>
    <dgm:pt modelId="{8785184A-29FF-4BA0-A0E1-3B0829A38AC3}" type="sibTrans" cxnId="{7FD359E0-4020-499B-9D7D-27B893815370}">
      <dgm:prSet/>
      <dgm:spPr/>
      <dgm:t>
        <a:bodyPr/>
        <a:lstStyle/>
        <a:p>
          <a:endParaRPr lang="en-GB"/>
        </a:p>
      </dgm:t>
    </dgm:pt>
    <dgm:pt modelId="{E2415B51-470B-4FB4-A233-FBDFED18CACD}">
      <dgm:prSet/>
      <dgm:spPr/>
      <dgm:t>
        <a:bodyPr/>
        <a:lstStyle/>
        <a:p>
          <a:r>
            <a:rPr lang="en-GB" dirty="0"/>
            <a:t>Dispute</a:t>
          </a:r>
        </a:p>
      </dgm:t>
    </dgm:pt>
    <dgm:pt modelId="{A6A6FE76-5220-4887-A88B-624D280C50A9}" type="parTrans" cxnId="{AACC51DF-4E34-4CED-A33B-3B9C5D0B4872}">
      <dgm:prSet/>
      <dgm:spPr/>
      <dgm:t>
        <a:bodyPr/>
        <a:lstStyle/>
        <a:p>
          <a:endParaRPr lang="en-GB"/>
        </a:p>
      </dgm:t>
    </dgm:pt>
    <dgm:pt modelId="{5CC601F9-71F8-4726-ADE9-3238703D2590}" type="sibTrans" cxnId="{AACC51DF-4E34-4CED-A33B-3B9C5D0B4872}">
      <dgm:prSet/>
      <dgm:spPr/>
      <dgm:t>
        <a:bodyPr/>
        <a:lstStyle/>
        <a:p>
          <a:endParaRPr lang="en-GB"/>
        </a:p>
      </dgm:t>
    </dgm:pt>
    <dgm:pt modelId="{793D875A-3C2E-42D3-B43F-375C9BA89842}">
      <dgm:prSet/>
      <dgm:spPr/>
      <dgm:t>
        <a:bodyPr/>
        <a:lstStyle/>
        <a:p>
          <a:r>
            <a:rPr lang="en-GB" dirty="0"/>
            <a:t>Neutral third party - arbitrator</a:t>
          </a:r>
        </a:p>
      </dgm:t>
    </dgm:pt>
    <dgm:pt modelId="{3D9A3157-0BFA-4356-8E86-8C5E2F47DBCE}" type="parTrans" cxnId="{F881DDE9-6BC3-4415-8137-04860618C8C7}">
      <dgm:prSet/>
      <dgm:spPr/>
      <dgm:t>
        <a:bodyPr/>
        <a:lstStyle/>
        <a:p>
          <a:endParaRPr lang="en-GB"/>
        </a:p>
      </dgm:t>
    </dgm:pt>
    <dgm:pt modelId="{8FE56374-2F40-4C72-A569-3A80A5A2465F}" type="sibTrans" cxnId="{F881DDE9-6BC3-4415-8137-04860618C8C7}">
      <dgm:prSet/>
      <dgm:spPr/>
      <dgm:t>
        <a:bodyPr/>
        <a:lstStyle/>
        <a:p>
          <a:endParaRPr lang="en-GB"/>
        </a:p>
      </dgm:t>
    </dgm:pt>
    <dgm:pt modelId="{B85F5E31-CDD7-4117-B0EF-E08D2C466AB8}" type="pres">
      <dgm:prSet presAssocID="{6BDCE535-ED5F-4BFC-8876-92CA4047E601}" presName="Name0" presStyleCnt="0">
        <dgm:presLayoutVars>
          <dgm:dir/>
          <dgm:animLvl val="lvl"/>
          <dgm:resizeHandles val="exact"/>
        </dgm:presLayoutVars>
      </dgm:prSet>
      <dgm:spPr/>
    </dgm:pt>
    <dgm:pt modelId="{4C3A1BA7-8F46-4EDB-9385-A6DA21AB038C}" type="pres">
      <dgm:prSet presAssocID="{6BDCE535-ED5F-4BFC-8876-92CA4047E601}" presName="dummy" presStyleCnt="0"/>
      <dgm:spPr/>
    </dgm:pt>
    <dgm:pt modelId="{D97F2039-BC85-408A-98DD-469A12E45B34}" type="pres">
      <dgm:prSet presAssocID="{6BDCE535-ED5F-4BFC-8876-92CA4047E601}" presName="linH" presStyleCnt="0"/>
      <dgm:spPr/>
    </dgm:pt>
    <dgm:pt modelId="{15F31206-6EA5-4805-B649-23F7BCAE5BFE}" type="pres">
      <dgm:prSet presAssocID="{6BDCE535-ED5F-4BFC-8876-92CA4047E601}" presName="padding1" presStyleCnt="0"/>
      <dgm:spPr/>
    </dgm:pt>
    <dgm:pt modelId="{A6EEE1EA-ADDC-4A71-BC27-898D1C464DC8}" type="pres">
      <dgm:prSet presAssocID="{E2B3BE50-9E77-4FB2-A706-70EE1BDF9D31}" presName="linV" presStyleCnt="0"/>
      <dgm:spPr/>
    </dgm:pt>
    <dgm:pt modelId="{5CF3C132-8643-4A77-A107-32851CC2E51E}" type="pres">
      <dgm:prSet presAssocID="{E2B3BE50-9E77-4FB2-A706-70EE1BDF9D31}" presName="spVertical1" presStyleCnt="0"/>
      <dgm:spPr/>
    </dgm:pt>
    <dgm:pt modelId="{C5EB1AB6-BB12-4779-9E40-E9F90319AE93}" type="pres">
      <dgm:prSet presAssocID="{E2B3BE50-9E77-4FB2-A706-70EE1BDF9D31}" presName="parTx" presStyleLbl="revTx" presStyleIdx="0" presStyleCnt="8" custLinFactNeighborX="-76076" custLinFactNeighborY="-8004">
        <dgm:presLayoutVars>
          <dgm:chMax val="0"/>
          <dgm:chPref val="0"/>
          <dgm:bulletEnabled val="1"/>
        </dgm:presLayoutVars>
      </dgm:prSet>
      <dgm:spPr/>
    </dgm:pt>
    <dgm:pt modelId="{E0D2302D-AD94-4525-9098-31E3991B6DA5}" type="pres">
      <dgm:prSet presAssocID="{E2B3BE50-9E77-4FB2-A706-70EE1BDF9D31}" presName="spVertical2" presStyleCnt="0"/>
      <dgm:spPr/>
    </dgm:pt>
    <dgm:pt modelId="{5CDC859C-A789-4935-9E91-1A1B68940829}" type="pres">
      <dgm:prSet presAssocID="{E2B3BE50-9E77-4FB2-A706-70EE1BDF9D31}" presName="spVertical3" presStyleCnt="0"/>
      <dgm:spPr/>
    </dgm:pt>
    <dgm:pt modelId="{111013E4-1328-4EAA-85B9-5740F157846E}" type="pres">
      <dgm:prSet presAssocID="{C2BBEA13-B6E3-41F1-A1D1-EBBEDA892A6F}" presName="space" presStyleCnt="0"/>
      <dgm:spPr/>
    </dgm:pt>
    <dgm:pt modelId="{ACD8A0F6-54F2-4E27-9194-21F58BC6DF36}" type="pres">
      <dgm:prSet presAssocID="{43713E87-D9A8-42EC-9CF7-14704D9DBEFD}" presName="linV" presStyleCnt="0"/>
      <dgm:spPr/>
    </dgm:pt>
    <dgm:pt modelId="{9C9797AD-9612-4E83-BB56-10BFD7ED304D}" type="pres">
      <dgm:prSet presAssocID="{43713E87-D9A8-42EC-9CF7-14704D9DBEFD}" presName="spVertical1" presStyleCnt="0"/>
      <dgm:spPr/>
    </dgm:pt>
    <dgm:pt modelId="{FC3F06BB-F50A-4E4A-863B-1A70150CF6E5}" type="pres">
      <dgm:prSet presAssocID="{43713E87-D9A8-42EC-9CF7-14704D9DBEFD}" presName="parTx" presStyleLbl="revTx" presStyleIdx="1" presStyleCnt="8" custLinFactNeighborX="-674" custLinFactNeighborY="-5574">
        <dgm:presLayoutVars>
          <dgm:chMax val="0"/>
          <dgm:chPref val="0"/>
          <dgm:bulletEnabled val="1"/>
        </dgm:presLayoutVars>
      </dgm:prSet>
      <dgm:spPr/>
    </dgm:pt>
    <dgm:pt modelId="{F985F91F-DF65-4147-8F1F-5C506B8EB693}" type="pres">
      <dgm:prSet presAssocID="{43713E87-D9A8-42EC-9CF7-14704D9DBEFD}" presName="spVertical2" presStyleCnt="0"/>
      <dgm:spPr/>
    </dgm:pt>
    <dgm:pt modelId="{B8038C82-2E36-48D8-8E2E-D852D4D82C86}" type="pres">
      <dgm:prSet presAssocID="{43713E87-D9A8-42EC-9CF7-14704D9DBEFD}" presName="spVertical3" presStyleCnt="0"/>
      <dgm:spPr/>
    </dgm:pt>
    <dgm:pt modelId="{2A5B0C8C-C53A-4EBB-B4FA-F539193FA3AE}" type="pres">
      <dgm:prSet presAssocID="{B78FDB9C-E850-4A29-B78D-3C4814F9B36F}" presName="space" presStyleCnt="0"/>
      <dgm:spPr/>
    </dgm:pt>
    <dgm:pt modelId="{F562FEAF-2E50-4041-A047-E28BE1C4EB6E}" type="pres">
      <dgm:prSet presAssocID="{86760F63-311F-426F-B534-E5B12A9DEBE4}" presName="linV" presStyleCnt="0"/>
      <dgm:spPr/>
    </dgm:pt>
    <dgm:pt modelId="{A1739CD7-78B3-45AB-8EF9-DA3BAF653D56}" type="pres">
      <dgm:prSet presAssocID="{86760F63-311F-426F-B534-E5B12A9DEBE4}" presName="spVertical1" presStyleCnt="0"/>
      <dgm:spPr/>
    </dgm:pt>
    <dgm:pt modelId="{C295DF38-DE2F-47C7-BE7B-AA49DD701DDA}" type="pres">
      <dgm:prSet presAssocID="{86760F63-311F-426F-B534-E5B12A9DEBE4}" presName="parTx" presStyleLbl="revTx" presStyleIdx="2" presStyleCnt="8">
        <dgm:presLayoutVars>
          <dgm:chMax val="0"/>
          <dgm:chPref val="0"/>
          <dgm:bulletEnabled val="1"/>
        </dgm:presLayoutVars>
      </dgm:prSet>
      <dgm:spPr/>
    </dgm:pt>
    <dgm:pt modelId="{05E3306C-9EB5-45F3-BCCC-9D9D613F8368}" type="pres">
      <dgm:prSet presAssocID="{86760F63-311F-426F-B534-E5B12A9DEBE4}" presName="spVertical2" presStyleCnt="0"/>
      <dgm:spPr/>
    </dgm:pt>
    <dgm:pt modelId="{20C587CE-D4D4-4F8C-BAF4-2645B9F10D64}" type="pres">
      <dgm:prSet presAssocID="{86760F63-311F-426F-B534-E5B12A9DEBE4}" presName="spVertical3" presStyleCnt="0"/>
      <dgm:spPr/>
    </dgm:pt>
    <dgm:pt modelId="{58605F4A-DF83-4890-85F8-630E2BA33699}" type="pres">
      <dgm:prSet presAssocID="{8785184A-29FF-4BA0-A0E1-3B0829A38AC3}" presName="space" presStyleCnt="0"/>
      <dgm:spPr/>
    </dgm:pt>
    <dgm:pt modelId="{22D9621E-7961-4480-A34B-875B720ECF03}" type="pres">
      <dgm:prSet presAssocID="{F4456175-2F09-4F8E-95EE-AD4DA05660A0}" presName="linV" presStyleCnt="0"/>
      <dgm:spPr/>
    </dgm:pt>
    <dgm:pt modelId="{370C98F8-3F61-4658-B364-2102AA1C5AB9}" type="pres">
      <dgm:prSet presAssocID="{F4456175-2F09-4F8E-95EE-AD4DA05660A0}" presName="spVertical1" presStyleCnt="0"/>
      <dgm:spPr/>
    </dgm:pt>
    <dgm:pt modelId="{C555B28C-E146-4FF7-8894-144B65CB8855}" type="pres">
      <dgm:prSet presAssocID="{F4456175-2F09-4F8E-95EE-AD4DA05660A0}" presName="parTx" presStyleLbl="revTx" presStyleIdx="3" presStyleCnt="8">
        <dgm:presLayoutVars>
          <dgm:chMax val="0"/>
          <dgm:chPref val="0"/>
          <dgm:bulletEnabled val="1"/>
        </dgm:presLayoutVars>
      </dgm:prSet>
      <dgm:spPr/>
    </dgm:pt>
    <dgm:pt modelId="{6F95947C-1E37-4F00-BAD8-F76407D60F01}" type="pres">
      <dgm:prSet presAssocID="{F4456175-2F09-4F8E-95EE-AD4DA05660A0}" presName="spVertical2" presStyleCnt="0"/>
      <dgm:spPr/>
    </dgm:pt>
    <dgm:pt modelId="{45C28E61-E3B0-497E-97EC-EF43D3D687F0}" type="pres">
      <dgm:prSet presAssocID="{F4456175-2F09-4F8E-95EE-AD4DA05660A0}" presName="spVertical3" presStyleCnt="0"/>
      <dgm:spPr/>
    </dgm:pt>
    <dgm:pt modelId="{9DD7B247-4593-4222-8332-34A023B4C860}" type="pres">
      <dgm:prSet presAssocID="{3BD5CFB2-E579-45F4-92A0-4E6BDBD806AD}" presName="space" presStyleCnt="0"/>
      <dgm:spPr/>
    </dgm:pt>
    <dgm:pt modelId="{A993202C-32C7-4B83-B2D5-1D6F63C59AEF}" type="pres">
      <dgm:prSet presAssocID="{E2415B51-470B-4FB4-A233-FBDFED18CACD}" presName="linV" presStyleCnt="0"/>
      <dgm:spPr/>
    </dgm:pt>
    <dgm:pt modelId="{0A992AE0-1074-4697-A4C3-8393C54B1DF0}" type="pres">
      <dgm:prSet presAssocID="{E2415B51-470B-4FB4-A233-FBDFED18CACD}" presName="spVertical1" presStyleCnt="0"/>
      <dgm:spPr/>
    </dgm:pt>
    <dgm:pt modelId="{075CBA7E-C52D-4E1C-8EDB-49A1F8F1620D}" type="pres">
      <dgm:prSet presAssocID="{E2415B51-470B-4FB4-A233-FBDFED18CACD}" presName="parTx" presStyleLbl="revTx" presStyleIdx="4" presStyleCnt="8" custLinFactX="4657" custLinFactNeighborX="100000" custLinFactNeighborY="-3984">
        <dgm:presLayoutVars>
          <dgm:chMax val="0"/>
          <dgm:chPref val="0"/>
          <dgm:bulletEnabled val="1"/>
        </dgm:presLayoutVars>
      </dgm:prSet>
      <dgm:spPr/>
    </dgm:pt>
    <dgm:pt modelId="{3D0A4471-2A3A-4483-824E-921C10917731}" type="pres">
      <dgm:prSet presAssocID="{E2415B51-470B-4FB4-A233-FBDFED18CACD}" presName="spVertical2" presStyleCnt="0"/>
      <dgm:spPr/>
    </dgm:pt>
    <dgm:pt modelId="{77EF624B-900E-42BC-A435-5EB8143D1E2E}" type="pres">
      <dgm:prSet presAssocID="{E2415B51-470B-4FB4-A233-FBDFED18CACD}" presName="spVertical3" presStyleCnt="0"/>
      <dgm:spPr/>
    </dgm:pt>
    <dgm:pt modelId="{53ADDE62-36B1-4A61-814E-E928E4D56EA5}" type="pres">
      <dgm:prSet presAssocID="{5CC601F9-71F8-4726-ADE9-3238703D2590}" presName="space" presStyleCnt="0"/>
      <dgm:spPr/>
    </dgm:pt>
    <dgm:pt modelId="{87129FAB-1BE5-43D2-8F4B-6E3826F91332}" type="pres">
      <dgm:prSet presAssocID="{793D875A-3C2E-42D3-B43F-375C9BA89842}" presName="linV" presStyleCnt="0"/>
      <dgm:spPr/>
    </dgm:pt>
    <dgm:pt modelId="{AC41C204-B113-4A93-B38C-025233AFC76B}" type="pres">
      <dgm:prSet presAssocID="{793D875A-3C2E-42D3-B43F-375C9BA89842}" presName="spVertical1" presStyleCnt="0"/>
      <dgm:spPr/>
    </dgm:pt>
    <dgm:pt modelId="{C349080C-76E4-4B4E-959B-C9C971693303}" type="pres">
      <dgm:prSet presAssocID="{793D875A-3C2E-42D3-B43F-375C9BA89842}" presName="parTx" presStyleLbl="revTx" presStyleIdx="5" presStyleCnt="8" custLinFactX="100000" custLinFactNeighborX="119691" custLinFactNeighborY="13945">
        <dgm:presLayoutVars>
          <dgm:chMax val="0"/>
          <dgm:chPref val="0"/>
          <dgm:bulletEnabled val="1"/>
        </dgm:presLayoutVars>
      </dgm:prSet>
      <dgm:spPr/>
    </dgm:pt>
    <dgm:pt modelId="{6CA66642-4DE1-4D55-9AAC-34B068B732D9}" type="pres">
      <dgm:prSet presAssocID="{793D875A-3C2E-42D3-B43F-375C9BA89842}" presName="spVertical2" presStyleCnt="0"/>
      <dgm:spPr/>
    </dgm:pt>
    <dgm:pt modelId="{EEC9330D-F5E1-4567-8EA0-EF5BF69851B5}" type="pres">
      <dgm:prSet presAssocID="{793D875A-3C2E-42D3-B43F-375C9BA89842}" presName="spVertical3" presStyleCnt="0"/>
      <dgm:spPr/>
    </dgm:pt>
    <dgm:pt modelId="{AD9E8BD7-8BF0-4587-8E76-934E44FE87A3}" type="pres">
      <dgm:prSet presAssocID="{8FE56374-2F40-4C72-A569-3A80A5A2465F}" presName="space" presStyleCnt="0"/>
      <dgm:spPr/>
    </dgm:pt>
    <dgm:pt modelId="{FB30F7B4-AF28-435A-B52B-2534C18510F3}" type="pres">
      <dgm:prSet presAssocID="{638AE2EA-8E6E-4BE2-9ABB-1AFE934180FF}" presName="linV" presStyleCnt="0"/>
      <dgm:spPr/>
    </dgm:pt>
    <dgm:pt modelId="{387494EC-8478-45E9-84BA-84D76BFCA1A2}" type="pres">
      <dgm:prSet presAssocID="{638AE2EA-8E6E-4BE2-9ABB-1AFE934180FF}" presName="spVertical1" presStyleCnt="0"/>
      <dgm:spPr/>
    </dgm:pt>
    <dgm:pt modelId="{414BEC6F-F37F-45F1-8B24-24CC2B138929}" type="pres">
      <dgm:prSet presAssocID="{638AE2EA-8E6E-4BE2-9ABB-1AFE934180FF}" presName="parTx" presStyleLbl="revTx" presStyleIdx="6" presStyleCnt="8">
        <dgm:presLayoutVars>
          <dgm:chMax val="0"/>
          <dgm:chPref val="0"/>
          <dgm:bulletEnabled val="1"/>
        </dgm:presLayoutVars>
      </dgm:prSet>
      <dgm:spPr/>
    </dgm:pt>
    <dgm:pt modelId="{EC1C2191-7448-4768-8858-78D4DF532101}" type="pres">
      <dgm:prSet presAssocID="{638AE2EA-8E6E-4BE2-9ABB-1AFE934180FF}" presName="spVertical2" presStyleCnt="0"/>
      <dgm:spPr/>
    </dgm:pt>
    <dgm:pt modelId="{BFD85AD8-BD31-4819-BE09-1458E1B3661A}" type="pres">
      <dgm:prSet presAssocID="{638AE2EA-8E6E-4BE2-9ABB-1AFE934180FF}" presName="spVertical3" presStyleCnt="0"/>
      <dgm:spPr/>
    </dgm:pt>
    <dgm:pt modelId="{1CBAF97F-CD5E-42BB-8E9C-8B63A1BEF2F8}" type="pres">
      <dgm:prSet presAssocID="{BE54910A-C980-4E27-899B-419E967ECCB3}" presName="space" presStyleCnt="0"/>
      <dgm:spPr/>
    </dgm:pt>
    <dgm:pt modelId="{3A7DC488-2E21-4467-8BB5-1445A53D387B}" type="pres">
      <dgm:prSet presAssocID="{0CEE036F-77FA-4AE7-B690-4E3608F1D2B1}" presName="linV" presStyleCnt="0"/>
      <dgm:spPr/>
    </dgm:pt>
    <dgm:pt modelId="{972AEE29-8C97-401E-B60F-A73DC9BBD25B}" type="pres">
      <dgm:prSet presAssocID="{0CEE036F-77FA-4AE7-B690-4E3608F1D2B1}" presName="spVertical1" presStyleCnt="0"/>
      <dgm:spPr/>
    </dgm:pt>
    <dgm:pt modelId="{EF0C94DD-891D-4544-BA73-CF7F70332D6C}" type="pres">
      <dgm:prSet presAssocID="{0CEE036F-77FA-4AE7-B690-4E3608F1D2B1}" presName="parTx" presStyleLbl="revTx" presStyleIdx="7" presStyleCnt="8">
        <dgm:presLayoutVars>
          <dgm:chMax val="0"/>
          <dgm:chPref val="0"/>
          <dgm:bulletEnabled val="1"/>
        </dgm:presLayoutVars>
      </dgm:prSet>
      <dgm:spPr/>
    </dgm:pt>
    <dgm:pt modelId="{6F8C9A72-1FDE-442F-A521-4C71B9D7CA50}" type="pres">
      <dgm:prSet presAssocID="{0CEE036F-77FA-4AE7-B690-4E3608F1D2B1}" presName="spVertical2" presStyleCnt="0"/>
      <dgm:spPr/>
    </dgm:pt>
    <dgm:pt modelId="{CAF1759E-E968-4FE0-BB59-BCD77BA40398}" type="pres">
      <dgm:prSet presAssocID="{0CEE036F-77FA-4AE7-B690-4E3608F1D2B1}" presName="spVertical3" presStyleCnt="0"/>
      <dgm:spPr/>
    </dgm:pt>
    <dgm:pt modelId="{F6209667-A017-4CFE-AD6F-77F0DF38DC79}" type="pres">
      <dgm:prSet presAssocID="{6BDCE535-ED5F-4BFC-8876-92CA4047E601}" presName="padding2" presStyleCnt="0"/>
      <dgm:spPr/>
    </dgm:pt>
    <dgm:pt modelId="{7A72E83A-BBC8-4EB7-91A3-D92590790565}" type="pres">
      <dgm:prSet presAssocID="{6BDCE535-ED5F-4BFC-8876-92CA4047E601}" presName="negArrow" presStyleCnt="0"/>
      <dgm:spPr/>
    </dgm:pt>
    <dgm:pt modelId="{7E91ABB3-785A-41A4-8C8A-0AC9D6A052FD}" type="pres">
      <dgm:prSet presAssocID="{6BDCE535-ED5F-4BFC-8876-92CA4047E601}" presName="backgroundArrow" presStyleLbl="node1" presStyleIdx="0" presStyleCnt="1" custFlipVert="1" custScaleY="97399" custLinFactNeighborX="0" custLinFactNeighborY="2290"/>
      <dgm:spPr>
        <a:solidFill>
          <a:schemeClr val="accent1">
            <a:lumMod val="60000"/>
            <a:lumOff val="40000"/>
          </a:schemeClr>
        </a:solidFill>
      </dgm:spPr>
    </dgm:pt>
  </dgm:ptLst>
  <dgm:cxnLst>
    <dgm:cxn modelId="{3455CA0A-0DF8-4965-9A67-1185ACBB1EA6}" srcId="{6BDCE535-ED5F-4BFC-8876-92CA4047E601}" destId="{E2B3BE50-9E77-4FB2-A706-70EE1BDF9D31}" srcOrd="0" destOrd="0" parTransId="{841C54C3-22E7-4C71-A817-A0B6DC45CBD7}" sibTransId="{C2BBEA13-B6E3-41F1-A1D1-EBBEDA892A6F}"/>
    <dgm:cxn modelId="{D91DEB11-1D26-4DA4-9DB0-27913BF8C153}" type="presOf" srcId="{0CEE036F-77FA-4AE7-B690-4E3608F1D2B1}" destId="{EF0C94DD-891D-4544-BA73-CF7F70332D6C}" srcOrd="0" destOrd="0" presId="urn:microsoft.com/office/officeart/2005/8/layout/hProcess3"/>
    <dgm:cxn modelId="{2174EC28-5319-4462-8F97-25709190B664}" type="presOf" srcId="{638AE2EA-8E6E-4BE2-9ABB-1AFE934180FF}" destId="{414BEC6F-F37F-45F1-8B24-24CC2B138929}" srcOrd="0" destOrd="0" presId="urn:microsoft.com/office/officeart/2005/8/layout/hProcess3"/>
    <dgm:cxn modelId="{BFC3725E-E8D1-4FA3-A006-F38D836F3D20}" srcId="{6BDCE535-ED5F-4BFC-8876-92CA4047E601}" destId="{638AE2EA-8E6E-4BE2-9ABB-1AFE934180FF}" srcOrd="6" destOrd="0" parTransId="{E4C6DAD3-13CE-4EB7-8860-DCC1B8F4AC0B}" sibTransId="{BE54910A-C980-4E27-899B-419E967ECCB3}"/>
    <dgm:cxn modelId="{CB572351-028D-4855-83C4-6BDF45D7D8CF}" srcId="{6BDCE535-ED5F-4BFC-8876-92CA4047E601}" destId="{43713E87-D9A8-42EC-9CF7-14704D9DBEFD}" srcOrd="1" destOrd="0" parTransId="{758008BC-E92B-4C13-AA37-1ABA6FFD6A71}" sibTransId="{B78FDB9C-E850-4A29-B78D-3C4814F9B36F}"/>
    <dgm:cxn modelId="{14AF7078-A188-4616-B5D6-106FA3B1A3C1}" type="presOf" srcId="{793D875A-3C2E-42D3-B43F-375C9BA89842}" destId="{C349080C-76E4-4B4E-959B-C9C971693303}" srcOrd="0" destOrd="0" presId="urn:microsoft.com/office/officeart/2005/8/layout/hProcess3"/>
    <dgm:cxn modelId="{E99E0379-CCE9-4B74-8233-0F3EFAB68A21}" type="presOf" srcId="{E2B3BE50-9E77-4FB2-A706-70EE1BDF9D31}" destId="{C5EB1AB6-BB12-4779-9E40-E9F90319AE93}" srcOrd="0" destOrd="0" presId="urn:microsoft.com/office/officeart/2005/8/layout/hProcess3"/>
    <dgm:cxn modelId="{63180A7D-4AAB-4568-A50B-327097D0A19C}" type="presOf" srcId="{86760F63-311F-426F-B534-E5B12A9DEBE4}" destId="{C295DF38-DE2F-47C7-BE7B-AA49DD701DDA}" srcOrd="0" destOrd="0" presId="urn:microsoft.com/office/officeart/2005/8/layout/hProcess3"/>
    <dgm:cxn modelId="{36EE2E9B-5D11-40FC-A0C0-A49BAF6B03F1}" type="presOf" srcId="{E2415B51-470B-4FB4-A233-FBDFED18CACD}" destId="{075CBA7E-C52D-4E1C-8EDB-49A1F8F1620D}" srcOrd="0" destOrd="0" presId="urn:microsoft.com/office/officeart/2005/8/layout/hProcess3"/>
    <dgm:cxn modelId="{0383F99E-A833-4B22-9865-A212695CAB36}" type="presOf" srcId="{F4456175-2F09-4F8E-95EE-AD4DA05660A0}" destId="{C555B28C-E146-4FF7-8894-144B65CB8855}" srcOrd="0" destOrd="0" presId="urn:microsoft.com/office/officeart/2005/8/layout/hProcess3"/>
    <dgm:cxn modelId="{23CBCAA7-F369-4C44-ADED-21F2A235195E}" type="presOf" srcId="{6BDCE535-ED5F-4BFC-8876-92CA4047E601}" destId="{B85F5E31-CDD7-4117-B0EF-E08D2C466AB8}" srcOrd="0" destOrd="0" presId="urn:microsoft.com/office/officeart/2005/8/layout/hProcess3"/>
    <dgm:cxn modelId="{E2CCB9A9-20BF-4B28-909D-149AE6C725D4}" type="presOf" srcId="{43713E87-D9A8-42EC-9CF7-14704D9DBEFD}" destId="{FC3F06BB-F50A-4E4A-863B-1A70150CF6E5}" srcOrd="0" destOrd="0" presId="urn:microsoft.com/office/officeart/2005/8/layout/hProcess3"/>
    <dgm:cxn modelId="{AACC51DF-4E34-4CED-A33B-3B9C5D0B4872}" srcId="{6BDCE535-ED5F-4BFC-8876-92CA4047E601}" destId="{E2415B51-470B-4FB4-A233-FBDFED18CACD}" srcOrd="4" destOrd="0" parTransId="{A6A6FE76-5220-4887-A88B-624D280C50A9}" sibTransId="{5CC601F9-71F8-4726-ADE9-3238703D2590}"/>
    <dgm:cxn modelId="{7FD359E0-4020-499B-9D7D-27B893815370}" srcId="{6BDCE535-ED5F-4BFC-8876-92CA4047E601}" destId="{86760F63-311F-426F-B534-E5B12A9DEBE4}" srcOrd="2" destOrd="0" parTransId="{A438E282-0302-4A35-867F-97A9D9637C2D}" sibTransId="{8785184A-29FF-4BA0-A0E1-3B0829A38AC3}"/>
    <dgm:cxn modelId="{F881DDE9-6BC3-4415-8137-04860618C8C7}" srcId="{6BDCE535-ED5F-4BFC-8876-92CA4047E601}" destId="{793D875A-3C2E-42D3-B43F-375C9BA89842}" srcOrd="5" destOrd="0" parTransId="{3D9A3157-0BFA-4356-8E86-8C5E2F47DBCE}" sibTransId="{8FE56374-2F40-4C72-A569-3A80A5A2465F}"/>
    <dgm:cxn modelId="{EEF557EF-F4C6-45EB-B1CC-A468EB1886E4}" srcId="{6BDCE535-ED5F-4BFC-8876-92CA4047E601}" destId="{F4456175-2F09-4F8E-95EE-AD4DA05660A0}" srcOrd="3" destOrd="0" parTransId="{EFBA36B3-66A3-478F-B02E-410192686B76}" sibTransId="{3BD5CFB2-E579-45F4-92A0-4E6BDBD806AD}"/>
    <dgm:cxn modelId="{C3374FFF-177F-42D2-976D-3E1D42CB1439}" srcId="{6BDCE535-ED5F-4BFC-8876-92CA4047E601}" destId="{0CEE036F-77FA-4AE7-B690-4E3608F1D2B1}" srcOrd="7" destOrd="0" parTransId="{5D84369C-1651-4804-84A1-5E91E1D4454B}" sibTransId="{746667BD-1461-4A01-B9D2-80BBD5E79870}"/>
    <dgm:cxn modelId="{1FD7AD8B-37BB-48E2-A926-22E4ABD614AB}" type="presParOf" srcId="{B85F5E31-CDD7-4117-B0EF-E08D2C466AB8}" destId="{4C3A1BA7-8F46-4EDB-9385-A6DA21AB038C}" srcOrd="0" destOrd="0" presId="urn:microsoft.com/office/officeart/2005/8/layout/hProcess3"/>
    <dgm:cxn modelId="{C78A2947-F0DC-4290-9D21-8328E25DB510}" type="presParOf" srcId="{B85F5E31-CDD7-4117-B0EF-E08D2C466AB8}" destId="{D97F2039-BC85-408A-98DD-469A12E45B34}" srcOrd="1" destOrd="0" presId="urn:microsoft.com/office/officeart/2005/8/layout/hProcess3"/>
    <dgm:cxn modelId="{CB855303-888B-4D0E-9D54-51D96CC5F374}" type="presParOf" srcId="{D97F2039-BC85-408A-98DD-469A12E45B34}" destId="{15F31206-6EA5-4805-B649-23F7BCAE5BFE}" srcOrd="0" destOrd="0" presId="urn:microsoft.com/office/officeart/2005/8/layout/hProcess3"/>
    <dgm:cxn modelId="{F77ABFD2-B9F4-4896-8AEA-4CF6871CF37C}" type="presParOf" srcId="{D97F2039-BC85-408A-98DD-469A12E45B34}" destId="{A6EEE1EA-ADDC-4A71-BC27-898D1C464DC8}" srcOrd="1" destOrd="0" presId="urn:microsoft.com/office/officeart/2005/8/layout/hProcess3"/>
    <dgm:cxn modelId="{6F78DCFF-5D4E-477D-B03C-B4261E97175E}" type="presParOf" srcId="{A6EEE1EA-ADDC-4A71-BC27-898D1C464DC8}" destId="{5CF3C132-8643-4A77-A107-32851CC2E51E}" srcOrd="0" destOrd="0" presId="urn:microsoft.com/office/officeart/2005/8/layout/hProcess3"/>
    <dgm:cxn modelId="{7691470B-1C1F-46F2-922E-96F194909F4E}" type="presParOf" srcId="{A6EEE1EA-ADDC-4A71-BC27-898D1C464DC8}" destId="{C5EB1AB6-BB12-4779-9E40-E9F90319AE93}" srcOrd="1" destOrd="0" presId="urn:microsoft.com/office/officeart/2005/8/layout/hProcess3"/>
    <dgm:cxn modelId="{00B04D90-881D-4C76-A25C-DC1B459E534E}" type="presParOf" srcId="{A6EEE1EA-ADDC-4A71-BC27-898D1C464DC8}" destId="{E0D2302D-AD94-4525-9098-31E3991B6DA5}" srcOrd="2" destOrd="0" presId="urn:microsoft.com/office/officeart/2005/8/layout/hProcess3"/>
    <dgm:cxn modelId="{9145DD23-ABC2-4112-8D83-A6D87A92DE6D}" type="presParOf" srcId="{A6EEE1EA-ADDC-4A71-BC27-898D1C464DC8}" destId="{5CDC859C-A789-4935-9E91-1A1B68940829}" srcOrd="3" destOrd="0" presId="urn:microsoft.com/office/officeart/2005/8/layout/hProcess3"/>
    <dgm:cxn modelId="{B8C8E219-0FF5-4CF4-A80C-70D3CA0FFBA6}" type="presParOf" srcId="{D97F2039-BC85-408A-98DD-469A12E45B34}" destId="{111013E4-1328-4EAA-85B9-5740F157846E}" srcOrd="2" destOrd="0" presId="urn:microsoft.com/office/officeart/2005/8/layout/hProcess3"/>
    <dgm:cxn modelId="{9304268A-0C08-40E7-BA1B-DE285051F3D9}" type="presParOf" srcId="{D97F2039-BC85-408A-98DD-469A12E45B34}" destId="{ACD8A0F6-54F2-4E27-9194-21F58BC6DF36}" srcOrd="3" destOrd="0" presId="urn:microsoft.com/office/officeart/2005/8/layout/hProcess3"/>
    <dgm:cxn modelId="{8952849A-F8A9-4BCA-AA64-9858E8A13450}" type="presParOf" srcId="{ACD8A0F6-54F2-4E27-9194-21F58BC6DF36}" destId="{9C9797AD-9612-4E83-BB56-10BFD7ED304D}" srcOrd="0" destOrd="0" presId="urn:microsoft.com/office/officeart/2005/8/layout/hProcess3"/>
    <dgm:cxn modelId="{5D5963B3-2CF2-4F40-A0E2-784936A7FE56}" type="presParOf" srcId="{ACD8A0F6-54F2-4E27-9194-21F58BC6DF36}" destId="{FC3F06BB-F50A-4E4A-863B-1A70150CF6E5}" srcOrd="1" destOrd="0" presId="urn:microsoft.com/office/officeart/2005/8/layout/hProcess3"/>
    <dgm:cxn modelId="{D3AA8593-3CF5-42CA-B91B-0C168931A59F}" type="presParOf" srcId="{ACD8A0F6-54F2-4E27-9194-21F58BC6DF36}" destId="{F985F91F-DF65-4147-8F1F-5C506B8EB693}" srcOrd="2" destOrd="0" presId="urn:microsoft.com/office/officeart/2005/8/layout/hProcess3"/>
    <dgm:cxn modelId="{A5647357-682C-4C30-9033-7119B734D84C}" type="presParOf" srcId="{ACD8A0F6-54F2-4E27-9194-21F58BC6DF36}" destId="{B8038C82-2E36-48D8-8E2E-D852D4D82C86}" srcOrd="3" destOrd="0" presId="urn:microsoft.com/office/officeart/2005/8/layout/hProcess3"/>
    <dgm:cxn modelId="{E1ECEFCD-B773-4172-A7DE-0A0B0C6B13C9}" type="presParOf" srcId="{D97F2039-BC85-408A-98DD-469A12E45B34}" destId="{2A5B0C8C-C53A-4EBB-B4FA-F539193FA3AE}" srcOrd="4" destOrd="0" presId="urn:microsoft.com/office/officeart/2005/8/layout/hProcess3"/>
    <dgm:cxn modelId="{0DAE7F60-0B5C-450E-A760-A42ED12084CC}" type="presParOf" srcId="{D97F2039-BC85-408A-98DD-469A12E45B34}" destId="{F562FEAF-2E50-4041-A047-E28BE1C4EB6E}" srcOrd="5" destOrd="0" presId="urn:microsoft.com/office/officeart/2005/8/layout/hProcess3"/>
    <dgm:cxn modelId="{DC41DFCB-388B-4853-A46B-EC79A426F2E7}" type="presParOf" srcId="{F562FEAF-2E50-4041-A047-E28BE1C4EB6E}" destId="{A1739CD7-78B3-45AB-8EF9-DA3BAF653D56}" srcOrd="0" destOrd="0" presId="urn:microsoft.com/office/officeart/2005/8/layout/hProcess3"/>
    <dgm:cxn modelId="{BF994CBB-0866-4526-AFAA-E6DEBC325CE6}" type="presParOf" srcId="{F562FEAF-2E50-4041-A047-E28BE1C4EB6E}" destId="{C295DF38-DE2F-47C7-BE7B-AA49DD701DDA}" srcOrd="1" destOrd="0" presId="urn:microsoft.com/office/officeart/2005/8/layout/hProcess3"/>
    <dgm:cxn modelId="{D7D24AE6-D583-43A7-845B-F4FBA7745645}" type="presParOf" srcId="{F562FEAF-2E50-4041-A047-E28BE1C4EB6E}" destId="{05E3306C-9EB5-45F3-BCCC-9D9D613F8368}" srcOrd="2" destOrd="0" presId="urn:microsoft.com/office/officeart/2005/8/layout/hProcess3"/>
    <dgm:cxn modelId="{124C09F4-89E5-4507-BEC3-048A18D6A9AB}" type="presParOf" srcId="{F562FEAF-2E50-4041-A047-E28BE1C4EB6E}" destId="{20C587CE-D4D4-4F8C-BAF4-2645B9F10D64}" srcOrd="3" destOrd="0" presId="urn:microsoft.com/office/officeart/2005/8/layout/hProcess3"/>
    <dgm:cxn modelId="{928FDD4D-B59D-4A17-BCDB-2930AF39A478}" type="presParOf" srcId="{D97F2039-BC85-408A-98DD-469A12E45B34}" destId="{58605F4A-DF83-4890-85F8-630E2BA33699}" srcOrd="6" destOrd="0" presId="urn:microsoft.com/office/officeart/2005/8/layout/hProcess3"/>
    <dgm:cxn modelId="{33C8CF11-A505-4916-B0DA-1CE7454B10CA}" type="presParOf" srcId="{D97F2039-BC85-408A-98DD-469A12E45B34}" destId="{22D9621E-7961-4480-A34B-875B720ECF03}" srcOrd="7" destOrd="0" presId="urn:microsoft.com/office/officeart/2005/8/layout/hProcess3"/>
    <dgm:cxn modelId="{21C2CB35-11D1-4DFB-A34D-51E78215F983}" type="presParOf" srcId="{22D9621E-7961-4480-A34B-875B720ECF03}" destId="{370C98F8-3F61-4658-B364-2102AA1C5AB9}" srcOrd="0" destOrd="0" presId="urn:microsoft.com/office/officeart/2005/8/layout/hProcess3"/>
    <dgm:cxn modelId="{BC54FEAC-EE70-4529-AFE7-229352BDB13F}" type="presParOf" srcId="{22D9621E-7961-4480-A34B-875B720ECF03}" destId="{C555B28C-E146-4FF7-8894-144B65CB8855}" srcOrd="1" destOrd="0" presId="urn:microsoft.com/office/officeart/2005/8/layout/hProcess3"/>
    <dgm:cxn modelId="{829A5DD2-E02B-4672-B2D3-9175DF55F71B}" type="presParOf" srcId="{22D9621E-7961-4480-A34B-875B720ECF03}" destId="{6F95947C-1E37-4F00-BAD8-F76407D60F01}" srcOrd="2" destOrd="0" presId="urn:microsoft.com/office/officeart/2005/8/layout/hProcess3"/>
    <dgm:cxn modelId="{BC9EF5EC-C5FF-4F6A-9E0F-0FD94DFCFF5A}" type="presParOf" srcId="{22D9621E-7961-4480-A34B-875B720ECF03}" destId="{45C28E61-E3B0-497E-97EC-EF43D3D687F0}" srcOrd="3" destOrd="0" presId="urn:microsoft.com/office/officeart/2005/8/layout/hProcess3"/>
    <dgm:cxn modelId="{0E2BEEF6-CE41-401E-B9DE-3214B769214F}" type="presParOf" srcId="{D97F2039-BC85-408A-98DD-469A12E45B34}" destId="{9DD7B247-4593-4222-8332-34A023B4C860}" srcOrd="8" destOrd="0" presId="urn:microsoft.com/office/officeart/2005/8/layout/hProcess3"/>
    <dgm:cxn modelId="{E9AD3FE0-077B-4F87-BCA0-ACF1B5FD1C61}" type="presParOf" srcId="{D97F2039-BC85-408A-98DD-469A12E45B34}" destId="{A993202C-32C7-4B83-B2D5-1D6F63C59AEF}" srcOrd="9" destOrd="0" presId="urn:microsoft.com/office/officeart/2005/8/layout/hProcess3"/>
    <dgm:cxn modelId="{FE6E6466-8957-454D-9BD0-F3501AC068BC}" type="presParOf" srcId="{A993202C-32C7-4B83-B2D5-1D6F63C59AEF}" destId="{0A992AE0-1074-4697-A4C3-8393C54B1DF0}" srcOrd="0" destOrd="0" presId="urn:microsoft.com/office/officeart/2005/8/layout/hProcess3"/>
    <dgm:cxn modelId="{C639ADD3-4BD7-4203-A53B-5C3DA816A703}" type="presParOf" srcId="{A993202C-32C7-4B83-B2D5-1D6F63C59AEF}" destId="{075CBA7E-C52D-4E1C-8EDB-49A1F8F1620D}" srcOrd="1" destOrd="0" presId="urn:microsoft.com/office/officeart/2005/8/layout/hProcess3"/>
    <dgm:cxn modelId="{D7B1814A-3AC2-42E6-AF48-F3F52D8E67B1}" type="presParOf" srcId="{A993202C-32C7-4B83-B2D5-1D6F63C59AEF}" destId="{3D0A4471-2A3A-4483-824E-921C10917731}" srcOrd="2" destOrd="0" presId="urn:microsoft.com/office/officeart/2005/8/layout/hProcess3"/>
    <dgm:cxn modelId="{D8C71F2B-132B-419A-BD07-3EF2A7944ACF}" type="presParOf" srcId="{A993202C-32C7-4B83-B2D5-1D6F63C59AEF}" destId="{77EF624B-900E-42BC-A435-5EB8143D1E2E}" srcOrd="3" destOrd="0" presId="urn:microsoft.com/office/officeart/2005/8/layout/hProcess3"/>
    <dgm:cxn modelId="{92268F28-5AE3-4F24-85B0-6D69DC65807F}" type="presParOf" srcId="{D97F2039-BC85-408A-98DD-469A12E45B34}" destId="{53ADDE62-36B1-4A61-814E-E928E4D56EA5}" srcOrd="10" destOrd="0" presId="urn:microsoft.com/office/officeart/2005/8/layout/hProcess3"/>
    <dgm:cxn modelId="{9B91AE66-2C7B-4827-9780-B7F913DBB3AB}" type="presParOf" srcId="{D97F2039-BC85-408A-98DD-469A12E45B34}" destId="{87129FAB-1BE5-43D2-8F4B-6E3826F91332}" srcOrd="11" destOrd="0" presId="urn:microsoft.com/office/officeart/2005/8/layout/hProcess3"/>
    <dgm:cxn modelId="{01A565B3-81A1-46F3-B25E-AC0926A43FEE}" type="presParOf" srcId="{87129FAB-1BE5-43D2-8F4B-6E3826F91332}" destId="{AC41C204-B113-4A93-B38C-025233AFC76B}" srcOrd="0" destOrd="0" presId="urn:microsoft.com/office/officeart/2005/8/layout/hProcess3"/>
    <dgm:cxn modelId="{E0A7BB4F-256D-497F-950B-4C6D640D1B24}" type="presParOf" srcId="{87129FAB-1BE5-43D2-8F4B-6E3826F91332}" destId="{C349080C-76E4-4B4E-959B-C9C971693303}" srcOrd="1" destOrd="0" presId="urn:microsoft.com/office/officeart/2005/8/layout/hProcess3"/>
    <dgm:cxn modelId="{BD1526B7-653B-4985-B103-F81AC677BE86}" type="presParOf" srcId="{87129FAB-1BE5-43D2-8F4B-6E3826F91332}" destId="{6CA66642-4DE1-4D55-9AAC-34B068B732D9}" srcOrd="2" destOrd="0" presId="urn:microsoft.com/office/officeart/2005/8/layout/hProcess3"/>
    <dgm:cxn modelId="{2116BA08-9D33-44D3-9786-40853EA29E75}" type="presParOf" srcId="{87129FAB-1BE5-43D2-8F4B-6E3826F91332}" destId="{EEC9330D-F5E1-4567-8EA0-EF5BF69851B5}" srcOrd="3" destOrd="0" presId="urn:microsoft.com/office/officeart/2005/8/layout/hProcess3"/>
    <dgm:cxn modelId="{ABF4239B-D5B8-4739-9756-98DAB1649E8D}" type="presParOf" srcId="{D97F2039-BC85-408A-98DD-469A12E45B34}" destId="{AD9E8BD7-8BF0-4587-8E76-934E44FE87A3}" srcOrd="12" destOrd="0" presId="urn:microsoft.com/office/officeart/2005/8/layout/hProcess3"/>
    <dgm:cxn modelId="{FC1A4E76-3CB4-4478-A2D6-F968978DD561}" type="presParOf" srcId="{D97F2039-BC85-408A-98DD-469A12E45B34}" destId="{FB30F7B4-AF28-435A-B52B-2534C18510F3}" srcOrd="13" destOrd="0" presId="urn:microsoft.com/office/officeart/2005/8/layout/hProcess3"/>
    <dgm:cxn modelId="{C81CEC62-BE97-43A3-9EAA-EA251ACEFD40}" type="presParOf" srcId="{FB30F7B4-AF28-435A-B52B-2534C18510F3}" destId="{387494EC-8478-45E9-84BA-84D76BFCA1A2}" srcOrd="0" destOrd="0" presId="urn:microsoft.com/office/officeart/2005/8/layout/hProcess3"/>
    <dgm:cxn modelId="{0A380F76-0768-40C0-87C4-CD367042DEFD}" type="presParOf" srcId="{FB30F7B4-AF28-435A-B52B-2534C18510F3}" destId="{414BEC6F-F37F-45F1-8B24-24CC2B138929}" srcOrd="1" destOrd="0" presId="urn:microsoft.com/office/officeart/2005/8/layout/hProcess3"/>
    <dgm:cxn modelId="{D0EFF2F6-90EF-4D73-824B-9B847EF0F0B3}" type="presParOf" srcId="{FB30F7B4-AF28-435A-B52B-2534C18510F3}" destId="{EC1C2191-7448-4768-8858-78D4DF532101}" srcOrd="2" destOrd="0" presId="urn:microsoft.com/office/officeart/2005/8/layout/hProcess3"/>
    <dgm:cxn modelId="{25CB805B-CFA4-4972-9CD4-9DE3DB66A59B}" type="presParOf" srcId="{FB30F7B4-AF28-435A-B52B-2534C18510F3}" destId="{BFD85AD8-BD31-4819-BE09-1458E1B3661A}" srcOrd="3" destOrd="0" presId="urn:microsoft.com/office/officeart/2005/8/layout/hProcess3"/>
    <dgm:cxn modelId="{44C24C49-DD30-4060-BFB7-74638F626BFC}" type="presParOf" srcId="{D97F2039-BC85-408A-98DD-469A12E45B34}" destId="{1CBAF97F-CD5E-42BB-8E9C-8B63A1BEF2F8}" srcOrd="14" destOrd="0" presId="urn:microsoft.com/office/officeart/2005/8/layout/hProcess3"/>
    <dgm:cxn modelId="{61776EA7-1992-4B06-8712-07C873EB71E3}" type="presParOf" srcId="{D97F2039-BC85-408A-98DD-469A12E45B34}" destId="{3A7DC488-2E21-4467-8BB5-1445A53D387B}" srcOrd="15" destOrd="0" presId="urn:microsoft.com/office/officeart/2005/8/layout/hProcess3"/>
    <dgm:cxn modelId="{EB6514BA-4FC6-4FEB-BA0F-F5C72AFF1C31}" type="presParOf" srcId="{3A7DC488-2E21-4467-8BB5-1445A53D387B}" destId="{972AEE29-8C97-401E-B60F-A73DC9BBD25B}" srcOrd="0" destOrd="0" presId="urn:microsoft.com/office/officeart/2005/8/layout/hProcess3"/>
    <dgm:cxn modelId="{CAC8615D-C4D9-4578-B267-37A2BF63FB0A}" type="presParOf" srcId="{3A7DC488-2E21-4467-8BB5-1445A53D387B}" destId="{EF0C94DD-891D-4544-BA73-CF7F70332D6C}" srcOrd="1" destOrd="0" presId="urn:microsoft.com/office/officeart/2005/8/layout/hProcess3"/>
    <dgm:cxn modelId="{DADADD65-3A3A-4D86-A625-8CFD4D36D9DD}" type="presParOf" srcId="{3A7DC488-2E21-4467-8BB5-1445A53D387B}" destId="{6F8C9A72-1FDE-442F-A521-4C71B9D7CA50}" srcOrd="2" destOrd="0" presId="urn:microsoft.com/office/officeart/2005/8/layout/hProcess3"/>
    <dgm:cxn modelId="{F4820700-E7F0-4100-8ACF-756616419A81}" type="presParOf" srcId="{3A7DC488-2E21-4467-8BB5-1445A53D387B}" destId="{CAF1759E-E968-4FE0-BB59-BCD77BA40398}" srcOrd="3" destOrd="0" presId="urn:microsoft.com/office/officeart/2005/8/layout/hProcess3"/>
    <dgm:cxn modelId="{3EC4F852-1376-452B-8E5E-060931E5D3FE}" type="presParOf" srcId="{D97F2039-BC85-408A-98DD-469A12E45B34}" destId="{F6209667-A017-4CFE-AD6F-77F0DF38DC79}" srcOrd="16" destOrd="0" presId="urn:microsoft.com/office/officeart/2005/8/layout/hProcess3"/>
    <dgm:cxn modelId="{E38A420C-CF1F-476D-AF58-A5B3A82B10BD}" type="presParOf" srcId="{D97F2039-BC85-408A-98DD-469A12E45B34}" destId="{7A72E83A-BBC8-4EB7-91A3-D92590790565}" srcOrd="17" destOrd="0" presId="urn:microsoft.com/office/officeart/2005/8/layout/hProcess3"/>
    <dgm:cxn modelId="{623AFCF3-A08B-43F8-A86D-B5D58190378D}" type="presParOf" srcId="{D97F2039-BC85-408A-98DD-469A12E45B34}" destId="{7E91ABB3-785A-41A4-8C8A-0AC9D6A052FD}" srcOrd="18" destOrd="0" presId="urn:microsoft.com/office/officeart/2005/8/layout/h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1ABB3-785A-41A4-8C8A-0AC9D6A052FD}">
      <dsp:nvSpPr>
        <dsp:cNvPr id="0" name=""/>
        <dsp:cNvSpPr/>
      </dsp:nvSpPr>
      <dsp:spPr>
        <a:xfrm flipV="1">
          <a:off x="0" y="78192"/>
          <a:ext cx="10087723" cy="1560032"/>
        </a:xfrm>
        <a:prstGeom prst="rightArrow">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0C94DD-891D-4544-BA73-CF7F70332D6C}">
      <dsp:nvSpPr>
        <dsp:cNvPr id="0" name=""/>
        <dsp:cNvSpPr/>
      </dsp:nvSpPr>
      <dsp:spPr>
        <a:xfrm>
          <a:off x="8715051" y="452630"/>
          <a:ext cx="940798" cy="82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8715051" y="452630"/>
        <a:ext cx="940798" cy="822232"/>
      </dsp:txXfrm>
    </dsp:sp>
    <dsp:sp modelId="{414BEC6F-F37F-45F1-8B24-24CC2B138929}">
      <dsp:nvSpPr>
        <dsp:cNvPr id="0" name=""/>
        <dsp:cNvSpPr/>
      </dsp:nvSpPr>
      <dsp:spPr>
        <a:xfrm>
          <a:off x="7586093" y="452630"/>
          <a:ext cx="940798" cy="82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7586093" y="452630"/>
        <a:ext cx="940798" cy="822232"/>
      </dsp:txXfrm>
    </dsp:sp>
    <dsp:sp modelId="{C349080C-76E4-4B4E-959B-C9C971693303}">
      <dsp:nvSpPr>
        <dsp:cNvPr id="0" name=""/>
        <dsp:cNvSpPr/>
      </dsp:nvSpPr>
      <dsp:spPr>
        <a:xfrm>
          <a:off x="8523984" y="509960"/>
          <a:ext cx="940798" cy="82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marL="0" lvl="0" indent="0" algn="ctr" defTabSz="577850">
            <a:lnSpc>
              <a:spcPct val="90000"/>
            </a:lnSpc>
            <a:spcBef>
              <a:spcPct val="0"/>
            </a:spcBef>
            <a:spcAft>
              <a:spcPct val="35000"/>
            </a:spcAft>
            <a:buNone/>
          </a:pPr>
          <a:r>
            <a:rPr lang="en-GB" sz="1300" kern="1200" dirty="0"/>
            <a:t>Neutral third party - arbitrator</a:t>
          </a:r>
        </a:p>
      </dsp:txBody>
      <dsp:txXfrm>
        <a:off x="8523984" y="509960"/>
        <a:ext cx="940798" cy="822232"/>
      </dsp:txXfrm>
    </dsp:sp>
    <dsp:sp modelId="{075CBA7E-C52D-4E1C-8EDB-49A1F8F1620D}">
      <dsp:nvSpPr>
        <dsp:cNvPr id="0" name=""/>
        <dsp:cNvSpPr/>
      </dsp:nvSpPr>
      <dsp:spPr>
        <a:xfrm>
          <a:off x="6312788" y="436251"/>
          <a:ext cx="940798" cy="82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marL="0" lvl="0" indent="0" algn="ctr" defTabSz="577850">
            <a:lnSpc>
              <a:spcPct val="90000"/>
            </a:lnSpc>
            <a:spcBef>
              <a:spcPct val="0"/>
            </a:spcBef>
            <a:spcAft>
              <a:spcPct val="35000"/>
            </a:spcAft>
            <a:buNone/>
          </a:pPr>
          <a:r>
            <a:rPr lang="en-GB" sz="1300" kern="1200" dirty="0"/>
            <a:t>Dispute</a:t>
          </a:r>
        </a:p>
      </dsp:txBody>
      <dsp:txXfrm>
        <a:off x="6312788" y="436251"/>
        <a:ext cx="940798" cy="822232"/>
      </dsp:txXfrm>
    </dsp:sp>
    <dsp:sp modelId="{C555B28C-E146-4FF7-8894-144B65CB8855}">
      <dsp:nvSpPr>
        <dsp:cNvPr id="0" name=""/>
        <dsp:cNvSpPr/>
      </dsp:nvSpPr>
      <dsp:spPr>
        <a:xfrm>
          <a:off x="4199219" y="452630"/>
          <a:ext cx="940798" cy="82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marL="0" lvl="0" indent="0" algn="ctr" defTabSz="577850">
            <a:lnSpc>
              <a:spcPct val="90000"/>
            </a:lnSpc>
            <a:spcBef>
              <a:spcPct val="0"/>
            </a:spcBef>
            <a:spcAft>
              <a:spcPct val="35000"/>
            </a:spcAft>
            <a:buNone/>
          </a:pPr>
          <a:r>
            <a:rPr lang="en-GB" sz="1300" kern="1200" dirty="0"/>
            <a:t>Agreement</a:t>
          </a:r>
        </a:p>
      </dsp:txBody>
      <dsp:txXfrm>
        <a:off x="4199219" y="452630"/>
        <a:ext cx="940798" cy="822232"/>
      </dsp:txXfrm>
    </dsp:sp>
    <dsp:sp modelId="{C295DF38-DE2F-47C7-BE7B-AA49DD701DDA}">
      <dsp:nvSpPr>
        <dsp:cNvPr id="0" name=""/>
        <dsp:cNvSpPr/>
      </dsp:nvSpPr>
      <dsp:spPr>
        <a:xfrm>
          <a:off x="3070261" y="452630"/>
          <a:ext cx="940798" cy="82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3070261" y="452630"/>
        <a:ext cx="940798" cy="822232"/>
      </dsp:txXfrm>
    </dsp:sp>
    <dsp:sp modelId="{FC3F06BB-F50A-4E4A-863B-1A70150CF6E5}">
      <dsp:nvSpPr>
        <dsp:cNvPr id="0" name=""/>
        <dsp:cNvSpPr/>
      </dsp:nvSpPr>
      <dsp:spPr>
        <a:xfrm>
          <a:off x="1934962" y="429714"/>
          <a:ext cx="940798" cy="82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marL="0" lvl="0" indent="0" algn="ctr" defTabSz="577850">
            <a:lnSpc>
              <a:spcPct val="90000"/>
            </a:lnSpc>
            <a:spcBef>
              <a:spcPct val="0"/>
            </a:spcBef>
            <a:spcAft>
              <a:spcPct val="35000"/>
            </a:spcAft>
            <a:buNone/>
          </a:pPr>
          <a:r>
            <a:rPr lang="en-GB" sz="1300" kern="1200" dirty="0"/>
            <a:t>Two parties</a:t>
          </a:r>
        </a:p>
      </dsp:txBody>
      <dsp:txXfrm>
        <a:off x="1934962" y="429714"/>
        <a:ext cx="940798" cy="822232"/>
      </dsp:txXfrm>
    </dsp:sp>
    <dsp:sp modelId="{C5EB1AB6-BB12-4779-9E40-E9F90319AE93}">
      <dsp:nvSpPr>
        <dsp:cNvPr id="0" name=""/>
        <dsp:cNvSpPr/>
      </dsp:nvSpPr>
      <dsp:spPr>
        <a:xfrm>
          <a:off x="96623" y="419724"/>
          <a:ext cx="940798" cy="822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marL="0" lvl="0" indent="0" algn="ctr" defTabSz="577850">
            <a:lnSpc>
              <a:spcPct val="90000"/>
            </a:lnSpc>
            <a:spcBef>
              <a:spcPct val="0"/>
            </a:spcBef>
            <a:spcAft>
              <a:spcPct val="35000"/>
            </a:spcAft>
            <a:buNone/>
          </a:pPr>
          <a:r>
            <a:rPr lang="en-GB" sz="1300" kern="1200" dirty="0"/>
            <a:t>Process </a:t>
          </a:r>
        </a:p>
      </dsp:txBody>
      <dsp:txXfrm>
        <a:off x="96623" y="419724"/>
        <a:ext cx="940798" cy="8222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6E92B-6DF9-4B7F-B547-B39912D5629D}" type="datetimeFigureOut">
              <a:rPr lang="en-GB" smtClean="0"/>
              <a:t>23/08/2024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79084-78F5-4DDE-A929-9633BD50E121}" type="slidenum">
              <a:rPr lang="en-GB" smtClean="0"/>
              <a:t>‹#›</a:t>
            </a:fld>
            <a:endParaRPr lang="en-GB"/>
          </a:p>
        </p:txBody>
      </p:sp>
    </p:spTree>
    <p:extLst>
      <p:ext uri="{BB962C8B-B14F-4D97-AF65-F5344CB8AC3E}">
        <p14:creationId xmlns:p14="http://schemas.microsoft.com/office/powerpoint/2010/main" val="377998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3B4097-F41C-4D87-81E0-760116D0DD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730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dirty="0"/>
              <a:t>Decided after </a:t>
            </a:r>
            <a:r>
              <a:rPr lang="en-GB" i="1" dirty="0"/>
              <a:t>Burlington v Ecuador</a:t>
            </a:r>
          </a:p>
          <a:p>
            <a:pPr>
              <a:lnSpc>
                <a:spcPct val="90000"/>
              </a:lnSpc>
            </a:pPr>
            <a:r>
              <a:rPr lang="en-GB" dirty="0"/>
              <a:t>Ecuador passed legislation with which it raised the windfall profit taxes in response to an unexpected increase in oil prices</a:t>
            </a:r>
          </a:p>
          <a:p>
            <a:pPr>
              <a:lnSpc>
                <a:spcPct val="90000"/>
              </a:lnSpc>
            </a:pPr>
            <a:r>
              <a:rPr lang="en-GB" dirty="0" err="1"/>
              <a:t>Perenco</a:t>
            </a:r>
            <a:r>
              <a:rPr lang="en-GB" dirty="0"/>
              <a:t>: breach of FET and unlawful expropriation. </a:t>
            </a:r>
          </a:p>
          <a:p>
            <a:pPr>
              <a:lnSpc>
                <a:spcPct val="90000"/>
              </a:lnSpc>
            </a:pPr>
            <a:r>
              <a:rPr lang="en-GB" dirty="0"/>
              <a:t>Ecuador: counterclaim based on domestic law that </a:t>
            </a:r>
            <a:r>
              <a:rPr lang="en-GB" dirty="0" err="1"/>
              <a:t>Perenco</a:t>
            </a:r>
            <a:r>
              <a:rPr lang="en-GB" dirty="0"/>
              <a:t> polluted parts of the Amazon rainforest and damaged the oil exploration infrastructure</a:t>
            </a:r>
          </a:p>
          <a:p>
            <a:pPr>
              <a:lnSpc>
                <a:spcPct val="90000"/>
              </a:lnSpc>
            </a:pPr>
            <a:r>
              <a:rPr lang="en-GB" dirty="0"/>
              <a:t>Tribunal: awarded compensation but prevented ‘double recovery’</a:t>
            </a:r>
          </a:p>
          <a:p>
            <a:pPr>
              <a:lnSpc>
                <a:spcPct val="90000"/>
              </a:lnSpc>
            </a:pPr>
            <a:r>
              <a:rPr lang="en-GB" dirty="0"/>
              <a:t>Ad-hoc committee later rejected the case for annulment </a:t>
            </a:r>
          </a:p>
          <a:p>
            <a:endParaRPr lang="en-GB" dirty="0"/>
          </a:p>
        </p:txBody>
      </p:sp>
      <p:sp>
        <p:nvSpPr>
          <p:cNvPr id="4" name="Slide Number Placeholder 3"/>
          <p:cNvSpPr>
            <a:spLocks noGrp="1"/>
          </p:cNvSpPr>
          <p:nvPr>
            <p:ph type="sldNum" sz="quarter" idx="5"/>
          </p:nvPr>
        </p:nvSpPr>
        <p:spPr/>
        <p:txBody>
          <a:bodyPr/>
          <a:lstStyle/>
          <a:p>
            <a:fld id="{FCB79084-78F5-4DDE-A929-9633BD50E121}" type="slidenum">
              <a:rPr lang="en-GB" smtClean="0"/>
              <a:t>4</a:t>
            </a:fld>
            <a:endParaRPr lang="en-GB"/>
          </a:p>
        </p:txBody>
      </p:sp>
    </p:spTree>
    <p:extLst>
      <p:ext uri="{BB962C8B-B14F-4D97-AF65-F5344CB8AC3E}">
        <p14:creationId xmlns:p14="http://schemas.microsoft.com/office/powerpoint/2010/main" val="217983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B79084-78F5-4DDE-A929-9633BD50E121}" type="slidenum">
              <a:rPr lang="en-GB" smtClean="0"/>
              <a:t>5</a:t>
            </a:fld>
            <a:endParaRPr lang="en-GB"/>
          </a:p>
        </p:txBody>
      </p:sp>
    </p:spTree>
    <p:extLst>
      <p:ext uri="{BB962C8B-B14F-4D97-AF65-F5344CB8AC3E}">
        <p14:creationId xmlns:p14="http://schemas.microsoft.com/office/powerpoint/2010/main" val="120624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Arguably, the strongest impact will be achieved through including provisions into the draft proposal by the UNCITRAL Working Group III. There have already been encouraging discussions to broaden the scope of tribunals’ jurisdiction to include counterclaims. However, it is yet to be seen whether these discussions will develop into feasible reforms and whether counterclaims will ultimately be introduced.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This approach will also go a step further than the incorporation of treaty provisions because it can provide for a direct cause of action in the event of breaches of environmental or human rights obligations.</a:t>
            </a:r>
          </a:p>
          <a:p>
            <a:endParaRPr lang="en-GB" dirty="0"/>
          </a:p>
        </p:txBody>
      </p:sp>
      <p:sp>
        <p:nvSpPr>
          <p:cNvPr id="4" name="Slide Number Placeholder 3"/>
          <p:cNvSpPr>
            <a:spLocks noGrp="1"/>
          </p:cNvSpPr>
          <p:nvPr>
            <p:ph type="sldNum" sz="quarter" idx="5"/>
          </p:nvPr>
        </p:nvSpPr>
        <p:spPr/>
        <p:txBody>
          <a:bodyPr/>
          <a:lstStyle/>
          <a:p>
            <a:fld id="{FCB79084-78F5-4DDE-A929-9633BD50E121}" type="slidenum">
              <a:rPr lang="en-GB" smtClean="0"/>
              <a:t>7</a:t>
            </a:fld>
            <a:endParaRPr lang="en-GB"/>
          </a:p>
        </p:txBody>
      </p:sp>
    </p:spTree>
    <p:extLst>
      <p:ext uri="{BB962C8B-B14F-4D97-AF65-F5344CB8AC3E}">
        <p14:creationId xmlns:p14="http://schemas.microsoft.com/office/powerpoint/2010/main" val="398041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B79084-78F5-4DDE-A929-9633BD50E121}" type="slidenum">
              <a:rPr lang="en-GB" smtClean="0"/>
              <a:t>8</a:t>
            </a:fld>
            <a:endParaRPr lang="en-GB"/>
          </a:p>
        </p:txBody>
      </p:sp>
    </p:spTree>
    <p:extLst>
      <p:ext uri="{BB962C8B-B14F-4D97-AF65-F5344CB8AC3E}">
        <p14:creationId xmlns:p14="http://schemas.microsoft.com/office/powerpoint/2010/main" val="4033902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D41BCC-AD73-4203-A5A6-E62EB28B0FE6}" type="datetimeFigureOut">
              <a:rPr lang="en-US" smtClean="0"/>
              <a:t>8/23/2024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637F8FC-4B86-4690-8888-22AB2F781BEF}"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360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D41BCC-AD73-4203-A5A6-E62EB28B0FE6}" type="datetimeFigureOut">
              <a:rPr lang="en-US" smtClean="0"/>
              <a:pPr/>
              <a:t>8/23/2024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37F8FC-4B86-4690-8888-22AB2F781BEF}" type="slidenum">
              <a:rPr lang="en-US" smtClean="0"/>
              <a:pPr/>
              <a:t>‹#›</a:t>
            </a:fld>
            <a:endParaRPr lang="en-US"/>
          </a:p>
        </p:txBody>
      </p:sp>
    </p:spTree>
    <p:extLst>
      <p:ext uri="{BB962C8B-B14F-4D97-AF65-F5344CB8AC3E}">
        <p14:creationId xmlns:p14="http://schemas.microsoft.com/office/powerpoint/2010/main" val="176765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41BCC-AD73-4203-A5A6-E62EB28B0FE6}"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37F8FC-4B86-4690-8888-22AB2F781BEF}"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675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41BCC-AD73-4203-A5A6-E62EB28B0FE6}"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37F8FC-4B86-4690-8888-22AB2F781BEF}"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724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41BCC-AD73-4203-A5A6-E62EB28B0FE6}"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37F8FC-4B86-4690-8888-22AB2F781BEF}" type="slidenum">
              <a:rPr lang="en-US" smtClean="0"/>
              <a:pPr/>
              <a:t>‹#›</a:t>
            </a:fld>
            <a:endParaRPr lang="en-US"/>
          </a:p>
        </p:txBody>
      </p:sp>
    </p:spTree>
    <p:extLst>
      <p:ext uri="{BB962C8B-B14F-4D97-AF65-F5344CB8AC3E}">
        <p14:creationId xmlns:p14="http://schemas.microsoft.com/office/powerpoint/2010/main" val="1000817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41BCC-AD73-4203-A5A6-E62EB28B0FE6}"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37F8FC-4B86-4690-8888-22AB2F781BEF}"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875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41BCC-AD73-4203-A5A6-E62EB28B0FE6}" type="datetimeFigureOut">
              <a:rPr lang="en-US" smtClean="0"/>
              <a:pPr/>
              <a:t>8/23/2024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37F8FC-4B86-4690-8888-22AB2F781BEF}"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5403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41BCC-AD73-4203-A5A6-E62EB28B0FE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8FC-4B86-4690-8888-22AB2F781BEF}"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583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41BCC-AD73-4203-A5A6-E62EB28B0FE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8FC-4B86-4690-8888-22AB2F781BEF}"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811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7696-9790-24E0-B902-FD802CF436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E05130-D077-A6AD-0DDA-8CE6D0EB04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7D7224-BCE5-7E1B-9EE0-125BC597694B}"/>
              </a:ext>
            </a:extLst>
          </p:cNvPr>
          <p:cNvSpPr>
            <a:spLocks noGrp="1"/>
          </p:cNvSpPr>
          <p:nvPr>
            <p:ph type="dt" sz="half" idx="10"/>
          </p:nvPr>
        </p:nvSpPr>
        <p:spPr/>
        <p:txBody>
          <a:bodyPr/>
          <a:lstStyle/>
          <a:p>
            <a:fld id="{B6D41BCC-AD73-4203-A5A6-E62EB28B0FE6}" type="datetimeFigureOut">
              <a:rPr lang="en-US" smtClean="0"/>
              <a:t>8/23/2024</a:t>
            </a:fld>
            <a:endParaRPr lang="en-US"/>
          </a:p>
        </p:txBody>
      </p:sp>
      <p:sp>
        <p:nvSpPr>
          <p:cNvPr id="5" name="Footer Placeholder 4">
            <a:extLst>
              <a:ext uri="{FF2B5EF4-FFF2-40B4-BE49-F238E27FC236}">
                <a16:creationId xmlns:a16="http://schemas.microsoft.com/office/drawing/2014/main" id="{CDE63EF8-7F33-4BD4-2E6B-85FBF646E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FE2CA-AAEA-F47D-5F4B-B26E3EFB21B1}"/>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220528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3295-EA6F-B5E7-1C65-5980C204C1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1A630A-BB4E-5156-61CB-BCEAB00D9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13FC52-7EDF-E8E7-3FA3-AB9C7B3ED697}"/>
              </a:ext>
            </a:extLst>
          </p:cNvPr>
          <p:cNvSpPr>
            <a:spLocks noGrp="1"/>
          </p:cNvSpPr>
          <p:nvPr>
            <p:ph type="dt" sz="half" idx="10"/>
          </p:nvPr>
        </p:nvSpPr>
        <p:spPr/>
        <p:txBody>
          <a:bodyPr/>
          <a:lstStyle/>
          <a:p>
            <a:fld id="{B6D41BCC-AD73-4203-A5A6-E62EB28B0FE6}" type="datetimeFigureOut">
              <a:rPr lang="en-US" smtClean="0"/>
              <a:t>8/23/2024</a:t>
            </a:fld>
            <a:endParaRPr lang="en-US"/>
          </a:p>
        </p:txBody>
      </p:sp>
      <p:sp>
        <p:nvSpPr>
          <p:cNvPr id="5" name="Footer Placeholder 4">
            <a:extLst>
              <a:ext uri="{FF2B5EF4-FFF2-40B4-BE49-F238E27FC236}">
                <a16:creationId xmlns:a16="http://schemas.microsoft.com/office/drawing/2014/main" id="{07E2D25B-E9AE-E421-1799-D890C4C56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D52D2-F8C6-5AD3-11A5-32022E36ABBC}"/>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18911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D41BCC-AD73-4203-A5A6-E62EB28B0FE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1410290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C9B7-FB8B-D877-138A-191E06CE00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33B125-6782-F792-5A2A-0061384E1D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0C5A1B-7B6D-45E9-6192-C2C2BC434A8C}"/>
              </a:ext>
            </a:extLst>
          </p:cNvPr>
          <p:cNvSpPr>
            <a:spLocks noGrp="1"/>
          </p:cNvSpPr>
          <p:nvPr>
            <p:ph type="dt" sz="half" idx="10"/>
          </p:nvPr>
        </p:nvSpPr>
        <p:spPr/>
        <p:txBody>
          <a:bodyPr/>
          <a:lstStyle/>
          <a:p>
            <a:fld id="{B6D41BCC-AD73-4203-A5A6-E62EB28B0FE6}" type="datetimeFigureOut">
              <a:rPr lang="en-US" smtClean="0"/>
              <a:t>8/23/2024</a:t>
            </a:fld>
            <a:endParaRPr lang="en-US"/>
          </a:p>
        </p:txBody>
      </p:sp>
      <p:sp>
        <p:nvSpPr>
          <p:cNvPr id="5" name="Footer Placeholder 4">
            <a:extLst>
              <a:ext uri="{FF2B5EF4-FFF2-40B4-BE49-F238E27FC236}">
                <a16:creationId xmlns:a16="http://schemas.microsoft.com/office/drawing/2014/main" id="{BFB028ED-17EF-843D-1B22-0E5A485B6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9AF87-DFC6-BA49-5580-5688916CAE44}"/>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258134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45EC-86C1-E433-868C-A25B245724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D77129-EA89-FFB6-FFD8-DB2857A57D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1DAD25-A0ED-A49E-28A0-24117955FC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C32736-0790-4B2E-EC42-B8DB87517178}"/>
              </a:ext>
            </a:extLst>
          </p:cNvPr>
          <p:cNvSpPr>
            <a:spLocks noGrp="1"/>
          </p:cNvSpPr>
          <p:nvPr>
            <p:ph type="dt" sz="half" idx="10"/>
          </p:nvPr>
        </p:nvSpPr>
        <p:spPr/>
        <p:txBody>
          <a:bodyPr/>
          <a:lstStyle/>
          <a:p>
            <a:fld id="{B6D41BCC-AD73-4203-A5A6-E62EB28B0FE6}" type="datetimeFigureOut">
              <a:rPr lang="en-US" smtClean="0"/>
              <a:t>8/23/2024</a:t>
            </a:fld>
            <a:endParaRPr lang="en-US"/>
          </a:p>
        </p:txBody>
      </p:sp>
      <p:sp>
        <p:nvSpPr>
          <p:cNvPr id="6" name="Footer Placeholder 5">
            <a:extLst>
              <a:ext uri="{FF2B5EF4-FFF2-40B4-BE49-F238E27FC236}">
                <a16:creationId xmlns:a16="http://schemas.microsoft.com/office/drawing/2014/main" id="{6AA0AEFF-21EB-03EB-10BC-A6B70F2FE4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EF030-95A6-E95C-3636-D4A39D51026D}"/>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4163437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3637-4E46-097D-1683-E5D1D1429B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4E11E9-09DC-BD28-028A-C942D1A3B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9C06C-891C-12DD-212E-5BA6FAA662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0C127A-CF11-125A-E6DC-4CEC200DF8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6064AD-FAE5-9045-2793-3AD0DFB5C7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EA0D1D-42B9-287D-B4F2-DE5CF6E952AF}"/>
              </a:ext>
            </a:extLst>
          </p:cNvPr>
          <p:cNvSpPr>
            <a:spLocks noGrp="1"/>
          </p:cNvSpPr>
          <p:nvPr>
            <p:ph type="dt" sz="half" idx="10"/>
          </p:nvPr>
        </p:nvSpPr>
        <p:spPr/>
        <p:txBody>
          <a:bodyPr/>
          <a:lstStyle/>
          <a:p>
            <a:fld id="{B6D41BCC-AD73-4203-A5A6-E62EB28B0FE6}" type="datetimeFigureOut">
              <a:rPr lang="en-US" smtClean="0"/>
              <a:t>8/23/2024</a:t>
            </a:fld>
            <a:endParaRPr lang="en-US"/>
          </a:p>
        </p:txBody>
      </p:sp>
      <p:sp>
        <p:nvSpPr>
          <p:cNvPr id="8" name="Footer Placeholder 7">
            <a:extLst>
              <a:ext uri="{FF2B5EF4-FFF2-40B4-BE49-F238E27FC236}">
                <a16:creationId xmlns:a16="http://schemas.microsoft.com/office/drawing/2014/main" id="{0A8E52DF-AA29-A8F6-ABEB-61B80C62F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548EDD-B403-F1C1-A5C0-343BCF62726C}"/>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4090962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C8E5-E2FF-161A-63E7-1E7C5F746C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3B1DF9-5E37-C941-FED5-D9336DAEBCF8}"/>
              </a:ext>
            </a:extLst>
          </p:cNvPr>
          <p:cNvSpPr>
            <a:spLocks noGrp="1"/>
          </p:cNvSpPr>
          <p:nvPr>
            <p:ph type="dt" sz="half" idx="10"/>
          </p:nvPr>
        </p:nvSpPr>
        <p:spPr/>
        <p:txBody>
          <a:bodyPr/>
          <a:lstStyle/>
          <a:p>
            <a:fld id="{B6D41BCC-AD73-4203-A5A6-E62EB28B0FE6}" type="datetimeFigureOut">
              <a:rPr lang="en-US" smtClean="0"/>
              <a:t>8/23/2024</a:t>
            </a:fld>
            <a:endParaRPr lang="en-US"/>
          </a:p>
        </p:txBody>
      </p:sp>
      <p:sp>
        <p:nvSpPr>
          <p:cNvPr id="4" name="Footer Placeholder 3">
            <a:extLst>
              <a:ext uri="{FF2B5EF4-FFF2-40B4-BE49-F238E27FC236}">
                <a16:creationId xmlns:a16="http://schemas.microsoft.com/office/drawing/2014/main" id="{DB1EC09C-B4D0-95CC-25F8-ED4235AE72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112D19-78A3-5A95-A9BD-CB6B3303C8EC}"/>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604416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27A6DE-ABC6-F551-7094-C6EB08CAA257}"/>
              </a:ext>
            </a:extLst>
          </p:cNvPr>
          <p:cNvSpPr>
            <a:spLocks noGrp="1"/>
          </p:cNvSpPr>
          <p:nvPr>
            <p:ph type="dt" sz="half" idx="10"/>
          </p:nvPr>
        </p:nvSpPr>
        <p:spPr/>
        <p:txBody>
          <a:bodyPr/>
          <a:lstStyle/>
          <a:p>
            <a:fld id="{B6D41BCC-AD73-4203-A5A6-E62EB28B0FE6}" type="datetimeFigureOut">
              <a:rPr lang="en-US" smtClean="0"/>
              <a:t>8/23/2024</a:t>
            </a:fld>
            <a:endParaRPr lang="en-US"/>
          </a:p>
        </p:txBody>
      </p:sp>
      <p:sp>
        <p:nvSpPr>
          <p:cNvPr id="3" name="Footer Placeholder 2">
            <a:extLst>
              <a:ext uri="{FF2B5EF4-FFF2-40B4-BE49-F238E27FC236}">
                <a16:creationId xmlns:a16="http://schemas.microsoft.com/office/drawing/2014/main" id="{E71B0BC5-8C4C-8C59-0F1C-253CA11DBA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440A5A-1AD1-A751-2332-B075D3E6E64A}"/>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160062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ABD5-F19E-D60F-4ED2-86A79FF5B9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AD2CB6-8BBC-07EA-DCB5-59075E8229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1CE8938-398F-EC62-531D-D091E6BE2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339E-8B57-4508-0F94-0631E4A55199}"/>
              </a:ext>
            </a:extLst>
          </p:cNvPr>
          <p:cNvSpPr>
            <a:spLocks noGrp="1"/>
          </p:cNvSpPr>
          <p:nvPr>
            <p:ph type="dt" sz="half" idx="10"/>
          </p:nvPr>
        </p:nvSpPr>
        <p:spPr/>
        <p:txBody>
          <a:bodyPr/>
          <a:lstStyle/>
          <a:p>
            <a:fld id="{B6D41BCC-AD73-4203-A5A6-E62EB28B0FE6}" type="datetimeFigureOut">
              <a:rPr lang="en-US" smtClean="0"/>
              <a:t>8/23/2024</a:t>
            </a:fld>
            <a:endParaRPr lang="en-US"/>
          </a:p>
        </p:txBody>
      </p:sp>
      <p:sp>
        <p:nvSpPr>
          <p:cNvPr id="6" name="Footer Placeholder 5">
            <a:extLst>
              <a:ext uri="{FF2B5EF4-FFF2-40B4-BE49-F238E27FC236}">
                <a16:creationId xmlns:a16="http://schemas.microsoft.com/office/drawing/2014/main" id="{1686FD3B-EB45-2492-53DB-687785CCDC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21762-4773-DD93-50BC-F942CD4F078D}"/>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983563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E945-163E-3498-D7AE-3850B8792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24AA356-5917-9D57-6952-225BA2DE7E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BA01E4-D274-2C05-2E52-38C5DBB3C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E5113C-B6DE-3BC3-3484-663778E2CD0E}"/>
              </a:ext>
            </a:extLst>
          </p:cNvPr>
          <p:cNvSpPr>
            <a:spLocks noGrp="1"/>
          </p:cNvSpPr>
          <p:nvPr>
            <p:ph type="dt" sz="half" idx="10"/>
          </p:nvPr>
        </p:nvSpPr>
        <p:spPr/>
        <p:txBody>
          <a:bodyPr/>
          <a:lstStyle/>
          <a:p>
            <a:fld id="{B6D41BCC-AD73-4203-A5A6-E62EB28B0FE6}" type="datetimeFigureOut">
              <a:rPr lang="en-US" smtClean="0"/>
              <a:t>8/23/2024</a:t>
            </a:fld>
            <a:endParaRPr lang="en-US"/>
          </a:p>
        </p:txBody>
      </p:sp>
      <p:sp>
        <p:nvSpPr>
          <p:cNvPr id="6" name="Footer Placeholder 5">
            <a:extLst>
              <a:ext uri="{FF2B5EF4-FFF2-40B4-BE49-F238E27FC236}">
                <a16:creationId xmlns:a16="http://schemas.microsoft.com/office/drawing/2014/main" id="{04E811C7-1B38-7993-8E06-022C7BCD8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21891-D484-220E-1B4C-B0FEB7E1302C}"/>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900969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54B1-3ACA-293A-8D26-63BAF224F4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42B362-0E74-AE95-89ED-D57DB992C3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5F190E-A3C8-933D-B1CE-C7F48216CC44}"/>
              </a:ext>
            </a:extLst>
          </p:cNvPr>
          <p:cNvSpPr>
            <a:spLocks noGrp="1"/>
          </p:cNvSpPr>
          <p:nvPr>
            <p:ph type="dt" sz="half" idx="10"/>
          </p:nvPr>
        </p:nvSpPr>
        <p:spPr/>
        <p:txBody>
          <a:bodyPr/>
          <a:lstStyle/>
          <a:p>
            <a:fld id="{B6D41BCC-AD73-4203-A5A6-E62EB28B0FE6}" type="datetimeFigureOut">
              <a:rPr lang="en-US" smtClean="0"/>
              <a:t>8/23/2024</a:t>
            </a:fld>
            <a:endParaRPr lang="en-US"/>
          </a:p>
        </p:txBody>
      </p:sp>
      <p:sp>
        <p:nvSpPr>
          <p:cNvPr id="5" name="Footer Placeholder 4">
            <a:extLst>
              <a:ext uri="{FF2B5EF4-FFF2-40B4-BE49-F238E27FC236}">
                <a16:creationId xmlns:a16="http://schemas.microsoft.com/office/drawing/2014/main" id="{7279C611-1556-07C2-46AC-2E84B9EA7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9D5FA-73FF-23B1-AAB7-1C9795DC851C}"/>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129537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77741A-EA32-506A-D413-9E265D1885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CBAC9A-AB1A-923F-6406-80E4338572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65467C-FFBB-CE50-D0B1-D73BF1E74371}"/>
              </a:ext>
            </a:extLst>
          </p:cNvPr>
          <p:cNvSpPr>
            <a:spLocks noGrp="1"/>
          </p:cNvSpPr>
          <p:nvPr>
            <p:ph type="dt" sz="half" idx="10"/>
          </p:nvPr>
        </p:nvSpPr>
        <p:spPr/>
        <p:txBody>
          <a:bodyPr/>
          <a:lstStyle/>
          <a:p>
            <a:fld id="{B6D41BCC-AD73-4203-A5A6-E62EB28B0FE6}" type="datetimeFigureOut">
              <a:rPr lang="en-US" smtClean="0"/>
              <a:t>8/23/2024</a:t>
            </a:fld>
            <a:endParaRPr lang="en-US"/>
          </a:p>
        </p:txBody>
      </p:sp>
      <p:sp>
        <p:nvSpPr>
          <p:cNvPr id="5" name="Footer Placeholder 4">
            <a:extLst>
              <a:ext uri="{FF2B5EF4-FFF2-40B4-BE49-F238E27FC236}">
                <a16:creationId xmlns:a16="http://schemas.microsoft.com/office/drawing/2014/main" id="{37F89B72-E72E-A3F4-24DE-1C297A2CC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FCFEE-E0C1-6420-B036-E0AFAC794668}"/>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46460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46E1-CC43-36B4-6A0C-9BE71B9A4A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8DC7BB-82D0-A042-6770-123BC7875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DFA4C3-30D8-BD93-656E-4CB79AA48F9A}"/>
              </a:ext>
            </a:extLst>
          </p:cNvPr>
          <p:cNvSpPr>
            <a:spLocks noGrp="1"/>
          </p:cNvSpPr>
          <p:nvPr>
            <p:ph type="dt" sz="half" idx="10"/>
          </p:nvPr>
        </p:nvSpPr>
        <p:spPr/>
        <p:txBody>
          <a:bodyPr/>
          <a:lstStyle/>
          <a:p>
            <a:fld id="{2622B3BB-D8CA-444A-B69E-348DC31FC7DD}" type="datetimeFigureOut">
              <a:rPr lang="en-GB" smtClean="0"/>
              <a:t>23/08/2024</a:t>
            </a:fld>
            <a:endParaRPr lang="en-GB"/>
          </a:p>
        </p:txBody>
      </p:sp>
      <p:sp>
        <p:nvSpPr>
          <p:cNvPr id="5" name="Footer Placeholder 4">
            <a:extLst>
              <a:ext uri="{FF2B5EF4-FFF2-40B4-BE49-F238E27FC236}">
                <a16:creationId xmlns:a16="http://schemas.microsoft.com/office/drawing/2014/main" id="{5EBBA0A2-8C16-A0EC-C093-B6B50B5ED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F5394B-DD2A-865A-45BE-2803F452B114}"/>
              </a:ext>
            </a:extLst>
          </p:cNvPr>
          <p:cNvSpPr>
            <a:spLocks noGrp="1"/>
          </p:cNvSpPr>
          <p:nvPr>
            <p:ph type="sldNum" sz="quarter" idx="12"/>
          </p:nvPr>
        </p:nvSpPr>
        <p:spPr/>
        <p:txBody>
          <a:bodyPr/>
          <a:lstStyle/>
          <a:p>
            <a:fld id="{2C529638-5A75-4FA7-89D0-8D911C498312}" type="slidenum">
              <a:rPr lang="en-GB" smtClean="0"/>
              <a:t>‹#›</a:t>
            </a:fld>
            <a:endParaRPr lang="en-GB"/>
          </a:p>
        </p:txBody>
      </p:sp>
    </p:spTree>
    <p:extLst>
      <p:ext uri="{BB962C8B-B14F-4D97-AF65-F5344CB8AC3E}">
        <p14:creationId xmlns:p14="http://schemas.microsoft.com/office/powerpoint/2010/main" val="239971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41BCC-AD73-4203-A5A6-E62EB28B0FE6}"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F8FC-4B86-4690-8888-22AB2F781BEF}"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3214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715A-00A7-FF65-B13C-D838844944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88E8D1-D9FB-8DBB-D2E4-1EF54F40A3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7AD43D-016A-B2A1-657A-C7D581F5E0AE}"/>
              </a:ext>
            </a:extLst>
          </p:cNvPr>
          <p:cNvSpPr>
            <a:spLocks noGrp="1"/>
          </p:cNvSpPr>
          <p:nvPr>
            <p:ph type="dt" sz="half" idx="10"/>
          </p:nvPr>
        </p:nvSpPr>
        <p:spPr/>
        <p:txBody>
          <a:bodyPr/>
          <a:lstStyle/>
          <a:p>
            <a:fld id="{2622B3BB-D8CA-444A-B69E-348DC31FC7DD}" type="datetimeFigureOut">
              <a:rPr lang="en-GB" smtClean="0"/>
              <a:t>23/08/2024</a:t>
            </a:fld>
            <a:endParaRPr lang="en-GB"/>
          </a:p>
        </p:txBody>
      </p:sp>
      <p:sp>
        <p:nvSpPr>
          <p:cNvPr id="5" name="Footer Placeholder 4">
            <a:extLst>
              <a:ext uri="{FF2B5EF4-FFF2-40B4-BE49-F238E27FC236}">
                <a16:creationId xmlns:a16="http://schemas.microsoft.com/office/drawing/2014/main" id="{9A4EE06F-ABD6-B8A4-7000-59003F7909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15EDD0-5F5C-CB75-01F7-815B38A11ED2}"/>
              </a:ext>
            </a:extLst>
          </p:cNvPr>
          <p:cNvSpPr>
            <a:spLocks noGrp="1"/>
          </p:cNvSpPr>
          <p:nvPr>
            <p:ph type="sldNum" sz="quarter" idx="12"/>
          </p:nvPr>
        </p:nvSpPr>
        <p:spPr/>
        <p:txBody>
          <a:bodyPr/>
          <a:lstStyle/>
          <a:p>
            <a:fld id="{2C529638-5A75-4FA7-89D0-8D911C498312}" type="slidenum">
              <a:rPr lang="en-GB" smtClean="0"/>
              <a:t>‹#›</a:t>
            </a:fld>
            <a:endParaRPr lang="en-GB"/>
          </a:p>
        </p:txBody>
      </p:sp>
    </p:spTree>
    <p:extLst>
      <p:ext uri="{BB962C8B-B14F-4D97-AF65-F5344CB8AC3E}">
        <p14:creationId xmlns:p14="http://schemas.microsoft.com/office/powerpoint/2010/main" val="3189946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E7C4-9729-82FA-31B4-A55D566F30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8F2398-AAEE-0599-5347-3D3748EC99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B00424-D721-E50C-3D23-96953FBE03BC}"/>
              </a:ext>
            </a:extLst>
          </p:cNvPr>
          <p:cNvSpPr>
            <a:spLocks noGrp="1"/>
          </p:cNvSpPr>
          <p:nvPr>
            <p:ph type="dt" sz="half" idx="10"/>
          </p:nvPr>
        </p:nvSpPr>
        <p:spPr/>
        <p:txBody>
          <a:bodyPr/>
          <a:lstStyle/>
          <a:p>
            <a:fld id="{2622B3BB-D8CA-444A-B69E-348DC31FC7DD}" type="datetimeFigureOut">
              <a:rPr lang="en-GB" smtClean="0"/>
              <a:t>23/08/2024</a:t>
            </a:fld>
            <a:endParaRPr lang="en-GB"/>
          </a:p>
        </p:txBody>
      </p:sp>
      <p:sp>
        <p:nvSpPr>
          <p:cNvPr id="5" name="Footer Placeholder 4">
            <a:extLst>
              <a:ext uri="{FF2B5EF4-FFF2-40B4-BE49-F238E27FC236}">
                <a16:creationId xmlns:a16="http://schemas.microsoft.com/office/drawing/2014/main" id="{0DA6E7DD-F810-5110-E95E-D0E13331C7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C442C3-A331-1E68-F8FA-BD0FE245E7B9}"/>
              </a:ext>
            </a:extLst>
          </p:cNvPr>
          <p:cNvSpPr>
            <a:spLocks noGrp="1"/>
          </p:cNvSpPr>
          <p:nvPr>
            <p:ph type="sldNum" sz="quarter" idx="12"/>
          </p:nvPr>
        </p:nvSpPr>
        <p:spPr/>
        <p:txBody>
          <a:bodyPr/>
          <a:lstStyle/>
          <a:p>
            <a:fld id="{2C529638-5A75-4FA7-89D0-8D911C498312}" type="slidenum">
              <a:rPr lang="en-GB" smtClean="0"/>
              <a:t>‹#›</a:t>
            </a:fld>
            <a:endParaRPr lang="en-GB"/>
          </a:p>
        </p:txBody>
      </p:sp>
    </p:spTree>
    <p:extLst>
      <p:ext uri="{BB962C8B-B14F-4D97-AF65-F5344CB8AC3E}">
        <p14:creationId xmlns:p14="http://schemas.microsoft.com/office/powerpoint/2010/main" val="600820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73F8-D471-28F9-FB00-2FB9F29072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248621-CA95-EAB8-7565-2D3D9266D8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6F3C74-BA54-4C6D-CA08-58648F07FF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C74E98-B670-5A9E-312D-5235D1611456}"/>
              </a:ext>
            </a:extLst>
          </p:cNvPr>
          <p:cNvSpPr>
            <a:spLocks noGrp="1"/>
          </p:cNvSpPr>
          <p:nvPr>
            <p:ph type="dt" sz="half" idx="10"/>
          </p:nvPr>
        </p:nvSpPr>
        <p:spPr/>
        <p:txBody>
          <a:bodyPr/>
          <a:lstStyle/>
          <a:p>
            <a:fld id="{2622B3BB-D8CA-444A-B69E-348DC31FC7DD}" type="datetimeFigureOut">
              <a:rPr lang="en-GB" smtClean="0"/>
              <a:t>23/08/2024</a:t>
            </a:fld>
            <a:endParaRPr lang="en-GB"/>
          </a:p>
        </p:txBody>
      </p:sp>
      <p:sp>
        <p:nvSpPr>
          <p:cNvPr id="6" name="Footer Placeholder 5">
            <a:extLst>
              <a:ext uri="{FF2B5EF4-FFF2-40B4-BE49-F238E27FC236}">
                <a16:creationId xmlns:a16="http://schemas.microsoft.com/office/drawing/2014/main" id="{5B8B86A9-B33D-4957-F5ED-BA61C1D342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62788E-D713-00AA-5830-C011359D9DF9}"/>
              </a:ext>
            </a:extLst>
          </p:cNvPr>
          <p:cNvSpPr>
            <a:spLocks noGrp="1"/>
          </p:cNvSpPr>
          <p:nvPr>
            <p:ph type="sldNum" sz="quarter" idx="12"/>
          </p:nvPr>
        </p:nvSpPr>
        <p:spPr/>
        <p:txBody>
          <a:bodyPr/>
          <a:lstStyle/>
          <a:p>
            <a:fld id="{2C529638-5A75-4FA7-89D0-8D911C498312}" type="slidenum">
              <a:rPr lang="en-GB" smtClean="0"/>
              <a:t>‹#›</a:t>
            </a:fld>
            <a:endParaRPr lang="en-GB"/>
          </a:p>
        </p:txBody>
      </p:sp>
    </p:spTree>
    <p:extLst>
      <p:ext uri="{BB962C8B-B14F-4D97-AF65-F5344CB8AC3E}">
        <p14:creationId xmlns:p14="http://schemas.microsoft.com/office/powerpoint/2010/main" val="3345360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AF5C4-62E3-FD60-B6A6-8B87772408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2949B1-EBCD-BB86-F609-637FFA299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8AD46B-8C9B-544D-3B93-250B1AD39E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E0F37F-DE48-4E59-C673-AB83F9980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297A78-4651-87BE-0037-4C8CE0EC5A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44628F-741B-6FDC-A457-C1B20CC01C83}"/>
              </a:ext>
            </a:extLst>
          </p:cNvPr>
          <p:cNvSpPr>
            <a:spLocks noGrp="1"/>
          </p:cNvSpPr>
          <p:nvPr>
            <p:ph type="dt" sz="half" idx="10"/>
          </p:nvPr>
        </p:nvSpPr>
        <p:spPr/>
        <p:txBody>
          <a:bodyPr/>
          <a:lstStyle/>
          <a:p>
            <a:fld id="{2622B3BB-D8CA-444A-B69E-348DC31FC7DD}" type="datetimeFigureOut">
              <a:rPr lang="en-GB" smtClean="0"/>
              <a:t>23/08/2024</a:t>
            </a:fld>
            <a:endParaRPr lang="en-GB"/>
          </a:p>
        </p:txBody>
      </p:sp>
      <p:sp>
        <p:nvSpPr>
          <p:cNvPr id="8" name="Footer Placeholder 7">
            <a:extLst>
              <a:ext uri="{FF2B5EF4-FFF2-40B4-BE49-F238E27FC236}">
                <a16:creationId xmlns:a16="http://schemas.microsoft.com/office/drawing/2014/main" id="{FB73FDE8-8AF3-76FA-CBAF-BCAC9646D78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949C4F-DB02-F95A-83F7-0D9148C53E0B}"/>
              </a:ext>
            </a:extLst>
          </p:cNvPr>
          <p:cNvSpPr>
            <a:spLocks noGrp="1"/>
          </p:cNvSpPr>
          <p:nvPr>
            <p:ph type="sldNum" sz="quarter" idx="12"/>
          </p:nvPr>
        </p:nvSpPr>
        <p:spPr/>
        <p:txBody>
          <a:bodyPr/>
          <a:lstStyle/>
          <a:p>
            <a:fld id="{2C529638-5A75-4FA7-89D0-8D911C498312}" type="slidenum">
              <a:rPr lang="en-GB" smtClean="0"/>
              <a:t>‹#›</a:t>
            </a:fld>
            <a:endParaRPr lang="en-GB"/>
          </a:p>
        </p:txBody>
      </p:sp>
    </p:spTree>
    <p:extLst>
      <p:ext uri="{BB962C8B-B14F-4D97-AF65-F5344CB8AC3E}">
        <p14:creationId xmlns:p14="http://schemas.microsoft.com/office/powerpoint/2010/main" val="3124204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35CF8-A063-5F0F-EC45-D6683E0F7E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273D54-B5E7-A26A-BB8C-3B156E718DDB}"/>
              </a:ext>
            </a:extLst>
          </p:cNvPr>
          <p:cNvSpPr>
            <a:spLocks noGrp="1"/>
          </p:cNvSpPr>
          <p:nvPr>
            <p:ph type="dt" sz="half" idx="10"/>
          </p:nvPr>
        </p:nvSpPr>
        <p:spPr/>
        <p:txBody>
          <a:bodyPr/>
          <a:lstStyle/>
          <a:p>
            <a:fld id="{2622B3BB-D8CA-444A-B69E-348DC31FC7DD}" type="datetimeFigureOut">
              <a:rPr lang="en-GB" smtClean="0"/>
              <a:t>23/08/2024</a:t>
            </a:fld>
            <a:endParaRPr lang="en-GB"/>
          </a:p>
        </p:txBody>
      </p:sp>
      <p:sp>
        <p:nvSpPr>
          <p:cNvPr id="4" name="Footer Placeholder 3">
            <a:extLst>
              <a:ext uri="{FF2B5EF4-FFF2-40B4-BE49-F238E27FC236}">
                <a16:creationId xmlns:a16="http://schemas.microsoft.com/office/drawing/2014/main" id="{6A12584F-EB88-6849-0EA7-80CCCB0C90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CAAD2A-9240-06DF-ACBC-2751EACA724E}"/>
              </a:ext>
            </a:extLst>
          </p:cNvPr>
          <p:cNvSpPr>
            <a:spLocks noGrp="1"/>
          </p:cNvSpPr>
          <p:nvPr>
            <p:ph type="sldNum" sz="quarter" idx="12"/>
          </p:nvPr>
        </p:nvSpPr>
        <p:spPr/>
        <p:txBody>
          <a:bodyPr/>
          <a:lstStyle/>
          <a:p>
            <a:fld id="{2C529638-5A75-4FA7-89D0-8D911C498312}" type="slidenum">
              <a:rPr lang="en-GB" smtClean="0"/>
              <a:t>‹#›</a:t>
            </a:fld>
            <a:endParaRPr lang="en-GB"/>
          </a:p>
        </p:txBody>
      </p:sp>
    </p:spTree>
    <p:extLst>
      <p:ext uri="{BB962C8B-B14F-4D97-AF65-F5344CB8AC3E}">
        <p14:creationId xmlns:p14="http://schemas.microsoft.com/office/powerpoint/2010/main" val="807228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847752-930D-83C3-8658-ED87ACC4EEE7}"/>
              </a:ext>
            </a:extLst>
          </p:cNvPr>
          <p:cNvSpPr>
            <a:spLocks noGrp="1"/>
          </p:cNvSpPr>
          <p:nvPr>
            <p:ph type="dt" sz="half" idx="10"/>
          </p:nvPr>
        </p:nvSpPr>
        <p:spPr/>
        <p:txBody>
          <a:bodyPr/>
          <a:lstStyle/>
          <a:p>
            <a:fld id="{2622B3BB-D8CA-444A-B69E-348DC31FC7DD}" type="datetimeFigureOut">
              <a:rPr lang="en-GB" smtClean="0"/>
              <a:t>23/08/2024</a:t>
            </a:fld>
            <a:endParaRPr lang="en-GB"/>
          </a:p>
        </p:txBody>
      </p:sp>
      <p:sp>
        <p:nvSpPr>
          <p:cNvPr id="3" name="Footer Placeholder 2">
            <a:extLst>
              <a:ext uri="{FF2B5EF4-FFF2-40B4-BE49-F238E27FC236}">
                <a16:creationId xmlns:a16="http://schemas.microsoft.com/office/drawing/2014/main" id="{9E18D35A-77D3-183E-0513-CC67A21EBF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053709-5EBA-5802-6D63-DE902E8EC619}"/>
              </a:ext>
            </a:extLst>
          </p:cNvPr>
          <p:cNvSpPr>
            <a:spLocks noGrp="1"/>
          </p:cNvSpPr>
          <p:nvPr>
            <p:ph type="sldNum" sz="quarter" idx="12"/>
          </p:nvPr>
        </p:nvSpPr>
        <p:spPr/>
        <p:txBody>
          <a:bodyPr/>
          <a:lstStyle/>
          <a:p>
            <a:fld id="{2C529638-5A75-4FA7-89D0-8D911C498312}" type="slidenum">
              <a:rPr lang="en-GB" smtClean="0"/>
              <a:t>‹#›</a:t>
            </a:fld>
            <a:endParaRPr lang="en-GB"/>
          </a:p>
        </p:txBody>
      </p:sp>
    </p:spTree>
    <p:extLst>
      <p:ext uri="{BB962C8B-B14F-4D97-AF65-F5344CB8AC3E}">
        <p14:creationId xmlns:p14="http://schemas.microsoft.com/office/powerpoint/2010/main" val="1190637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17523-39D8-4E32-7DC0-B7EADE2E1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E163F8-6D25-3776-5890-08308B8995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C7B34E-0AC2-A9E8-AA09-B217CB1C4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234E5-D9F7-EACD-F1E3-DD406391196D}"/>
              </a:ext>
            </a:extLst>
          </p:cNvPr>
          <p:cNvSpPr>
            <a:spLocks noGrp="1"/>
          </p:cNvSpPr>
          <p:nvPr>
            <p:ph type="dt" sz="half" idx="10"/>
          </p:nvPr>
        </p:nvSpPr>
        <p:spPr/>
        <p:txBody>
          <a:bodyPr/>
          <a:lstStyle/>
          <a:p>
            <a:fld id="{2622B3BB-D8CA-444A-B69E-348DC31FC7DD}" type="datetimeFigureOut">
              <a:rPr lang="en-GB" smtClean="0"/>
              <a:t>23/08/2024</a:t>
            </a:fld>
            <a:endParaRPr lang="en-GB"/>
          </a:p>
        </p:txBody>
      </p:sp>
      <p:sp>
        <p:nvSpPr>
          <p:cNvPr id="6" name="Footer Placeholder 5">
            <a:extLst>
              <a:ext uri="{FF2B5EF4-FFF2-40B4-BE49-F238E27FC236}">
                <a16:creationId xmlns:a16="http://schemas.microsoft.com/office/drawing/2014/main" id="{90AE4BE5-E3B7-866A-DDAB-B0BB9D2B13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E1FD1C-78CB-8BB3-FDB8-7C177E394AE2}"/>
              </a:ext>
            </a:extLst>
          </p:cNvPr>
          <p:cNvSpPr>
            <a:spLocks noGrp="1"/>
          </p:cNvSpPr>
          <p:nvPr>
            <p:ph type="sldNum" sz="quarter" idx="12"/>
          </p:nvPr>
        </p:nvSpPr>
        <p:spPr/>
        <p:txBody>
          <a:bodyPr/>
          <a:lstStyle/>
          <a:p>
            <a:fld id="{2C529638-5A75-4FA7-89D0-8D911C498312}" type="slidenum">
              <a:rPr lang="en-GB" smtClean="0"/>
              <a:t>‹#›</a:t>
            </a:fld>
            <a:endParaRPr lang="en-GB"/>
          </a:p>
        </p:txBody>
      </p:sp>
    </p:spTree>
    <p:extLst>
      <p:ext uri="{BB962C8B-B14F-4D97-AF65-F5344CB8AC3E}">
        <p14:creationId xmlns:p14="http://schemas.microsoft.com/office/powerpoint/2010/main" val="2635571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EE5F-5CBE-3595-DBD0-91739329FA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FC0169-2091-E7C7-06B1-E52F5A81B9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94DE8D-97B5-B8CD-92E8-9B746EEE8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BFFAC-155E-1D59-6F25-35A6E337ACDF}"/>
              </a:ext>
            </a:extLst>
          </p:cNvPr>
          <p:cNvSpPr>
            <a:spLocks noGrp="1"/>
          </p:cNvSpPr>
          <p:nvPr>
            <p:ph type="dt" sz="half" idx="10"/>
          </p:nvPr>
        </p:nvSpPr>
        <p:spPr/>
        <p:txBody>
          <a:bodyPr/>
          <a:lstStyle/>
          <a:p>
            <a:fld id="{2622B3BB-D8CA-444A-B69E-348DC31FC7DD}" type="datetimeFigureOut">
              <a:rPr lang="en-GB" smtClean="0"/>
              <a:t>23/08/2024</a:t>
            </a:fld>
            <a:endParaRPr lang="en-GB"/>
          </a:p>
        </p:txBody>
      </p:sp>
      <p:sp>
        <p:nvSpPr>
          <p:cNvPr id="6" name="Footer Placeholder 5">
            <a:extLst>
              <a:ext uri="{FF2B5EF4-FFF2-40B4-BE49-F238E27FC236}">
                <a16:creationId xmlns:a16="http://schemas.microsoft.com/office/drawing/2014/main" id="{FF80EE14-CBDD-C745-5CED-0C4B36066A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64715D-88C1-A5BC-A9EE-BA2282A22312}"/>
              </a:ext>
            </a:extLst>
          </p:cNvPr>
          <p:cNvSpPr>
            <a:spLocks noGrp="1"/>
          </p:cNvSpPr>
          <p:nvPr>
            <p:ph type="sldNum" sz="quarter" idx="12"/>
          </p:nvPr>
        </p:nvSpPr>
        <p:spPr/>
        <p:txBody>
          <a:bodyPr/>
          <a:lstStyle/>
          <a:p>
            <a:fld id="{2C529638-5A75-4FA7-89D0-8D911C498312}" type="slidenum">
              <a:rPr lang="en-GB" smtClean="0"/>
              <a:t>‹#›</a:t>
            </a:fld>
            <a:endParaRPr lang="en-GB"/>
          </a:p>
        </p:txBody>
      </p:sp>
    </p:spTree>
    <p:extLst>
      <p:ext uri="{BB962C8B-B14F-4D97-AF65-F5344CB8AC3E}">
        <p14:creationId xmlns:p14="http://schemas.microsoft.com/office/powerpoint/2010/main" val="2674373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748F-CDF1-9C65-5CA7-A1704DC15B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96AF76-6BA1-8921-77EA-9E7F88C366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BC5BCB-78C2-083C-1E88-ECC2A847EB17}"/>
              </a:ext>
            </a:extLst>
          </p:cNvPr>
          <p:cNvSpPr>
            <a:spLocks noGrp="1"/>
          </p:cNvSpPr>
          <p:nvPr>
            <p:ph type="dt" sz="half" idx="10"/>
          </p:nvPr>
        </p:nvSpPr>
        <p:spPr/>
        <p:txBody>
          <a:bodyPr/>
          <a:lstStyle/>
          <a:p>
            <a:fld id="{2622B3BB-D8CA-444A-B69E-348DC31FC7DD}" type="datetimeFigureOut">
              <a:rPr lang="en-GB" smtClean="0"/>
              <a:t>23/08/2024</a:t>
            </a:fld>
            <a:endParaRPr lang="en-GB"/>
          </a:p>
        </p:txBody>
      </p:sp>
      <p:sp>
        <p:nvSpPr>
          <p:cNvPr id="5" name="Footer Placeholder 4">
            <a:extLst>
              <a:ext uri="{FF2B5EF4-FFF2-40B4-BE49-F238E27FC236}">
                <a16:creationId xmlns:a16="http://schemas.microsoft.com/office/drawing/2014/main" id="{F34EB8E4-4736-E4C5-FEC9-D193E9827E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C0134E-7EE4-E091-8D50-574C8CBF1758}"/>
              </a:ext>
            </a:extLst>
          </p:cNvPr>
          <p:cNvSpPr>
            <a:spLocks noGrp="1"/>
          </p:cNvSpPr>
          <p:nvPr>
            <p:ph type="sldNum" sz="quarter" idx="12"/>
          </p:nvPr>
        </p:nvSpPr>
        <p:spPr/>
        <p:txBody>
          <a:bodyPr/>
          <a:lstStyle/>
          <a:p>
            <a:fld id="{2C529638-5A75-4FA7-89D0-8D911C498312}" type="slidenum">
              <a:rPr lang="en-GB" smtClean="0"/>
              <a:t>‹#›</a:t>
            </a:fld>
            <a:endParaRPr lang="en-GB"/>
          </a:p>
        </p:txBody>
      </p:sp>
    </p:spTree>
    <p:extLst>
      <p:ext uri="{BB962C8B-B14F-4D97-AF65-F5344CB8AC3E}">
        <p14:creationId xmlns:p14="http://schemas.microsoft.com/office/powerpoint/2010/main" val="42508146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4EF018-7AE3-A7D1-9618-DDC28E77CA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A278D4-1AF0-6741-4691-3CEED7BDAA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833D6B-B483-E579-47F4-F3C4C509A187}"/>
              </a:ext>
            </a:extLst>
          </p:cNvPr>
          <p:cNvSpPr>
            <a:spLocks noGrp="1"/>
          </p:cNvSpPr>
          <p:nvPr>
            <p:ph type="dt" sz="half" idx="10"/>
          </p:nvPr>
        </p:nvSpPr>
        <p:spPr/>
        <p:txBody>
          <a:bodyPr/>
          <a:lstStyle/>
          <a:p>
            <a:fld id="{2622B3BB-D8CA-444A-B69E-348DC31FC7DD}" type="datetimeFigureOut">
              <a:rPr lang="en-GB" smtClean="0"/>
              <a:t>23/08/2024</a:t>
            </a:fld>
            <a:endParaRPr lang="en-GB"/>
          </a:p>
        </p:txBody>
      </p:sp>
      <p:sp>
        <p:nvSpPr>
          <p:cNvPr id="5" name="Footer Placeholder 4">
            <a:extLst>
              <a:ext uri="{FF2B5EF4-FFF2-40B4-BE49-F238E27FC236}">
                <a16:creationId xmlns:a16="http://schemas.microsoft.com/office/drawing/2014/main" id="{3492D4F3-5919-4000-6C57-6F1A6C9CE3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88F2B8-A069-A7F4-CD5B-35DC1E2078D3}"/>
              </a:ext>
            </a:extLst>
          </p:cNvPr>
          <p:cNvSpPr>
            <a:spLocks noGrp="1"/>
          </p:cNvSpPr>
          <p:nvPr>
            <p:ph type="sldNum" sz="quarter" idx="12"/>
          </p:nvPr>
        </p:nvSpPr>
        <p:spPr/>
        <p:txBody>
          <a:bodyPr/>
          <a:lstStyle/>
          <a:p>
            <a:fld id="{2C529638-5A75-4FA7-89D0-8D911C498312}" type="slidenum">
              <a:rPr lang="en-GB" smtClean="0"/>
              <a:t>‹#›</a:t>
            </a:fld>
            <a:endParaRPr lang="en-GB"/>
          </a:p>
        </p:txBody>
      </p:sp>
    </p:spTree>
    <p:extLst>
      <p:ext uri="{BB962C8B-B14F-4D97-AF65-F5344CB8AC3E}">
        <p14:creationId xmlns:p14="http://schemas.microsoft.com/office/powerpoint/2010/main" val="365796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D41BCC-AD73-4203-A5A6-E62EB28B0FE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54898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D41BCC-AD73-4203-A5A6-E62EB28B0FE6}"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7F8FC-4B86-4690-8888-22AB2F781BEF}"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56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D41BCC-AD73-4203-A5A6-E62EB28B0FE6}"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37F8FC-4B86-4690-8888-22AB2F781BEF}"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713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41BCC-AD73-4203-A5A6-E62EB28B0FE6}"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65152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D41BCC-AD73-4203-A5A6-E62EB28B0FE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F8FC-4B86-4690-8888-22AB2F781BEF}"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8746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D41BCC-AD73-4203-A5A6-E62EB28B0FE6}"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136310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D41BCC-AD73-4203-A5A6-E62EB28B0FE6}" type="datetimeFigureOut">
              <a:rPr lang="en-US" smtClean="0"/>
              <a:pPr/>
              <a:t>8/23/2024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37F8FC-4B86-4690-8888-22AB2F781BEF}" type="slidenum">
              <a:rPr lang="en-US" smtClean="0"/>
              <a:pPr/>
              <a:t>‹#›</a:t>
            </a:fld>
            <a:endParaRPr lang="en-US"/>
          </a:p>
        </p:txBody>
      </p:sp>
    </p:spTree>
    <p:extLst>
      <p:ext uri="{BB962C8B-B14F-4D97-AF65-F5344CB8AC3E}">
        <p14:creationId xmlns:p14="http://schemas.microsoft.com/office/powerpoint/2010/main" val="5838165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BD92AF-96F3-44EE-1B8A-FB6F0E7B5E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440F19-C1E4-2C9C-138F-27388B7DA1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B3A0A1-D38A-CBC9-B07B-B370BBCB2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41BCC-AD73-4203-A5A6-E62EB28B0FE6}" type="datetimeFigureOut">
              <a:rPr lang="en-US" smtClean="0"/>
              <a:pPr/>
              <a:t>8/23/2024</a:t>
            </a:fld>
            <a:endParaRPr lang="en-US"/>
          </a:p>
        </p:txBody>
      </p:sp>
      <p:sp>
        <p:nvSpPr>
          <p:cNvPr id="5" name="Footer Placeholder 4">
            <a:extLst>
              <a:ext uri="{FF2B5EF4-FFF2-40B4-BE49-F238E27FC236}">
                <a16:creationId xmlns:a16="http://schemas.microsoft.com/office/drawing/2014/main" id="{F8FC8F2B-8D3A-3C39-69C4-E3154BCFE3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14CFE0B-CDED-2318-9A11-3A02B520C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7F8FC-4B86-4690-8888-22AB2F781BEF}" type="slidenum">
              <a:rPr lang="en-US" smtClean="0"/>
              <a:pPr/>
              <a:t>‹#›</a:t>
            </a:fld>
            <a:endParaRPr lang="en-US"/>
          </a:p>
        </p:txBody>
      </p:sp>
    </p:spTree>
    <p:extLst>
      <p:ext uri="{BB962C8B-B14F-4D97-AF65-F5344CB8AC3E}">
        <p14:creationId xmlns:p14="http://schemas.microsoft.com/office/powerpoint/2010/main" val="18778059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0D995C-941A-DC1F-3CDB-377D1668BE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887CA0-DB3C-12CF-0642-454764D54E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73B2F1-0F72-A2B0-4B17-B41D74D20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2B3BB-D8CA-444A-B69E-348DC31FC7DD}" type="datetimeFigureOut">
              <a:rPr lang="en-GB" smtClean="0"/>
              <a:t>23/08/2024</a:t>
            </a:fld>
            <a:endParaRPr lang="en-GB"/>
          </a:p>
        </p:txBody>
      </p:sp>
      <p:sp>
        <p:nvSpPr>
          <p:cNvPr id="5" name="Footer Placeholder 4">
            <a:extLst>
              <a:ext uri="{FF2B5EF4-FFF2-40B4-BE49-F238E27FC236}">
                <a16:creationId xmlns:a16="http://schemas.microsoft.com/office/drawing/2014/main" id="{83DF0F02-F071-A192-F372-A612B44454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0732A8-BB60-A272-C07A-430695D59B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29638-5A75-4FA7-89D0-8D911C498312}" type="slidenum">
              <a:rPr lang="en-GB" smtClean="0"/>
              <a:t>‹#›</a:t>
            </a:fld>
            <a:endParaRPr lang="en-GB"/>
          </a:p>
        </p:txBody>
      </p:sp>
    </p:spTree>
    <p:extLst>
      <p:ext uri="{BB962C8B-B14F-4D97-AF65-F5344CB8AC3E}">
        <p14:creationId xmlns:p14="http://schemas.microsoft.com/office/powerpoint/2010/main" val="235107639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edevaS@cardiff.ac.uk" TargetMode="External"/><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diagramData" Target="../diagrams/data1.xm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microsoft.com/office/2007/relationships/diagramDrawing" Target="../diagrams/drawing1.xml"/><Relationship Id="rId2" Type="http://schemas.openxmlformats.org/officeDocument/2006/relationships/image" Target="../media/image7.png"/><Relationship Id="rId16" Type="http://schemas.openxmlformats.org/officeDocument/2006/relationships/diagramColors" Target="../diagrams/colors1.xml"/><Relationship Id="rId1" Type="http://schemas.openxmlformats.org/officeDocument/2006/relationships/slideLayout" Target="../slideLayouts/slideLayout19.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diagramQuickStyle" Target="../diagrams/quickStyle1.xml"/><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2.jpeg"/><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26.sv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s://www.linkedin.com/in/stanislava-nedeva-20391398/" TargetMode="External"/><Relationship Id="rId2" Type="http://schemas.openxmlformats.org/officeDocument/2006/relationships/hyperlink" Target="mailto:NedevaS@cardiff.ac.uk" TargetMode="External"/><Relationship Id="rId1" Type="http://schemas.openxmlformats.org/officeDocument/2006/relationships/slideLayout" Target="../slideLayouts/slideLayout19.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52A17-EEC1-563D-5323-8900CB5263D7}"/>
              </a:ext>
            </a:extLst>
          </p:cNvPr>
          <p:cNvSpPr>
            <a:spLocks noGrp="1"/>
          </p:cNvSpPr>
          <p:nvPr>
            <p:ph type="title"/>
          </p:nvPr>
        </p:nvSpPr>
        <p:spPr>
          <a:xfrm>
            <a:off x="5297593" y="1201967"/>
            <a:ext cx="6251110" cy="2232074"/>
          </a:xfrm>
        </p:spPr>
        <p:txBody>
          <a:bodyPr vert="horz" lIns="91440" tIns="45720" rIns="91440" bIns="45720" rtlCol="0" anchor="b">
            <a:normAutofit fontScale="90000"/>
          </a:bodyPr>
          <a:lstStyle/>
          <a:p>
            <a:r>
              <a:rPr lang="en-GB" sz="3600" dirty="0"/>
              <a:t>Environmental counterclaims in support of global environmental protection</a:t>
            </a:r>
            <a:br>
              <a:rPr lang="en-GB" sz="3600" dirty="0"/>
            </a:br>
            <a:br>
              <a:rPr lang="en-GB" sz="3600" dirty="0"/>
            </a:br>
            <a:r>
              <a:rPr lang="en-GB" sz="2700" dirty="0"/>
              <a:t>11</a:t>
            </a:r>
            <a:r>
              <a:rPr lang="en-GB" sz="2700" baseline="30000" dirty="0"/>
              <a:t>th</a:t>
            </a:r>
            <a:r>
              <a:rPr lang="en-GB" sz="2700" dirty="0"/>
              <a:t> EELF Conference, Groningen, August 2024</a:t>
            </a:r>
            <a:endParaRPr lang="en-US" sz="3600" i="1" dirty="0"/>
          </a:p>
        </p:txBody>
      </p:sp>
      <p:sp>
        <p:nvSpPr>
          <p:cNvPr id="3" name="Text Placeholder 2">
            <a:extLst>
              <a:ext uri="{FF2B5EF4-FFF2-40B4-BE49-F238E27FC236}">
                <a16:creationId xmlns:a16="http://schemas.microsoft.com/office/drawing/2014/main" id="{31152C7D-6AD2-AD04-4B5F-8B7635652C95}"/>
              </a:ext>
            </a:extLst>
          </p:cNvPr>
          <p:cNvSpPr>
            <a:spLocks noGrp="1"/>
          </p:cNvSpPr>
          <p:nvPr>
            <p:ph type="body" idx="1"/>
          </p:nvPr>
        </p:nvSpPr>
        <p:spPr>
          <a:xfrm>
            <a:off x="5297760" y="4636008"/>
            <a:ext cx="6251111" cy="1572768"/>
          </a:xfrm>
        </p:spPr>
        <p:txBody>
          <a:bodyPr vert="horz" lIns="91440" tIns="45720" rIns="91440" bIns="45720" rtlCol="0">
            <a:normAutofit lnSpcReduction="10000"/>
          </a:bodyPr>
          <a:lstStyle/>
          <a:p>
            <a:r>
              <a:rPr lang="en-US" dirty="0">
                <a:solidFill>
                  <a:schemeClr val="tx1"/>
                </a:solidFill>
              </a:rPr>
              <a:t>Dr. Stanislava Nedeva</a:t>
            </a:r>
          </a:p>
          <a:p>
            <a:r>
              <a:rPr lang="en-US" dirty="0">
                <a:solidFill>
                  <a:schemeClr val="tx1"/>
                </a:solidFill>
              </a:rPr>
              <a:t>Lecturer in Law, Cardiff University, School of Law and Politics</a:t>
            </a:r>
          </a:p>
          <a:p>
            <a:r>
              <a:rPr lang="en-US" dirty="0">
                <a:solidFill>
                  <a:schemeClr val="tx1"/>
                </a:solidFill>
                <a:hlinkClick r:id="rId3"/>
              </a:rPr>
              <a:t>NedevaS@cardiff.ac.uk</a:t>
            </a:r>
            <a:r>
              <a:rPr lang="en-US" dirty="0">
                <a:solidFill>
                  <a:schemeClr val="tx1"/>
                </a:solidFill>
              </a:rPr>
              <a:t> </a:t>
            </a:r>
          </a:p>
          <a:p>
            <a:endParaRPr lang="en-US" dirty="0">
              <a:solidFill>
                <a:schemeClr val="tx1"/>
              </a:solidFill>
            </a:endParaRPr>
          </a:p>
        </p:txBody>
      </p:sp>
      <p:pic>
        <p:nvPicPr>
          <p:cNvPr id="21" name="Picture 20">
            <a:extLst>
              <a:ext uri="{FF2B5EF4-FFF2-40B4-BE49-F238E27FC236}">
                <a16:creationId xmlns:a16="http://schemas.microsoft.com/office/drawing/2014/main" id="{6BDA49F4-0A96-566E-F4B9-DFA6CA64EC59}"/>
              </a:ext>
            </a:extLst>
          </p:cNvPr>
          <p:cNvPicPr>
            <a:picLocks noChangeAspect="1"/>
          </p:cNvPicPr>
          <p:nvPr/>
        </p:nvPicPr>
        <p:blipFill rotWithShape="1">
          <a:blip r:embed="rId4"/>
          <a:srcRect l="35428" r="1669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65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68C945D9-9088-489B-BE23-4A84969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ed pencils inside a pencil holder which is on top of a wood table">
            <a:extLst>
              <a:ext uri="{FF2B5EF4-FFF2-40B4-BE49-F238E27FC236}">
                <a16:creationId xmlns:a16="http://schemas.microsoft.com/office/drawing/2014/main" id="{7C0DC84B-41B9-C107-8026-67FC1CBF1450}"/>
              </a:ext>
            </a:extLst>
          </p:cNvPr>
          <p:cNvPicPr>
            <a:picLocks noChangeAspect="1"/>
          </p:cNvPicPr>
          <p:nvPr/>
        </p:nvPicPr>
        <p:blipFill rotWithShape="1">
          <a:blip r:embed="rId3">
            <a:alphaModFix amt="75000"/>
          </a:blip>
          <a:srcRect t="15730"/>
          <a:stretch/>
        </p:blipFill>
        <p:spPr>
          <a:xfrm>
            <a:off x="20" y="10"/>
            <a:ext cx="12191980" cy="6857990"/>
          </a:xfrm>
          <a:prstGeom prst="rect">
            <a:avLst/>
          </a:prstGeom>
          <a:noFill/>
        </p:spPr>
      </p:pic>
      <p:pic>
        <p:nvPicPr>
          <p:cNvPr id="29" name="Picture 19">
            <a:extLst>
              <a:ext uri="{FF2B5EF4-FFF2-40B4-BE49-F238E27FC236}">
                <a16:creationId xmlns:a16="http://schemas.microsoft.com/office/drawing/2014/main" id="{74E2F94E-6F85-4704-9E1C-0DF5F1D8A7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28C93CA-A547-D7BD-9F5B-3F3A3B2B97F5}"/>
              </a:ext>
            </a:extLst>
          </p:cNvPr>
          <p:cNvSpPr>
            <a:spLocks noGrp="1"/>
          </p:cNvSpPr>
          <p:nvPr>
            <p:ph type="title"/>
          </p:nvPr>
        </p:nvSpPr>
        <p:spPr>
          <a:xfrm>
            <a:off x="1295402" y="982132"/>
            <a:ext cx="9601196" cy="1303867"/>
          </a:xfrm>
        </p:spPr>
        <p:txBody>
          <a:bodyPr>
            <a:normAutofit/>
          </a:bodyPr>
          <a:lstStyle/>
          <a:p>
            <a:r>
              <a:rPr lang="en-GB" b="0"/>
              <a:t>OUTLINE</a:t>
            </a:r>
            <a:endParaRPr lang="en-GB" b="0" dirty="0"/>
          </a:p>
        </p:txBody>
      </p:sp>
      <p:cxnSp>
        <p:nvCxnSpPr>
          <p:cNvPr id="30" name="Straight Connector 21">
            <a:extLst>
              <a:ext uri="{FF2B5EF4-FFF2-40B4-BE49-F238E27FC236}">
                <a16:creationId xmlns:a16="http://schemas.microsoft.com/office/drawing/2014/main" id="{BF9964B6-92C0-433B-B227-66CE931389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0" name="Content Placeholder 9">
            <a:extLst>
              <a:ext uri="{FF2B5EF4-FFF2-40B4-BE49-F238E27FC236}">
                <a16:creationId xmlns:a16="http://schemas.microsoft.com/office/drawing/2014/main" id="{89A6BB6F-2161-11E2-BF40-968B03382118}"/>
              </a:ext>
            </a:extLst>
          </p:cNvPr>
          <p:cNvSpPr>
            <a:spLocks noGrp="1"/>
          </p:cNvSpPr>
          <p:nvPr>
            <p:ph idx="1"/>
          </p:nvPr>
        </p:nvSpPr>
        <p:spPr>
          <a:xfrm>
            <a:off x="1295401" y="2556932"/>
            <a:ext cx="9601196" cy="3318936"/>
          </a:xfrm>
        </p:spPr>
        <p:txBody>
          <a:bodyPr>
            <a:normAutofit/>
          </a:bodyPr>
          <a:lstStyle/>
          <a:p>
            <a:pPr marL="514350" indent="-514350">
              <a:buAutoNum type="arabicPeriod"/>
            </a:pPr>
            <a:r>
              <a:rPr lang="en-GB" sz="2800" dirty="0"/>
              <a:t>Brief introduction to ISDS</a:t>
            </a:r>
          </a:p>
          <a:p>
            <a:pPr marL="514350" indent="-514350">
              <a:buAutoNum type="arabicPeriod"/>
            </a:pPr>
            <a:r>
              <a:rPr lang="en-GB" sz="2800" dirty="0"/>
              <a:t>Development of counterclaims</a:t>
            </a:r>
          </a:p>
          <a:p>
            <a:pPr marL="971550" lvl="1" indent="-514350">
              <a:buFont typeface="+mj-lt"/>
              <a:buAutoNum type="alphaLcParenR"/>
            </a:pPr>
            <a:r>
              <a:rPr lang="en-GB" sz="2400" dirty="0"/>
              <a:t>Why?</a:t>
            </a:r>
          </a:p>
          <a:p>
            <a:pPr marL="971550" lvl="1" indent="-514350">
              <a:buFont typeface="+mj-lt"/>
              <a:buAutoNum type="alphaLcParenR"/>
            </a:pPr>
            <a:r>
              <a:rPr lang="en-GB" sz="2400" dirty="0"/>
              <a:t>How?</a:t>
            </a:r>
          </a:p>
          <a:p>
            <a:pPr marL="514350" indent="-514350">
              <a:buAutoNum type="arabicPeriod"/>
            </a:pPr>
            <a:r>
              <a:rPr lang="en-GB" sz="2800" dirty="0"/>
              <a:t>Conclusions</a:t>
            </a:r>
          </a:p>
          <a:p>
            <a:endParaRPr lang="en-GB" dirty="0"/>
          </a:p>
        </p:txBody>
      </p:sp>
      <p:sp>
        <p:nvSpPr>
          <p:cNvPr id="13" name="Slide Number Placeholder 5">
            <a:extLst>
              <a:ext uri="{FF2B5EF4-FFF2-40B4-BE49-F238E27FC236}">
                <a16:creationId xmlns:a16="http://schemas.microsoft.com/office/drawing/2014/main" id="{3109FE0B-0AFC-4929-8515-CCE334CA89A5}"/>
              </a:ext>
            </a:extLst>
          </p:cNvPr>
          <p:cNvSpPr>
            <a:spLocks noGrp="1"/>
          </p:cNvSpPr>
          <p:nvPr>
            <p:ph type="sldNum" sz="quarter" idx="12"/>
          </p:nvPr>
        </p:nvSpPr>
        <p:spPr>
          <a:xfrm>
            <a:off x="10353901" y="5969000"/>
            <a:ext cx="542697" cy="279400"/>
          </a:xfrm>
        </p:spPr>
        <p:txBody>
          <a:bodyPr>
            <a:normAutofit/>
          </a:bodyPr>
          <a:lstStyle/>
          <a:p>
            <a:pPr>
              <a:spcAft>
                <a:spcPts val="600"/>
              </a:spcAft>
            </a:pPr>
            <a:fld id="{C15563AB-8317-4F4A-8C10-D6F570F02A77}" type="slidenum">
              <a:rPr lang="en-US" smtClean="0"/>
              <a:pPr>
                <a:spcAft>
                  <a:spcPts val="600"/>
                </a:spcAft>
              </a:pPr>
              <a:t>2</a:t>
            </a:fld>
            <a:endParaRPr lang="en-US"/>
          </a:p>
        </p:txBody>
      </p:sp>
    </p:spTree>
    <p:extLst>
      <p:ext uri="{BB962C8B-B14F-4D97-AF65-F5344CB8AC3E}">
        <p14:creationId xmlns:p14="http://schemas.microsoft.com/office/powerpoint/2010/main" val="254979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6" name="Rectangle 35">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14A1B69-F82D-4322-9669-42AC0CB70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E2E98110-89A3-1341-73FA-709F97F08BDC}"/>
              </a:ext>
            </a:extLst>
          </p:cNvPr>
          <p:cNvSpPr>
            <a:spLocks noGrp="1"/>
          </p:cNvSpPr>
          <p:nvPr>
            <p:ph type="title"/>
          </p:nvPr>
        </p:nvSpPr>
        <p:spPr>
          <a:xfrm>
            <a:off x="1198122" y="165635"/>
            <a:ext cx="9792707" cy="1277469"/>
          </a:xfrm>
        </p:spPr>
        <p:txBody>
          <a:bodyPr anchor="b">
            <a:normAutofit/>
          </a:bodyPr>
          <a:lstStyle/>
          <a:p>
            <a:pPr algn="ctr"/>
            <a:r>
              <a:rPr lang="en-GB" sz="4800" dirty="0"/>
              <a:t>Introduction to ISDS</a:t>
            </a:r>
          </a:p>
        </p:txBody>
      </p:sp>
      <p:sp>
        <p:nvSpPr>
          <p:cNvPr id="3" name="Content Placeholder 2">
            <a:extLst>
              <a:ext uri="{FF2B5EF4-FFF2-40B4-BE49-F238E27FC236}">
                <a16:creationId xmlns:a16="http://schemas.microsoft.com/office/drawing/2014/main" id="{755E94D3-C5E1-BB2B-2EA4-7D354C1FFB5F}"/>
              </a:ext>
            </a:extLst>
          </p:cNvPr>
          <p:cNvSpPr>
            <a:spLocks noGrp="1"/>
          </p:cNvSpPr>
          <p:nvPr>
            <p:ph idx="1"/>
          </p:nvPr>
        </p:nvSpPr>
        <p:spPr>
          <a:xfrm>
            <a:off x="1257789" y="1739020"/>
            <a:ext cx="10158670" cy="3932106"/>
          </a:xfrm>
        </p:spPr>
        <p:txBody>
          <a:bodyPr>
            <a:normAutofit/>
          </a:bodyPr>
          <a:lstStyle/>
          <a:p>
            <a:pPr marL="219456" indent="-219456" defTabSz="877824">
              <a:spcBef>
                <a:spcPts val="960"/>
              </a:spcBef>
            </a:pPr>
            <a:r>
              <a:rPr lang="en-GB" sz="1800" kern="1200" dirty="0">
                <a:solidFill>
                  <a:schemeClr val="tx1"/>
                </a:solidFill>
                <a:latin typeface="+mn-lt"/>
                <a:ea typeface="+mn-ea"/>
                <a:cs typeface="+mn-cs"/>
              </a:rPr>
              <a:t>The investor-State dispute settlement (ISDS) system </a:t>
            </a:r>
          </a:p>
          <a:p>
            <a:pPr marL="219456" indent="-219456" defTabSz="877824">
              <a:spcBef>
                <a:spcPts val="960"/>
              </a:spcBef>
            </a:pPr>
            <a:r>
              <a:rPr lang="en-GB" sz="1800" dirty="0"/>
              <a:t>A hybrid relationship</a:t>
            </a:r>
          </a:p>
          <a:p>
            <a:pPr marL="219456" indent="-219456" defTabSz="877824">
              <a:spcBef>
                <a:spcPts val="960"/>
              </a:spcBef>
            </a:pPr>
            <a:r>
              <a:rPr lang="en-GB" sz="1800" dirty="0"/>
              <a:t>Sovereign state and a private foreign investor – differing objectives </a:t>
            </a:r>
          </a:p>
          <a:p>
            <a:pPr marL="219456" indent="-219456" defTabSz="877824">
              <a:spcBef>
                <a:spcPts val="960"/>
              </a:spcBef>
            </a:pPr>
            <a:r>
              <a:rPr lang="en-GB" sz="1800" dirty="0"/>
              <a:t>Investor – claimant; host state – respondent</a:t>
            </a:r>
          </a:p>
          <a:p>
            <a:pPr marL="219456" indent="-219456" defTabSz="877824">
              <a:spcBef>
                <a:spcPts val="960"/>
              </a:spcBef>
            </a:pPr>
            <a:r>
              <a:rPr lang="en-GB" sz="1800" dirty="0"/>
              <a:t>Investment treaty – international agreement b/n States regarding State's treatment of investments made by individuals or companies from another state. </a:t>
            </a:r>
          </a:p>
          <a:p>
            <a:pPr marL="219456" indent="-219456" defTabSz="877824">
              <a:spcBef>
                <a:spcPts val="960"/>
              </a:spcBef>
            </a:pPr>
            <a:r>
              <a:rPr lang="en-GB" sz="1800" dirty="0"/>
              <a:t>Limited possibility to bring counterclaims</a:t>
            </a:r>
          </a:p>
        </p:txBody>
      </p:sp>
      <p:pic>
        <p:nvPicPr>
          <p:cNvPr id="8" name="Graphic 7" descr="Circles with arrows outline">
            <a:extLst>
              <a:ext uri="{FF2B5EF4-FFF2-40B4-BE49-F238E27FC236}">
                <a16:creationId xmlns:a16="http://schemas.microsoft.com/office/drawing/2014/main" id="{69080325-617B-66C5-DEEB-C1D09E1A97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7508" y="4531532"/>
            <a:ext cx="883363" cy="883363"/>
          </a:xfrm>
          <a:prstGeom prst="rect">
            <a:avLst/>
          </a:prstGeom>
        </p:spPr>
      </p:pic>
      <p:pic>
        <p:nvPicPr>
          <p:cNvPr id="11" name="Graphic 10" descr="User outline">
            <a:extLst>
              <a:ext uri="{FF2B5EF4-FFF2-40B4-BE49-F238E27FC236}">
                <a16:creationId xmlns:a16="http://schemas.microsoft.com/office/drawing/2014/main" id="{04FC5EB1-5AD0-B141-57C4-BC72803C12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24688" y="4511690"/>
            <a:ext cx="883363" cy="883363"/>
          </a:xfrm>
          <a:prstGeom prst="rect">
            <a:avLst/>
          </a:prstGeom>
        </p:spPr>
      </p:pic>
      <p:pic>
        <p:nvPicPr>
          <p:cNvPr id="13" name="Graphic 12" descr="User outline">
            <a:extLst>
              <a:ext uri="{FF2B5EF4-FFF2-40B4-BE49-F238E27FC236}">
                <a16:creationId xmlns:a16="http://schemas.microsoft.com/office/drawing/2014/main" id="{32348290-585C-E9D9-8496-1BE159D2C6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79596" y="4491848"/>
            <a:ext cx="883363" cy="883363"/>
          </a:xfrm>
          <a:prstGeom prst="rect">
            <a:avLst/>
          </a:prstGeom>
        </p:spPr>
      </p:pic>
      <p:pic>
        <p:nvPicPr>
          <p:cNvPr id="20" name="Graphic 19" descr="Contract outline">
            <a:extLst>
              <a:ext uri="{FF2B5EF4-FFF2-40B4-BE49-F238E27FC236}">
                <a16:creationId xmlns:a16="http://schemas.microsoft.com/office/drawing/2014/main" id="{FB7056B6-93C5-37B5-2783-889D55CADA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06162" y="4491847"/>
            <a:ext cx="883363" cy="883363"/>
          </a:xfrm>
          <a:prstGeom prst="rect">
            <a:avLst/>
          </a:prstGeom>
        </p:spPr>
      </p:pic>
      <p:pic>
        <p:nvPicPr>
          <p:cNvPr id="22" name="Graphic 21" descr="Head with gears outline">
            <a:extLst>
              <a:ext uri="{FF2B5EF4-FFF2-40B4-BE49-F238E27FC236}">
                <a16:creationId xmlns:a16="http://schemas.microsoft.com/office/drawing/2014/main" id="{7C5DF298-629E-6078-49B5-6FC48A603D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92500" y="4511690"/>
            <a:ext cx="883363" cy="883363"/>
          </a:xfrm>
          <a:prstGeom prst="rect">
            <a:avLst/>
          </a:prstGeom>
        </p:spPr>
      </p:pic>
      <p:pic>
        <p:nvPicPr>
          <p:cNvPr id="24" name="Graphic 23" descr="Comment Dislike outline">
            <a:extLst>
              <a:ext uri="{FF2B5EF4-FFF2-40B4-BE49-F238E27FC236}">
                <a16:creationId xmlns:a16="http://schemas.microsoft.com/office/drawing/2014/main" id="{4D092561-F331-901B-B7E1-1A2443C0BCC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08374" y="4511690"/>
            <a:ext cx="883363" cy="883363"/>
          </a:xfrm>
          <a:prstGeom prst="rect">
            <a:avLst/>
          </a:prstGeom>
        </p:spPr>
      </p:pic>
      <p:graphicFrame>
        <p:nvGraphicFramePr>
          <p:cNvPr id="25" name="Diagram 24">
            <a:extLst>
              <a:ext uri="{FF2B5EF4-FFF2-40B4-BE49-F238E27FC236}">
                <a16:creationId xmlns:a16="http://schemas.microsoft.com/office/drawing/2014/main" id="{E52CEE34-1A3D-C843-AF05-159285E99B3E}"/>
              </a:ext>
            </a:extLst>
          </p:cNvPr>
          <p:cNvGraphicFramePr/>
          <p:nvPr>
            <p:extLst>
              <p:ext uri="{D42A27DB-BD31-4B8C-83A1-F6EECF244321}">
                <p14:modId xmlns:p14="http://schemas.microsoft.com/office/powerpoint/2010/main" val="74285755"/>
              </p:ext>
            </p:extLst>
          </p:nvPr>
        </p:nvGraphicFramePr>
        <p:xfrm>
          <a:off x="1198122" y="5102578"/>
          <a:ext cx="10087723" cy="172749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629434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A4F40-B86C-E03E-F3B8-C99959275063}"/>
              </a:ext>
            </a:extLst>
          </p:cNvPr>
          <p:cNvSpPr>
            <a:spLocks noGrp="1"/>
          </p:cNvSpPr>
          <p:nvPr>
            <p:ph type="title"/>
          </p:nvPr>
        </p:nvSpPr>
        <p:spPr>
          <a:xfrm>
            <a:off x="5297762" y="329184"/>
            <a:ext cx="6251110" cy="1783080"/>
          </a:xfrm>
        </p:spPr>
        <p:txBody>
          <a:bodyPr anchor="b">
            <a:normAutofit/>
          </a:bodyPr>
          <a:lstStyle/>
          <a:p>
            <a:r>
              <a:rPr lang="en-GB" sz="5400" dirty="0"/>
              <a:t>DEVELOPMENT OF COUNTERCLAIMS</a:t>
            </a:r>
            <a:endParaRPr lang="en-GB" sz="5400" b="0" dirty="0"/>
          </a:p>
        </p:txBody>
      </p:sp>
      <p:pic>
        <p:nvPicPr>
          <p:cNvPr id="5" name="Picture 4" descr="Trees and a river">
            <a:extLst>
              <a:ext uri="{FF2B5EF4-FFF2-40B4-BE49-F238E27FC236}">
                <a16:creationId xmlns:a16="http://schemas.microsoft.com/office/drawing/2014/main" id="{F64E76E9-DC6E-8D57-5E85-FBA00DBAF61B}"/>
              </a:ext>
            </a:extLst>
          </p:cNvPr>
          <p:cNvPicPr>
            <a:picLocks noChangeAspect="1"/>
          </p:cNvPicPr>
          <p:nvPr/>
        </p:nvPicPr>
        <p:blipFill rotWithShape="1">
          <a:blip r:embed="rId3"/>
          <a:srcRect l="26278" r="2839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9E5818-FFD8-E93B-8338-745ADCF3314A}"/>
              </a:ext>
            </a:extLst>
          </p:cNvPr>
          <p:cNvSpPr>
            <a:spLocks noGrp="1"/>
          </p:cNvSpPr>
          <p:nvPr>
            <p:ph idx="1"/>
          </p:nvPr>
        </p:nvSpPr>
        <p:spPr>
          <a:xfrm>
            <a:off x="5297762" y="2706624"/>
            <a:ext cx="6251110" cy="4067400"/>
          </a:xfrm>
        </p:spPr>
        <p:txBody>
          <a:bodyPr>
            <a:normAutofit fontScale="92500" lnSpcReduction="10000"/>
          </a:bodyPr>
          <a:lstStyle/>
          <a:p>
            <a:pPr marL="0" indent="0">
              <a:buNone/>
            </a:pPr>
            <a:r>
              <a:rPr lang="en-GB" sz="1700" dirty="0"/>
              <a:t>Definition: </a:t>
            </a:r>
          </a:p>
          <a:p>
            <a:r>
              <a:rPr lang="en-GB" sz="1700" dirty="0"/>
              <a:t>‘independent of the principal claim in so far as it constitutes a separate “claim”, that is to say an autonomous legal act the object of which is to submit a new claim to the Court, and,  … at the same time, it is linked to the principal claim, in so far as, formulated as a “counter” claim, it reacts to it.’ ICJ, [1997] ICJ Rep 243</a:t>
            </a:r>
          </a:p>
          <a:p>
            <a:pPr marL="274320" lvl="1" indent="0">
              <a:buNone/>
            </a:pPr>
            <a:endParaRPr lang="en-US" sz="1700" dirty="0"/>
          </a:p>
          <a:p>
            <a:pPr marL="0" indent="0">
              <a:buNone/>
            </a:pPr>
            <a:r>
              <a:rPr lang="en-GB" sz="1700" i="1" dirty="0" err="1"/>
              <a:t>Perenco</a:t>
            </a:r>
            <a:r>
              <a:rPr lang="en-GB" sz="1700" i="1" dirty="0"/>
              <a:t> v Ecuador ICSID Case No ARB/08/6</a:t>
            </a:r>
          </a:p>
          <a:p>
            <a:r>
              <a:rPr lang="en-GB" sz="1700" dirty="0"/>
              <a:t>Ecuador passed legislation with which it raised the windfall profit taxes in response to an unexpected increase in oil prices</a:t>
            </a:r>
          </a:p>
          <a:p>
            <a:r>
              <a:rPr lang="en-GB" sz="1700" dirty="0" err="1"/>
              <a:t>Perenco</a:t>
            </a:r>
            <a:r>
              <a:rPr lang="en-GB" sz="1700" dirty="0"/>
              <a:t>: breach of obligations under investment treaty</a:t>
            </a:r>
          </a:p>
          <a:p>
            <a:r>
              <a:rPr lang="en-GB" sz="1700" dirty="0"/>
              <a:t>Ecuador: counterclaim based on domestic law that </a:t>
            </a:r>
            <a:r>
              <a:rPr lang="en-GB" sz="1700" dirty="0" err="1"/>
              <a:t>Perenco</a:t>
            </a:r>
            <a:r>
              <a:rPr lang="en-GB" sz="1700" dirty="0"/>
              <a:t> polluted parts of the Amazon rainforest and damaged the oil exploration infrastructure</a:t>
            </a:r>
          </a:p>
          <a:p>
            <a:r>
              <a:rPr lang="en-GB" sz="1700" dirty="0"/>
              <a:t>Tribunal: awarded compensation</a:t>
            </a:r>
          </a:p>
        </p:txBody>
      </p:sp>
    </p:spTree>
    <p:extLst>
      <p:ext uri="{BB962C8B-B14F-4D97-AF65-F5344CB8AC3E}">
        <p14:creationId xmlns:p14="http://schemas.microsoft.com/office/powerpoint/2010/main" val="314812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49">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Arc 51">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257DAE-6C12-147C-E3B7-3D0D342B308E}"/>
              </a:ext>
            </a:extLst>
          </p:cNvPr>
          <p:cNvSpPr>
            <a:spLocks noGrp="1"/>
          </p:cNvSpPr>
          <p:nvPr>
            <p:ph type="title"/>
          </p:nvPr>
        </p:nvSpPr>
        <p:spPr>
          <a:xfrm>
            <a:off x="838200" y="479493"/>
            <a:ext cx="7094331" cy="1325563"/>
          </a:xfrm>
        </p:spPr>
        <p:txBody>
          <a:bodyPr>
            <a:normAutofit/>
          </a:bodyPr>
          <a:lstStyle/>
          <a:p>
            <a:pPr algn="ctr"/>
            <a:r>
              <a:rPr lang="en-GB" dirty="0"/>
              <a:t>Why?</a:t>
            </a:r>
          </a:p>
        </p:txBody>
      </p:sp>
      <p:sp>
        <p:nvSpPr>
          <p:cNvPr id="3" name="Content Placeholder 2">
            <a:extLst>
              <a:ext uri="{FF2B5EF4-FFF2-40B4-BE49-F238E27FC236}">
                <a16:creationId xmlns:a16="http://schemas.microsoft.com/office/drawing/2014/main" id="{3BDB3725-4763-BCC8-5E3F-74EFEB55EA20}"/>
              </a:ext>
            </a:extLst>
          </p:cNvPr>
          <p:cNvSpPr>
            <a:spLocks noGrp="1"/>
          </p:cNvSpPr>
          <p:nvPr>
            <p:ph idx="1"/>
          </p:nvPr>
        </p:nvSpPr>
        <p:spPr>
          <a:xfrm>
            <a:off x="838200" y="1984443"/>
            <a:ext cx="7669695" cy="4192520"/>
          </a:xfrm>
        </p:spPr>
        <p:txBody>
          <a:bodyPr>
            <a:normAutofit fontScale="92500"/>
          </a:bodyPr>
          <a:lstStyle/>
          <a:p>
            <a:r>
              <a:rPr lang="en-GB" sz="2400" dirty="0"/>
              <a:t>Greater symmetry in the investor-state relations, between rights and obligations</a:t>
            </a:r>
          </a:p>
          <a:p>
            <a:r>
              <a:rPr lang="en-GB" sz="2400" dirty="0"/>
              <a:t>Address ongoing criticisms of ISDS</a:t>
            </a:r>
          </a:p>
          <a:p>
            <a:r>
              <a:rPr lang="en-GB" sz="2400" dirty="0"/>
              <a:t>Balance against state’s regulatory power to legislate to protect the public interest by introducing environmental law provisions</a:t>
            </a:r>
          </a:p>
          <a:p>
            <a:r>
              <a:rPr lang="en-GB" sz="2400" dirty="0"/>
              <a:t>Scrutinise investors’ conduct which has negatively impact on the local environment</a:t>
            </a:r>
          </a:p>
          <a:p>
            <a:r>
              <a:rPr lang="en-GB" sz="2400" dirty="0"/>
              <a:t>Protect the public interest which would be directly impacted </a:t>
            </a:r>
          </a:p>
          <a:p>
            <a:r>
              <a:rPr lang="en-GB" sz="2400" dirty="0"/>
              <a:t>Move away from a strict fault-based approach in arbitration </a:t>
            </a:r>
          </a:p>
          <a:p>
            <a:r>
              <a:rPr lang="en-GB" sz="2400" dirty="0"/>
              <a:t>Enhance procedural fairness and procedural equality of the parties</a:t>
            </a:r>
          </a:p>
          <a:p>
            <a:endParaRPr lang="en-GB" sz="1500" dirty="0"/>
          </a:p>
        </p:txBody>
      </p:sp>
      <p:pic>
        <p:nvPicPr>
          <p:cNvPr id="1026" name="Picture 2" descr="Rockhopper Exploration plc Logo">
            <a:extLst>
              <a:ext uri="{FF2B5EF4-FFF2-40B4-BE49-F238E27FC236}">
                <a16:creationId xmlns:a16="http://schemas.microsoft.com/office/drawing/2014/main" id="{F106B0CD-108D-AB53-9617-B661F93D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396" y="317975"/>
            <a:ext cx="2797985" cy="1193807"/>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Weights Uneven outline">
            <a:extLst>
              <a:ext uri="{FF2B5EF4-FFF2-40B4-BE49-F238E27FC236}">
                <a16:creationId xmlns:a16="http://schemas.microsoft.com/office/drawing/2014/main" id="{B86F19A1-F982-89BD-51F0-1A7708B3C5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88035" y="5520497"/>
            <a:ext cx="1303406" cy="130340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pic>
        <p:nvPicPr>
          <p:cNvPr id="1032" name="Picture 8" descr="Our history, an always cutting-edge path | Eni">
            <a:extLst>
              <a:ext uri="{FF2B5EF4-FFF2-40B4-BE49-F238E27FC236}">
                <a16:creationId xmlns:a16="http://schemas.microsoft.com/office/drawing/2014/main" id="{F47CFE7C-2261-00A5-51A3-2A302D5466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6095" y="1357092"/>
            <a:ext cx="2616789" cy="216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98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7D0B70-393C-6168-9AA6-CB042ACA9134}"/>
              </a:ext>
            </a:extLst>
          </p:cNvPr>
          <p:cNvSpPr>
            <a:spLocks noGrp="1"/>
          </p:cNvSpPr>
          <p:nvPr>
            <p:ph type="title"/>
          </p:nvPr>
        </p:nvSpPr>
        <p:spPr>
          <a:xfrm>
            <a:off x="838200" y="365125"/>
            <a:ext cx="10515600" cy="1325563"/>
          </a:xfrm>
        </p:spPr>
        <p:txBody>
          <a:bodyPr>
            <a:normAutofit/>
          </a:bodyPr>
          <a:lstStyle/>
          <a:p>
            <a:pPr algn="ctr"/>
            <a:r>
              <a:rPr lang="en-GB" dirty="0"/>
              <a:t>How?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6D8ACD-49C4-0390-64A8-DE99C490D077}"/>
              </a:ext>
            </a:extLst>
          </p:cNvPr>
          <p:cNvSpPr>
            <a:spLocks noGrp="1"/>
          </p:cNvSpPr>
          <p:nvPr>
            <p:ph idx="1"/>
          </p:nvPr>
        </p:nvSpPr>
        <p:spPr>
          <a:xfrm>
            <a:off x="838200" y="1690688"/>
            <a:ext cx="10798090" cy="4802187"/>
          </a:xfrm>
        </p:spPr>
        <p:txBody>
          <a:bodyPr>
            <a:normAutofit fontScale="77500" lnSpcReduction="20000"/>
          </a:bodyPr>
          <a:lstStyle/>
          <a:p>
            <a:pPr marL="0" indent="0">
              <a:buNone/>
            </a:pPr>
            <a:endParaRPr lang="en-GB" sz="2600" dirty="0"/>
          </a:p>
          <a:p>
            <a:pPr marL="0" indent="0">
              <a:buNone/>
            </a:pPr>
            <a:r>
              <a:rPr lang="en-GB" sz="2600" i="1" dirty="0"/>
              <a:t>(</a:t>
            </a:r>
            <a:r>
              <a:rPr lang="en-GB" sz="2600" i="1" dirty="0" err="1"/>
              <a:t>i</a:t>
            </a:r>
            <a:r>
              <a:rPr lang="en-GB" sz="2600" i="1" dirty="0"/>
              <a:t>) Reference to public good in general and environmental protection in the treaty preambles</a:t>
            </a:r>
          </a:p>
          <a:p>
            <a:pPr marL="0" indent="0">
              <a:buNone/>
            </a:pPr>
            <a:endParaRPr lang="en-GB" sz="2600" i="1" dirty="0"/>
          </a:p>
          <a:p>
            <a:pPr marL="0" indent="0">
              <a:buNone/>
            </a:pPr>
            <a:r>
              <a:rPr lang="en-GB" sz="2600" i="1" dirty="0"/>
              <a:t>(ii) Direct reference to counterclaims in new treaties</a:t>
            </a:r>
          </a:p>
          <a:p>
            <a:r>
              <a:rPr lang="en-GB" sz="2600" kern="0" dirty="0">
                <a:effectLst/>
                <a:ea typeface="Calibri" panose="020F0502020204030204" pitchFamily="34" charset="0"/>
              </a:rPr>
              <a:t>Future of investment treaties: governments’ commitments to accede to and enforce international treaties and basic standards on the environment, human rights, health or labour.</a:t>
            </a:r>
          </a:p>
          <a:p>
            <a:r>
              <a:rPr lang="en-GB" sz="2600" dirty="0"/>
              <a:t>Morocco Model BIT (2019): counterclaims when an investor has failed to comply with domestic laws or has engaged in corruption, money laundering or terrorist financing; Morocco-Nigeria BIT</a:t>
            </a:r>
          </a:p>
          <a:p>
            <a:r>
              <a:rPr lang="en-GB" sz="2600" dirty="0"/>
              <a:t>Netherlands Model Investment Agreement of 2019 </a:t>
            </a:r>
          </a:p>
          <a:p>
            <a:r>
              <a:rPr lang="en-GB" sz="2600" dirty="0"/>
              <a:t>FTAs: </a:t>
            </a:r>
          </a:p>
          <a:p>
            <a:pPr lvl="1"/>
            <a:r>
              <a:rPr lang="en-GB" sz="2600" dirty="0"/>
              <a:t>2023 Canada - Ukraine Free Trade Agreement, Articles 17.4 and 17.15;</a:t>
            </a:r>
          </a:p>
          <a:p>
            <a:pPr lvl="1"/>
            <a:r>
              <a:rPr lang="en-GB" sz="2600" dirty="0"/>
              <a:t>2023 Partnership Agreement b/n the EU and its MS, and the Members of the Organisation of the African, Caribbean and Pacific States; </a:t>
            </a:r>
          </a:p>
          <a:p>
            <a:pPr lvl="1"/>
            <a:r>
              <a:rPr lang="en-GB" sz="2600" dirty="0"/>
              <a:t>2023 Sustainable Investment Facilitation Agreement b/n the EU and the Republic of Angola. </a:t>
            </a:r>
          </a:p>
          <a:p>
            <a:endParaRPr lang="en-GB" sz="1000" dirty="0"/>
          </a:p>
        </p:txBody>
      </p:sp>
      <p:pic>
        <p:nvPicPr>
          <p:cNvPr id="9" name="Picture 8" descr="Exclamation mark on a yellow background">
            <a:extLst>
              <a:ext uri="{FF2B5EF4-FFF2-40B4-BE49-F238E27FC236}">
                <a16:creationId xmlns:a16="http://schemas.microsoft.com/office/drawing/2014/main" id="{F9881C62-A8AB-FE4C-05AB-662740AADF33}"/>
              </a:ext>
            </a:extLst>
          </p:cNvPr>
          <p:cNvPicPr>
            <a:picLocks noChangeAspect="1"/>
          </p:cNvPicPr>
          <p:nvPr/>
        </p:nvPicPr>
        <p:blipFill rotWithShape="1">
          <a:blip r:embed="rId2"/>
          <a:srcRect l="18572" r="6426" b="-2"/>
          <a:stretch/>
        </p:blipFill>
        <p:spPr>
          <a:xfrm>
            <a:off x="10017257" y="172747"/>
            <a:ext cx="1517941" cy="151794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294505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82303A4-4E49-6201-AE2E-7E984BBBC148}"/>
              </a:ext>
            </a:extLst>
          </p:cNvPr>
          <p:cNvSpPr>
            <a:spLocks noGrp="1"/>
          </p:cNvSpPr>
          <p:nvPr>
            <p:ph type="title"/>
          </p:nvPr>
        </p:nvSpPr>
        <p:spPr>
          <a:xfrm>
            <a:off x="838200" y="365125"/>
            <a:ext cx="10515600" cy="1325563"/>
          </a:xfrm>
        </p:spPr>
        <p:txBody>
          <a:bodyPr>
            <a:normAutofit/>
          </a:bodyPr>
          <a:lstStyle/>
          <a:p>
            <a:pPr algn="ctr"/>
            <a:r>
              <a:rPr lang="en-GB" dirty="0"/>
              <a:t>How?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F7AB11A-4769-EAF1-3F41-E077D1D7A2BC}"/>
              </a:ext>
            </a:extLst>
          </p:cNvPr>
          <p:cNvSpPr>
            <a:spLocks noGrp="1"/>
          </p:cNvSpPr>
          <p:nvPr>
            <p:ph idx="1"/>
          </p:nvPr>
        </p:nvSpPr>
        <p:spPr>
          <a:xfrm>
            <a:off x="1120690" y="1979236"/>
            <a:ext cx="10515600" cy="4590216"/>
          </a:xfrm>
        </p:spPr>
        <p:txBody>
          <a:bodyPr>
            <a:normAutofit/>
          </a:bodyPr>
          <a:lstStyle/>
          <a:p>
            <a:pPr marL="0" indent="0">
              <a:buNone/>
            </a:pPr>
            <a:r>
              <a:rPr lang="en-GB" sz="2400" dirty="0"/>
              <a:t>(iii) </a:t>
            </a:r>
            <a:r>
              <a:rPr lang="en-GB" sz="2400" i="1" dirty="0"/>
              <a:t>Reform at international level</a:t>
            </a:r>
          </a:p>
          <a:p>
            <a:pPr marL="0" indent="0">
              <a:buNone/>
            </a:pPr>
            <a:endParaRPr lang="en-GB" sz="2000" dirty="0"/>
          </a:p>
          <a:p>
            <a:r>
              <a:rPr lang="en-GB" sz="2000" b="1" dirty="0"/>
              <a:t>EU Secondary Legislation: e.g., Corporate Sustainability Due Diligence Directive (2024)</a:t>
            </a:r>
          </a:p>
          <a:p>
            <a:r>
              <a:rPr lang="en-GB" sz="2000" b="1" dirty="0"/>
              <a:t>UN Human Rights Council </a:t>
            </a:r>
            <a:r>
              <a:rPr lang="en-GB" sz="2000" dirty="0"/>
              <a:t>on creating a legally binding instrument on transnational corporations with respect to human rights, including the right to a sustainable environment.</a:t>
            </a:r>
          </a:p>
          <a:p>
            <a:r>
              <a:rPr lang="en-GB" sz="2000" b="1" dirty="0"/>
              <a:t>United Nations Commission on International Trade Law: the UNCITRAL Reform:</a:t>
            </a:r>
          </a:p>
          <a:p>
            <a:pPr lvl="1"/>
            <a:r>
              <a:rPr lang="en-GB" sz="1600" dirty="0"/>
              <a:t>Possible reform of ISDS, Multiple proceedings and counterclaims, A/CN.9/WG.III/WP.193, January 2020, para 41; Possible reform of ISDS, Submission from South Africa, A/CN.9/WG.III/WP.176, July 2019, para 64.</a:t>
            </a:r>
          </a:p>
          <a:p>
            <a:endParaRPr lang="en-GB" sz="1500" dirty="0"/>
          </a:p>
        </p:txBody>
      </p:sp>
      <p:pic>
        <p:nvPicPr>
          <p:cNvPr id="1026" name="Picture 2" descr="Scratching Head - Back in Action">
            <a:extLst>
              <a:ext uri="{FF2B5EF4-FFF2-40B4-BE49-F238E27FC236}">
                <a16:creationId xmlns:a16="http://schemas.microsoft.com/office/drawing/2014/main" id="{A535689D-BDD5-A168-2B08-7A4A44B33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405" y="505978"/>
            <a:ext cx="1319646" cy="131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58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B068B58-6F94-4AFF-A8A7-18573884D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2" name="Rectangle 21">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E5B028C-7535-45E5-9D2C-32C50D0E0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EC402D0D-BDE0-8BDA-9755-FEA055BAFB14}"/>
              </a:ext>
            </a:extLst>
          </p:cNvPr>
          <p:cNvSpPr>
            <a:spLocks noGrp="1"/>
          </p:cNvSpPr>
          <p:nvPr>
            <p:ph type="title"/>
          </p:nvPr>
        </p:nvSpPr>
        <p:spPr>
          <a:xfrm>
            <a:off x="3182080" y="813431"/>
            <a:ext cx="5883140" cy="1114110"/>
          </a:xfrm>
        </p:spPr>
        <p:txBody>
          <a:bodyPr anchor="b">
            <a:normAutofit/>
          </a:bodyPr>
          <a:lstStyle/>
          <a:p>
            <a:pPr algn="ctr"/>
            <a:r>
              <a:rPr lang="en-GB" sz="4800" b="0" dirty="0"/>
              <a:t>Conclusions</a:t>
            </a:r>
          </a:p>
        </p:txBody>
      </p:sp>
      <p:sp>
        <p:nvSpPr>
          <p:cNvPr id="3" name="Content Placeholder 2">
            <a:extLst>
              <a:ext uri="{FF2B5EF4-FFF2-40B4-BE49-F238E27FC236}">
                <a16:creationId xmlns:a16="http://schemas.microsoft.com/office/drawing/2014/main" id="{C1BC7237-347E-CDD4-78A3-0DF32F8990A3}"/>
              </a:ext>
            </a:extLst>
          </p:cNvPr>
          <p:cNvSpPr>
            <a:spLocks noGrp="1"/>
          </p:cNvSpPr>
          <p:nvPr>
            <p:ph idx="1"/>
          </p:nvPr>
        </p:nvSpPr>
        <p:spPr>
          <a:xfrm>
            <a:off x="1073426" y="1746141"/>
            <a:ext cx="7280335" cy="4164330"/>
          </a:xfrm>
        </p:spPr>
        <p:txBody>
          <a:bodyPr>
            <a:normAutofit fontScale="92500" lnSpcReduction="20000"/>
          </a:bodyPr>
          <a:lstStyle/>
          <a:p>
            <a:endParaRPr lang="en-US" sz="2400" dirty="0"/>
          </a:p>
          <a:p>
            <a:pPr lvl="0"/>
            <a:r>
              <a:rPr lang="en-GB" sz="1900" dirty="0"/>
              <a:t>The importance of acknowledging and incorporating the public interests in investment arbitrations</a:t>
            </a:r>
            <a:endParaRPr lang="en-US" sz="1900" dirty="0"/>
          </a:p>
          <a:p>
            <a:pPr lvl="0"/>
            <a:r>
              <a:rPr lang="en-GB" sz="1900" dirty="0"/>
              <a:t>Counterclaims in treaties</a:t>
            </a:r>
            <a:endParaRPr lang="en-US" sz="1900" dirty="0"/>
          </a:p>
          <a:p>
            <a:pPr lvl="0"/>
            <a:r>
              <a:rPr lang="en-GB" sz="1900" dirty="0"/>
              <a:t>UNCITRAL at the centre of reform</a:t>
            </a:r>
          </a:p>
          <a:p>
            <a:pPr lvl="0"/>
            <a:r>
              <a:rPr lang="en-GB" sz="1900" dirty="0"/>
              <a:t>A long process of building environmental protection ‘through the back door’</a:t>
            </a:r>
          </a:p>
          <a:p>
            <a:pPr lvl="0"/>
            <a:r>
              <a:rPr lang="en-GB" sz="1900" dirty="0"/>
              <a:t>ISDS’ (indirect) contribution to environmental protection</a:t>
            </a:r>
            <a:endParaRPr lang="en-US" sz="1900" dirty="0"/>
          </a:p>
          <a:p>
            <a:r>
              <a:rPr lang="en-GB" sz="1900" dirty="0"/>
              <a:t>Invoking investors’ wrongdoing/impact on local environment not only as a ‘shield’ but also as a ‘sword’</a:t>
            </a:r>
          </a:p>
          <a:p>
            <a:r>
              <a:rPr lang="en-GB" sz="1900" dirty="0"/>
              <a:t>Facilitation of states’ protection of their environment in the narrow sense (</a:t>
            </a:r>
            <a:r>
              <a:rPr lang="en-GB" sz="1900" dirty="0" err="1"/>
              <a:t>ie</a:t>
            </a:r>
            <a:r>
              <a:rPr lang="en-GB" sz="1900" dirty="0"/>
              <a:t> by protecting their local communities, for example)</a:t>
            </a:r>
          </a:p>
          <a:p>
            <a:r>
              <a:rPr lang="en-GB" sz="1900" dirty="0"/>
              <a:t>But also contribute to global environmental protection in international law, wherein investors’ conduct will be more greatly scrutinised </a:t>
            </a:r>
          </a:p>
        </p:txBody>
      </p:sp>
      <p:pic>
        <p:nvPicPr>
          <p:cNvPr id="6" name="Graphic 5" descr="Door Open with solid fill">
            <a:extLst>
              <a:ext uri="{FF2B5EF4-FFF2-40B4-BE49-F238E27FC236}">
                <a16:creationId xmlns:a16="http://schemas.microsoft.com/office/drawing/2014/main" id="{3608B8A6-C160-5F6A-8A20-E86FDAAEC4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62888" y="1986731"/>
            <a:ext cx="3490570" cy="3490570"/>
          </a:xfrm>
          <a:prstGeom prst="rect">
            <a:avLst/>
          </a:prstGeom>
        </p:spPr>
      </p:pic>
    </p:spTree>
    <p:extLst>
      <p:ext uri="{BB962C8B-B14F-4D97-AF65-F5344CB8AC3E}">
        <p14:creationId xmlns:p14="http://schemas.microsoft.com/office/powerpoint/2010/main" val="395750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0AAB6F-27C9-3E60-3829-B2F5AFE4ECC4}"/>
              </a:ext>
            </a:extLst>
          </p:cNvPr>
          <p:cNvSpPr>
            <a:spLocks noGrp="1"/>
          </p:cNvSpPr>
          <p:nvPr>
            <p:ph idx="1"/>
          </p:nvPr>
        </p:nvSpPr>
        <p:spPr>
          <a:xfrm>
            <a:off x="304800" y="726985"/>
            <a:ext cx="7514492" cy="6248400"/>
          </a:xfrm>
        </p:spPr>
        <p:txBody>
          <a:bodyPr>
            <a:normAutofit/>
          </a:bodyPr>
          <a:lstStyle/>
          <a:p>
            <a:pPr marL="0" indent="0" algn="ctr">
              <a:buNone/>
            </a:pPr>
            <a:r>
              <a:rPr lang="en-GB" dirty="0"/>
              <a:t>Thank you for your attention!</a:t>
            </a:r>
          </a:p>
          <a:p>
            <a:pPr marL="0" indent="0" algn="ctr">
              <a:buNone/>
            </a:pPr>
            <a:endParaRPr lang="en-GB" dirty="0"/>
          </a:p>
          <a:p>
            <a:pPr marL="0" indent="0" algn="ctr">
              <a:buNone/>
            </a:pPr>
            <a:r>
              <a:rPr lang="en-GB" dirty="0"/>
              <a:t>S. Nedeva, ‘The neglected public interest in investor-state dispute settlement: environmental and human rights considerations’ (2024) 33(5) European Energy and Environmental Law Review</a:t>
            </a:r>
          </a:p>
          <a:p>
            <a:pPr marL="0" indent="0" algn="ctr">
              <a:buNone/>
            </a:pPr>
            <a:endParaRPr lang="en-GB" dirty="0"/>
          </a:p>
          <a:p>
            <a:pPr marL="0" indent="0" algn="ctr">
              <a:buNone/>
            </a:pPr>
            <a:r>
              <a:rPr lang="en-GB" dirty="0"/>
              <a:t>Email: </a:t>
            </a:r>
            <a:r>
              <a:rPr lang="en-GB" dirty="0">
                <a:hlinkClick r:id="rId2"/>
              </a:rPr>
              <a:t>NedevaS@cardiff.ac.uk</a:t>
            </a:r>
            <a:r>
              <a:rPr lang="en-GB" dirty="0"/>
              <a:t> </a:t>
            </a:r>
          </a:p>
          <a:p>
            <a:pPr marL="0" indent="0" algn="ctr">
              <a:buNone/>
            </a:pPr>
            <a:r>
              <a:rPr lang="en-GB" dirty="0"/>
              <a:t>LinkedIn: </a:t>
            </a:r>
            <a:r>
              <a:rPr lang="en-GB" dirty="0">
                <a:hlinkClick r:id="rId3"/>
              </a:rPr>
              <a:t>https://www.linkedin.com/in/stanislava-nedeva-20391398/</a:t>
            </a:r>
            <a:r>
              <a:rPr lang="en-GB" dirty="0"/>
              <a:t> </a:t>
            </a:r>
          </a:p>
          <a:p>
            <a:pPr marL="0" indent="0">
              <a:buNone/>
            </a:pPr>
            <a:endParaRPr lang="en-GB" dirty="0"/>
          </a:p>
        </p:txBody>
      </p:sp>
      <p:pic>
        <p:nvPicPr>
          <p:cNvPr id="4" name="Picture 2" descr="Predictability in Oil and Gas Investment Agreements">
            <a:extLst>
              <a:ext uri="{FF2B5EF4-FFF2-40B4-BE49-F238E27FC236}">
                <a16:creationId xmlns:a16="http://schemas.microsoft.com/office/drawing/2014/main" id="{011AE0DC-5029-6E05-1E33-4B2F928E571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50865" y="369333"/>
            <a:ext cx="3636335" cy="5580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1F80B8-6750-4D13-5C6F-BAB4372CBE40}"/>
              </a:ext>
            </a:extLst>
          </p:cNvPr>
          <p:cNvSpPr txBox="1"/>
          <p:nvPr/>
        </p:nvSpPr>
        <p:spPr>
          <a:xfrm>
            <a:off x="8176437" y="6027003"/>
            <a:ext cx="3847351" cy="461665"/>
          </a:xfrm>
          <a:prstGeom prst="rect">
            <a:avLst/>
          </a:prstGeom>
          <a:noFill/>
        </p:spPr>
        <p:txBody>
          <a:bodyPr wrap="square" rtlCol="0">
            <a:spAutoFit/>
          </a:bodyPr>
          <a:lstStyle/>
          <a:p>
            <a:r>
              <a:rPr lang="en-GB" sz="2400" dirty="0"/>
              <a:t>35% Discount Code:</a:t>
            </a:r>
            <a:r>
              <a:rPr lang="en-GB" sz="2400" dirty="0">
                <a:solidFill>
                  <a:srgbClr val="FF0000"/>
                </a:solidFill>
              </a:rPr>
              <a:t> SNED35</a:t>
            </a:r>
          </a:p>
        </p:txBody>
      </p:sp>
    </p:spTree>
    <p:extLst>
      <p:ext uri="{BB962C8B-B14F-4D97-AF65-F5344CB8AC3E}">
        <p14:creationId xmlns:p14="http://schemas.microsoft.com/office/powerpoint/2010/main" val="11549130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1437</TotalTime>
  <Words>977</Words>
  <Application>Microsoft Office PowerPoint</Application>
  <PresentationFormat>Widescreen</PresentationFormat>
  <Paragraphs>90</Paragraphs>
  <Slides>9</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Calibri</vt:lpstr>
      <vt:lpstr>Calibri Light</vt:lpstr>
      <vt:lpstr>Garamond</vt:lpstr>
      <vt:lpstr>Organic</vt:lpstr>
      <vt:lpstr>Office Theme</vt:lpstr>
      <vt:lpstr>1_Office Theme</vt:lpstr>
      <vt:lpstr>Environmental counterclaims in support of global environmental protection  11th EELF Conference, Groningen, August 2024</vt:lpstr>
      <vt:lpstr>OUTLINE</vt:lpstr>
      <vt:lpstr>Introduction to ISDS</vt:lpstr>
      <vt:lpstr>DEVELOPMENT OF COUNTERCLAIMS</vt:lpstr>
      <vt:lpstr>Why?</vt:lpstr>
      <vt:lpstr>How?</vt:lpstr>
      <vt:lpstr>How?</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Investment Law: Bias/Ethics of Arbitrators</dc:title>
  <dc:creator>Stanislava Nedeva</dc:creator>
  <cp:lastModifiedBy>Stanislava Nedeva</cp:lastModifiedBy>
  <cp:revision>47</cp:revision>
  <dcterms:created xsi:type="dcterms:W3CDTF">2023-08-10T15:00:28Z</dcterms:created>
  <dcterms:modified xsi:type="dcterms:W3CDTF">2024-08-23T18:53:00Z</dcterms:modified>
</cp:coreProperties>
</file>