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7" r:id="rId2"/>
    <p:sldId id="290" r:id="rId3"/>
    <p:sldId id="257" r:id="rId4"/>
    <p:sldId id="284" r:id="rId5"/>
    <p:sldId id="286" r:id="rId6"/>
    <p:sldId id="285" r:id="rId7"/>
    <p:sldId id="287" r:id="rId8"/>
    <p:sldId id="293" r:id="rId9"/>
    <p:sldId id="299" r:id="rId10"/>
    <p:sldId id="291" r:id="rId11"/>
    <p:sldId id="292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07F27-6AAB-4657-A14A-B4B7D321F2EB}" v="4" dt="2024-09-27T19:41:41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05" autoAdjust="0"/>
  </p:normalViewPr>
  <p:slideViewPr>
    <p:cSldViewPr snapToGrid="0">
      <p:cViewPr varScale="1">
        <p:scale>
          <a:sx n="46" d="100"/>
          <a:sy n="46" d="100"/>
        </p:scale>
        <p:origin x="29" y="464"/>
      </p:cViewPr>
      <p:guideLst/>
    </p:cSldViewPr>
  </p:slideViewPr>
  <p:outlineViewPr>
    <p:cViewPr>
      <p:scale>
        <a:sx n="33" d="100"/>
        <a:sy n="33" d="100"/>
      </p:scale>
      <p:origin x="0" y="-1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f Mindfulness In Reading, Berkshire" userId="e028cdd9568f21f3" providerId="LiveId" clId="{14CF0FE4-1CF5-48B9-BB4B-06F290D14E98}"/>
    <pc:docChg chg="undo redo custSel addSld delSld modSld modMainMaster">
      <pc:chgData name="Taf Mindfulness In Reading, Berkshire" userId="e028cdd9568f21f3" providerId="LiveId" clId="{14CF0FE4-1CF5-48B9-BB4B-06F290D14E98}" dt="2024-09-15T20:31:45.220" v="705" actId="20577"/>
      <pc:docMkLst>
        <pc:docMk/>
      </pc:docMkLst>
      <pc:sldChg chg="addSp modSp mod setBg">
        <pc:chgData name="Taf Mindfulness In Reading, Berkshire" userId="e028cdd9568f21f3" providerId="LiveId" clId="{14CF0FE4-1CF5-48B9-BB4B-06F290D14E98}" dt="2024-09-15T20:27:48.269" v="559" actId="2"/>
        <pc:sldMkLst>
          <pc:docMk/>
          <pc:sldMk cId="3724126865" sldId="257"/>
        </pc:sldMkLst>
        <pc:spChg chg="mod">
          <ac:chgData name="Taf Mindfulness In Reading, Berkshire" userId="e028cdd9568f21f3" providerId="LiveId" clId="{14CF0FE4-1CF5-48B9-BB4B-06F290D14E98}" dt="2024-09-15T13:09:05.546" v="203" actId="26606"/>
          <ac:spMkLst>
            <pc:docMk/>
            <pc:sldMk cId="3724126865" sldId="257"/>
            <ac:spMk id="2" creationId="{2B1F2B08-29BF-C01D-273B-32BB111BCE65}"/>
          </ac:spMkLst>
        </pc:spChg>
        <pc:spChg chg="mod">
          <ac:chgData name="Taf Mindfulness In Reading, Berkshire" userId="e028cdd9568f21f3" providerId="LiveId" clId="{14CF0FE4-1CF5-48B9-BB4B-06F290D14E98}" dt="2024-09-15T20:27:48.269" v="559" actId="2"/>
          <ac:spMkLst>
            <pc:docMk/>
            <pc:sldMk cId="3724126865" sldId="257"/>
            <ac:spMk id="3" creationId="{35F52AC4-9985-7302-329A-E562F7E93D4D}"/>
          </ac:spMkLst>
        </pc:spChg>
        <pc:spChg chg="add">
          <ac:chgData name="Taf Mindfulness In Reading, Berkshire" userId="e028cdd9568f21f3" providerId="LiveId" clId="{14CF0FE4-1CF5-48B9-BB4B-06F290D14E98}" dt="2024-09-15T13:09:05.546" v="203" actId="26606"/>
          <ac:spMkLst>
            <pc:docMk/>
            <pc:sldMk cId="3724126865" sldId="257"/>
            <ac:spMk id="8" creationId="{907EF6B7-1338-4443-8C46-6A318D952DFD}"/>
          </ac:spMkLst>
        </pc:spChg>
        <pc:spChg chg="add">
          <ac:chgData name="Taf Mindfulness In Reading, Berkshire" userId="e028cdd9568f21f3" providerId="LiveId" clId="{14CF0FE4-1CF5-48B9-BB4B-06F290D14E98}" dt="2024-09-15T13:09:05.546" v="203" actId="26606"/>
          <ac:spMkLst>
            <pc:docMk/>
            <pc:sldMk cId="3724126865" sldId="257"/>
            <ac:spMk id="10" creationId="{DAAE4CDD-124C-4DCF-9584-B6033B545DD5}"/>
          </ac:spMkLst>
        </pc:spChg>
        <pc:spChg chg="add">
          <ac:chgData name="Taf Mindfulness In Reading, Berkshire" userId="e028cdd9568f21f3" providerId="LiveId" clId="{14CF0FE4-1CF5-48B9-BB4B-06F290D14E98}" dt="2024-09-15T13:09:05.546" v="203" actId="26606"/>
          <ac:spMkLst>
            <pc:docMk/>
            <pc:sldMk cId="3724126865" sldId="257"/>
            <ac:spMk id="12" creationId="{081E4A58-353D-44AE-B2FC-2A74E2E400F7}"/>
          </ac:spMkLst>
        </pc:spChg>
      </pc:sldChg>
      <pc:sldChg chg="delSp modSp del mod">
        <pc:chgData name="Taf Mindfulness In Reading, Berkshire" userId="e028cdd9568f21f3" providerId="LiveId" clId="{14CF0FE4-1CF5-48B9-BB4B-06F290D14E98}" dt="2024-09-15T12:55:04.289" v="75" actId="47"/>
        <pc:sldMkLst>
          <pc:docMk/>
          <pc:sldMk cId="0" sldId="283"/>
        </pc:sldMkLst>
        <pc:spChg chg="del mod">
          <ac:chgData name="Taf Mindfulness In Reading, Berkshire" userId="e028cdd9568f21f3" providerId="LiveId" clId="{14CF0FE4-1CF5-48B9-BB4B-06F290D14E98}" dt="2024-09-15T12:52:31.838" v="46"/>
          <ac:spMkLst>
            <pc:docMk/>
            <pc:sldMk cId="0" sldId="283"/>
            <ac:spMk id="3" creationId="{FF4F1D18-F543-36D2-447C-833AC29E2B2A}"/>
          </ac:spMkLst>
        </pc:spChg>
      </pc:sldChg>
      <pc:sldChg chg="addSp modSp mod setBg">
        <pc:chgData name="Taf Mindfulness In Reading, Berkshire" userId="e028cdd9568f21f3" providerId="LiveId" clId="{14CF0FE4-1CF5-48B9-BB4B-06F290D14E98}" dt="2024-09-15T20:31:45.220" v="705" actId="20577"/>
        <pc:sldMkLst>
          <pc:docMk/>
          <pc:sldMk cId="2548972297" sldId="284"/>
        </pc:sldMkLst>
        <pc:spChg chg="mod">
          <ac:chgData name="Taf Mindfulness In Reading, Berkshire" userId="e028cdd9568f21f3" providerId="LiveId" clId="{14CF0FE4-1CF5-48B9-BB4B-06F290D14E98}" dt="2024-09-15T13:09:16.563" v="204" actId="26606"/>
          <ac:spMkLst>
            <pc:docMk/>
            <pc:sldMk cId="2548972297" sldId="284"/>
            <ac:spMk id="2" creationId="{9D6B0BD8-6AA9-3445-8BAF-4BD3CC814A91}"/>
          </ac:spMkLst>
        </pc:spChg>
        <pc:spChg chg="mod">
          <ac:chgData name="Taf Mindfulness In Reading, Berkshire" userId="e028cdd9568f21f3" providerId="LiveId" clId="{14CF0FE4-1CF5-48B9-BB4B-06F290D14E98}" dt="2024-09-15T20:31:45.220" v="705" actId="20577"/>
          <ac:spMkLst>
            <pc:docMk/>
            <pc:sldMk cId="2548972297" sldId="284"/>
            <ac:spMk id="3" creationId="{816E1AAC-56E6-9472-E17A-7862D7D137C4}"/>
          </ac:spMkLst>
        </pc:spChg>
        <pc:spChg chg="add">
          <ac:chgData name="Taf Mindfulness In Reading, Berkshire" userId="e028cdd9568f21f3" providerId="LiveId" clId="{14CF0FE4-1CF5-48B9-BB4B-06F290D14E98}" dt="2024-09-15T13:09:16.563" v="204" actId="26606"/>
          <ac:spMkLst>
            <pc:docMk/>
            <pc:sldMk cId="2548972297" sldId="284"/>
            <ac:spMk id="8" creationId="{1BB867FF-FC45-48F7-8104-F89BE54909F1}"/>
          </ac:spMkLst>
        </pc:spChg>
        <pc:spChg chg="add">
          <ac:chgData name="Taf Mindfulness In Reading, Berkshire" userId="e028cdd9568f21f3" providerId="LiveId" clId="{14CF0FE4-1CF5-48B9-BB4B-06F290D14E98}" dt="2024-09-15T13:09:16.563" v="204" actId="26606"/>
          <ac:spMkLst>
            <pc:docMk/>
            <pc:sldMk cId="2548972297" sldId="284"/>
            <ac:spMk id="10" creationId="{8BB56887-D0D5-4F0C-9E19-7247EB83C8B7}"/>
          </ac:spMkLst>
        </pc:spChg>
        <pc:spChg chg="add">
          <ac:chgData name="Taf Mindfulness In Reading, Berkshire" userId="e028cdd9568f21f3" providerId="LiveId" clId="{14CF0FE4-1CF5-48B9-BB4B-06F290D14E98}" dt="2024-09-15T13:09:16.563" v="204" actId="26606"/>
          <ac:spMkLst>
            <pc:docMk/>
            <pc:sldMk cId="2548972297" sldId="284"/>
            <ac:spMk id="12" creationId="{081E4A58-353D-44AE-B2FC-2A74E2E400F7}"/>
          </ac:spMkLst>
        </pc:spChg>
      </pc:sldChg>
      <pc:sldChg chg="addSp delSp modSp mod setBg">
        <pc:chgData name="Taf Mindfulness In Reading, Berkshire" userId="e028cdd9568f21f3" providerId="LiveId" clId="{14CF0FE4-1CF5-48B9-BB4B-06F290D14E98}" dt="2024-09-15T20:30:06.902" v="599" actId="962"/>
        <pc:sldMkLst>
          <pc:docMk/>
          <pc:sldMk cId="2336128948" sldId="285"/>
        </pc:sldMkLst>
        <pc:spChg chg="mod">
          <ac:chgData name="Taf Mindfulness In Reading, Berkshire" userId="e028cdd9568f21f3" providerId="LiveId" clId="{14CF0FE4-1CF5-48B9-BB4B-06F290D14E98}" dt="2024-09-15T13:09:40.321" v="207" actId="207"/>
          <ac:spMkLst>
            <pc:docMk/>
            <pc:sldMk cId="2336128948" sldId="285"/>
            <ac:spMk id="2" creationId="{A8AE06C3-D7BC-4FE1-7616-8B705BF19064}"/>
          </ac:spMkLst>
        </pc:spChg>
        <pc:spChg chg="del">
          <ac:chgData name="Taf Mindfulness In Reading, Berkshire" userId="e028cdd9568f21f3" providerId="LiveId" clId="{14CF0FE4-1CF5-48B9-BB4B-06F290D14E98}" dt="2024-09-15T13:09:33.101" v="206" actId="26606"/>
          <ac:spMkLst>
            <pc:docMk/>
            <pc:sldMk cId="2336128948" sldId="285"/>
            <ac:spMk id="3" creationId="{3B65F0A3-C48D-D5FF-FB44-EE5A2D2875FD}"/>
          </ac:spMkLst>
        </pc:spChg>
        <pc:spChg chg="add">
          <ac:chgData name="Taf Mindfulness In Reading, Berkshire" userId="e028cdd9568f21f3" providerId="LiveId" clId="{14CF0FE4-1CF5-48B9-BB4B-06F290D14E98}" dt="2024-09-15T13:09:33.101" v="206" actId="26606"/>
          <ac:spMkLst>
            <pc:docMk/>
            <pc:sldMk cId="2336128948" sldId="285"/>
            <ac:spMk id="9" creationId="{CB49665F-0298-4449-8D2D-209989CB9EE3}"/>
          </ac:spMkLst>
        </pc:spChg>
        <pc:spChg chg="add">
          <ac:chgData name="Taf Mindfulness In Reading, Berkshire" userId="e028cdd9568f21f3" providerId="LiveId" clId="{14CF0FE4-1CF5-48B9-BB4B-06F290D14E98}" dt="2024-09-15T13:09:33.101" v="206" actId="26606"/>
          <ac:spMkLst>
            <pc:docMk/>
            <pc:sldMk cId="2336128948" sldId="285"/>
            <ac:spMk id="11" creationId="{A71EEC14-174A-46FA-B046-474750457130}"/>
          </ac:spMkLst>
        </pc:spChg>
        <pc:grpChg chg="add">
          <ac:chgData name="Taf Mindfulness In Reading, Berkshire" userId="e028cdd9568f21f3" providerId="LiveId" clId="{14CF0FE4-1CF5-48B9-BB4B-06F290D14E98}" dt="2024-09-15T13:09:33.101" v="206" actId="26606"/>
          <ac:grpSpMkLst>
            <pc:docMk/>
            <pc:sldMk cId="2336128948" sldId="285"/>
            <ac:grpSpMk id="13" creationId="{EEB6CB95-E653-4C6C-AE51-62FD848E8D5B}"/>
          </ac:grpSpMkLst>
        </pc:grpChg>
        <pc:grpChg chg="add">
          <ac:chgData name="Taf Mindfulness In Reading, Berkshire" userId="e028cdd9568f21f3" providerId="LiveId" clId="{14CF0FE4-1CF5-48B9-BB4B-06F290D14E98}" dt="2024-09-15T13:09:33.101" v="206" actId="26606"/>
          <ac:grpSpMkLst>
            <pc:docMk/>
            <pc:sldMk cId="2336128948" sldId="285"/>
            <ac:grpSpMk id="17" creationId="{43F5E015-E085-4624-B431-B42414448684}"/>
          </ac:grpSpMkLst>
        </pc:grpChg>
        <pc:graphicFrameChg chg="add mod modGraphic">
          <ac:chgData name="Taf Mindfulness In Reading, Berkshire" userId="e028cdd9568f21f3" providerId="LiveId" clId="{14CF0FE4-1CF5-48B9-BB4B-06F290D14E98}" dt="2024-09-15T20:30:06.902" v="599" actId="962"/>
          <ac:graphicFrameMkLst>
            <pc:docMk/>
            <pc:sldMk cId="2336128948" sldId="285"/>
            <ac:graphicFrameMk id="6" creationId="{A0F35B81-5722-2F7B-7A90-F6C0EC797768}"/>
          </ac:graphicFrameMkLst>
        </pc:graphicFrameChg>
      </pc:sldChg>
      <pc:sldChg chg="addSp delSp modSp mod setBg">
        <pc:chgData name="Taf Mindfulness In Reading, Berkshire" userId="e028cdd9568f21f3" providerId="LiveId" clId="{14CF0FE4-1CF5-48B9-BB4B-06F290D14E98}" dt="2024-09-15T20:30:03.487" v="598" actId="962"/>
        <pc:sldMkLst>
          <pc:docMk/>
          <pc:sldMk cId="2934163151" sldId="286"/>
        </pc:sldMkLst>
        <pc:spChg chg="mod">
          <ac:chgData name="Taf Mindfulness In Reading, Berkshire" userId="e028cdd9568f21f3" providerId="LiveId" clId="{14CF0FE4-1CF5-48B9-BB4B-06F290D14E98}" dt="2024-09-15T13:09:23.107" v="205" actId="26606"/>
          <ac:spMkLst>
            <pc:docMk/>
            <pc:sldMk cId="2934163151" sldId="286"/>
            <ac:spMk id="2" creationId="{A8AE06C3-D7BC-4FE1-7616-8B705BF19064}"/>
          </ac:spMkLst>
        </pc:spChg>
        <pc:spChg chg="del">
          <ac:chgData name="Taf Mindfulness In Reading, Berkshire" userId="e028cdd9568f21f3" providerId="LiveId" clId="{14CF0FE4-1CF5-48B9-BB4B-06F290D14E98}" dt="2024-09-15T13:09:23.107" v="205" actId="26606"/>
          <ac:spMkLst>
            <pc:docMk/>
            <pc:sldMk cId="2934163151" sldId="286"/>
            <ac:spMk id="3" creationId="{3B65F0A3-C48D-D5FF-FB44-EE5A2D2875FD}"/>
          </ac:spMkLst>
        </pc:spChg>
        <pc:spChg chg="add">
          <ac:chgData name="Taf Mindfulness In Reading, Berkshire" userId="e028cdd9568f21f3" providerId="LiveId" clId="{14CF0FE4-1CF5-48B9-BB4B-06F290D14E98}" dt="2024-09-15T13:09:23.107" v="205" actId="26606"/>
          <ac:spMkLst>
            <pc:docMk/>
            <pc:sldMk cId="2934163151" sldId="286"/>
            <ac:spMk id="10" creationId="{B50AB553-2A96-4A92-96F2-93548E096954}"/>
          </ac:spMkLst>
        </pc:spChg>
        <pc:graphicFrameChg chg="add mod">
          <ac:chgData name="Taf Mindfulness In Reading, Berkshire" userId="e028cdd9568f21f3" providerId="LiveId" clId="{14CF0FE4-1CF5-48B9-BB4B-06F290D14E98}" dt="2024-09-15T20:30:03.487" v="598" actId="962"/>
          <ac:graphicFrameMkLst>
            <pc:docMk/>
            <pc:sldMk cId="2934163151" sldId="286"/>
            <ac:graphicFrameMk id="5" creationId="{364C1114-4D8C-C6B4-E6AF-B97C09AC81D2}"/>
          </ac:graphicFrameMkLst>
        </pc:graphicFrameChg>
        <pc:picChg chg="add">
          <ac:chgData name="Taf Mindfulness In Reading, Berkshire" userId="e028cdd9568f21f3" providerId="LiveId" clId="{14CF0FE4-1CF5-48B9-BB4B-06F290D14E98}" dt="2024-09-15T13:09:23.107" v="205" actId="26606"/>
          <ac:picMkLst>
            <pc:docMk/>
            <pc:sldMk cId="2934163151" sldId="286"/>
            <ac:picMk id="6" creationId="{7460A9B5-FADA-405D-60DB-9DFF515D4799}"/>
          </ac:picMkLst>
        </pc:picChg>
      </pc:sldChg>
      <pc:sldChg chg="modSp">
        <pc:chgData name="Taf Mindfulness In Reading, Berkshire" userId="e028cdd9568f21f3" providerId="LiveId" clId="{14CF0FE4-1CF5-48B9-BB4B-06F290D14E98}" dt="2024-09-15T20:30:18.366" v="623" actId="962"/>
        <pc:sldMkLst>
          <pc:docMk/>
          <pc:sldMk cId="3158287347" sldId="287"/>
        </pc:sldMkLst>
        <pc:picChg chg="mod">
          <ac:chgData name="Taf Mindfulness In Reading, Berkshire" userId="e028cdd9568f21f3" providerId="LiveId" clId="{14CF0FE4-1CF5-48B9-BB4B-06F290D14E98}" dt="2024-09-15T20:30:18.366" v="623" actId="962"/>
          <ac:picMkLst>
            <pc:docMk/>
            <pc:sldMk cId="3158287347" sldId="287"/>
            <ac:picMk id="1026" creationId="{E1DFD45B-F811-0CBA-3602-0CE26CB13CE8}"/>
          </ac:picMkLst>
        </pc:picChg>
      </pc:sldChg>
      <pc:sldChg chg="addSp delSp modSp del mod">
        <pc:chgData name="Taf Mindfulness In Reading, Berkshire" userId="e028cdd9568f21f3" providerId="LiveId" clId="{14CF0FE4-1CF5-48B9-BB4B-06F290D14E98}" dt="2024-09-15T20:16:51.133" v="346" actId="47"/>
        <pc:sldMkLst>
          <pc:docMk/>
          <pc:sldMk cId="2753932667" sldId="288"/>
        </pc:sldMkLst>
        <pc:graphicFrameChg chg="add del mod modGraphic">
          <ac:chgData name="Taf Mindfulness In Reading, Berkshire" userId="e028cdd9568f21f3" providerId="LiveId" clId="{14CF0FE4-1CF5-48B9-BB4B-06F290D14E98}" dt="2024-09-15T13:18:05.536" v="296" actId="478"/>
          <ac:graphicFrameMkLst>
            <pc:docMk/>
            <pc:sldMk cId="2753932667" sldId="288"/>
            <ac:graphicFrameMk id="2" creationId="{EF63931C-9AC2-742B-CF2E-C6DCAE70EA0A}"/>
          </ac:graphicFrameMkLst>
        </pc:graphicFrameChg>
      </pc:sldChg>
      <pc:sldChg chg="addSp delSp modSp mod setBg">
        <pc:chgData name="Taf Mindfulness In Reading, Berkshire" userId="e028cdd9568f21f3" providerId="LiveId" clId="{14CF0FE4-1CF5-48B9-BB4B-06F290D14E98}" dt="2024-09-15T20:29:53.627" v="597" actId="962"/>
        <pc:sldMkLst>
          <pc:docMk/>
          <pc:sldMk cId="2627019707" sldId="290"/>
        </pc:sldMkLst>
        <pc:spChg chg="mod">
          <ac:chgData name="Taf Mindfulness In Reading, Berkshire" userId="e028cdd9568f21f3" providerId="LiveId" clId="{14CF0FE4-1CF5-48B9-BB4B-06F290D14E98}" dt="2024-09-15T12:49:53.638" v="29" actId="20577"/>
          <ac:spMkLst>
            <pc:docMk/>
            <pc:sldMk cId="2627019707" sldId="290"/>
            <ac:spMk id="2" creationId="{8DFECC98-1EDE-70A1-FE7E-83325CFD801E}"/>
          </ac:spMkLst>
        </pc:spChg>
        <pc:spChg chg="del">
          <ac:chgData name="Taf Mindfulness In Reading, Berkshire" userId="e028cdd9568f21f3" providerId="LiveId" clId="{14CF0FE4-1CF5-48B9-BB4B-06F290D14E98}" dt="2024-09-15T12:49:33.735" v="0" actId="26606"/>
          <ac:spMkLst>
            <pc:docMk/>
            <pc:sldMk cId="2627019707" sldId="290"/>
            <ac:spMk id="3" creationId="{A3ACF567-D327-D413-2D6A-97BF0EAB302F}"/>
          </ac:spMkLst>
        </pc:spChg>
        <pc:spChg chg="add">
          <ac:chgData name="Taf Mindfulness In Reading, Berkshire" userId="e028cdd9568f21f3" providerId="LiveId" clId="{14CF0FE4-1CF5-48B9-BB4B-06F290D14E98}" dt="2024-09-15T12:49:33.735" v="0" actId="26606"/>
          <ac:spMkLst>
            <pc:docMk/>
            <pc:sldMk cId="2627019707" sldId="290"/>
            <ac:spMk id="9" creationId="{5C8908E2-EE49-44D2-9428-A28D2312A8D5}"/>
          </ac:spMkLst>
        </pc:spChg>
        <pc:spChg chg="add">
          <ac:chgData name="Taf Mindfulness In Reading, Berkshire" userId="e028cdd9568f21f3" providerId="LiveId" clId="{14CF0FE4-1CF5-48B9-BB4B-06F290D14E98}" dt="2024-09-15T12:49:33.735" v="0" actId="26606"/>
          <ac:spMkLst>
            <pc:docMk/>
            <pc:sldMk cId="2627019707" sldId="290"/>
            <ac:spMk id="15" creationId="{7449A6C7-D15F-4AA5-BFA5-71A404B47016}"/>
          </ac:spMkLst>
        </pc:spChg>
        <pc:spChg chg="add">
          <ac:chgData name="Taf Mindfulness In Reading, Berkshire" userId="e028cdd9568f21f3" providerId="LiveId" clId="{14CF0FE4-1CF5-48B9-BB4B-06F290D14E98}" dt="2024-09-15T12:49:33.735" v="0" actId="26606"/>
          <ac:spMkLst>
            <pc:docMk/>
            <pc:sldMk cId="2627019707" sldId="290"/>
            <ac:spMk id="17" creationId="{ED888B23-07FA-482A-96DF-47E31AF1A603}"/>
          </ac:spMkLst>
        </pc:spChg>
        <pc:grpChg chg="add">
          <ac:chgData name="Taf Mindfulness In Reading, Berkshire" userId="e028cdd9568f21f3" providerId="LiveId" clId="{14CF0FE4-1CF5-48B9-BB4B-06F290D14E98}" dt="2024-09-15T12:49:33.735" v="0" actId="26606"/>
          <ac:grpSpMkLst>
            <pc:docMk/>
            <pc:sldMk cId="2627019707" sldId="290"/>
            <ac:grpSpMk id="11" creationId="{05314994-6337-4875-8CF5-652CAFE8342C}"/>
          </ac:grpSpMkLst>
        </pc:grpChg>
        <pc:graphicFrameChg chg="add mod">
          <ac:chgData name="Taf Mindfulness In Reading, Berkshire" userId="e028cdd9568f21f3" providerId="LiveId" clId="{14CF0FE4-1CF5-48B9-BB4B-06F290D14E98}" dt="2024-09-15T20:29:53.627" v="597" actId="962"/>
          <ac:graphicFrameMkLst>
            <pc:docMk/>
            <pc:sldMk cId="2627019707" sldId="290"/>
            <ac:graphicFrameMk id="5" creationId="{AA5A9638-D42B-2922-B24F-AF21A0066F9C}"/>
          </ac:graphicFrameMkLst>
        </pc:graphicFrameChg>
      </pc:sldChg>
      <pc:sldChg chg="addSp modSp mod setBg">
        <pc:chgData name="Taf Mindfulness In Reading, Berkshire" userId="e028cdd9568f21f3" providerId="LiveId" clId="{14CF0FE4-1CF5-48B9-BB4B-06F290D14E98}" dt="2024-09-15T20:17:15.936" v="356" actId="403"/>
        <pc:sldMkLst>
          <pc:docMk/>
          <pc:sldMk cId="3009871836" sldId="291"/>
        </pc:sldMkLst>
        <pc:spChg chg="mod">
          <ac:chgData name="Taf Mindfulness In Reading, Berkshire" userId="e028cdd9568f21f3" providerId="LiveId" clId="{14CF0FE4-1CF5-48B9-BB4B-06F290D14E98}" dt="2024-09-15T13:13:15.933" v="257" actId="1076"/>
          <ac:spMkLst>
            <pc:docMk/>
            <pc:sldMk cId="3009871836" sldId="291"/>
            <ac:spMk id="2" creationId="{8E6E2B34-018F-AAF7-D4AA-43826EE70465}"/>
          </ac:spMkLst>
        </pc:spChg>
        <pc:spChg chg="mod">
          <ac:chgData name="Taf Mindfulness In Reading, Berkshire" userId="e028cdd9568f21f3" providerId="LiveId" clId="{14CF0FE4-1CF5-48B9-BB4B-06F290D14E98}" dt="2024-09-15T20:17:15.936" v="356" actId="403"/>
          <ac:spMkLst>
            <pc:docMk/>
            <pc:sldMk cId="3009871836" sldId="291"/>
            <ac:spMk id="3" creationId="{BC4A7C0A-CA94-8D34-441E-16A68FA1A338}"/>
          </ac:spMkLst>
        </pc:spChg>
        <pc:spChg chg="add">
          <ac:chgData name="Taf Mindfulness In Reading, Berkshire" userId="e028cdd9568f21f3" providerId="LiveId" clId="{14CF0FE4-1CF5-48B9-BB4B-06F290D14E98}" dt="2024-09-15T13:10:38.549" v="211" actId="26606"/>
          <ac:spMkLst>
            <pc:docMk/>
            <pc:sldMk cId="3009871836" sldId="291"/>
            <ac:spMk id="8" creationId="{4DA718D0-4865-4629-8134-44F68D41D574}"/>
          </ac:spMkLst>
        </pc:spChg>
        <pc:spChg chg="add">
          <ac:chgData name="Taf Mindfulness In Reading, Berkshire" userId="e028cdd9568f21f3" providerId="LiveId" clId="{14CF0FE4-1CF5-48B9-BB4B-06F290D14E98}" dt="2024-09-15T13:10:38.549" v="211" actId="26606"/>
          <ac:spMkLst>
            <pc:docMk/>
            <pc:sldMk cId="3009871836" sldId="291"/>
            <ac:spMk id="14" creationId="{CBC4F608-B4B8-48C3-9572-C0F061B1CD99}"/>
          </ac:spMkLst>
        </pc:spChg>
        <pc:grpChg chg="add">
          <ac:chgData name="Taf Mindfulness In Reading, Berkshire" userId="e028cdd9568f21f3" providerId="LiveId" clId="{14CF0FE4-1CF5-48B9-BB4B-06F290D14E98}" dt="2024-09-15T13:10:38.549" v="211" actId="26606"/>
          <ac:grpSpMkLst>
            <pc:docMk/>
            <pc:sldMk cId="3009871836" sldId="291"/>
            <ac:grpSpMk id="10" creationId="{65167ED7-6315-43AB-B1B6-C326D5FD8F84}"/>
          </ac:grpSpMkLst>
        </pc:grpChg>
      </pc:sldChg>
      <pc:sldChg chg="addSp modSp mod setBg">
        <pc:chgData name="Taf Mindfulness In Reading, Berkshire" userId="e028cdd9568f21f3" providerId="LiveId" clId="{14CF0FE4-1CF5-48B9-BB4B-06F290D14E98}" dt="2024-09-15T13:10:46.548" v="212" actId="26606"/>
        <pc:sldMkLst>
          <pc:docMk/>
          <pc:sldMk cId="3792079900" sldId="292"/>
        </pc:sldMkLst>
        <pc:spChg chg="mod">
          <ac:chgData name="Taf Mindfulness In Reading, Berkshire" userId="e028cdd9568f21f3" providerId="LiveId" clId="{14CF0FE4-1CF5-48B9-BB4B-06F290D14E98}" dt="2024-09-15T13:10:46.548" v="212" actId="26606"/>
          <ac:spMkLst>
            <pc:docMk/>
            <pc:sldMk cId="3792079900" sldId="292"/>
            <ac:spMk id="2" creationId="{F1353BFB-08A9-A9CC-142A-DB148EB05DCC}"/>
          </ac:spMkLst>
        </pc:spChg>
        <pc:spChg chg="mod">
          <ac:chgData name="Taf Mindfulness In Reading, Berkshire" userId="e028cdd9568f21f3" providerId="LiveId" clId="{14CF0FE4-1CF5-48B9-BB4B-06F290D14E98}" dt="2024-09-15T13:10:46.548" v="212" actId="26606"/>
          <ac:spMkLst>
            <pc:docMk/>
            <pc:sldMk cId="3792079900" sldId="292"/>
            <ac:spMk id="3" creationId="{06B72AB3-A0BF-9343-6252-F1C19885FE61}"/>
          </ac:spMkLst>
        </pc:spChg>
        <pc:spChg chg="add">
          <ac:chgData name="Taf Mindfulness In Reading, Berkshire" userId="e028cdd9568f21f3" providerId="LiveId" clId="{14CF0FE4-1CF5-48B9-BB4B-06F290D14E98}" dt="2024-09-15T13:10:46.548" v="212" actId="26606"/>
          <ac:spMkLst>
            <pc:docMk/>
            <pc:sldMk cId="3792079900" sldId="292"/>
            <ac:spMk id="9" creationId="{C0763A76-9F1C-4FC5-82B7-DD475DA461B2}"/>
          </ac:spMkLst>
        </pc:spChg>
        <pc:spChg chg="add">
          <ac:chgData name="Taf Mindfulness In Reading, Berkshire" userId="e028cdd9568f21f3" providerId="LiveId" clId="{14CF0FE4-1CF5-48B9-BB4B-06F290D14E98}" dt="2024-09-15T13:10:46.548" v="212" actId="26606"/>
          <ac:spMkLst>
            <pc:docMk/>
            <pc:sldMk cId="3792079900" sldId="292"/>
            <ac:spMk id="11" creationId="{E81BF4F6-F2CF-4984-9D14-D6966D92F99F}"/>
          </ac:spMkLst>
        </pc:spChg>
        <pc:picChg chg="add">
          <ac:chgData name="Taf Mindfulness In Reading, Berkshire" userId="e028cdd9568f21f3" providerId="LiveId" clId="{14CF0FE4-1CF5-48B9-BB4B-06F290D14E98}" dt="2024-09-15T13:10:46.548" v="212" actId="26606"/>
          <ac:picMkLst>
            <pc:docMk/>
            <pc:sldMk cId="3792079900" sldId="292"/>
            <ac:picMk id="5" creationId="{141E9FA5-CA68-750B-FB5F-1D7304251965}"/>
          </ac:picMkLst>
        </pc:picChg>
      </pc:sldChg>
      <pc:sldChg chg="addSp modSp mod setBg">
        <pc:chgData name="Taf Mindfulness In Reading, Berkshire" userId="e028cdd9568f21f3" providerId="LiveId" clId="{14CF0FE4-1CF5-48B9-BB4B-06F290D14E98}" dt="2024-09-15T20:28:18.211" v="566" actId="313"/>
        <pc:sldMkLst>
          <pc:docMk/>
          <pc:sldMk cId="1807299725" sldId="293"/>
        </pc:sldMkLst>
        <pc:spChg chg="mod">
          <ac:chgData name="Taf Mindfulness In Reading, Berkshire" userId="e028cdd9568f21f3" providerId="LiveId" clId="{14CF0FE4-1CF5-48B9-BB4B-06F290D14E98}" dt="2024-09-15T13:10:12.634" v="209" actId="26606"/>
          <ac:spMkLst>
            <pc:docMk/>
            <pc:sldMk cId="1807299725" sldId="293"/>
            <ac:spMk id="2" creationId="{A8AE06C3-D7BC-4FE1-7616-8B705BF19064}"/>
          </ac:spMkLst>
        </pc:spChg>
        <pc:spChg chg="mod">
          <ac:chgData name="Taf Mindfulness In Reading, Berkshire" userId="e028cdd9568f21f3" providerId="LiveId" clId="{14CF0FE4-1CF5-48B9-BB4B-06F290D14E98}" dt="2024-09-15T20:28:18.211" v="566" actId="313"/>
          <ac:spMkLst>
            <pc:docMk/>
            <pc:sldMk cId="1807299725" sldId="293"/>
            <ac:spMk id="3" creationId="{3B65F0A3-C48D-D5FF-FB44-EE5A2D2875FD}"/>
          </ac:spMkLst>
        </pc:spChg>
        <pc:spChg chg="add">
          <ac:chgData name="Taf Mindfulness In Reading, Berkshire" userId="e028cdd9568f21f3" providerId="LiveId" clId="{14CF0FE4-1CF5-48B9-BB4B-06F290D14E98}" dt="2024-09-15T13:10:12.634" v="209" actId="26606"/>
          <ac:spMkLst>
            <pc:docMk/>
            <pc:sldMk cId="1807299725" sldId="293"/>
            <ac:spMk id="8" creationId="{B6CDA21F-E7AF-4C75-8395-33F58D5B0E45}"/>
          </ac:spMkLst>
        </pc:spChg>
        <pc:spChg chg="add">
          <ac:chgData name="Taf Mindfulness In Reading, Berkshire" userId="e028cdd9568f21f3" providerId="LiveId" clId="{14CF0FE4-1CF5-48B9-BB4B-06F290D14E98}" dt="2024-09-15T13:10:12.634" v="209" actId="26606"/>
          <ac:spMkLst>
            <pc:docMk/>
            <pc:sldMk cId="1807299725" sldId="293"/>
            <ac:spMk id="15" creationId="{D5B0017B-2ECA-49AF-B397-DC140825DF8D}"/>
          </ac:spMkLst>
        </pc:spChg>
        <pc:grpChg chg="add">
          <ac:chgData name="Taf Mindfulness In Reading, Berkshire" userId="e028cdd9568f21f3" providerId="LiveId" clId="{14CF0FE4-1CF5-48B9-BB4B-06F290D14E98}" dt="2024-09-15T13:10:12.634" v="209" actId="26606"/>
          <ac:grpSpMkLst>
            <pc:docMk/>
            <pc:sldMk cId="1807299725" sldId="293"/>
            <ac:grpSpMk id="10" creationId="{AE1C45F0-260A-458C-96ED-C1F6D2151219}"/>
          </ac:grpSpMkLst>
        </pc:grpChg>
        <pc:cxnChg chg="add">
          <ac:chgData name="Taf Mindfulness In Reading, Berkshire" userId="e028cdd9568f21f3" providerId="LiveId" clId="{14CF0FE4-1CF5-48B9-BB4B-06F290D14E98}" dt="2024-09-15T13:10:12.634" v="209" actId="26606"/>
          <ac:cxnSpMkLst>
            <pc:docMk/>
            <pc:sldMk cId="1807299725" sldId="293"/>
            <ac:cxnSpMk id="17" creationId="{6CF1BAF6-AD41-4082-B212-8A1F9A2E8779}"/>
          </ac:cxnSpMkLst>
        </pc:cxnChg>
      </pc:sldChg>
      <pc:sldChg chg="addSp delSp modSp mod">
        <pc:chgData name="Taf Mindfulness In Reading, Berkshire" userId="e028cdd9568f21f3" providerId="LiveId" clId="{14CF0FE4-1CF5-48B9-BB4B-06F290D14E98}" dt="2024-09-15T20:28:28.881" v="595" actId="2"/>
        <pc:sldMkLst>
          <pc:docMk/>
          <pc:sldMk cId="22593612" sldId="294"/>
        </pc:sldMkLst>
        <pc:spChg chg="del">
          <ac:chgData name="Taf Mindfulness In Reading, Berkshire" userId="e028cdd9568f21f3" providerId="LiveId" clId="{14CF0FE4-1CF5-48B9-BB4B-06F290D14E98}" dt="2024-09-15T13:12:08.884" v="246" actId="478"/>
          <ac:spMkLst>
            <pc:docMk/>
            <pc:sldMk cId="22593612" sldId="294"/>
            <ac:spMk id="2" creationId="{B9F6B2DD-51E9-937A-F0BC-DD907337FAB8}"/>
          </ac:spMkLst>
        </pc:spChg>
        <pc:spChg chg="mod">
          <ac:chgData name="Taf Mindfulness In Reading, Berkshire" userId="e028cdd9568f21f3" providerId="LiveId" clId="{14CF0FE4-1CF5-48B9-BB4B-06F290D14E98}" dt="2024-09-15T20:28:28.881" v="595" actId="2"/>
          <ac:spMkLst>
            <pc:docMk/>
            <pc:sldMk cId="22593612" sldId="294"/>
            <ac:spMk id="3" creationId="{473A5D7B-9AE2-F329-BE50-006F3FD53EDC}"/>
          </ac:spMkLst>
        </pc:spChg>
        <pc:spChg chg="add del mod">
          <ac:chgData name="Taf Mindfulness In Reading, Berkshire" userId="e028cdd9568f21f3" providerId="LiveId" clId="{14CF0FE4-1CF5-48B9-BB4B-06F290D14E98}" dt="2024-09-15T13:12:10.749" v="247" actId="478"/>
          <ac:spMkLst>
            <pc:docMk/>
            <pc:sldMk cId="22593612" sldId="294"/>
            <ac:spMk id="5" creationId="{CC28F161-E4B1-833D-9711-42C7F847C959}"/>
          </ac:spMkLst>
        </pc:spChg>
      </pc:sldChg>
      <pc:sldChg chg="delSp add del mod">
        <pc:chgData name="Taf Mindfulness In Reading, Berkshire" userId="e028cdd9568f21f3" providerId="LiveId" clId="{14CF0FE4-1CF5-48B9-BB4B-06F290D14E98}" dt="2024-09-15T12:55:01.520" v="74" actId="47"/>
        <pc:sldMkLst>
          <pc:docMk/>
          <pc:sldMk cId="2340639513" sldId="295"/>
        </pc:sldMkLst>
        <pc:spChg chg="del">
          <ac:chgData name="Taf Mindfulness In Reading, Berkshire" userId="e028cdd9568f21f3" providerId="LiveId" clId="{14CF0FE4-1CF5-48B9-BB4B-06F290D14E98}" dt="2024-09-15T12:50:03.873" v="31" actId="478"/>
          <ac:spMkLst>
            <pc:docMk/>
            <pc:sldMk cId="2340639513" sldId="295"/>
            <ac:spMk id="3" creationId="{FF4F1D18-F543-36D2-447C-833AC29E2B2A}"/>
          </ac:spMkLst>
        </pc:spChg>
      </pc:sldChg>
      <pc:sldChg chg="addSp delSp modSp new add del mod setBg">
        <pc:chgData name="Taf Mindfulness In Reading, Berkshire" userId="e028cdd9568f21f3" providerId="LiveId" clId="{14CF0FE4-1CF5-48B9-BB4B-06F290D14E98}" dt="2024-09-15T12:54:59.638" v="73" actId="47"/>
        <pc:sldMkLst>
          <pc:docMk/>
          <pc:sldMk cId="2556506295" sldId="296"/>
        </pc:sldMkLst>
        <pc:spChg chg="mod">
          <ac:chgData name="Taf Mindfulness In Reading, Berkshire" userId="e028cdd9568f21f3" providerId="LiveId" clId="{14CF0FE4-1CF5-48B9-BB4B-06F290D14E98}" dt="2024-09-15T12:54:06.559" v="60" actId="26606"/>
          <ac:spMkLst>
            <pc:docMk/>
            <pc:sldMk cId="2556506295" sldId="296"/>
            <ac:spMk id="2" creationId="{4531B2CF-3891-8355-8C26-9EF551B4D4D3}"/>
          </ac:spMkLst>
        </pc:spChg>
        <pc:spChg chg="mod">
          <ac:chgData name="Taf Mindfulness In Reading, Berkshire" userId="e028cdd9568f21f3" providerId="LiveId" clId="{14CF0FE4-1CF5-48B9-BB4B-06F290D14E98}" dt="2024-09-15T12:54:07.308" v="62"/>
          <ac:spMkLst>
            <pc:docMk/>
            <pc:sldMk cId="2556506295" sldId="296"/>
            <ac:spMk id="3" creationId="{CC2EA02C-EC8D-6072-10A7-2050EC5826BB}"/>
          </ac:spMkLst>
        </pc:spChg>
        <pc:spChg chg="add del">
          <ac:chgData name="Taf Mindfulness In Reading, Berkshire" userId="e028cdd9568f21f3" providerId="LiveId" clId="{14CF0FE4-1CF5-48B9-BB4B-06F290D14E98}" dt="2024-09-15T12:54:06.559" v="60" actId="26606"/>
          <ac:spMkLst>
            <pc:docMk/>
            <pc:sldMk cId="2556506295" sldId="296"/>
            <ac:spMk id="9" creationId="{676A1B86-DC99-46B9-B5AA-A7E928EA9CF7}"/>
          </ac:spMkLst>
        </pc:spChg>
        <pc:spChg chg="add del">
          <ac:chgData name="Taf Mindfulness In Reading, Berkshire" userId="e028cdd9568f21f3" providerId="LiveId" clId="{14CF0FE4-1CF5-48B9-BB4B-06F290D14E98}" dt="2024-09-15T12:54:00.654" v="55" actId="22"/>
          <ac:spMkLst>
            <pc:docMk/>
            <pc:sldMk cId="2556506295" sldId="296"/>
            <ac:spMk id="10" creationId="{4B5F3E53-0F63-5245-0CF0-280A85F6EEAD}"/>
          </ac:spMkLst>
        </pc:spChg>
        <pc:spChg chg="add del">
          <ac:chgData name="Taf Mindfulness In Reading, Berkshire" userId="e028cdd9568f21f3" providerId="LiveId" clId="{14CF0FE4-1CF5-48B9-BB4B-06F290D14E98}" dt="2024-09-15T12:54:06.559" v="60" actId="26606"/>
          <ac:spMkLst>
            <pc:docMk/>
            <pc:sldMk cId="2556506295" sldId="296"/>
            <ac:spMk id="11" creationId="{E9304FFE-74E9-4316-B822-F35A685E2D09}"/>
          </ac:spMkLst>
        </pc:spChg>
        <pc:picChg chg="add del mod">
          <ac:chgData name="Taf Mindfulness In Reading, Berkshire" userId="e028cdd9568f21f3" providerId="LiveId" clId="{14CF0FE4-1CF5-48B9-BB4B-06F290D14E98}" dt="2024-09-15T12:54:14.286" v="66" actId="21"/>
          <ac:picMkLst>
            <pc:docMk/>
            <pc:sldMk cId="2556506295" sldId="296"/>
            <ac:picMk id="5" creationId="{391739B2-90EE-9FBF-F595-F968EE0D8920}"/>
          </ac:picMkLst>
        </pc:picChg>
        <pc:picChg chg="add del mod">
          <ac:chgData name="Taf Mindfulness In Reading, Berkshire" userId="e028cdd9568f21f3" providerId="LiveId" clId="{14CF0FE4-1CF5-48B9-BB4B-06F290D14E98}" dt="2024-09-15T12:54:20.790" v="68" actId="21"/>
          <ac:picMkLst>
            <pc:docMk/>
            <pc:sldMk cId="2556506295" sldId="296"/>
            <ac:picMk id="6" creationId="{0A0E7BB2-3841-1880-1F8A-34F7F6ABB227}"/>
          </ac:picMkLst>
        </pc:picChg>
        <pc:picChg chg="add del">
          <ac:chgData name="Taf Mindfulness In Reading, Berkshire" userId="e028cdd9568f21f3" providerId="LiveId" clId="{14CF0FE4-1CF5-48B9-BB4B-06F290D14E98}" dt="2024-09-15T12:54:06.559" v="60" actId="26606"/>
          <ac:picMkLst>
            <pc:docMk/>
            <pc:sldMk cId="2556506295" sldId="296"/>
            <ac:picMk id="7" creationId="{7B48DF01-6265-4CDB-29BF-3C13218A4B9D}"/>
          </ac:picMkLst>
        </pc:picChg>
      </pc:sldChg>
      <pc:sldChg chg="addSp delSp modSp add mod setBg delDesignElem">
        <pc:chgData name="Taf Mindfulness In Reading, Berkshire" userId="e028cdd9568f21f3" providerId="LiveId" clId="{14CF0FE4-1CF5-48B9-BB4B-06F290D14E98}" dt="2024-09-15T20:31:14.787" v="701" actId="962"/>
        <pc:sldMkLst>
          <pc:docMk/>
          <pc:sldMk cId="1427462137" sldId="297"/>
        </pc:sldMkLst>
        <pc:spChg chg="mod">
          <ac:chgData name="Taf Mindfulness In Reading, Berkshire" userId="e028cdd9568f21f3" providerId="LiveId" clId="{14CF0FE4-1CF5-48B9-BB4B-06F290D14E98}" dt="2024-09-15T20:25:49.209" v="544" actId="26606"/>
          <ac:spMkLst>
            <pc:docMk/>
            <pc:sldMk cId="1427462137" sldId="297"/>
            <ac:spMk id="2" creationId="{4531B2CF-3891-8355-8C26-9EF551B4D4D3}"/>
          </ac:spMkLst>
        </pc:spChg>
        <pc:spChg chg="mod">
          <ac:chgData name="Taf Mindfulness In Reading, Berkshire" userId="e028cdd9568f21f3" providerId="LiveId" clId="{14CF0FE4-1CF5-48B9-BB4B-06F290D14E98}" dt="2024-09-15T20:27:27.324" v="557" actId="20577"/>
          <ac:spMkLst>
            <pc:docMk/>
            <pc:sldMk cId="1427462137" sldId="297"/>
            <ac:spMk id="3" creationId="{CC2EA02C-EC8D-6072-10A7-2050EC5826BB}"/>
          </ac:spMkLst>
        </pc:spChg>
        <pc:spChg chg="add del">
          <ac:chgData name="Taf Mindfulness In Reading, Berkshire" userId="e028cdd9568f21f3" providerId="LiveId" clId="{14CF0FE4-1CF5-48B9-BB4B-06F290D14E98}" dt="2024-09-15T13:05:46.529" v="169" actId="26606"/>
          <ac:spMkLst>
            <pc:docMk/>
            <pc:sldMk cId="1427462137" sldId="297"/>
            <ac:spMk id="8" creationId="{0D7B6173-1D58-48E2-83CF-37350F315F75}"/>
          </ac:spMkLst>
        </pc:spChg>
        <pc:spChg chg="del">
          <ac:chgData name="Taf Mindfulness In Reading, Berkshire" userId="e028cdd9568f21f3" providerId="LiveId" clId="{14CF0FE4-1CF5-48B9-BB4B-06F290D14E98}" dt="2024-09-15T12:54:10.743" v="65"/>
          <ac:spMkLst>
            <pc:docMk/>
            <pc:sldMk cId="1427462137" sldId="297"/>
            <ac:spMk id="9" creationId="{676A1B86-DC99-46B9-B5AA-A7E928EA9CF7}"/>
          </ac:spMkLst>
        </pc:spChg>
        <pc:spChg chg="add del">
          <ac:chgData name="Taf Mindfulness In Reading, Berkshire" userId="e028cdd9568f21f3" providerId="LiveId" clId="{14CF0FE4-1CF5-48B9-BB4B-06F290D14E98}" dt="2024-09-15T13:05:46.529" v="169" actId="26606"/>
          <ac:spMkLst>
            <pc:docMk/>
            <pc:sldMk cId="1427462137" sldId="297"/>
            <ac:spMk id="10" creationId="{3E4CBDBB-4FBD-4B9E-BD01-054A81D431CC}"/>
          </ac:spMkLst>
        </pc:spChg>
        <pc:spChg chg="del">
          <ac:chgData name="Taf Mindfulness In Reading, Berkshire" userId="e028cdd9568f21f3" providerId="LiveId" clId="{14CF0FE4-1CF5-48B9-BB4B-06F290D14E98}" dt="2024-09-15T12:54:10.743" v="65"/>
          <ac:spMkLst>
            <pc:docMk/>
            <pc:sldMk cId="1427462137" sldId="297"/>
            <ac:spMk id="11" creationId="{E9304FFE-74E9-4316-B822-F35A685E2D09}"/>
          </ac:spMkLst>
        </pc:spChg>
        <pc:spChg chg="add del">
          <ac:chgData name="Taf Mindfulness In Reading, Berkshire" userId="e028cdd9568f21f3" providerId="LiveId" clId="{14CF0FE4-1CF5-48B9-BB4B-06F290D14E98}" dt="2024-09-15T13:05:46.529" v="169" actId="26606"/>
          <ac:spMkLst>
            <pc:docMk/>
            <pc:sldMk cId="1427462137" sldId="297"/>
            <ac:spMk id="14" creationId="{72C4834C-B602-4125-8264-BD0D55A5885F}"/>
          </ac:spMkLst>
        </pc:spChg>
        <pc:spChg chg="add del mod">
          <ac:chgData name="Taf Mindfulness In Reading, Berkshire" userId="e028cdd9568f21f3" providerId="LiveId" clId="{14CF0FE4-1CF5-48B9-BB4B-06F290D14E98}" dt="2024-09-15T20:25:40.388" v="543" actId="21"/>
          <ac:spMkLst>
            <pc:docMk/>
            <pc:sldMk cId="1427462137" sldId="297"/>
            <ac:spMk id="15" creationId="{298D3DE8-383F-B1B9-1107-B1B93CE2F2DD}"/>
          </ac:spMkLst>
        </pc:spChg>
        <pc:spChg chg="add del">
          <ac:chgData name="Taf Mindfulness In Reading, Berkshire" userId="e028cdd9568f21f3" providerId="LiveId" clId="{14CF0FE4-1CF5-48B9-BB4B-06F290D14E98}" dt="2024-09-15T13:05:46.529" v="169" actId="26606"/>
          <ac:spMkLst>
            <pc:docMk/>
            <pc:sldMk cId="1427462137" sldId="297"/>
            <ac:spMk id="16" creationId="{53172EE5-132F-4DD4-8855-4DBBD9C3465E}"/>
          </ac:spMkLst>
        </pc:spChg>
        <pc:spChg chg="add mod">
          <ac:chgData name="Taf Mindfulness In Reading, Berkshire" userId="e028cdd9568f21f3" providerId="LiveId" clId="{14CF0FE4-1CF5-48B9-BB4B-06F290D14E98}" dt="2024-09-15T20:27:14.509" v="555" actId="1076"/>
          <ac:spMkLst>
            <pc:docMk/>
            <pc:sldMk cId="1427462137" sldId="297"/>
            <ac:spMk id="18" creationId="{298D3DE8-383F-B1B9-1107-B1B93CE2F2DD}"/>
          </ac:spMkLst>
        </pc:spChg>
        <pc:spChg chg="add del">
          <ac:chgData name="Taf Mindfulness In Reading, Berkshire" userId="e028cdd9568f21f3" providerId="LiveId" clId="{14CF0FE4-1CF5-48B9-BB4B-06F290D14E98}" dt="2024-09-15T20:25:49.209" v="544" actId="26606"/>
          <ac:spMkLst>
            <pc:docMk/>
            <pc:sldMk cId="1427462137" sldId="297"/>
            <ac:spMk id="21" creationId="{B6CDA21F-E7AF-4C75-8395-33F58D5B0E45}"/>
          </ac:spMkLst>
        </pc:spChg>
        <pc:spChg chg="add del">
          <ac:chgData name="Taf Mindfulness In Reading, Berkshire" userId="e028cdd9568f21f3" providerId="LiveId" clId="{14CF0FE4-1CF5-48B9-BB4B-06F290D14E98}" dt="2024-09-15T20:25:49.209" v="544" actId="26606"/>
          <ac:spMkLst>
            <pc:docMk/>
            <pc:sldMk cId="1427462137" sldId="297"/>
            <ac:spMk id="28" creationId="{D5B0017B-2ECA-49AF-B397-DC140825DF8D}"/>
          </ac:spMkLst>
        </pc:spChg>
        <pc:spChg chg="add">
          <ac:chgData name="Taf Mindfulness In Reading, Berkshire" userId="e028cdd9568f21f3" providerId="LiveId" clId="{14CF0FE4-1CF5-48B9-BB4B-06F290D14E98}" dt="2024-09-15T20:25:49.209" v="544" actId="26606"/>
          <ac:spMkLst>
            <pc:docMk/>
            <pc:sldMk cId="1427462137" sldId="297"/>
            <ac:spMk id="36" creationId="{9B7AD9F6-8CE7-4299-8FC6-328F4DCD3FF9}"/>
          </ac:spMkLst>
        </pc:spChg>
        <pc:spChg chg="add">
          <ac:chgData name="Taf Mindfulness In Reading, Berkshire" userId="e028cdd9568f21f3" providerId="LiveId" clId="{14CF0FE4-1CF5-48B9-BB4B-06F290D14E98}" dt="2024-09-15T20:25:49.209" v="544" actId="26606"/>
          <ac:spMkLst>
            <pc:docMk/>
            <pc:sldMk cId="1427462137" sldId="297"/>
            <ac:spMk id="38" creationId="{F49775AF-8896-43EE-92C6-83497D6DC56F}"/>
          </ac:spMkLst>
        </pc:spChg>
        <pc:grpChg chg="add del">
          <ac:chgData name="Taf Mindfulness In Reading, Berkshire" userId="e028cdd9568f21f3" providerId="LiveId" clId="{14CF0FE4-1CF5-48B9-BB4B-06F290D14E98}" dt="2024-09-15T20:25:49.209" v="544" actId="26606"/>
          <ac:grpSpMkLst>
            <pc:docMk/>
            <pc:sldMk cId="1427462137" sldId="297"/>
            <ac:grpSpMk id="23" creationId="{AE1C45F0-260A-458C-96ED-C1F6D2151219}"/>
          </ac:grpSpMkLst>
        </pc:grpChg>
        <pc:picChg chg="add del mod">
          <ac:chgData name="Taf Mindfulness In Reading, Berkshire" userId="e028cdd9568f21f3" providerId="LiveId" clId="{14CF0FE4-1CF5-48B9-BB4B-06F290D14E98}" dt="2024-09-15T13:03:42.591" v="134" actId="478"/>
          <ac:picMkLst>
            <pc:docMk/>
            <pc:sldMk cId="1427462137" sldId="297"/>
            <ac:picMk id="5" creationId="{391739B2-90EE-9FBF-F595-F968EE0D8920}"/>
          </ac:picMkLst>
        </pc:picChg>
        <pc:picChg chg="add del mod">
          <ac:chgData name="Taf Mindfulness In Reading, Berkshire" userId="e028cdd9568f21f3" providerId="LiveId" clId="{14CF0FE4-1CF5-48B9-BB4B-06F290D14E98}" dt="2024-09-15T13:03:16.947" v="133" actId="478"/>
          <ac:picMkLst>
            <pc:docMk/>
            <pc:sldMk cId="1427462137" sldId="297"/>
            <ac:picMk id="6" creationId="{0A0E7BB2-3841-1880-1F8A-34F7F6ABB227}"/>
          </ac:picMkLst>
        </pc:picChg>
        <pc:picChg chg="del">
          <ac:chgData name="Taf Mindfulness In Reading, Berkshire" userId="e028cdd9568f21f3" providerId="LiveId" clId="{14CF0FE4-1CF5-48B9-BB4B-06F290D14E98}" dt="2024-09-15T13:01:26.610" v="87" actId="478"/>
          <ac:picMkLst>
            <pc:docMk/>
            <pc:sldMk cId="1427462137" sldId="297"/>
            <ac:picMk id="7" creationId="{7B48DF01-6265-4CDB-29BF-3C13218A4B9D}"/>
          </ac:picMkLst>
        </pc:picChg>
        <pc:picChg chg="add del">
          <ac:chgData name="Taf Mindfulness In Reading, Berkshire" userId="e028cdd9568f21f3" providerId="LiveId" clId="{14CF0FE4-1CF5-48B9-BB4B-06F290D14E98}" dt="2024-09-15T13:05:46.529" v="169" actId="26606"/>
          <ac:picMkLst>
            <pc:docMk/>
            <pc:sldMk cId="1427462137" sldId="297"/>
            <ac:picMk id="12" creationId="{B01A6F03-171F-40B2-8B2C-A061B89241F6}"/>
          </ac:picMkLst>
        </pc:picChg>
        <pc:picChg chg="add del mod">
          <ac:chgData name="Taf Mindfulness In Reading, Berkshire" userId="e028cdd9568f21f3" providerId="LiveId" clId="{14CF0FE4-1CF5-48B9-BB4B-06F290D14E98}" dt="2024-09-15T20:25:40.388" v="543" actId="21"/>
          <ac:picMkLst>
            <pc:docMk/>
            <pc:sldMk cId="1427462137" sldId="297"/>
            <ac:picMk id="13" creationId="{04CCD4F0-39EF-6D39-CAAF-60E131FECF7F}"/>
          </ac:picMkLst>
        </pc:picChg>
        <pc:picChg chg="add mod">
          <ac:chgData name="Taf Mindfulness In Reading, Berkshire" userId="e028cdd9568f21f3" providerId="LiveId" clId="{14CF0FE4-1CF5-48B9-BB4B-06F290D14E98}" dt="2024-09-15T20:31:14.787" v="701" actId="962"/>
          <ac:picMkLst>
            <pc:docMk/>
            <pc:sldMk cId="1427462137" sldId="297"/>
            <ac:picMk id="17" creationId="{04CCD4F0-39EF-6D39-CAAF-60E131FECF7F}"/>
          </ac:picMkLst>
        </pc:picChg>
        <pc:picChg chg="add mod">
          <ac:chgData name="Taf Mindfulness In Reading, Berkshire" userId="e028cdd9568f21f3" providerId="LiveId" clId="{14CF0FE4-1CF5-48B9-BB4B-06F290D14E98}" dt="2024-09-15T20:26:59.184" v="553" actId="1076"/>
          <ac:picMkLst>
            <pc:docMk/>
            <pc:sldMk cId="1427462137" sldId="297"/>
            <ac:picMk id="32" creationId="{CB48C1A4-429A-51AF-D20D-686CD76BCAB9}"/>
          </ac:picMkLst>
        </pc:picChg>
        <pc:cxnChg chg="add del">
          <ac:chgData name="Taf Mindfulness In Reading, Berkshire" userId="e028cdd9568f21f3" providerId="LiveId" clId="{14CF0FE4-1CF5-48B9-BB4B-06F290D14E98}" dt="2024-09-15T20:25:49.209" v="544" actId="26606"/>
          <ac:cxnSpMkLst>
            <pc:docMk/>
            <pc:sldMk cId="1427462137" sldId="297"/>
            <ac:cxnSpMk id="30" creationId="{6CF1BAF6-AD41-4082-B212-8A1F9A2E8779}"/>
          </ac:cxnSpMkLst>
        </pc:cxnChg>
      </pc:sldChg>
      <pc:sldChg chg="delSp modSp add del mod">
        <pc:chgData name="Taf Mindfulness In Reading, Berkshire" userId="e028cdd9568f21f3" providerId="LiveId" clId="{14CF0FE4-1CF5-48B9-BB4B-06F290D14E98}" dt="2024-09-15T13:17:59.455" v="295" actId="47"/>
        <pc:sldMkLst>
          <pc:docMk/>
          <pc:sldMk cId="1983595477" sldId="298"/>
        </pc:sldMkLst>
        <pc:spChg chg="del">
          <ac:chgData name="Taf Mindfulness In Reading, Berkshire" userId="e028cdd9568f21f3" providerId="LiveId" clId="{14CF0FE4-1CF5-48B9-BB4B-06F290D14E98}" dt="2024-09-15T13:17:03.440" v="286" actId="21"/>
          <ac:spMkLst>
            <pc:docMk/>
            <pc:sldMk cId="1983595477" sldId="298"/>
            <ac:spMk id="6" creationId="{E70E84F5-6D4A-6E72-BB52-6DDEFAA5CA59}"/>
          </ac:spMkLst>
        </pc:spChg>
        <pc:graphicFrameChg chg="del mod">
          <ac:chgData name="Taf Mindfulness In Reading, Berkshire" userId="e028cdd9568f21f3" providerId="LiveId" clId="{14CF0FE4-1CF5-48B9-BB4B-06F290D14E98}" dt="2024-09-15T13:16:55.478" v="284" actId="21"/>
          <ac:graphicFrameMkLst>
            <pc:docMk/>
            <pc:sldMk cId="1983595477" sldId="298"/>
            <ac:graphicFrameMk id="2" creationId="{EF63931C-9AC2-742B-CF2E-C6DCAE70EA0A}"/>
          </ac:graphicFrameMkLst>
        </pc:graphicFrameChg>
        <pc:picChg chg="del">
          <ac:chgData name="Taf Mindfulness In Reading, Berkshire" userId="e028cdd9568f21f3" providerId="LiveId" clId="{14CF0FE4-1CF5-48B9-BB4B-06F290D14E98}" dt="2024-09-15T13:15:51.415" v="274" actId="478"/>
          <ac:picMkLst>
            <pc:docMk/>
            <pc:sldMk cId="1983595477" sldId="298"/>
            <ac:picMk id="2050" creationId="{5932A779-83BF-EC71-EBE8-7D9F991DEE49}"/>
          </ac:picMkLst>
        </pc:picChg>
      </pc:sldChg>
      <pc:sldChg chg="addSp delSp modSp new mod">
        <pc:chgData name="Taf Mindfulness In Reading, Berkshire" userId="e028cdd9568f21f3" providerId="LiveId" clId="{14CF0FE4-1CF5-48B9-BB4B-06F290D14E98}" dt="2024-09-15T20:30:41.538" v="681" actId="962"/>
        <pc:sldMkLst>
          <pc:docMk/>
          <pc:sldMk cId="1454419281" sldId="299"/>
        </pc:sldMkLst>
        <pc:spChg chg="mod">
          <ac:chgData name="Taf Mindfulness In Reading, Berkshire" userId="e028cdd9568f21f3" providerId="LiveId" clId="{14CF0FE4-1CF5-48B9-BB4B-06F290D14E98}" dt="2024-09-15T20:19:10.739" v="419" actId="14100"/>
          <ac:spMkLst>
            <pc:docMk/>
            <pc:sldMk cId="1454419281" sldId="299"/>
            <ac:spMk id="2" creationId="{EF0CAE51-C730-689C-0017-7B1DD6907489}"/>
          </ac:spMkLst>
        </pc:spChg>
        <pc:spChg chg="del">
          <ac:chgData name="Taf Mindfulness In Reading, Berkshire" userId="e028cdd9568f21f3" providerId="LiveId" clId="{14CF0FE4-1CF5-48B9-BB4B-06F290D14E98}" dt="2024-09-15T13:16:45.901" v="282" actId="478"/>
          <ac:spMkLst>
            <pc:docMk/>
            <pc:sldMk cId="1454419281" sldId="299"/>
            <ac:spMk id="3" creationId="{313A5702-D8A2-604F-15AE-2E4EFA7FAEA8}"/>
          </ac:spMkLst>
        </pc:spChg>
        <pc:spChg chg="add mod">
          <ac:chgData name="Taf Mindfulness In Reading, Berkshire" userId="e028cdd9568f21f3" providerId="LiveId" clId="{14CF0FE4-1CF5-48B9-BB4B-06F290D14E98}" dt="2024-09-15T13:17:05.826" v="287"/>
          <ac:spMkLst>
            <pc:docMk/>
            <pc:sldMk cId="1454419281" sldId="299"/>
            <ac:spMk id="6" creationId="{E70E84F5-6D4A-6E72-BB52-6DDEFAA5CA59}"/>
          </ac:spMkLst>
        </pc:spChg>
        <pc:graphicFrameChg chg="add mod modGraphic">
          <ac:chgData name="Taf Mindfulness In Reading, Berkshire" userId="e028cdd9568f21f3" providerId="LiveId" clId="{14CF0FE4-1CF5-48B9-BB4B-06F290D14E98}" dt="2024-09-15T20:30:41.538" v="681" actId="962"/>
          <ac:graphicFrameMkLst>
            <pc:docMk/>
            <pc:sldMk cId="1454419281" sldId="299"/>
            <ac:graphicFrameMk id="4" creationId="{EF63931C-9AC2-742B-CF2E-C6DCAE70EA0A}"/>
          </ac:graphicFrameMkLst>
        </pc:graphicFrameChg>
      </pc:sldChg>
      <pc:sldMasterChg chg="delSldLayout modSldLayout">
        <pc:chgData name="Taf Mindfulness In Reading, Berkshire" userId="e028cdd9568f21f3" providerId="LiveId" clId="{14CF0FE4-1CF5-48B9-BB4B-06F290D14E98}" dt="2024-09-15T20:23:28.625" v="527" actId="735"/>
        <pc:sldMasterMkLst>
          <pc:docMk/>
          <pc:sldMasterMk cId="2775741112" sldId="2147483648"/>
        </pc:sldMasterMkLst>
        <pc:sldLayoutChg chg="modSp">
          <pc:chgData name="Taf Mindfulness In Reading, Berkshire" userId="e028cdd9568f21f3" providerId="LiveId" clId="{14CF0FE4-1CF5-48B9-BB4B-06F290D14E98}" dt="2024-09-15T20:23:28.625" v="527" actId="735"/>
          <pc:sldLayoutMkLst>
            <pc:docMk/>
            <pc:sldMasterMk cId="2775741112" sldId="2147483648"/>
            <pc:sldLayoutMk cId="3845814664" sldId="2147483649"/>
          </pc:sldLayoutMkLst>
        </pc:sldLayoutChg>
        <pc:sldLayoutChg chg="delSp modSp del mod">
          <pc:chgData name="Taf Mindfulness In Reading, Berkshire" userId="e028cdd9568f21f3" providerId="LiveId" clId="{14CF0FE4-1CF5-48B9-BB4B-06F290D14E98}" dt="2024-09-15T12:55:04.289" v="75" actId="47"/>
          <pc:sldLayoutMkLst>
            <pc:docMk/>
            <pc:sldMasterMk cId="2775741112" sldId="2147483648"/>
            <pc:sldLayoutMk cId="3345127483" sldId="2147483660"/>
          </pc:sldLayoutMkLst>
          <pc:picChg chg="del">
            <ac:chgData name="Taf Mindfulness In Reading, Berkshire" userId="e028cdd9568f21f3" providerId="LiveId" clId="{14CF0FE4-1CF5-48B9-BB4B-06F290D14E98}" dt="2024-09-15T12:51:56.398" v="40" actId="21"/>
            <ac:picMkLst>
              <pc:docMk/>
              <pc:sldMasterMk cId="2775741112" sldId="2147483648"/>
              <pc:sldLayoutMk cId="3345127483" sldId="2147483660"/>
              <ac:picMk id="2" creationId="{0A0E7BB2-3841-1880-1F8A-34F7F6ABB227}"/>
            </ac:picMkLst>
          </pc:picChg>
        </pc:sldLayoutChg>
      </pc:sldMasterChg>
    </pc:docChg>
  </pc:docChgLst>
  <pc:docChgLst>
    <pc:chgData name="Taf Mindfulness In Reading, Berkshire" userId="e028cdd9568f21f3" providerId="LiveId" clId="{7BE8A140-8AC5-43BC-9BA0-9C03D5A8C8FA}"/>
    <pc:docChg chg="undo redo custSel addSld delSld modSld sldOrd modMainMaster">
      <pc:chgData name="Taf Mindfulness In Reading, Berkshire" userId="e028cdd9568f21f3" providerId="LiveId" clId="{7BE8A140-8AC5-43BC-9BA0-9C03D5A8C8FA}" dt="2024-09-14T22:25:25.754" v="1932" actId="27636"/>
      <pc:docMkLst>
        <pc:docMk/>
      </pc:docMkLst>
      <pc:sldChg chg="del">
        <pc:chgData name="Taf Mindfulness In Reading, Berkshire" userId="e028cdd9568f21f3" providerId="LiveId" clId="{7BE8A140-8AC5-43BC-9BA0-9C03D5A8C8FA}" dt="2024-09-14T21:31:03.434" v="887" actId="47"/>
        <pc:sldMkLst>
          <pc:docMk/>
          <pc:sldMk cId="531157238" sldId="256"/>
        </pc:sldMkLst>
      </pc:sldChg>
      <pc:sldChg chg="modSp mod">
        <pc:chgData name="Taf Mindfulness In Reading, Berkshire" userId="e028cdd9568f21f3" providerId="LiveId" clId="{7BE8A140-8AC5-43BC-9BA0-9C03D5A8C8FA}" dt="2024-09-14T21:52:46.775" v="1335" actId="27636"/>
        <pc:sldMkLst>
          <pc:docMk/>
          <pc:sldMk cId="3724126865" sldId="257"/>
        </pc:sldMkLst>
        <pc:spChg chg="mod">
          <ac:chgData name="Taf Mindfulness In Reading, Berkshire" userId="e028cdd9568f21f3" providerId="LiveId" clId="{7BE8A140-8AC5-43BC-9BA0-9C03D5A8C8FA}" dt="2024-09-14T21:19:03.541" v="368"/>
          <ac:spMkLst>
            <pc:docMk/>
            <pc:sldMk cId="3724126865" sldId="257"/>
            <ac:spMk id="2" creationId="{2B1F2B08-29BF-C01D-273B-32BB111BCE65}"/>
          </ac:spMkLst>
        </pc:spChg>
        <pc:spChg chg="mod">
          <ac:chgData name="Taf Mindfulness In Reading, Berkshire" userId="e028cdd9568f21f3" providerId="LiveId" clId="{7BE8A140-8AC5-43BC-9BA0-9C03D5A8C8FA}" dt="2024-09-14T21:52:46.775" v="1335" actId="27636"/>
          <ac:spMkLst>
            <pc:docMk/>
            <pc:sldMk cId="3724126865" sldId="257"/>
            <ac:spMk id="3" creationId="{35F52AC4-9985-7302-329A-E562F7E93D4D}"/>
          </ac:spMkLst>
        </pc:spChg>
      </pc:sldChg>
      <pc:sldChg chg="addSp delSp modSp mod">
        <pc:chgData name="Taf Mindfulness In Reading, Berkshire" userId="e028cdd9568f21f3" providerId="LiveId" clId="{7BE8A140-8AC5-43BC-9BA0-9C03D5A8C8FA}" dt="2024-09-14T22:04:43.574" v="1788" actId="6549"/>
        <pc:sldMkLst>
          <pc:docMk/>
          <pc:sldMk cId="0" sldId="283"/>
        </pc:sldMkLst>
        <pc:spChg chg="add mod">
          <ac:chgData name="Taf Mindfulness In Reading, Berkshire" userId="e028cdd9568f21f3" providerId="LiveId" clId="{7BE8A140-8AC5-43BC-9BA0-9C03D5A8C8FA}" dt="2024-09-14T22:04:43.574" v="1788" actId="6549"/>
          <ac:spMkLst>
            <pc:docMk/>
            <pc:sldMk cId="0" sldId="283"/>
            <ac:spMk id="3" creationId="{FF4F1D18-F543-36D2-447C-833AC29E2B2A}"/>
          </ac:spMkLst>
        </pc:spChg>
        <pc:spChg chg="mod">
          <ac:chgData name="Taf Mindfulness In Reading, Berkshire" userId="e028cdd9568f21f3" providerId="LiveId" clId="{7BE8A140-8AC5-43BC-9BA0-9C03D5A8C8FA}" dt="2024-09-14T22:04:01.108" v="1755" actId="20577"/>
          <ac:spMkLst>
            <pc:docMk/>
            <pc:sldMk cId="0" sldId="283"/>
            <ac:spMk id="12293" creationId="{00000000-0000-0000-0000-000000000000}"/>
          </ac:spMkLst>
        </pc:spChg>
        <pc:picChg chg="del mod">
          <ac:chgData name="Taf Mindfulness In Reading, Berkshire" userId="e028cdd9568f21f3" providerId="LiveId" clId="{7BE8A140-8AC5-43BC-9BA0-9C03D5A8C8FA}" dt="2024-09-14T22:02:53.540" v="1744" actId="21"/>
          <ac:picMkLst>
            <pc:docMk/>
            <pc:sldMk cId="0" sldId="283"/>
            <ac:picMk id="2" creationId="{0A0E7BB2-3841-1880-1F8A-34F7F6ABB227}"/>
          </ac:picMkLst>
        </pc:picChg>
      </pc:sldChg>
      <pc:sldChg chg="modSp new mod">
        <pc:chgData name="Taf Mindfulness In Reading, Berkshire" userId="e028cdd9568f21f3" providerId="LiveId" clId="{7BE8A140-8AC5-43BC-9BA0-9C03D5A8C8FA}" dt="2024-09-14T21:21:57.972" v="462" actId="20577"/>
        <pc:sldMkLst>
          <pc:docMk/>
          <pc:sldMk cId="2548972297" sldId="284"/>
        </pc:sldMkLst>
        <pc:spChg chg="mod">
          <ac:chgData name="Taf Mindfulness In Reading, Berkshire" userId="e028cdd9568f21f3" providerId="LiveId" clId="{7BE8A140-8AC5-43BC-9BA0-9C03D5A8C8FA}" dt="2024-09-14T21:21:57.972" v="462" actId="20577"/>
          <ac:spMkLst>
            <pc:docMk/>
            <pc:sldMk cId="2548972297" sldId="284"/>
            <ac:spMk id="2" creationId="{9D6B0BD8-6AA9-3445-8BAF-4BD3CC814A91}"/>
          </ac:spMkLst>
        </pc:spChg>
        <pc:spChg chg="mod">
          <ac:chgData name="Taf Mindfulness In Reading, Berkshire" userId="e028cdd9568f21f3" providerId="LiveId" clId="{7BE8A140-8AC5-43BC-9BA0-9C03D5A8C8FA}" dt="2024-09-14T21:21:24.294" v="442" actId="20577"/>
          <ac:spMkLst>
            <pc:docMk/>
            <pc:sldMk cId="2548972297" sldId="284"/>
            <ac:spMk id="3" creationId="{816E1AAC-56E6-9472-E17A-7862D7D137C4}"/>
          </ac:spMkLst>
        </pc:spChg>
      </pc:sldChg>
      <pc:sldChg chg="addSp delSp modSp new add del mod">
        <pc:chgData name="Taf Mindfulness In Reading, Berkshire" userId="e028cdd9568f21f3" providerId="LiveId" clId="{7BE8A140-8AC5-43BC-9BA0-9C03D5A8C8FA}" dt="2024-09-14T21:25:20.902" v="775" actId="20577"/>
        <pc:sldMkLst>
          <pc:docMk/>
          <pc:sldMk cId="2336128948" sldId="285"/>
        </pc:sldMkLst>
        <pc:spChg chg="mod">
          <ac:chgData name="Taf Mindfulness In Reading, Berkshire" userId="e028cdd9568f21f3" providerId="LiveId" clId="{7BE8A140-8AC5-43BC-9BA0-9C03D5A8C8FA}" dt="2024-09-14T21:22:57.434" v="495" actId="20577"/>
          <ac:spMkLst>
            <pc:docMk/>
            <pc:sldMk cId="2336128948" sldId="285"/>
            <ac:spMk id="2" creationId="{A8AE06C3-D7BC-4FE1-7616-8B705BF19064}"/>
          </ac:spMkLst>
        </pc:spChg>
        <pc:spChg chg="mod">
          <ac:chgData name="Taf Mindfulness In Reading, Berkshire" userId="e028cdd9568f21f3" providerId="LiveId" clId="{7BE8A140-8AC5-43BC-9BA0-9C03D5A8C8FA}" dt="2024-09-14T21:25:20.902" v="775" actId="20577"/>
          <ac:spMkLst>
            <pc:docMk/>
            <pc:sldMk cId="2336128948" sldId="285"/>
            <ac:spMk id="3" creationId="{3B65F0A3-C48D-D5FF-FB44-EE5A2D2875FD}"/>
          </ac:spMkLst>
        </pc:spChg>
        <pc:spChg chg="add del mod">
          <ac:chgData name="Taf Mindfulness In Reading, Berkshire" userId="e028cdd9568f21f3" providerId="LiveId" clId="{7BE8A140-8AC5-43BC-9BA0-9C03D5A8C8FA}" dt="2024-09-14T21:21:39.184" v="451" actId="22"/>
          <ac:spMkLst>
            <pc:docMk/>
            <pc:sldMk cId="2336128948" sldId="285"/>
            <ac:spMk id="5" creationId="{F2C47342-E0CF-8C31-998C-D2F97E51E887}"/>
          </ac:spMkLst>
        </pc:spChg>
      </pc:sldChg>
      <pc:sldChg chg="modSp add mod ord">
        <pc:chgData name="Taf Mindfulness In Reading, Berkshire" userId="e028cdd9568f21f3" providerId="LiveId" clId="{7BE8A140-8AC5-43BC-9BA0-9C03D5A8C8FA}" dt="2024-09-14T21:31:12.264" v="889"/>
        <pc:sldMkLst>
          <pc:docMk/>
          <pc:sldMk cId="2934163151" sldId="286"/>
        </pc:sldMkLst>
        <pc:spChg chg="mod">
          <ac:chgData name="Taf Mindfulness In Reading, Berkshire" userId="e028cdd9568f21f3" providerId="LiveId" clId="{7BE8A140-8AC5-43BC-9BA0-9C03D5A8C8FA}" dt="2024-09-14T21:27:54.768" v="785" actId="6549"/>
          <ac:spMkLst>
            <pc:docMk/>
            <pc:sldMk cId="2934163151" sldId="286"/>
            <ac:spMk id="2" creationId="{A8AE06C3-D7BC-4FE1-7616-8B705BF19064}"/>
          </ac:spMkLst>
        </pc:spChg>
        <pc:spChg chg="mod">
          <ac:chgData name="Taf Mindfulness In Reading, Berkshire" userId="e028cdd9568f21f3" providerId="LiveId" clId="{7BE8A140-8AC5-43BC-9BA0-9C03D5A8C8FA}" dt="2024-09-14T21:30:33.204" v="885" actId="6549"/>
          <ac:spMkLst>
            <pc:docMk/>
            <pc:sldMk cId="2934163151" sldId="286"/>
            <ac:spMk id="3" creationId="{3B65F0A3-C48D-D5FF-FB44-EE5A2D2875FD}"/>
          </ac:spMkLst>
        </pc:spChg>
      </pc:sldChg>
      <pc:sldChg chg="addSp delSp modSp add mod">
        <pc:chgData name="Taf Mindfulness In Reading, Berkshire" userId="e028cdd9568f21f3" providerId="LiveId" clId="{7BE8A140-8AC5-43BC-9BA0-9C03D5A8C8FA}" dt="2024-09-14T21:32:58.075" v="914" actId="1076"/>
        <pc:sldMkLst>
          <pc:docMk/>
          <pc:sldMk cId="3158287347" sldId="287"/>
        </pc:sldMkLst>
        <pc:spChg chg="del">
          <ac:chgData name="Taf Mindfulness In Reading, Berkshire" userId="e028cdd9568f21f3" providerId="LiveId" clId="{7BE8A140-8AC5-43BC-9BA0-9C03D5A8C8FA}" dt="2024-09-14T21:32:12.107" v="890" actId="478"/>
          <ac:spMkLst>
            <pc:docMk/>
            <pc:sldMk cId="3158287347" sldId="287"/>
            <ac:spMk id="2" creationId="{A8AE06C3-D7BC-4FE1-7616-8B705BF19064}"/>
          </ac:spMkLst>
        </pc:spChg>
        <pc:spChg chg="del">
          <ac:chgData name="Taf Mindfulness In Reading, Berkshire" userId="e028cdd9568f21f3" providerId="LiveId" clId="{7BE8A140-8AC5-43BC-9BA0-9C03D5A8C8FA}" dt="2024-09-14T21:32:12.107" v="890" actId="478"/>
          <ac:spMkLst>
            <pc:docMk/>
            <pc:sldMk cId="3158287347" sldId="287"/>
            <ac:spMk id="3" creationId="{3B65F0A3-C48D-D5FF-FB44-EE5A2D2875FD}"/>
          </ac:spMkLst>
        </pc:spChg>
        <pc:spChg chg="add mod">
          <ac:chgData name="Taf Mindfulness In Reading, Berkshire" userId="e028cdd9568f21f3" providerId="LiveId" clId="{7BE8A140-8AC5-43BC-9BA0-9C03D5A8C8FA}" dt="2024-09-14T21:32:58.075" v="914" actId="1076"/>
          <ac:spMkLst>
            <pc:docMk/>
            <pc:sldMk cId="3158287347" sldId="287"/>
            <ac:spMk id="4" creationId="{495EEC3B-DC9C-D325-1EBC-3E78DCD84D3D}"/>
          </ac:spMkLst>
        </pc:spChg>
        <pc:picChg chg="add mod">
          <ac:chgData name="Taf Mindfulness In Reading, Berkshire" userId="e028cdd9568f21f3" providerId="LiveId" clId="{7BE8A140-8AC5-43BC-9BA0-9C03D5A8C8FA}" dt="2024-09-14T21:32:23.312" v="893" actId="14100"/>
          <ac:picMkLst>
            <pc:docMk/>
            <pc:sldMk cId="3158287347" sldId="287"/>
            <ac:picMk id="1026" creationId="{E1DFD45B-F811-0CBA-3602-0CE26CB13CE8}"/>
          </ac:picMkLst>
        </pc:picChg>
      </pc:sldChg>
      <pc:sldChg chg="addSp delSp modSp add mod">
        <pc:chgData name="Taf Mindfulness In Reading, Berkshire" userId="e028cdd9568f21f3" providerId="LiveId" clId="{7BE8A140-8AC5-43BC-9BA0-9C03D5A8C8FA}" dt="2024-09-14T21:44:22.418" v="1195" actId="478"/>
        <pc:sldMkLst>
          <pc:docMk/>
          <pc:sldMk cId="2753932667" sldId="288"/>
        </pc:sldMkLst>
        <pc:spChg chg="del">
          <ac:chgData name="Taf Mindfulness In Reading, Berkshire" userId="e028cdd9568f21f3" providerId="LiveId" clId="{7BE8A140-8AC5-43BC-9BA0-9C03D5A8C8FA}" dt="2024-09-14T21:34:10.724" v="915" actId="478"/>
          <ac:spMkLst>
            <pc:docMk/>
            <pc:sldMk cId="2753932667" sldId="288"/>
            <ac:spMk id="2" creationId="{A8AE06C3-D7BC-4FE1-7616-8B705BF19064}"/>
          </ac:spMkLst>
        </pc:spChg>
        <pc:spChg chg="del">
          <ac:chgData name="Taf Mindfulness In Reading, Berkshire" userId="e028cdd9568f21f3" providerId="LiveId" clId="{7BE8A140-8AC5-43BC-9BA0-9C03D5A8C8FA}" dt="2024-09-14T21:34:10.724" v="915" actId="478"/>
          <ac:spMkLst>
            <pc:docMk/>
            <pc:sldMk cId="2753932667" sldId="288"/>
            <ac:spMk id="3" creationId="{3B65F0A3-C48D-D5FF-FB44-EE5A2D2875FD}"/>
          </ac:spMkLst>
        </pc:spChg>
        <pc:spChg chg="add del">
          <ac:chgData name="Taf Mindfulness In Reading, Berkshire" userId="e028cdd9568f21f3" providerId="LiveId" clId="{7BE8A140-8AC5-43BC-9BA0-9C03D5A8C8FA}" dt="2024-09-14T21:34:14.013" v="917" actId="22"/>
          <ac:spMkLst>
            <pc:docMk/>
            <pc:sldMk cId="2753932667" sldId="288"/>
            <ac:spMk id="5" creationId="{43067B9D-D6FF-8A1D-03BE-D301BA3CFB78}"/>
          </ac:spMkLst>
        </pc:spChg>
        <pc:spChg chg="add mod">
          <ac:chgData name="Taf Mindfulness In Reading, Berkshire" userId="e028cdd9568f21f3" providerId="LiveId" clId="{7BE8A140-8AC5-43BC-9BA0-9C03D5A8C8FA}" dt="2024-09-14T21:34:29.380" v="920"/>
          <ac:spMkLst>
            <pc:docMk/>
            <pc:sldMk cId="2753932667" sldId="288"/>
            <ac:spMk id="6" creationId="{E70E84F5-6D4A-6E72-BB52-6DDEFAA5CA59}"/>
          </ac:spMkLst>
        </pc:spChg>
        <pc:spChg chg="mod">
          <ac:chgData name="Taf Mindfulness In Reading, Berkshire" userId="e028cdd9568f21f3" providerId="LiveId" clId="{7BE8A140-8AC5-43BC-9BA0-9C03D5A8C8FA}" dt="2024-09-14T21:36:29.119" v="969" actId="18245"/>
          <ac:spMkLst>
            <pc:docMk/>
            <pc:sldMk cId="2753932667" sldId="288"/>
            <ac:spMk id="9" creationId="{58E11167-B927-436C-5B71-B80D0E443208}"/>
          </ac:spMkLst>
        </pc:spChg>
        <pc:spChg chg="mod">
          <ac:chgData name="Taf Mindfulness In Reading, Berkshire" userId="e028cdd9568f21f3" providerId="LiveId" clId="{7BE8A140-8AC5-43BC-9BA0-9C03D5A8C8FA}" dt="2024-09-14T21:36:29.119" v="969" actId="18245"/>
          <ac:spMkLst>
            <pc:docMk/>
            <pc:sldMk cId="2753932667" sldId="288"/>
            <ac:spMk id="10" creationId="{1591B11E-C00A-18FA-B56F-5CAC398EB7F6}"/>
          </ac:spMkLst>
        </pc:spChg>
        <pc:spChg chg="mod">
          <ac:chgData name="Taf Mindfulness In Reading, Berkshire" userId="e028cdd9568f21f3" providerId="LiveId" clId="{7BE8A140-8AC5-43BC-9BA0-9C03D5A8C8FA}" dt="2024-09-14T21:36:29.119" v="969" actId="18245"/>
          <ac:spMkLst>
            <pc:docMk/>
            <pc:sldMk cId="2753932667" sldId="288"/>
            <ac:spMk id="11" creationId="{A8B80EEC-0DBC-B93A-10BB-9D5C015A5408}"/>
          </ac:spMkLst>
        </pc:spChg>
        <pc:grpChg chg="del mod">
          <ac:chgData name="Taf Mindfulness In Reading, Berkshire" userId="e028cdd9568f21f3" providerId="LiveId" clId="{7BE8A140-8AC5-43BC-9BA0-9C03D5A8C8FA}" dt="2024-09-14T21:42:30.734" v="1175" actId="478"/>
          <ac:grpSpMkLst>
            <pc:docMk/>
            <pc:sldMk cId="2753932667" sldId="288"/>
            <ac:grpSpMk id="8" creationId="{8C3DAF8A-AFCB-5E4B-D948-7001E87B2E04}"/>
          </ac:grpSpMkLst>
        </pc:grpChg>
        <pc:graphicFrameChg chg="add del mod modGraphic">
          <ac:chgData name="Taf Mindfulness In Reading, Berkshire" userId="e028cdd9568f21f3" providerId="LiveId" clId="{7BE8A140-8AC5-43BC-9BA0-9C03D5A8C8FA}" dt="2024-09-14T21:36:29.119" v="969" actId="18245"/>
          <ac:graphicFrameMkLst>
            <pc:docMk/>
            <pc:sldMk cId="2753932667" sldId="288"/>
            <ac:graphicFrameMk id="7" creationId="{5EB589D3-FB44-A65F-70D6-E3C0FB322BB3}"/>
          </ac:graphicFrameMkLst>
        </pc:graphicFrameChg>
        <pc:graphicFrameChg chg="add del mod modGraphic">
          <ac:chgData name="Taf Mindfulness In Reading, Berkshire" userId="e028cdd9568f21f3" providerId="LiveId" clId="{7BE8A140-8AC5-43BC-9BA0-9C03D5A8C8FA}" dt="2024-09-14T21:44:22.418" v="1195" actId="478"/>
          <ac:graphicFrameMkLst>
            <pc:docMk/>
            <pc:sldMk cId="2753932667" sldId="288"/>
            <ac:graphicFrameMk id="12" creationId="{1B23A0E0-6423-3A83-2471-8638C4B1DEF0}"/>
          </ac:graphicFrameMkLst>
        </pc:graphicFrameChg>
        <pc:picChg chg="add mod">
          <ac:chgData name="Taf Mindfulness In Reading, Berkshire" userId="e028cdd9568f21f3" providerId="LiveId" clId="{7BE8A140-8AC5-43BC-9BA0-9C03D5A8C8FA}" dt="2024-09-14T21:34:21.962" v="919" actId="1076"/>
          <ac:picMkLst>
            <pc:docMk/>
            <pc:sldMk cId="2753932667" sldId="288"/>
            <ac:picMk id="2050" creationId="{5932A779-83BF-EC71-EBE8-7D9F991DEE49}"/>
          </ac:picMkLst>
        </pc:picChg>
      </pc:sldChg>
      <pc:sldChg chg="modSp add del mod ord">
        <pc:chgData name="Taf Mindfulness In Reading, Berkshire" userId="e028cdd9568f21f3" providerId="LiveId" clId="{7BE8A140-8AC5-43BC-9BA0-9C03D5A8C8FA}" dt="2024-09-14T21:58:18.380" v="1467" actId="47"/>
        <pc:sldMkLst>
          <pc:docMk/>
          <pc:sldMk cId="1318151205" sldId="289"/>
        </pc:sldMkLst>
        <pc:spChg chg="mod">
          <ac:chgData name="Taf Mindfulness In Reading, Berkshire" userId="e028cdd9568f21f3" providerId="LiveId" clId="{7BE8A140-8AC5-43BC-9BA0-9C03D5A8C8FA}" dt="2024-09-14T21:57:50.241" v="1464" actId="20577"/>
          <ac:spMkLst>
            <pc:docMk/>
            <pc:sldMk cId="1318151205" sldId="289"/>
            <ac:spMk id="2" creationId="{A8AE06C3-D7BC-4FE1-7616-8B705BF19064}"/>
          </ac:spMkLst>
        </pc:spChg>
        <pc:spChg chg="mod">
          <ac:chgData name="Taf Mindfulness In Reading, Berkshire" userId="e028cdd9568f21f3" providerId="LiveId" clId="{7BE8A140-8AC5-43BC-9BA0-9C03D5A8C8FA}" dt="2024-09-14T21:58:11.115" v="1466" actId="6549"/>
          <ac:spMkLst>
            <pc:docMk/>
            <pc:sldMk cId="1318151205" sldId="289"/>
            <ac:spMk id="3" creationId="{3B65F0A3-C48D-D5FF-FB44-EE5A2D2875FD}"/>
          </ac:spMkLst>
        </pc:spChg>
      </pc:sldChg>
      <pc:sldChg chg="modSp new mod">
        <pc:chgData name="Taf Mindfulness In Reading, Berkshire" userId="e028cdd9568f21f3" providerId="LiveId" clId="{7BE8A140-8AC5-43BC-9BA0-9C03D5A8C8FA}" dt="2024-09-14T22:16:25.293" v="1866" actId="20577"/>
        <pc:sldMkLst>
          <pc:docMk/>
          <pc:sldMk cId="2627019707" sldId="290"/>
        </pc:sldMkLst>
        <pc:spChg chg="mod">
          <ac:chgData name="Taf Mindfulness In Reading, Berkshire" userId="e028cdd9568f21f3" providerId="LiveId" clId="{7BE8A140-8AC5-43BC-9BA0-9C03D5A8C8FA}" dt="2024-09-14T22:16:25.293" v="1866" actId="20577"/>
          <ac:spMkLst>
            <pc:docMk/>
            <pc:sldMk cId="2627019707" sldId="290"/>
            <ac:spMk id="3" creationId="{A3ACF567-D327-D413-2D6A-97BF0EAB302F}"/>
          </ac:spMkLst>
        </pc:spChg>
      </pc:sldChg>
      <pc:sldChg chg="modSp new mod">
        <pc:chgData name="Taf Mindfulness In Reading, Berkshire" userId="e028cdd9568f21f3" providerId="LiveId" clId="{7BE8A140-8AC5-43BC-9BA0-9C03D5A8C8FA}" dt="2024-09-14T21:59:21.236" v="1533" actId="20577"/>
        <pc:sldMkLst>
          <pc:docMk/>
          <pc:sldMk cId="3009871836" sldId="291"/>
        </pc:sldMkLst>
        <pc:spChg chg="mod">
          <ac:chgData name="Taf Mindfulness In Reading, Berkshire" userId="e028cdd9568f21f3" providerId="LiveId" clId="{7BE8A140-8AC5-43BC-9BA0-9C03D5A8C8FA}" dt="2024-09-14T21:59:21.236" v="1533" actId="20577"/>
          <ac:spMkLst>
            <pc:docMk/>
            <pc:sldMk cId="3009871836" sldId="291"/>
            <ac:spMk id="2" creationId="{8E6E2B34-018F-AAF7-D4AA-43826EE70465}"/>
          </ac:spMkLst>
        </pc:spChg>
        <pc:spChg chg="mod">
          <ac:chgData name="Taf Mindfulness In Reading, Berkshire" userId="e028cdd9568f21f3" providerId="LiveId" clId="{7BE8A140-8AC5-43BC-9BA0-9C03D5A8C8FA}" dt="2024-09-14T21:48:06.014" v="1321" actId="20577"/>
          <ac:spMkLst>
            <pc:docMk/>
            <pc:sldMk cId="3009871836" sldId="291"/>
            <ac:spMk id="3" creationId="{BC4A7C0A-CA94-8D34-441E-16A68FA1A338}"/>
          </ac:spMkLst>
        </pc:spChg>
      </pc:sldChg>
      <pc:sldChg chg="modSp new mod">
        <pc:chgData name="Taf Mindfulness In Reading, Berkshire" userId="e028cdd9568f21f3" providerId="LiveId" clId="{7BE8A140-8AC5-43BC-9BA0-9C03D5A8C8FA}" dt="2024-09-14T21:48:22.056" v="1331" actId="20577"/>
        <pc:sldMkLst>
          <pc:docMk/>
          <pc:sldMk cId="3792079900" sldId="292"/>
        </pc:sldMkLst>
        <pc:spChg chg="mod">
          <ac:chgData name="Taf Mindfulness In Reading, Berkshire" userId="e028cdd9568f21f3" providerId="LiveId" clId="{7BE8A140-8AC5-43BC-9BA0-9C03D5A8C8FA}" dt="2024-09-14T21:48:22.056" v="1331" actId="20577"/>
          <ac:spMkLst>
            <pc:docMk/>
            <pc:sldMk cId="3792079900" sldId="292"/>
            <ac:spMk id="2" creationId="{F1353BFB-08A9-A9CC-142A-DB148EB05DCC}"/>
          </ac:spMkLst>
        </pc:spChg>
      </pc:sldChg>
      <pc:sldChg chg="modSp add mod">
        <pc:chgData name="Taf Mindfulness In Reading, Berkshire" userId="e028cdd9568f21f3" providerId="LiveId" clId="{7BE8A140-8AC5-43BC-9BA0-9C03D5A8C8FA}" dt="2024-09-14T21:58:50.468" v="1520" actId="20577"/>
        <pc:sldMkLst>
          <pc:docMk/>
          <pc:sldMk cId="1807299725" sldId="293"/>
        </pc:sldMkLst>
        <pc:spChg chg="mod">
          <ac:chgData name="Taf Mindfulness In Reading, Berkshire" userId="e028cdd9568f21f3" providerId="LiveId" clId="{7BE8A140-8AC5-43BC-9BA0-9C03D5A8C8FA}" dt="2024-09-14T21:58:50.468" v="1520" actId="20577"/>
          <ac:spMkLst>
            <pc:docMk/>
            <pc:sldMk cId="1807299725" sldId="293"/>
            <ac:spMk id="3" creationId="{3B65F0A3-C48D-D5FF-FB44-EE5A2D2875FD}"/>
          </ac:spMkLst>
        </pc:spChg>
      </pc:sldChg>
      <pc:sldChg chg="modSp new mod">
        <pc:chgData name="Taf Mindfulness In Reading, Berkshire" userId="e028cdd9568f21f3" providerId="LiveId" clId="{7BE8A140-8AC5-43BC-9BA0-9C03D5A8C8FA}" dt="2024-09-14T22:25:25.754" v="1932" actId="27636"/>
        <pc:sldMkLst>
          <pc:docMk/>
          <pc:sldMk cId="22593612" sldId="294"/>
        </pc:sldMkLst>
        <pc:spChg chg="mod">
          <ac:chgData name="Taf Mindfulness In Reading, Berkshire" userId="e028cdd9568f21f3" providerId="LiveId" clId="{7BE8A140-8AC5-43BC-9BA0-9C03D5A8C8FA}" dt="2024-09-14T22:05:54.061" v="1799" actId="20577"/>
          <ac:spMkLst>
            <pc:docMk/>
            <pc:sldMk cId="22593612" sldId="294"/>
            <ac:spMk id="2" creationId="{B9F6B2DD-51E9-937A-F0BC-DD907337FAB8}"/>
          </ac:spMkLst>
        </pc:spChg>
        <pc:spChg chg="mod">
          <ac:chgData name="Taf Mindfulness In Reading, Berkshire" userId="e028cdd9568f21f3" providerId="LiveId" clId="{7BE8A140-8AC5-43BC-9BA0-9C03D5A8C8FA}" dt="2024-09-14T22:25:25.754" v="1932" actId="27636"/>
          <ac:spMkLst>
            <pc:docMk/>
            <pc:sldMk cId="22593612" sldId="294"/>
            <ac:spMk id="3" creationId="{473A5D7B-9AE2-F329-BE50-006F3FD53EDC}"/>
          </ac:spMkLst>
        </pc:spChg>
      </pc:sldChg>
      <pc:sldMasterChg chg="modSldLayout">
        <pc:chgData name="Taf Mindfulness In Reading, Berkshire" userId="e028cdd9568f21f3" providerId="LiveId" clId="{7BE8A140-8AC5-43BC-9BA0-9C03D5A8C8FA}" dt="2024-09-14T22:03:46.224" v="1751" actId="1076"/>
        <pc:sldMasterMkLst>
          <pc:docMk/>
          <pc:sldMasterMk cId="2775741112" sldId="2147483648"/>
        </pc:sldMasterMkLst>
        <pc:sldLayoutChg chg="addSp modSp mod">
          <pc:chgData name="Taf Mindfulness In Reading, Berkshire" userId="e028cdd9568f21f3" providerId="LiveId" clId="{7BE8A140-8AC5-43BC-9BA0-9C03D5A8C8FA}" dt="2024-09-14T22:03:46.224" v="1751" actId="1076"/>
          <pc:sldLayoutMkLst>
            <pc:docMk/>
            <pc:sldMasterMk cId="2775741112" sldId="2147483648"/>
            <pc:sldLayoutMk cId="3345127483" sldId="2147483660"/>
          </pc:sldLayoutMkLst>
          <pc:picChg chg="add mod">
            <ac:chgData name="Taf Mindfulness In Reading, Berkshire" userId="e028cdd9568f21f3" providerId="LiveId" clId="{7BE8A140-8AC5-43BC-9BA0-9C03D5A8C8FA}" dt="2024-09-14T22:03:46.224" v="1751" actId="1076"/>
            <ac:picMkLst>
              <pc:docMk/>
              <pc:sldMasterMk cId="2775741112" sldId="2147483648"/>
              <pc:sldLayoutMk cId="3345127483" sldId="2147483660"/>
              <ac:picMk id="2" creationId="{0A0E7BB2-3841-1880-1F8A-34F7F6ABB227}"/>
            </ac:picMkLst>
          </pc:picChg>
        </pc:sldLayoutChg>
      </pc:sldMasterChg>
    </pc:docChg>
  </pc:docChgLst>
  <pc:docChgLst>
    <pc:chgData name="Taf Mindfulness In Reading, Berkshire" userId="e028cdd9568f21f3" providerId="LiveId" clId="{6DB07F27-6AAB-4657-A14A-B4B7D321F2EB}"/>
    <pc:docChg chg="undo custSel modSld">
      <pc:chgData name="Taf Mindfulness In Reading, Berkshire" userId="e028cdd9568f21f3" providerId="LiveId" clId="{6DB07F27-6AAB-4657-A14A-B4B7D321F2EB}" dt="2024-09-27T20:05:25.306" v="73" actId="14100"/>
      <pc:docMkLst>
        <pc:docMk/>
      </pc:docMkLst>
      <pc:sldChg chg="delSp mod">
        <pc:chgData name="Taf Mindfulness In Reading, Berkshire" userId="e028cdd9568f21f3" providerId="LiveId" clId="{6DB07F27-6AAB-4657-A14A-B4B7D321F2EB}" dt="2024-09-27T19:47:44.330" v="65" actId="478"/>
        <pc:sldMkLst>
          <pc:docMk/>
          <pc:sldMk cId="3792079900" sldId="292"/>
        </pc:sldMkLst>
        <pc:spChg chg="del">
          <ac:chgData name="Taf Mindfulness In Reading, Berkshire" userId="e028cdd9568f21f3" providerId="LiveId" clId="{6DB07F27-6AAB-4657-A14A-B4B7D321F2EB}" dt="2024-09-27T19:47:44.330" v="65" actId="478"/>
          <ac:spMkLst>
            <pc:docMk/>
            <pc:sldMk cId="3792079900" sldId="292"/>
            <ac:spMk id="3" creationId="{06B72AB3-A0BF-9343-6252-F1C19885FE61}"/>
          </ac:spMkLst>
        </pc:spChg>
      </pc:sldChg>
      <pc:sldChg chg="addSp delSp modSp mod">
        <pc:chgData name="Taf Mindfulness In Reading, Berkshire" userId="e028cdd9568f21f3" providerId="LiveId" clId="{6DB07F27-6AAB-4657-A14A-B4B7D321F2EB}" dt="2024-09-27T20:05:25.306" v="73" actId="14100"/>
        <pc:sldMkLst>
          <pc:docMk/>
          <pc:sldMk cId="1427462137" sldId="297"/>
        </pc:sldMkLst>
        <pc:spChg chg="mod">
          <ac:chgData name="Taf Mindfulness In Reading, Berkshire" userId="e028cdd9568f21f3" providerId="LiveId" clId="{6DB07F27-6AAB-4657-A14A-B4B7D321F2EB}" dt="2024-09-27T19:46:46.989" v="64" actId="27636"/>
          <ac:spMkLst>
            <pc:docMk/>
            <pc:sldMk cId="1427462137" sldId="297"/>
            <ac:spMk id="3" creationId="{CC2EA02C-EC8D-6072-10A7-2050EC5826BB}"/>
          </ac:spMkLst>
        </pc:spChg>
        <pc:spChg chg="add mod">
          <ac:chgData name="Taf Mindfulness In Reading, Berkshire" userId="e028cdd9568f21f3" providerId="LiveId" clId="{6DB07F27-6AAB-4657-A14A-B4B7D321F2EB}" dt="2024-09-27T19:41:32.478" v="13"/>
          <ac:spMkLst>
            <pc:docMk/>
            <pc:sldMk cId="1427462137" sldId="297"/>
            <ac:spMk id="5" creationId="{72ED286E-F470-CB85-F087-69B79927CC68}"/>
          </ac:spMkLst>
        </pc:spChg>
        <pc:graphicFrameChg chg="add mod">
          <ac:chgData name="Taf Mindfulness In Reading, Berkshire" userId="e028cdd9568f21f3" providerId="LiveId" clId="{6DB07F27-6AAB-4657-A14A-B4B7D321F2EB}" dt="2024-09-27T19:41:31.383" v="12"/>
          <ac:graphicFrameMkLst>
            <pc:docMk/>
            <pc:sldMk cId="1427462137" sldId="297"/>
            <ac:graphicFrameMk id="4" creationId="{845D87BE-2EE6-FB9C-F864-10B4C605D1D6}"/>
          </ac:graphicFrameMkLst>
        </pc:graphicFrameChg>
        <pc:picChg chg="add del mod">
          <ac:chgData name="Taf Mindfulness In Reading, Berkshire" userId="e028cdd9568f21f3" providerId="LiveId" clId="{6DB07F27-6AAB-4657-A14A-B4B7D321F2EB}" dt="2024-09-27T20:05:25.306" v="73" actId="14100"/>
          <ac:picMkLst>
            <pc:docMk/>
            <pc:sldMk cId="1427462137" sldId="297"/>
            <ac:picMk id="32" creationId="{CB48C1A4-429A-51AF-D20D-686CD76BCAB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E290F-68AC-4738-A1D3-CF046EA129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8A47F1-8DC1-48EE-886C-2EA94ED6D151}">
      <dgm:prSet/>
      <dgm:spPr/>
      <dgm:t>
        <a:bodyPr/>
        <a:lstStyle/>
        <a:p>
          <a:r>
            <a:rPr lang="en-GB" b="0" i="0" dirty="0"/>
            <a:t>The terminology used when talking about race, ethnicity, religion and even nationality in research can have a real-world impact (Kunorubwe et al., 2024). </a:t>
          </a:r>
          <a:endParaRPr lang="en-US" dirty="0"/>
        </a:p>
      </dgm:t>
    </dgm:pt>
    <dgm:pt modelId="{B5BD4D32-F47A-4C24-AAA0-7FBFA4086C3D}" type="parTrans" cxnId="{4CE07270-B398-41BF-89F3-44350E64FD94}">
      <dgm:prSet/>
      <dgm:spPr/>
      <dgm:t>
        <a:bodyPr/>
        <a:lstStyle/>
        <a:p>
          <a:endParaRPr lang="en-US"/>
        </a:p>
      </dgm:t>
    </dgm:pt>
    <dgm:pt modelId="{F150786C-AE7A-4AD6-A772-A63F1910A06E}" type="sibTrans" cxnId="{4CE07270-B398-41BF-89F3-44350E64FD94}">
      <dgm:prSet/>
      <dgm:spPr/>
      <dgm:t>
        <a:bodyPr/>
        <a:lstStyle/>
        <a:p>
          <a:endParaRPr lang="en-US"/>
        </a:p>
      </dgm:t>
    </dgm:pt>
    <dgm:pt modelId="{8DDE3661-E16F-4481-AFB5-5D4DB62C412E}">
      <dgm:prSet/>
      <dgm:spPr/>
      <dgm:t>
        <a:bodyPr/>
        <a:lstStyle/>
        <a:p>
          <a:r>
            <a:rPr lang="en-GB" b="0" i="0" dirty="0"/>
            <a:t>Therefore, due consideration has been given to the language and terminology used</a:t>
          </a:r>
          <a:endParaRPr lang="en-US" dirty="0"/>
        </a:p>
      </dgm:t>
    </dgm:pt>
    <dgm:pt modelId="{1BB48CDA-D5BC-48EB-AD42-243F1CC60F6C}" type="parTrans" cxnId="{2F620825-3ACD-48E1-90C1-D74B67B17E97}">
      <dgm:prSet/>
      <dgm:spPr/>
      <dgm:t>
        <a:bodyPr/>
        <a:lstStyle/>
        <a:p>
          <a:endParaRPr lang="en-US"/>
        </a:p>
      </dgm:t>
    </dgm:pt>
    <dgm:pt modelId="{435ED23C-2282-4B8E-B60D-4C0F0266F5CD}" type="sibTrans" cxnId="{2F620825-3ACD-48E1-90C1-D74B67B17E97}">
      <dgm:prSet/>
      <dgm:spPr/>
      <dgm:t>
        <a:bodyPr/>
        <a:lstStyle/>
        <a:p>
          <a:endParaRPr lang="en-US"/>
        </a:p>
      </dgm:t>
    </dgm:pt>
    <dgm:pt modelId="{735A155B-4A57-4275-A318-4DE3420DCD46}" type="pres">
      <dgm:prSet presAssocID="{F10E290F-68AC-4738-A1D3-CF046EA129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B5596F-D301-4FBA-8E2F-8EB9E7F83A93}" type="pres">
      <dgm:prSet presAssocID="{2F8A47F1-8DC1-48EE-886C-2EA94ED6D151}" presName="hierRoot1" presStyleCnt="0"/>
      <dgm:spPr/>
    </dgm:pt>
    <dgm:pt modelId="{C7FD7E6A-58EF-4BF1-AC7C-64C82CBE8EC3}" type="pres">
      <dgm:prSet presAssocID="{2F8A47F1-8DC1-48EE-886C-2EA94ED6D151}" presName="composite" presStyleCnt="0"/>
      <dgm:spPr/>
    </dgm:pt>
    <dgm:pt modelId="{518380C0-0AE0-4EAA-933D-4F3E6E754D2D}" type="pres">
      <dgm:prSet presAssocID="{2F8A47F1-8DC1-48EE-886C-2EA94ED6D151}" presName="background" presStyleLbl="node0" presStyleIdx="0" presStyleCnt="2"/>
      <dgm:spPr/>
    </dgm:pt>
    <dgm:pt modelId="{3735D123-B966-4F37-AEFC-D665E9EAA30D}" type="pres">
      <dgm:prSet presAssocID="{2F8A47F1-8DC1-48EE-886C-2EA94ED6D151}" presName="text" presStyleLbl="fgAcc0" presStyleIdx="0" presStyleCnt="2">
        <dgm:presLayoutVars>
          <dgm:chPref val="3"/>
        </dgm:presLayoutVars>
      </dgm:prSet>
      <dgm:spPr/>
    </dgm:pt>
    <dgm:pt modelId="{12FA7128-8E98-4AAC-9679-3BDC220BC11C}" type="pres">
      <dgm:prSet presAssocID="{2F8A47F1-8DC1-48EE-886C-2EA94ED6D151}" presName="hierChild2" presStyleCnt="0"/>
      <dgm:spPr/>
    </dgm:pt>
    <dgm:pt modelId="{0874698F-2144-411E-B4E7-128799DA0921}" type="pres">
      <dgm:prSet presAssocID="{8DDE3661-E16F-4481-AFB5-5D4DB62C412E}" presName="hierRoot1" presStyleCnt="0"/>
      <dgm:spPr/>
    </dgm:pt>
    <dgm:pt modelId="{B129598A-E55E-4E79-ACDA-D0BBE4A6C39B}" type="pres">
      <dgm:prSet presAssocID="{8DDE3661-E16F-4481-AFB5-5D4DB62C412E}" presName="composite" presStyleCnt="0"/>
      <dgm:spPr/>
    </dgm:pt>
    <dgm:pt modelId="{20AE6EB8-D895-4426-85FE-9DD010F3D408}" type="pres">
      <dgm:prSet presAssocID="{8DDE3661-E16F-4481-AFB5-5D4DB62C412E}" presName="background" presStyleLbl="node0" presStyleIdx="1" presStyleCnt="2"/>
      <dgm:spPr/>
    </dgm:pt>
    <dgm:pt modelId="{48FD0476-16B6-4249-89D7-1A8BB5ACDD5E}" type="pres">
      <dgm:prSet presAssocID="{8DDE3661-E16F-4481-AFB5-5D4DB62C412E}" presName="text" presStyleLbl="fgAcc0" presStyleIdx="1" presStyleCnt="2">
        <dgm:presLayoutVars>
          <dgm:chPref val="3"/>
        </dgm:presLayoutVars>
      </dgm:prSet>
      <dgm:spPr/>
    </dgm:pt>
    <dgm:pt modelId="{ABF2ED26-98B6-4B70-B5CC-CF5EA86B2003}" type="pres">
      <dgm:prSet presAssocID="{8DDE3661-E16F-4481-AFB5-5D4DB62C412E}" presName="hierChild2" presStyleCnt="0"/>
      <dgm:spPr/>
    </dgm:pt>
  </dgm:ptLst>
  <dgm:cxnLst>
    <dgm:cxn modelId="{57DE3D00-5819-4A5F-9EE0-672414575127}" type="presOf" srcId="{8DDE3661-E16F-4481-AFB5-5D4DB62C412E}" destId="{48FD0476-16B6-4249-89D7-1A8BB5ACDD5E}" srcOrd="0" destOrd="0" presId="urn:microsoft.com/office/officeart/2005/8/layout/hierarchy1"/>
    <dgm:cxn modelId="{2F620825-3ACD-48E1-90C1-D74B67B17E97}" srcId="{F10E290F-68AC-4738-A1D3-CF046EA12933}" destId="{8DDE3661-E16F-4481-AFB5-5D4DB62C412E}" srcOrd="1" destOrd="0" parTransId="{1BB48CDA-D5BC-48EB-AD42-243F1CC60F6C}" sibTransId="{435ED23C-2282-4B8E-B60D-4C0F0266F5CD}"/>
    <dgm:cxn modelId="{AAC41548-BE04-4D9B-90B8-11ED6917AC89}" type="presOf" srcId="{2F8A47F1-8DC1-48EE-886C-2EA94ED6D151}" destId="{3735D123-B966-4F37-AEFC-D665E9EAA30D}" srcOrd="0" destOrd="0" presId="urn:microsoft.com/office/officeart/2005/8/layout/hierarchy1"/>
    <dgm:cxn modelId="{4CE07270-B398-41BF-89F3-44350E64FD94}" srcId="{F10E290F-68AC-4738-A1D3-CF046EA12933}" destId="{2F8A47F1-8DC1-48EE-886C-2EA94ED6D151}" srcOrd="0" destOrd="0" parTransId="{B5BD4D32-F47A-4C24-AAA0-7FBFA4086C3D}" sibTransId="{F150786C-AE7A-4AD6-A772-A63F1910A06E}"/>
    <dgm:cxn modelId="{C55773C1-7185-42E3-B845-D53F5F54AFF8}" type="presOf" srcId="{F10E290F-68AC-4738-A1D3-CF046EA12933}" destId="{735A155B-4A57-4275-A318-4DE3420DCD46}" srcOrd="0" destOrd="0" presId="urn:microsoft.com/office/officeart/2005/8/layout/hierarchy1"/>
    <dgm:cxn modelId="{ACD1227E-D17E-49F6-B0C6-028BFDB1281F}" type="presParOf" srcId="{735A155B-4A57-4275-A318-4DE3420DCD46}" destId="{1DB5596F-D301-4FBA-8E2F-8EB9E7F83A93}" srcOrd="0" destOrd="0" presId="urn:microsoft.com/office/officeart/2005/8/layout/hierarchy1"/>
    <dgm:cxn modelId="{B7419379-352C-43E0-B877-717F1BEBDDB4}" type="presParOf" srcId="{1DB5596F-D301-4FBA-8E2F-8EB9E7F83A93}" destId="{C7FD7E6A-58EF-4BF1-AC7C-64C82CBE8EC3}" srcOrd="0" destOrd="0" presId="urn:microsoft.com/office/officeart/2005/8/layout/hierarchy1"/>
    <dgm:cxn modelId="{3A944115-8CFB-498D-B4D2-B07F478A8FAD}" type="presParOf" srcId="{C7FD7E6A-58EF-4BF1-AC7C-64C82CBE8EC3}" destId="{518380C0-0AE0-4EAA-933D-4F3E6E754D2D}" srcOrd="0" destOrd="0" presId="urn:microsoft.com/office/officeart/2005/8/layout/hierarchy1"/>
    <dgm:cxn modelId="{AC0AB25C-1384-4D16-BD79-FA0D4F73D84A}" type="presParOf" srcId="{C7FD7E6A-58EF-4BF1-AC7C-64C82CBE8EC3}" destId="{3735D123-B966-4F37-AEFC-D665E9EAA30D}" srcOrd="1" destOrd="0" presId="urn:microsoft.com/office/officeart/2005/8/layout/hierarchy1"/>
    <dgm:cxn modelId="{5EDFC5F1-ADA6-4AB7-8C52-C5E5907D5F37}" type="presParOf" srcId="{1DB5596F-D301-4FBA-8E2F-8EB9E7F83A93}" destId="{12FA7128-8E98-4AAC-9679-3BDC220BC11C}" srcOrd="1" destOrd="0" presId="urn:microsoft.com/office/officeart/2005/8/layout/hierarchy1"/>
    <dgm:cxn modelId="{8EB41482-E7AA-4AD9-B1AA-CD21AA9CE26E}" type="presParOf" srcId="{735A155B-4A57-4275-A318-4DE3420DCD46}" destId="{0874698F-2144-411E-B4E7-128799DA0921}" srcOrd="1" destOrd="0" presId="urn:microsoft.com/office/officeart/2005/8/layout/hierarchy1"/>
    <dgm:cxn modelId="{3E4FCF76-A1D6-400B-AAF3-B1EDA61248A0}" type="presParOf" srcId="{0874698F-2144-411E-B4E7-128799DA0921}" destId="{B129598A-E55E-4E79-ACDA-D0BBE4A6C39B}" srcOrd="0" destOrd="0" presId="urn:microsoft.com/office/officeart/2005/8/layout/hierarchy1"/>
    <dgm:cxn modelId="{F76D87AF-BD5A-4150-B194-100441C2ABE6}" type="presParOf" srcId="{B129598A-E55E-4E79-ACDA-D0BBE4A6C39B}" destId="{20AE6EB8-D895-4426-85FE-9DD010F3D408}" srcOrd="0" destOrd="0" presId="urn:microsoft.com/office/officeart/2005/8/layout/hierarchy1"/>
    <dgm:cxn modelId="{1D3E2188-169F-4EC2-9A20-6894B0755BE1}" type="presParOf" srcId="{B129598A-E55E-4E79-ACDA-D0BBE4A6C39B}" destId="{48FD0476-16B6-4249-89D7-1A8BB5ACDD5E}" srcOrd="1" destOrd="0" presId="urn:microsoft.com/office/officeart/2005/8/layout/hierarchy1"/>
    <dgm:cxn modelId="{F647B388-8043-4D42-872C-C5286B06BEA4}" type="presParOf" srcId="{0874698F-2144-411E-B4E7-128799DA0921}" destId="{ABF2ED26-98B6-4B70-B5CC-CF5EA86B20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22C64-E385-481E-8FAC-05BD639BC9D2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96C9FED-F660-4527-9A05-25094CBD96B6}">
      <dgm:prSet/>
      <dgm:spPr/>
      <dgm:t>
        <a:bodyPr/>
        <a:lstStyle/>
        <a:p>
          <a:r>
            <a:rPr lang="en-GB" dirty="0"/>
            <a:t>Adjusts therapy delivery while preserving CBT's theoretical foundation (Kunorubwe, 2023)</a:t>
          </a:r>
          <a:endParaRPr lang="en-US" dirty="0"/>
        </a:p>
      </dgm:t>
    </dgm:pt>
    <dgm:pt modelId="{9F509602-8E5A-4C6C-AA4C-148308833E76}" type="parTrans" cxnId="{78983721-B2FE-407D-AB42-37BC46DB5062}">
      <dgm:prSet/>
      <dgm:spPr/>
      <dgm:t>
        <a:bodyPr/>
        <a:lstStyle/>
        <a:p>
          <a:endParaRPr lang="en-US"/>
        </a:p>
      </dgm:t>
    </dgm:pt>
    <dgm:pt modelId="{2CA4A6E8-58AF-4420-A401-0428DED4E269}" type="sibTrans" cxnId="{78983721-B2FE-407D-AB42-37BC46DB5062}">
      <dgm:prSet/>
      <dgm:spPr/>
      <dgm:t>
        <a:bodyPr/>
        <a:lstStyle/>
        <a:p>
          <a:endParaRPr lang="en-US"/>
        </a:p>
      </dgm:t>
    </dgm:pt>
    <dgm:pt modelId="{7A0FF098-D5E4-44E7-97F5-425B09508E7F}">
      <dgm:prSet/>
      <dgm:spPr/>
      <dgm:t>
        <a:bodyPr/>
        <a:lstStyle/>
        <a:p>
          <a:r>
            <a:rPr lang="en-GB" dirty="0"/>
            <a:t>Adjustments are informed and achieved through developing awareness, knowledge, and skills related to a given culture (Naeem, 2012)</a:t>
          </a:r>
          <a:endParaRPr lang="en-US" dirty="0"/>
        </a:p>
      </dgm:t>
    </dgm:pt>
    <dgm:pt modelId="{AFFB3088-8A5E-4868-A0AE-2B9219325A64}" type="parTrans" cxnId="{B1B301F8-2BCA-4347-85A3-AFFDAD7BEA1E}">
      <dgm:prSet/>
      <dgm:spPr/>
      <dgm:t>
        <a:bodyPr/>
        <a:lstStyle/>
        <a:p>
          <a:endParaRPr lang="en-US"/>
        </a:p>
      </dgm:t>
    </dgm:pt>
    <dgm:pt modelId="{A4DA6947-D10E-458E-9BDD-004AAC7D47A5}" type="sibTrans" cxnId="{B1B301F8-2BCA-4347-85A3-AFFDAD7BEA1E}">
      <dgm:prSet/>
      <dgm:spPr/>
      <dgm:t>
        <a:bodyPr/>
        <a:lstStyle/>
        <a:p>
          <a:endParaRPr lang="en-US"/>
        </a:p>
      </dgm:t>
    </dgm:pt>
    <dgm:pt modelId="{5CC1EC09-F770-49B1-AD1B-FC9643F87F85}">
      <dgm:prSet/>
      <dgm:spPr/>
      <dgm:t>
        <a:bodyPr/>
        <a:lstStyle/>
        <a:p>
          <a:r>
            <a:rPr lang="en-GB" dirty="0"/>
            <a:t>Integrating the distinctive and culturally influenced aspects of how mental health issues are expressed and comprehended (Beck, 2016).</a:t>
          </a:r>
          <a:endParaRPr lang="en-US" dirty="0"/>
        </a:p>
      </dgm:t>
    </dgm:pt>
    <dgm:pt modelId="{A2D2A3DA-69C9-4547-B770-A769AA3FF87B}" type="parTrans" cxnId="{317D8568-36F2-4544-B5A6-EAEAAB03A0AA}">
      <dgm:prSet/>
      <dgm:spPr/>
      <dgm:t>
        <a:bodyPr/>
        <a:lstStyle/>
        <a:p>
          <a:endParaRPr lang="en-US"/>
        </a:p>
      </dgm:t>
    </dgm:pt>
    <dgm:pt modelId="{3211EC25-3962-437B-84B5-F2597B2828DD}" type="sibTrans" cxnId="{317D8568-36F2-4544-B5A6-EAEAAB03A0AA}">
      <dgm:prSet/>
      <dgm:spPr/>
      <dgm:t>
        <a:bodyPr/>
        <a:lstStyle/>
        <a:p>
          <a:endParaRPr lang="en-US"/>
        </a:p>
      </dgm:t>
    </dgm:pt>
    <dgm:pt modelId="{55493238-59C7-42EA-A753-30368E43647B}">
      <dgm:prSet/>
      <dgm:spPr/>
      <dgm:t>
        <a:bodyPr/>
        <a:lstStyle/>
        <a:p>
          <a:r>
            <a:rPr lang="en-GB" dirty="0"/>
            <a:t>Considers the complex and multi-dimensional ways in which people conceptualise their identities (Hays, 2016).</a:t>
          </a:r>
          <a:endParaRPr lang="en-US" dirty="0"/>
        </a:p>
      </dgm:t>
    </dgm:pt>
    <dgm:pt modelId="{17B3AEC0-5256-43CB-A0A2-A59EE760CC20}" type="parTrans" cxnId="{AA3F7578-19F0-471E-8CBD-C4F647A63C11}">
      <dgm:prSet/>
      <dgm:spPr/>
      <dgm:t>
        <a:bodyPr/>
        <a:lstStyle/>
        <a:p>
          <a:endParaRPr lang="en-US"/>
        </a:p>
      </dgm:t>
    </dgm:pt>
    <dgm:pt modelId="{E840D465-042B-456D-8C5C-9997DDD6B783}" type="sibTrans" cxnId="{AA3F7578-19F0-471E-8CBD-C4F647A63C11}">
      <dgm:prSet/>
      <dgm:spPr/>
      <dgm:t>
        <a:bodyPr/>
        <a:lstStyle/>
        <a:p>
          <a:endParaRPr lang="en-US"/>
        </a:p>
      </dgm:t>
    </dgm:pt>
    <dgm:pt modelId="{26556C9C-E1D6-4535-BDDD-88196F2AAD39}">
      <dgm:prSet/>
      <dgm:spPr/>
      <dgm:t>
        <a:bodyPr/>
        <a:lstStyle/>
        <a:p>
          <a:r>
            <a:rPr lang="en-GB" dirty="0"/>
            <a:t>Goal: Enhance treatment effectiveness, acceptability and applicability for individuals from diverse backgrounds.</a:t>
          </a:r>
          <a:endParaRPr lang="en-US" dirty="0"/>
        </a:p>
      </dgm:t>
    </dgm:pt>
    <dgm:pt modelId="{2F4154FF-7381-425D-B009-6C519F9D6DFD}" type="parTrans" cxnId="{25E334DC-875E-463A-B276-71F3CCD9E794}">
      <dgm:prSet/>
      <dgm:spPr/>
      <dgm:t>
        <a:bodyPr/>
        <a:lstStyle/>
        <a:p>
          <a:endParaRPr lang="en-US"/>
        </a:p>
      </dgm:t>
    </dgm:pt>
    <dgm:pt modelId="{59682195-2F25-48B1-8E6E-3AEB3FE7631A}" type="sibTrans" cxnId="{25E334DC-875E-463A-B276-71F3CCD9E794}">
      <dgm:prSet/>
      <dgm:spPr/>
      <dgm:t>
        <a:bodyPr/>
        <a:lstStyle/>
        <a:p>
          <a:endParaRPr lang="en-US"/>
        </a:p>
      </dgm:t>
    </dgm:pt>
    <dgm:pt modelId="{74EE5800-6BB4-4F61-8893-589195AF0418}" type="pres">
      <dgm:prSet presAssocID="{8D722C64-E385-481E-8FAC-05BD639BC9D2}" presName="vert0" presStyleCnt="0">
        <dgm:presLayoutVars>
          <dgm:dir/>
          <dgm:animOne val="branch"/>
          <dgm:animLvl val="lvl"/>
        </dgm:presLayoutVars>
      </dgm:prSet>
      <dgm:spPr/>
    </dgm:pt>
    <dgm:pt modelId="{6C37388F-B741-443E-9B12-662B6CD0DD10}" type="pres">
      <dgm:prSet presAssocID="{C96C9FED-F660-4527-9A05-25094CBD96B6}" presName="thickLine" presStyleLbl="alignNode1" presStyleIdx="0" presStyleCnt="5"/>
      <dgm:spPr/>
    </dgm:pt>
    <dgm:pt modelId="{2CA6867F-D052-4170-9ECC-80B5D11FED5B}" type="pres">
      <dgm:prSet presAssocID="{C96C9FED-F660-4527-9A05-25094CBD96B6}" presName="horz1" presStyleCnt="0"/>
      <dgm:spPr/>
    </dgm:pt>
    <dgm:pt modelId="{2B14A4CA-9510-4066-BA9E-CC71DDC605BF}" type="pres">
      <dgm:prSet presAssocID="{C96C9FED-F660-4527-9A05-25094CBD96B6}" presName="tx1" presStyleLbl="revTx" presStyleIdx="0" presStyleCnt="5"/>
      <dgm:spPr/>
    </dgm:pt>
    <dgm:pt modelId="{CECD0409-8EBE-402C-9C74-1409FC2D3C06}" type="pres">
      <dgm:prSet presAssocID="{C96C9FED-F660-4527-9A05-25094CBD96B6}" presName="vert1" presStyleCnt="0"/>
      <dgm:spPr/>
    </dgm:pt>
    <dgm:pt modelId="{4A2F0DF3-CEF8-4047-9D2F-6CC2D129793D}" type="pres">
      <dgm:prSet presAssocID="{7A0FF098-D5E4-44E7-97F5-425B09508E7F}" presName="thickLine" presStyleLbl="alignNode1" presStyleIdx="1" presStyleCnt="5"/>
      <dgm:spPr/>
    </dgm:pt>
    <dgm:pt modelId="{3F2AAFEF-789E-4DCE-B0B8-0F05EAC08631}" type="pres">
      <dgm:prSet presAssocID="{7A0FF098-D5E4-44E7-97F5-425B09508E7F}" presName="horz1" presStyleCnt="0"/>
      <dgm:spPr/>
    </dgm:pt>
    <dgm:pt modelId="{C0AC51BC-D91C-4745-A168-C7ACACE6FCA1}" type="pres">
      <dgm:prSet presAssocID="{7A0FF098-D5E4-44E7-97F5-425B09508E7F}" presName="tx1" presStyleLbl="revTx" presStyleIdx="1" presStyleCnt="5"/>
      <dgm:spPr/>
    </dgm:pt>
    <dgm:pt modelId="{8DB54BF0-269E-4812-9BCA-4183C1C60CEF}" type="pres">
      <dgm:prSet presAssocID="{7A0FF098-D5E4-44E7-97F5-425B09508E7F}" presName="vert1" presStyleCnt="0"/>
      <dgm:spPr/>
    </dgm:pt>
    <dgm:pt modelId="{22CC7FA8-4E13-486D-AB78-61602C9774B1}" type="pres">
      <dgm:prSet presAssocID="{5CC1EC09-F770-49B1-AD1B-FC9643F87F85}" presName="thickLine" presStyleLbl="alignNode1" presStyleIdx="2" presStyleCnt="5"/>
      <dgm:spPr/>
    </dgm:pt>
    <dgm:pt modelId="{2EFD335B-13E7-4941-9653-FC4F8464CA9A}" type="pres">
      <dgm:prSet presAssocID="{5CC1EC09-F770-49B1-AD1B-FC9643F87F85}" presName="horz1" presStyleCnt="0"/>
      <dgm:spPr/>
    </dgm:pt>
    <dgm:pt modelId="{67F008D0-ABB8-48CB-8D2D-371D37A33DB2}" type="pres">
      <dgm:prSet presAssocID="{5CC1EC09-F770-49B1-AD1B-FC9643F87F85}" presName="tx1" presStyleLbl="revTx" presStyleIdx="2" presStyleCnt="5"/>
      <dgm:spPr/>
    </dgm:pt>
    <dgm:pt modelId="{0DE3E8A4-E2FE-494C-9EF8-B9A82BB06D58}" type="pres">
      <dgm:prSet presAssocID="{5CC1EC09-F770-49B1-AD1B-FC9643F87F85}" presName="vert1" presStyleCnt="0"/>
      <dgm:spPr/>
    </dgm:pt>
    <dgm:pt modelId="{8DCE0167-7F37-4403-9E17-73CB0C6758E8}" type="pres">
      <dgm:prSet presAssocID="{55493238-59C7-42EA-A753-30368E43647B}" presName="thickLine" presStyleLbl="alignNode1" presStyleIdx="3" presStyleCnt="5"/>
      <dgm:spPr/>
    </dgm:pt>
    <dgm:pt modelId="{24FE548A-75F3-4EAF-AD8A-E6535A99A4ED}" type="pres">
      <dgm:prSet presAssocID="{55493238-59C7-42EA-A753-30368E43647B}" presName="horz1" presStyleCnt="0"/>
      <dgm:spPr/>
    </dgm:pt>
    <dgm:pt modelId="{FFB149F0-AD33-4EC8-884B-01F0E374AA93}" type="pres">
      <dgm:prSet presAssocID="{55493238-59C7-42EA-A753-30368E43647B}" presName="tx1" presStyleLbl="revTx" presStyleIdx="3" presStyleCnt="5"/>
      <dgm:spPr/>
    </dgm:pt>
    <dgm:pt modelId="{49725700-138F-4B09-8F66-B4F6F896A1F6}" type="pres">
      <dgm:prSet presAssocID="{55493238-59C7-42EA-A753-30368E43647B}" presName="vert1" presStyleCnt="0"/>
      <dgm:spPr/>
    </dgm:pt>
    <dgm:pt modelId="{52333313-3B0A-484F-B0DB-82E0063885FE}" type="pres">
      <dgm:prSet presAssocID="{26556C9C-E1D6-4535-BDDD-88196F2AAD39}" presName="thickLine" presStyleLbl="alignNode1" presStyleIdx="4" presStyleCnt="5"/>
      <dgm:spPr/>
    </dgm:pt>
    <dgm:pt modelId="{7E7F7D88-B43F-4523-BFBE-5989E3ABF643}" type="pres">
      <dgm:prSet presAssocID="{26556C9C-E1D6-4535-BDDD-88196F2AAD39}" presName="horz1" presStyleCnt="0"/>
      <dgm:spPr/>
    </dgm:pt>
    <dgm:pt modelId="{1136F127-B4E3-4C6F-AC94-0F8179D4F730}" type="pres">
      <dgm:prSet presAssocID="{26556C9C-E1D6-4535-BDDD-88196F2AAD39}" presName="tx1" presStyleLbl="revTx" presStyleIdx="4" presStyleCnt="5"/>
      <dgm:spPr/>
    </dgm:pt>
    <dgm:pt modelId="{4683AE5D-1E62-4E41-A556-332972982434}" type="pres">
      <dgm:prSet presAssocID="{26556C9C-E1D6-4535-BDDD-88196F2AAD39}" presName="vert1" presStyleCnt="0"/>
      <dgm:spPr/>
    </dgm:pt>
  </dgm:ptLst>
  <dgm:cxnLst>
    <dgm:cxn modelId="{78983721-B2FE-407D-AB42-37BC46DB5062}" srcId="{8D722C64-E385-481E-8FAC-05BD639BC9D2}" destId="{C96C9FED-F660-4527-9A05-25094CBD96B6}" srcOrd="0" destOrd="0" parTransId="{9F509602-8E5A-4C6C-AA4C-148308833E76}" sibTransId="{2CA4A6E8-58AF-4420-A401-0428DED4E269}"/>
    <dgm:cxn modelId="{F9EA283A-9342-4459-B5D4-4770B92F21FA}" type="presOf" srcId="{5CC1EC09-F770-49B1-AD1B-FC9643F87F85}" destId="{67F008D0-ABB8-48CB-8D2D-371D37A33DB2}" srcOrd="0" destOrd="0" presId="urn:microsoft.com/office/officeart/2008/layout/LinedList"/>
    <dgm:cxn modelId="{317D8568-36F2-4544-B5A6-EAEAAB03A0AA}" srcId="{8D722C64-E385-481E-8FAC-05BD639BC9D2}" destId="{5CC1EC09-F770-49B1-AD1B-FC9643F87F85}" srcOrd="2" destOrd="0" parTransId="{A2D2A3DA-69C9-4547-B770-A769AA3FF87B}" sibTransId="{3211EC25-3962-437B-84B5-F2597B2828DD}"/>
    <dgm:cxn modelId="{AA3F7578-19F0-471E-8CBD-C4F647A63C11}" srcId="{8D722C64-E385-481E-8FAC-05BD639BC9D2}" destId="{55493238-59C7-42EA-A753-30368E43647B}" srcOrd="3" destOrd="0" parTransId="{17B3AEC0-5256-43CB-A0A2-A59EE760CC20}" sibTransId="{E840D465-042B-456D-8C5C-9997DDD6B783}"/>
    <dgm:cxn modelId="{D9681159-93D3-402C-BDF1-35707C4A8D22}" type="presOf" srcId="{8D722C64-E385-481E-8FAC-05BD639BC9D2}" destId="{74EE5800-6BB4-4F61-8893-589195AF0418}" srcOrd="0" destOrd="0" presId="urn:microsoft.com/office/officeart/2008/layout/LinedList"/>
    <dgm:cxn modelId="{18584D83-BB41-452C-BC95-502D96583CDB}" type="presOf" srcId="{7A0FF098-D5E4-44E7-97F5-425B09508E7F}" destId="{C0AC51BC-D91C-4745-A168-C7ACACE6FCA1}" srcOrd="0" destOrd="0" presId="urn:microsoft.com/office/officeart/2008/layout/LinedList"/>
    <dgm:cxn modelId="{2F0D23A7-20A8-4A2A-8CBF-12EBB607F007}" type="presOf" srcId="{26556C9C-E1D6-4535-BDDD-88196F2AAD39}" destId="{1136F127-B4E3-4C6F-AC94-0F8179D4F730}" srcOrd="0" destOrd="0" presId="urn:microsoft.com/office/officeart/2008/layout/LinedList"/>
    <dgm:cxn modelId="{25E334DC-875E-463A-B276-71F3CCD9E794}" srcId="{8D722C64-E385-481E-8FAC-05BD639BC9D2}" destId="{26556C9C-E1D6-4535-BDDD-88196F2AAD39}" srcOrd="4" destOrd="0" parTransId="{2F4154FF-7381-425D-B009-6C519F9D6DFD}" sibTransId="{59682195-2F25-48B1-8E6E-3AEB3FE7631A}"/>
    <dgm:cxn modelId="{04DAB9E6-F42C-43C3-A04A-56718BD82C0F}" type="presOf" srcId="{C96C9FED-F660-4527-9A05-25094CBD96B6}" destId="{2B14A4CA-9510-4066-BA9E-CC71DDC605BF}" srcOrd="0" destOrd="0" presId="urn:microsoft.com/office/officeart/2008/layout/LinedList"/>
    <dgm:cxn modelId="{B1B301F8-2BCA-4347-85A3-AFFDAD7BEA1E}" srcId="{8D722C64-E385-481E-8FAC-05BD639BC9D2}" destId="{7A0FF098-D5E4-44E7-97F5-425B09508E7F}" srcOrd="1" destOrd="0" parTransId="{AFFB3088-8A5E-4868-A0AE-2B9219325A64}" sibTransId="{A4DA6947-D10E-458E-9BDD-004AAC7D47A5}"/>
    <dgm:cxn modelId="{A1A917FC-EC67-45A3-A78B-897671A1BF3E}" type="presOf" srcId="{55493238-59C7-42EA-A753-30368E43647B}" destId="{FFB149F0-AD33-4EC8-884B-01F0E374AA93}" srcOrd="0" destOrd="0" presId="urn:microsoft.com/office/officeart/2008/layout/LinedList"/>
    <dgm:cxn modelId="{F84045AC-A0A5-4BA8-B786-12059BE73DFD}" type="presParOf" srcId="{74EE5800-6BB4-4F61-8893-589195AF0418}" destId="{6C37388F-B741-443E-9B12-662B6CD0DD10}" srcOrd="0" destOrd="0" presId="urn:microsoft.com/office/officeart/2008/layout/LinedList"/>
    <dgm:cxn modelId="{EC1066C5-E3FE-4D63-8E2A-6DB2F7A7EC65}" type="presParOf" srcId="{74EE5800-6BB4-4F61-8893-589195AF0418}" destId="{2CA6867F-D052-4170-9ECC-80B5D11FED5B}" srcOrd="1" destOrd="0" presId="urn:microsoft.com/office/officeart/2008/layout/LinedList"/>
    <dgm:cxn modelId="{928C39E0-9DEA-4CAB-852E-3ABCB08431FD}" type="presParOf" srcId="{2CA6867F-D052-4170-9ECC-80B5D11FED5B}" destId="{2B14A4CA-9510-4066-BA9E-CC71DDC605BF}" srcOrd="0" destOrd="0" presId="urn:microsoft.com/office/officeart/2008/layout/LinedList"/>
    <dgm:cxn modelId="{61FBCE33-F356-4D9F-916B-37895E56E326}" type="presParOf" srcId="{2CA6867F-D052-4170-9ECC-80B5D11FED5B}" destId="{CECD0409-8EBE-402C-9C74-1409FC2D3C06}" srcOrd="1" destOrd="0" presId="urn:microsoft.com/office/officeart/2008/layout/LinedList"/>
    <dgm:cxn modelId="{AE64A8BA-F58F-4824-8278-74C927B4F1CE}" type="presParOf" srcId="{74EE5800-6BB4-4F61-8893-589195AF0418}" destId="{4A2F0DF3-CEF8-4047-9D2F-6CC2D129793D}" srcOrd="2" destOrd="0" presId="urn:microsoft.com/office/officeart/2008/layout/LinedList"/>
    <dgm:cxn modelId="{A0DCC000-C4CE-4A77-8583-7F9DEF2878A9}" type="presParOf" srcId="{74EE5800-6BB4-4F61-8893-589195AF0418}" destId="{3F2AAFEF-789E-4DCE-B0B8-0F05EAC08631}" srcOrd="3" destOrd="0" presId="urn:microsoft.com/office/officeart/2008/layout/LinedList"/>
    <dgm:cxn modelId="{D1CD1C20-B49C-42C0-B735-A947DB12F00B}" type="presParOf" srcId="{3F2AAFEF-789E-4DCE-B0B8-0F05EAC08631}" destId="{C0AC51BC-D91C-4745-A168-C7ACACE6FCA1}" srcOrd="0" destOrd="0" presId="urn:microsoft.com/office/officeart/2008/layout/LinedList"/>
    <dgm:cxn modelId="{AED584C9-0131-4C18-AEA8-9843F8AFD02A}" type="presParOf" srcId="{3F2AAFEF-789E-4DCE-B0B8-0F05EAC08631}" destId="{8DB54BF0-269E-4812-9BCA-4183C1C60CEF}" srcOrd="1" destOrd="0" presId="urn:microsoft.com/office/officeart/2008/layout/LinedList"/>
    <dgm:cxn modelId="{F2AFE105-E3FC-465E-B7AF-9C9DEE7CDE8F}" type="presParOf" srcId="{74EE5800-6BB4-4F61-8893-589195AF0418}" destId="{22CC7FA8-4E13-486D-AB78-61602C9774B1}" srcOrd="4" destOrd="0" presId="urn:microsoft.com/office/officeart/2008/layout/LinedList"/>
    <dgm:cxn modelId="{5906D32D-5EEF-4C54-936E-E38C62FB2DE0}" type="presParOf" srcId="{74EE5800-6BB4-4F61-8893-589195AF0418}" destId="{2EFD335B-13E7-4941-9653-FC4F8464CA9A}" srcOrd="5" destOrd="0" presId="urn:microsoft.com/office/officeart/2008/layout/LinedList"/>
    <dgm:cxn modelId="{4BA9BEED-4C0B-433F-AF1C-C55ED2752D35}" type="presParOf" srcId="{2EFD335B-13E7-4941-9653-FC4F8464CA9A}" destId="{67F008D0-ABB8-48CB-8D2D-371D37A33DB2}" srcOrd="0" destOrd="0" presId="urn:microsoft.com/office/officeart/2008/layout/LinedList"/>
    <dgm:cxn modelId="{AF2FD651-F28A-45E4-A05A-D1382E58BCD1}" type="presParOf" srcId="{2EFD335B-13E7-4941-9653-FC4F8464CA9A}" destId="{0DE3E8A4-E2FE-494C-9EF8-B9A82BB06D58}" srcOrd="1" destOrd="0" presId="urn:microsoft.com/office/officeart/2008/layout/LinedList"/>
    <dgm:cxn modelId="{EA3DAFC4-6710-4664-A71F-8FD9555051DF}" type="presParOf" srcId="{74EE5800-6BB4-4F61-8893-589195AF0418}" destId="{8DCE0167-7F37-4403-9E17-73CB0C6758E8}" srcOrd="6" destOrd="0" presId="urn:microsoft.com/office/officeart/2008/layout/LinedList"/>
    <dgm:cxn modelId="{29F49D59-B2FC-4775-ACB7-41033E5C8C76}" type="presParOf" srcId="{74EE5800-6BB4-4F61-8893-589195AF0418}" destId="{24FE548A-75F3-4EAF-AD8A-E6535A99A4ED}" srcOrd="7" destOrd="0" presId="urn:microsoft.com/office/officeart/2008/layout/LinedList"/>
    <dgm:cxn modelId="{7AD9846A-2257-492A-AF75-D3F37AC07064}" type="presParOf" srcId="{24FE548A-75F3-4EAF-AD8A-E6535A99A4ED}" destId="{FFB149F0-AD33-4EC8-884B-01F0E374AA93}" srcOrd="0" destOrd="0" presId="urn:microsoft.com/office/officeart/2008/layout/LinedList"/>
    <dgm:cxn modelId="{D40E17DC-85E0-434E-95FE-3EC0B8B73A66}" type="presParOf" srcId="{24FE548A-75F3-4EAF-AD8A-E6535A99A4ED}" destId="{49725700-138F-4B09-8F66-B4F6F896A1F6}" srcOrd="1" destOrd="0" presId="urn:microsoft.com/office/officeart/2008/layout/LinedList"/>
    <dgm:cxn modelId="{64235C26-D530-4EA2-ACF2-6B92AC5FD481}" type="presParOf" srcId="{74EE5800-6BB4-4F61-8893-589195AF0418}" destId="{52333313-3B0A-484F-B0DB-82E0063885FE}" srcOrd="8" destOrd="0" presId="urn:microsoft.com/office/officeart/2008/layout/LinedList"/>
    <dgm:cxn modelId="{90A4A20D-113C-477B-9E3F-DAB4B74B038F}" type="presParOf" srcId="{74EE5800-6BB4-4F61-8893-589195AF0418}" destId="{7E7F7D88-B43F-4523-BFBE-5989E3ABF643}" srcOrd="9" destOrd="0" presId="urn:microsoft.com/office/officeart/2008/layout/LinedList"/>
    <dgm:cxn modelId="{062C556D-E906-402C-A1AF-B6EDBB6AD9DA}" type="presParOf" srcId="{7E7F7D88-B43F-4523-BFBE-5989E3ABF643}" destId="{1136F127-B4E3-4C6F-AC94-0F8179D4F730}" srcOrd="0" destOrd="0" presId="urn:microsoft.com/office/officeart/2008/layout/LinedList"/>
    <dgm:cxn modelId="{5C2C2F64-128E-409F-9FCA-A2C34F34594A}" type="presParOf" srcId="{7E7F7D88-B43F-4523-BFBE-5989E3ABF643}" destId="{4683AE5D-1E62-4E41-A556-3329729824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0BF793-F760-42ED-8D86-CD13719A21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7B0A5A-AE80-4729-9B2E-38AE1F5CF863}">
      <dgm:prSet/>
      <dgm:spPr/>
      <dgm:t>
        <a:bodyPr/>
        <a:lstStyle/>
        <a:p>
          <a:r>
            <a:rPr lang="en-GB" b="0" i="0" dirty="0">
              <a:solidFill>
                <a:schemeClr val="tx1"/>
              </a:solidFill>
            </a:rPr>
            <a:t>Influence of culture on the presentation and treatment of depression</a:t>
          </a:r>
          <a:endParaRPr lang="en-US" dirty="0">
            <a:solidFill>
              <a:schemeClr val="tx1"/>
            </a:solidFill>
          </a:endParaRPr>
        </a:p>
      </dgm:t>
    </dgm:pt>
    <dgm:pt modelId="{988B95EA-94FD-475F-9EF5-9E8F74A93E21}" type="parTrans" cxnId="{86F253CE-CB8D-46A3-887E-2C43553E4F5C}">
      <dgm:prSet/>
      <dgm:spPr/>
      <dgm:t>
        <a:bodyPr/>
        <a:lstStyle/>
        <a:p>
          <a:endParaRPr lang="en-US"/>
        </a:p>
      </dgm:t>
    </dgm:pt>
    <dgm:pt modelId="{03F7B4B3-9409-4BFA-ACEA-A550C60D570B}" type="sibTrans" cxnId="{86F253CE-CB8D-46A3-887E-2C43553E4F5C}">
      <dgm:prSet/>
      <dgm:spPr/>
      <dgm:t>
        <a:bodyPr/>
        <a:lstStyle/>
        <a:p>
          <a:endParaRPr lang="en-US"/>
        </a:p>
      </dgm:t>
    </dgm:pt>
    <dgm:pt modelId="{6E6F4F29-8A06-4253-A986-E0AA8202F95E}">
      <dgm:prSet/>
      <dgm:spPr/>
      <dgm:t>
        <a:bodyPr/>
        <a:lstStyle/>
        <a:p>
          <a:r>
            <a:rPr lang="en-GB" b="0" i="0" dirty="0">
              <a:solidFill>
                <a:schemeClr val="tx1"/>
              </a:solidFill>
            </a:rPr>
            <a:t>Poorer access and outcomes for clients from diverse backgrounds</a:t>
          </a:r>
          <a:endParaRPr lang="en-US" dirty="0">
            <a:solidFill>
              <a:schemeClr val="tx1"/>
            </a:solidFill>
          </a:endParaRPr>
        </a:p>
      </dgm:t>
    </dgm:pt>
    <dgm:pt modelId="{A214F69D-193E-4299-9F49-384594AC2C4B}" type="parTrans" cxnId="{F721FBB7-1AA6-494B-A741-B5841078F99C}">
      <dgm:prSet/>
      <dgm:spPr/>
      <dgm:t>
        <a:bodyPr/>
        <a:lstStyle/>
        <a:p>
          <a:endParaRPr lang="en-US"/>
        </a:p>
      </dgm:t>
    </dgm:pt>
    <dgm:pt modelId="{DCE9A7C4-5424-4D41-9E41-080FB7CF12FB}" type="sibTrans" cxnId="{F721FBB7-1AA6-494B-A741-B5841078F99C}">
      <dgm:prSet/>
      <dgm:spPr/>
      <dgm:t>
        <a:bodyPr/>
        <a:lstStyle/>
        <a:p>
          <a:endParaRPr lang="en-US"/>
        </a:p>
      </dgm:t>
    </dgm:pt>
    <dgm:pt modelId="{843E5F62-FBCA-4DA8-BB69-7BEF9A57F731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Acknowledge the implicit cultural assumptions within the CBT and all psychological therapies</a:t>
          </a:r>
          <a:endParaRPr lang="en-US" dirty="0">
            <a:solidFill>
              <a:schemeClr val="tx1"/>
            </a:solidFill>
          </a:endParaRPr>
        </a:p>
      </dgm:t>
    </dgm:pt>
    <dgm:pt modelId="{E706BEC0-09A3-488F-A3AD-8A7164C10CDA}" type="parTrans" cxnId="{A9E3F90E-8F44-4467-A997-F6AE905DEC06}">
      <dgm:prSet/>
      <dgm:spPr/>
      <dgm:t>
        <a:bodyPr/>
        <a:lstStyle/>
        <a:p>
          <a:endParaRPr lang="en-US"/>
        </a:p>
      </dgm:t>
    </dgm:pt>
    <dgm:pt modelId="{EF4F759C-36F4-45AB-BE90-0532A2209518}" type="sibTrans" cxnId="{A9E3F90E-8F44-4467-A997-F6AE905DEC06}">
      <dgm:prSet/>
      <dgm:spPr/>
      <dgm:t>
        <a:bodyPr/>
        <a:lstStyle/>
        <a:p>
          <a:endParaRPr lang="en-US"/>
        </a:p>
      </dgm:t>
    </dgm:pt>
    <dgm:pt modelId="{E0BE87C6-BA75-48E8-873A-1B05A31D7E73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Culturally adapted therapy is more accessible, beneficial and acceptable to clients from diverse backgrounds</a:t>
          </a:r>
          <a:endParaRPr lang="en-US" dirty="0">
            <a:solidFill>
              <a:schemeClr val="tx1"/>
            </a:solidFill>
          </a:endParaRPr>
        </a:p>
      </dgm:t>
    </dgm:pt>
    <dgm:pt modelId="{72674B5F-8AF5-4B20-B6C9-13912CA92415}" type="parTrans" cxnId="{C3ADF8F5-DB73-4181-A3B6-03EB454EC544}">
      <dgm:prSet/>
      <dgm:spPr/>
      <dgm:t>
        <a:bodyPr/>
        <a:lstStyle/>
        <a:p>
          <a:endParaRPr lang="en-US"/>
        </a:p>
      </dgm:t>
    </dgm:pt>
    <dgm:pt modelId="{245A0143-310A-4B9C-AEDF-427F9F51DD30}" type="sibTrans" cxnId="{C3ADF8F5-DB73-4181-A3B6-03EB454EC544}">
      <dgm:prSet/>
      <dgm:spPr/>
      <dgm:t>
        <a:bodyPr/>
        <a:lstStyle/>
        <a:p>
          <a:endParaRPr lang="en-US"/>
        </a:p>
      </dgm:t>
    </dgm:pt>
    <dgm:pt modelId="{7E25D8C9-0EAA-4B8D-B639-1B701B5B2D1B}" type="pres">
      <dgm:prSet presAssocID="{E40BF793-F760-42ED-8D86-CD13719A21B2}" presName="linear" presStyleCnt="0">
        <dgm:presLayoutVars>
          <dgm:animLvl val="lvl"/>
          <dgm:resizeHandles val="exact"/>
        </dgm:presLayoutVars>
      </dgm:prSet>
      <dgm:spPr/>
    </dgm:pt>
    <dgm:pt modelId="{8003222F-F2A8-4370-A0CF-93B69621457B}" type="pres">
      <dgm:prSet presAssocID="{767B0A5A-AE80-4729-9B2E-38AE1F5CF8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4F59A74-3666-4A83-A4BB-98A4CFEA109D}" type="pres">
      <dgm:prSet presAssocID="{03F7B4B3-9409-4BFA-ACEA-A550C60D570B}" presName="spacer" presStyleCnt="0"/>
      <dgm:spPr/>
    </dgm:pt>
    <dgm:pt modelId="{71B0F6AD-749B-42D7-93D5-AA4F9688A4C1}" type="pres">
      <dgm:prSet presAssocID="{6E6F4F29-8A06-4253-A986-E0AA8202F95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7FA2FA-8A49-47F8-BB4C-CA07D1216F83}" type="pres">
      <dgm:prSet presAssocID="{DCE9A7C4-5424-4D41-9E41-080FB7CF12FB}" presName="spacer" presStyleCnt="0"/>
      <dgm:spPr/>
    </dgm:pt>
    <dgm:pt modelId="{0F2BD4C0-B782-491C-BE87-B60EC4E62ED5}" type="pres">
      <dgm:prSet presAssocID="{843E5F62-FBCA-4DA8-BB69-7BEF9A57F73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40D5E4-C40E-4BB1-96EF-17C654CDC4DA}" type="pres">
      <dgm:prSet presAssocID="{EF4F759C-36F4-45AB-BE90-0532A2209518}" presName="spacer" presStyleCnt="0"/>
      <dgm:spPr/>
    </dgm:pt>
    <dgm:pt modelId="{7294D5A0-DE93-4872-B76A-F93174586611}" type="pres">
      <dgm:prSet presAssocID="{E0BE87C6-BA75-48E8-873A-1B05A31D7E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EE93C0E-C158-47D4-AF27-83ED69EF2A7C}" type="presOf" srcId="{767B0A5A-AE80-4729-9B2E-38AE1F5CF863}" destId="{8003222F-F2A8-4370-A0CF-93B69621457B}" srcOrd="0" destOrd="0" presId="urn:microsoft.com/office/officeart/2005/8/layout/vList2"/>
    <dgm:cxn modelId="{A9E3F90E-8F44-4467-A997-F6AE905DEC06}" srcId="{E40BF793-F760-42ED-8D86-CD13719A21B2}" destId="{843E5F62-FBCA-4DA8-BB69-7BEF9A57F731}" srcOrd="2" destOrd="0" parTransId="{E706BEC0-09A3-488F-A3AD-8A7164C10CDA}" sibTransId="{EF4F759C-36F4-45AB-BE90-0532A2209518}"/>
    <dgm:cxn modelId="{4A7C9A9C-1883-441A-AFEB-124852174F2A}" type="presOf" srcId="{6E6F4F29-8A06-4253-A986-E0AA8202F95E}" destId="{71B0F6AD-749B-42D7-93D5-AA4F9688A4C1}" srcOrd="0" destOrd="0" presId="urn:microsoft.com/office/officeart/2005/8/layout/vList2"/>
    <dgm:cxn modelId="{F721FBB7-1AA6-494B-A741-B5841078F99C}" srcId="{E40BF793-F760-42ED-8D86-CD13719A21B2}" destId="{6E6F4F29-8A06-4253-A986-E0AA8202F95E}" srcOrd="1" destOrd="0" parTransId="{A214F69D-193E-4299-9F49-384594AC2C4B}" sibTransId="{DCE9A7C4-5424-4D41-9E41-080FB7CF12FB}"/>
    <dgm:cxn modelId="{86F253CE-CB8D-46A3-887E-2C43553E4F5C}" srcId="{E40BF793-F760-42ED-8D86-CD13719A21B2}" destId="{767B0A5A-AE80-4729-9B2E-38AE1F5CF863}" srcOrd="0" destOrd="0" parTransId="{988B95EA-94FD-475F-9EF5-9E8F74A93E21}" sibTransId="{03F7B4B3-9409-4BFA-ACEA-A550C60D570B}"/>
    <dgm:cxn modelId="{61FEAAD6-AE7E-4779-9A6D-3977E9B58438}" type="presOf" srcId="{843E5F62-FBCA-4DA8-BB69-7BEF9A57F731}" destId="{0F2BD4C0-B782-491C-BE87-B60EC4E62ED5}" srcOrd="0" destOrd="0" presId="urn:microsoft.com/office/officeart/2005/8/layout/vList2"/>
    <dgm:cxn modelId="{41C80AEF-473E-4717-BEC8-6D542FFC9042}" type="presOf" srcId="{E40BF793-F760-42ED-8D86-CD13719A21B2}" destId="{7E25D8C9-0EAA-4B8D-B639-1B701B5B2D1B}" srcOrd="0" destOrd="0" presId="urn:microsoft.com/office/officeart/2005/8/layout/vList2"/>
    <dgm:cxn modelId="{C3ADF8F5-DB73-4181-A3B6-03EB454EC544}" srcId="{E40BF793-F760-42ED-8D86-CD13719A21B2}" destId="{E0BE87C6-BA75-48E8-873A-1B05A31D7E73}" srcOrd="3" destOrd="0" parTransId="{72674B5F-8AF5-4B20-B6C9-13912CA92415}" sibTransId="{245A0143-310A-4B9C-AEDF-427F9F51DD30}"/>
    <dgm:cxn modelId="{E29DEEFF-7403-416C-ACA3-7B52A6D0FC1D}" type="presOf" srcId="{E0BE87C6-BA75-48E8-873A-1B05A31D7E73}" destId="{7294D5A0-DE93-4872-B76A-F93174586611}" srcOrd="0" destOrd="0" presId="urn:microsoft.com/office/officeart/2005/8/layout/vList2"/>
    <dgm:cxn modelId="{C31E4F2E-2FA2-45FE-A491-2D7AA22EB749}" type="presParOf" srcId="{7E25D8C9-0EAA-4B8D-B639-1B701B5B2D1B}" destId="{8003222F-F2A8-4370-A0CF-93B69621457B}" srcOrd="0" destOrd="0" presId="urn:microsoft.com/office/officeart/2005/8/layout/vList2"/>
    <dgm:cxn modelId="{536DD9F1-1E4F-4A71-AC89-E0AB703E6099}" type="presParOf" srcId="{7E25D8C9-0EAA-4B8D-B639-1B701B5B2D1B}" destId="{64F59A74-3666-4A83-A4BB-98A4CFEA109D}" srcOrd="1" destOrd="0" presId="urn:microsoft.com/office/officeart/2005/8/layout/vList2"/>
    <dgm:cxn modelId="{7726700E-5C5E-4119-9D67-B17E22EA62CE}" type="presParOf" srcId="{7E25D8C9-0EAA-4B8D-B639-1B701B5B2D1B}" destId="{71B0F6AD-749B-42D7-93D5-AA4F9688A4C1}" srcOrd="2" destOrd="0" presId="urn:microsoft.com/office/officeart/2005/8/layout/vList2"/>
    <dgm:cxn modelId="{772F2658-7D61-4F51-95AF-0B7B06925152}" type="presParOf" srcId="{7E25D8C9-0EAA-4B8D-B639-1B701B5B2D1B}" destId="{4D7FA2FA-8A49-47F8-BB4C-CA07D1216F83}" srcOrd="3" destOrd="0" presId="urn:microsoft.com/office/officeart/2005/8/layout/vList2"/>
    <dgm:cxn modelId="{CBC060A4-BA90-4B66-80F9-8C1360FA26BF}" type="presParOf" srcId="{7E25D8C9-0EAA-4B8D-B639-1B701B5B2D1B}" destId="{0F2BD4C0-B782-491C-BE87-B60EC4E62ED5}" srcOrd="4" destOrd="0" presId="urn:microsoft.com/office/officeart/2005/8/layout/vList2"/>
    <dgm:cxn modelId="{E84A3775-1A07-418F-A697-28C626BEB89B}" type="presParOf" srcId="{7E25D8C9-0EAA-4B8D-B639-1B701B5B2D1B}" destId="{3840D5E4-C40E-4BB1-96EF-17C654CDC4DA}" srcOrd="5" destOrd="0" presId="urn:microsoft.com/office/officeart/2005/8/layout/vList2"/>
    <dgm:cxn modelId="{E15AEF00-EF77-4A39-9DB4-B035AD6FF111}" type="presParOf" srcId="{7E25D8C9-0EAA-4B8D-B639-1B701B5B2D1B}" destId="{7294D5A0-DE93-4872-B76A-F931745866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C48266-5FD7-48E0-86FF-2D093109EB4D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</dgm:pt>
    <dgm:pt modelId="{5C675525-A733-4A47-A2AF-01EDE50666D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Delivery</a:t>
          </a:r>
        </a:p>
      </dgm:t>
    </dgm:pt>
    <dgm:pt modelId="{B23094E0-6BA6-40A3-BE43-49AB5B313C1C}" type="parTrans" cxnId="{400DE1CC-D93A-44E4-A74D-636CEADDED36}">
      <dgm:prSet/>
      <dgm:spPr/>
      <dgm:t>
        <a:bodyPr/>
        <a:lstStyle/>
        <a:p>
          <a:endParaRPr lang="en-GB"/>
        </a:p>
      </dgm:t>
    </dgm:pt>
    <dgm:pt modelId="{8909FB83-E9CE-4882-B2EF-1C6800F6645D}" type="sibTrans" cxnId="{400DE1CC-D93A-44E4-A74D-636CEADDED36}">
      <dgm:prSet/>
      <dgm:spPr/>
      <dgm:t>
        <a:bodyPr/>
        <a:lstStyle/>
        <a:p>
          <a:endParaRPr lang="en-GB"/>
        </a:p>
      </dgm:t>
    </dgm:pt>
    <dgm:pt modelId="{1F977857-049A-4F3D-9844-B37A4F618057}">
      <dgm:prSet/>
      <dgm:spPr>
        <a:solidFill>
          <a:srgbClr val="C44848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Process</a:t>
          </a:r>
        </a:p>
      </dgm:t>
    </dgm:pt>
    <dgm:pt modelId="{3C5F835A-39D8-4441-B6BA-E10D9AECDDD3}" type="parTrans" cxnId="{1AEACC15-77BB-46A8-8543-24008B1E540A}">
      <dgm:prSet/>
      <dgm:spPr/>
      <dgm:t>
        <a:bodyPr/>
        <a:lstStyle/>
        <a:p>
          <a:endParaRPr lang="en-GB"/>
        </a:p>
      </dgm:t>
    </dgm:pt>
    <dgm:pt modelId="{3EB16DF1-2592-458B-8B5C-864FEF63CA6D}" type="sibTrans" cxnId="{1AEACC15-77BB-46A8-8543-24008B1E540A}">
      <dgm:prSet/>
      <dgm:spPr/>
      <dgm:t>
        <a:bodyPr/>
        <a:lstStyle/>
        <a:p>
          <a:endParaRPr lang="en-GB"/>
        </a:p>
      </dgm:t>
    </dgm:pt>
    <dgm:pt modelId="{759115B3-D215-4A53-8783-CE62C2A7966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Content</a:t>
          </a:r>
        </a:p>
      </dgm:t>
    </dgm:pt>
    <dgm:pt modelId="{0E57BB9B-0E6C-4E86-80B0-818F243043DA}" type="parTrans" cxnId="{B99CBA74-38F5-4E66-8CC4-8974069960C3}">
      <dgm:prSet/>
      <dgm:spPr/>
      <dgm:t>
        <a:bodyPr/>
        <a:lstStyle/>
        <a:p>
          <a:endParaRPr lang="en-GB"/>
        </a:p>
      </dgm:t>
    </dgm:pt>
    <dgm:pt modelId="{C6828A0D-E178-479E-B76F-BD54ABD5220A}" type="sibTrans" cxnId="{B99CBA74-38F5-4E66-8CC4-8974069960C3}">
      <dgm:prSet/>
      <dgm:spPr/>
      <dgm:t>
        <a:bodyPr/>
        <a:lstStyle/>
        <a:p>
          <a:endParaRPr lang="en-GB"/>
        </a:p>
      </dgm:t>
    </dgm:pt>
    <dgm:pt modelId="{71F5954A-8CEA-4227-8BD5-C9A5C9EAED39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Staffing-specific factors</a:t>
          </a:r>
        </a:p>
      </dgm:t>
    </dgm:pt>
    <dgm:pt modelId="{DAE25335-AC3D-4073-97B8-1BA6B2804651}" type="parTrans" cxnId="{E8DF8355-2F9F-4C25-8071-7B9F8D0776BF}">
      <dgm:prSet/>
      <dgm:spPr/>
      <dgm:t>
        <a:bodyPr/>
        <a:lstStyle/>
        <a:p>
          <a:endParaRPr lang="en-GB"/>
        </a:p>
      </dgm:t>
    </dgm:pt>
    <dgm:pt modelId="{988AA331-8393-4B07-A0DB-B212C77A0289}" type="sibTrans" cxnId="{E8DF8355-2F9F-4C25-8071-7B9F8D0776BF}">
      <dgm:prSet/>
      <dgm:spPr/>
      <dgm:t>
        <a:bodyPr/>
        <a:lstStyle/>
        <a:p>
          <a:endParaRPr lang="en-GB"/>
        </a:p>
      </dgm:t>
    </dgm:pt>
    <dgm:pt modelId="{1D5C68AE-827D-445B-876D-D28AC932053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Client-specific factors</a:t>
          </a:r>
        </a:p>
      </dgm:t>
    </dgm:pt>
    <dgm:pt modelId="{DA0E8D62-20FC-43B4-A0B9-AA1C36A88735}" type="parTrans" cxnId="{01809D22-3106-442A-87D7-31C280E94924}">
      <dgm:prSet/>
      <dgm:spPr/>
      <dgm:t>
        <a:bodyPr/>
        <a:lstStyle/>
        <a:p>
          <a:endParaRPr lang="en-GB"/>
        </a:p>
      </dgm:t>
    </dgm:pt>
    <dgm:pt modelId="{A24F4526-2DBF-4399-938E-07B736B321D4}" type="sibTrans" cxnId="{01809D22-3106-442A-87D7-31C280E94924}">
      <dgm:prSet/>
      <dgm:spPr/>
      <dgm:t>
        <a:bodyPr/>
        <a:lstStyle/>
        <a:p>
          <a:endParaRPr lang="en-GB"/>
        </a:p>
      </dgm:t>
    </dgm:pt>
    <dgm:pt modelId="{6083DCB9-AC0E-4558-AEF7-A916282494CD}" type="pres">
      <dgm:prSet presAssocID="{43C48266-5FD7-48E0-86FF-2D093109EB4D}" presName="compositeShape" presStyleCnt="0">
        <dgm:presLayoutVars>
          <dgm:chMax val="7"/>
          <dgm:dir/>
          <dgm:resizeHandles val="exact"/>
        </dgm:presLayoutVars>
      </dgm:prSet>
      <dgm:spPr/>
    </dgm:pt>
    <dgm:pt modelId="{CD07A0F6-FD5A-4711-B877-5CD861C5CF6F}" type="pres">
      <dgm:prSet presAssocID="{43C48266-5FD7-48E0-86FF-2D093109EB4D}" presName="wedge1" presStyleLbl="node1" presStyleIdx="0" presStyleCnt="5" custScaleX="105429" custScaleY="99866" custLinFactNeighborX="-3888" custLinFactNeighborY="4620"/>
      <dgm:spPr/>
    </dgm:pt>
    <dgm:pt modelId="{27C99D3F-517E-4990-8045-CA1A4344B656}" type="pres">
      <dgm:prSet presAssocID="{43C48266-5FD7-48E0-86FF-2D093109EB4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EF6C71E-312A-416F-A7BE-3762466CAF56}" type="pres">
      <dgm:prSet presAssocID="{43C48266-5FD7-48E0-86FF-2D093109EB4D}" presName="wedge2" presStyleLbl="node1" presStyleIdx="1" presStyleCnt="5" custScaleX="104653"/>
      <dgm:spPr/>
    </dgm:pt>
    <dgm:pt modelId="{98F9C4AD-6A4D-4994-B2EE-29C07366CEEE}" type="pres">
      <dgm:prSet presAssocID="{43C48266-5FD7-48E0-86FF-2D093109EB4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304EF11-4D66-4338-A858-B06728CA567C}" type="pres">
      <dgm:prSet presAssocID="{43C48266-5FD7-48E0-86FF-2D093109EB4D}" presName="wedge3" presStyleLbl="node1" presStyleIdx="2" presStyleCnt="5"/>
      <dgm:spPr/>
    </dgm:pt>
    <dgm:pt modelId="{D550731F-CD66-40B6-A5AE-55911B22D4A6}" type="pres">
      <dgm:prSet presAssocID="{43C48266-5FD7-48E0-86FF-2D093109EB4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F20F02C-3232-4512-A245-0BE8B8FD057A}" type="pres">
      <dgm:prSet presAssocID="{43C48266-5FD7-48E0-86FF-2D093109EB4D}" presName="wedge4" presStyleLbl="node1" presStyleIdx="3" presStyleCnt="5"/>
      <dgm:spPr/>
    </dgm:pt>
    <dgm:pt modelId="{BA4DECFC-516B-428C-84FD-3BEB3280D217}" type="pres">
      <dgm:prSet presAssocID="{43C48266-5FD7-48E0-86FF-2D093109EB4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AF879D3-A815-49D8-A4FF-D86224C53D7F}" type="pres">
      <dgm:prSet presAssocID="{43C48266-5FD7-48E0-86FF-2D093109EB4D}" presName="wedge5" presStyleLbl="node1" presStyleIdx="4" presStyleCnt="5"/>
      <dgm:spPr/>
    </dgm:pt>
    <dgm:pt modelId="{8C0A8D44-FF51-4284-A0F8-3BBD7F54E443}" type="pres">
      <dgm:prSet presAssocID="{43C48266-5FD7-48E0-86FF-2D093109EB4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AEACC15-77BB-46A8-8543-24008B1E540A}" srcId="{43C48266-5FD7-48E0-86FF-2D093109EB4D}" destId="{1F977857-049A-4F3D-9844-B37A4F618057}" srcOrd="1" destOrd="0" parTransId="{3C5F835A-39D8-4441-B6BA-E10D9AECDDD3}" sibTransId="{3EB16DF1-2592-458B-8B5C-864FEF63CA6D}"/>
    <dgm:cxn modelId="{01809D22-3106-442A-87D7-31C280E94924}" srcId="{43C48266-5FD7-48E0-86FF-2D093109EB4D}" destId="{1D5C68AE-827D-445B-876D-D28AC9320534}" srcOrd="4" destOrd="0" parTransId="{DA0E8D62-20FC-43B4-A0B9-AA1C36A88735}" sibTransId="{A24F4526-2DBF-4399-938E-07B736B321D4}"/>
    <dgm:cxn modelId="{77865827-0134-4A43-BDFC-FD123488E1F2}" type="presOf" srcId="{5C675525-A733-4A47-A2AF-01EDE50666DA}" destId="{CD07A0F6-FD5A-4711-B877-5CD861C5CF6F}" srcOrd="0" destOrd="0" presId="urn:microsoft.com/office/officeart/2005/8/layout/chart3"/>
    <dgm:cxn modelId="{23D3403D-2E35-4217-B235-64E1132A8375}" type="presOf" srcId="{1F977857-049A-4F3D-9844-B37A4F618057}" destId="{98F9C4AD-6A4D-4994-B2EE-29C07366CEEE}" srcOrd="1" destOrd="0" presId="urn:microsoft.com/office/officeart/2005/8/layout/chart3"/>
    <dgm:cxn modelId="{68C2E03D-A7B3-4490-AF00-44239D56BA4A}" type="presOf" srcId="{1F977857-049A-4F3D-9844-B37A4F618057}" destId="{BEF6C71E-312A-416F-A7BE-3762466CAF56}" srcOrd="0" destOrd="0" presId="urn:microsoft.com/office/officeart/2005/8/layout/chart3"/>
    <dgm:cxn modelId="{845CD66A-10BF-4FF7-837E-A38D318D09E7}" type="presOf" srcId="{71F5954A-8CEA-4227-8BD5-C9A5C9EAED39}" destId="{BA4DECFC-516B-428C-84FD-3BEB3280D217}" srcOrd="1" destOrd="0" presId="urn:microsoft.com/office/officeart/2005/8/layout/chart3"/>
    <dgm:cxn modelId="{74665D50-7B70-4F28-801F-EE11034F4B00}" type="presOf" srcId="{1D5C68AE-827D-445B-876D-D28AC9320534}" destId="{8AF879D3-A815-49D8-A4FF-D86224C53D7F}" srcOrd="0" destOrd="0" presId="urn:microsoft.com/office/officeart/2005/8/layout/chart3"/>
    <dgm:cxn modelId="{B99CBA74-38F5-4E66-8CC4-8974069960C3}" srcId="{43C48266-5FD7-48E0-86FF-2D093109EB4D}" destId="{759115B3-D215-4A53-8783-CE62C2A79662}" srcOrd="2" destOrd="0" parTransId="{0E57BB9B-0E6C-4E86-80B0-818F243043DA}" sibTransId="{C6828A0D-E178-479E-B76F-BD54ABD5220A}"/>
    <dgm:cxn modelId="{E8DF8355-2F9F-4C25-8071-7B9F8D0776BF}" srcId="{43C48266-5FD7-48E0-86FF-2D093109EB4D}" destId="{71F5954A-8CEA-4227-8BD5-C9A5C9EAED39}" srcOrd="3" destOrd="0" parTransId="{DAE25335-AC3D-4073-97B8-1BA6B2804651}" sibTransId="{988AA331-8393-4B07-A0DB-B212C77A0289}"/>
    <dgm:cxn modelId="{B1EBB156-6257-4331-88E7-01263B434407}" type="presOf" srcId="{43C48266-5FD7-48E0-86FF-2D093109EB4D}" destId="{6083DCB9-AC0E-4558-AEF7-A916282494CD}" srcOrd="0" destOrd="0" presId="urn:microsoft.com/office/officeart/2005/8/layout/chart3"/>
    <dgm:cxn modelId="{1A2AB592-30C7-4FD6-9C49-E41E5A7C8072}" type="presOf" srcId="{71F5954A-8CEA-4227-8BD5-C9A5C9EAED39}" destId="{1F20F02C-3232-4512-A245-0BE8B8FD057A}" srcOrd="0" destOrd="0" presId="urn:microsoft.com/office/officeart/2005/8/layout/chart3"/>
    <dgm:cxn modelId="{A5B332A6-24BB-49D4-BC15-98568767AE13}" type="presOf" srcId="{759115B3-D215-4A53-8783-CE62C2A79662}" destId="{D550731F-CD66-40B6-A5AE-55911B22D4A6}" srcOrd="1" destOrd="0" presId="urn:microsoft.com/office/officeart/2005/8/layout/chart3"/>
    <dgm:cxn modelId="{02C6B2AF-C8D0-489D-AC83-3C18022AEF35}" type="presOf" srcId="{1D5C68AE-827D-445B-876D-D28AC9320534}" destId="{8C0A8D44-FF51-4284-A0F8-3BBD7F54E443}" srcOrd="1" destOrd="0" presId="urn:microsoft.com/office/officeart/2005/8/layout/chart3"/>
    <dgm:cxn modelId="{93CE55CB-F774-4A1B-9B6F-C9C296FE703F}" type="presOf" srcId="{5C675525-A733-4A47-A2AF-01EDE50666DA}" destId="{27C99D3F-517E-4990-8045-CA1A4344B656}" srcOrd="1" destOrd="0" presId="urn:microsoft.com/office/officeart/2005/8/layout/chart3"/>
    <dgm:cxn modelId="{400DE1CC-D93A-44E4-A74D-636CEADDED36}" srcId="{43C48266-5FD7-48E0-86FF-2D093109EB4D}" destId="{5C675525-A733-4A47-A2AF-01EDE50666DA}" srcOrd="0" destOrd="0" parTransId="{B23094E0-6BA6-40A3-BE43-49AB5B313C1C}" sibTransId="{8909FB83-E9CE-4882-B2EF-1C6800F6645D}"/>
    <dgm:cxn modelId="{5A1AA6E0-4C3E-4EEF-9094-6C98F74898BB}" type="presOf" srcId="{759115B3-D215-4A53-8783-CE62C2A79662}" destId="{C304EF11-4D66-4338-A858-B06728CA567C}" srcOrd="0" destOrd="0" presId="urn:microsoft.com/office/officeart/2005/8/layout/chart3"/>
    <dgm:cxn modelId="{48F556A0-8DA0-457D-8F6F-5E2933A40830}" type="presParOf" srcId="{6083DCB9-AC0E-4558-AEF7-A916282494CD}" destId="{CD07A0F6-FD5A-4711-B877-5CD861C5CF6F}" srcOrd="0" destOrd="0" presId="urn:microsoft.com/office/officeart/2005/8/layout/chart3"/>
    <dgm:cxn modelId="{233C9F83-D863-4953-AD23-8EBE4A537776}" type="presParOf" srcId="{6083DCB9-AC0E-4558-AEF7-A916282494CD}" destId="{27C99D3F-517E-4990-8045-CA1A4344B656}" srcOrd="1" destOrd="0" presId="urn:microsoft.com/office/officeart/2005/8/layout/chart3"/>
    <dgm:cxn modelId="{77351F6A-B13F-49BB-AB4E-5692E3C14C80}" type="presParOf" srcId="{6083DCB9-AC0E-4558-AEF7-A916282494CD}" destId="{BEF6C71E-312A-416F-A7BE-3762466CAF56}" srcOrd="2" destOrd="0" presId="urn:microsoft.com/office/officeart/2005/8/layout/chart3"/>
    <dgm:cxn modelId="{F8D3A2EF-16A6-4409-870C-7B60179AB3EB}" type="presParOf" srcId="{6083DCB9-AC0E-4558-AEF7-A916282494CD}" destId="{98F9C4AD-6A4D-4994-B2EE-29C07366CEEE}" srcOrd="3" destOrd="0" presId="urn:microsoft.com/office/officeart/2005/8/layout/chart3"/>
    <dgm:cxn modelId="{DE70DA0A-FA4C-45E9-9B9E-7BB89C019206}" type="presParOf" srcId="{6083DCB9-AC0E-4558-AEF7-A916282494CD}" destId="{C304EF11-4D66-4338-A858-B06728CA567C}" srcOrd="4" destOrd="0" presId="urn:microsoft.com/office/officeart/2005/8/layout/chart3"/>
    <dgm:cxn modelId="{18F7957B-E2D5-493C-8980-EEDB74AE5842}" type="presParOf" srcId="{6083DCB9-AC0E-4558-AEF7-A916282494CD}" destId="{D550731F-CD66-40B6-A5AE-55911B22D4A6}" srcOrd="5" destOrd="0" presId="urn:microsoft.com/office/officeart/2005/8/layout/chart3"/>
    <dgm:cxn modelId="{2713D74C-CE28-4516-840D-8E5B4AE82527}" type="presParOf" srcId="{6083DCB9-AC0E-4558-AEF7-A916282494CD}" destId="{1F20F02C-3232-4512-A245-0BE8B8FD057A}" srcOrd="6" destOrd="0" presId="urn:microsoft.com/office/officeart/2005/8/layout/chart3"/>
    <dgm:cxn modelId="{5EFA62A8-F3DB-49A6-8656-C9DE41ACE376}" type="presParOf" srcId="{6083DCB9-AC0E-4558-AEF7-A916282494CD}" destId="{BA4DECFC-516B-428C-84FD-3BEB3280D217}" srcOrd="7" destOrd="0" presId="urn:microsoft.com/office/officeart/2005/8/layout/chart3"/>
    <dgm:cxn modelId="{3A87C805-29C7-4DCA-945E-BF6C28D1D64E}" type="presParOf" srcId="{6083DCB9-AC0E-4558-AEF7-A916282494CD}" destId="{8AF879D3-A815-49D8-A4FF-D86224C53D7F}" srcOrd="8" destOrd="0" presId="urn:microsoft.com/office/officeart/2005/8/layout/chart3"/>
    <dgm:cxn modelId="{A30FA5C7-8C8E-4AA3-80A0-9C2154713464}" type="presParOf" srcId="{6083DCB9-AC0E-4558-AEF7-A916282494CD}" destId="{8C0A8D44-FF51-4284-A0F8-3BBD7F54E443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80C0-0AE0-4EAA-933D-4F3E6E754D2D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5D123-B966-4F37-AEFC-D665E9EAA30D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kern="1200" dirty="0"/>
            <a:t>The terminology used when talking about race, ethnicity, religion and even nationality in research can have a real-world impact (Kunorubwe et al., 2024). </a:t>
          </a:r>
          <a:endParaRPr lang="en-US" sz="3000" kern="1200" dirty="0"/>
        </a:p>
      </dsp:txBody>
      <dsp:txXfrm>
        <a:off x="602678" y="725825"/>
        <a:ext cx="4463730" cy="2771523"/>
      </dsp:txXfrm>
    </dsp:sp>
    <dsp:sp modelId="{20AE6EB8-D895-4426-85FE-9DD010F3D408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D0476-16B6-4249-89D7-1A8BB5ACDD5E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kern="1200" dirty="0"/>
            <a:t>Therefore, due consideration has been given to the language and terminology used</a:t>
          </a:r>
          <a:endParaRPr lang="en-US" sz="3000" kern="1200" dirty="0"/>
        </a:p>
      </dsp:txBody>
      <dsp:txXfrm>
        <a:off x="6269123" y="725825"/>
        <a:ext cx="4463730" cy="2771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7388F-B741-443E-9B12-662B6CD0DD10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4A4CA-9510-4066-BA9E-CC71DDC605BF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Adjusts therapy delivery while preserving CBT's theoretical foundation (Kunorubwe, 2023)</a:t>
          </a:r>
          <a:endParaRPr lang="en-US" sz="2400" kern="1200" dirty="0"/>
        </a:p>
      </dsp:txBody>
      <dsp:txXfrm>
        <a:off x="0" y="531"/>
        <a:ext cx="10515600" cy="870055"/>
      </dsp:txXfrm>
    </dsp:sp>
    <dsp:sp modelId="{4A2F0DF3-CEF8-4047-9D2F-6CC2D129793D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51BC-D91C-4745-A168-C7ACACE6FCA1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Adjustments are informed and achieved through developing awareness, knowledge, and skills related to a given culture (Naeem, 2012)</a:t>
          </a:r>
          <a:endParaRPr lang="en-US" sz="2400" kern="1200" dirty="0"/>
        </a:p>
      </dsp:txBody>
      <dsp:txXfrm>
        <a:off x="0" y="870586"/>
        <a:ext cx="10515600" cy="870055"/>
      </dsp:txXfrm>
    </dsp:sp>
    <dsp:sp modelId="{22CC7FA8-4E13-486D-AB78-61602C9774B1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008D0-ABB8-48CB-8D2D-371D37A33DB2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Integrating the distinctive and culturally influenced aspects of how mental health issues are expressed and comprehended (Beck, 2016).</a:t>
          </a:r>
          <a:endParaRPr lang="en-US" sz="2400" kern="1200" dirty="0"/>
        </a:p>
      </dsp:txBody>
      <dsp:txXfrm>
        <a:off x="0" y="1740641"/>
        <a:ext cx="10515600" cy="870055"/>
      </dsp:txXfrm>
    </dsp:sp>
    <dsp:sp modelId="{8DCE0167-7F37-4403-9E17-73CB0C6758E8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149F0-AD33-4EC8-884B-01F0E374AA93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Considers the complex and multi-dimensional ways in which people conceptualise their identities (Hays, 2016).</a:t>
          </a:r>
          <a:endParaRPr lang="en-US" sz="2400" kern="1200" dirty="0"/>
        </a:p>
      </dsp:txBody>
      <dsp:txXfrm>
        <a:off x="0" y="2610696"/>
        <a:ext cx="10515600" cy="870055"/>
      </dsp:txXfrm>
    </dsp:sp>
    <dsp:sp modelId="{52333313-3B0A-484F-B0DB-82E0063885FE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6F127-B4E3-4C6F-AC94-0F8179D4F730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Goal: Enhance treatment effectiveness, acceptability and applicability for individuals from diverse backgrounds.</a:t>
          </a:r>
          <a:endParaRPr lang="en-US" sz="2400" kern="1200" dirty="0"/>
        </a:p>
      </dsp:txBody>
      <dsp:txXfrm>
        <a:off x="0" y="3480751"/>
        <a:ext cx="10515600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3222F-F2A8-4370-A0CF-93B69621457B}">
      <dsp:nvSpPr>
        <dsp:cNvPr id="0" name=""/>
        <dsp:cNvSpPr/>
      </dsp:nvSpPr>
      <dsp:spPr>
        <a:xfrm>
          <a:off x="0" y="5214"/>
          <a:ext cx="7559504" cy="15103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kern="1200" dirty="0">
              <a:solidFill>
                <a:schemeClr val="tx1"/>
              </a:solidFill>
            </a:rPr>
            <a:t>Influence of culture on the presentation and treatment of depression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731" y="78945"/>
        <a:ext cx="7412042" cy="1362934"/>
      </dsp:txXfrm>
    </dsp:sp>
    <dsp:sp modelId="{71B0F6AD-749B-42D7-93D5-AA4F9688A4C1}">
      <dsp:nvSpPr>
        <dsp:cNvPr id="0" name=""/>
        <dsp:cNvSpPr/>
      </dsp:nvSpPr>
      <dsp:spPr>
        <a:xfrm>
          <a:off x="0" y="1593371"/>
          <a:ext cx="7559504" cy="1510396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kern="1200" dirty="0">
              <a:solidFill>
                <a:schemeClr val="tx1"/>
              </a:solidFill>
            </a:rPr>
            <a:t>Poorer access and outcomes for clients from diverse backgrounds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731" y="1667102"/>
        <a:ext cx="7412042" cy="1362934"/>
      </dsp:txXfrm>
    </dsp:sp>
    <dsp:sp modelId="{0F2BD4C0-B782-491C-BE87-B60EC4E62ED5}">
      <dsp:nvSpPr>
        <dsp:cNvPr id="0" name=""/>
        <dsp:cNvSpPr/>
      </dsp:nvSpPr>
      <dsp:spPr>
        <a:xfrm>
          <a:off x="0" y="3181528"/>
          <a:ext cx="7559504" cy="1510396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</a:rPr>
            <a:t>Acknowledge the implicit cultural assumptions within the CBT and all psychological therapies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731" y="3255259"/>
        <a:ext cx="7412042" cy="1362934"/>
      </dsp:txXfrm>
    </dsp:sp>
    <dsp:sp modelId="{7294D5A0-DE93-4872-B76A-F93174586611}">
      <dsp:nvSpPr>
        <dsp:cNvPr id="0" name=""/>
        <dsp:cNvSpPr/>
      </dsp:nvSpPr>
      <dsp:spPr>
        <a:xfrm>
          <a:off x="0" y="4769685"/>
          <a:ext cx="7559504" cy="151039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</a:rPr>
            <a:t>Culturally adapted therapy is more accessible, beneficial and acceptable to clients from diverse backgrounds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731" y="4843416"/>
        <a:ext cx="7412042" cy="1362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A0F6-FD5A-4711-B877-5CD861C5CF6F}">
      <dsp:nvSpPr>
        <dsp:cNvPr id="0" name=""/>
        <dsp:cNvSpPr/>
      </dsp:nvSpPr>
      <dsp:spPr>
        <a:xfrm>
          <a:off x="1902811" y="661773"/>
          <a:ext cx="5929505" cy="5616633"/>
        </a:xfrm>
        <a:prstGeom prst="pie">
          <a:avLst>
            <a:gd name="adj1" fmla="val 16200000"/>
            <a:gd name="adj2" fmla="val 205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chemeClr val="tx1"/>
              </a:solidFill>
            </a:rPr>
            <a:t>Delivery</a:t>
          </a:r>
        </a:p>
      </dsp:txBody>
      <dsp:txXfrm>
        <a:off x="4942389" y="1500925"/>
        <a:ext cx="2011796" cy="1303861"/>
      </dsp:txXfrm>
    </dsp:sp>
    <dsp:sp modelId="{BEF6C71E-312A-416F-A7BE-3762466CAF56}">
      <dsp:nvSpPr>
        <dsp:cNvPr id="0" name=""/>
        <dsp:cNvSpPr/>
      </dsp:nvSpPr>
      <dsp:spPr>
        <a:xfrm>
          <a:off x="1946455" y="669333"/>
          <a:ext cx="5885862" cy="5624169"/>
        </a:xfrm>
        <a:prstGeom prst="pie">
          <a:avLst>
            <a:gd name="adj1" fmla="val 20520000"/>
            <a:gd name="adj2" fmla="val 3240000"/>
          </a:avLst>
        </a:prstGeom>
        <a:solidFill>
          <a:srgbClr val="C44848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chemeClr val="tx1"/>
              </a:solidFill>
            </a:rPr>
            <a:t>Process</a:t>
          </a:r>
        </a:p>
      </dsp:txBody>
      <dsp:txXfrm>
        <a:off x="5793286" y="3213600"/>
        <a:ext cx="1751744" cy="1412737"/>
      </dsp:txXfrm>
    </dsp:sp>
    <dsp:sp modelId="{C304EF11-4D66-4338-A858-B06728CA567C}">
      <dsp:nvSpPr>
        <dsp:cNvPr id="0" name=""/>
        <dsp:cNvSpPr/>
      </dsp:nvSpPr>
      <dsp:spPr>
        <a:xfrm>
          <a:off x="2077301" y="669333"/>
          <a:ext cx="5624169" cy="5624169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chemeClr val="tx1"/>
              </a:solidFill>
            </a:rPr>
            <a:t>Content</a:t>
          </a:r>
        </a:p>
      </dsp:txBody>
      <dsp:txXfrm>
        <a:off x="3885070" y="4887460"/>
        <a:ext cx="2008632" cy="1205179"/>
      </dsp:txXfrm>
    </dsp:sp>
    <dsp:sp modelId="{1F20F02C-3232-4512-A245-0BE8B8FD057A}">
      <dsp:nvSpPr>
        <dsp:cNvPr id="0" name=""/>
        <dsp:cNvSpPr/>
      </dsp:nvSpPr>
      <dsp:spPr>
        <a:xfrm>
          <a:off x="2077301" y="669333"/>
          <a:ext cx="5624169" cy="5624169"/>
        </a:xfrm>
        <a:prstGeom prst="pie">
          <a:avLst>
            <a:gd name="adj1" fmla="val 7560000"/>
            <a:gd name="adj2" fmla="val 1188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chemeClr val="tx1"/>
              </a:solidFill>
            </a:rPr>
            <a:t>Staffing-specific factors</a:t>
          </a:r>
        </a:p>
      </dsp:txBody>
      <dsp:txXfrm>
        <a:off x="2345118" y="3213600"/>
        <a:ext cx="1673860" cy="1412737"/>
      </dsp:txXfrm>
    </dsp:sp>
    <dsp:sp modelId="{8AF879D3-A815-49D8-A4FF-D86224C53D7F}">
      <dsp:nvSpPr>
        <dsp:cNvPr id="0" name=""/>
        <dsp:cNvSpPr/>
      </dsp:nvSpPr>
      <dsp:spPr>
        <a:xfrm>
          <a:off x="2077301" y="669333"/>
          <a:ext cx="5624169" cy="5624169"/>
        </a:xfrm>
        <a:prstGeom prst="pie">
          <a:avLst>
            <a:gd name="adj1" fmla="val 1188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chemeClr val="tx1"/>
              </a:solidFill>
            </a:rPr>
            <a:t>Client-specific factors</a:t>
          </a:r>
        </a:p>
      </dsp:txBody>
      <dsp:txXfrm>
        <a:off x="2897492" y="1526350"/>
        <a:ext cx="1908200" cy="130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FADB7-B20A-4FA4-9517-94F30F4F9EB9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E519-73E5-4388-B56A-9541247D67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52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118F-95A1-6374-4DDE-D1EC5A66D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03ADE-0A15-F587-8855-4DE8D0C4D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62C9B-1447-806D-1227-EC5CE8F3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7F872-A196-4707-E650-33E922B2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83765-F032-E058-E9FF-C5D91E08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81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3AC9-1A09-1ADD-DDB0-F2FFC4DF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304AC-5C95-D70E-ACF6-382599E72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476A-B67F-EC50-6DB9-7732BC62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69A3-9E75-025F-3C7E-8B7CC562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9F45-717C-110B-F9BB-A2A620AE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44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8E5AF-881B-4DA8-A762-01CE57F54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30A10-4ECC-C021-2081-279644805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32D4A-4D3F-A5F1-0402-F186DA0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33119-DEAE-9922-AED0-20DD6638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61ED-3CDA-A2B6-7BC3-06B031A7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75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9603-4FE4-C6ED-0BBA-C43AD877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0A2B-94D9-6B8B-C402-8CD9D412F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DD981-D752-3292-7CDC-A5738EB2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F2526-E85C-267F-FC61-D83D8E03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10508-98E9-25D0-CF18-50AC8E08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79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EA1A-E160-AE12-B59C-D8EBF832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4DF03-89E7-E53D-37E4-3597978A9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6E126-02CB-8CA5-A96E-08DC678B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573AA-A950-4F1D-1FFB-F524EBFF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1E9E0-FD33-8259-ECD8-389007A1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3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CC5B-3B65-D2CB-BF94-BBBC7025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7D2F-3F42-0244-0D2C-B609EB353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0E606-A176-AF3E-0644-4C79B89C5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59C09-EBFC-B6B2-9598-07CBE244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81008-BC2B-951B-0A4A-C4B3341C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264CD-9997-A2EF-95A8-D71952C0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1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6FE9-9794-092A-2D43-AF6E0140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11B15-CF3E-383C-ADC9-E4D008EF9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12511-D050-30BD-8E77-A8F1DF30B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4A73D-5792-17E7-62EB-9AA16500A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CF3E0-D374-FDFF-69F0-5AC6334A4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70C82-970E-2846-0590-25933543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466A1-CEDF-04DF-B53C-D0301175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76FD1-530E-A910-D5BF-570E9DC3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50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173-2C30-A75E-C7AB-FB9A8D87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21479-1FFF-031E-FA58-F7F3AC72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A2048-0DE3-D0E4-A8F4-D3FB508C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014D1-79D8-26EF-29A4-4739858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58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B3597-4381-A419-EBC0-5DF182AA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C5479-7F0D-75B3-696E-8604137B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D1679-A0E8-6DD9-10AA-AEC23475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0170-15DE-EC75-7A1F-F483D49E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99E72-21FF-E2A7-DA18-2BCDD77F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9A035-82CE-C061-4691-F8BA04583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1D4B1-1C36-6C36-A93F-AC794403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87024-ADDC-52A6-D69A-6885D8F9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89A7F-1187-86C2-13F8-577847E4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45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2E1F-5D26-D1C0-4D04-065D2AD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55658-506D-1000-DB11-68E68D18A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0920-89CD-FBC9-1C9B-9FCC99EE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9DBAF-8C47-75AA-7A99-05E962FC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47AA3-D78D-C67A-957F-D5D16251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A6B91-7E46-0AB5-9F11-0421D617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00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8AED5-68AB-28FA-E92D-C00EE263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79E90-2346-994A-3F6C-BD2C45A4A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336CA-492C-C286-077F-8DBBA6361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3596-26E3-490A-8C97-51CB97648068}" type="datetimeFigureOut">
              <a:rPr lang="en-GB" smtClean="0"/>
              <a:t>27/09/2024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65B0-A95C-FE33-E59D-9AAB4CEB3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26A59-D247-3BB8-0994-A809EAA9F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C7C73-D8E3-416C-822C-464FB8564D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74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nfo@mindfulnessinreading.co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s10608-012-9476-1" TargetMode="External"/><Relationship Id="rId3" Type="http://schemas.openxmlformats.org/officeDocument/2006/relationships/hyperlink" Target="https://doi.org/10.1192/bjp.bp.109.064675" TargetMode="External"/><Relationship Id="rId7" Type="http://schemas.openxmlformats.org/officeDocument/2006/relationships/hyperlink" Target="https://doi.org/10.1037/14801-001" TargetMode="External"/><Relationship Id="rId12" Type="http://schemas.openxmlformats.org/officeDocument/2006/relationships/hyperlink" Target="https://doi.org/10.1016/j.jpsychores.2010.01.019" TargetMode="External"/><Relationship Id="rId2" Type="http://schemas.openxmlformats.org/officeDocument/2006/relationships/hyperlink" Target="https://doi.org/10.1371/journal.pmed.10014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1/jamapsychiatry.2019.0268" TargetMode="External"/><Relationship Id="rId11" Type="http://schemas.openxmlformats.org/officeDocument/2006/relationships/hyperlink" Target="https://doi.org/10.2147/NDT.S19617" TargetMode="External"/><Relationship Id="rId5" Type="http://schemas.openxmlformats.org/officeDocument/2006/relationships/hyperlink" Target="https://doi.org/10.1016/j.cpr.2009.04.005" TargetMode="External"/><Relationship Id="rId10" Type="http://schemas.openxmlformats.org/officeDocument/2006/relationships/hyperlink" Target="https://executive.nhs.wales/functions/quality-safety-and-improvement/improvement-cymru/our-work/mental-health/psychological-therapies/resources-psychological-therapies/summary-report-of-a-rapid-review/" TargetMode="External"/><Relationship Id="rId4" Type="http://schemas.openxmlformats.org/officeDocument/2006/relationships/hyperlink" Target="https://doi.org/10.1177/0706743713058007" TargetMode="External"/><Relationship Id="rId9" Type="http://schemas.openxmlformats.org/officeDocument/2006/relationships/hyperlink" Target="https://vizhub.healthdata.org/gbd-resul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1B2CF-3891-8355-8C26-9EF551B4D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 b="1" u="sng" kern="1200" dirty="0">
                <a:latin typeface="+mj-lt"/>
                <a:ea typeface="+mj-ea"/>
                <a:cs typeface="+mj-cs"/>
              </a:rPr>
              <a:t>Cultural adaptations of group CBT for depressed clients from diverse backgrounds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EA02C-EC8D-6072-10A7-2050EC582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053" y="4707577"/>
            <a:ext cx="6487840" cy="202637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l"/>
            <a:r>
              <a:rPr lang="en-US" altLang="en-US" sz="2300" u="sng" dirty="0"/>
              <a:t>Taf Kunorubwe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dirty="0"/>
              <a:t>CBT Therapist, Supervisors and Trainer – Mindfulness in Reading, Berkshire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dirty="0"/>
              <a:t>Honorary Research Associate – Cardiff 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/>
              <a:t>Sessional CBT Lecturer</a:t>
            </a:r>
            <a:r>
              <a:rPr lang="en-US" altLang="en-US" sz="2300" dirty="0"/>
              <a:t> – University of Reading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1500" dirty="0"/>
          </a:p>
          <a:p>
            <a:pPr algn="l"/>
            <a:r>
              <a:rPr lang="en-US" alt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Contact: info@mindfulnessinreading.co.uk</a:t>
            </a:r>
            <a:r>
              <a:rPr lang="en-US" altLang="en-US" sz="1500" dirty="0"/>
              <a:t> or </a:t>
            </a:r>
            <a:r>
              <a:rPr lang="en-US" altLang="en-US" sz="1500" u="sng" dirty="0"/>
              <a:t>@MindfulRdngBerk </a:t>
            </a:r>
          </a:p>
        </p:txBody>
      </p:sp>
      <p:pic>
        <p:nvPicPr>
          <p:cNvPr id="32" name="Picture 31" descr="Colourful carved figures of humans">
            <a:extLst>
              <a:ext uri="{FF2B5EF4-FFF2-40B4-BE49-F238E27FC236}">
                <a16:creationId xmlns:a16="http://schemas.microsoft.com/office/drawing/2014/main" id="{CB48C1A4-429A-51AF-D20D-686CD76BCA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23" r="256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close-up of a logo&#10;&#10;BPS logo">
            <a:extLst>
              <a:ext uri="{FF2B5EF4-FFF2-40B4-BE49-F238E27FC236}">
                <a16:creationId xmlns:a16="http://schemas.microsoft.com/office/drawing/2014/main" id="{04CCD4F0-39EF-6D39-CAAF-60E131FEC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5"/>
            <a:ext cx="4082902" cy="13020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8D3DE8-383F-B1B9-1107-B1B93CE2F2DD}"/>
              </a:ext>
            </a:extLst>
          </p:cNvPr>
          <p:cNvSpPr txBox="1"/>
          <p:nvPr/>
        </p:nvSpPr>
        <p:spPr>
          <a:xfrm>
            <a:off x="-1" y="6450497"/>
            <a:ext cx="509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BPS Welsh Branch Conference - </a:t>
            </a:r>
            <a:r>
              <a:rPr lang="en-GB" dirty="0"/>
              <a:t>28 September 2024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46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E2B34-018F-AAF7-D4AA-43826EE7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599" y="14080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7C0A-CA94-8D34-441E-16A68FA1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516" y="1915751"/>
            <a:ext cx="9849751" cy="4303810"/>
          </a:xfrm>
        </p:spPr>
        <p:txBody>
          <a:bodyPr anchor="ctr">
            <a:normAutofit fontScale="92500" lnSpcReduction="10000"/>
          </a:bodyPr>
          <a:lstStyle/>
          <a:p>
            <a:r>
              <a:rPr lang="en-GB" dirty="0"/>
              <a:t>Overall, culturally adapted group CBT shows promise as a treatment for depressed clients from diverse backgrounds</a:t>
            </a:r>
          </a:p>
          <a:p>
            <a:r>
              <a:rPr lang="en-GB" dirty="0"/>
              <a:t>Allow clinicians and services to build a case for trialling culturally adapted group CBT in the communities they serve.</a:t>
            </a:r>
          </a:p>
          <a:p>
            <a:r>
              <a:rPr lang="en-GB" dirty="0"/>
              <a:t>Reflect on whether the delivery, client factors, staffing, process, or content of the group need to be adapted</a:t>
            </a:r>
          </a:p>
          <a:p>
            <a:r>
              <a:rPr lang="en-GB" dirty="0"/>
              <a:t>Further evaluation is necessary to establish its efficacy in clinical practice more robustly. </a:t>
            </a:r>
          </a:p>
          <a:p>
            <a:r>
              <a:rPr lang="en-GB" dirty="0"/>
              <a:t>Also, we need to identify which adaptations are most effective for specific populations and to explore the experiences of implementing or attending such group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300987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53BFB-08A9-A9CC-142A-DB148EB0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dirty="0"/>
              <a:t>Questions</a:t>
            </a:r>
          </a:p>
        </p:txBody>
      </p:sp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141E9FA5-CA68-750B-FB5F-1D730425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194" r="22326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7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A5D7B-9AE2-F329-BE50-006F3FD53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280"/>
            <a:ext cx="12019280" cy="609568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spc="-100" dirty="0"/>
              <a:t>Barth, J., Munder, T., Gerger, H., Nüesch, E., Trelle, S., Znoj, H., Jüni, P., &amp; Cuijpers, P. (2013). Comparative efficacy of seven psychotherapeutic interventions for patients with depression: a network meta-analysis. PloS Medicine, 10, e1001454. </a:t>
            </a:r>
            <a:r>
              <a:rPr lang="en-GB" sz="1200" spc="-100" dirty="0">
                <a:hlinkClick r:id="rId2"/>
              </a:rPr>
              <a:t>https://doi.org/10.1371/journal.pmed.1001454</a:t>
            </a:r>
            <a:endParaRPr lang="en-GB" sz="1200" spc="-100" dirty="0"/>
          </a:p>
          <a:p>
            <a:pPr>
              <a:lnSpc>
                <a:spcPct val="110000"/>
              </a:lnSpc>
            </a:pPr>
            <a:r>
              <a:rPr lang="en-GB" sz="1200" spc="-100" dirty="0"/>
              <a:t>Beck, A. (2016). Transcultural Cognitive Behaviour Therapy for Anxiety and Depression: A Practical Guide. Routledge.</a:t>
            </a:r>
          </a:p>
          <a:p>
            <a:pPr>
              <a:lnSpc>
                <a:spcPct val="110000"/>
              </a:lnSpc>
            </a:pPr>
            <a:r>
              <a:rPr lang="en-GB" sz="1200" spc="-100" dirty="0"/>
              <a:t>Beltman, M. W., Voshaar, R. C. O., &amp; Speckens, A. E. (2010). Cognitive-behavioural therapy for depression in people with a somatic disease: meta-analysis of randomised controlled trials. British Journal of Psychiatry, 197, 11–19. </a:t>
            </a:r>
            <a:r>
              <a:rPr lang="en-GB" sz="1200" spc="-100" dirty="0">
                <a:hlinkClick r:id="rId3"/>
              </a:rPr>
              <a:t>https://doi.org/10.1192/bjp.bp.109.064675</a:t>
            </a:r>
            <a:endParaRPr lang="en-GB" sz="1200" spc="-100" dirty="0"/>
          </a:p>
          <a:p>
            <a:pPr>
              <a:lnSpc>
                <a:spcPct val="110000"/>
              </a:lnSpc>
            </a:pPr>
            <a:r>
              <a:rPr lang="en-GB" sz="1200" spc="-100" dirty="0"/>
              <a:t>Cuijpers, P., Berking, M., Andersson, G., Quigley, L., Kleiboer, A., &amp; Dobson, K. S. (2013). A meta-analysis of cognitive-behavioural therapy for adult depression, alone and in comparison, with other treatments. Canadian Journal of Psychiatry, 58, 376–385. </a:t>
            </a:r>
            <a:r>
              <a:rPr lang="en-GB" sz="1200" spc="-100" dirty="0">
                <a:hlinkClick r:id="rId4"/>
              </a:rPr>
              <a:t>https://doi.org/10.1177/0706743713058007</a:t>
            </a:r>
            <a:endParaRPr lang="en-GB" sz="1200" spc="-100" dirty="0"/>
          </a:p>
          <a:p>
            <a:pPr>
              <a:lnSpc>
                <a:spcPct val="110000"/>
              </a:lnSpc>
            </a:pPr>
            <a:r>
              <a:rPr lang="en-GB" sz="1200" spc="-100" dirty="0"/>
              <a:t>Cuijpers, P., Muñoz, R. F., Clarke, G. N., &amp; Lewinsohn, P. M. (2010). Psychoeducational treatment and prevention of depression: the ‘Coping with Depression’ course thirty years later. Clinical Psychology Review, 29, 449–458. </a:t>
            </a:r>
            <a:r>
              <a:rPr lang="en-GB" sz="1200" spc="-100" dirty="0">
                <a:hlinkClick r:id="rId5"/>
              </a:rPr>
              <a:t>https://doi.org/10.1016/j.cpr.2009.04.005</a:t>
            </a:r>
            <a:endParaRPr lang="en-GB" sz="1200" spc="-100" dirty="0"/>
          </a:p>
          <a:p>
            <a:pPr>
              <a:lnSpc>
                <a:spcPct val="110000"/>
              </a:lnSpc>
            </a:pPr>
            <a:r>
              <a:rPr lang="en-GB" sz="1200" spc="-100" dirty="0"/>
              <a:t>Cuijpers, P., Noma, H., Karyotaki, E., Cipriani, A., &amp; Furukawa, T. A. (2019). Effectiveness and acceptability of cognitive behavior therapy delivery formats in adults with depression: a network meta-analysis. JAMA Psychiatry, 76, 700–707. </a:t>
            </a:r>
            <a:r>
              <a:rPr lang="en-GB" sz="1200" spc="-100" dirty="0">
                <a:hlinkClick r:id="rId6"/>
              </a:rPr>
              <a:t>https://doi.org/10.1001/jamapsychiatry.2019.0268</a:t>
            </a:r>
            <a:endParaRPr lang="en-GB" sz="1200" spc="-100" dirty="0"/>
          </a:p>
          <a:p>
            <a:pPr>
              <a:lnSpc>
                <a:spcPct val="110000"/>
              </a:lnSpc>
            </a:pPr>
            <a:r>
              <a:rPr lang="en-GB" sz="1200" spc="-100" dirty="0"/>
              <a:t>Hays, P. A. (2016). The new reality: Diversity and complexity. In P. A. Hays (eds.), Addressing Cultural Complexities in Practice: Assessment, Diagnosis, and Therapy (pp. 3–18). American Psychological Association. </a:t>
            </a:r>
            <a:r>
              <a:rPr lang="en-GB" sz="1200" spc="-100" dirty="0">
                <a:hlinkClick r:id="rId7"/>
              </a:rPr>
              <a:t>https://doi.org/10.1037/14801-001</a:t>
            </a:r>
            <a:endParaRPr lang="en-GB" sz="1200" spc="-100" dirty="0"/>
          </a:p>
          <a:p>
            <a:pPr>
              <a:lnSpc>
                <a:spcPct val="110000"/>
              </a:lnSpc>
            </a:pPr>
            <a:r>
              <a:rPr lang="en-GB" sz="1200" spc="-100" dirty="0"/>
              <a:t>Hofmann, S. G., Asnaani, A., Vonk, I. J. J., Sawyer, A. T., &amp; Fang, A. (2012). The efficacy of cognitive behavioral therapy: a review of meta-analyses. Cognitive Therapy and Research, 36, 427–440. </a:t>
            </a:r>
            <a:r>
              <a:rPr lang="en-GB" sz="1200" spc="-100" dirty="0">
                <a:hlinkClick r:id="rId8"/>
              </a:rPr>
              <a:t>https://doi.org/10.1007/s10608-012-9476-1</a:t>
            </a:r>
            <a:endParaRPr lang="en-GB" sz="1200" spc="-100" dirty="0"/>
          </a:p>
          <a:p>
            <a:pPr>
              <a:lnSpc>
                <a:spcPct val="110000"/>
              </a:lnSpc>
            </a:pPr>
            <a:r>
              <a:rPr lang="en-GB" sz="1200" spc="-100" dirty="0"/>
              <a:t>Institute of Health Metrics and Evaluation. (2023). Global Health Data Exchange (GHDx). </a:t>
            </a:r>
            <a:r>
              <a:rPr lang="en-GB" sz="1200" spc="-100" dirty="0">
                <a:hlinkClick r:id="rId9"/>
              </a:rPr>
              <a:t>https://vizhub.healthdata.org/gbd-results/</a:t>
            </a:r>
            <a:endParaRPr lang="en-GB" sz="1200" spc="-100" dirty="0"/>
          </a:p>
          <a:p>
            <a:pPr>
              <a:lnSpc>
                <a:spcPct val="110000"/>
              </a:lnSpc>
            </a:pPr>
            <a:r>
              <a:rPr lang="en-GB" sz="1200" spc="-100" dirty="0"/>
              <a:t>Kunorubwe, T. (2023). Cultural adaptations of group CBT for depressed clients from diverse backgrounds: A systematic review. The Cognitive Behaviour Therapist, 16, e35. doi:10.1017/S1754470X23000302 </a:t>
            </a:r>
          </a:p>
          <a:p>
            <a:pPr>
              <a:lnSpc>
                <a:spcPct val="110000"/>
              </a:lnSpc>
            </a:pPr>
            <a:r>
              <a:rPr lang="en-GB" sz="1200" spc="-100" dirty="0"/>
              <a:t>Kunorubwe. T., John, P., Molina, P., Davies, P., Gait, S., John, B., Roderique-Davies, G., &amp; Lancastle, D. ( 2024). Summary report of a rapid review: Guidance and an associated action plan to improve access to, and provision of, psychological interventions for people from Black, Asian and minority ethnic communities. NHS Wales. </a:t>
            </a:r>
            <a:r>
              <a:rPr lang="en-GB" sz="1200" spc="-100" dirty="0">
                <a:hlinkClick r:id="rId10"/>
              </a:rPr>
              <a:t>https://executive.nhs.wales/functions/quality-safety-and-improvement/improvement-cymru/our-work/mental-health/psychological-therapies/resources-psychological-therapies/summary-report-of-a-rapid-review/</a:t>
            </a:r>
            <a:endParaRPr lang="en-GB" sz="1200" spc="-100" dirty="0"/>
          </a:p>
          <a:p>
            <a:pPr>
              <a:lnSpc>
                <a:spcPct val="110000"/>
              </a:lnSpc>
            </a:pPr>
            <a:r>
              <a:rPr lang="en-GB" sz="1200" spc="-100" dirty="0"/>
              <a:t>Lepine, J.-P., &amp; Briley, M. (2011). The increasing burden of depression. Neuropsychiatric Disease and Treatment, 7, 3–7. </a:t>
            </a:r>
            <a:r>
              <a:rPr lang="en-GB" sz="1200" spc="-100" dirty="0">
                <a:hlinkClick r:id="rId11"/>
              </a:rPr>
              <a:t>https://doi.org/10.2147/NDT.S19617</a:t>
            </a:r>
            <a:endParaRPr lang="en-GB" sz="1200" spc="-100" dirty="0"/>
          </a:p>
          <a:p>
            <a:pPr>
              <a:lnSpc>
                <a:spcPct val="110000"/>
              </a:lnSpc>
            </a:pPr>
            <a:r>
              <a:rPr lang="en-GB" sz="1200" spc="-100" dirty="0"/>
              <a:t>Naeem, F. (2012). Adaptation of Cognitive Behaviour Therapy for Depression in Pakistan. Doctoral dissertation, University of Southampton</a:t>
            </a:r>
          </a:p>
          <a:p>
            <a:pPr>
              <a:lnSpc>
                <a:spcPct val="110000"/>
              </a:lnSpc>
            </a:pPr>
            <a:r>
              <a:rPr lang="en-GB" sz="1200" spc="-100" dirty="0"/>
              <a:t>Van Straten, A., Geraedts, A., Verdonck-de Leeuw, I., Andersson, G., &amp; Cuijpers, P. (2010). Psychological treatment of depressive symptoms in patients with medical disorders: a meta-analysis. Journal of Psychosomatic Research, 69, 23–32. </a:t>
            </a:r>
            <a:r>
              <a:rPr lang="en-GB" sz="1200" spc="-100" dirty="0">
                <a:hlinkClick r:id="rId12"/>
              </a:rPr>
              <a:t>https://doi.org/10.1016/j.jpsychores.2010.01.019</a:t>
            </a:r>
            <a:endParaRPr lang="en-GB" sz="1200" spc="-100" dirty="0"/>
          </a:p>
        </p:txBody>
      </p:sp>
    </p:spTree>
    <p:extLst>
      <p:ext uri="{BB962C8B-B14F-4D97-AF65-F5344CB8AC3E}">
        <p14:creationId xmlns:p14="http://schemas.microsoft.com/office/powerpoint/2010/main" val="2259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ECC98-1EDE-70A1-FE7E-83325CFD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GB" sz="4000" dirty="0"/>
              <a:t>An important note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5A9638-D42B-2922-B24F-AF21A006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8037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01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F2B08-29BF-C01D-273B-32BB111B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Depression (Major depressive disorder)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52AC4-9985-7302-329A-E562F7E93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3200" dirty="0"/>
              <a:t>A common mental health problem characterised by persistent feelings of sadness, hopelessness, and loss of interest in activities that were once enjoyable. </a:t>
            </a:r>
          </a:p>
          <a:p>
            <a:r>
              <a:rPr lang="en-GB" sz="3200" dirty="0"/>
              <a:t>Approximately 280 million people in the world have depression (IHME, 2023)</a:t>
            </a:r>
          </a:p>
          <a:p>
            <a:r>
              <a:rPr lang="en-GB" sz="3200" dirty="0"/>
              <a:t>Associated with significant burdens including decreased quality of life, functional impairment, suicide, cardio/cerebral mortality, disability, and economic and family burdens (Lepine and Briley, 2011).</a:t>
            </a:r>
          </a:p>
        </p:txBody>
      </p:sp>
    </p:spTree>
    <p:extLst>
      <p:ext uri="{BB962C8B-B14F-4D97-AF65-F5344CB8AC3E}">
        <p14:creationId xmlns:p14="http://schemas.microsoft.com/office/powerpoint/2010/main" val="372412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B0BD8-6AA9-3445-8BAF-4BD3CC81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CBT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1AAC-56E6-9472-E17A-7862D7D1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Cognitive Behavioural Therapy (CBT) is a structured, time-limited</a:t>
            </a:r>
            <a:r>
              <a:rPr lang="en-GB" sz="3200"/>
              <a:t>, evidence-based </a:t>
            </a:r>
            <a:r>
              <a:rPr lang="en-GB" sz="3200" dirty="0"/>
              <a:t>psychotherapy focused on helping people change patterns of behaviour and thoughts</a:t>
            </a:r>
          </a:p>
          <a:p>
            <a:r>
              <a:rPr lang="en-GB" sz="3200" dirty="0"/>
              <a:t>In randomised control trials CBT has demonstrated efficacy as a treatment for Depression (Beltman et al., 2010; Van Straten et al., 2010; Barth et al., 2013; Cuijpers et al., 2010; Cuijpers et al., 2013; Hofmann et al., 2012)</a:t>
            </a:r>
          </a:p>
          <a:p>
            <a:r>
              <a:rPr lang="en-GB" sz="3200" dirty="0"/>
              <a:t>A network meta-analysis by Cuijpers et al. 2019 highlighted the efficacy of individual, group, telephone, or guided self-help CBT formats. </a:t>
            </a:r>
          </a:p>
        </p:txBody>
      </p:sp>
    </p:spTree>
    <p:extLst>
      <p:ext uri="{BB962C8B-B14F-4D97-AF65-F5344CB8AC3E}">
        <p14:creationId xmlns:p14="http://schemas.microsoft.com/office/powerpoint/2010/main" val="254897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60A9B5-FADA-405D-60DB-9DFF515D47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537" b="20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E06C3-D7BC-4FE1-7616-8B705BF1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Culturally Adapting CBT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4C1114-4D8C-C6B4-E6AF-B97C09AC8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6074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416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AE06C3-D7BC-4FE1-7616-8B705BF1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Why consider adapting group CBT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0F35B81-5722-2F7B-7A90-F6C0EC797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674421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12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SMA CHART">
            <a:extLst>
              <a:ext uri="{FF2B5EF4-FFF2-40B4-BE49-F238E27FC236}">
                <a16:creationId xmlns:a16="http://schemas.microsoft.com/office/drawing/2014/main" id="{E1DFD45B-F811-0CBA-3602-0CE26CB13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2" y="200380"/>
            <a:ext cx="10771518" cy="64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EEC3B-DC9C-D325-1EBC-3E78DCD84D3D}"/>
              </a:ext>
            </a:extLst>
          </p:cNvPr>
          <p:cNvSpPr txBox="1"/>
          <p:nvPr/>
        </p:nvSpPr>
        <p:spPr>
          <a:xfrm>
            <a:off x="9305025" y="6383546"/>
            <a:ext cx="1846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Kunorubwe, 2023</a:t>
            </a:r>
          </a:p>
        </p:txBody>
      </p:sp>
    </p:spTree>
    <p:extLst>
      <p:ext uri="{BB962C8B-B14F-4D97-AF65-F5344CB8AC3E}">
        <p14:creationId xmlns:p14="http://schemas.microsoft.com/office/powerpoint/2010/main" val="315828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E06C3-D7BC-4FE1-7616-8B705BF1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F0A3-C48D-D5FF-FB44-EE5A2D28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560321"/>
            <a:ext cx="9941319" cy="3924985"/>
          </a:xfrm>
        </p:spPr>
        <p:txBody>
          <a:bodyPr anchor="ctr">
            <a:noAutofit/>
          </a:bodyPr>
          <a:lstStyle/>
          <a:p>
            <a:r>
              <a:rPr lang="en-GB" sz="2000" dirty="0"/>
              <a:t>All found culturally adapted group CBT was beneficial. Statistically significant reduction in depressive symptoms in 9 out of 10 studies, remaining one study providing descriptive results.</a:t>
            </a:r>
          </a:p>
          <a:p>
            <a:r>
              <a:rPr lang="en-GB" sz="2000" dirty="0"/>
              <a:t>Positive outcomes in other measures related to dysfunctional beliefs, functioning, and quality of life ratings.</a:t>
            </a:r>
          </a:p>
          <a:p>
            <a:r>
              <a:rPr lang="en-GB" sz="2000" dirty="0"/>
              <a:t>A narrative synthesis was completed and identified the focus for culturally adapting group CBT focused on:</a:t>
            </a:r>
          </a:p>
          <a:p>
            <a:pPr lvl="1"/>
            <a:r>
              <a:rPr lang="en-GB" sz="1800" dirty="0"/>
              <a:t>Delivery</a:t>
            </a:r>
          </a:p>
          <a:p>
            <a:pPr lvl="1"/>
            <a:r>
              <a:rPr lang="en-GB" sz="1800" dirty="0"/>
              <a:t>Process</a:t>
            </a:r>
          </a:p>
          <a:p>
            <a:pPr lvl="1"/>
            <a:r>
              <a:rPr lang="en-GB" sz="1800" dirty="0"/>
              <a:t>Content</a:t>
            </a:r>
          </a:p>
          <a:p>
            <a:pPr lvl="1"/>
            <a:r>
              <a:rPr lang="en-GB" sz="1800" dirty="0"/>
              <a:t>Staffing</a:t>
            </a:r>
          </a:p>
          <a:p>
            <a:pPr lvl="1"/>
            <a:r>
              <a:rPr lang="en-GB" sz="1800" dirty="0"/>
              <a:t>Client-specific factors.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9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AE51-C730-689C-0017-7B1DD690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2285365"/>
            <a:ext cx="29972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F</a:t>
            </a:r>
            <a:r>
              <a:rPr lang="en-GB" sz="4400" dirty="0"/>
              <a:t>ocused </a:t>
            </a:r>
            <a:r>
              <a:rPr lang="en-GB" dirty="0"/>
              <a:t>of adaptation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Diagram 3" descr="Intersecting domains of Delivery&#10;Process&#10;Content&#10;Staffing-specific factors&#10;Client-specific factors&#10;">
            <a:extLst>
              <a:ext uri="{FF2B5EF4-FFF2-40B4-BE49-F238E27FC236}">
                <a16:creationId xmlns:a16="http://schemas.microsoft.com/office/drawing/2014/main" id="{EF63931C-9AC2-742B-CF2E-C6DCAE70E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729317"/>
              </p:ext>
            </p:extLst>
          </p:nvPr>
        </p:nvGraphicFramePr>
        <p:xfrm>
          <a:off x="1538135" y="105122"/>
          <a:ext cx="9997440" cy="669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0E84F5-6D4A-6E72-BB52-6DDEFAA5CA59}"/>
              </a:ext>
            </a:extLst>
          </p:cNvPr>
          <p:cNvSpPr txBox="1"/>
          <p:nvPr/>
        </p:nvSpPr>
        <p:spPr>
          <a:xfrm>
            <a:off x="9305025" y="6383546"/>
            <a:ext cx="1846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Kunorubwe, 2023</a:t>
            </a:r>
          </a:p>
        </p:txBody>
      </p:sp>
    </p:spTree>
    <p:extLst>
      <p:ext uri="{BB962C8B-B14F-4D97-AF65-F5344CB8AC3E}">
        <p14:creationId xmlns:p14="http://schemas.microsoft.com/office/powerpoint/2010/main" val="145441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1366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Noto Sans</vt:lpstr>
      <vt:lpstr>Office Theme</vt:lpstr>
      <vt:lpstr>Cultural adaptations of group CBT for depressed clients from diverse backgrounds</vt:lpstr>
      <vt:lpstr>An important note</vt:lpstr>
      <vt:lpstr>Depression (Major depressive disorder)</vt:lpstr>
      <vt:lpstr>CBT</vt:lpstr>
      <vt:lpstr>Culturally Adapting CBT </vt:lpstr>
      <vt:lpstr>Why consider adapting group CBT</vt:lpstr>
      <vt:lpstr>PowerPoint Presentation</vt:lpstr>
      <vt:lpstr>Results</vt:lpstr>
      <vt:lpstr>Focused of adaptation  </vt:lpstr>
      <vt:lpstr>Conclusion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Taf Mindfulness In Reading, Berkshire</dc:creator>
  <cp:lastModifiedBy>Taf Mindfulness In Reading, Berkshire</cp:lastModifiedBy>
  <cp:revision>1</cp:revision>
  <dcterms:created xsi:type="dcterms:W3CDTF">2024-09-12T21:12:54Z</dcterms:created>
  <dcterms:modified xsi:type="dcterms:W3CDTF">2024-09-27T20:05:31Z</dcterms:modified>
</cp:coreProperties>
</file>