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63" r:id="rId7"/>
    <p:sldId id="261" r:id="rId8"/>
    <p:sldId id="258" r:id="rId9"/>
    <p:sldId id="268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4DBA4-108A-4B3F-808C-C7B3451A7740}" v="32" dt="2022-05-07T11:46:51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ju Patel" userId="ba27f779-9ece-4eb5-ad41-49cec338f79b" providerId="ADAL" clId="{B034DBA4-108A-4B3F-808C-C7B3451A7740}"/>
    <pc:docChg chg="undo custSel addSld delSld modSld sldOrd">
      <pc:chgData name="Sarju Patel" userId="ba27f779-9ece-4eb5-ad41-49cec338f79b" providerId="ADAL" clId="{B034DBA4-108A-4B3F-808C-C7B3451A7740}" dt="2022-05-07T11:46:57.634" v="342" actId="27614"/>
      <pc:docMkLst>
        <pc:docMk/>
      </pc:docMkLst>
      <pc:sldChg chg="addSp delSp modSp mod setBg setClrOvrMap">
        <pc:chgData name="Sarju Patel" userId="ba27f779-9ece-4eb5-ad41-49cec338f79b" providerId="ADAL" clId="{B034DBA4-108A-4B3F-808C-C7B3451A7740}" dt="2022-05-05T12:44:03.017" v="326" actId="1076"/>
        <pc:sldMkLst>
          <pc:docMk/>
          <pc:sldMk cId="2577893050" sldId="256"/>
        </pc:sldMkLst>
        <pc:spChg chg="mod ord">
          <ac:chgData name="Sarju Patel" userId="ba27f779-9ece-4eb5-ad41-49cec338f79b" providerId="ADAL" clId="{B034DBA4-108A-4B3F-808C-C7B3451A7740}" dt="2022-05-05T12:42:26.181" v="292" actId="14100"/>
          <ac:spMkLst>
            <pc:docMk/>
            <pc:sldMk cId="2577893050" sldId="256"/>
            <ac:spMk id="2" creationId="{0A4E8BF2-A510-4DB9-4D78-B1D1321FA487}"/>
          </ac:spMkLst>
        </pc:spChg>
        <pc:spChg chg="del">
          <ac:chgData name="Sarju Patel" userId="ba27f779-9ece-4eb5-ad41-49cec338f79b" providerId="ADAL" clId="{B034DBA4-108A-4B3F-808C-C7B3451A7740}" dt="2022-05-05T11:56:20.883" v="192" actId="478"/>
          <ac:spMkLst>
            <pc:docMk/>
            <pc:sldMk cId="2577893050" sldId="256"/>
            <ac:spMk id="3" creationId="{4AFEF9CC-B10B-D3FC-A4F8-075B990C0E74}"/>
          </ac:spMkLst>
        </pc:spChg>
        <pc:spChg chg="add mod">
          <ac:chgData name="Sarju Patel" userId="ba27f779-9ece-4eb5-ad41-49cec338f79b" providerId="ADAL" clId="{B034DBA4-108A-4B3F-808C-C7B3451A7740}" dt="2022-05-05T12:44:03.017" v="326" actId="1076"/>
          <ac:spMkLst>
            <pc:docMk/>
            <pc:sldMk cId="2577893050" sldId="256"/>
            <ac:spMk id="8" creationId="{93B6AB5D-5F71-F292-7401-0C19F458A173}"/>
          </ac:spMkLst>
        </pc:spChg>
        <pc:spChg chg="add">
          <ac:chgData name="Sarju Patel" userId="ba27f779-9ece-4eb5-ad41-49cec338f79b" providerId="ADAL" clId="{B034DBA4-108A-4B3F-808C-C7B3451A7740}" dt="2022-05-05T11:56:39.349" v="193" actId="26606"/>
          <ac:spMkLst>
            <pc:docMk/>
            <pc:sldMk cId="2577893050" sldId="256"/>
            <ac:spMk id="10" creationId="{F1611BA9-268A-49A6-84F8-FC91536686E4}"/>
          </ac:spMkLst>
        </pc:spChg>
        <pc:spChg chg="add">
          <ac:chgData name="Sarju Patel" userId="ba27f779-9ece-4eb5-ad41-49cec338f79b" providerId="ADAL" clId="{B034DBA4-108A-4B3F-808C-C7B3451A7740}" dt="2022-05-05T11:56:39.349" v="193" actId="26606"/>
          <ac:spMkLst>
            <pc:docMk/>
            <pc:sldMk cId="2577893050" sldId="256"/>
            <ac:spMk id="12" creationId="{E20EB187-900F-4AF5-813B-101456D9FD39}"/>
          </ac:spMkLst>
        </pc:spChg>
        <pc:spChg chg="add">
          <ac:chgData name="Sarju Patel" userId="ba27f779-9ece-4eb5-ad41-49cec338f79b" providerId="ADAL" clId="{B034DBA4-108A-4B3F-808C-C7B3451A7740}" dt="2022-05-05T11:56:39.349" v="193" actId="26606"/>
          <ac:spMkLst>
            <pc:docMk/>
            <pc:sldMk cId="2577893050" sldId="256"/>
            <ac:spMk id="14" creationId="{1825D5AF-D278-4D9A-A4F5-A1A1D3507636}"/>
          </ac:spMkLst>
        </pc:spChg>
        <pc:picChg chg="add mod">
          <ac:chgData name="Sarju Patel" userId="ba27f779-9ece-4eb5-ad41-49cec338f79b" providerId="ADAL" clId="{B034DBA4-108A-4B3F-808C-C7B3451A7740}" dt="2022-05-05T11:56:39.349" v="193" actId="26606"/>
          <ac:picMkLst>
            <pc:docMk/>
            <pc:sldMk cId="2577893050" sldId="256"/>
            <ac:picMk id="5" creationId="{94B19BDF-C9A4-852B-2EA4-D15398A2B424}"/>
          </ac:picMkLst>
        </pc:picChg>
        <pc:picChg chg="add del mod">
          <ac:chgData name="Sarju Patel" userId="ba27f779-9ece-4eb5-ad41-49cec338f79b" providerId="ADAL" clId="{B034DBA4-108A-4B3F-808C-C7B3451A7740}" dt="2022-05-05T11:55:35.145" v="187" actId="478"/>
          <ac:picMkLst>
            <pc:docMk/>
            <pc:sldMk cId="2577893050" sldId="256"/>
            <ac:picMk id="7" creationId="{6ECC7A97-9823-34C3-771C-63B9E2CA19AE}"/>
          </ac:picMkLst>
        </pc:picChg>
      </pc:sldChg>
      <pc:sldChg chg="addSp delSp modSp new mod setBg">
        <pc:chgData name="Sarju Patel" userId="ba27f779-9ece-4eb5-ad41-49cec338f79b" providerId="ADAL" clId="{B034DBA4-108A-4B3F-808C-C7B3451A7740}" dt="2022-05-05T10:17:23.459" v="13" actId="26606"/>
        <pc:sldMkLst>
          <pc:docMk/>
          <pc:sldMk cId="2003404440" sldId="257"/>
        </pc:sldMkLst>
        <pc:spChg chg="del">
          <ac:chgData name="Sarju Patel" userId="ba27f779-9ece-4eb5-ad41-49cec338f79b" providerId="ADAL" clId="{B034DBA4-108A-4B3F-808C-C7B3451A7740}" dt="2022-05-05T09:59:26.660" v="2" actId="478"/>
          <ac:spMkLst>
            <pc:docMk/>
            <pc:sldMk cId="2003404440" sldId="257"/>
            <ac:spMk id="2" creationId="{4F96E5B2-562D-897D-5586-395CE6CCDA22}"/>
          </ac:spMkLst>
        </pc:spChg>
        <pc:spChg chg="del">
          <ac:chgData name="Sarju Patel" userId="ba27f779-9ece-4eb5-ad41-49cec338f79b" providerId="ADAL" clId="{B034DBA4-108A-4B3F-808C-C7B3451A7740}" dt="2022-05-05T09:59:24.820" v="1" actId="478"/>
          <ac:spMkLst>
            <pc:docMk/>
            <pc:sldMk cId="2003404440" sldId="257"/>
            <ac:spMk id="3" creationId="{D927DECE-9277-DB2D-BA87-AC7CAD18C317}"/>
          </ac:spMkLst>
        </pc:spChg>
        <pc:spChg chg="add">
          <ac:chgData name="Sarju Patel" userId="ba27f779-9ece-4eb5-ad41-49cec338f79b" providerId="ADAL" clId="{B034DBA4-108A-4B3F-808C-C7B3451A7740}" dt="2022-05-05T10:17:23.459" v="13" actId="26606"/>
          <ac:spMkLst>
            <pc:docMk/>
            <pc:sldMk cId="2003404440" sldId="257"/>
            <ac:spMk id="10" creationId="{42A4FC2C-047E-45A5-965D-8E1E3BF09BC6}"/>
          </ac:spMkLst>
        </pc:spChg>
        <pc:picChg chg="add mod">
          <ac:chgData name="Sarju Patel" userId="ba27f779-9ece-4eb5-ad41-49cec338f79b" providerId="ADAL" clId="{B034DBA4-108A-4B3F-808C-C7B3451A7740}" dt="2022-05-05T10:17:23.459" v="13" actId="26606"/>
          <ac:picMkLst>
            <pc:docMk/>
            <pc:sldMk cId="2003404440" sldId="257"/>
            <ac:picMk id="5" creationId="{36E08215-362A-B93C-215E-97DD6600C1A9}"/>
          </ac:picMkLst>
        </pc:picChg>
      </pc:sldChg>
      <pc:sldChg chg="addSp delSp modSp new mod ord setBg">
        <pc:chgData name="Sarju Patel" userId="ba27f779-9ece-4eb5-ad41-49cec338f79b" providerId="ADAL" clId="{B034DBA4-108A-4B3F-808C-C7B3451A7740}" dt="2022-05-07T11:44:32.902" v="334"/>
        <pc:sldMkLst>
          <pc:docMk/>
          <pc:sldMk cId="985414643" sldId="258"/>
        </pc:sldMkLst>
        <pc:spChg chg="del">
          <ac:chgData name="Sarju Patel" userId="ba27f779-9ece-4eb5-ad41-49cec338f79b" providerId="ADAL" clId="{B034DBA4-108A-4B3F-808C-C7B3451A7740}" dt="2022-05-05T10:17:17.109" v="12" actId="26606"/>
          <ac:spMkLst>
            <pc:docMk/>
            <pc:sldMk cId="985414643" sldId="258"/>
            <ac:spMk id="2" creationId="{9F655E73-9052-2B0C-8704-EA6AD8A545A5}"/>
          </ac:spMkLst>
        </pc:spChg>
        <pc:spChg chg="del">
          <ac:chgData name="Sarju Patel" userId="ba27f779-9ece-4eb5-ad41-49cec338f79b" providerId="ADAL" clId="{B034DBA4-108A-4B3F-808C-C7B3451A7740}" dt="2022-05-05T10:17:07.129" v="9"/>
          <ac:spMkLst>
            <pc:docMk/>
            <pc:sldMk cId="985414643" sldId="258"/>
            <ac:spMk id="3" creationId="{04C794B2-67F2-4C5B-E179-B6C6E291AE26}"/>
          </ac:spMkLst>
        </pc:spChg>
        <pc:spChg chg="add">
          <ac:chgData name="Sarju Patel" userId="ba27f779-9ece-4eb5-ad41-49cec338f79b" providerId="ADAL" clId="{B034DBA4-108A-4B3F-808C-C7B3451A7740}" dt="2022-05-05T10:17:17.109" v="12" actId="26606"/>
          <ac:spMkLst>
            <pc:docMk/>
            <pc:sldMk cId="985414643" sldId="258"/>
            <ac:spMk id="10" creationId="{42A4FC2C-047E-45A5-965D-8E1E3BF09BC6}"/>
          </ac:spMkLst>
        </pc:spChg>
        <pc:picChg chg="add mod">
          <ac:chgData name="Sarju Patel" userId="ba27f779-9ece-4eb5-ad41-49cec338f79b" providerId="ADAL" clId="{B034DBA4-108A-4B3F-808C-C7B3451A7740}" dt="2022-05-05T10:17:17.109" v="12" actId="26606"/>
          <ac:picMkLst>
            <pc:docMk/>
            <pc:sldMk cId="985414643" sldId="258"/>
            <ac:picMk id="5" creationId="{DE811632-183A-8005-A838-33F0123EAF1E}"/>
          </ac:picMkLst>
        </pc:picChg>
      </pc:sldChg>
      <pc:sldChg chg="addSp delSp modSp new mod modTransition setBg delAnim modAnim">
        <pc:chgData name="Sarju Patel" userId="ba27f779-9ece-4eb5-ad41-49cec338f79b" providerId="ADAL" clId="{B034DBA4-108A-4B3F-808C-C7B3451A7740}" dt="2022-05-07T11:46:57.634" v="342" actId="27614"/>
        <pc:sldMkLst>
          <pc:docMk/>
          <pc:sldMk cId="2813420480" sldId="259"/>
        </pc:sldMkLst>
        <pc:spChg chg="mod">
          <ac:chgData name="Sarju Patel" userId="ba27f779-9ece-4eb5-ad41-49cec338f79b" providerId="ADAL" clId="{B034DBA4-108A-4B3F-808C-C7B3451A7740}" dt="2022-05-05T12:31:22.513" v="241" actId="20577"/>
          <ac:spMkLst>
            <pc:docMk/>
            <pc:sldMk cId="2813420480" sldId="259"/>
            <ac:spMk id="2" creationId="{21FFDBFA-B069-FDBD-9638-18F2CB46423E}"/>
          </ac:spMkLst>
        </pc:spChg>
        <pc:spChg chg="del mod">
          <ac:chgData name="Sarju Patel" userId="ba27f779-9ece-4eb5-ad41-49cec338f79b" providerId="ADAL" clId="{B034DBA4-108A-4B3F-808C-C7B3451A7740}" dt="2022-05-05T10:42:26.407" v="106" actId="26606"/>
          <ac:spMkLst>
            <pc:docMk/>
            <pc:sldMk cId="2813420480" sldId="259"/>
            <ac:spMk id="3" creationId="{F199767D-F70C-95E9-9CD7-1C49A95BFAD2}"/>
          </ac:spMkLst>
        </pc:spChg>
        <pc:spChg chg="add del mod">
          <ac:chgData name="Sarju Patel" userId="ba27f779-9ece-4eb5-ad41-49cec338f79b" providerId="ADAL" clId="{B034DBA4-108A-4B3F-808C-C7B3451A7740}" dt="2022-05-07T11:45:32.171" v="339" actId="478"/>
          <ac:spMkLst>
            <pc:docMk/>
            <pc:sldMk cId="2813420480" sldId="259"/>
            <ac:spMk id="4" creationId="{0DD374F4-A212-87C4-B591-09104D793405}"/>
          </ac:spMkLst>
        </pc:spChg>
        <pc:spChg chg="add del">
          <ac:chgData name="Sarju Patel" userId="ba27f779-9ece-4eb5-ad41-49cec338f79b" providerId="ADAL" clId="{B034DBA4-108A-4B3F-808C-C7B3451A7740}" dt="2022-05-05T10:57:04.932" v="159" actId="26606"/>
          <ac:spMkLst>
            <pc:docMk/>
            <pc:sldMk cId="2813420480" sldId="259"/>
            <ac:spMk id="9" creationId="{B819A166-7571-4003-A6B8-B62034C3ED30}"/>
          </ac:spMkLst>
        </pc:spChg>
        <pc:spChg chg="add del">
          <ac:chgData name="Sarju Patel" userId="ba27f779-9ece-4eb5-ad41-49cec338f79b" providerId="ADAL" clId="{B034DBA4-108A-4B3F-808C-C7B3451A7740}" dt="2022-05-05T10:57:04.932" v="159" actId="26606"/>
          <ac:spMkLst>
            <pc:docMk/>
            <pc:sldMk cId="2813420480" sldId="259"/>
            <ac:spMk id="14" creationId="{B819A166-7571-4003-A6B8-B62034C3ED30}"/>
          </ac:spMkLst>
        </pc:spChg>
        <pc:graphicFrameChg chg="add del mod modGraphic">
          <ac:chgData name="Sarju Patel" userId="ba27f779-9ece-4eb5-ad41-49cec338f79b" providerId="ADAL" clId="{B034DBA4-108A-4B3F-808C-C7B3451A7740}" dt="2022-05-07T11:45:29.540" v="338" actId="478"/>
          <ac:graphicFrameMkLst>
            <pc:docMk/>
            <pc:sldMk cId="2813420480" sldId="259"/>
            <ac:graphicFrameMk id="5" creationId="{33A5FB7F-012C-C935-7EC5-0B052424E0CB}"/>
          </ac:graphicFrameMkLst>
        </pc:graphicFrameChg>
        <pc:picChg chg="add mod">
          <ac:chgData name="Sarju Patel" userId="ba27f779-9ece-4eb5-ad41-49cec338f79b" providerId="ADAL" clId="{B034DBA4-108A-4B3F-808C-C7B3451A7740}" dt="2022-05-07T11:46:57.634" v="342" actId="27614"/>
          <ac:picMkLst>
            <pc:docMk/>
            <pc:sldMk cId="2813420480" sldId="259"/>
            <ac:picMk id="7" creationId="{FBE9EFD4-A8A5-04E4-25EC-B168C5DD2B4E}"/>
          </ac:picMkLst>
        </pc:picChg>
      </pc:sldChg>
      <pc:sldChg chg="addSp delSp modSp new mod setBg modAnim">
        <pc:chgData name="Sarju Patel" userId="ba27f779-9ece-4eb5-ad41-49cec338f79b" providerId="ADAL" clId="{B034DBA4-108A-4B3F-808C-C7B3451A7740}" dt="2022-05-05T10:51:33.868" v="141" actId="1076"/>
        <pc:sldMkLst>
          <pc:docMk/>
          <pc:sldMk cId="1576062391" sldId="260"/>
        </pc:sldMkLst>
        <pc:spChg chg="mod">
          <ac:chgData name="Sarju Patel" userId="ba27f779-9ece-4eb5-ad41-49cec338f79b" providerId="ADAL" clId="{B034DBA4-108A-4B3F-808C-C7B3451A7740}" dt="2022-05-05T10:51:33.868" v="141" actId="1076"/>
          <ac:spMkLst>
            <pc:docMk/>
            <pc:sldMk cId="1576062391" sldId="260"/>
            <ac:spMk id="2" creationId="{C379752C-E561-C1BA-2887-4659431C3BF9}"/>
          </ac:spMkLst>
        </pc:spChg>
        <pc:spChg chg="del">
          <ac:chgData name="Sarju Patel" userId="ba27f779-9ece-4eb5-ad41-49cec338f79b" providerId="ADAL" clId="{B034DBA4-108A-4B3F-808C-C7B3451A7740}" dt="2022-05-05T10:41:33.573" v="93"/>
          <ac:spMkLst>
            <pc:docMk/>
            <pc:sldMk cId="1576062391" sldId="260"/>
            <ac:spMk id="3" creationId="{3B424DA9-1F09-DBE4-479E-F8288906C314}"/>
          </ac:spMkLst>
        </pc:spChg>
        <pc:spChg chg="add">
          <ac:chgData name="Sarju Patel" userId="ba27f779-9ece-4eb5-ad41-49cec338f79b" providerId="ADAL" clId="{B034DBA4-108A-4B3F-808C-C7B3451A7740}" dt="2022-05-05T10:41:48.237" v="103" actId="26606"/>
          <ac:spMkLst>
            <pc:docMk/>
            <pc:sldMk cId="1576062391" sldId="260"/>
            <ac:spMk id="9" creationId="{7CA0DAA6-33B8-4A25-810D-2F4D816FB40E}"/>
          </ac:spMkLst>
        </pc:spChg>
        <pc:picChg chg="add mod">
          <ac:chgData name="Sarju Patel" userId="ba27f779-9ece-4eb5-ad41-49cec338f79b" providerId="ADAL" clId="{B034DBA4-108A-4B3F-808C-C7B3451A7740}" dt="2022-05-05T10:41:48.237" v="103" actId="26606"/>
          <ac:picMkLst>
            <pc:docMk/>
            <pc:sldMk cId="1576062391" sldId="260"/>
            <ac:picMk id="4" creationId="{7D21222B-93CB-5F2C-B0AE-C4BD8397667C}"/>
          </ac:picMkLst>
        </pc:picChg>
      </pc:sldChg>
      <pc:sldChg chg="addSp delSp modSp new del mod ord setBg">
        <pc:chgData name="Sarju Patel" userId="ba27f779-9ece-4eb5-ad41-49cec338f79b" providerId="ADAL" clId="{B034DBA4-108A-4B3F-808C-C7B3451A7740}" dt="2022-05-05T10:41:28.639" v="91" actId="2696"/>
        <pc:sldMkLst>
          <pc:docMk/>
          <pc:sldMk cId="1737744357" sldId="260"/>
        </pc:sldMkLst>
        <pc:spChg chg="del">
          <ac:chgData name="Sarju Patel" userId="ba27f779-9ece-4eb5-ad41-49cec338f79b" providerId="ADAL" clId="{B034DBA4-108A-4B3F-808C-C7B3451A7740}" dt="2022-05-05T10:37:09.121" v="87" actId="26606"/>
          <ac:spMkLst>
            <pc:docMk/>
            <pc:sldMk cId="1737744357" sldId="260"/>
            <ac:spMk id="2" creationId="{716BC3CA-1EE4-9C10-BE4C-29A20FED346D}"/>
          </ac:spMkLst>
        </pc:spChg>
        <pc:spChg chg="del">
          <ac:chgData name="Sarju Patel" userId="ba27f779-9ece-4eb5-ad41-49cec338f79b" providerId="ADAL" clId="{B034DBA4-108A-4B3F-808C-C7B3451A7740}" dt="2022-05-05T10:37:05.023" v="84"/>
          <ac:spMkLst>
            <pc:docMk/>
            <pc:sldMk cId="1737744357" sldId="260"/>
            <ac:spMk id="3" creationId="{BA0DC104-B934-BC7F-E1E7-E950851DE3BF}"/>
          </ac:spMkLst>
        </pc:spChg>
        <pc:spChg chg="add mod">
          <ac:chgData name="Sarju Patel" userId="ba27f779-9ece-4eb5-ad41-49cec338f79b" providerId="ADAL" clId="{B034DBA4-108A-4B3F-808C-C7B3451A7740}" dt="2022-05-05T10:37:23.789" v="88" actId="478"/>
          <ac:spMkLst>
            <pc:docMk/>
            <pc:sldMk cId="1737744357" sldId="260"/>
            <ac:spMk id="7" creationId="{6FF16726-1D5F-2818-A751-5FF15AC4F751}"/>
          </ac:spMkLst>
        </pc:spChg>
        <pc:spChg chg="add">
          <ac:chgData name="Sarju Patel" userId="ba27f779-9ece-4eb5-ad41-49cec338f79b" providerId="ADAL" clId="{B034DBA4-108A-4B3F-808C-C7B3451A7740}" dt="2022-05-05T10:37:09.121" v="87" actId="26606"/>
          <ac:spMkLst>
            <pc:docMk/>
            <pc:sldMk cId="1737744357" sldId="260"/>
            <ac:spMk id="10" creationId="{42A4FC2C-047E-45A5-965D-8E1E3BF09BC6}"/>
          </ac:spMkLst>
        </pc:spChg>
        <pc:picChg chg="add del mod">
          <ac:chgData name="Sarju Patel" userId="ba27f779-9ece-4eb5-ad41-49cec338f79b" providerId="ADAL" clId="{B034DBA4-108A-4B3F-808C-C7B3451A7740}" dt="2022-05-05T10:37:23.789" v="88" actId="478"/>
          <ac:picMkLst>
            <pc:docMk/>
            <pc:sldMk cId="1737744357" sldId="260"/>
            <ac:picMk id="5" creationId="{E7EEB7BB-B1A7-CFF2-1197-B53F0406EE33}"/>
          </ac:picMkLst>
        </pc:picChg>
      </pc:sldChg>
      <pc:sldChg chg="addSp delSp modSp new mod setBg">
        <pc:chgData name="Sarju Patel" userId="ba27f779-9ece-4eb5-ad41-49cec338f79b" providerId="ADAL" clId="{B034DBA4-108A-4B3F-808C-C7B3451A7740}" dt="2022-05-05T10:46:37.928" v="121" actId="20577"/>
        <pc:sldMkLst>
          <pc:docMk/>
          <pc:sldMk cId="2117704982" sldId="261"/>
        </pc:sldMkLst>
        <pc:spChg chg="mod">
          <ac:chgData name="Sarju Patel" userId="ba27f779-9ece-4eb5-ad41-49cec338f79b" providerId="ADAL" clId="{B034DBA4-108A-4B3F-808C-C7B3451A7740}" dt="2022-05-05T10:46:22.668" v="120" actId="26606"/>
          <ac:spMkLst>
            <pc:docMk/>
            <pc:sldMk cId="2117704982" sldId="261"/>
            <ac:spMk id="2" creationId="{1FE6A02E-A131-926B-A21C-44E6AEF6DF0F}"/>
          </ac:spMkLst>
        </pc:spChg>
        <pc:spChg chg="del mod">
          <ac:chgData name="Sarju Patel" userId="ba27f779-9ece-4eb5-ad41-49cec338f79b" providerId="ADAL" clId="{B034DBA4-108A-4B3F-808C-C7B3451A7740}" dt="2022-05-05T10:46:22.668" v="120" actId="26606"/>
          <ac:spMkLst>
            <pc:docMk/>
            <pc:sldMk cId="2117704982" sldId="261"/>
            <ac:spMk id="3" creationId="{8D70AE72-EBCC-2870-23EB-F3E431C644B4}"/>
          </ac:spMkLst>
        </pc:spChg>
        <pc:spChg chg="add">
          <ac:chgData name="Sarju Patel" userId="ba27f779-9ece-4eb5-ad41-49cec338f79b" providerId="ADAL" clId="{B034DBA4-108A-4B3F-808C-C7B3451A7740}" dt="2022-05-05T10:46:22.668" v="120" actId="26606"/>
          <ac:spMkLst>
            <pc:docMk/>
            <pc:sldMk cId="2117704982" sldId="261"/>
            <ac:spMk id="9" creationId="{B819A166-7571-4003-A6B8-B62034C3ED30}"/>
          </ac:spMkLst>
        </pc:spChg>
        <pc:graphicFrameChg chg="add mod">
          <ac:chgData name="Sarju Patel" userId="ba27f779-9ece-4eb5-ad41-49cec338f79b" providerId="ADAL" clId="{B034DBA4-108A-4B3F-808C-C7B3451A7740}" dt="2022-05-05T10:46:37.928" v="121" actId="20577"/>
          <ac:graphicFrameMkLst>
            <pc:docMk/>
            <pc:sldMk cId="2117704982" sldId="261"/>
            <ac:graphicFrameMk id="5" creationId="{98489286-5904-93D3-B695-F9A71278D2E4}"/>
          </ac:graphicFrameMkLst>
        </pc:graphicFrameChg>
      </pc:sldChg>
      <pc:sldChg chg="addSp delSp modSp new del mod setBg">
        <pc:chgData name="Sarju Patel" userId="ba27f779-9ece-4eb5-ad41-49cec338f79b" providerId="ADAL" clId="{B034DBA4-108A-4B3F-808C-C7B3451A7740}" dt="2022-05-05T10:53:04.276" v="157" actId="2696"/>
        <pc:sldMkLst>
          <pc:docMk/>
          <pc:sldMk cId="2970334045" sldId="262"/>
        </pc:sldMkLst>
        <pc:spChg chg="mod">
          <ac:chgData name="Sarju Patel" userId="ba27f779-9ece-4eb5-ad41-49cec338f79b" providerId="ADAL" clId="{B034DBA4-108A-4B3F-808C-C7B3451A7740}" dt="2022-05-05T10:52:54.288" v="155" actId="21"/>
          <ac:spMkLst>
            <pc:docMk/>
            <pc:sldMk cId="2970334045" sldId="262"/>
            <ac:spMk id="2" creationId="{285E2A24-8159-7CAA-E26A-3060B8AC6FA1}"/>
          </ac:spMkLst>
        </pc:spChg>
        <pc:spChg chg="del">
          <ac:chgData name="Sarju Patel" userId="ba27f779-9ece-4eb5-ad41-49cec338f79b" providerId="ADAL" clId="{B034DBA4-108A-4B3F-808C-C7B3451A7740}" dt="2022-05-05T10:48:09.689" v="133"/>
          <ac:spMkLst>
            <pc:docMk/>
            <pc:sldMk cId="2970334045" sldId="262"/>
            <ac:spMk id="3" creationId="{B64B0352-4BEF-51DB-5617-016751BA3681}"/>
          </ac:spMkLst>
        </pc:spChg>
        <pc:spChg chg="add del">
          <ac:chgData name="Sarju Patel" userId="ba27f779-9ece-4eb5-ad41-49cec338f79b" providerId="ADAL" clId="{B034DBA4-108A-4B3F-808C-C7B3451A7740}" dt="2022-05-05T10:48:56.837" v="137" actId="26606"/>
          <ac:spMkLst>
            <pc:docMk/>
            <pc:sldMk cId="2970334045" sldId="262"/>
            <ac:spMk id="9" creationId="{ABB8C974-D57C-1147-69CC-838DA2D8D912}"/>
          </ac:spMkLst>
        </pc:spChg>
        <pc:spChg chg="add del">
          <ac:chgData name="Sarju Patel" userId="ba27f779-9ece-4eb5-ad41-49cec338f79b" providerId="ADAL" clId="{B034DBA4-108A-4B3F-808C-C7B3451A7740}" dt="2022-05-05T10:48:56.837" v="137" actId="26606"/>
          <ac:spMkLst>
            <pc:docMk/>
            <pc:sldMk cId="2970334045" sldId="262"/>
            <ac:spMk id="12" creationId="{F4C0B10B-D2C4-4A54-AFAD-3D27DF88BB37}"/>
          </ac:spMkLst>
        </pc:spChg>
        <pc:spChg chg="add">
          <ac:chgData name="Sarju Patel" userId="ba27f779-9ece-4eb5-ad41-49cec338f79b" providerId="ADAL" clId="{B034DBA4-108A-4B3F-808C-C7B3451A7740}" dt="2022-05-05T10:48:56.837" v="137" actId="26606"/>
          <ac:spMkLst>
            <pc:docMk/>
            <pc:sldMk cId="2970334045" sldId="262"/>
            <ac:spMk id="24" creationId="{D4771268-CB57-404A-9271-370EB28F6090}"/>
          </ac:spMkLst>
        </pc:spChg>
        <pc:grpChg chg="add del">
          <ac:chgData name="Sarju Patel" userId="ba27f779-9ece-4eb5-ad41-49cec338f79b" providerId="ADAL" clId="{B034DBA4-108A-4B3F-808C-C7B3451A7740}" dt="2022-05-05T10:48:56.837" v="137" actId="26606"/>
          <ac:grpSpMkLst>
            <pc:docMk/>
            <pc:sldMk cId="2970334045" sldId="262"/>
            <ac:grpSpMk id="14" creationId="{B6BADB90-C74B-40D6-86DC-503F65FCE8DC}"/>
          </ac:grpSpMkLst>
        </pc:grpChg>
        <pc:picChg chg="add mod">
          <ac:chgData name="Sarju Patel" userId="ba27f779-9ece-4eb5-ad41-49cec338f79b" providerId="ADAL" clId="{B034DBA4-108A-4B3F-808C-C7B3451A7740}" dt="2022-05-05T10:48:56.837" v="137" actId="26606"/>
          <ac:picMkLst>
            <pc:docMk/>
            <pc:sldMk cId="2970334045" sldId="262"/>
            <ac:picMk id="5" creationId="{80AF987E-9C56-2D84-7626-D5932FAFC99F}"/>
          </ac:picMkLst>
        </pc:picChg>
      </pc:sldChg>
      <pc:sldChg chg="addSp delSp modSp add mod addAnim delAnim">
        <pc:chgData name="Sarju Patel" userId="ba27f779-9ece-4eb5-ad41-49cec338f79b" providerId="ADAL" clId="{B034DBA4-108A-4B3F-808C-C7B3451A7740}" dt="2022-05-05T10:52:58.169" v="156"/>
        <pc:sldMkLst>
          <pc:docMk/>
          <pc:sldMk cId="3435625484" sldId="263"/>
        </pc:sldMkLst>
        <pc:spChg chg="mod">
          <ac:chgData name="Sarju Patel" userId="ba27f779-9ece-4eb5-ad41-49cec338f79b" providerId="ADAL" clId="{B034DBA4-108A-4B3F-808C-C7B3451A7740}" dt="2022-05-05T10:52:58.169" v="156"/>
          <ac:spMkLst>
            <pc:docMk/>
            <pc:sldMk cId="3435625484" sldId="263"/>
            <ac:spMk id="2" creationId="{C379752C-E561-C1BA-2887-4659431C3BF9}"/>
          </ac:spMkLst>
        </pc:spChg>
        <pc:spChg chg="add del mod">
          <ac:chgData name="Sarju Patel" userId="ba27f779-9ece-4eb5-ad41-49cec338f79b" providerId="ADAL" clId="{B034DBA4-108A-4B3F-808C-C7B3451A7740}" dt="2022-05-05T10:52:29.602" v="148" actId="478"/>
          <ac:spMkLst>
            <pc:docMk/>
            <pc:sldMk cId="3435625484" sldId="263"/>
            <ac:spMk id="6" creationId="{6D988086-AA00-4CFD-3E9F-6A0A7CB92C44}"/>
          </ac:spMkLst>
        </pc:spChg>
        <pc:spChg chg="add del mod">
          <ac:chgData name="Sarju Patel" userId="ba27f779-9ece-4eb5-ad41-49cec338f79b" providerId="ADAL" clId="{B034DBA4-108A-4B3F-808C-C7B3451A7740}" dt="2022-05-05T10:52:39.447" v="152" actId="478"/>
          <ac:spMkLst>
            <pc:docMk/>
            <pc:sldMk cId="3435625484" sldId="263"/>
            <ac:spMk id="8" creationId="{916CA149-9166-B0B0-4D85-7C33E0B15192}"/>
          </ac:spMkLst>
        </pc:spChg>
        <pc:picChg chg="add del">
          <ac:chgData name="Sarju Patel" userId="ba27f779-9ece-4eb5-ad41-49cec338f79b" providerId="ADAL" clId="{B034DBA4-108A-4B3F-808C-C7B3451A7740}" dt="2022-05-05T10:52:35.950" v="151" actId="478"/>
          <ac:picMkLst>
            <pc:docMk/>
            <pc:sldMk cId="3435625484" sldId="263"/>
            <ac:picMk id="4" creationId="{7D21222B-93CB-5F2C-B0AE-C4BD8397667C}"/>
          </ac:picMkLst>
        </pc:picChg>
        <pc:picChg chg="add del mod">
          <ac:chgData name="Sarju Patel" userId="ba27f779-9ece-4eb5-ad41-49cec338f79b" providerId="ADAL" clId="{B034DBA4-108A-4B3F-808C-C7B3451A7740}" dt="2022-05-05T10:52:33.638" v="150" actId="21"/>
          <ac:picMkLst>
            <pc:docMk/>
            <pc:sldMk cId="3435625484" sldId="263"/>
            <ac:picMk id="5" creationId="{9A0C795C-25AE-33E3-052B-A95E1071EDEC}"/>
          </ac:picMkLst>
        </pc:picChg>
        <pc:picChg chg="add mod">
          <ac:chgData name="Sarju Patel" userId="ba27f779-9ece-4eb5-ad41-49cec338f79b" providerId="ADAL" clId="{B034DBA4-108A-4B3F-808C-C7B3451A7740}" dt="2022-05-05T10:52:48.145" v="154" actId="1076"/>
          <ac:picMkLst>
            <pc:docMk/>
            <pc:sldMk cId="3435625484" sldId="263"/>
            <ac:picMk id="10" creationId="{B4DCD02E-1620-B8DD-C039-CAFC0F25FB6A}"/>
          </ac:picMkLst>
        </pc:picChg>
      </pc:sldChg>
      <pc:sldChg chg="addSp delSp modSp add mod ord">
        <pc:chgData name="Sarju Patel" userId="ba27f779-9ece-4eb5-ad41-49cec338f79b" providerId="ADAL" clId="{B034DBA4-108A-4B3F-808C-C7B3451A7740}" dt="2022-05-05T11:00:48.742" v="179" actId="26606"/>
        <pc:sldMkLst>
          <pc:docMk/>
          <pc:sldMk cId="2000476093" sldId="264"/>
        </pc:sldMkLst>
        <pc:spChg chg="mod">
          <ac:chgData name="Sarju Patel" userId="ba27f779-9ece-4eb5-ad41-49cec338f79b" providerId="ADAL" clId="{B034DBA4-108A-4B3F-808C-C7B3451A7740}" dt="2022-05-05T11:00:48.742" v="179" actId="26606"/>
          <ac:spMkLst>
            <pc:docMk/>
            <pc:sldMk cId="2000476093" sldId="264"/>
            <ac:spMk id="2" creationId="{21FFDBFA-B069-FDBD-9638-18F2CB46423E}"/>
          </ac:spMkLst>
        </pc:spChg>
        <pc:spChg chg="del">
          <ac:chgData name="Sarju Patel" userId="ba27f779-9ece-4eb5-ad41-49cec338f79b" providerId="ADAL" clId="{B034DBA4-108A-4B3F-808C-C7B3451A7740}" dt="2022-05-05T11:00:48.742" v="179" actId="26606"/>
          <ac:spMkLst>
            <pc:docMk/>
            <pc:sldMk cId="2000476093" sldId="264"/>
            <ac:spMk id="9" creationId="{B819A166-7571-4003-A6B8-B62034C3ED30}"/>
          </ac:spMkLst>
        </pc:spChg>
        <pc:spChg chg="add">
          <ac:chgData name="Sarju Patel" userId="ba27f779-9ece-4eb5-ad41-49cec338f79b" providerId="ADAL" clId="{B034DBA4-108A-4B3F-808C-C7B3451A7740}" dt="2022-05-05T11:00:48.742" v="179" actId="26606"/>
          <ac:spMkLst>
            <pc:docMk/>
            <pc:sldMk cId="2000476093" sldId="264"/>
            <ac:spMk id="14" creationId="{545D489D-16E1-484D-867B-144368D74B83}"/>
          </ac:spMkLst>
        </pc:spChg>
        <pc:spChg chg="add">
          <ac:chgData name="Sarju Patel" userId="ba27f779-9ece-4eb5-ad41-49cec338f79b" providerId="ADAL" clId="{B034DBA4-108A-4B3F-808C-C7B3451A7740}" dt="2022-05-05T11:00:48.742" v="179" actId="26606"/>
          <ac:spMkLst>
            <pc:docMk/>
            <pc:sldMk cId="2000476093" sldId="264"/>
            <ac:spMk id="16" creationId="{49A496F5-B01E-4BF8-9D1E-C4E53B6F9652}"/>
          </ac:spMkLst>
        </pc:spChg>
        <pc:spChg chg="add">
          <ac:chgData name="Sarju Patel" userId="ba27f779-9ece-4eb5-ad41-49cec338f79b" providerId="ADAL" clId="{B034DBA4-108A-4B3F-808C-C7B3451A7740}" dt="2022-05-05T11:00:48.742" v="179" actId="26606"/>
          <ac:spMkLst>
            <pc:docMk/>
            <pc:sldMk cId="2000476093" sldId="264"/>
            <ac:spMk id="18" creationId="{6E895C8D-1379-40B8-8B1B-B6F5AEAF0A6C}"/>
          </ac:spMkLst>
        </pc:spChg>
        <pc:graphicFrameChg chg="mod modGraphic">
          <ac:chgData name="Sarju Patel" userId="ba27f779-9ece-4eb5-ad41-49cec338f79b" providerId="ADAL" clId="{B034DBA4-108A-4B3F-808C-C7B3451A7740}" dt="2022-05-05T11:00:48.742" v="179" actId="26606"/>
          <ac:graphicFrameMkLst>
            <pc:docMk/>
            <pc:sldMk cId="2000476093" sldId="264"/>
            <ac:graphicFrameMk id="5" creationId="{33A5FB7F-012C-C935-7EC5-0B052424E0CB}"/>
          </ac:graphicFrameMkLst>
        </pc:graphicFrameChg>
      </pc:sldChg>
      <pc:sldChg chg="add del">
        <pc:chgData name="Sarju Patel" userId="ba27f779-9ece-4eb5-ad41-49cec338f79b" providerId="ADAL" clId="{B034DBA4-108A-4B3F-808C-C7B3451A7740}" dt="2022-05-05T10:57:15.707" v="162" actId="2890"/>
        <pc:sldMkLst>
          <pc:docMk/>
          <pc:sldMk cId="2884332041" sldId="265"/>
        </pc:sldMkLst>
      </pc:sldChg>
      <pc:sldChg chg="addSp delSp modSp new add del mod ord setBg">
        <pc:chgData name="Sarju Patel" userId="ba27f779-9ece-4eb5-ad41-49cec338f79b" providerId="ADAL" clId="{B034DBA4-108A-4B3F-808C-C7B3451A7740}" dt="2022-05-05T12:41:55.528" v="290" actId="47"/>
        <pc:sldMkLst>
          <pc:docMk/>
          <pc:sldMk cId="3603476266" sldId="265"/>
        </pc:sldMkLst>
        <pc:spChg chg="mod">
          <ac:chgData name="Sarju Patel" userId="ba27f779-9ece-4eb5-ad41-49cec338f79b" providerId="ADAL" clId="{B034DBA4-108A-4B3F-808C-C7B3451A7740}" dt="2022-05-05T12:25:00.241" v="233" actId="26606"/>
          <ac:spMkLst>
            <pc:docMk/>
            <pc:sldMk cId="3603476266" sldId="265"/>
            <ac:spMk id="2" creationId="{CC509AE6-E5DA-39B1-7A4D-5B39E07BACA3}"/>
          </ac:spMkLst>
        </pc:spChg>
        <pc:spChg chg="del">
          <ac:chgData name="Sarju Patel" userId="ba27f779-9ece-4eb5-ad41-49cec338f79b" providerId="ADAL" clId="{B034DBA4-108A-4B3F-808C-C7B3451A7740}" dt="2022-05-05T11:57:59.963" v="207" actId="478"/>
          <ac:spMkLst>
            <pc:docMk/>
            <pc:sldMk cId="3603476266" sldId="265"/>
            <ac:spMk id="3" creationId="{ED20C195-47E8-5E90-F13B-6E8EAAA0A2C9}"/>
          </ac:spMkLst>
        </pc:spChg>
        <pc:spChg chg="add">
          <ac:chgData name="Sarju Patel" userId="ba27f779-9ece-4eb5-ad41-49cec338f79b" providerId="ADAL" clId="{B034DBA4-108A-4B3F-808C-C7B3451A7740}" dt="2022-05-05T12:25:00.241" v="233" actId="26606"/>
          <ac:spMkLst>
            <pc:docMk/>
            <pc:sldMk cId="3603476266" sldId="265"/>
            <ac:spMk id="10" creationId="{A8384FB5-9ADC-4DDC-881B-597D56F5B15D}"/>
          </ac:spMkLst>
        </pc:spChg>
        <pc:spChg chg="add">
          <ac:chgData name="Sarju Patel" userId="ba27f779-9ece-4eb5-ad41-49cec338f79b" providerId="ADAL" clId="{B034DBA4-108A-4B3F-808C-C7B3451A7740}" dt="2022-05-05T12:25:00.241" v="233" actId="26606"/>
          <ac:spMkLst>
            <pc:docMk/>
            <pc:sldMk cId="3603476266" sldId="265"/>
            <ac:spMk id="12" creationId="{91E5A9A7-95C6-4F4F-B00E-C82E07FE62EF}"/>
          </ac:spMkLst>
        </pc:spChg>
        <pc:spChg chg="add">
          <ac:chgData name="Sarju Patel" userId="ba27f779-9ece-4eb5-ad41-49cec338f79b" providerId="ADAL" clId="{B034DBA4-108A-4B3F-808C-C7B3451A7740}" dt="2022-05-05T12:25:00.241" v="233" actId="26606"/>
          <ac:spMkLst>
            <pc:docMk/>
            <pc:sldMk cId="3603476266" sldId="265"/>
            <ac:spMk id="14" creationId="{D07DD2DE-F619-49DD-B5E7-03A290FF4ED1}"/>
          </ac:spMkLst>
        </pc:spChg>
        <pc:spChg chg="add">
          <ac:chgData name="Sarju Patel" userId="ba27f779-9ece-4eb5-ad41-49cec338f79b" providerId="ADAL" clId="{B034DBA4-108A-4B3F-808C-C7B3451A7740}" dt="2022-05-05T12:25:00.241" v="233" actId="26606"/>
          <ac:spMkLst>
            <pc:docMk/>
            <pc:sldMk cId="3603476266" sldId="265"/>
            <ac:spMk id="16" creationId="{85149191-5F60-4A28-AAFF-039F96B0F3EC}"/>
          </ac:spMkLst>
        </pc:spChg>
        <pc:spChg chg="add">
          <ac:chgData name="Sarju Patel" userId="ba27f779-9ece-4eb5-ad41-49cec338f79b" providerId="ADAL" clId="{B034DBA4-108A-4B3F-808C-C7B3451A7740}" dt="2022-05-05T12:25:00.241" v="233" actId="26606"/>
          <ac:spMkLst>
            <pc:docMk/>
            <pc:sldMk cId="3603476266" sldId="265"/>
            <ac:spMk id="18" creationId="{F8260ED5-17F7-4158-B241-D51DD4CF1B7E}"/>
          </ac:spMkLst>
        </pc:spChg>
        <pc:picChg chg="add mod">
          <ac:chgData name="Sarju Patel" userId="ba27f779-9ece-4eb5-ad41-49cec338f79b" providerId="ADAL" clId="{B034DBA4-108A-4B3F-808C-C7B3451A7740}" dt="2022-05-05T12:25:00.241" v="233" actId="26606"/>
          <ac:picMkLst>
            <pc:docMk/>
            <pc:sldMk cId="3603476266" sldId="265"/>
            <ac:picMk id="5" creationId="{B2F7D1E7-04C6-3332-D111-7CFE11C567A7}"/>
          </ac:picMkLst>
        </pc:picChg>
      </pc:sldChg>
      <pc:sldChg chg="addSp delSp modSp new mod setBg">
        <pc:chgData name="Sarju Patel" userId="ba27f779-9ece-4eb5-ad41-49cec338f79b" providerId="ADAL" clId="{B034DBA4-108A-4B3F-808C-C7B3451A7740}" dt="2022-05-05T12:40:29.439" v="273" actId="26606"/>
        <pc:sldMkLst>
          <pc:docMk/>
          <pc:sldMk cId="4053494324" sldId="266"/>
        </pc:sldMkLst>
        <pc:spChg chg="mod">
          <ac:chgData name="Sarju Patel" userId="ba27f779-9ece-4eb5-ad41-49cec338f79b" providerId="ADAL" clId="{B034DBA4-108A-4B3F-808C-C7B3451A7740}" dt="2022-05-05T12:40:29.439" v="273" actId="26606"/>
          <ac:spMkLst>
            <pc:docMk/>
            <pc:sldMk cId="4053494324" sldId="266"/>
            <ac:spMk id="2" creationId="{3233D03D-0889-4CD3-47C8-52DBA84068EF}"/>
          </ac:spMkLst>
        </pc:spChg>
        <pc:spChg chg="del">
          <ac:chgData name="Sarju Patel" userId="ba27f779-9ece-4eb5-ad41-49cec338f79b" providerId="ADAL" clId="{B034DBA4-108A-4B3F-808C-C7B3451A7740}" dt="2022-05-05T12:33:34.554" v="253" actId="478"/>
          <ac:spMkLst>
            <pc:docMk/>
            <pc:sldMk cId="4053494324" sldId="266"/>
            <ac:spMk id="3" creationId="{EF1B9625-56E4-FD5A-F297-4922854A022A}"/>
          </ac:spMkLst>
        </pc:spChg>
        <pc:spChg chg="add del">
          <ac:chgData name="Sarju Patel" userId="ba27f779-9ece-4eb5-ad41-49cec338f79b" providerId="ADAL" clId="{B034DBA4-108A-4B3F-808C-C7B3451A7740}" dt="2022-05-05T12:40:29.439" v="273" actId="26606"/>
          <ac:spMkLst>
            <pc:docMk/>
            <pc:sldMk cId="4053494324" sldId="266"/>
            <ac:spMk id="10" creationId="{A8384FB5-9ADC-4DDC-881B-597D56F5B15D}"/>
          </ac:spMkLst>
        </pc:spChg>
        <pc:spChg chg="add del">
          <ac:chgData name="Sarju Patel" userId="ba27f779-9ece-4eb5-ad41-49cec338f79b" providerId="ADAL" clId="{B034DBA4-108A-4B3F-808C-C7B3451A7740}" dt="2022-05-05T12:40:29.439" v="273" actId="26606"/>
          <ac:spMkLst>
            <pc:docMk/>
            <pc:sldMk cId="4053494324" sldId="266"/>
            <ac:spMk id="12" creationId="{91E5A9A7-95C6-4F4F-B00E-C82E07FE62EF}"/>
          </ac:spMkLst>
        </pc:spChg>
        <pc:spChg chg="add del">
          <ac:chgData name="Sarju Patel" userId="ba27f779-9ece-4eb5-ad41-49cec338f79b" providerId="ADAL" clId="{B034DBA4-108A-4B3F-808C-C7B3451A7740}" dt="2022-05-05T12:40:29.439" v="273" actId="26606"/>
          <ac:spMkLst>
            <pc:docMk/>
            <pc:sldMk cId="4053494324" sldId="266"/>
            <ac:spMk id="14" creationId="{D07DD2DE-F619-49DD-B5E7-03A290FF4ED1}"/>
          </ac:spMkLst>
        </pc:spChg>
        <pc:spChg chg="add del">
          <ac:chgData name="Sarju Patel" userId="ba27f779-9ece-4eb5-ad41-49cec338f79b" providerId="ADAL" clId="{B034DBA4-108A-4B3F-808C-C7B3451A7740}" dt="2022-05-05T12:40:29.439" v="273" actId="26606"/>
          <ac:spMkLst>
            <pc:docMk/>
            <pc:sldMk cId="4053494324" sldId="266"/>
            <ac:spMk id="16" creationId="{85149191-5F60-4A28-AAFF-039F96B0F3EC}"/>
          </ac:spMkLst>
        </pc:spChg>
        <pc:spChg chg="add del">
          <ac:chgData name="Sarju Patel" userId="ba27f779-9ece-4eb5-ad41-49cec338f79b" providerId="ADAL" clId="{B034DBA4-108A-4B3F-808C-C7B3451A7740}" dt="2022-05-05T12:40:29.439" v="273" actId="26606"/>
          <ac:spMkLst>
            <pc:docMk/>
            <pc:sldMk cId="4053494324" sldId="266"/>
            <ac:spMk id="18" creationId="{F8260ED5-17F7-4158-B241-D51DD4CF1B7E}"/>
          </ac:spMkLst>
        </pc:spChg>
        <pc:spChg chg="add">
          <ac:chgData name="Sarju Patel" userId="ba27f779-9ece-4eb5-ad41-49cec338f79b" providerId="ADAL" clId="{B034DBA4-108A-4B3F-808C-C7B3451A7740}" dt="2022-05-05T12:40:29.439" v="273" actId="26606"/>
          <ac:spMkLst>
            <pc:docMk/>
            <pc:sldMk cId="4053494324" sldId="266"/>
            <ac:spMk id="71" creationId="{ACBE1851-2230-47A9-B000-CE9046EA61B9}"/>
          </ac:spMkLst>
        </pc:spChg>
        <pc:picChg chg="add del mod">
          <ac:chgData name="Sarju Patel" userId="ba27f779-9ece-4eb5-ad41-49cec338f79b" providerId="ADAL" clId="{B034DBA4-108A-4B3F-808C-C7B3451A7740}" dt="2022-05-05T12:39:07.614" v="258" actId="478"/>
          <ac:picMkLst>
            <pc:docMk/>
            <pc:sldMk cId="4053494324" sldId="266"/>
            <ac:picMk id="5" creationId="{94E15946-426B-9057-52FF-851734A4B057}"/>
          </ac:picMkLst>
        </pc:picChg>
        <pc:picChg chg="add mod">
          <ac:chgData name="Sarju Patel" userId="ba27f779-9ece-4eb5-ad41-49cec338f79b" providerId="ADAL" clId="{B034DBA4-108A-4B3F-808C-C7B3451A7740}" dt="2022-05-05T12:40:29.439" v="273" actId="26606"/>
          <ac:picMkLst>
            <pc:docMk/>
            <pc:sldMk cId="4053494324" sldId="266"/>
            <ac:picMk id="1026" creationId="{D2D8B95F-4000-9289-73BB-0B45B5DB5EB3}"/>
          </ac:picMkLst>
        </pc:picChg>
        <pc:cxnChg chg="add">
          <ac:chgData name="Sarju Patel" userId="ba27f779-9ece-4eb5-ad41-49cec338f79b" providerId="ADAL" clId="{B034DBA4-108A-4B3F-808C-C7B3451A7740}" dt="2022-05-05T12:40:29.439" v="273" actId="26606"/>
          <ac:cxnSpMkLst>
            <pc:docMk/>
            <pc:sldMk cId="4053494324" sldId="266"/>
            <ac:cxnSpMk id="73" creationId="{23B93832-6514-44F4-849B-5EE2C8A2337D}"/>
          </ac:cxnSpMkLst>
        </pc:cxnChg>
      </pc:sldChg>
      <pc:sldChg chg="addSp modSp add del mod ord">
        <pc:chgData name="Sarju Patel" userId="ba27f779-9ece-4eb5-ad41-49cec338f79b" providerId="ADAL" clId="{B034DBA4-108A-4B3F-808C-C7B3451A7740}" dt="2022-05-05T12:41:57.661" v="291" actId="47"/>
        <pc:sldMkLst>
          <pc:docMk/>
          <pc:sldMk cId="342366327" sldId="267"/>
        </pc:sldMkLst>
        <pc:spChg chg="mod">
          <ac:chgData name="Sarju Patel" userId="ba27f779-9ece-4eb5-ad41-49cec338f79b" providerId="ADAL" clId="{B034DBA4-108A-4B3F-808C-C7B3451A7740}" dt="2022-05-05T12:41:20.951" v="282" actId="27636"/>
          <ac:spMkLst>
            <pc:docMk/>
            <pc:sldMk cId="342366327" sldId="267"/>
            <ac:spMk id="2" creationId="{3233D03D-0889-4CD3-47C8-52DBA84068EF}"/>
          </ac:spMkLst>
        </pc:spChg>
        <pc:picChg chg="add mod">
          <ac:chgData name="Sarju Patel" userId="ba27f779-9ece-4eb5-ad41-49cec338f79b" providerId="ADAL" clId="{B034DBA4-108A-4B3F-808C-C7B3451A7740}" dt="2022-05-05T12:40:58.122" v="278" actId="1076"/>
          <ac:picMkLst>
            <pc:docMk/>
            <pc:sldMk cId="342366327" sldId="267"/>
            <ac:picMk id="6" creationId="{959F4A44-1598-9E9C-D4E1-695493AA28FA}"/>
          </ac:picMkLst>
        </pc:picChg>
      </pc:sldChg>
      <pc:sldChg chg="addSp delSp modSp add mod ord">
        <pc:chgData name="Sarju Patel" userId="ba27f779-9ece-4eb5-ad41-49cec338f79b" providerId="ADAL" clId="{B034DBA4-108A-4B3F-808C-C7B3451A7740}" dt="2022-05-05T12:41:51.648" v="289"/>
        <pc:sldMkLst>
          <pc:docMk/>
          <pc:sldMk cId="2349587537" sldId="268"/>
        </pc:sldMkLst>
        <pc:spChg chg="mod">
          <ac:chgData name="Sarju Patel" userId="ba27f779-9ece-4eb5-ad41-49cec338f79b" providerId="ADAL" clId="{B034DBA4-108A-4B3F-808C-C7B3451A7740}" dt="2022-05-05T12:41:42.667" v="287" actId="27636"/>
          <ac:spMkLst>
            <pc:docMk/>
            <pc:sldMk cId="2349587537" sldId="268"/>
            <ac:spMk id="2" creationId="{C379752C-E561-C1BA-2887-4659431C3BF9}"/>
          </ac:spMkLst>
        </pc:spChg>
        <pc:picChg chg="add mod">
          <ac:chgData name="Sarju Patel" userId="ba27f779-9ece-4eb5-ad41-49cec338f79b" providerId="ADAL" clId="{B034DBA4-108A-4B3F-808C-C7B3451A7740}" dt="2022-05-05T12:41:51.648" v="289"/>
          <ac:picMkLst>
            <pc:docMk/>
            <pc:sldMk cId="2349587537" sldId="268"/>
            <ac:picMk id="5" creationId="{626ABCB1-3770-4CBA-0DCD-A38E450850EA}"/>
          </ac:picMkLst>
        </pc:picChg>
        <pc:picChg chg="del">
          <ac:chgData name="Sarju Patel" userId="ba27f779-9ece-4eb5-ad41-49cec338f79b" providerId="ADAL" clId="{B034DBA4-108A-4B3F-808C-C7B3451A7740}" dt="2022-05-05T12:41:50.720" v="288" actId="478"/>
          <ac:picMkLst>
            <pc:docMk/>
            <pc:sldMk cId="2349587537" sldId="268"/>
            <ac:picMk id="10" creationId="{B4DCD02E-1620-B8DD-C039-CAFC0F25FB6A}"/>
          </ac:picMkLst>
        </pc:picChg>
      </pc:sldChg>
      <pc:sldChg chg="add ord">
        <pc:chgData name="Sarju Patel" userId="ba27f779-9ece-4eb5-ad41-49cec338f79b" providerId="ADAL" clId="{B034DBA4-108A-4B3F-808C-C7B3451A7740}" dt="2022-05-07T11:45:10.066" v="337"/>
        <pc:sldMkLst>
          <pc:docMk/>
          <pc:sldMk cId="1915767306" sldId="26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42F81-253E-4D95-A82F-EF40724F7206}" type="doc">
      <dgm:prSet loTypeId="urn:microsoft.com/office/officeart/2018/2/layout/Icon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D30D58-CAF5-4347-852F-325622FE901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Self confidence/belief</a:t>
          </a:r>
          <a:endParaRPr lang="en-US"/>
        </a:p>
      </dgm:t>
    </dgm:pt>
    <dgm:pt modelId="{15F8D3F3-4E61-4463-A1E0-6514DF53B43D}" type="parTrans" cxnId="{D110DC2D-6845-4720-B0E2-B3F60325D12E}">
      <dgm:prSet/>
      <dgm:spPr/>
      <dgm:t>
        <a:bodyPr/>
        <a:lstStyle/>
        <a:p>
          <a:endParaRPr lang="en-US"/>
        </a:p>
      </dgm:t>
    </dgm:pt>
    <dgm:pt modelId="{8712A7FD-0F3C-4E34-85CA-DF4BD3590171}" type="sibTrans" cxnId="{D110DC2D-6845-4720-B0E2-B3F60325D12E}">
      <dgm:prSet/>
      <dgm:spPr/>
      <dgm:t>
        <a:bodyPr/>
        <a:lstStyle/>
        <a:p>
          <a:endParaRPr lang="en-US"/>
        </a:p>
      </dgm:t>
    </dgm:pt>
    <dgm:pt modelId="{1C675276-AF88-4DE8-9301-83E3CC85E50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Fear</a:t>
          </a:r>
          <a:endParaRPr lang="en-US"/>
        </a:p>
      </dgm:t>
    </dgm:pt>
    <dgm:pt modelId="{EAD34C82-D700-435B-9470-34597BCA34A5}" type="parTrans" cxnId="{6BD5D46F-4958-46BB-BFE1-AB7C9A0D29ED}">
      <dgm:prSet/>
      <dgm:spPr/>
      <dgm:t>
        <a:bodyPr/>
        <a:lstStyle/>
        <a:p>
          <a:endParaRPr lang="en-US"/>
        </a:p>
      </dgm:t>
    </dgm:pt>
    <dgm:pt modelId="{E0453E78-C2EB-4C31-977A-AD4F7732C952}" type="sibTrans" cxnId="{6BD5D46F-4958-46BB-BFE1-AB7C9A0D29ED}">
      <dgm:prSet/>
      <dgm:spPr/>
      <dgm:t>
        <a:bodyPr/>
        <a:lstStyle/>
        <a:p>
          <a:endParaRPr lang="en-US"/>
        </a:p>
      </dgm:t>
    </dgm:pt>
    <dgm:pt modelId="{FD5F1991-C7DF-4788-9F82-F66A272D847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Lack of preparation</a:t>
          </a:r>
          <a:endParaRPr lang="en-US"/>
        </a:p>
      </dgm:t>
    </dgm:pt>
    <dgm:pt modelId="{8E350FAA-872F-4FEA-941B-43690B946F76}" type="parTrans" cxnId="{D43DDCC6-1646-4187-B859-E39AFDD626A8}">
      <dgm:prSet/>
      <dgm:spPr/>
      <dgm:t>
        <a:bodyPr/>
        <a:lstStyle/>
        <a:p>
          <a:endParaRPr lang="en-US"/>
        </a:p>
      </dgm:t>
    </dgm:pt>
    <dgm:pt modelId="{7D5EE0D8-3E19-45F8-BDD0-830ADF0EB404}" type="sibTrans" cxnId="{D43DDCC6-1646-4187-B859-E39AFDD626A8}">
      <dgm:prSet/>
      <dgm:spPr/>
      <dgm:t>
        <a:bodyPr/>
        <a:lstStyle/>
        <a:p>
          <a:endParaRPr lang="en-US"/>
        </a:p>
      </dgm:t>
    </dgm:pt>
    <dgm:pt modelId="{E0B35DBC-2249-4B3A-A6BE-1D8D601C893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Audience</a:t>
          </a:r>
          <a:endParaRPr lang="en-US"/>
        </a:p>
      </dgm:t>
    </dgm:pt>
    <dgm:pt modelId="{8C81DDF5-F4C6-4FCD-94B2-4AC3ACD90FB2}" type="parTrans" cxnId="{7A2A1C6D-DD98-4284-99C9-0F4D1CE7A253}">
      <dgm:prSet/>
      <dgm:spPr/>
      <dgm:t>
        <a:bodyPr/>
        <a:lstStyle/>
        <a:p>
          <a:endParaRPr lang="en-US"/>
        </a:p>
      </dgm:t>
    </dgm:pt>
    <dgm:pt modelId="{756B3174-53B2-4771-B4D1-7A847A1D6292}" type="sibTrans" cxnId="{7A2A1C6D-DD98-4284-99C9-0F4D1CE7A253}">
      <dgm:prSet/>
      <dgm:spPr/>
      <dgm:t>
        <a:bodyPr/>
        <a:lstStyle/>
        <a:p>
          <a:endParaRPr lang="en-US"/>
        </a:p>
      </dgm:t>
    </dgm:pt>
    <dgm:pt modelId="{A26369B1-E253-41B6-B83F-85172392495B}" type="pres">
      <dgm:prSet presAssocID="{1F942F81-253E-4D95-A82F-EF40724F7206}" presName="root" presStyleCnt="0">
        <dgm:presLayoutVars>
          <dgm:dir/>
          <dgm:resizeHandles val="exact"/>
        </dgm:presLayoutVars>
      </dgm:prSet>
      <dgm:spPr/>
    </dgm:pt>
    <dgm:pt modelId="{D39B19D6-5BB0-4462-BDFA-DFD031C2BFD5}" type="pres">
      <dgm:prSet presAssocID="{28D30D58-CAF5-4347-852F-325622FE901C}" presName="compNode" presStyleCnt="0"/>
      <dgm:spPr/>
    </dgm:pt>
    <dgm:pt modelId="{CF51854E-43F9-46EF-9A8C-5BB4F40B85CF}" type="pres">
      <dgm:prSet presAssocID="{28D30D58-CAF5-4347-852F-325622FE901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057FAB5-6EEF-41BF-975F-FE288D7B4E76}" type="pres">
      <dgm:prSet presAssocID="{28D30D58-CAF5-4347-852F-325622FE901C}" presName="spaceRect" presStyleCnt="0"/>
      <dgm:spPr/>
    </dgm:pt>
    <dgm:pt modelId="{4FDC9D7E-1EB9-425B-9EA4-D3B6001D0763}" type="pres">
      <dgm:prSet presAssocID="{28D30D58-CAF5-4347-852F-325622FE901C}" presName="textRect" presStyleLbl="revTx" presStyleIdx="0" presStyleCnt="4">
        <dgm:presLayoutVars>
          <dgm:chMax val="1"/>
          <dgm:chPref val="1"/>
        </dgm:presLayoutVars>
      </dgm:prSet>
      <dgm:spPr/>
    </dgm:pt>
    <dgm:pt modelId="{DE17907A-BB33-4B28-86EA-F16589C369EA}" type="pres">
      <dgm:prSet presAssocID="{8712A7FD-0F3C-4E34-85CA-DF4BD3590171}" presName="sibTrans" presStyleCnt="0"/>
      <dgm:spPr/>
    </dgm:pt>
    <dgm:pt modelId="{CBF71FAC-98F3-4071-A469-A3BDB9C6EA3E}" type="pres">
      <dgm:prSet presAssocID="{1C675276-AF88-4DE8-9301-83E3CC85E502}" presName="compNode" presStyleCnt="0"/>
      <dgm:spPr/>
    </dgm:pt>
    <dgm:pt modelId="{C588F90B-6097-4D7C-8DEA-FCE1530F5B3D}" type="pres">
      <dgm:prSet presAssocID="{1C675276-AF88-4DE8-9301-83E3CC85E50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ried Face with Solid Fill"/>
        </a:ext>
      </dgm:extLst>
    </dgm:pt>
    <dgm:pt modelId="{9DF51EBD-4975-4F7F-9E71-9241C2E6AE8F}" type="pres">
      <dgm:prSet presAssocID="{1C675276-AF88-4DE8-9301-83E3CC85E502}" presName="spaceRect" presStyleCnt="0"/>
      <dgm:spPr/>
    </dgm:pt>
    <dgm:pt modelId="{9CC4382A-DC06-42C1-A03F-DD258062FB0B}" type="pres">
      <dgm:prSet presAssocID="{1C675276-AF88-4DE8-9301-83E3CC85E502}" presName="textRect" presStyleLbl="revTx" presStyleIdx="1" presStyleCnt="4">
        <dgm:presLayoutVars>
          <dgm:chMax val="1"/>
          <dgm:chPref val="1"/>
        </dgm:presLayoutVars>
      </dgm:prSet>
      <dgm:spPr/>
    </dgm:pt>
    <dgm:pt modelId="{8F669A19-BAB1-4F8E-828B-5E96EA18768D}" type="pres">
      <dgm:prSet presAssocID="{E0453E78-C2EB-4C31-977A-AD4F7732C952}" presName="sibTrans" presStyleCnt="0"/>
      <dgm:spPr/>
    </dgm:pt>
    <dgm:pt modelId="{45EEF203-A0B3-4734-A8C9-BA480CB2BFD9}" type="pres">
      <dgm:prSet presAssocID="{FD5F1991-C7DF-4788-9F82-F66A272D8475}" presName="compNode" presStyleCnt="0"/>
      <dgm:spPr/>
    </dgm:pt>
    <dgm:pt modelId="{65474C3F-7817-4E98-8210-7EE08C462FA1}" type="pres">
      <dgm:prSet presAssocID="{FD5F1991-C7DF-4788-9F82-F66A272D84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8AD18FC-3122-41BC-A081-C2E912CF46D2}" type="pres">
      <dgm:prSet presAssocID="{FD5F1991-C7DF-4788-9F82-F66A272D8475}" presName="spaceRect" presStyleCnt="0"/>
      <dgm:spPr/>
    </dgm:pt>
    <dgm:pt modelId="{61005970-4390-4AA5-860F-601DB29BBF84}" type="pres">
      <dgm:prSet presAssocID="{FD5F1991-C7DF-4788-9F82-F66A272D8475}" presName="textRect" presStyleLbl="revTx" presStyleIdx="2" presStyleCnt="4">
        <dgm:presLayoutVars>
          <dgm:chMax val="1"/>
          <dgm:chPref val="1"/>
        </dgm:presLayoutVars>
      </dgm:prSet>
      <dgm:spPr/>
    </dgm:pt>
    <dgm:pt modelId="{0F4E7DB1-7744-44FF-9CD9-5DA5FCDC8F64}" type="pres">
      <dgm:prSet presAssocID="{7D5EE0D8-3E19-45F8-BDD0-830ADF0EB404}" presName="sibTrans" presStyleCnt="0"/>
      <dgm:spPr/>
    </dgm:pt>
    <dgm:pt modelId="{A0D7B536-6017-42A9-9DE8-A534E45E57D6}" type="pres">
      <dgm:prSet presAssocID="{E0B35DBC-2249-4B3A-A6BE-1D8D601C8936}" presName="compNode" presStyleCnt="0"/>
      <dgm:spPr/>
    </dgm:pt>
    <dgm:pt modelId="{E059F80D-BDB7-4ED2-A97C-783E423C9696}" type="pres">
      <dgm:prSet presAssocID="{E0B35DBC-2249-4B3A-A6BE-1D8D601C893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F1FF5016-811A-4B5F-8008-7156BE381756}" type="pres">
      <dgm:prSet presAssocID="{E0B35DBC-2249-4B3A-A6BE-1D8D601C8936}" presName="spaceRect" presStyleCnt="0"/>
      <dgm:spPr/>
    </dgm:pt>
    <dgm:pt modelId="{EC34E25E-91D4-4CDA-B16C-33582105EE29}" type="pres">
      <dgm:prSet presAssocID="{E0B35DBC-2249-4B3A-A6BE-1D8D601C893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110DC2D-6845-4720-B0E2-B3F60325D12E}" srcId="{1F942F81-253E-4D95-A82F-EF40724F7206}" destId="{28D30D58-CAF5-4347-852F-325622FE901C}" srcOrd="0" destOrd="0" parTransId="{15F8D3F3-4E61-4463-A1E0-6514DF53B43D}" sibTransId="{8712A7FD-0F3C-4E34-85CA-DF4BD3590171}"/>
    <dgm:cxn modelId="{06675F3E-F554-47A2-914C-924D5D3AC718}" type="presOf" srcId="{28D30D58-CAF5-4347-852F-325622FE901C}" destId="{4FDC9D7E-1EB9-425B-9EA4-D3B6001D0763}" srcOrd="0" destOrd="0" presId="urn:microsoft.com/office/officeart/2018/2/layout/IconLabelList"/>
    <dgm:cxn modelId="{AB39594B-9A95-4DFB-90A7-EFF30013F413}" type="presOf" srcId="{1F942F81-253E-4D95-A82F-EF40724F7206}" destId="{A26369B1-E253-41B6-B83F-85172392495B}" srcOrd="0" destOrd="0" presId="urn:microsoft.com/office/officeart/2018/2/layout/IconLabelList"/>
    <dgm:cxn modelId="{7A2A1C6D-DD98-4284-99C9-0F4D1CE7A253}" srcId="{1F942F81-253E-4D95-A82F-EF40724F7206}" destId="{E0B35DBC-2249-4B3A-A6BE-1D8D601C8936}" srcOrd="3" destOrd="0" parTransId="{8C81DDF5-F4C6-4FCD-94B2-4AC3ACD90FB2}" sibTransId="{756B3174-53B2-4771-B4D1-7A847A1D6292}"/>
    <dgm:cxn modelId="{6BD5D46F-4958-46BB-BFE1-AB7C9A0D29ED}" srcId="{1F942F81-253E-4D95-A82F-EF40724F7206}" destId="{1C675276-AF88-4DE8-9301-83E3CC85E502}" srcOrd="1" destOrd="0" parTransId="{EAD34C82-D700-435B-9470-34597BCA34A5}" sibTransId="{E0453E78-C2EB-4C31-977A-AD4F7732C952}"/>
    <dgm:cxn modelId="{27942482-01FB-44F5-8B61-EDEDA89DEC38}" type="presOf" srcId="{E0B35DBC-2249-4B3A-A6BE-1D8D601C8936}" destId="{EC34E25E-91D4-4CDA-B16C-33582105EE29}" srcOrd="0" destOrd="0" presId="urn:microsoft.com/office/officeart/2018/2/layout/IconLabelList"/>
    <dgm:cxn modelId="{18032D92-1436-485D-A93B-CCBA3597EA7D}" type="presOf" srcId="{1C675276-AF88-4DE8-9301-83E3CC85E502}" destId="{9CC4382A-DC06-42C1-A03F-DD258062FB0B}" srcOrd="0" destOrd="0" presId="urn:microsoft.com/office/officeart/2018/2/layout/IconLabelList"/>
    <dgm:cxn modelId="{8093D9A6-8C3D-418D-9A3F-79D8D96AF639}" type="presOf" srcId="{FD5F1991-C7DF-4788-9F82-F66A272D8475}" destId="{61005970-4390-4AA5-860F-601DB29BBF84}" srcOrd="0" destOrd="0" presId="urn:microsoft.com/office/officeart/2018/2/layout/IconLabelList"/>
    <dgm:cxn modelId="{D43DDCC6-1646-4187-B859-E39AFDD626A8}" srcId="{1F942F81-253E-4D95-A82F-EF40724F7206}" destId="{FD5F1991-C7DF-4788-9F82-F66A272D8475}" srcOrd="2" destOrd="0" parTransId="{8E350FAA-872F-4FEA-941B-43690B946F76}" sibTransId="{7D5EE0D8-3E19-45F8-BDD0-830ADF0EB404}"/>
    <dgm:cxn modelId="{968E824D-D0B1-40BB-AB4E-CB87B747451A}" type="presParOf" srcId="{A26369B1-E253-41B6-B83F-85172392495B}" destId="{D39B19D6-5BB0-4462-BDFA-DFD031C2BFD5}" srcOrd="0" destOrd="0" presId="urn:microsoft.com/office/officeart/2018/2/layout/IconLabelList"/>
    <dgm:cxn modelId="{62C64587-2421-4F1A-95AC-454B7832AEB6}" type="presParOf" srcId="{D39B19D6-5BB0-4462-BDFA-DFD031C2BFD5}" destId="{CF51854E-43F9-46EF-9A8C-5BB4F40B85CF}" srcOrd="0" destOrd="0" presId="urn:microsoft.com/office/officeart/2018/2/layout/IconLabelList"/>
    <dgm:cxn modelId="{8ADE0EB1-6C18-4118-8150-736B5B674CF9}" type="presParOf" srcId="{D39B19D6-5BB0-4462-BDFA-DFD031C2BFD5}" destId="{6057FAB5-6EEF-41BF-975F-FE288D7B4E76}" srcOrd="1" destOrd="0" presId="urn:microsoft.com/office/officeart/2018/2/layout/IconLabelList"/>
    <dgm:cxn modelId="{0030ABF9-8B4A-45CA-8BC3-44859FF5B95D}" type="presParOf" srcId="{D39B19D6-5BB0-4462-BDFA-DFD031C2BFD5}" destId="{4FDC9D7E-1EB9-425B-9EA4-D3B6001D0763}" srcOrd="2" destOrd="0" presId="urn:microsoft.com/office/officeart/2018/2/layout/IconLabelList"/>
    <dgm:cxn modelId="{8EE46AD2-F9C9-4CCA-865D-0B1041882BA6}" type="presParOf" srcId="{A26369B1-E253-41B6-B83F-85172392495B}" destId="{DE17907A-BB33-4B28-86EA-F16589C369EA}" srcOrd="1" destOrd="0" presId="urn:microsoft.com/office/officeart/2018/2/layout/IconLabelList"/>
    <dgm:cxn modelId="{AF1D28C5-E467-4C85-B538-7C041B5BA09E}" type="presParOf" srcId="{A26369B1-E253-41B6-B83F-85172392495B}" destId="{CBF71FAC-98F3-4071-A469-A3BDB9C6EA3E}" srcOrd="2" destOrd="0" presId="urn:microsoft.com/office/officeart/2018/2/layout/IconLabelList"/>
    <dgm:cxn modelId="{5B869142-BE1E-4F15-A442-534CF65011E9}" type="presParOf" srcId="{CBF71FAC-98F3-4071-A469-A3BDB9C6EA3E}" destId="{C588F90B-6097-4D7C-8DEA-FCE1530F5B3D}" srcOrd="0" destOrd="0" presId="urn:microsoft.com/office/officeart/2018/2/layout/IconLabelList"/>
    <dgm:cxn modelId="{FE941665-F740-4191-AD6A-8768D4F2B9F2}" type="presParOf" srcId="{CBF71FAC-98F3-4071-A469-A3BDB9C6EA3E}" destId="{9DF51EBD-4975-4F7F-9E71-9241C2E6AE8F}" srcOrd="1" destOrd="0" presId="urn:microsoft.com/office/officeart/2018/2/layout/IconLabelList"/>
    <dgm:cxn modelId="{4EAF82B5-1C95-41FF-A19A-0FD836542CBF}" type="presParOf" srcId="{CBF71FAC-98F3-4071-A469-A3BDB9C6EA3E}" destId="{9CC4382A-DC06-42C1-A03F-DD258062FB0B}" srcOrd="2" destOrd="0" presId="urn:microsoft.com/office/officeart/2018/2/layout/IconLabelList"/>
    <dgm:cxn modelId="{938DA8B9-1976-48BF-9380-8CA08D8D7AF4}" type="presParOf" srcId="{A26369B1-E253-41B6-B83F-85172392495B}" destId="{8F669A19-BAB1-4F8E-828B-5E96EA18768D}" srcOrd="3" destOrd="0" presId="urn:microsoft.com/office/officeart/2018/2/layout/IconLabelList"/>
    <dgm:cxn modelId="{7615E865-D1BA-41EB-93B0-31A633E9729D}" type="presParOf" srcId="{A26369B1-E253-41B6-B83F-85172392495B}" destId="{45EEF203-A0B3-4734-A8C9-BA480CB2BFD9}" srcOrd="4" destOrd="0" presId="urn:microsoft.com/office/officeart/2018/2/layout/IconLabelList"/>
    <dgm:cxn modelId="{0FFA8D82-887A-4A05-A374-20227BD77832}" type="presParOf" srcId="{45EEF203-A0B3-4734-A8C9-BA480CB2BFD9}" destId="{65474C3F-7817-4E98-8210-7EE08C462FA1}" srcOrd="0" destOrd="0" presId="urn:microsoft.com/office/officeart/2018/2/layout/IconLabelList"/>
    <dgm:cxn modelId="{64EDA610-C870-4173-AE42-2CC2437E4688}" type="presParOf" srcId="{45EEF203-A0B3-4734-A8C9-BA480CB2BFD9}" destId="{98AD18FC-3122-41BC-A081-C2E912CF46D2}" srcOrd="1" destOrd="0" presId="urn:microsoft.com/office/officeart/2018/2/layout/IconLabelList"/>
    <dgm:cxn modelId="{631A198D-2F29-4D52-B941-113CF3782ED6}" type="presParOf" srcId="{45EEF203-A0B3-4734-A8C9-BA480CB2BFD9}" destId="{61005970-4390-4AA5-860F-601DB29BBF84}" srcOrd="2" destOrd="0" presId="urn:microsoft.com/office/officeart/2018/2/layout/IconLabelList"/>
    <dgm:cxn modelId="{F0AD3A50-AFEC-4495-82A0-F0A8D98902BD}" type="presParOf" srcId="{A26369B1-E253-41B6-B83F-85172392495B}" destId="{0F4E7DB1-7744-44FF-9CD9-5DA5FCDC8F64}" srcOrd="5" destOrd="0" presId="urn:microsoft.com/office/officeart/2018/2/layout/IconLabelList"/>
    <dgm:cxn modelId="{735D6630-953F-4E20-9DA7-6B8B3CE292DC}" type="presParOf" srcId="{A26369B1-E253-41B6-B83F-85172392495B}" destId="{A0D7B536-6017-42A9-9DE8-A534E45E57D6}" srcOrd="6" destOrd="0" presId="urn:microsoft.com/office/officeart/2018/2/layout/IconLabelList"/>
    <dgm:cxn modelId="{0674DD0B-7466-4C2E-BDF1-FD6DECB17CDC}" type="presParOf" srcId="{A0D7B536-6017-42A9-9DE8-A534E45E57D6}" destId="{E059F80D-BDB7-4ED2-A97C-783E423C9696}" srcOrd="0" destOrd="0" presId="urn:microsoft.com/office/officeart/2018/2/layout/IconLabelList"/>
    <dgm:cxn modelId="{4B64A4FD-A2C2-4317-B88E-C4E6B898707B}" type="presParOf" srcId="{A0D7B536-6017-42A9-9DE8-A534E45E57D6}" destId="{F1FF5016-811A-4B5F-8008-7156BE381756}" srcOrd="1" destOrd="0" presId="urn:microsoft.com/office/officeart/2018/2/layout/IconLabelList"/>
    <dgm:cxn modelId="{9466E7ED-73ED-4CB0-B3F6-AC6FF0233D5E}" type="presParOf" srcId="{A0D7B536-6017-42A9-9DE8-A534E45E57D6}" destId="{EC34E25E-91D4-4CDA-B16C-33582105EE2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14170A-609B-4902-B086-0A85D134741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1B2E2AC-3396-4B9B-A1C4-86F5EA72B68D}">
      <dgm:prSet/>
      <dgm:spPr/>
      <dgm:t>
        <a:bodyPr/>
        <a:lstStyle/>
        <a:p>
          <a:pPr>
            <a:defRPr cap="all"/>
          </a:pPr>
          <a:r>
            <a:rPr lang="en-US" b="0"/>
            <a:t>Choose a Topic You’re Passionate About</a:t>
          </a:r>
          <a:endParaRPr lang="en-US"/>
        </a:p>
      </dgm:t>
    </dgm:pt>
    <dgm:pt modelId="{0104073D-B9A4-4CF3-B17E-D4D1E6DFFDF2}" type="parTrans" cxnId="{6A9FA5E6-64CC-4A0D-AEE8-49944D2BC26E}">
      <dgm:prSet/>
      <dgm:spPr/>
      <dgm:t>
        <a:bodyPr/>
        <a:lstStyle/>
        <a:p>
          <a:endParaRPr lang="en-US"/>
        </a:p>
      </dgm:t>
    </dgm:pt>
    <dgm:pt modelId="{6FB52211-AED3-408D-B0BF-33E00356FEC7}" type="sibTrans" cxnId="{6A9FA5E6-64CC-4A0D-AEE8-49944D2BC26E}">
      <dgm:prSet/>
      <dgm:spPr/>
      <dgm:t>
        <a:bodyPr/>
        <a:lstStyle/>
        <a:p>
          <a:endParaRPr lang="en-US"/>
        </a:p>
      </dgm:t>
    </dgm:pt>
    <dgm:pt modelId="{F93DFB0B-19F7-4445-B3C3-88D3C3BDFFF3}">
      <dgm:prSet/>
      <dgm:spPr/>
      <dgm:t>
        <a:bodyPr/>
        <a:lstStyle/>
        <a:p>
          <a:pPr>
            <a:defRPr cap="all"/>
          </a:pPr>
          <a:r>
            <a:rPr lang="en-GB" b="0"/>
            <a:t>Get Organised</a:t>
          </a:r>
          <a:endParaRPr lang="en-US"/>
        </a:p>
      </dgm:t>
    </dgm:pt>
    <dgm:pt modelId="{F1E9314A-F288-4123-A503-80AF5B452CAE}" type="parTrans" cxnId="{6F8E11F0-C77A-4E76-8A82-676F6C725C5D}">
      <dgm:prSet/>
      <dgm:spPr/>
      <dgm:t>
        <a:bodyPr/>
        <a:lstStyle/>
        <a:p>
          <a:endParaRPr lang="en-US"/>
        </a:p>
      </dgm:t>
    </dgm:pt>
    <dgm:pt modelId="{15E76D2D-5F8C-4A48-8974-B0AE2B358256}" type="sibTrans" cxnId="{6F8E11F0-C77A-4E76-8A82-676F6C725C5D}">
      <dgm:prSet/>
      <dgm:spPr/>
      <dgm:t>
        <a:bodyPr/>
        <a:lstStyle/>
        <a:p>
          <a:endParaRPr lang="en-US"/>
        </a:p>
      </dgm:t>
    </dgm:pt>
    <dgm:pt modelId="{27F07115-BAC7-43AD-A71C-6F1E4C6FF4A9}">
      <dgm:prSet/>
      <dgm:spPr/>
      <dgm:t>
        <a:bodyPr/>
        <a:lstStyle/>
        <a:p>
          <a:pPr>
            <a:defRPr cap="all"/>
          </a:pPr>
          <a:r>
            <a:rPr lang="en-GB" b="0"/>
            <a:t>Practice Practice Practice</a:t>
          </a:r>
          <a:endParaRPr lang="en-US"/>
        </a:p>
      </dgm:t>
    </dgm:pt>
    <dgm:pt modelId="{AAEB706F-AA13-462A-83FD-6EF0470B9CE2}" type="parTrans" cxnId="{D6667018-F276-479B-8AB7-D5F6B52447F4}">
      <dgm:prSet/>
      <dgm:spPr/>
      <dgm:t>
        <a:bodyPr/>
        <a:lstStyle/>
        <a:p>
          <a:endParaRPr lang="en-US"/>
        </a:p>
      </dgm:t>
    </dgm:pt>
    <dgm:pt modelId="{0DBCFEDE-2085-40A1-B79F-CF909E83F83C}" type="sibTrans" cxnId="{D6667018-F276-479B-8AB7-D5F6B52447F4}">
      <dgm:prSet/>
      <dgm:spPr/>
      <dgm:t>
        <a:bodyPr/>
        <a:lstStyle/>
        <a:p>
          <a:endParaRPr lang="en-US"/>
        </a:p>
      </dgm:t>
    </dgm:pt>
    <dgm:pt modelId="{83748DB0-2E1F-45D5-B2E3-714DB140885C}">
      <dgm:prSet/>
      <dgm:spPr/>
      <dgm:t>
        <a:bodyPr/>
        <a:lstStyle/>
        <a:p>
          <a:pPr>
            <a:defRPr cap="all"/>
          </a:pPr>
          <a:r>
            <a:rPr lang="en-GB" b="0"/>
            <a:t>Work on Your Breath</a:t>
          </a:r>
          <a:endParaRPr lang="en-US"/>
        </a:p>
      </dgm:t>
    </dgm:pt>
    <dgm:pt modelId="{8DF0B150-B5CC-405B-B32A-9AE7C780785B}" type="parTrans" cxnId="{3D63BB1E-BA97-4DAB-8679-276634A13981}">
      <dgm:prSet/>
      <dgm:spPr/>
      <dgm:t>
        <a:bodyPr/>
        <a:lstStyle/>
        <a:p>
          <a:endParaRPr lang="en-US"/>
        </a:p>
      </dgm:t>
    </dgm:pt>
    <dgm:pt modelId="{B84CAC0F-EC5F-4C9E-B637-8E54CF69ED91}" type="sibTrans" cxnId="{3D63BB1E-BA97-4DAB-8679-276634A13981}">
      <dgm:prSet/>
      <dgm:spPr/>
      <dgm:t>
        <a:bodyPr/>
        <a:lstStyle/>
        <a:p>
          <a:endParaRPr lang="en-US"/>
        </a:p>
      </dgm:t>
    </dgm:pt>
    <dgm:pt modelId="{4107F721-67C7-4C26-A3B2-B70910FF236E}">
      <dgm:prSet/>
      <dgm:spPr/>
      <dgm:t>
        <a:bodyPr/>
        <a:lstStyle/>
        <a:p>
          <a:pPr>
            <a:defRPr cap="all"/>
          </a:pPr>
          <a:r>
            <a:rPr lang="en-US" b="0" dirty="0"/>
            <a:t>Drink Water and Have It Available</a:t>
          </a:r>
          <a:endParaRPr lang="en-US" dirty="0"/>
        </a:p>
      </dgm:t>
    </dgm:pt>
    <dgm:pt modelId="{D19F5638-A57B-4C45-AA7F-D91066CD6CB9}" type="parTrans" cxnId="{838BCB13-A94E-4417-AA79-A0E73FA31D5F}">
      <dgm:prSet/>
      <dgm:spPr/>
      <dgm:t>
        <a:bodyPr/>
        <a:lstStyle/>
        <a:p>
          <a:endParaRPr lang="en-US"/>
        </a:p>
      </dgm:t>
    </dgm:pt>
    <dgm:pt modelId="{524473FD-2D24-48E0-86CF-B11F33AB44C8}" type="sibTrans" cxnId="{838BCB13-A94E-4417-AA79-A0E73FA31D5F}">
      <dgm:prSet/>
      <dgm:spPr/>
      <dgm:t>
        <a:bodyPr/>
        <a:lstStyle/>
        <a:p>
          <a:endParaRPr lang="en-US"/>
        </a:p>
      </dgm:t>
    </dgm:pt>
    <dgm:pt modelId="{71143024-AA39-4427-9EFB-6F55932285F2}" type="pres">
      <dgm:prSet presAssocID="{FE14170A-609B-4902-B086-0A85D1347416}" presName="root" presStyleCnt="0">
        <dgm:presLayoutVars>
          <dgm:dir/>
          <dgm:resizeHandles val="exact"/>
        </dgm:presLayoutVars>
      </dgm:prSet>
      <dgm:spPr/>
    </dgm:pt>
    <dgm:pt modelId="{CBDFFBA2-D88D-4368-ACD2-F48679973689}" type="pres">
      <dgm:prSet presAssocID="{E1B2E2AC-3396-4B9B-A1C4-86F5EA72B68D}" presName="compNode" presStyleCnt="0"/>
      <dgm:spPr/>
    </dgm:pt>
    <dgm:pt modelId="{69251BE2-B284-4FDF-8902-56835B0C3AEE}" type="pres">
      <dgm:prSet presAssocID="{E1B2E2AC-3396-4B9B-A1C4-86F5EA72B68D}" presName="iconBgRect" presStyleLbl="bgShp" presStyleIdx="0" presStyleCnt="5"/>
      <dgm:spPr/>
    </dgm:pt>
    <dgm:pt modelId="{0A5F8D0B-C01B-4F01-B366-35235B285D64}" type="pres">
      <dgm:prSet presAssocID="{E1B2E2AC-3396-4B9B-A1C4-86F5EA72B68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FBC3D0FD-99C9-48B9-9E66-E0E5F2942902}" type="pres">
      <dgm:prSet presAssocID="{E1B2E2AC-3396-4B9B-A1C4-86F5EA72B68D}" presName="spaceRect" presStyleCnt="0"/>
      <dgm:spPr/>
    </dgm:pt>
    <dgm:pt modelId="{674AA495-C3DD-4BC6-A49A-BAE2EC573968}" type="pres">
      <dgm:prSet presAssocID="{E1B2E2AC-3396-4B9B-A1C4-86F5EA72B68D}" presName="textRect" presStyleLbl="revTx" presStyleIdx="0" presStyleCnt="5">
        <dgm:presLayoutVars>
          <dgm:chMax val="1"/>
          <dgm:chPref val="1"/>
        </dgm:presLayoutVars>
      </dgm:prSet>
      <dgm:spPr/>
    </dgm:pt>
    <dgm:pt modelId="{5D62AE75-C178-4F8A-8106-20419475B660}" type="pres">
      <dgm:prSet presAssocID="{6FB52211-AED3-408D-B0BF-33E00356FEC7}" presName="sibTrans" presStyleCnt="0"/>
      <dgm:spPr/>
    </dgm:pt>
    <dgm:pt modelId="{0346D8D3-165D-47AA-BBC8-DAD5B4F6219C}" type="pres">
      <dgm:prSet presAssocID="{F93DFB0B-19F7-4445-B3C3-88D3C3BDFFF3}" presName="compNode" presStyleCnt="0"/>
      <dgm:spPr/>
    </dgm:pt>
    <dgm:pt modelId="{2B5A13BA-E378-444E-933C-25D8D926A340}" type="pres">
      <dgm:prSet presAssocID="{F93DFB0B-19F7-4445-B3C3-88D3C3BDFFF3}" presName="iconBgRect" presStyleLbl="bgShp" presStyleIdx="1" presStyleCnt="5"/>
      <dgm:spPr/>
    </dgm:pt>
    <dgm:pt modelId="{C442FE84-0F6D-41C7-A634-AEE0A242D4CE}" type="pres">
      <dgm:prSet presAssocID="{F93DFB0B-19F7-4445-B3C3-88D3C3BDFFF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2449428-3388-49F2-AA6C-A6CA2ABEB6D5}" type="pres">
      <dgm:prSet presAssocID="{F93DFB0B-19F7-4445-B3C3-88D3C3BDFFF3}" presName="spaceRect" presStyleCnt="0"/>
      <dgm:spPr/>
    </dgm:pt>
    <dgm:pt modelId="{731FECDD-38C6-4CFE-AAF6-732672F15662}" type="pres">
      <dgm:prSet presAssocID="{F93DFB0B-19F7-4445-B3C3-88D3C3BDFFF3}" presName="textRect" presStyleLbl="revTx" presStyleIdx="1" presStyleCnt="5">
        <dgm:presLayoutVars>
          <dgm:chMax val="1"/>
          <dgm:chPref val="1"/>
        </dgm:presLayoutVars>
      </dgm:prSet>
      <dgm:spPr/>
    </dgm:pt>
    <dgm:pt modelId="{BEA6BB05-9DB3-44FF-A31D-231582F3B648}" type="pres">
      <dgm:prSet presAssocID="{15E76D2D-5F8C-4A48-8974-B0AE2B358256}" presName="sibTrans" presStyleCnt="0"/>
      <dgm:spPr/>
    </dgm:pt>
    <dgm:pt modelId="{D212FA7E-FDFC-4479-8FDE-446E3553E99F}" type="pres">
      <dgm:prSet presAssocID="{27F07115-BAC7-43AD-A71C-6F1E4C6FF4A9}" presName="compNode" presStyleCnt="0"/>
      <dgm:spPr/>
    </dgm:pt>
    <dgm:pt modelId="{B888F986-5752-4FB7-8CDF-2EFF33B7BFC2}" type="pres">
      <dgm:prSet presAssocID="{27F07115-BAC7-43AD-A71C-6F1E4C6FF4A9}" presName="iconBgRect" presStyleLbl="bgShp" presStyleIdx="2" presStyleCnt="5"/>
      <dgm:spPr/>
    </dgm:pt>
    <dgm:pt modelId="{7DCAC577-B6EB-47E2-99FE-0D30EE81087A}" type="pres">
      <dgm:prSet presAssocID="{27F07115-BAC7-43AD-A71C-6F1E4C6FF4A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BE7CDC7-4EDC-42BA-A8AC-27480107658D}" type="pres">
      <dgm:prSet presAssocID="{27F07115-BAC7-43AD-A71C-6F1E4C6FF4A9}" presName="spaceRect" presStyleCnt="0"/>
      <dgm:spPr/>
    </dgm:pt>
    <dgm:pt modelId="{3E91785E-AEB0-4B45-B82C-60EC9D474265}" type="pres">
      <dgm:prSet presAssocID="{27F07115-BAC7-43AD-A71C-6F1E4C6FF4A9}" presName="textRect" presStyleLbl="revTx" presStyleIdx="2" presStyleCnt="5">
        <dgm:presLayoutVars>
          <dgm:chMax val="1"/>
          <dgm:chPref val="1"/>
        </dgm:presLayoutVars>
      </dgm:prSet>
      <dgm:spPr/>
    </dgm:pt>
    <dgm:pt modelId="{48A5CFDE-BBA9-4525-908E-8A19DEA24FEF}" type="pres">
      <dgm:prSet presAssocID="{0DBCFEDE-2085-40A1-B79F-CF909E83F83C}" presName="sibTrans" presStyleCnt="0"/>
      <dgm:spPr/>
    </dgm:pt>
    <dgm:pt modelId="{5D9C4D30-E9D9-4D74-BD1E-269F6D50EF48}" type="pres">
      <dgm:prSet presAssocID="{83748DB0-2E1F-45D5-B2E3-714DB140885C}" presName="compNode" presStyleCnt="0"/>
      <dgm:spPr/>
    </dgm:pt>
    <dgm:pt modelId="{83C8C90D-66EA-4825-9613-C6D2280D26CD}" type="pres">
      <dgm:prSet presAssocID="{83748DB0-2E1F-45D5-B2E3-714DB140885C}" presName="iconBgRect" presStyleLbl="bgShp" presStyleIdx="3" presStyleCnt="5"/>
      <dgm:spPr/>
    </dgm:pt>
    <dgm:pt modelId="{A34178B0-BF99-4E95-8D9B-9A9C81FF0ADE}" type="pres">
      <dgm:prSet presAssocID="{83748DB0-2E1F-45D5-B2E3-714DB140885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se"/>
        </a:ext>
      </dgm:extLst>
    </dgm:pt>
    <dgm:pt modelId="{8301E359-D739-46A8-91C0-A62622E3A199}" type="pres">
      <dgm:prSet presAssocID="{83748DB0-2E1F-45D5-B2E3-714DB140885C}" presName="spaceRect" presStyleCnt="0"/>
      <dgm:spPr/>
    </dgm:pt>
    <dgm:pt modelId="{133BF395-A12E-4DC4-A9E1-5B7EE6C86595}" type="pres">
      <dgm:prSet presAssocID="{83748DB0-2E1F-45D5-B2E3-714DB140885C}" presName="textRect" presStyleLbl="revTx" presStyleIdx="3" presStyleCnt="5">
        <dgm:presLayoutVars>
          <dgm:chMax val="1"/>
          <dgm:chPref val="1"/>
        </dgm:presLayoutVars>
      </dgm:prSet>
      <dgm:spPr/>
    </dgm:pt>
    <dgm:pt modelId="{FFB86BA5-474B-4BA1-9599-E6746C323D72}" type="pres">
      <dgm:prSet presAssocID="{B84CAC0F-EC5F-4C9E-B637-8E54CF69ED91}" presName="sibTrans" presStyleCnt="0"/>
      <dgm:spPr/>
    </dgm:pt>
    <dgm:pt modelId="{D01C1970-BE97-440E-8C38-09732F0BE072}" type="pres">
      <dgm:prSet presAssocID="{4107F721-67C7-4C26-A3B2-B70910FF236E}" presName="compNode" presStyleCnt="0"/>
      <dgm:spPr/>
    </dgm:pt>
    <dgm:pt modelId="{2492A506-C201-43F3-9AEF-C694F3570193}" type="pres">
      <dgm:prSet presAssocID="{4107F721-67C7-4C26-A3B2-B70910FF236E}" presName="iconBgRect" presStyleLbl="bgShp" presStyleIdx="4" presStyleCnt="5"/>
      <dgm:spPr/>
    </dgm:pt>
    <dgm:pt modelId="{9242FDAE-975B-4464-996E-1D3FA12EE2F2}" type="pres">
      <dgm:prSet presAssocID="{4107F721-67C7-4C26-A3B2-B70910FF236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wim"/>
        </a:ext>
      </dgm:extLst>
    </dgm:pt>
    <dgm:pt modelId="{DB8C8E26-D333-4665-80B7-BB1F17284C34}" type="pres">
      <dgm:prSet presAssocID="{4107F721-67C7-4C26-A3B2-B70910FF236E}" presName="spaceRect" presStyleCnt="0"/>
      <dgm:spPr/>
    </dgm:pt>
    <dgm:pt modelId="{849132EB-4AA8-4EC7-AACC-6643EB04754A}" type="pres">
      <dgm:prSet presAssocID="{4107F721-67C7-4C26-A3B2-B70910FF236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38BCB13-A94E-4417-AA79-A0E73FA31D5F}" srcId="{FE14170A-609B-4902-B086-0A85D1347416}" destId="{4107F721-67C7-4C26-A3B2-B70910FF236E}" srcOrd="4" destOrd="0" parTransId="{D19F5638-A57B-4C45-AA7F-D91066CD6CB9}" sibTransId="{524473FD-2D24-48E0-86CF-B11F33AB44C8}"/>
    <dgm:cxn modelId="{D6667018-F276-479B-8AB7-D5F6B52447F4}" srcId="{FE14170A-609B-4902-B086-0A85D1347416}" destId="{27F07115-BAC7-43AD-A71C-6F1E4C6FF4A9}" srcOrd="2" destOrd="0" parTransId="{AAEB706F-AA13-462A-83FD-6EF0470B9CE2}" sibTransId="{0DBCFEDE-2085-40A1-B79F-CF909E83F83C}"/>
    <dgm:cxn modelId="{3D63BB1E-BA97-4DAB-8679-276634A13981}" srcId="{FE14170A-609B-4902-B086-0A85D1347416}" destId="{83748DB0-2E1F-45D5-B2E3-714DB140885C}" srcOrd="3" destOrd="0" parTransId="{8DF0B150-B5CC-405B-B32A-9AE7C780785B}" sibTransId="{B84CAC0F-EC5F-4C9E-B637-8E54CF69ED91}"/>
    <dgm:cxn modelId="{067B2E30-EEEF-4937-B487-4A624EB9F5CA}" type="presOf" srcId="{FE14170A-609B-4902-B086-0A85D1347416}" destId="{71143024-AA39-4427-9EFB-6F55932285F2}" srcOrd="0" destOrd="0" presId="urn:microsoft.com/office/officeart/2018/5/layout/IconCircleLabelList"/>
    <dgm:cxn modelId="{4D174F39-DED0-476E-B397-46324CEA37B8}" type="presOf" srcId="{27F07115-BAC7-43AD-A71C-6F1E4C6FF4A9}" destId="{3E91785E-AEB0-4B45-B82C-60EC9D474265}" srcOrd="0" destOrd="0" presId="urn:microsoft.com/office/officeart/2018/5/layout/IconCircleLabelList"/>
    <dgm:cxn modelId="{69DE0844-450B-4847-A57D-0A5BC66B8CC7}" type="presOf" srcId="{4107F721-67C7-4C26-A3B2-B70910FF236E}" destId="{849132EB-4AA8-4EC7-AACC-6643EB04754A}" srcOrd="0" destOrd="0" presId="urn:microsoft.com/office/officeart/2018/5/layout/IconCircleLabelList"/>
    <dgm:cxn modelId="{C0654F72-D168-41D7-948B-640FD9ACCE6D}" type="presOf" srcId="{83748DB0-2E1F-45D5-B2E3-714DB140885C}" destId="{133BF395-A12E-4DC4-A9E1-5B7EE6C86595}" srcOrd="0" destOrd="0" presId="urn:microsoft.com/office/officeart/2018/5/layout/IconCircleLabelList"/>
    <dgm:cxn modelId="{1CD34353-7E39-409F-810D-8A0E4366ABB8}" type="presOf" srcId="{E1B2E2AC-3396-4B9B-A1C4-86F5EA72B68D}" destId="{674AA495-C3DD-4BC6-A49A-BAE2EC573968}" srcOrd="0" destOrd="0" presId="urn:microsoft.com/office/officeart/2018/5/layout/IconCircleLabelList"/>
    <dgm:cxn modelId="{909E81D1-49D7-40A6-B875-AED9D0F17000}" type="presOf" srcId="{F93DFB0B-19F7-4445-B3C3-88D3C3BDFFF3}" destId="{731FECDD-38C6-4CFE-AAF6-732672F15662}" srcOrd="0" destOrd="0" presId="urn:microsoft.com/office/officeart/2018/5/layout/IconCircleLabelList"/>
    <dgm:cxn modelId="{6A9FA5E6-64CC-4A0D-AEE8-49944D2BC26E}" srcId="{FE14170A-609B-4902-B086-0A85D1347416}" destId="{E1B2E2AC-3396-4B9B-A1C4-86F5EA72B68D}" srcOrd="0" destOrd="0" parTransId="{0104073D-B9A4-4CF3-B17E-D4D1E6DFFDF2}" sibTransId="{6FB52211-AED3-408D-B0BF-33E00356FEC7}"/>
    <dgm:cxn modelId="{6F8E11F0-C77A-4E76-8A82-676F6C725C5D}" srcId="{FE14170A-609B-4902-B086-0A85D1347416}" destId="{F93DFB0B-19F7-4445-B3C3-88D3C3BDFFF3}" srcOrd="1" destOrd="0" parTransId="{F1E9314A-F288-4123-A503-80AF5B452CAE}" sibTransId="{15E76D2D-5F8C-4A48-8974-B0AE2B358256}"/>
    <dgm:cxn modelId="{AEA82B61-19C6-4EE9-B786-F2FA6146FD8D}" type="presParOf" srcId="{71143024-AA39-4427-9EFB-6F55932285F2}" destId="{CBDFFBA2-D88D-4368-ACD2-F48679973689}" srcOrd="0" destOrd="0" presId="urn:microsoft.com/office/officeart/2018/5/layout/IconCircleLabelList"/>
    <dgm:cxn modelId="{671A2E62-951B-4712-8911-FA6BF793BC2B}" type="presParOf" srcId="{CBDFFBA2-D88D-4368-ACD2-F48679973689}" destId="{69251BE2-B284-4FDF-8902-56835B0C3AEE}" srcOrd="0" destOrd="0" presId="urn:microsoft.com/office/officeart/2018/5/layout/IconCircleLabelList"/>
    <dgm:cxn modelId="{A9A0E20C-91B9-4353-B2AB-F9975A3A06A2}" type="presParOf" srcId="{CBDFFBA2-D88D-4368-ACD2-F48679973689}" destId="{0A5F8D0B-C01B-4F01-B366-35235B285D64}" srcOrd="1" destOrd="0" presId="urn:microsoft.com/office/officeart/2018/5/layout/IconCircleLabelList"/>
    <dgm:cxn modelId="{14F24ADE-DA06-468D-8F62-3224F7BE1F72}" type="presParOf" srcId="{CBDFFBA2-D88D-4368-ACD2-F48679973689}" destId="{FBC3D0FD-99C9-48B9-9E66-E0E5F2942902}" srcOrd="2" destOrd="0" presId="urn:microsoft.com/office/officeart/2018/5/layout/IconCircleLabelList"/>
    <dgm:cxn modelId="{08A5FA8B-C906-4EAE-BCCD-8CFE06020CA4}" type="presParOf" srcId="{CBDFFBA2-D88D-4368-ACD2-F48679973689}" destId="{674AA495-C3DD-4BC6-A49A-BAE2EC573968}" srcOrd="3" destOrd="0" presId="urn:microsoft.com/office/officeart/2018/5/layout/IconCircleLabelList"/>
    <dgm:cxn modelId="{494F9BB3-DE7C-4CA8-8B53-5C5059B49FEE}" type="presParOf" srcId="{71143024-AA39-4427-9EFB-6F55932285F2}" destId="{5D62AE75-C178-4F8A-8106-20419475B660}" srcOrd="1" destOrd="0" presId="urn:microsoft.com/office/officeart/2018/5/layout/IconCircleLabelList"/>
    <dgm:cxn modelId="{A8B90610-4C18-4558-A633-9D4ECEBE044A}" type="presParOf" srcId="{71143024-AA39-4427-9EFB-6F55932285F2}" destId="{0346D8D3-165D-47AA-BBC8-DAD5B4F6219C}" srcOrd="2" destOrd="0" presId="urn:microsoft.com/office/officeart/2018/5/layout/IconCircleLabelList"/>
    <dgm:cxn modelId="{30B315EF-F0DD-4AF5-9071-1389B5EACB9E}" type="presParOf" srcId="{0346D8D3-165D-47AA-BBC8-DAD5B4F6219C}" destId="{2B5A13BA-E378-444E-933C-25D8D926A340}" srcOrd="0" destOrd="0" presId="urn:microsoft.com/office/officeart/2018/5/layout/IconCircleLabelList"/>
    <dgm:cxn modelId="{1E97AD9D-13C3-495E-AFC0-27718E60E7EC}" type="presParOf" srcId="{0346D8D3-165D-47AA-BBC8-DAD5B4F6219C}" destId="{C442FE84-0F6D-41C7-A634-AEE0A242D4CE}" srcOrd="1" destOrd="0" presId="urn:microsoft.com/office/officeart/2018/5/layout/IconCircleLabelList"/>
    <dgm:cxn modelId="{31330655-BDDB-483B-B5D2-A32F0A19C916}" type="presParOf" srcId="{0346D8D3-165D-47AA-BBC8-DAD5B4F6219C}" destId="{52449428-3388-49F2-AA6C-A6CA2ABEB6D5}" srcOrd="2" destOrd="0" presId="urn:microsoft.com/office/officeart/2018/5/layout/IconCircleLabelList"/>
    <dgm:cxn modelId="{6E6D7FF5-A35A-4EF4-87F1-91CD3E02BE77}" type="presParOf" srcId="{0346D8D3-165D-47AA-BBC8-DAD5B4F6219C}" destId="{731FECDD-38C6-4CFE-AAF6-732672F15662}" srcOrd="3" destOrd="0" presId="urn:microsoft.com/office/officeart/2018/5/layout/IconCircleLabelList"/>
    <dgm:cxn modelId="{D4D74ED0-379B-42FB-914C-9792525C6ED6}" type="presParOf" srcId="{71143024-AA39-4427-9EFB-6F55932285F2}" destId="{BEA6BB05-9DB3-44FF-A31D-231582F3B648}" srcOrd="3" destOrd="0" presId="urn:microsoft.com/office/officeart/2018/5/layout/IconCircleLabelList"/>
    <dgm:cxn modelId="{35606DCC-82EA-420A-80D8-D106DE2CE387}" type="presParOf" srcId="{71143024-AA39-4427-9EFB-6F55932285F2}" destId="{D212FA7E-FDFC-4479-8FDE-446E3553E99F}" srcOrd="4" destOrd="0" presId="urn:microsoft.com/office/officeart/2018/5/layout/IconCircleLabelList"/>
    <dgm:cxn modelId="{3B9CABA5-6A56-4CA6-A355-0A4644AB7F1B}" type="presParOf" srcId="{D212FA7E-FDFC-4479-8FDE-446E3553E99F}" destId="{B888F986-5752-4FB7-8CDF-2EFF33B7BFC2}" srcOrd="0" destOrd="0" presId="urn:microsoft.com/office/officeart/2018/5/layout/IconCircleLabelList"/>
    <dgm:cxn modelId="{4FE43E7B-E722-42B3-A01C-AC1D4EA47A71}" type="presParOf" srcId="{D212FA7E-FDFC-4479-8FDE-446E3553E99F}" destId="{7DCAC577-B6EB-47E2-99FE-0D30EE81087A}" srcOrd="1" destOrd="0" presId="urn:microsoft.com/office/officeart/2018/5/layout/IconCircleLabelList"/>
    <dgm:cxn modelId="{459BE64B-9761-47DF-BD33-A6DE7C743BCA}" type="presParOf" srcId="{D212FA7E-FDFC-4479-8FDE-446E3553E99F}" destId="{CBE7CDC7-4EDC-42BA-A8AC-27480107658D}" srcOrd="2" destOrd="0" presId="urn:microsoft.com/office/officeart/2018/5/layout/IconCircleLabelList"/>
    <dgm:cxn modelId="{9D60F7EA-3657-402F-AD50-9337D7BA9249}" type="presParOf" srcId="{D212FA7E-FDFC-4479-8FDE-446E3553E99F}" destId="{3E91785E-AEB0-4B45-B82C-60EC9D474265}" srcOrd="3" destOrd="0" presId="urn:microsoft.com/office/officeart/2018/5/layout/IconCircleLabelList"/>
    <dgm:cxn modelId="{47DDA99F-037D-403E-82B5-591C0C6337DC}" type="presParOf" srcId="{71143024-AA39-4427-9EFB-6F55932285F2}" destId="{48A5CFDE-BBA9-4525-908E-8A19DEA24FEF}" srcOrd="5" destOrd="0" presId="urn:microsoft.com/office/officeart/2018/5/layout/IconCircleLabelList"/>
    <dgm:cxn modelId="{E15D75CC-035B-4B8B-AFAC-C2E3EFDEC74D}" type="presParOf" srcId="{71143024-AA39-4427-9EFB-6F55932285F2}" destId="{5D9C4D30-E9D9-4D74-BD1E-269F6D50EF48}" srcOrd="6" destOrd="0" presId="urn:microsoft.com/office/officeart/2018/5/layout/IconCircleLabelList"/>
    <dgm:cxn modelId="{BF13852F-2484-4EFC-A568-D05E7D792A13}" type="presParOf" srcId="{5D9C4D30-E9D9-4D74-BD1E-269F6D50EF48}" destId="{83C8C90D-66EA-4825-9613-C6D2280D26CD}" srcOrd="0" destOrd="0" presId="urn:microsoft.com/office/officeart/2018/5/layout/IconCircleLabelList"/>
    <dgm:cxn modelId="{E59E2A2B-9FA4-4B78-81E0-61CC0E3AB42A}" type="presParOf" srcId="{5D9C4D30-E9D9-4D74-BD1E-269F6D50EF48}" destId="{A34178B0-BF99-4E95-8D9B-9A9C81FF0ADE}" srcOrd="1" destOrd="0" presId="urn:microsoft.com/office/officeart/2018/5/layout/IconCircleLabelList"/>
    <dgm:cxn modelId="{5348B8B8-9E56-4EDE-9C75-9CF54D54B7D1}" type="presParOf" srcId="{5D9C4D30-E9D9-4D74-BD1E-269F6D50EF48}" destId="{8301E359-D739-46A8-91C0-A62622E3A199}" srcOrd="2" destOrd="0" presId="urn:microsoft.com/office/officeart/2018/5/layout/IconCircleLabelList"/>
    <dgm:cxn modelId="{CBAC3D75-BC53-4800-B7B3-ABC826B6B645}" type="presParOf" srcId="{5D9C4D30-E9D9-4D74-BD1E-269F6D50EF48}" destId="{133BF395-A12E-4DC4-A9E1-5B7EE6C86595}" srcOrd="3" destOrd="0" presId="urn:microsoft.com/office/officeart/2018/5/layout/IconCircleLabelList"/>
    <dgm:cxn modelId="{B5B2D463-946E-4003-882E-24E32C756FC3}" type="presParOf" srcId="{71143024-AA39-4427-9EFB-6F55932285F2}" destId="{FFB86BA5-474B-4BA1-9599-E6746C323D72}" srcOrd="7" destOrd="0" presId="urn:microsoft.com/office/officeart/2018/5/layout/IconCircleLabelList"/>
    <dgm:cxn modelId="{50E56699-0480-4ECC-BB02-01BB0CD192E5}" type="presParOf" srcId="{71143024-AA39-4427-9EFB-6F55932285F2}" destId="{D01C1970-BE97-440E-8C38-09732F0BE072}" srcOrd="8" destOrd="0" presId="urn:microsoft.com/office/officeart/2018/5/layout/IconCircleLabelList"/>
    <dgm:cxn modelId="{049D6B90-A0E6-4F97-8EF0-E009F1DD1AFF}" type="presParOf" srcId="{D01C1970-BE97-440E-8C38-09732F0BE072}" destId="{2492A506-C201-43F3-9AEF-C694F3570193}" srcOrd="0" destOrd="0" presId="urn:microsoft.com/office/officeart/2018/5/layout/IconCircleLabelList"/>
    <dgm:cxn modelId="{8F6712A0-B11E-4BC5-A503-ECB6BEE7048A}" type="presParOf" srcId="{D01C1970-BE97-440E-8C38-09732F0BE072}" destId="{9242FDAE-975B-4464-996E-1D3FA12EE2F2}" srcOrd="1" destOrd="0" presId="urn:microsoft.com/office/officeart/2018/5/layout/IconCircleLabelList"/>
    <dgm:cxn modelId="{43F9CA4C-F4F1-420C-917F-41AF77904D12}" type="presParOf" srcId="{D01C1970-BE97-440E-8C38-09732F0BE072}" destId="{DB8C8E26-D333-4665-80B7-BB1F17284C34}" srcOrd="2" destOrd="0" presId="urn:microsoft.com/office/officeart/2018/5/layout/IconCircleLabelList"/>
    <dgm:cxn modelId="{1508AF33-3F1C-4FE0-A29D-22DB9E18AB19}" type="presParOf" srcId="{D01C1970-BE97-440E-8C38-09732F0BE072}" destId="{849132EB-4AA8-4EC7-AACC-6643EB04754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942F81-253E-4D95-A82F-EF40724F720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D30D58-CAF5-4347-852F-325622FE901C}">
      <dgm:prSet/>
      <dgm:spPr/>
      <dgm:t>
        <a:bodyPr/>
        <a:lstStyle/>
        <a:p>
          <a:r>
            <a:rPr lang="en-US" b="1" dirty="0"/>
            <a:t>Keep things simple and to the point</a:t>
          </a:r>
          <a:endParaRPr lang="en-US" dirty="0"/>
        </a:p>
      </dgm:t>
    </dgm:pt>
    <dgm:pt modelId="{15F8D3F3-4E61-4463-A1E0-6514DF53B43D}" type="parTrans" cxnId="{D110DC2D-6845-4720-B0E2-B3F60325D12E}">
      <dgm:prSet/>
      <dgm:spPr/>
      <dgm:t>
        <a:bodyPr/>
        <a:lstStyle/>
        <a:p>
          <a:endParaRPr lang="en-US"/>
        </a:p>
      </dgm:t>
    </dgm:pt>
    <dgm:pt modelId="{8712A7FD-0F3C-4E34-85CA-DF4BD3590171}" type="sibTrans" cxnId="{D110DC2D-6845-4720-B0E2-B3F60325D12E}">
      <dgm:prSet/>
      <dgm:spPr/>
      <dgm:t>
        <a:bodyPr/>
        <a:lstStyle/>
        <a:p>
          <a:endParaRPr lang="en-US"/>
        </a:p>
      </dgm:t>
    </dgm:pt>
    <dgm:pt modelId="{1C675276-AF88-4DE8-9301-83E3CC85E502}">
      <dgm:prSet/>
      <dgm:spPr/>
      <dgm:t>
        <a:bodyPr/>
        <a:lstStyle/>
        <a:p>
          <a:r>
            <a:rPr lang="en-US" b="1" dirty="0"/>
            <a:t>Use a healthy dose of humor</a:t>
          </a:r>
          <a:endParaRPr lang="en-US" dirty="0"/>
        </a:p>
      </dgm:t>
    </dgm:pt>
    <dgm:pt modelId="{EAD34C82-D700-435B-9470-34597BCA34A5}" type="parTrans" cxnId="{6BD5D46F-4958-46BB-BFE1-AB7C9A0D29ED}">
      <dgm:prSet/>
      <dgm:spPr/>
      <dgm:t>
        <a:bodyPr/>
        <a:lstStyle/>
        <a:p>
          <a:endParaRPr lang="en-US"/>
        </a:p>
      </dgm:t>
    </dgm:pt>
    <dgm:pt modelId="{E0453E78-C2EB-4C31-977A-AD4F7732C952}" type="sibTrans" cxnId="{6BD5D46F-4958-46BB-BFE1-AB7C9A0D29ED}">
      <dgm:prSet/>
      <dgm:spPr/>
      <dgm:t>
        <a:bodyPr/>
        <a:lstStyle/>
        <a:p>
          <a:endParaRPr lang="en-US"/>
        </a:p>
      </dgm:t>
    </dgm:pt>
    <dgm:pt modelId="{FD5F1991-C7DF-4788-9F82-F66A272D8475}">
      <dgm:prSet/>
      <dgm:spPr/>
      <dgm:t>
        <a:bodyPr/>
        <a:lstStyle/>
        <a:p>
          <a:r>
            <a:rPr lang="en-US" b="1" dirty="0"/>
            <a:t>Try to tell a story instead of ranting</a:t>
          </a:r>
          <a:endParaRPr lang="en-US" dirty="0"/>
        </a:p>
      </dgm:t>
    </dgm:pt>
    <dgm:pt modelId="{8E350FAA-872F-4FEA-941B-43690B946F76}" type="parTrans" cxnId="{D43DDCC6-1646-4187-B859-E39AFDD626A8}">
      <dgm:prSet/>
      <dgm:spPr/>
      <dgm:t>
        <a:bodyPr/>
        <a:lstStyle/>
        <a:p>
          <a:endParaRPr lang="en-US"/>
        </a:p>
      </dgm:t>
    </dgm:pt>
    <dgm:pt modelId="{7D5EE0D8-3E19-45F8-BDD0-830ADF0EB404}" type="sibTrans" cxnId="{D43DDCC6-1646-4187-B859-E39AFDD626A8}">
      <dgm:prSet/>
      <dgm:spPr/>
      <dgm:t>
        <a:bodyPr/>
        <a:lstStyle/>
        <a:p>
          <a:endParaRPr lang="en-US"/>
        </a:p>
      </dgm:t>
    </dgm:pt>
    <dgm:pt modelId="{E0B35DBC-2249-4B3A-A6BE-1D8D601C8936}">
      <dgm:prSet/>
      <dgm:spPr/>
      <dgm:t>
        <a:bodyPr/>
        <a:lstStyle/>
        <a:p>
          <a:r>
            <a:rPr lang="en-US" b="1" dirty="0"/>
            <a:t>Move around and use your hands</a:t>
          </a:r>
          <a:endParaRPr lang="en-US" dirty="0"/>
        </a:p>
      </dgm:t>
    </dgm:pt>
    <dgm:pt modelId="{8C81DDF5-F4C6-4FCD-94B2-4AC3ACD90FB2}" type="parTrans" cxnId="{7A2A1C6D-DD98-4284-99C9-0F4D1CE7A253}">
      <dgm:prSet/>
      <dgm:spPr/>
      <dgm:t>
        <a:bodyPr/>
        <a:lstStyle/>
        <a:p>
          <a:endParaRPr lang="en-US"/>
        </a:p>
      </dgm:t>
    </dgm:pt>
    <dgm:pt modelId="{756B3174-53B2-4771-B4D1-7A847A1D6292}" type="sibTrans" cxnId="{7A2A1C6D-DD98-4284-99C9-0F4D1CE7A253}">
      <dgm:prSet/>
      <dgm:spPr/>
      <dgm:t>
        <a:bodyPr/>
        <a:lstStyle/>
        <a:p>
          <a:endParaRPr lang="en-US"/>
        </a:p>
      </dgm:t>
    </dgm:pt>
    <dgm:pt modelId="{72E1440C-01A8-4962-A883-38CA1286ACBB}">
      <dgm:prSet/>
      <dgm:spPr/>
      <dgm:t>
        <a:bodyPr/>
        <a:lstStyle/>
        <a:p>
          <a:r>
            <a:rPr lang="en-US" b="1" dirty="0"/>
            <a:t>Engage the audience by making them relate</a:t>
          </a:r>
          <a:endParaRPr lang="en-US" dirty="0"/>
        </a:p>
      </dgm:t>
    </dgm:pt>
    <dgm:pt modelId="{34FCE8D3-683A-4B5A-80E8-13FAF8627B54}" type="parTrans" cxnId="{FE54AF73-1B03-417B-82C4-A4FF3CEFDC43}">
      <dgm:prSet/>
      <dgm:spPr/>
      <dgm:t>
        <a:bodyPr/>
        <a:lstStyle/>
        <a:p>
          <a:endParaRPr lang="en-GB"/>
        </a:p>
      </dgm:t>
    </dgm:pt>
    <dgm:pt modelId="{F8412108-A1C6-44AE-8BD2-DE59823FA593}" type="sibTrans" cxnId="{FE54AF73-1B03-417B-82C4-A4FF3CEFDC43}">
      <dgm:prSet/>
      <dgm:spPr/>
      <dgm:t>
        <a:bodyPr/>
        <a:lstStyle/>
        <a:p>
          <a:endParaRPr lang="en-GB"/>
        </a:p>
      </dgm:t>
    </dgm:pt>
    <dgm:pt modelId="{9788A745-8032-4163-A245-15F22C288BDC}">
      <dgm:prSet/>
      <dgm:spPr/>
      <dgm:t>
        <a:bodyPr/>
        <a:lstStyle/>
        <a:p>
          <a:r>
            <a:rPr lang="en-US" b="1"/>
            <a:t>Use funny images in your slides</a:t>
          </a:r>
          <a:endParaRPr lang="en-US" dirty="0"/>
        </a:p>
      </dgm:t>
    </dgm:pt>
    <dgm:pt modelId="{445A4A10-E588-4465-8B85-3800C7D88492}" type="parTrans" cxnId="{9C47DF77-C617-4F8C-AE75-3ADB67EEE7BF}">
      <dgm:prSet/>
      <dgm:spPr/>
      <dgm:t>
        <a:bodyPr/>
        <a:lstStyle/>
        <a:p>
          <a:endParaRPr lang="en-GB"/>
        </a:p>
      </dgm:t>
    </dgm:pt>
    <dgm:pt modelId="{92098695-86F0-4D8A-A882-46B9C23C1D40}" type="sibTrans" cxnId="{9C47DF77-C617-4F8C-AE75-3ADB67EEE7BF}">
      <dgm:prSet/>
      <dgm:spPr/>
      <dgm:t>
        <a:bodyPr/>
        <a:lstStyle/>
        <a:p>
          <a:endParaRPr lang="en-GB"/>
        </a:p>
      </dgm:t>
    </dgm:pt>
    <dgm:pt modelId="{54A0B763-4701-456F-A23F-FFF65C8AFE78}" type="pres">
      <dgm:prSet presAssocID="{1F942F81-253E-4D95-A82F-EF40724F7206}" presName="Name0" presStyleCnt="0">
        <dgm:presLayoutVars>
          <dgm:dir/>
          <dgm:resizeHandles val="exact"/>
        </dgm:presLayoutVars>
      </dgm:prSet>
      <dgm:spPr/>
    </dgm:pt>
    <dgm:pt modelId="{06D76269-011C-47AB-BBDF-2F9B1DAB9B0D}" type="pres">
      <dgm:prSet presAssocID="{28D30D58-CAF5-4347-852F-325622FE901C}" presName="node" presStyleLbl="node1" presStyleIdx="0" presStyleCnt="6">
        <dgm:presLayoutVars>
          <dgm:bulletEnabled val="1"/>
        </dgm:presLayoutVars>
      </dgm:prSet>
      <dgm:spPr/>
    </dgm:pt>
    <dgm:pt modelId="{483A404C-F3CD-40D0-AAD8-EA73485CD6DE}" type="pres">
      <dgm:prSet presAssocID="{8712A7FD-0F3C-4E34-85CA-DF4BD3590171}" presName="sibTrans" presStyleLbl="sibTrans1D1" presStyleIdx="0" presStyleCnt="5"/>
      <dgm:spPr/>
    </dgm:pt>
    <dgm:pt modelId="{B8914D92-65E5-4645-B326-14BB51A750FA}" type="pres">
      <dgm:prSet presAssocID="{8712A7FD-0F3C-4E34-85CA-DF4BD3590171}" presName="connectorText" presStyleLbl="sibTrans1D1" presStyleIdx="0" presStyleCnt="5"/>
      <dgm:spPr/>
    </dgm:pt>
    <dgm:pt modelId="{E3934192-B8E6-4F24-AD40-35C76942B232}" type="pres">
      <dgm:prSet presAssocID="{1C675276-AF88-4DE8-9301-83E3CC85E502}" presName="node" presStyleLbl="node1" presStyleIdx="1" presStyleCnt="6">
        <dgm:presLayoutVars>
          <dgm:bulletEnabled val="1"/>
        </dgm:presLayoutVars>
      </dgm:prSet>
      <dgm:spPr/>
    </dgm:pt>
    <dgm:pt modelId="{3ED3ADFE-09B6-4DF1-83DB-049BEB1E4B5E}" type="pres">
      <dgm:prSet presAssocID="{E0453E78-C2EB-4C31-977A-AD4F7732C952}" presName="sibTrans" presStyleLbl="sibTrans1D1" presStyleIdx="1" presStyleCnt="5"/>
      <dgm:spPr/>
    </dgm:pt>
    <dgm:pt modelId="{BF846C37-5DD9-4E48-8E1A-F4E0C015AC91}" type="pres">
      <dgm:prSet presAssocID="{E0453E78-C2EB-4C31-977A-AD4F7732C952}" presName="connectorText" presStyleLbl="sibTrans1D1" presStyleIdx="1" presStyleCnt="5"/>
      <dgm:spPr/>
    </dgm:pt>
    <dgm:pt modelId="{BE915AF3-32F8-4DE8-BBA0-74980216A6EA}" type="pres">
      <dgm:prSet presAssocID="{FD5F1991-C7DF-4788-9F82-F66A272D8475}" presName="node" presStyleLbl="node1" presStyleIdx="2" presStyleCnt="6">
        <dgm:presLayoutVars>
          <dgm:bulletEnabled val="1"/>
        </dgm:presLayoutVars>
      </dgm:prSet>
      <dgm:spPr/>
    </dgm:pt>
    <dgm:pt modelId="{BF6AAD26-7936-475E-8BB6-52512BC53B2D}" type="pres">
      <dgm:prSet presAssocID="{7D5EE0D8-3E19-45F8-BDD0-830ADF0EB404}" presName="sibTrans" presStyleLbl="sibTrans1D1" presStyleIdx="2" presStyleCnt="5"/>
      <dgm:spPr/>
    </dgm:pt>
    <dgm:pt modelId="{6CC9C139-8DCF-4C23-987C-C2A49C89E8BC}" type="pres">
      <dgm:prSet presAssocID="{7D5EE0D8-3E19-45F8-BDD0-830ADF0EB404}" presName="connectorText" presStyleLbl="sibTrans1D1" presStyleIdx="2" presStyleCnt="5"/>
      <dgm:spPr/>
    </dgm:pt>
    <dgm:pt modelId="{A72AA310-8BF7-47D3-BC1C-F6654FDE64F5}" type="pres">
      <dgm:prSet presAssocID="{E0B35DBC-2249-4B3A-A6BE-1D8D601C8936}" presName="node" presStyleLbl="node1" presStyleIdx="3" presStyleCnt="6">
        <dgm:presLayoutVars>
          <dgm:bulletEnabled val="1"/>
        </dgm:presLayoutVars>
      </dgm:prSet>
      <dgm:spPr/>
    </dgm:pt>
    <dgm:pt modelId="{311DEDB0-B0A4-4E95-8822-D3A4DEBA29CC}" type="pres">
      <dgm:prSet presAssocID="{756B3174-53B2-4771-B4D1-7A847A1D6292}" presName="sibTrans" presStyleLbl="sibTrans1D1" presStyleIdx="3" presStyleCnt="5"/>
      <dgm:spPr/>
    </dgm:pt>
    <dgm:pt modelId="{BC8619B0-E332-4F71-B58E-38A521125BD8}" type="pres">
      <dgm:prSet presAssocID="{756B3174-53B2-4771-B4D1-7A847A1D6292}" presName="connectorText" presStyleLbl="sibTrans1D1" presStyleIdx="3" presStyleCnt="5"/>
      <dgm:spPr/>
    </dgm:pt>
    <dgm:pt modelId="{7BBBA6ED-2838-4337-9E66-D897E049BD98}" type="pres">
      <dgm:prSet presAssocID="{72E1440C-01A8-4962-A883-38CA1286ACBB}" presName="node" presStyleLbl="node1" presStyleIdx="4" presStyleCnt="6">
        <dgm:presLayoutVars>
          <dgm:bulletEnabled val="1"/>
        </dgm:presLayoutVars>
      </dgm:prSet>
      <dgm:spPr/>
    </dgm:pt>
    <dgm:pt modelId="{AAA5859F-69F4-42BA-841B-FE95BBB16F5B}" type="pres">
      <dgm:prSet presAssocID="{F8412108-A1C6-44AE-8BD2-DE59823FA593}" presName="sibTrans" presStyleLbl="sibTrans1D1" presStyleIdx="4" presStyleCnt="5"/>
      <dgm:spPr/>
    </dgm:pt>
    <dgm:pt modelId="{D5D687ED-DE65-4B70-8637-0F4C4B65B75A}" type="pres">
      <dgm:prSet presAssocID="{F8412108-A1C6-44AE-8BD2-DE59823FA593}" presName="connectorText" presStyleLbl="sibTrans1D1" presStyleIdx="4" presStyleCnt="5"/>
      <dgm:spPr/>
    </dgm:pt>
    <dgm:pt modelId="{E90B65C3-A730-40C8-98FB-1BDDEE39D424}" type="pres">
      <dgm:prSet presAssocID="{9788A745-8032-4163-A245-15F22C288BDC}" presName="node" presStyleLbl="node1" presStyleIdx="5" presStyleCnt="6">
        <dgm:presLayoutVars>
          <dgm:bulletEnabled val="1"/>
        </dgm:presLayoutVars>
      </dgm:prSet>
      <dgm:spPr/>
    </dgm:pt>
  </dgm:ptLst>
  <dgm:cxnLst>
    <dgm:cxn modelId="{FA15EE06-866C-4DFF-BECA-7127C03DC0B8}" type="presOf" srcId="{72E1440C-01A8-4962-A883-38CA1286ACBB}" destId="{7BBBA6ED-2838-4337-9E66-D897E049BD98}" srcOrd="0" destOrd="0" presId="urn:microsoft.com/office/officeart/2016/7/layout/RepeatingBendingProcessNew"/>
    <dgm:cxn modelId="{65EB9215-E7EE-4702-BBF4-512512A95210}" type="presOf" srcId="{E0453E78-C2EB-4C31-977A-AD4F7732C952}" destId="{3ED3ADFE-09B6-4DF1-83DB-049BEB1E4B5E}" srcOrd="0" destOrd="0" presId="urn:microsoft.com/office/officeart/2016/7/layout/RepeatingBendingProcessNew"/>
    <dgm:cxn modelId="{C286381B-63BF-4D4C-97E0-5C1DEA9F9F0C}" type="presOf" srcId="{E0453E78-C2EB-4C31-977A-AD4F7732C952}" destId="{BF846C37-5DD9-4E48-8E1A-F4E0C015AC91}" srcOrd="1" destOrd="0" presId="urn:microsoft.com/office/officeart/2016/7/layout/RepeatingBendingProcessNew"/>
    <dgm:cxn modelId="{D110DC2D-6845-4720-B0E2-B3F60325D12E}" srcId="{1F942F81-253E-4D95-A82F-EF40724F7206}" destId="{28D30D58-CAF5-4347-852F-325622FE901C}" srcOrd="0" destOrd="0" parTransId="{15F8D3F3-4E61-4463-A1E0-6514DF53B43D}" sibTransId="{8712A7FD-0F3C-4E34-85CA-DF4BD3590171}"/>
    <dgm:cxn modelId="{33499D40-B59E-4F0E-9DCC-F25C0C961C84}" type="presOf" srcId="{28D30D58-CAF5-4347-852F-325622FE901C}" destId="{06D76269-011C-47AB-BBDF-2F9B1DAB9B0D}" srcOrd="0" destOrd="0" presId="urn:microsoft.com/office/officeart/2016/7/layout/RepeatingBendingProcessNew"/>
    <dgm:cxn modelId="{4999D06C-CAD2-44F8-B15C-83DCC7434A73}" type="presOf" srcId="{756B3174-53B2-4771-B4D1-7A847A1D6292}" destId="{BC8619B0-E332-4F71-B58E-38A521125BD8}" srcOrd="1" destOrd="0" presId="urn:microsoft.com/office/officeart/2016/7/layout/RepeatingBendingProcessNew"/>
    <dgm:cxn modelId="{7A2A1C6D-DD98-4284-99C9-0F4D1CE7A253}" srcId="{1F942F81-253E-4D95-A82F-EF40724F7206}" destId="{E0B35DBC-2249-4B3A-A6BE-1D8D601C8936}" srcOrd="3" destOrd="0" parTransId="{8C81DDF5-F4C6-4FCD-94B2-4AC3ACD90FB2}" sibTransId="{756B3174-53B2-4771-B4D1-7A847A1D6292}"/>
    <dgm:cxn modelId="{6BD5D46F-4958-46BB-BFE1-AB7C9A0D29ED}" srcId="{1F942F81-253E-4D95-A82F-EF40724F7206}" destId="{1C675276-AF88-4DE8-9301-83E3CC85E502}" srcOrd="1" destOrd="0" parTransId="{EAD34C82-D700-435B-9470-34597BCA34A5}" sibTransId="{E0453E78-C2EB-4C31-977A-AD4F7732C952}"/>
    <dgm:cxn modelId="{FE54AF73-1B03-417B-82C4-A4FF3CEFDC43}" srcId="{1F942F81-253E-4D95-A82F-EF40724F7206}" destId="{72E1440C-01A8-4962-A883-38CA1286ACBB}" srcOrd="4" destOrd="0" parTransId="{34FCE8D3-683A-4B5A-80E8-13FAF8627B54}" sibTransId="{F8412108-A1C6-44AE-8BD2-DE59823FA593}"/>
    <dgm:cxn modelId="{BBC1D577-3DCC-4499-83C1-75805C3BCCB9}" type="presOf" srcId="{F8412108-A1C6-44AE-8BD2-DE59823FA593}" destId="{D5D687ED-DE65-4B70-8637-0F4C4B65B75A}" srcOrd="1" destOrd="0" presId="urn:microsoft.com/office/officeart/2016/7/layout/RepeatingBendingProcessNew"/>
    <dgm:cxn modelId="{9C47DF77-C617-4F8C-AE75-3ADB67EEE7BF}" srcId="{1F942F81-253E-4D95-A82F-EF40724F7206}" destId="{9788A745-8032-4163-A245-15F22C288BDC}" srcOrd="5" destOrd="0" parTransId="{445A4A10-E588-4465-8B85-3800C7D88492}" sibTransId="{92098695-86F0-4D8A-A882-46B9C23C1D40}"/>
    <dgm:cxn modelId="{7733CE7E-5D7E-459F-9A61-3DEFDA477D1A}" type="presOf" srcId="{8712A7FD-0F3C-4E34-85CA-DF4BD3590171}" destId="{483A404C-F3CD-40D0-AAD8-EA73485CD6DE}" srcOrd="0" destOrd="0" presId="urn:microsoft.com/office/officeart/2016/7/layout/RepeatingBendingProcessNew"/>
    <dgm:cxn modelId="{75FA628E-4269-43E9-96D1-E12E04031EC7}" type="presOf" srcId="{1F942F81-253E-4D95-A82F-EF40724F7206}" destId="{54A0B763-4701-456F-A23F-FFF65C8AFE78}" srcOrd="0" destOrd="0" presId="urn:microsoft.com/office/officeart/2016/7/layout/RepeatingBendingProcessNew"/>
    <dgm:cxn modelId="{B4E45098-E331-480E-9218-A0858A8AECAC}" type="presOf" srcId="{8712A7FD-0F3C-4E34-85CA-DF4BD3590171}" destId="{B8914D92-65E5-4645-B326-14BB51A750FA}" srcOrd="1" destOrd="0" presId="urn:microsoft.com/office/officeart/2016/7/layout/RepeatingBendingProcessNew"/>
    <dgm:cxn modelId="{86A57EA7-348E-480C-B8E2-92ED45882C7D}" type="presOf" srcId="{756B3174-53B2-4771-B4D1-7A847A1D6292}" destId="{311DEDB0-B0A4-4E95-8822-D3A4DEBA29CC}" srcOrd="0" destOrd="0" presId="urn:microsoft.com/office/officeart/2016/7/layout/RepeatingBendingProcessNew"/>
    <dgm:cxn modelId="{FDE0BEB4-CB43-48CC-B1B6-0F610D622DC8}" type="presOf" srcId="{E0B35DBC-2249-4B3A-A6BE-1D8D601C8936}" destId="{A72AA310-8BF7-47D3-BC1C-F6654FDE64F5}" srcOrd="0" destOrd="0" presId="urn:microsoft.com/office/officeart/2016/7/layout/RepeatingBendingProcessNew"/>
    <dgm:cxn modelId="{129137B5-82BF-4CD0-A7C8-2BADC17249F6}" type="presOf" srcId="{7D5EE0D8-3E19-45F8-BDD0-830ADF0EB404}" destId="{6CC9C139-8DCF-4C23-987C-C2A49C89E8BC}" srcOrd="1" destOrd="0" presId="urn:microsoft.com/office/officeart/2016/7/layout/RepeatingBendingProcessNew"/>
    <dgm:cxn modelId="{71BC3DB8-CD51-4D1C-9EC3-EB702FF38499}" type="presOf" srcId="{F8412108-A1C6-44AE-8BD2-DE59823FA593}" destId="{AAA5859F-69F4-42BA-841B-FE95BBB16F5B}" srcOrd="0" destOrd="0" presId="urn:microsoft.com/office/officeart/2016/7/layout/RepeatingBendingProcessNew"/>
    <dgm:cxn modelId="{24977CB9-7071-4214-986F-510BE9CAFF81}" type="presOf" srcId="{9788A745-8032-4163-A245-15F22C288BDC}" destId="{E90B65C3-A730-40C8-98FB-1BDDEE39D424}" srcOrd="0" destOrd="0" presId="urn:microsoft.com/office/officeart/2016/7/layout/RepeatingBendingProcessNew"/>
    <dgm:cxn modelId="{1D1101C5-B0B9-4C77-8494-963D1746A6B1}" type="presOf" srcId="{7D5EE0D8-3E19-45F8-BDD0-830ADF0EB404}" destId="{BF6AAD26-7936-475E-8BB6-52512BC53B2D}" srcOrd="0" destOrd="0" presId="urn:microsoft.com/office/officeart/2016/7/layout/RepeatingBendingProcessNew"/>
    <dgm:cxn modelId="{D43DDCC6-1646-4187-B859-E39AFDD626A8}" srcId="{1F942F81-253E-4D95-A82F-EF40724F7206}" destId="{FD5F1991-C7DF-4788-9F82-F66A272D8475}" srcOrd="2" destOrd="0" parTransId="{8E350FAA-872F-4FEA-941B-43690B946F76}" sibTransId="{7D5EE0D8-3E19-45F8-BDD0-830ADF0EB404}"/>
    <dgm:cxn modelId="{8C1500CD-CBF5-4ADC-BD98-BEBCF2176C07}" type="presOf" srcId="{FD5F1991-C7DF-4788-9F82-F66A272D8475}" destId="{BE915AF3-32F8-4DE8-BBA0-74980216A6EA}" srcOrd="0" destOrd="0" presId="urn:microsoft.com/office/officeart/2016/7/layout/RepeatingBendingProcessNew"/>
    <dgm:cxn modelId="{E51BF7F8-5F52-47C5-AFC8-0ED306ED683B}" type="presOf" srcId="{1C675276-AF88-4DE8-9301-83E3CC85E502}" destId="{E3934192-B8E6-4F24-AD40-35C76942B232}" srcOrd="0" destOrd="0" presId="urn:microsoft.com/office/officeart/2016/7/layout/RepeatingBendingProcessNew"/>
    <dgm:cxn modelId="{1C0D0743-F9E2-44C7-8B30-95B9D93E06EE}" type="presParOf" srcId="{54A0B763-4701-456F-A23F-FFF65C8AFE78}" destId="{06D76269-011C-47AB-BBDF-2F9B1DAB9B0D}" srcOrd="0" destOrd="0" presId="urn:microsoft.com/office/officeart/2016/7/layout/RepeatingBendingProcessNew"/>
    <dgm:cxn modelId="{973898CF-383B-4ECF-BFFE-E8702014226A}" type="presParOf" srcId="{54A0B763-4701-456F-A23F-FFF65C8AFE78}" destId="{483A404C-F3CD-40D0-AAD8-EA73485CD6DE}" srcOrd="1" destOrd="0" presId="urn:microsoft.com/office/officeart/2016/7/layout/RepeatingBendingProcessNew"/>
    <dgm:cxn modelId="{987E1063-2F0C-4714-8528-05343285F4EB}" type="presParOf" srcId="{483A404C-F3CD-40D0-AAD8-EA73485CD6DE}" destId="{B8914D92-65E5-4645-B326-14BB51A750FA}" srcOrd="0" destOrd="0" presId="urn:microsoft.com/office/officeart/2016/7/layout/RepeatingBendingProcessNew"/>
    <dgm:cxn modelId="{F57B0A0B-F75F-42AC-86F3-596CE5141480}" type="presParOf" srcId="{54A0B763-4701-456F-A23F-FFF65C8AFE78}" destId="{E3934192-B8E6-4F24-AD40-35C76942B232}" srcOrd="2" destOrd="0" presId="urn:microsoft.com/office/officeart/2016/7/layout/RepeatingBendingProcessNew"/>
    <dgm:cxn modelId="{FE198EBD-DCFB-4AD2-9B7A-13885F3DDCA3}" type="presParOf" srcId="{54A0B763-4701-456F-A23F-FFF65C8AFE78}" destId="{3ED3ADFE-09B6-4DF1-83DB-049BEB1E4B5E}" srcOrd="3" destOrd="0" presId="urn:microsoft.com/office/officeart/2016/7/layout/RepeatingBendingProcessNew"/>
    <dgm:cxn modelId="{2BC53CD3-96E5-4B35-AD3D-498891A0E8E7}" type="presParOf" srcId="{3ED3ADFE-09B6-4DF1-83DB-049BEB1E4B5E}" destId="{BF846C37-5DD9-4E48-8E1A-F4E0C015AC91}" srcOrd="0" destOrd="0" presId="urn:microsoft.com/office/officeart/2016/7/layout/RepeatingBendingProcessNew"/>
    <dgm:cxn modelId="{DEF76C01-2451-4311-817F-DED1AF09C1DD}" type="presParOf" srcId="{54A0B763-4701-456F-A23F-FFF65C8AFE78}" destId="{BE915AF3-32F8-4DE8-BBA0-74980216A6EA}" srcOrd="4" destOrd="0" presId="urn:microsoft.com/office/officeart/2016/7/layout/RepeatingBendingProcessNew"/>
    <dgm:cxn modelId="{D260645A-9F7F-4362-B912-5C4561523512}" type="presParOf" srcId="{54A0B763-4701-456F-A23F-FFF65C8AFE78}" destId="{BF6AAD26-7936-475E-8BB6-52512BC53B2D}" srcOrd="5" destOrd="0" presId="urn:microsoft.com/office/officeart/2016/7/layout/RepeatingBendingProcessNew"/>
    <dgm:cxn modelId="{8BB7FC76-3883-467F-B454-2426BA06E126}" type="presParOf" srcId="{BF6AAD26-7936-475E-8BB6-52512BC53B2D}" destId="{6CC9C139-8DCF-4C23-987C-C2A49C89E8BC}" srcOrd="0" destOrd="0" presId="urn:microsoft.com/office/officeart/2016/7/layout/RepeatingBendingProcessNew"/>
    <dgm:cxn modelId="{5004602A-20BE-4FBE-8AD2-65BB55164AEA}" type="presParOf" srcId="{54A0B763-4701-456F-A23F-FFF65C8AFE78}" destId="{A72AA310-8BF7-47D3-BC1C-F6654FDE64F5}" srcOrd="6" destOrd="0" presId="urn:microsoft.com/office/officeart/2016/7/layout/RepeatingBendingProcessNew"/>
    <dgm:cxn modelId="{85C82102-9DAC-45F6-A7C6-80EA0C979DF5}" type="presParOf" srcId="{54A0B763-4701-456F-A23F-FFF65C8AFE78}" destId="{311DEDB0-B0A4-4E95-8822-D3A4DEBA29CC}" srcOrd="7" destOrd="0" presId="urn:microsoft.com/office/officeart/2016/7/layout/RepeatingBendingProcessNew"/>
    <dgm:cxn modelId="{24A3CE66-D2C8-451A-A15C-51166DB14459}" type="presParOf" srcId="{311DEDB0-B0A4-4E95-8822-D3A4DEBA29CC}" destId="{BC8619B0-E332-4F71-B58E-38A521125BD8}" srcOrd="0" destOrd="0" presId="urn:microsoft.com/office/officeart/2016/7/layout/RepeatingBendingProcessNew"/>
    <dgm:cxn modelId="{9E5E8870-CBCB-46CA-AE1E-DA44A7847DC9}" type="presParOf" srcId="{54A0B763-4701-456F-A23F-FFF65C8AFE78}" destId="{7BBBA6ED-2838-4337-9E66-D897E049BD98}" srcOrd="8" destOrd="0" presId="urn:microsoft.com/office/officeart/2016/7/layout/RepeatingBendingProcessNew"/>
    <dgm:cxn modelId="{C8E4AA53-7FE1-4A0D-B6E4-DDC9AD6E467C}" type="presParOf" srcId="{54A0B763-4701-456F-A23F-FFF65C8AFE78}" destId="{AAA5859F-69F4-42BA-841B-FE95BBB16F5B}" srcOrd="9" destOrd="0" presId="urn:microsoft.com/office/officeart/2016/7/layout/RepeatingBendingProcessNew"/>
    <dgm:cxn modelId="{C71606B3-3F1D-4B38-AFEF-62B169451E88}" type="presParOf" srcId="{AAA5859F-69F4-42BA-841B-FE95BBB16F5B}" destId="{D5D687ED-DE65-4B70-8637-0F4C4B65B75A}" srcOrd="0" destOrd="0" presId="urn:microsoft.com/office/officeart/2016/7/layout/RepeatingBendingProcessNew"/>
    <dgm:cxn modelId="{2818DDEA-EB8C-4664-A67A-A6DDDAC561F9}" type="presParOf" srcId="{54A0B763-4701-456F-A23F-FFF65C8AFE78}" destId="{E90B65C3-A730-40C8-98FB-1BDDEE39D42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1854E-43F9-46EF-9A8C-5BB4F40B85CF}">
      <dsp:nvSpPr>
        <dsp:cNvPr id="0" name=""/>
        <dsp:cNvSpPr/>
      </dsp:nvSpPr>
      <dsp:spPr>
        <a:xfrm>
          <a:off x="1215981" y="346238"/>
          <a:ext cx="1061079" cy="10610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C9D7E-1EB9-425B-9EA4-D3B6001D0763}">
      <dsp:nvSpPr>
        <dsp:cNvPr id="0" name=""/>
        <dsp:cNvSpPr/>
      </dsp:nvSpPr>
      <dsp:spPr>
        <a:xfrm>
          <a:off x="567543" y="1737599"/>
          <a:ext cx="23579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Self confidence/belief</a:t>
          </a:r>
          <a:endParaRPr lang="en-US" sz="2300" kern="1200"/>
        </a:p>
      </dsp:txBody>
      <dsp:txXfrm>
        <a:off x="567543" y="1737599"/>
        <a:ext cx="2357955" cy="720000"/>
      </dsp:txXfrm>
    </dsp:sp>
    <dsp:sp modelId="{C588F90B-6097-4D7C-8DEA-FCE1530F5B3D}">
      <dsp:nvSpPr>
        <dsp:cNvPr id="0" name=""/>
        <dsp:cNvSpPr/>
      </dsp:nvSpPr>
      <dsp:spPr>
        <a:xfrm>
          <a:off x="3986578" y="346238"/>
          <a:ext cx="1061079" cy="10610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4382A-DC06-42C1-A03F-DD258062FB0B}">
      <dsp:nvSpPr>
        <dsp:cNvPr id="0" name=""/>
        <dsp:cNvSpPr/>
      </dsp:nvSpPr>
      <dsp:spPr>
        <a:xfrm>
          <a:off x="3338141" y="1737599"/>
          <a:ext cx="23579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Fear</a:t>
          </a:r>
          <a:endParaRPr lang="en-US" sz="2300" kern="1200"/>
        </a:p>
      </dsp:txBody>
      <dsp:txXfrm>
        <a:off x="3338141" y="1737599"/>
        <a:ext cx="2357955" cy="720000"/>
      </dsp:txXfrm>
    </dsp:sp>
    <dsp:sp modelId="{65474C3F-7817-4E98-8210-7EE08C462FA1}">
      <dsp:nvSpPr>
        <dsp:cNvPr id="0" name=""/>
        <dsp:cNvSpPr/>
      </dsp:nvSpPr>
      <dsp:spPr>
        <a:xfrm>
          <a:off x="1215981" y="3047088"/>
          <a:ext cx="1061079" cy="10610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05970-4390-4AA5-860F-601DB29BBF84}">
      <dsp:nvSpPr>
        <dsp:cNvPr id="0" name=""/>
        <dsp:cNvSpPr/>
      </dsp:nvSpPr>
      <dsp:spPr>
        <a:xfrm>
          <a:off x="567543" y="4438449"/>
          <a:ext cx="23579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Lack of preparation</a:t>
          </a:r>
          <a:endParaRPr lang="en-US" sz="2300" kern="1200"/>
        </a:p>
      </dsp:txBody>
      <dsp:txXfrm>
        <a:off x="567543" y="4438449"/>
        <a:ext cx="2357955" cy="720000"/>
      </dsp:txXfrm>
    </dsp:sp>
    <dsp:sp modelId="{E059F80D-BDB7-4ED2-A97C-783E423C9696}">
      <dsp:nvSpPr>
        <dsp:cNvPr id="0" name=""/>
        <dsp:cNvSpPr/>
      </dsp:nvSpPr>
      <dsp:spPr>
        <a:xfrm>
          <a:off x="3986578" y="3047088"/>
          <a:ext cx="1061079" cy="10610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4E25E-91D4-4CDA-B16C-33582105EE29}">
      <dsp:nvSpPr>
        <dsp:cNvPr id="0" name=""/>
        <dsp:cNvSpPr/>
      </dsp:nvSpPr>
      <dsp:spPr>
        <a:xfrm>
          <a:off x="3338141" y="4438449"/>
          <a:ext cx="23579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Audience</a:t>
          </a:r>
          <a:endParaRPr lang="en-US" sz="2300" kern="1200"/>
        </a:p>
      </dsp:txBody>
      <dsp:txXfrm>
        <a:off x="3338141" y="4438449"/>
        <a:ext cx="235795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51BE2-B284-4FDF-8902-56835B0C3AEE}">
      <dsp:nvSpPr>
        <dsp:cNvPr id="0" name=""/>
        <dsp:cNvSpPr/>
      </dsp:nvSpPr>
      <dsp:spPr>
        <a:xfrm>
          <a:off x="467820" y="367343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F8D0B-C01B-4F01-B366-35235B285D64}">
      <dsp:nvSpPr>
        <dsp:cNvPr id="0" name=""/>
        <dsp:cNvSpPr/>
      </dsp:nvSpPr>
      <dsp:spPr>
        <a:xfrm>
          <a:off x="701820" y="60134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AA495-C3DD-4BC6-A49A-BAE2EC573968}">
      <dsp:nvSpPr>
        <dsp:cNvPr id="0" name=""/>
        <dsp:cNvSpPr/>
      </dsp:nvSpPr>
      <dsp:spPr>
        <a:xfrm>
          <a:off x="116820" y="180734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kern="1200"/>
            <a:t>Choose a Topic You’re Passionate About</a:t>
          </a:r>
          <a:endParaRPr lang="en-US" sz="1700" kern="1200"/>
        </a:p>
      </dsp:txBody>
      <dsp:txXfrm>
        <a:off x="116820" y="1807344"/>
        <a:ext cx="1800000" cy="720000"/>
      </dsp:txXfrm>
    </dsp:sp>
    <dsp:sp modelId="{2B5A13BA-E378-444E-933C-25D8D926A340}">
      <dsp:nvSpPr>
        <dsp:cNvPr id="0" name=""/>
        <dsp:cNvSpPr/>
      </dsp:nvSpPr>
      <dsp:spPr>
        <a:xfrm>
          <a:off x="2582820" y="367343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2FE84-0F6D-41C7-A634-AEE0A242D4CE}">
      <dsp:nvSpPr>
        <dsp:cNvPr id="0" name=""/>
        <dsp:cNvSpPr/>
      </dsp:nvSpPr>
      <dsp:spPr>
        <a:xfrm>
          <a:off x="2816820" y="60134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FECDD-38C6-4CFE-AAF6-732672F15662}">
      <dsp:nvSpPr>
        <dsp:cNvPr id="0" name=""/>
        <dsp:cNvSpPr/>
      </dsp:nvSpPr>
      <dsp:spPr>
        <a:xfrm>
          <a:off x="2231820" y="180734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b="0" kern="1200"/>
            <a:t>Get Organised</a:t>
          </a:r>
          <a:endParaRPr lang="en-US" sz="1700" kern="1200"/>
        </a:p>
      </dsp:txBody>
      <dsp:txXfrm>
        <a:off x="2231820" y="1807344"/>
        <a:ext cx="1800000" cy="720000"/>
      </dsp:txXfrm>
    </dsp:sp>
    <dsp:sp modelId="{B888F986-5752-4FB7-8CDF-2EFF33B7BFC2}">
      <dsp:nvSpPr>
        <dsp:cNvPr id="0" name=""/>
        <dsp:cNvSpPr/>
      </dsp:nvSpPr>
      <dsp:spPr>
        <a:xfrm>
          <a:off x="4697820" y="367343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AC577-B6EB-47E2-99FE-0D30EE81087A}">
      <dsp:nvSpPr>
        <dsp:cNvPr id="0" name=""/>
        <dsp:cNvSpPr/>
      </dsp:nvSpPr>
      <dsp:spPr>
        <a:xfrm>
          <a:off x="4931820" y="60134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1785E-AEB0-4B45-B82C-60EC9D474265}">
      <dsp:nvSpPr>
        <dsp:cNvPr id="0" name=""/>
        <dsp:cNvSpPr/>
      </dsp:nvSpPr>
      <dsp:spPr>
        <a:xfrm>
          <a:off x="4346820" y="180734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b="0" kern="1200"/>
            <a:t>Practice Practice Practice</a:t>
          </a:r>
          <a:endParaRPr lang="en-US" sz="1700" kern="1200"/>
        </a:p>
      </dsp:txBody>
      <dsp:txXfrm>
        <a:off x="4346820" y="1807344"/>
        <a:ext cx="1800000" cy="720000"/>
      </dsp:txXfrm>
    </dsp:sp>
    <dsp:sp modelId="{83C8C90D-66EA-4825-9613-C6D2280D26CD}">
      <dsp:nvSpPr>
        <dsp:cNvPr id="0" name=""/>
        <dsp:cNvSpPr/>
      </dsp:nvSpPr>
      <dsp:spPr>
        <a:xfrm>
          <a:off x="1525320" y="2977343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178B0-BF99-4E95-8D9B-9A9C81FF0ADE}">
      <dsp:nvSpPr>
        <dsp:cNvPr id="0" name=""/>
        <dsp:cNvSpPr/>
      </dsp:nvSpPr>
      <dsp:spPr>
        <a:xfrm>
          <a:off x="1759320" y="321134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BF395-A12E-4DC4-A9E1-5B7EE6C86595}">
      <dsp:nvSpPr>
        <dsp:cNvPr id="0" name=""/>
        <dsp:cNvSpPr/>
      </dsp:nvSpPr>
      <dsp:spPr>
        <a:xfrm>
          <a:off x="1174320" y="441734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b="0" kern="1200"/>
            <a:t>Work on Your Breath</a:t>
          </a:r>
          <a:endParaRPr lang="en-US" sz="1700" kern="1200"/>
        </a:p>
      </dsp:txBody>
      <dsp:txXfrm>
        <a:off x="1174320" y="4417344"/>
        <a:ext cx="1800000" cy="720000"/>
      </dsp:txXfrm>
    </dsp:sp>
    <dsp:sp modelId="{2492A506-C201-43F3-9AEF-C694F3570193}">
      <dsp:nvSpPr>
        <dsp:cNvPr id="0" name=""/>
        <dsp:cNvSpPr/>
      </dsp:nvSpPr>
      <dsp:spPr>
        <a:xfrm>
          <a:off x="3640320" y="2977343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2FDAE-975B-4464-996E-1D3FA12EE2F2}">
      <dsp:nvSpPr>
        <dsp:cNvPr id="0" name=""/>
        <dsp:cNvSpPr/>
      </dsp:nvSpPr>
      <dsp:spPr>
        <a:xfrm>
          <a:off x="3874320" y="321134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132EB-4AA8-4EC7-AACC-6643EB04754A}">
      <dsp:nvSpPr>
        <dsp:cNvPr id="0" name=""/>
        <dsp:cNvSpPr/>
      </dsp:nvSpPr>
      <dsp:spPr>
        <a:xfrm>
          <a:off x="3289320" y="441734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kern="1200" dirty="0"/>
            <a:t>Drink Water and Have It Available</a:t>
          </a:r>
          <a:endParaRPr lang="en-US" sz="1700" kern="1200" dirty="0"/>
        </a:p>
      </dsp:txBody>
      <dsp:txXfrm>
        <a:off x="3289320" y="4417344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A404C-F3CD-40D0-AAD8-EA73485CD6DE}">
      <dsp:nvSpPr>
        <dsp:cNvPr id="0" name=""/>
        <dsp:cNvSpPr/>
      </dsp:nvSpPr>
      <dsp:spPr>
        <a:xfrm>
          <a:off x="2867243" y="693467"/>
          <a:ext cx="5350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0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20623" y="736358"/>
        <a:ext cx="28282" cy="5656"/>
      </dsp:txXfrm>
    </dsp:sp>
    <dsp:sp modelId="{06D76269-011C-47AB-BBDF-2F9B1DAB9B0D}">
      <dsp:nvSpPr>
        <dsp:cNvPr id="0" name=""/>
        <dsp:cNvSpPr/>
      </dsp:nvSpPr>
      <dsp:spPr>
        <a:xfrm>
          <a:off x="409726" y="1392"/>
          <a:ext cx="2459316" cy="1475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09" tIns="126495" rIns="120509" bIns="1264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Keep things simple and to the point</a:t>
          </a:r>
          <a:endParaRPr lang="en-US" sz="2100" kern="1200" dirty="0"/>
        </a:p>
      </dsp:txBody>
      <dsp:txXfrm>
        <a:off x="409726" y="1392"/>
        <a:ext cx="2459316" cy="1475589"/>
      </dsp:txXfrm>
    </dsp:sp>
    <dsp:sp modelId="{3ED3ADFE-09B6-4DF1-83DB-049BEB1E4B5E}">
      <dsp:nvSpPr>
        <dsp:cNvPr id="0" name=""/>
        <dsp:cNvSpPr/>
      </dsp:nvSpPr>
      <dsp:spPr>
        <a:xfrm>
          <a:off x="1639385" y="1475181"/>
          <a:ext cx="3024958" cy="535042"/>
        </a:xfrm>
        <a:custGeom>
          <a:avLst/>
          <a:gdLst/>
          <a:ahLst/>
          <a:cxnLst/>
          <a:rect l="0" t="0" r="0" b="0"/>
          <a:pathLst>
            <a:path>
              <a:moveTo>
                <a:pt x="3024958" y="0"/>
              </a:moveTo>
              <a:lnTo>
                <a:pt x="3024958" y="284621"/>
              </a:lnTo>
              <a:lnTo>
                <a:pt x="0" y="284621"/>
              </a:lnTo>
              <a:lnTo>
                <a:pt x="0" y="53504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4929" y="1739875"/>
        <a:ext cx="153869" cy="5656"/>
      </dsp:txXfrm>
    </dsp:sp>
    <dsp:sp modelId="{E3934192-B8E6-4F24-AD40-35C76942B232}">
      <dsp:nvSpPr>
        <dsp:cNvPr id="0" name=""/>
        <dsp:cNvSpPr/>
      </dsp:nvSpPr>
      <dsp:spPr>
        <a:xfrm>
          <a:off x="3434685" y="1392"/>
          <a:ext cx="2459316" cy="14755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09" tIns="126495" rIns="120509" bIns="1264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Use a healthy dose of humor</a:t>
          </a:r>
          <a:endParaRPr lang="en-US" sz="2100" kern="1200" dirty="0"/>
        </a:p>
      </dsp:txBody>
      <dsp:txXfrm>
        <a:off x="3434685" y="1392"/>
        <a:ext cx="2459316" cy="1475589"/>
      </dsp:txXfrm>
    </dsp:sp>
    <dsp:sp modelId="{BF6AAD26-7936-475E-8BB6-52512BC53B2D}">
      <dsp:nvSpPr>
        <dsp:cNvPr id="0" name=""/>
        <dsp:cNvSpPr/>
      </dsp:nvSpPr>
      <dsp:spPr>
        <a:xfrm>
          <a:off x="2867243" y="2734699"/>
          <a:ext cx="5350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042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20623" y="2777591"/>
        <a:ext cx="28282" cy="5656"/>
      </dsp:txXfrm>
    </dsp:sp>
    <dsp:sp modelId="{BE915AF3-32F8-4DE8-BBA0-74980216A6EA}">
      <dsp:nvSpPr>
        <dsp:cNvPr id="0" name=""/>
        <dsp:cNvSpPr/>
      </dsp:nvSpPr>
      <dsp:spPr>
        <a:xfrm>
          <a:off x="409726" y="2042624"/>
          <a:ext cx="2459316" cy="14755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09" tIns="126495" rIns="120509" bIns="1264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Try to tell a story instead of ranting</a:t>
          </a:r>
          <a:endParaRPr lang="en-US" sz="2100" kern="1200" dirty="0"/>
        </a:p>
      </dsp:txBody>
      <dsp:txXfrm>
        <a:off x="409726" y="2042624"/>
        <a:ext cx="2459316" cy="1475589"/>
      </dsp:txXfrm>
    </dsp:sp>
    <dsp:sp modelId="{311DEDB0-B0A4-4E95-8822-D3A4DEBA29CC}">
      <dsp:nvSpPr>
        <dsp:cNvPr id="0" name=""/>
        <dsp:cNvSpPr/>
      </dsp:nvSpPr>
      <dsp:spPr>
        <a:xfrm>
          <a:off x="1639385" y="3516414"/>
          <a:ext cx="3024958" cy="535042"/>
        </a:xfrm>
        <a:custGeom>
          <a:avLst/>
          <a:gdLst/>
          <a:ahLst/>
          <a:cxnLst/>
          <a:rect l="0" t="0" r="0" b="0"/>
          <a:pathLst>
            <a:path>
              <a:moveTo>
                <a:pt x="3024958" y="0"/>
              </a:moveTo>
              <a:lnTo>
                <a:pt x="3024958" y="284621"/>
              </a:lnTo>
              <a:lnTo>
                <a:pt x="0" y="284621"/>
              </a:lnTo>
              <a:lnTo>
                <a:pt x="0" y="535042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4929" y="3781107"/>
        <a:ext cx="153869" cy="5656"/>
      </dsp:txXfrm>
    </dsp:sp>
    <dsp:sp modelId="{A72AA310-8BF7-47D3-BC1C-F6654FDE64F5}">
      <dsp:nvSpPr>
        <dsp:cNvPr id="0" name=""/>
        <dsp:cNvSpPr/>
      </dsp:nvSpPr>
      <dsp:spPr>
        <a:xfrm>
          <a:off x="3434685" y="2042624"/>
          <a:ext cx="2459316" cy="14755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09" tIns="126495" rIns="120509" bIns="1264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Move around and use your hands</a:t>
          </a:r>
          <a:endParaRPr lang="en-US" sz="2100" kern="1200" dirty="0"/>
        </a:p>
      </dsp:txBody>
      <dsp:txXfrm>
        <a:off x="3434685" y="2042624"/>
        <a:ext cx="2459316" cy="1475589"/>
      </dsp:txXfrm>
    </dsp:sp>
    <dsp:sp modelId="{AAA5859F-69F4-42BA-841B-FE95BBB16F5B}">
      <dsp:nvSpPr>
        <dsp:cNvPr id="0" name=""/>
        <dsp:cNvSpPr/>
      </dsp:nvSpPr>
      <dsp:spPr>
        <a:xfrm>
          <a:off x="2867243" y="4775931"/>
          <a:ext cx="5350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0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120623" y="4818823"/>
        <a:ext cx="28282" cy="5656"/>
      </dsp:txXfrm>
    </dsp:sp>
    <dsp:sp modelId="{7BBBA6ED-2838-4337-9E66-D897E049BD98}">
      <dsp:nvSpPr>
        <dsp:cNvPr id="0" name=""/>
        <dsp:cNvSpPr/>
      </dsp:nvSpPr>
      <dsp:spPr>
        <a:xfrm>
          <a:off x="409726" y="4083857"/>
          <a:ext cx="2459316" cy="14755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09" tIns="126495" rIns="120509" bIns="1264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Engage the audience by making them relate</a:t>
          </a:r>
          <a:endParaRPr lang="en-US" sz="2100" kern="1200" dirty="0"/>
        </a:p>
      </dsp:txBody>
      <dsp:txXfrm>
        <a:off x="409726" y="4083857"/>
        <a:ext cx="2459316" cy="1475589"/>
      </dsp:txXfrm>
    </dsp:sp>
    <dsp:sp modelId="{E90B65C3-A730-40C8-98FB-1BDDEE39D424}">
      <dsp:nvSpPr>
        <dsp:cNvPr id="0" name=""/>
        <dsp:cNvSpPr/>
      </dsp:nvSpPr>
      <dsp:spPr>
        <a:xfrm>
          <a:off x="3434685" y="4083857"/>
          <a:ext cx="2459316" cy="1475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09" tIns="126495" rIns="120509" bIns="12649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Use funny images in your slides</a:t>
          </a:r>
          <a:endParaRPr lang="en-US" sz="2100" kern="1200" dirty="0"/>
        </a:p>
      </dsp:txBody>
      <dsp:txXfrm>
        <a:off x="3434685" y="4083857"/>
        <a:ext cx="2459316" cy="1475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EB3C-0DAB-29D4-DFDD-0DFE6B39F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46BA1-E76E-8CF3-6786-3AF1CE8AC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8E9A1-2E7A-F672-0C97-2C12ABA1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E8C-3F90-426C-8AEA-E0DA3BDBFB95}" type="datetimeFigureOut">
              <a:rPr lang="en-GB" smtClean="0"/>
              <a:t>07/05/2022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7D03F-2675-E700-AC56-F7623B97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F6CAE-73D9-E112-429C-4E131DCB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12D-A6EE-4814-AF37-FFAC829B4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70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EE31-2DCA-39AD-316E-99F4FC3B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CAB0C-9B2A-92F1-E65D-8DC6D95D8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C461B-7E53-BCA3-DDC5-DCABFB9C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E8C-3F90-426C-8AEA-E0DA3BDBFB95}" type="datetimeFigureOut">
              <a:rPr lang="en-GB" smtClean="0"/>
              <a:t>07/05/2022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EF591-28EF-1FD0-3659-B83E604A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82136-7356-B8B4-FC09-260CD29E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12D-A6EE-4814-AF37-FFAC829B4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1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8C63B-83E1-9BBA-349F-A9A00F87C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DFAF2-2B3D-63A3-719E-D8DB5C667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0F1A-D16E-6A66-0502-9771F88A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E8C-3F90-426C-8AEA-E0DA3BDBFB95}" type="datetimeFigureOut">
              <a:rPr lang="en-GB" smtClean="0"/>
              <a:t>07/05/2022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2C2BE-BD2C-777C-5711-E38DA1C7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BE4BD-7A9B-BBA9-A54C-B0A5BDC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12D-A6EE-4814-AF37-FFAC829B4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9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4780-01DA-7632-AB64-4B0BD775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76833-B9D3-8D68-B29D-962DB66F4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1FA32-F2F9-D043-C8C0-BE33B3A9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E8C-3F90-426C-8AEA-E0DA3BDBFB95}" type="datetimeFigureOut">
              <a:rPr lang="en-GB" smtClean="0"/>
              <a:t>07/05/2022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771A2-5B24-1FA3-56D5-04639C64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C9558-7EEC-F596-3C5A-5C5BF63D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12D-A6EE-4814-AF37-FFAC829B4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9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477E-5E21-8046-621A-54108B63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F560A-38CB-8521-584C-4F5427B00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9E9DD-6C29-DB6F-CD94-635A175F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E8C-3F90-426C-8AEA-E0DA3BDBFB95}" type="datetimeFigureOut">
              <a:rPr lang="en-GB" smtClean="0"/>
              <a:t>07/05/2022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A4208-A68A-5CAB-4629-5B35DD95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6A943-B177-62B3-4906-D452DDD7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12D-A6EE-4814-AF37-FFAC829B4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2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C17D-AF05-1604-6280-CA0EEB75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F9BAF-28BC-0CBA-7169-799B9CB24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A051E-5357-0237-A1D9-2A1EC241E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75DF1-F9D0-9681-04E7-90DA9657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E8C-3F90-426C-8AEA-E0DA3BDBFB95}" type="datetimeFigureOut">
              <a:rPr lang="en-GB" smtClean="0"/>
              <a:t>07/05/2022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0219B-B67E-B1B0-2B91-CDA27EF4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A42A2-CE46-E54F-B558-74E13F73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12D-A6EE-4814-AF37-FFAC829B4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5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A0D1-AB87-3303-DDB2-5134C5C1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1C0D4-2DB2-C88F-981F-C542D0175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5B730-6B93-67E4-8AAC-861F339A2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49C89-7F7F-A9CF-470C-C264C8734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C2620E-E7CD-F51C-69DA-F11013403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3BF586-914F-39E7-F5FD-BF86816C7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E8C-3F90-426C-8AEA-E0DA3BDBFB95}" type="datetimeFigureOut">
              <a:rPr lang="en-GB" smtClean="0"/>
              <a:t>07/05/2022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4BE6D-B562-2ECE-92B4-F849A0E5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47ADB-43FE-BA4A-548B-1749EB4E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12D-A6EE-4814-AF37-FFAC829B4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84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BE85E-EEEE-FC9E-D34D-E86F38B2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A791A-9A61-9F8A-A8A8-9A14E7C7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E8C-3F90-426C-8AEA-E0DA3BDBFB95}" type="datetimeFigureOut">
              <a:rPr lang="en-GB" smtClean="0"/>
              <a:t>07/05/2022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62841-46A7-40DC-117E-63A211FB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AE496-4617-0485-24F1-5C201BDA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12D-A6EE-4814-AF37-FFAC829B4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59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93754-1B49-7FF6-8D79-7A740AAA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E8C-3F90-426C-8AEA-E0DA3BDBFB95}" type="datetimeFigureOut">
              <a:rPr lang="en-GB" smtClean="0"/>
              <a:t>07/05/2022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30FFB-E761-507A-6E5C-4148860E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88CEA-18C1-B5A5-6F94-7276793C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12D-A6EE-4814-AF37-FFAC829B4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41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76AA-D7F9-FD85-98FD-7F755B78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64BB0-9BD4-CC89-86BE-FB6EFBBD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BC7E3-FD09-4C38-ABC3-F6C5B3466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8E72A-5B42-E825-01AD-EC3D26C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E8C-3F90-426C-8AEA-E0DA3BDBFB95}" type="datetimeFigureOut">
              <a:rPr lang="en-GB" smtClean="0"/>
              <a:t>07/05/2022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CD9A8-61EB-62D0-BACC-2DD1737A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6CC45-328E-2B90-64F4-DB70B202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12D-A6EE-4814-AF37-FFAC829B4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64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435A-C951-AA7D-6B66-7C99F954E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71267-F38B-4055-381D-9B8D4B558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6B525-866A-84B5-3776-59D88420E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A4A9D-7C5A-5D17-A37D-41D77912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E8C-3F90-426C-8AEA-E0DA3BDBFB95}" type="datetimeFigureOut">
              <a:rPr lang="en-GB" smtClean="0"/>
              <a:t>07/05/2022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6B36F-7806-02DC-A92A-A948DED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0F85C-6FD9-2F79-949F-4CD99B1A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112D-A6EE-4814-AF37-FFAC829B4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76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7E05D-6768-9132-FBF3-F5933B66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9969F-AAE3-AC60-B06C-710A19DD0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0579B-AD1B-BDAB-D2D6-17BFC38EF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EE8C-3F90-426C-8AEA-E0DA3BDBFB95}" type="datetimeFigureOut">
              <a:rPr lang="en-GB" smtClean="0"/>
              <a:t>07/05/2022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B9989-43CD-072E-E536-AC837AA57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E9449-9C6E-E242-A7C5-BF8635A79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112D-A6EE-4814-AF37-FFAC829B4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4B19BDF-C9A4-852B-2EA4-D15398A2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E8BF2-A510-4DB9-4D78-B1D1321FA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2286000"/>
          </a:xfrm>
        </p:spPr>
        <p:txBody>
          <a:bodyPr anchor="ctr">
            <a:normAutofit/>
          </a:bodyPr>
          <a:lstStyle/>
          <a:p>
            <a:pPr algn="l"/>
            <a:r>
              <a:rPr lang="en-GB" sz="8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Public Speaking</a:t>
            </a:r>
            <a:endParaRPr lang="en-GB" sz="8000" dirty="0">
              <a:solidFill>
                <a:srgbClr val="FFFFFF"/>
              </a:solidFill>
            </a:endParaRPr>
          </a:p>
        </p:txBody>
      </p:sp>
      <p:sp>
        <p:nvSpPr>
          <p:cNvPr id="14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6AB5D-5F71-F292-7401-0C19F458A173}"/>
              </a:ext>
            </a:extLst>
          </p:cNvPr>
          <p:cNvSpPr txBox="1"/>
          <p:nvPr/>
        </p:nvSpPr>
        <p:spPr>
          <a:xfrm>
            <a:off x="9629775" y="4981575"/>
            <a:ext cx="2408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Dr Sarju Patel</a:t>
            </a:r>
          </a:p>
          <a:p>
            <a:r>
              <a:rPr lang="en-GB" sz="2800" dirty="0"/>
              <a:t>Senior Lecturer</a:t>
            </a:r>
          </a:p>
        </p:txBody>
      </p:sp>
    </p:spTree>
    <p:extLst>
      <p:ext uri="{BB962C8B-B14F-4D97-AF65-F5344CB8AC3E}">
        <p14:creationId xmlns:p14="http://schemas.microsoft.com/office/powerpoint/2010/main" val="2577893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FDBFA-B069-FDBD-9638-18F2CB46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You have to work hard to develop the right skills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A5FB7F-012C-C935-7EC5-0B052424E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938770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47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3D03D-0889-4CD3-47C8-52DBA840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  <a:b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ree Silly Question Cliparts, Download Free Silly Question Cliparts png  images, Free ClipArts on Clipart Library">
            <a:extLst>
              <a:ext uri="{FF2B5EF4-FFF2-40B4-BE49-F238E27FC236}">
                <a16:creationId xmlns:a16="http://schemas.microsoft.com/office/drawing/2014/main" id="{D2D8B95F-4000-9289-73BB-0B45B5DB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9176" y="640080"/>
            <a:ext cx="3433117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9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6E08215-362A-B93C-215E-97DD6600C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46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0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FDBFA-B069-FDBD-9638-18F2CB46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Barriers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FBE9EFD4-A8A5-04E4-25EC-B168C5DD2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84" y="1454910"/>
            <a:ext cx="6668431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2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35006" y="604568"/>
            <a:ext cx="4654297" cy="5577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9752C-E561-C1BA-2887-4659431C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31" y="985419"/>
            <a:ext cx="3785030" cy="330112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21222B-93CB-5F2C-B0AE-C4BD83976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43" l="8351" r="89562">
                        <a14:foregroundMark x1="34864" y1="6667" x2="34864" y2="6667"/>
                        <a14:foregroundMark x1="48017" y1="5397" x2="48017" y2="5397"/>
                        <a14:foregroundMark x1="36743" y1="1905" x2="36743" y2="1905"/>
                        <a14:foregroundMark x1="33612" y1="92063" x2="33612" y2="92063"/>
                        <a14:foregroundMark x1="46764" y1="94286" x2="46764" y2="94286"/>
                        <a14:foregroundMark x1="33403" y1="95238" x2="33403" y2="95238"/>
                        <a14:foregroundMark x1="30063" y1="96190" x2="30063" y2="96190"/>
                        <a14:foregroundMark x1="49269" y1="97143" x2="49269" y2="97143"/>
                        <a14:foregroundMark x1="49269" y1="97143" x2="49269" y2="97143"/>
                        <a14:foregroundMark x1="8351" y1="54921" x2="8351" y2="54921"/>
                        <a14:foregroundMark x1="48017" y1="27302" x2="48017" y2="27302"/>
                        <a14:foregroundMark x1="44885" y1="27619" x2="44885" y2="27619"/>
                        <a14:foregroundMark x1="43841" y1="24762" x2="43841" y2="24762"/>
                        <a14:foregroundMark x1="42589" y1="23492" x2="42589" y2="23492"/>
                        <a14:foregroundMark x1="42589" y1="28254" x2="42589" y2="28254"/>
                        <a14:foregroundMark x1="44259" y1="30794" x2="44259" y2="30794"/>
                        <a14:foregroundMark x1="46555" y1="30159" x2="46555" y2="30159"/>
                        <a14:foregroundMark x1="48643" y1="30159" x2="48643" y2="30159"/>
                        <a14:foregroundMark x1="50522" y1="30476" x2="50522" y2="30476"/>
                        <a14:foregroundMark x1="49478" y1="30794" x2="49478" y2="30794"/>
                        <a14:foregroundMark x1="50522" y1="29206" x2="50522" y2="29206"/>
                        <a14:foregroundMark x1="62630" y1="0" x2="62630" y2="0"/>
                        <a14:backgroundMark x1="42589" y1="23175" x2="42589" y2="23175"/>
                        <a14:backgroundMark x1="42589" y1="26032" x2="42589" y2="26032"/>
                        <a14:backgroundMark x1="43006" y1="28254" x2="43006" y2="28254"/>
                        <a14:backgroundMark x1="44676" y1="28254" x2="44676" y2="28254"/>
                        <a14:backgroundMark x1="49896" y1="30794" x2="49896" y2="30794"/>
                        <a14:backgroundMark x1="50522" y1="29841" x2="50522" y2="29841"/>
                        <a14:backgroundMark x1="50522" y1="29524" x2="50522" y2="29524"/>
                        <a14:backgroundMark x1="50522" y1="30794" x2="50522" y2="30794"/>
                        <a14:backgroundMark x1="48852" y1="31111" x2="48852" y2="31111"/>
                        <a14:backgroundMark x1="49478" y1="30794" x2="49478" y2="30794"/>
                        <a14:backgroundMark x1="48643" y1="30159" x2="48643" y2="30159"/>
                        <a14:backgroundMark x1="48225" y1="27302" x2="48225" y2="27302"/>
                        <a14:backgroundMark x1="50522" y1="29206" x2="50522" y2="29206"/>
                        <a14:backgroundMark x1="50731" y1="30794" x2="50731" y2="30794"/>
                        <a14:backgroundMark x1="50313" y1="30476" x2="50313" y2="30476"/>
                        <a14:backgroundMark x1="50522" y1="30794" x2="50522" y2="30794"/>
                        <a14:backgroundMark x1="41962" y1="952" x2="41962" y2="952"/>
                        <a14:backgroundMark x1="40084" y1="13016" x2="40084" y2="13016"/>
                        <a14:backgroundMark x1="43841" y1="25397" x2="43841" y2="25397"/>
                        <a14:backgroundMark x1="44676" y1="28254" x2="44676" y2="28254"/>
                        <a14:backgroundMark x1="45094" y1="27619" x2="45094" y2="27619"/>
                        <a14:backgroundMark x1="44676" y1="27619" x2="44676" y2="27619"/>
                        <a14:backgroundMark x1="43633" y1="25079" x2="43633" y2="25079"/>
                        <a14:backgroundMark x1="42797" y1="28254" x2="42797" y2="28254"/>
                        <a14:backgroundMark x1="44468" y1="31111" x2="44468" y2="31111"/>
                        <a14:backgroundMark x1="44050" y1="31111" x2="44050" y2="31111"/>
                        <a14:backgroundMark x1="46764" y1="30476" x2="46764" y2="30476"/>
                        <a14:backgroundMark x1="46138" y1="30794" x2="46138" y2="30794"/>
                        <a14:backgroundMark x1="51148" y1="30476" x2="51148" y2="30476"/>
                        <a14:backgroundMark x1="50522" y1="30476" x2="50522" y2="30476"/>
                        <a14:backgroundMark x1="46347" y1="30794" x2="46347" y2="30794"/>
                        <a14:backgroundMark x1="45929" y1="29841" x2="45929" y2="29841"/>
                        <a14:backgroundMark x1="46138" y1="30159" x2="46138" y2="30159"/>
                        <a14:backgroundMark x1="55532" y1="45397" x2="55532" y2="45397"/>
                        <a14:backgroundMark x1="58455" y1="55873" x2="58455" y2="55873"/>
                        <a14:backgroundMark x1="58873" y1="56508" x2="58873" y2="56508"/>
                        <a14:backgroundMark x1="56367" y1="55238" x2="56367" y2="55238"/>
                        <a14:backgroundMark x1="73278" y1="33016" x2="73278" y2="33016"/>
                        <a14:backgroundMark x1="34238" y1="54286" x2="34238" y2="54286"/>
                        <a14:backgroundMark x1="36952" y1="5714" x2="36952" y2="5714"/>
                        <a14:backgroundMark x1="32985" y1="5079" x2="32985" y2="50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6501" y="1305763"/>
            <a:ext cx="6350493" cy="41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FDBFA-B069-FDBD-9638-18F2CB46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Barriers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A5FB7F-012C-C935-7EC5-0B052424E0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76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35006" y="604568"/>
            <a:ext cx="4654297" cy="5577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9752C-E561-C1BA-2887-4659431C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31" y="985419"/>
            <a:ext cx="3785030" cy="330112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Discussion</a:t>
            </a:r>
          </a:p>
        </p:txBody>
      </p:sp>
      <p:pic>
        <p:nvPicPr>
          <p:cNvPr id="10" name="Content Placeholder 4" descr="Bubble chart&#10;&#10;Description automatically generated">
            <a:extLst>
              <a:ext uri="{FF2B5EF4-FFF2-40B4-BE49-F238E27FC236}">
                <a16:creationId xmlns:a16="http://schemas.microsoft.com/office/drawing/2014/main" id="{B4DCD02E-1620-B8DD-C039-CAFC0F25FB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r="10481"/>
          <a:stretch/>
        </p:blipFill>
        <p:spPr>
          <a:xfrm>
            <a:off x="5089303" y="1014397"/>
            <a:ext cx="6780700" cy="503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2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A02E-A131-926B-A21C-44E6AEF6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489286-5904-93D3-B695-F9A71278D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88079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70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hands shaking&#10;&#10;Description automatically generated with low confidence">
            <a:extLst>
              <a:ext uri="{FF2B5EF4-FFF2-40B4-BE49-F238E27FC236}">
                <a16:creationId xmlns:a16="http://schemas.microsoft.com/office/drawing/2014/main" id="{DE811632-183A-8005-A838-33F0123EA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0" b="53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35006" y="604568"/>
            <a:ext cx="4654297" cy="5577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9752C-E561-C1BA-2887-4659431C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31" y="985419"/>
            <a:ext cx="3785030" cy="330112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Presenting and the presentation 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26ABCB1-3770-4CBA-0DCD-A38E45085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35" y="639104"/>
            <a:ext cx="592358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99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Public Speaking</vt:lpstr>
      <vt:lpstr>PowerPoint Presentation</vt:lpstr>
      <vt:lpstr>Barriers</vt:lpstr>
      <vt:lpstr>Groupwork</vt:lpstr>
      <vt:lpstr>Barriers</vt:lpstr>
      <vt:lpstr>Discussion</vt:lpstr>
      <vt:lpstr>Tips</vt:lpstr>
      <vt:lpstr>PowerPoint Presentation</vt:lpstr>
      <vt:lpstr>Presenting and the presentation </vt:lpstr>
      <vt:lpstr>You have to work hard to develop the right skills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Sarju Patel</dc:creator>
  <cp:lastModifiedBy>Sarju Patel</cp:lastModifiedBy>
  <cp:revision>1</cp:revision>
  <dcterms:created xsi:type="dcterms:W3CDTF">2022-05-05T09:56:34Z</dcterms:created>
  <dcterms:modified xsi:type="dcterms:W3CDTF">2022-05-07T11:47:02Z</dcterms:modified>
</cp:coreProperties>
</file>