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476" r:id="rId4"/>
    <p:sldId id="2134806017" r:id="rId5"/>
    <p:sldId id="2134806052" r:id="rId6"/>
    <p:sldId id="2134806053" r:id="rId7"/>
    <p:sldId id="2134806061" r:id="rId8"/>
    <p:sldId id="2134806066" r:id="rId9"/>
    <p:sldId id="2134806060" r:id="rId10"/>
    <p:sldId id="2134806056" r:id="rId11"/>
    <p:sldId id="2134806057" r:id="rId12"/>
    <p:sldId id="2134806064" r:id="rId13"/>
    <p:sldId id="2134806068" r:id="rId14"/>
    <p:sldId id="21348060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10685F6-03B7-4345-BD41-C10F5E1C43AE}">
          <p14:sldIdLst>
            <p14:sldId id="476"/>
            <p14:sldId id="2134806017"/>
            <p14:sldId id="2134806052"/>
            <p14:sldId id="2134806053"/>
            <p14:sldId id="2134806061"/>
            <p14:sldId id="2134806066"/>
            <p14:sldId id="2134806060"/>
            <p14:sldId id="2134806056"/>
            <p14:sldId id="2134806057"/>
            <p14:sldId id="2134806064"/>
            <p14:sldId id="2134806068"/>
            <p14:sldId id="2134806067"/>
          </p14:sldIdLst>
        </p14:section>
        <p14:section name="About This Template" id="{5A0091F5-0C66-41C6-9758-E25C170697F4}">
          <p14:sldIdLst/>
        </p14:section>
        <p14:section name="Title &amp; Divider Slides" id="{61AB2CA0-D2D5-47A2-B8F1-B019E65EAA3F}">
          <p14:sldIdLst/>
        </p14:section>
        <p14:section name="Special Layouts" id="{059ED344-798B-4292-AA1B-BFF22120A387}">
          <p14:sldIdLst/>
        </p14:section>
        <p14:section name="Basic layouts" id="{B935CE68-7B5D-4961-BB51-04C4F79AE143}">
          <p14:sldIdLst/>
        </p14:section>
        <p14:section name="End" id="{384A3FB3-2500-434C-A093-0CADA67AEC5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510AD0-7BD9-5B67-2D1F-0C6790D20FD6}" name="Tony Lancaster" initials="TL" userId="S::lancaster@cardiff.ac.uk::ae4b4c2b-b6ab-48ca-8aae-8183f9715e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BDE2D-D029-C381-CC58-8E2A4F134F57}" v="2" dt="2023-10-24T10:53:36.200"/>
    <p1510:client id="{444C324B-D3FF-8D33-88B0-F2AA95573CF4}" v="93" dt="2023-10-18T13:38:04.754"/>
    <p1510:client id="{579208CB-7565-AF26-A4B3-9293DAA34E2D}" v="4" dt="2023-10-17T14:07:44.419"/>
    <p1510:client id="{5B480EED-8FE2-E76F-4DAF-1B0ED24009DF}" v="1591" dt="2023-10-18T14:14:16.254"/>
    <p1510:client id="{600222B5-48CB-746D-0132-66DF50AFB7E8}" v="2" dt="2023-10-24T08:42:11.162"/>
    <p1510:client id="{7A097047-57A7-73E4-7118-F5B426AD8737}" v="4" dt="2023-10-18T13:39:11.085"/>
    <p1510:client id="{8865EBA1-AB07-4544-AF1B-E4E98706DAF2}" v="46" dt="2023-10-17T16:12:32.361"/>
    <p1510:client id="{A460952B-627F-3A48-9048-3870E6BAB28C}" v="22" dt="2023-10-17T07:35:42.713"/>
    <p1510:client id="{FFCD67D1-5BBA-170A-C698-B1EB0C455A31}" v="3365" dt="2023-10-20T15:14:03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4F8E2B-7872-E411-019A-D22315C7F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E4859-4BBE-AB46-A659-1E8C32DCF6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73E8-BFF9-7E47-B6B2-94B64A6E8319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0731-0CE4-D0FE-E113-F4BA903D4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65474-526A-F484-BA86-103E79985A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3E2B7-0BEA-0D45-BDC2-99021156F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03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AF619-86AA-4559-AB19-7F9A8445444B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00869"/>
            <a:ext cx="3251200" cy="182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571749"/>
            <a:ext cx="5486400" cy="5971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D3790-5567-4741-AE09-C07F1B67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6075" indent="-171450" algn="l" defTabSz="914400" rtl="0" eaLnBrk="1" latinLnBrk="0" hangingPunct="1">
      <a:spcAft>
        <a:spcPts val="600"/>
      </a:spcAft>
      <a:buFont typeface="Calibri" panose="020F050202020403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12763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5800" indent="-171450" algn="l" defTabSz="914400" rtl="0" eaLnBrk="1" latinLnBrk="0" hangingPunct="1">
      <a:spcAft>
        <a:spcPts val="600"/>
      </a:spcAft>
      <a:buFont typeface="Calibri" panose="020F050202020403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588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55BB8-036D-46DB-A5AB-540BFCA7C15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7078A5C-5B68-DE38-FF91-0BB22E9F9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C2BEB98-5CB3-1255-6B28-9E5991EBD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55BB8-036D-46DB-A5AB-540BFCA7C1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1A3D15B-E874-46DC-FCC6-C76FE2D09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01672EA-27EC-9AF2-C080-A2ACDF2DC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2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12913-C710-47E0-B94F-98BCD4BCF7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5CE512-23A5-F588-3F70-20BCB47B1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2B60600-B6C0-B0BA-BB68-8CECF2BEC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55BB8-036D-46DB-A5AB-540BFCA7C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94BA2AF-523E-E873-984A-375ABCF56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B64B5589-FFE5-2829-73B3-79965AB2D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7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12913-C710-47E0-B94F-98BCD4BCF7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19AC50F-FA3C-0DCA-F18B-DCB0EA141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E7E829EA-2BD7-A5B2-5E02-FF9A3AB7E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21A23-F1B7-40E8-BA79-757D21CADF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4666686-B313-3874-1823-5750FC8A2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C8FFEE3-929A-5CB7-E99D-E8E7C5E03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55BB8-036D-46DB-A5AB-540BFCA7C1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3E69A00-33EC-2B33-9F78-1863AD270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4926151-7EA7-DFA0-769A-1A0D32FC0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B777663-347B-3DEA-D472-2FA1A9BD3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75EBD72-DEC3-8E20-DFC0-2EDCE1D85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12913-C710-47E0-B94F-98BCD4BCF7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5CE512-23A5-F588-3F70-20BCB47B1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2B60600-B6C0-B0BA-BB68-8CECF2BEC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F4022-7AF7-B44C-87BB-B0E6322D8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3FA6089-3D2F-43D9-D7BE-C0C874CC0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CE09651-544F-92CF-6D38-5F48AEE4B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55BB8-036D-46DB-A5AB-540BFCA7C1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965B148-7484-4B1F-26AD-049775A21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2CDFF1D-D6DE-ED95-82AA-E6DAB42C1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12913-C710-47E0-B94F-98BCD4BCF7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0DBF22A-B2BC-999C-2210-CB06BC7EF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01663"/>
            <a:ext cx="3251200" cy="1828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F45876E7-1A59-DE76-C10E-DAC790DC0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7FC02B-1C17-1131-4282-9034DDCA9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EBCB8F-B72E-36ED-80E4-922B65F852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E3D8C9B-D821-D139-46D1-A9AA1C4C7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24" y="4543821"/>
            <a:ext cx="2531776" cy="1366980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746912"/>
            <a:ext cx="10820400" cy="1468121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459B58-D7B5-CB04-2B86-78392CFD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1280"/>
            <a:ext cx="10820400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6" name="Picture 15" descr="A pink and black background with a tower&#10;&#10;Description automatically generated with medium confidence">
            <a:extLst>
              <a:ext uri="{FF2B5EF4-FFF2-40B4-BE49-F238E27FC236}">
                <a16:creationId xmlns:a16="http://schemas.microsoft.com/office/drawing/2014/main" id="{9381099C-7A9C-EECB-3ED0-AFBCD2665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877"/>
            <a:ext cx="10397408" cy="22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06444-B30D-4C44-8C5F-B53546B6315C}"/>
              </a:ext>
            </a:extLst>
          </p:cNvPr>
          <p:cNvSpPr/>
          <p:nvPr userDrawn="1"/>
        </p:nvSpPr>
        <p:spPr>
          <a:xfrm>
            <a:off x="0" y="1878649"/>
            <a:ext cx="12192000" cy="146875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CA8AFF-CE4F-CCB6-4BEE-DD4C7BF7D6B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11759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/>
            </a:lvl2pPr>
            <a:lvl3pPr marL="0" indent="0" algn="ctr">
              <a:spcAft>
                <a:spcPts val="600"/>
              </a:spcAft>
              <a:buFontTx/>
              <a:buNone/>
              <a:defRPr sz="1800"/>
            </a:lvl3pPr>
            <a:lvl4pPr marL="0" indent="0" algn="ctr">
              <a:spcAft>
                <a:spcPts val="600"/>
              </a:spcAft>
              <a:buFontTx/>
              <a:buNone/>
              <a:defRPr sz="1800"/>
            </a:lvl4pPr>
            <a:lvl5pPr marL="0" indent="0" algn="ctr">
              <a:spcAft>
                <a:spcPts val="600"/>
              </a:spcAft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4266-3AE1-49A8-1A1B-1FFADBFC16C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7069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0" y="3919715"/>
            <a:ext cx="50673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/>
            </a:lvl2pPr>
            <a:lvl3pPr marL="0" indent="0" algn="ctr">
              <a:spcAft>
                <a:spcPts val="600"/>
              </a:spcAft>
              <a:buFontTx/>
              <a:buNone/>
              <a:defRPr sz="1800"/>
            </a:lvl3pPr>
            <a:lvl4pPr marL="0" indent="0" algn="ctr">
              <a:spcAft>
                <a:spcPts val="600"/>
              </a:spcAft>
              <a:buFontTx/>
              <a:buNone/>
              <a:defRPr sz="1800"/>
            </a:lvl4pPr>
            <a:lvl5pPr marL="0" indent="0" algn="ctr">
              <a:spcAft>
                <a:spcPts val="600"/>
              </a:spcAft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FC032-7C4F-099F-AD94-264A0CB8E163}"/>
              </a:ext>
            </a:extLst>
          </p:cNvPr>
          <p:cNvSpPr/>
          <p:nvPr userDrawn="1"/>
        </p:nvSpPr>
        <p:spPr>
          <a:xfrm>
            <a:off x="0" y="1878649"/>
            <a:ext cx="12192000" cy="146875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3031FE-E318-2FDA-31F3-90E3E0548FF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5874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/>
            </a:lvl2pPr>
            <a:lvl3pPr marL="0" indent="0" algn="ctr">
              <a:spcAft>
                <a:spcPts val="600"/>
              </a:spcAft>
              <a:buFontTx/>
              <a:buNone/>
              <a:defRPr sz="1800"/>
            </a:lvl3pPr>
            <a:lvl4pPr marL="0" indent="0" algn="ctr">
              <a:spcAft>
                <a:spcPts val="600"/>
              </a:spcAft>
              <a:buFontTx/>
              <a:buNone/>
              <a:defRPr sz="1800"/>
            </a:lvl4pPr>
            <a:lvl5pPr marL="0" indent="0" algn="ctr">
              <a:spcAft>
                <a:spcPts val="600"/>
              </a:spcAft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49F517-EAB8-E573-FDD7-E8CEBDDB238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979543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595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/>
            </a:lvl2pPr>
            <a:lvl3pPr marL="0" indent="0" algn="ctr">
              <a:spcAft>
                <a:spcPts val="600"/>
              </a:spcAft>
              <a:buFontTx/>
              <a:buNone/>
              <a:defRPr sz="1800"/>
            </a:lvl3pPr>
            <a:lvl4pPr marL="0" indent="0" algn="ctr">
              <a:spcAft>
                <a:spcPts val="600"/>
              </a:spcAft>
              <a:buFontTx/>
              <a:buNone/>
              <a:defRPr sz="1800"/>
            </a:lvl4pPr>
            <a:lvl5pPr marL="0" indent="0" algn="ctr">
              <a:spcAft>
                <a:spcPts val="600"/>
              </a:spcAft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C15948-603A-B8BC-C49A-A1695BA406C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80033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7390" y="3919715"/>
            <a:ext cx="3149600" cy="2252486"/>
          </a:xfrm>
        </p:spPr>
        <p:txBody>
          <a:bodyPr>
            <a:no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8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800"/>
            </a:lvl2pPr>
            <a:lvl3pPr marL="0" indent="0" algn="ctr">
              <a:spcAft>
                <a:spcPts val="600"/>
              </a:spcAft>
              <a:buFontTx/>
              <a:buNone/>
              <a:defRPr sz="1800"/>
            </a:lvl3pPr>
            <a:lvl4pPr marL="0" indent="0" algn="ctr">
              <a:spcAft>
                <a:spcPts val="600"/>
              </a:spcAft>
              <a:buFontTx/>
              <a:buNone/>
              <a:defRPr sz="1800"/>
            </a:lvl4pPr>
            <a:lvl5pPr marL="0" indent="0" algn="ctr">
              <a:spcAft>
                <a:spcPts val="600"/>
              </a:spcAft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10EE2-7D04-B595-F60D-BF93371CB0BB}"/>
              </a:ext>
            </a:extLst>
          </p:cNvPr>
          <p:cNvSpPr/>
          <p:nvPr userDrawn="1"/>
        </p:nvSpPr>
        <p:spPr>
          <a:xfrm>
            <a:off x="0" y="1878649"/>
            <a:ext cx="12192000" cy="146875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87E259-84CD-D807-BE27-3D56D92C49E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933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/>
            </a:lvl2pPr>
            <a:lvl3pPr marL="0" indent="0" algn="ctr">
              <a:spcAft>
                <a:spcPts val="600"/>
              </a:spcAft>
              <a:buFontTx/>
              <a:buNone/>
              <a:defRPr sz="1600"/>
            </a:lvl3pPr>
            <a:lvl4pPr marL="0" indent="0" algn="ctr">
              <a:spcAft>
                <a:spcPts val="600"/>
              </a:spcAft>
              <a:buFontTx/>
              <a:buNone/>
              <a:defRPr sz="1600"/>
            </a:lvl4pPr>
            <a:lvl5pPr marL="0" indent="0" algn="ctr">
              <a:spcAft>
                <a:spcPts val="600"/>
              </a:spcAft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629B85-89AA-B4E7-EC75-D1DFEBA441D1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9587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B7761B-AAF1-9579-F23E-2FD81256C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34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/>
            </a:lvl2pPr>
            <a:lvl3pPr marL="0" indent="0" algn="ctr">
              <a:spcAft>
                <a:spcPts val="600"/>
              </a:spcAft>
              <a:buFontTx/>
              <a:buNone/>
              <a:defRPr sz="1600"/>
            </a:lvl3pPr>
            <a:lvl4pPr marL="0" indent="0" algn="ctr">
              <a:spcAft>
                <a:spcPts val="600"/>
              </a:spcAft>
              <a:buFontTx/>
              <a:buNone/>
              <a:defRPr sz="1600"/>
            </a:lvl4pPr>
            <a:lvl5pPr marL="0" indent="0" algn="ctr">
              <a:spcAft>
                <a:spcPts val="600"/>
              </a:spcAft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6DE425-89B9-8518-CCCE-AFA3CF962E3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9241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B4C7C6EC-A583-F0FC-49B9-719AE9973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88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/>
            </a:lvl2pPr>
            <a:lvl3pPr marL="0" indent="0" algn="ctr">
              <a:spcAft>
                <a:spcPts val="600"/>
              </a:spcAft>
              <a:buFontTx/>
              <a:buNone/>
              <a:defRPr sz="1600"/>
            </a:lvl3pPr>
            <a:lvl4pPr marL="0" indent="0" algn="ctr">
              <a:spcAft>
                <a:spcPts val="600"/>
              </a:spcAft>
              <a:buFontTx/>
              <a:buNone/>
              <a:defRPr sz="1600"/>
            </a:lvl4pPr>
            <a:lvl5pPr marL="0" indent="0" algn="ctr">
              <a:spcAft>
                <a:spcPts val="600"/>
              </a:spcAft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1DE125-071B-18A8-80D6-46B3D967350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188958" y="1512888"/>
            <a:ext cx="2203704" cy="2200275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FBD5088-1055-4D2D-75C6-BBCAC6C0D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5420" y="3919715"/>
            <a:ext cx="2430780" cy="2252485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FontTx/>
              <a:buNone/>
              <a:defRPr sz="2400" b="1">
                <a:latin typeface="+mj-lt"/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600"/>
            </a:lvl2pPr>
            <a:lvl3pPr marL="0" indent="0" algn="ctr">
              <a:spcAft>
                <a:spcPts val="600"/>
              </a:spcAft>
              <a:buFontTx/>
              <a:buNone/>
              <a:defRPr sz="1600"/>
            </a:lvl3pPr>
            <a:lvl4pPr marL="0" indent="0" algn="ctr">
              <a:spcAft>
                <a:spcPts val="600"/>
              </a:spcAft>
              <a:buFontTx/>
              <a:buNone/>
              <a:defRPr sz="1600"/>
            </a:lvl4pPr>
            <a:lvl5pPr marL="0" indent="0" algn="ctr">
              <a:spcAft>
                <a:spcPts val="600"/>
              </a:spcAft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5037C1-1D15-8EFD-7479-192619971DDE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D859B-D65B-AF92-BD45-34F4495B035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34440"/>
            <a:ext cx="6842839" cy="640080"/>
          </a:xfrm>
        </p:spPr>
        <p:txBody>
          <a:bodyPr anchor="ctr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BEBC12A-7322-D1E8-1A75-E0D84EEBC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874520"/>
            <a:ext cx="6842839" cy="3749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2400"/>
            </a:lvl1pPr>
            <a:lvl2pPr marL="2286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D5CBFC-102D-D0AB-4DE8-2BCD95ADAD30}"/>
              </a:ext>
            </a:extLst>
          </p:cNvPr>
          <p:cNvSpPr/>
          <p:nvPr userDrawn="1"/>
        </p:nvSpPr>
        <p:spPr>
          <a:xfrm>
            <a:off x="8214440" y="-3"/>
            <a:ext cx="3977560" cy="6873934"/>
          </a:xfrm>
          <a:custGeom>
            <a:avLst/>
            <a:gdLst>
              <a:gd name="connsiteX0" fmla="*/ 1968113 w 3977560"/>
              <a:gd name="connsiteY0" fmla="*/ 0 h 6873934"/>
              <a:gd name="connsiteX1" fmla="*/ 3977560 w 3977560"/>
              <a:gd name="connsiteY1" fmla="*/ 0 h 6873934"/>
              <a:gd name="connsiteX2" fmla="*/ 3977560 w 3977560"/>
              <a:gd name="connsiteY2" fmla="*/ 6873934 h 6873934"/>
              <a:gd name="connsiteX3" fmla="*/ 1996010 w 3977560"/>
              <a:gd name="connsiteY3" fmla="*/ 6873934 h 6873934"/>
              <a:gd name="connsiteX4" fmla="*/ 1853912 w 3977560"/>
              <a:gd name="connsiteY4" fmla="*/ 6792810 h 6873934"/>
              <a:gd name="connsiteX5" fmla="*/ 0 w 3977560"/>
              <a:gd name="connsiteY5" fmla="*/ 3429003 h 6873934"/>
              <a:gd name="connsiteX6" fmla="*/ 1853912 w 3977560"/>
              <a:gd name="connsiteY6" fmla="*/ 65198 h 687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7560" h="6873934">
                <a:moveTo>
                  <a:pt x="1968113" y="0"/>
                </a:moveTo>
                <a:lnTo>
                  <a:pt x="3977560" y="0"/>
                </a:lnTo>
                <a:lnTo>
                  <a:pt x="3977560" y="6873934"/>
                </a:lnTo>
                <a:lnTo>
                  <a:pt x="1996010" y="6873934"/>
                </a:lnTo>
                <a:lnTo>
                  <a:pt x="1853912" y="6792810"/>
                </a:lnTo>
                <a:cubicBezTo>
                  <a:pt x="739788" y="6087960"/>
                  <a:pt x="0" y="4844875"/>
                  <a:pt x="0" y="3429003"/>
                </a:cubicBezTo>
                <a:cubicBezTo>
                  <a:pt x="0" y="2013132"/>
                  <a:pt x="739788" y="770047"/>
                  <a:pt x="1853912" y="6519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34000"/>
                </a:schemeClr>
              </a:gs>
              <a:gs pos="0">
                <a:schemeClr val="accent6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>
            <a:noAutofit/>
          </a:bodyPr>
          <a:lstStyle/>
          <a:p>
            <a:pPr algn="ctr"/>
            <a:endParaRPr lang="en-US" sz="2200"/>
          </a:p>
        </p:txBody>
      </p:sp>
      <p:pic>
        <p:nvPicPr>
          <p:cNvPr id="3" name="Picture 2" descr="A red and purpl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2BCC0D4-E8C8-07C7-028E-0761BCEE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6200000">
            <a:off x="8408671" y="2167889"/>
            <a:ext cx="5044440" cy="25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D9720C-D6C0-730E-BBBF-06435456C96D}"/>
              </a:ext>
            </a:extLst>
          </p:cNvPr>
          <p:cNvSpPr/>
          <p:nvPr userDrawn="1"/>
        </p:nvSpPr>
        <p:spPr>
          <a:xfrm>
            <a:off x="0" y="685797"/>
            <a:ext cx="12192000" cy="548894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12888"/>
            <a:ext cx="10820400" cy="3832226"/>
          </a:xfrm>
        </p:spPr>
        <p:txBody>
          <a:bodyPr tIns="0" bIns="0" anchor="ctr">
            <a:normAutofit/>
          </a:bodyPr>
          <a:lstStyle>
            <a:lvl1pPr>
              <a:lnSpc>
                <a:spcPct val="12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3049E-5AC5-6589-F313-596839F7C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7"/>
          <a:stretch/>
        </p:blipFill>
        <p:spPr>
          <a:xfrm rot="10800000" flipH="1" flipV="1">
            <a:off x="7776730" y="5627536"/>
            <a:ext cx="5044440" cy="1230464"/>
          </a:xfrm>
          <a:prstGeom prst="rect">
            <a:avLst/>
          </a:prstGeom>
        </p:spPr>
      </p:pic>
      <p:pic>
        <p:nvPicPr>
          <p:cNvPr id="9" name="Picture 8" descr="A red and purpl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D82C254-0461-D7DE-36D7-AD04B3F10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1"/>
          <a:stretch/>
        </p:blipFill>
        <p:spPr>
          <a:xfrm>
            <a:off x="5338171" y="-1"/>
            <a:ext cx="5044440" cy="11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EA93D3-9A03-05CE-4C02-B8A78E3B2274}"/>
              </a:ext>
            </a:extLst>
          </p:cNvPr>
          <p:cNvSpPr/>
          <p:nvPr userDrawn="1"/>
        </p:nvSpPr>
        <p:spPr>
          <a:xfrm>
            <a:off x="685800" y="0"/>
            <a:ext cx="7213600" cy="6858000"/>
          </a:xfrm>
          <a:prstGeom prst="rect">
            <a:avLst/>
          </a:prstGeom>
          <a:gradFill>
            <a:gsLst>
              <a:gs pos="100000">
                <a:schemeClr val="accent1">
                  <a:alpha val="34000"/>
                </a:schemeClr>
              </a:gs>
              <a:gs pos="0">
                <a:schemeClr val="accent6">
                  <a:alpha val="3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A40335-27D4-3F36-2975-9C81B986FBA0}"/>
              </a:ext>
            </a:extLst>
          </p:cNvPr>
          <p:cNvGrpSpPr/>
          <p:nvPr userDrawn="1"/>
        </p:nvGrpSpPr>
        <p:grpSpPr>
          <a:xfrm>
            <a:off x="393903" y="0"/>
            <a:ext cx="7797394" cy="6858000"/>
            <a:chOff x="393903" y="0"/>
            <a:chExt cx="7797394" cy="6858000"/>
          </a:xfrm>
          <a:gradFill>
            <a:gsLst>
              <a:gs pos="100000">
                <a:schemeClr val="accent1"/>
              </a:gs>
              <a:gs pos="0">
                <a:schemeClr val="accent6"/>
              </a:gs>
            </a:gsLst>
            <a:lin ang="0" scaled="1"/>
          </a:gradFill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E222D11C-6C38-D23E-DCE5-B1D60411FD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903" y="0"/>
              <a:ext cx="2036286" cy="1282700"/>
            </a:xfrm>
            <a:custGeom>
              <a:avLst/>
              <a:gdLst>
                <a:gd name="T0" fmla="*/ 12959 w 13716"/>
                <a:gd name="T1" fmla="*/ 583 h 8640"/>
                <a:gd name="T2" fmla="*/ 11830 w 13716"/>
                <a:gd name="T3" fmla="*/ 907 h 8640"/>
                <a:gd name="T4" fmla="*/ 10967 w 13716"/>
                <a:gd name="T5" fmla="*/ 1404 h 8640"/>
                <a:gd name="T6" fmla="*/ 10386 w 13716"/>
                <a:gd name="T7" fmla="*/ 2104 h 8640"/>
                <a:gd name="T8" fmla="*/ 10105 w 13716"/>
                <a:gd name="T9" fmla="*/ 3048 h 8640"/>
                <a:gd name="T10" fmla="*/ 12111 w 13716"/>
                <a:gd name="T11" fmla="*/ 3281 h 8640"/>
                <a:gd name="T12" fmla="*/ 12811 w 13716"/>
                <a:gd name="T13" fmla="*/ 3704 h 8640"/>
                <a:gd name="T14" fmla="*/ 13335 w 13716"/>
                <a:gd name="T15" fmla="*/ 4301 h 8640"/>
                <a:gd name="T16" fmla="*/ 13647 w 13716"/>
                <a:gd name="T17" fmla="*/ 5095 h 8640"/>
                <a:gd name="T18" fmla="*/ 13702 w 13716"/>
                <a:gd name="T19" fmla="*/ 6121 h 8640"/>
                <a:gd name="T20" fmla="*/ 13414 w 13716"/>
                <a:gd name="T21" fmla="*/ 7115 h 8640"/>
                <a:gd name="T22" fmla="*/ 12821 w 13716"/>
                <a:gd name="T23" fmla="*/ 7883 h 8640"/>
                <a:gd name="T24" fmla="*/ 11979 w 13716"/>
                <a:gd name="T25" fmla="*/ 8394 h 8640"/>
                <a:gd name="T26" fmla="*/ 10960 w 13716"/>
                <a:gd name="T27" fmla="*/ 8630 h 8640"/>
                <a:gd name="T28" fmla="*/ 10173 w 13716"/>
                <a:gd name="T29" fmla="*/ 8613 h 8640"/>
                <a:gd name="T30" fmla="*/ 9571 w 13716"/>
                <a:gd name="T31" fmla="*/ 8483 h 8640"/>
                <a:gd name="T32" fmla="*/ 9024 w 13716"/>
                <a:gd name="T33" fmla="*/ 8246 h 8640"/>
                <a:gd name="T34" fmla="*/ 8547 w 13716"/>
                <a:gd name="T35" fmla="*/ 7916 h 8640"/>
                <a:gd name="T36" fmla="*/ 8140 w 13716"/>
                <a:gd name="T37" fmla="*/ 7496 h 8640"/>
                <a:gd name="T38" fmla="*/ 7805 w 13716"/>
                <a:gd name="T39" fmla="*/ 6997 h 8640"/>
                <a:gd name="T40" fmla="*/ 7550 w 13716"/>
                <a:gd name="T41" fmla="*/ 6421 h 8640"/>
                <a:gd name="T42" fmla="*/ 7322 w 13716"/>
                <a:gd name="T43" fmla="*/ 5383 h 8640"/>
                <a:gd name="T44" fmla="*/ 7313 w 13716"/>
                <a:gd name="T45" fmla="*/ 4130 h 8640"/>
                <a:gd name="T46" fmla="*/ 7484 w 13716"/>
                <a:gd name="T47" fmla="*/ 3117 h 8640"/>
                <a:gd name="T48" fmla="*/ 7811 w 13716"/>
                <a:gd name="T49" fmla="*/ 2209 h 8640"/>
                <a:gd name="T50" fmla="*/ 8296 w 13716"/>
                <a:gd name="T51" fmla="*/ 1411 h 8640"/>
                <a:gd name="T52" fmla="*/ 8934 w 13716"/>
                <a:gd name="T53" fmla="*/ 723 h 8640"/>
                <a:gd name="T54" fmla="*/ 9721 w 13716"/>
                <a:gd name="T55" fmla="*/ 154 h 8640"/>
                <a:gd name="T56" fmla="*/ 2314 w 13716"/>
                <a:gd name="T57" fmla="*/ 229 h 8640"/>
                <a:gd name="T58" fmla="*/ 1549 w 13716"/>
                <a:gd name="T59" fmla="*/ 816 h 8640"/>
                <a:gd name="T60" fmla="*/ 931 w 13716"/>
                <a:gd name="T61" fmla="*/ 1517 h 8640"/>
                <a:gd name="T62" fmla="*/ 470 w 13716"/>
                <a:gd name="T63" fmla="*/ 2335 h 8640"/>
                <a:gd name="T64" fmla="*/ 167 w 13716"/>
                <a:gd name="T65" fmla="*/ 3257 h 8640"/>
                <a:gd name="T66" fmla="*/ 18 w 13716"/>
                <a:gd name="T67" fmla="*/ 4281 h 8640"/>
                <a:gd name="T68" fmla="*/ 62 w 13716"/>
                <a:gd name="T69" fmla="*/ 5583 h 8640"/>
                <a:gd name="T70" fmla="*/ 299 w 13716"/>
                <a:gd name="T71" fmla="*/ 6509 h 8640"/>
                <a:gd name="T72" fmla="*/ 563 w 13716"/>
                <a:gd name="T73" fmla="*/ 7075 h 8640"/>
                <a:gd name="T74" fmla="*/ 907 w 13716"/>
                <a:gd name="T75" fmla="*/ 7562 h 8640"/>
                <a:gd name="T76" fmla="*/ 1324 w 13716"/>
                <a:gd name="T77" fmla="*/ 7967 h 8640"/>
                <a:gd name="T78" fmla="*/ 1812 w 13716"/>
                <a:gd name="T79" fmla="*/ 8285 h 8640"/>
                <a:gd name="T80" fmla="*/ 2369 w 13716"/>
                <a:gd name="T81" fmla="*/ 8504 h 8640"/>
                <a:gd name="T82" fmla="*/ 2982 w 13716"/>
                <a:gd name="T83" fmla="*/ 8622 h 8640"/>
                <a:gd name="T84" fmla="*/ 3830 w 13716"/>
                <a:gd name="T85" fmla="*/ 8613 h 8640"/>
                <a:gd name="T86" fmla="*/ 4830 w 13716"/>
                <a:gd name="T87" fmla="*/ 8340 h 8640"/>
                <a:gd name="T88" fmla="*/ 5640 w 13716"/>
                <a:gd name="T89" fmla="*/ 7788 h 8640"/>
                <a:gd name="T90" fmla="*/ 6191 w 13716"/>
                <a:gd name="T91" fmla="*/ 6988 h 8640"/>
                <a:gd name="T92" fmla="*/ 6424 w 13716"/>
                <a:gd name="T93" fmla="*/ 5962 h 8640"/>
                <a:gd name="T94" fmla="*/ 6330 w 13716"/>
                <a:gd name="T95" fmla="*/ 4971 h 8640"/>
                <a:gd name="T96" fmla="*/ 5987 w 13716"/>
                <a:gd name="T97" fmla="*/ 4205 h 8640"/>
                <a:gd name="T98" fmla="*/ 5436 w 13716"/>
                <a:gd name="T99" fmla="*/ 3632 h 8640"/>
                <a:gd name="T100" fmla="*/ 4713 w 13716"/>
                <a:gd name="T101" fmla="*/ 3231 h 8640"/>
                <a:gd name="T102" fmla="*/ 2840 w 13716"/>
                <a:gd name="T103" fmla="*/ 2894 h 8640"/>
                <a:gd name="T104" fmla="*/ 3166 w 13716"/>
                <a:gd name="T105" fmla="*/ 1990 h 8640"/>
                <a:gd name="T106" fmla="*/ 3788 w 13716"/>
                <a:gd name="T107" fmla="*/ 1318 h 8640"/>
                <a:gd name="T108" fmla="*/ 4692 w 13716"/>
                <a:gd name="T109" fmla="*/ 853 h 8640"/>
                <a:gd name="T110" fmla="*/ 5855 w 13716"/>
                <a:gd name="T111" fmla="*/ 546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16" h="8640">
                  <a:moveTo>
                    <a:pt x="10005" y="0"/>
                  </a:moveTo>
                  <a:lnTo>
                    <a:pt x="13716" y="0"/>
                  </a:lnTo>
                  <a:lnTo>
                    <a:pt x="13716" y="457"/>
                  </a:lnTo>
                  <a:lnTo>
                    <a:pt x="13519" y="484"/>
                  </a:lnTo>
                  <a:lnTo>
                    <a:pt x="13329" y="514"/>
                  </a:lnTo>
                  <a:lnTo>
                    <a:pt x="13142" y="546"/>
                  </a:lnTo>
                  <a:lnTo>
                    <a:pt x="12959" y="583"/>
                  </a:lnTo>
                  <a:lnTo>
                    <a:pt x="12784" y="621"/>
                  </a:lnTo>
                  <a:lnTo>
                    <a:pt x="12610" y="660"/>
                  </a:lnTo>
                  <a:lnTo>
                    <a:pt x="12446" y="703"/>
                  </a:lnTo>
                  <a:lnTo>
                    <a:pt x="12282" y="753"/>
                  </a:lnTo>
                  <a:lnTo>
                    <a:pt x="12126" y="798"/>
                  </a:lnTo>
                  <a:lnTo>
                    <a:pt x="11977" y="853"/>
                  </a:lnTo>
                  <a:lnTo>
                    <a:pt x="11830" y="907"/>
                  </a:lnTo>
                  <a:lnTo>
                    <a:pt x="11692" y="967"/>
                  </a:lnTo>
                  <a:lnTo>
                    <a:pt x="11557" y="1033"/>
                  </a:lnTo>
                  <a:lnTo>
                    <a:pt x="11428" y="1096"/>
                  </a:lnTo>
                  <a:lnTo>
                    <a:pt x="11303" y="1167"/>
                  </a:lnTo>
                  <a:lnTo>
                    <a:pt x="11186" y="1242"/>
                  </a:lnTo>
                  <a:lnTo>
                    <a:pt x="11074" y="1318"/>
                  </a:lnTo>
                  <a:lnTo>
                    <a:pt x="10967" y="1404"/>
                  </a:lnTo>
                  <a:lnTo>
                    <a:pt x="10865" y="1489"/>
                  </a:lnTo>
                  <a:lnTo>
                    <a:pt x="10770" y="1579"/>
                  </a:lnTo>
                  <a:lnTo>
                    <a:pt x="10683" y="1673"/>
                  </a:lnTo>
                  <a:lnTo>
                    <a:pt x="10602" y="1775"/>
                  </a:lnTo>
                  <a:lnTo>
                    <a:pt x="10523" y="1880"/>
                  </a:lnTo>
                  <a:lnTo>
                    <a:pt x="10452" y="1990"/>
                  </a:lnTo>
                  <a:lnTo>
                    <a:pt x="10386" y="2104"/>
                  </a:lnTo>
                  <a:lnTo>
                    <a:pt x="10328" y="2222"/>
                  </a:lnTo>
                  <a:lnTo>
                    <a:pt x="10275" y="2348"/>
                  </a:lnTo>
                  <a:lnTo>
                    <a:pt x="10228" y="2476"/>
                  </a:lnTo>
                  <a:lnTo>
                    <a:pt x="10186" y="2611"/>
                  </a:lnTo>
                  <a:lnTo>
                    <a:pt x="10153" y="2749"/>
                  </a:lnTo>
                  <a:lnTo>
                    <a:pt x="10128" y="2894"/>
                  </a:lnTo>
                  <a:lnTo>
                    <a:pt x="10105" y="3048"/>
                  </a:lnTo>
                  <a:lnTo>
                    <a:pt x="11404" y="3048"/>
                  </a:lnTo>
                  <a:lnTo>
                    <a:pt x="11527" y="3078"/>
                  </a:lnTo>
                  <a:lnTo>
                    <a:pt x="11647" y="3111"/>
                  </a:lnTo>
                  <a:lnTo>
                    <a:pt x="11766" y="3149"/>
                  </a:lnTo>
                  <a:lnTo>
                    <a:pt x="11884" y="3188"/>
                  </a:lnTo>
                  <a:lnTo>
                    <a:pt x="12002" y="3231"/>
                  </a:lnTo>
                  <a:lnTo>
                    <a:pt x="12111" y="3281"/>
                  </a:lnTo>
                  <a:lnTo>
                    <a:pt x="12221" y="3330"/>
                  </a:lnTo>
                  <a:lnTo>
                    <a:pt x="12327" y="3381"/>
                  </a:lnTo>
                  <a:lnTo>
                    <a:pt x="12429" y="3438"/>
                  </a:lnTo>
                  <a:lnTo>
                    <a:pt x="12528" y="3500"/>
                  </a:lnTo>
                  <a:lnTo>
                    <a:pt x="12628" y="3564"/>
                  </a:lnTo>
                  <a:lnTo>
                    <a:pt x="12721" y="3632"/>
                  </a:lnTo>
                  <a:lnTo>
                    <a:pt x="12811" y="3704"/>
                  </a:lnTo>
                  <a:lnTo>
                    <a:pt x="12896" y="3779"/>
                  </a:lnTo>
                  <a:lnTo>
                    <a:pt x="12979" y="3855"/>
                  </a:lnTo>
                  <a:lnTo>
                    <a:pt x="13058" y="3936"/>
                  </a:lnTo>
                  <a:lnTo>
                    <a:pt x="13133" y="4020"/>
                  </a:lnTo>
                  <a:lnTo>
                    <a:pt x="13204" y="4112"/>
                  </a:lnTo>
                  <a:lnTo>
                    <a:pt x="13272" y="4205"/>
                  </a:lnTo>
                  <a:lnTo>
                    <a:pt x="13335" y="4301"/>
                  </a:lnTo>
                  <a:lnTo>
                    <a:pt x="13392" y="4404"/>
                  </a:lnTo>
                  <a:lnTo>
                    <a:pt x="13447" y="4507"/>
                  </a:lnTo>
                  <a:lnTo>
                    <a:pt x="13498" y="4620"/>
                  </a:lnTo>
                  <a:lnTo>
                    <a:pt x="13542" y="4731"/>
                  </a:lnTo>
                  <a:lnTo>
                    <a:pt x="13584" y="4849"/>
                  </a:lnTo>
                  <a:lnTo>
                    <a:pt x="13617" y="4971"/>
                  </a:lnTo>
                  <a:lnTo>
                    <a:pt x="13647" y="5095"/>
                  </a:lnTo>
                  <a:lnTo>
                    <a:pt x="13671" y="5227"/>
                  </a:lnTo>
                  <a:lnTo>
                    <a:pt x="13692" y="5364"/>
                  </a:lnTo>
                  <a:lnTo>
                    <a:pt x="13704" y="5502"/>
                  </a:lnTo>
                  <a:lnTo>
                    <a:pt x="13711" y="5649"/>
                  </a:lnTo>
                  <a:lnTo>
                    <a:pt x="13716" y="5795"/>
                  </a:lnTo>
                  <a:lnTo>
                    <a:pt x="13711" y="5962"/>
                  </a:lnTo>
                  <a:lnTo>
                    <a:pt x="13702" y="6121"/>
                  </a:lnTo>
                  <a:lnTo>
                    <a:pt x="13683" y="6277"/>
                  </a:lnTo>
                  <a:lnTo>
                    <a:pt x="13654" y="6425"/>
                  </a:lnTo>
                  <a:lnTo>
                    <a:pt x="13621" y="6575"/>
                  </a:lnTo>
                  <a:lnTo>
                    <a:pt x="13579" y="6715"/>
                  </a:lnTo>
                  <a:lnTo>
                    <a:pt x="13533" y="6856"/>
                  </a:lnTo>
                  <a:lnTo>
                    <a:pt x="13474" y="6988"/>
                  </a:lnTo>
                  <a:lnTo>
                    <a:pt x="13414" y="7115"/>
                  </a:lnTo>
                  <a:lnTo>
                    <a:pt x="13348" y="7239"/>
                  </a:lnTo>
                  <a:lnTo>
                    <a:pt x="13273" y="7358"/>
                  </a:lnTo>
                  <a:lnTo>
                    <a:pt x="13192" y="7472"/>
                  </a:lnTo>
                  <a:lnTo>
                    <a:pt x="13109" y="7584"/>
                  </a:lnTo>
                  <a:lnTo>
                    <a:pt x="13016" y="7689"/>
                  </a:lnTo>
                  <a:lnTo>
                    <a:pt x="12922" y="7788"/>
                  </a:lnTo>
                  <a:lnTo>
                    <a:pt x="12821" y="7883"/>
                  </a:lnTo>
                  <a:lnTo>
                    <a:pt x="12716" y="7971"/>
                  </a:lnTo>
                  <a:lnTo>
                    <a:pt x="12604" y="8054"/>
                  </a:lnTo>
                  <a:lnTo>
                    <a:pt x="12489" y="8133"/>
                  </a:lnTo>
                  <a:lnTo>
                    <a:pt x="12366" y="8208"/>
                  </a:lnTo>
                  <a:lnTo>
                    <a:pt x="12242" y="8276"/>
                  </a:lnTo>
                  <a:lnTo>
                    <a:pt x="12111" y="8340"/>
                  </a:lnTo>
                  <a:lnTo>
                    <a:pt x="11979" y="8394"/>
                  </a:lnTo>
                  <a:lnTo>
                    <a:pt x="11845" y="8445"/>
                  </a:lnTo>
                  <a:lnTo>
                    <a:pt x="11704" y="8492"/>
                  </a:lnTo>
                  <a:lnTo>
                    <a:pt x="11565" y="8528"/>
                  </a:lnTo>
                  <a:lnTo>
                    <a:pt x="11414" y="8564"/>
                  </a:lnTo>
                  <a:lnTo>
                    <a:pt x="11266" y="8592"/>
                  </a:lnTo>
                  <a:lnTo>
                    <a:pt x="11116" y="8613"/>
                  </a:lnTo>
                  <a:lnTo>
                    <a:pt x="10960" y="8630"/>
                  </a:lnTo>
                  <a:lnTo>
                    <a:pt x="10803" y="8636"/>
                  </a:lnTo>
                  <a:lnTo>
                    <a:pt x="10646" y="8640"/>
                  </a:lnTo>
                  <a:lnTo>
                    <a:pt x="10547" y="8640"/>
                  </a:lnTo>
                  <a:lnTo>
                    <a:pt x="10452" y="8636"/>
                  </a:lnTo>
                  <a:lnTo>
                    <a:pt x="10361" y="8630"/>
                  </a:lnTo>
                  <a:lnTo>
                    <a:pt x="10266" y="8622"/>
                  </a:lnTo>
                  <a:lnTo>
                    <a:pt x="10173" y="8613"/>
                  </a:lnTo>
                  <a:lnTo>
                    <a:pt x="10086" y="8601"/>
                  </a:lnTo>
                  <a:lnTo>
                    <a:pt x="9997" y="8585"/>
                  </a:lnTo>
                  <a:lnTo>
                    <a:pt x="9910" y="8570"/>
                  </a:lnTo>
                  <a:lnTo>
                    <a:pt x="9822" y="8549"/>
                  </a:lnTo>
                  <a:lnTo>
                    <a:pt x="9736" y="8528"/>
                  </a:lnTo>
                  <a:lnTo>
                    <a:pt x="9652" y="8504"/>
                  </a:lnTo>
                  <a:lnTo>
                    <a:pt x="9571" y="8483"/>
                  </a:lnTo>
                  <a:lnTo>
                    <a:pt x="9490" y="8451"/>
                  </a:lnTo>
                  <a:lnTo>
                    <a:pt x="9409" y="8423"/>
                  </a:lnTo>
                  <a:lnTo>
                    <a:pt x="9328" y="8390"/>
                  </a:lnTo>
                  <a:lnTo>
                    <a:pt x="9253" y="8360"/>
                  </a:lnTo>
                  <a:lnTo>
                    <a:pt x="9173" y="8322"/>
                  </a:lnTo>
                  <a:lnTo>
                    <a:pt x="9099" y="8285"/>
                  </a:lnTo>
                  <a:lnTo>
                    <a:pt x="9024" y="8246"/>
                  </a:lnTo>
                  <a:lnTo>
                    <a:pt x="8954" y="8204"/>
                  </a:lnTo>
                  <a:lnTo>
                    <a:pt x="8883" y="8159"/>
                  </a:lnTo>
                  <a:lnTo>
                    <a:pt x="8811" y="8115"/>
                  </a:lnTo>
                  <a:lnTo>
                    <a:pt x="8744" y="8069"/>
                  </a:lnTo>
                  <a:lnTo>
                    <a:pt x="8675" y="8019"/>
                  </a:lnTo>
                  <a:lnTo>
                    <a:pt x="8612" y="7967"/>
                  </a:lnTo>
                  <a:lnTo>
                    <a:pt x="8547" y="7916"/>
                  </a:lnTo>
                  <a:lnTo>
                    <a:pt x="8484" y="7863"/>
                  </a:lnTo>
                  <a:lnTo>
                    <a:pt x="8422" y="7803"/>
                  </a:lnTo>
                  <a:lnTo>
                    <a:pt x="8365" y="7746"/>
                  </a:lnTo>
                  <a:lnTo>
                    <a:pt x="8305" y="7688"/>
                  </a:lnTo>
                  <a:lnTo>
                    <a:pt x="8248" y="7626"/>
                  </a:lnTo>
                  <a:lnTo>
                    <a:pt x="8191" y="7562"/>
                  </a:lnTo>
                  <a:lnTo>
                    <a:pt x="8140" y="7496"/>
                  </a:lnTo>
                  <a:lnTo>
                    <a:pt x="8086" y="7428"/>
                  </a:lnTo>
                  <a:lnTo>
                    <a:pt x="8035" y="7362"/>
                  </a:lnTo>
                  <a:lnTo>
                    <a:pt x="7987" y="7295"/>
                  </a:lnTo>
                  <a:lnTo>
                    <a:pt x="7940" y="7220"/>
                  </a:lnTo>
                  <a:lnTo>
                    <a:pt x="7892" y="7150"/>
                  </a:lnTo>
                  <a:lnTo>
                    <a:pt x="7849" y="7075"/>
                  </a:lnTo>
                  <a:lnTo>
                    <a:pt x="7805" y="6997"/>
                  </a:lnTo>
                  <a:lnTo>
                    <a:pt x="7765" y="6919"/>
                  </a:lnTo>
                  <a:lnTo>
                    <a:pt x="7723" y="6841"/>
                  </a:lnTo>
                  <a:lnTo>
                    <a:pt x="7687" y="6760"/>
                  </a:lnTo>
                  <a:lnTo>
                    <a:pt x="7649" y="6677"/>
                  </a:lnTo>
                  <a:lnTo>
                    <a:pt x="7616" y="6595"/>
                  </a:lnTo>
                  <a:lnTo>
                    <a:pt x="7580" y="6509"/>
                  </a:lnTo>
                  <a:lnTo>
                    <a:pt x="7550" y="6421"/>
                  </a:lnTo>
                  <a:lnTo>
                    <a:pt x="7522" y="6334"/>
                  </a:lnTo>
                  <a:lnTo>
                    <a:pt x="7493" y="6245"/>
                  </a:lnTo>
                  <a:lnTo>
                    <a:pt x="7466" y="6155"/>
                  </a:lnTo>
                  <a:lnTo>
                    <a:pt x="7418" y="5969"/>
                  </a:lnTo>
                  <a:lnTo>
                    <a:pt x="7379" y="5780"/>
                  </a:lnTo>
                  <a:lnTo>
                    <a:pt x="7347" y="5583"/>
                  </a:lnTo>
                  <a:lnTo>
                    <a:pt x="7322" y="5383"/>
                  </a:lnTo>
                  <a:lnTo>
                    <a:pt x="7299" y="5176"/>
                  </a:lnTo>
                  <a:lnTo>
                    <a:pt x="7290" y="4968"/>
                  </a:lnTo>
                  <a:lnTo>
                    <a:pt x="7286" y="4755"/>
                  </a:lnTo>
                  <a:lnTo>
                    <a:pt x="7286" y="4594"/>
                  </a:lnTo>
                  <a:lnTo>
                    <a:pt x="7293" y="4437"/>
                  </a:lnTo>
                  <a:lnTo>
                    <a:pt x="7299" y="4281"/>
                  </a:lnTo>
                  <a:lnTo>
                    <a:pt x="7313" y="4130"/>
                  </a:lnTo>
                  <a:lnTo>
                    <a:pt x="7328" y="3981"/>
                  </a:lnTo>
                  <a:lnTo>
                    <a:pt x="7343" y="3831"/>
                  </a:lnTo>
                  <a:lnTo>
                    <a:pt x="7367" y="3683"/>
                  </a:lnTo>
                  <a:lnTo>
                    <a:pt x="7391" y="3537"/>
                  </a:lnTo>
                  <a:lnTo>
                    <a:pt x="7418" y="3395"/>
                  </a:lnTo>
                  <a:lnTo>
                    <a:pt x="7448" y="3257"/>
                  </a:lnTo>
                  <a:lnTo>
                    <a:pt x="7484" y="3117"/>
                  </a:lnTo>
                  <a:lnTo>
                    <a:pt x="7522" y="2979"/>
                  </a:lnTo>
                  <a:lnTo>
                    <a:pt x="7561" y="2848"/>
                  </a:lnTo>
                  <a:lnTo>
                    <a:pt x="7604" y="2717"/>
                  </a:lnTo>
                  <a:lnTo>
                    <a:pt x="7654" y="2585"/>
                  </a:lnTo>
                  <a:lnTo>
                    <a:pt x="7703" y="2459"/>
                  </a:lnTo>
                  <a:lnTo>
                    <a:pt x="7759" y="2335"/>
                  </a:lnTo>
                  <a:lnTo>
                    <a:pt x="7811" y="2209"/>
                  </a:lnTo>
                  <a:lnTo>
                    <a:pt x="7873" y="2086"/>
                  </a:lnTo>
                  <a:lnTo>
                    <a:pt x="7936" y="1967"/>
                  </a:lnTo>
                  <a:lnTo>
                    <a:pt x="8002" y="1853"/>
                  </a:lnTo>
                  <a:lnTo>
                    <a:pt x="8068" y="1739"/>
                  </a:lnTo>
                  <a:lnTo>
                    <a:pt x="8143" y="1628"/>
                  </a:lnTo>
                  <a:lnTo>
                    <a:pt x="8218" y="1517"/>
                  </a:lnTo>
                  <a:lnTo>
                    <a:pt x="8296" y="1411"/>
                  </a:lnTo>
                  <a:lnTo>
                    <a:pt x="8379" y="1305"/>
                  </a:lnTo>
                  <a:lnTo>
                    <a:pt x="8461" y="1203"/>
                  </a:lnTo>
                  <a:lnTo>
                    <a:pt x="8550" y="1104"/>
                  </a:lnTo>
                  <a:lnTo>
                    <a:pt x="8642" y="1005"/>
                  </a:lnTo>
                  <a:lnTo>
                    <a:pt x="8736" y="910"/>
                  </a:lnTo>
                  <a:lnTo>
                    <a:pt x="8831" y="816"/>
                  </a:lnTo>
                  <a:lnTo>
                    <a:pt x="8934" y="723"/>
                  </a:lnTo>
                  <a:lnTo>
                    <a:pt x="9035" y="636"/>
                  </a:lnTo>
                  <a:lnTo>
                    <a:pt x="9143" y="552"/>
                  </a:lnTo>
                  <a:lnTo>
                    <a:pt x="9253" y="466"/>
                  </a:lnTo>
                  <a:lnTo>
                    <a:pt x="9365" y="385"/>
                  </a:lnTo>
                  <a:lnTo>
                    <a:pt x="9479" y="309"/>
                  </a:lnTo>
                  <a:lnTo>
                    <a:pt x="9598" y="229"/>
                  </a:lnTo>
                  <a:lnTo>
                    <a:pt x="9721" y="154"/>
                  </a:lnTo>
                  <a:lnTo>
                    <a:pt x="9846" y="85"/>
                  </a:lnTo>
                  <a:lnTo>
                    <a:pt x="9972" y="16"/>
                  </a:lnTo>
                  <a:lnTo>
                    <a:pt x="10005" y="0"/>
                  </a:lnTo>
                  <a:close/>
                  <a:moveTo>
                    <a:pt x="2687" y="16"/>
                  </a:moveTo>
                  <a:lnTo>
                    <a:pt x="2557" y="85"/>
                  </a:lnTo>
                  <a:lnTo>
                    <a:pt x="2432" y="154"/>
                  </a:lnTo>
                  <a:lnTo>
                    <a:pt x="2314" y="229"/>
                  </a:lnTo>
                  <a:lnTo>
                    <a:pt x="2195" y="309"/>
                  </a:lnTo>
                  <a:lnTo>
                    <a:pt x="2081" y="385"/>
                  </a:lnTo>
                  <a:lnTo>
                    <a:pt x="1968" y="466"/>
                  </a:lnTo>
                  <a:lnTo>
                    <a:pt x="1857" y="552"/>
                  </a:lnTo>
                  <a:lnTo>
                    <a:pt x="1751" y="636"/>
                  </a:lnTo>
                  <a:lnTo>
                    <a:pt x="1648" y="723"/>
                  </a:lnTo>
                  <a:lnTo>
                    <a:pt x="1549" y="816"/>
                  </a:lnTo>
                  <a:lnTo>
                    <a:pt x="1450" y="910"/>
                  </a:lnTo>
                  <a:lnTo>
                    <a:pt x="1356" y="1005"/>
                  </a:lnTo>
                  <a:lnTo>
                    <a:pt x="1267" y="1104"/>
                  </a:lnTo>
                  <a:lnTo>
                    <a:pt x="1180" y="1203"/>
                  </a:lnTo>
                  <a:lnTo>
                    <a:pt x="1094" y="1305"/>
                  </a:lnTo>
                  <a:lnTo>
                    <a:pt x="1013" y="1411"/>
                  </a:lnTo>
                  <a:lnTo>
                    <a:pt x="931" y="1517"/>
                  </a:lnTo>
                  <a:lnTo>
                    <a:pt x="857" y="1628"/>
                  </a:lnTo>
                  <a:lnTo>
                    <a:pt x="787" y="1739"/>
                  </a:lnTo>
                  <a:lnTo>
                    <a:pt x="715" y="1853"/>
                  </a:lnTo>
                  <a:lnTo>
                    <a:pt x="650" y="1967"/>
                  </a:lnTo>
                  <a:lnTo>
                    <a:pt x="587" y="2086"/>
                  </a:lnTo>
                  <a:lnTo>
                    <a:pt x="530" y="2209"/>
                  </a:lnTo>
                  <a:lnTo>
                    <a:pt x="470" y="2335"/>
                  </a:lnTo>
                  <a:lnTo>
                    <a:pt x="417" y="2459"/>
                  </a:lnTo>
                  <a:lnTo>
                    <a:pt x="369" y="2585"/>
                  </a:lnTo>
                  <a:lnTo>
                    <a:pt x="323" y="2717"/>
                  </a:lnTo>
                  <a:lnTo>
                    <a:pt x="276" y="2848"/>
                  </a:lnTo>
                  <a:lnTo>
                    <a:pt x="237" y="2979"/>
                  </a:lnTo>
                  <a:lnTo>
                    <a:pt x="200" y="3117"/>
                  </a:lnTo>
                  <a:lnTo>
                    <a:pt x="167" y="3257"/>
                  </a:lnTo>
                  <a:lnTo>
                    <a:pt x="137" y="3395"/>
                  </a:lnTo>
                  <a:lnTo>
                    <a:pt x="105" y="3537"/>
                  </a:lnTo>
                  <a:lnTo>
                    <a:pt x="81" y="3683"/>
                  </a:lnTo>
                  <a:lnTo>
                    <a:pt x="62" y="3831"/>
                  </a:lnTo>
                  <a:lnTo>
                    <a:pt x="44" y="3981"/>
                  </a:lnTo>
                  <a:lnTo>
                    <a:pt x="26" y="4130"/>
                  </a:lnTo>
                  <a:lnTo>
                    <a:pt x="18" y="4281"/>
                  </a:lnTo>
                  <a:lnTo>
                    <a:pt x="6" y="4437"/>
                  </a:lnTo>
                  <a:lnTo>
                    <a:pt x="5" y="4594"/>
                  </a:lnTo>
                  <a:lnTo>
                    <a:pt x="0" y="4755"/>
                  </a:lnTo>
                  <a:lnTo>
                    <a:pt x="6" y="4968"/>
                  </a:lnTo>
                  <a:lnTo>
                    <a:pt x="18" y="5176"/>
                  </a:lnTo>
                  <a:lnTo>
                    <a:pt x="33" y="5383"/>
                  </a:lnTo>
                  <a:lnTo>
                    <a:pt x="62" y="5583"/>
                  </a:lnTo>
                  <a:lnTo>
                    <a:pt x="95" y="5780"/>
                  </a:lnTo>
                  <a:lnTo>
                    <a:pt x="137" y="5969"/>
                  </a:lnTo>
                  <a:lnTo>
                    <a:pt x="182" y="6155"/>
                  </a:lnTo>
                  <a:lnTo>
                    <a:pt x="210" y="6245"/>
                  </a:lnTo>
                  <a:lnTo>
                    <a:pt x="237" y="6334"/>
                  </a:lnTo>
                  <a:lnTo>
                    <a:pt x="267" y="6421"/>
                  </a:lnTo>
                  <a:lnTo>
                    <a:pt x="299" y="6509"/>
                  </a:lnTo>
                  <a:lnTo>
                    <a:pt x="332" y="6595"/>
                  </a:lnTo>
                  <a:lnTo>
                    <a:pt x="366" y="6677"/>
                  </a:lnTo>
                  <a:lnTo>
                    <a:pt x="404" y="6760"/>
                  </a:lnTo>
                  <a:lnTo>
                    <a:pt x="441" y="6841"/>
                  </a:lnTo>
                  <a:lnTo>
                    <a:pt x="480" y="6919"/>
                  </a:lnTo>
                  <a:lnTo>
                    <a:pt x="522" y="6997"/>
                  </a:lnTo>
                  <a:lnTo>
                    <a:pt x="563" y="7075"/>
                  </a:lnTo>
                  <a:lnTo>
                    <a:pt x="611" y="7150"/>
                  </a:lnTo>
                  <a:lnTo>
                    <a:pt x="655" y="7220"/>
                  </a:lnTo>
                  <a:lnTo>
                    <a:pt x="701" y="7295"/>
                  </a:lnTo>
                  <a:lnTo>
                    <a:pt x="751" y="7362"/>
                  </a:lnTo>
                  <a:lnTo>
                    <a:pt x="805" y="7428"/>
                  </a:lnTo>
                  <a:lnTo>
                    <a:pt x="854" y="7496"/>
                  </a:lnTo>
                  <a:lnTo>
                    <a:pt x="907" y="7562"/>
                  </a:lnTo>
                  <a:lnTo>
                    <a:pt x="962" y="7626"/>
                  </a:lnTo>
                  <a:lnTo>
                    <a:pt x="1019" y="7688"/>
                  </a:lnTo>
                  <a:lnTo>
                    <a:pt x="1076" y="7746"/>
                  </a:lnTo>
                  <a:lnTo>
                    <a:pt x="1138" y="7803"/>
                  </a:lnTo>
                  <a:lnTo>
                    <a:pt x="1200" y="7863"/>
                  </a:lnTo>
                  <a:lnTo>
                    <a:pt x="1261" y="7916"/>
                  </a:lnTo>
                  <a:lnTo>
                    <a:pt x="1324" y="7967"/>
                  </a:lnTo>
                  <a:lnTo>
                    <a:pt x="1393" y="8019"/>
                  </a:lnTo>
                  <a:lnTo>
                    <a:pt x="1456" y="8069"/>
                  </a:lnTo>
                  <a:lnTo>
                    <a:pt x="1530" y="8115"/>
                  </a:lnTo>
                  <a:lnTo>
                    <a:pt x="1594" y="8159"/>
                  </a:lnTo>
                  <a:lnTo>
                    <a:pt x="1668" y="8204"/>
                  </a:lnTo>
                  <a:lnTo>
                    <a:pt x="1742" y="8246"/>
                  </a:lnTo>
                  <a:lnTo>
                    <a:pt x="1812" y="8285"/>
                  </a:lnTo>
                  <a:lnTo>
                    <a:pt x="1887" y="8322"/>
                  </a:lnTo>
                  <a:lnTo>
                    <a:pt x="1967" y="8360"/>
                  </a:lnTo>
                  <a:lnTo>
                    <a:pt x="2043" y="8390"/>
                  </a:lnTo>
                  <a:lnTo>
                    <a:pt x="2123" y="8423"/>
                  </a:lnTo>
                  <a:lnTo>
                    <a:pt x="2204" y="8451"/>
                  </a:lnTo>
                  <a:lnTo>
                    <a:pt x="2285" y="8483"/>
                  </a:lnTo>
                  <a:lnTo>
                    <a:pt x="2369" y="8504"/>
                  </a:lnTo>
                  <a:lnTo>
                    <a:pt x="2450" y="8528"/>
                  </a:lnTo>
                  <a:lnTo>
                    <a:pt x="2537" y="8549"/>
                  </a:lnTo>
                  <a:lnTo>
                    <a:pt x="2623" y="8570"/>
                  </a:lnTo>
                  <a:lnTo>
                    <a:pt x="2711" y="8585"/>
                  </a:lnTo>
                  <a:lnTo>
                    <a:pt x="2798" y="8601"/>
                  </a:lnTo>
                  <a:lnTo>
                    <a:pt x="2892" y="8613"/>
                  </a:lnTo>
                  <a:lnTo>
                    <a:pt x="2982" y="8622"/>
                  </a:lnTo>
                  <a:lnTo>
                    <a:pt x="3073" y="8630"/>
                  </a:lnTo>
                  <a:lnTo>
                    <a:pt x="3168" y="8636"/>
                  </a:lnTo>
                  <a:lnTo>
                    <a:pt x="3262" y="8640"/>
                  </a:lnTo>
                  <a:lnTo>
                    <a:pt x="3357" y="8640"/>
                  </a:lnTo>
                  <a:lnTo>
                    <a:pt x="3518" y="8636"/>
                  </a:lnTo>
                  <a:lnTo>
                    <a:pt x="3674" y="8630"/>
                  </a:lnTo>
                  <a:lnTo>
                    <a:pt x="3830" y="8613"/>
                  </a:lnTo>
                  <a:lnTo>
                    <a:pt x="3981" y="8592"/>
                  </a:lnTo>
                  <a:lnTo>
                    <a:pt x="4130" y="8564"/>
                  </a:lnTo>
                  <a:lnTo>
                    <a:pt x="4276" y="8528"/>
                  </a:lnTo>
                  <a:lnTo>
                    <a:pt x="4418" y="8492"/>
                  </a:lnTo>
                  <a:lnTo>
                    <a:pt x="4561" y="8445"/>
                  </a:lnTo>
                  <a:lnTo>
                    <a:pt x="4698" y="8394"/>
                  </a:lnTo>
                  <a:lnTo>
                    <a:pt x="4830" y="8340"/>
                  </a:lnTo>
                  <a:lnTo>
                    <a:pt x="4957" y="8276"/>
                  </a:lnTo>
                  <a:lnTo>
                    <a:pt x="5085" y="8208"/>
                  </a:lnTo>
                  <a:lnTo>
                    <a:pt x="5204" y="8133"/>
                  </a:lnTo>
                  <a:lnTo>
                    <a:pt x="5318" y="8054"/>
                  </a:lnTo>
                  <a:lnTo>
                    <a:pt x="5429" y="7971"/>
                  </a:lnTo>
                  <a:lnTo>
                    <a:pt x="5537" y="7883"/>
                  </a:lnTo>
                  <a:lnTo>
                    <a:pt x="5640" y="7788"/>
                  </a:lnTo>
                  <a:lnTo>
                    <a:pt x="5735" y="7689"/>
                  </a:lnTo>
                  <a:lnTo>
                    <a:pt x="5825" y="7584"/>
                  </a:lnTo>
                  <a:lnTo>
                    <a:pt x="5911" y="7472"/>
                  </a:lnTo>
                  <a:lnTo>
                    <a:pt x="5987" y="7358"/>
                  </a:lnTo>
                  <a:lnTo>
                    <a:pt x="6062" y="7239"/>
                  </a:lnTo>
                  <a:lnTo>
                    <a:pt x="6130" y="7115"/>
                  </a:lnTo>
                  <a:lnTo>
                    <a:pt x="6191" y="6988"/>
                  </a:lnTo>
                  <a:lnTo>
                    <a:pt x="6247" y="6856"/>
                  </a:lnTo>
                  <a:lnTo>
                    <a:pt x="6294" y="6715"/>
                  </a:lnTo>
                  <a:lnTo>
                    <a:pt x="6334" y="6575"/>
                  </a:lnTo>
                  <a:lnTo>
                    <a:pt x="6367" y="6425"/>
                  </a:lnTo>
                  <a:lnTo>
                    <a:pt x="6394" y="6277"/>
                  </a:lnTo>
                  <a:lnTo>
                    <a:pt x="6417" y="6121"/>
                  </a:lnTo>
                  <a:lnTo>
                    <a:pt x="6424" y="5962"/>
                  </a:lnTo>
                  <a:lnTo>
                    <a:pt x="6432" y="5795"/>
                  </a:lnTo>
                  <a:lnTo>
                    <a:pt x="6429" y="5649"/>
                  </a:lnTo>
                  <a:lnTo>
                    <a:pt x="6418" y="5502"/>
                  </a:lnTo>
                  <a:lnTo>
                    <a:pt x="6405" y="5364"/>
                  </a:lnTo>
                  <a:lnTo>
                    <a:pt x="6385" y="5227"/>
                  </a:lnTo>
                  <a:lnTo>
                    <a:pt x="6361" y="5095"/>
                  </a:lnTo>
                  <a:lnTo>
                    <a:pt x="6330" y="4971"/>
                  </a:lnTo>
                  <a:lnTo>
                    <a:pt x="6298" y="4849"/>
                  </a:lnTo>
                  <a:lnTo>
                    <a:pt x="6256" y="4731"/>
                  </a:lnTo>
                  <a:lnTo>
                    <a:pt x="6211" y="4620"/>
                  </a:lnTo>
                  <a:lnTo>
                    <a:pt x="6161" y="4507"/>
                  </a:lnTo>
                  <a:lnTo>
                    <a:pt x="6110" y="4404"/>
                  </a:lnTo>
                  <a:lnTo>
                    <a:pt x="6049" y="4301"/>
                  </a:lnTo>
                  <a:lnTo>
                    <a:pt x="5987" y="4205"/>
                  </a:lnTo>
                  <a:lnTo>
                    <a:pt x="5921" y="4112"/>
                  </a:lnTo>
                  <a:lnTo>
                    <a:pt x="5849" y="4020"/>
                  </a:lnTo>
                  <a:lnTo>
                    <a:pt x="5774" y="3936"/>
                  </a:lnTo>
                  <a:lnTo>
                    <a:pt x="5693" y="3855"/>
                  </a:lnTo>
                  <a:lnTo>
                    <a:pt x="5612" y="3779"/>
                  </a:lnTo>
                  <a:lnTo>
                    <a:pt x="5523" y="3704"/>
                  </a:lnTo>
                  <a:lnTo>
                    <a:pt x="5436" y="3632"/>
                  </a:lnTo>
                  <a:lnTo>
                    <a:pt x="5342" y="3564"/>
                  </a:lnTo>
                  <a:lnTo>
                    <a:pt x="5247" y="3500"/>
                  </a:lnTo>
                  <a:lnTo>
                    <a:pt x="5144" y="3438"/>
                  </a:lnTo>
                  <a:lnTo>
                    <a:pt x="5043" y="3381"/>
                  </a:lnTo>
                  <a:lnTo>
                    <a:pt x="4935" y="3330"/>
                  </a:lnTo>
                  <a:lnTo>
                    <a:pt x="4825" y="3281"/>
                  </a:lnTo>
                  <a:lnTo>
                    <a:pt x="4713" y="3231"/>
                  </a:lnTo>
                  <a:lnTo>
                    <a:pt x="4599" y="3188"/>
                  </a:lnTo>
                  <a:lnTo>
                    <a:pt x="4484" y="3149"/>
                  </a:lnTo>
                  <a:lnTo>
                    <a:pt x="4366" y="3111"/>
                  </a:lnTo>
                  <a:lnTo>
                    <a:pt x="4243" y="3078"/>
                  </a:lnTo>
                  <a:lnTo>
                    <a:pt x="4118" y="3048"/>
                  </a:lnTo>
                  <a:lnTo>
                    <a:pt x="2819" y="3048"/>
                  </a:lnTo>
                  <a:lnTo>
                    <a:pt x="2840" y="2894"/>
                  </a:lnTo>
                  <a:lnTo>
                    <a:pt x="2869" y="2749"/>
                  </a:lnTo>
                  <a:lnTo>
                    <a:pt x="2905" y="2611"/>
                  </a:lnTo>
                  <a:lnTo>
                    <a:pt x="2943" y="2476"/>
                  </a:lnTo>
                  <a:lnTo>
                    <a:pt x="2988" y="2348"/>
                  </a:lnTo>
                  <a:lnTo>
                    <a:pt x="3043" y="2222"/>
                  </a:lnTo>
                  <a:lnTo>
                    <a:pt x="3100" y="2104"/>
                  </a:lnTo>
                  <a:lnTo>
                    <a:pt x="3166" y="1990"/>
                  </a:lnTo>
                  <a:lnTo>
                    <a:pt x="3237" y="1880"/>
                  </a:lnTo>
                  <a:lnTo>
                    <a:pt x="3313" y="1775"/>
                  </a:lnTo>
                  <a:lnTo>
                    <a:pt x="3399" y="1673"/>
                  </a:lnTo>
                  <a:lnTo>
                    <a:pt x="3488" y="1579"/>
                  </a:lnTo>
                  <a:lnTo>
                    <a:pt x="3582" y="1489"/>
                  </a:lnTo>
                  <a:lnTo>
                    <a:pt x="3684" y="1404"/>
                  </a:lnTo>
                  <a:lnTo>
                    <a:pt x="3788" y="1318"/>
                  </a:lnTo>
                  <a:lnTo>
                    <a:pt x="3900" y="1242"/>
                  </a:lnTo>
                  <a:lnTo>
                    <a:pt x="4019" y="1167"/>
                  </a:lnTo>
                  <a:lnTo>
                    <a:pt x="4142" y="1096"/>
                  </a:lnTo>
                  <a:lnTo>
                    <a:pt x="4270" y="1033"/>
                  </a:lnTo>
                  <a:lnTo>
                    <a:pt x="4405" y="967"/>
                  </a:lnTo>
                  <a:lnTo>
                    <a:pt x="4544" y="907"/>
                  </a:lnTo>
                  <a:lnTo>
                    <a:pt x="4692" y="853"/>
                  </a:lnTo>
                  <a:lnTo>
                    <a:pt x="4843" y="798"/>
                  </a:lnTo>
                  <a:lnTo>
                    <a:pt x="4999" y="753"/>
                  </a:lnTo>
                  <a:lnTo>
                    <a:pt x="5157" y="703"/>
                  </a:lnTo>
                  <a:lnTo>
                    <a:pt x="5328" y="660"/>
                  </a:lnTo>
                  <a:lnTo>
                    <a:pt x="5498" y="621"/>
                  </a:lnTo>
                  <a:lnTo>
                    <a:pt x="5673" y="583"/>
                  </a:lnTo>
                  <a:lnTo>
                    <a:pt x="5855" y="546"/>
                  </a:lnTo>
                  <a:lnTo>
                    <a:pt x="6043" y="514"/>
                  </a:lnTo>
                  <a:lnTo>
                    <a:pt x="6236" y="484"/>
                  </a:lnTo>
                  <a:lnTo>
                    <a:pt x="6432" y="457"/>
                  </a:lnTo>
                  <a:lnTo>
                    <a:pt x="6432" y="0"/>
                  </a:lnTo>
                  <a:lnTo>
                    <a:pt x="2720" y="0"/>
                  </a:lnTo>
                  <a:lnTo>
                    <a:pt x="268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667AA065-EB10-EFDB-E5CA-82EC021AF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flipH="1" flipV="1">
              <a:off x="6155011" y="5575300"/>
              <a:ext cx="2036286" cy="1282700"/>
            </a:xfrm>
            <a:custGeom>
              <a:avLst/>
              <a:gdLst>
                <a:gd name="T0" fmla="*/ 12959 w 13716"/>
                <a:gd name="T1" fmla="*/ 583 h 8640"/>
                <a:gd name="T2" fmla="*/ 11830 w 13716"/>
                <a:gd name="T3" fmla="*/ 907 h 8640"/>
                <a:gd name="T4" fmla="*/ 10967 w 13716"/>
                <a:gd name="T5" fmla="*/ 1404 h 8640"/>
                <a:gd name="T6" fmla="*/ 10386 w 13716"/>
                <a:gd name="T7" fmla="*/ 2104 h 8640"/>
                <a:gd name="T8" fmla="*/ 10105 w 13716"/>
                <a:gd name="T9" fmla="*/ 3048 h 8640"/>
                <a:gd name="T10" fmla="*/ 12111 w 13716"/>
                <a:gd name="T11" fmla="*/ 3281 h 8640"/>
                <a:gd name="T12" fmla="*/ 12811 w 13716"/>
                <a:gd name="T13" fmla="*/ 3704 h 8640"/>
                <a:gd name="T14" fmla="*/ 13335 w 13716"/>
                <a:gd name="T15" fmla="*/ 4301 h 8640"/>
                <a:gd name="T16" fmla="*/ 13647 w 13716"/>
                <a:gd name="T17" fmla="*/ 5095 h 8640"/>
                <a:gd name="T18" fmla="*/ 13702 w 13716"/>
                <a:gd name="T19" fmla="*/ 6121 h 8640"/>
                <a:gd name="T20" fmla="*/ 13414 w 13716"/>
                <a:gd name="T21" fmla="*/ 7115 h 8640"/>
                <a:gd name="T22" fmla="*/ 12821 w 13716"/>
                <a:gd name="T23" fmla="*/ 7883 h 8640"/>
                <a:gd name="T24" fmla="*/ 11979 w 13716"/>
                <a:gd name="T25" fmla="*/ 8394 h 8640"/>
                <a:gd name="T26" fmla="*/ 10960 w 13716"/>
                <a:gd name="T27" fmla="*/ 8630 h 8640"/>
                <a:gd name="T28" fmla="*/ 10173 w 13716"/>
                <a:gd name="T29" fmla="*/ 8613 h 8640"/>
                <a:gd name="T30" fmla="*/ 9571 w 13716"/>
                <a:gd name="T31" fmla="*/ 8483 h 8640"/>
                <a:gd name="T32" fmla="*/ 9024 w 13716"/>
                <a:gd name="T33" fmla="*/ 8246 h 8640"/>
                <a:gd name="T34" fmla="*/ 8547 w 13716"/>
                <a:gd name="T35" fmla="*/ 7916 h 8640"/>
                <a:gd name="T36" fmla="*/ 8140 w 13716"/>
                <a:gd name="T37" fmla="*/ 7496 h 8640"/>
                <a:gd name="T38" fmla="*/ 7805 w 13716"/>
                <a:gd name="T39" fmla="*/ 6997 h 8640"/>
                <a:gd name="T40" fmla="*/ 7550 w 13716"/>
                <a:gd name="T41" fmla="*/ 6421 h 8640"/>
                <a:gd name="T42" fmla="*/ 7322 w 13716"/>
                <a:gd name="T43" fmla="*/ 5383 h 8640"/>
                <a:gd name="T44" fmla="*/ 7313 w 13716"/>
                <a:gd name="T45" fmla="*/ 4130 h 8640"/>
                <a:gd name="T46" fmla="*/ 7484 w 13716"/>
                <a:gd name="T47" fmla="*/ 3117 h 8640"/>
                <a:gd name="T48" fmla="*/ 7811 w 13716"/>
                <a:gd name="T49" fmla="*/ 2209 h 8640"/>
                <a:gd name="T50" fmla="*/ 8296 w 13716"/>
                <a:gd name="T51" fmla="*/ 1411 h 8640"/>
                <a:gd name="T52" fmla="*/ 8934 w 13716"/>
                <a:gd name="T53" fmla="*/ 723 h 8640"/>
                <a:gd name="T54" fmla="*/ 9721 w 13716"/>
                <a:gd name="T55" fmla="*/ 154 h 8640"/>
                <a:gd name="T56" fmla="*/ 2314 w 13716"/>
                <a:gd name="T57" fmla="*/ 229 h 8640"/>
                <a:gd name="T58" fmla="*/ 1549 w 13716"/>
                <a:gd name="T59" fmla="*/ 816 h 8640"/>
                <a:gd name="T60" fmla="*/ 931 w 13716"/>
                <a:gd name="T61" fmla="*/ 1517 h 8640"/>
                <a:gd name="T62" fmla="*/ 470 w 13716"/>
                <a:gd name="T63" fmla="*/ 2335 h 8640"/>
                <a:gd name="T64" fmla="*/ 167 w 13716"/>
                <a:gd name="T65" fmla="*/ 3257 h 8640"/>
                <a:gd name="T66" fmla="*/ 18 w 13716"/>
                <a:gd name="T67" fmla="*/ 4281 h 8640"/>
                <a:gd name="T68" fmla="*/ 62 w 13716"/>
                <a:gd name="T69" fmla="*/ 5583 h 8640"/>
                <a:gd name="T70" fmla="*/ 299 w 13716"/>
                <a:gd name="T71" fmla="*/ 6509 h 8640"/>
                <a:gd name="T72" fmla="*/ 563 w 13716"/>
                <a:gd name="T73" fmla="*/ 7075 h 8640"/>
                <a:gd name="T74" fmla="*/ 907 w 13716"/>
                <a:gd name="T75" fmla="*/ 7562 h 8640"/>
                <a:gd name="T76" fmla="*/ 1324 w 13716"/>
                <a:gd name="T77" fmla="*/ 7967 h 8640"/>
                <a:gd name="T78" fmla="*/ 1812 w 13716"/>
                <a:gd name="T79" fmla="*/ 8285 h 8640"/>
                <a:gd name="T80" fmla="*/ 2369 w 13716"/>
                <a:gd name="T81" fmla="*/ 8504 h 8640"/>
                <a:gd name="T82" fmla="*/ 2982 w 13716"/>
                <a:gd name="T83" fmla="*/ 8622 h 8640"/>
                <a:gd name="T84" fmla="*/ 3830 w 13716"/>
                <a:gd name="T85" fmla="*/ 8613 h 8640"/>
                <a:gd name="T86" fmla="*/ 4830 w 13716"/>
                <a:gd name="T87" fmla="*/ 8340 h 8640"/>
                <a:gd name="T88" fmla="*/ 5640 w 13716"/>
                <a:gd name="T89" fmla="*/ 7788 h 8640"/>
                <a:gd name="T90" fmla="*/ 6191 w 13716"/>
                <a:gd name="T91" fmla="*/ 6988 h 8640"/>
                <a:gd name="T92" fmla="*/ 6424 w 13716"/>
                <a:gd name="T93" fmla="*/ 5962 h 8640"/>
                <a:gd name="T94" fmla="*/ 6330 w 13716"/>
                <a:gd name="T95" fmla="*/ 4971 h 8640"/>
                <a:gd name="T96" fmla="*/ 5987 w 13716"/>
                <a:gd name="T97" fmla="*/ 4205 h 8640"/>
                <a:gd name="T98" fmla="*/ 5436 w 13716"/>
                <a:gd name="T99" fmla="*/ 3632 h 8640"/>
                <a:gd name="T100" fmla="*/ 4713 w 13716"/>
                <a:gd name="T101" fmla="*/ 3231 h 8640"/>
                <a:gd name="T102" fmla="*/ 2840 w 13716"/>
                <a:gd name="T103" fmla="*/ 2894 h 8640"/>
                <a:gd name="T104" fmla="*/ 3166 w 13716"/>
                <a:gd name="T105" fmla="*/ 1990 h 8640"/>
                <a:gd name="T106" fmla="*/ 3788 w 13716"/>
                <a:gd name="T107" fmla="*/ 1318 h 8640"/>
                <a:gd name="T108" fmla="*/ 4692 w 13716"/>
                <a:gd name="T109" fmla="*/ 853 h 8640"/>
                <a:gd name="T110" fmla="*/ 5855 w 13716"/>
                <a:gd name="T111" fmla="*/ 546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16" h="8640">
                  <a:moveTo>
                    <a:pt x="10005" y="0"/>
                  </a:moveTo>
                  <a:lnTo>
                    <a:pt x="13716" y="0"/>
                  </a:lnTo>
                  <a:lnTo>
                    <a:pt x="13716" y="457"/>
                  </a:lnTo>
                  <a:lnTo>
                    <a:pt x="13519" y="484"/>
                  </a:lnTo>
                  <a:lnTo>
                    <a:pt x="13329" y="514"/>
                  </a:lnTo>
                  <a:lnTo>
                    <a:pt x="13142" y="546"/>
                  </a:lnTo>
                  <a:lnTo>
                    <a:pt x="12959" y="583"/>
                  </a:lnTo>
                  <a:lnTo>
                    <a:pt x="12784" y="621"/>
                  </a:lnTo>
                  <a:lnTo>
                    <a:pt x="12610" y="660"/>
                  </a:lnTo>
                  <a:lnTo>
                    <a:pt x="12446" y="703"/>
                  </a:lnTo>
                  <a:lnTo>
                    <a:pt x="12282" y="753"/>
                  </a:lnTo>
                  <a:lnTo>
                    <a:pt x="12126" y="798"/>
                  </a:lnTo>
                  <a:lnTo>
                    <a:pt x="11977" y="853"/>
                  </a:lnTo>
                  <a:lnTo>
                    <a:pt x="11830" y="907"/>
                  </a:lnTo>
                  <a:lnTo>
                    <a:pt x="11692" y="967"/>
                  </a:lnTo>
                  <a:lnTo>
                    <a:pt x="11557" y="1033"/>
                  </a:lnTo>
                  <a:lnTo>
                    <a:pt x="11428" y="1096"/>
                  </a:lnTo>
                  <a:lnTo>
                    <a:pt x="11303" y="1167"/>
                  </a:lnTo>
                  <a:lnTo>
                    <a:pt x="11186" y="1242"/>
                  </a:lnTo>
                  <a:lnTo>
                    <a:pt x="11074" y="1318"/>
                  </a:lnTo>
                  <a:lnTo>
                    <a:pt x="10967" y="1404"/>
                  </a:lnTo>
                  <a:lnTo>
                    <a:pt x="10865" y="1489"/>
                  </a:lnTo>
                  <a:lnTo>
                    <a:pt x="10770" y="1579"/>
                  </a:lnTo>
                  <a:lnTo>
                    <a:pt x="10683" y="1673"/>
                  </a:lnTo>
                  <a:lnTo>
                    <a:pt x="10602" y="1775"/>
                  </a:lnTo>
                  <a:lnTo>
                    <a:pt x="10523" y="1880"/>
                  </a:lnTo>
                  <a:lnTo>
                    <a:pt x="10452" y="1990"/>
                  </a:lnTo>
                  <a:lnTo>
                    <a:pt x="10386" y="2104"/>
                  </a:lnTo>
                  <a:lnTo>
                    <a:pt x="10328" y="2222"/>
                  </a:lnTo>
                  <a:lnTo>
                    <a:pt x="10275" y="2348"/>
                  </a:lnTo>
                  <a:lnTo>
                    <a:pt x="10228" y="2476"/>
                  </a:lnTo>
                  <a:lnTo>
                    <a:pt x="10186" y="2611"/>
                  </a:lnTo>
                  <a:lnTo>
                    <a:pt x="10153" y="2749"/>
                  </a:lnTo>
                  <a:lnTo>
                    <a:pt x="10128" y="2894"/>
                  </a:lnTo>
                  <a:lnTo>
                    <a:pt x="10105" y="3048"/>
                  </a:lnTo>
                  <a:lnTo>
                    <a:pt x="11404" y="3048"/>
                  </a:lnTo>
                  <a:lnTo>
                    <a:pt x="11527" y="3078"/>
                  </a:lnTo>
                  <a:lnTo>
                    <a:pt x="11647" y="3111"/>
                  </a:lnTo>
                  <a:lnTo>
                    <a:pt x="11766" y="3149"/>
                  </a:lnTo>
                  <a:lnTo>
                    <a:pt x="11884" y="3188"/>
                  </a:lnTo>
                  <a:lnTo>
                    <a:pt x="12002" y="3231"/>
                  </a:lnTo>
                  <a:lnTo>
                    <a:pt x="12111" y="3281"/>
                  </a:lnTo>
                  <a:lnTo>
                    <a:pt x="12221" y="3330"/>
                  </a:lnTo>
                  <a:lnTo>
                    <a:pt x="12327" y="3381"/>
                  </a:lnTo>
                  <a:lnTo>
                    <a:pt x="12429" y="3438"/>
                  </a:lnTo>
                  <a:lnTo>
                    <a:pt x="12528" y="3500"/>
                  </a:lnTo>
                  <a:lnTo>
                    <a:pt x="12628" y="3564"/>
                  </a:lnTo>
                  <a:lnTo>
                    <a:pt x="12721" y="3632"/>
                  </a:lnTo>
                  <a:lnTo>
                    <a:pt x="12811" y="3704"/>
                  </a:lnTo>
                  <a:lnTo>
                    <a:pt x="12896" y="3779"/>
                  </a:lnTo>
                  <a:lnTo>
                    <a:pt x="12979" y="3855"/>
                  </a:lnTo>
                  <a:lnTo>
                    <a:pt x="13058" y="3936"/>
                  </a:lnTo>
                  <a:lnTo>
                    <a:pt x="13133" y="4020"/>
                  </a:lnTo>
                  <a:lnTo>
                    <a:pt x="13204" y="4112"/>
                  </a:lnTo>
                  <a:lnTo>
                    <a:pt x="13272" y="4205"/>
                  </a:lnTo>
                  <a:lnTo>
                    <a:pt x="13335" y="4301"/>
                  </a:lnTo>
                  <a:lnTo>
                    <a:pt x="13392" y="4404"/>
                  </a:lnTo>
                  <a:lnTo>
                    <a:pt x="13447" y="4507"/>
                  </a:lnTo>
                  <a:lnTo>
                    <a:pt x="13498" y="4620"/>
                  </a:lnTo>
                  <a:lnTo>
                    <a:pt x="13542" y="4731"/>
                  </a:lnTo>
                  <a:lnTo>
                    <a:pt x="13584" y="4849"/>
                  </a:lnTo>
                  <a:lnTo>
                    <a:pt x="13617" y="4971"/>
                  </a:lnTo>
                  <a:lnTo>
                    <a:pt x="13647" y="5095"/>
                  </a:lnTo>
                  <a:lnTo>
                    <a:pt x="13671" y="5227"/>
                  </a:lnTo>
                  <a:lnTo>
                    <a:pt x="13692" y="5364"/>
                  </a:lnTo>
                  <a:lnTo>
                    <a:pt x="13704" y="5502"/>
                  </a:lnTo>
                  <a:lnTo>
                    <a:pt x="13711" y="5649"/>
                  </a:lnTo>
                  <a:lnTo>
                    <a:pt x="13716" y="5795"/>
                  </a:lnTo>
                  <a:lnTo>
                    <a:pt x="13711" y="5962"/>
                  </a:lnTo>
                  <a:lnTo>
                    <a:pt x="13702" y="6121"/>
                  </a:lnTo>
                  <a:lnTo>
                    <a:pt x="13683" y="6277"/>
                  </a:lnTo>
                  <a:lnTo>
                    <a:pt x="13654" y="6425"/>
                  </a:lnTo>
                  <a:lnTo>
                    <a:pt x="13621" y="6575"/>
                  </a:lnTo>
                  <a:lnTo>
                    <a:pt x="13579" y="6715"/>
                  </a:lnTo>
                  <a:lnTo>
                    <a:pt x="13533" y="6856"/>
                  </a:lnTo>
                  <a:lnTo>
                    <a:pt x="13474" y="6988"/>
                  </a:lnTo>
                  <a:lnTo>
                    <a:pt x="13414" y="7115"/>
                  </a:lnTo>
                  <a:lnTo>
                    <a:pt x="13348" y="7239"/>
                  </a:lnTo>
                  <a:lnTo>
                    <a:pt x="13273" y="7358"/>
                  </a:lnTo>
                  <a:lnTo>
                    <a:pt x="13192" y="7472"/>
                  </a:lnTo>
                  <a:lnTo>
                    <a:pt x="13109" y="7584"/>
                  </a:lnTo>
                  <a:lnTo>
                    <a:pt x="13016" y="7689"/>
                  </a:lnTo>
                  <a:lnTo>
                    <a:pt x="12922" y="7788"/>
                  </a:lnTo>
                  <a:lnTo>
                    <a:pt x="12821" y="7883"/>
                  </a:lnTo>
                  <a:lnTo>
                    <a:pt x="12716" y="7971"/>
                  </a:lnTo>
                  <a:lnTo>
                    <a:pt x="12604" y="8054"/>
                  </a:lnTo>
                  <a:lnTo>
                    <a:pt x="12489" y="8133"/>
                  </a:lnTo>
                  <a:lnTo>
                    <a:pt x="12366" y="8208"/>
                  </a:lnTo>
                  <a:lnTo>
                    <a:pt x="12242" y="8276"/>
                  </a:lnTo>
                  <a:lnTo>
                    <a:pt x="12111" y="8340"/>
                  </a:lnTo>
                  <a:lnTo>
                    <a:pt x="11979" y="8394"/>
                  </a:lnTo>
                  <a:lnTo>
                    <a:pt x="11845" y="8445"/>
                  </a:lnTo>
                  <a:lnTo>
                    <a:pt x="11704" y="8492"/>
                  </a:lnTo>
                  <a:lnTo>
                    <a:pt x="11565" y="8528"/>
                  </a:lnTo>
                  <a:lnTo>
                    <a:pt x="11414" y="8564"/>
                  </a:lnTo>
                  <a:lnTo>
                    <a:pt x="11266" y="8592"/>
                  </a:lnTo>
                  <a:lnTo>
                    <a:pt x="11116" y="8613"/>
                  </a:lnTo>
                  <a:lnTo>
                    <a:pt x="10960" y="8630"/>
                  </a:lnTo>
                  <a:lnTo>
                    <a:pt x="10803" y="8636"/>
                  </a:lnTo>
                  <a:lnTo>
                    <a:pt x="10646" y="8640"/>
                  </a:lnTo>
                  <a:lnTo>
                    <a:pt x="10547" y="8640"/>
                  </a:lnTo>
                  <a:lnTo>
                    <a:pt x="10452" y="8636"/>
                  </a:lnTo>
                  <a:lnTo>
                    <a:pt x="10361" y="8630"/>
                  </a:lnTo>
                  <a:lnTo>
                    <a:pt x="10266" y="8622"/>
                  </a:lnTo>
                  <a:lnTo>
                    <a:pt x="10173" y="8613"/>
                  </a:lnTo>
                  <a:lnTo>
                    <a:pt x="10086" y="8601"/>
                  </a:lnTo>
                  <a:lnTo>
                    <a:pt x="9997" y="8585"/>
                  </a:lnTo>
                  <a:lnTo>
                    <a:pt x="9910" y="8570"/>
                  </a:lnTo>
                  <a:lnTo>
                    <a:pt x="9822" y="8549"/>
                  </a:lnTo>
                  <a:lnTo>
                    <a:pt x="9736" y="8528"/>
                  </a:lnTo>
                  <a:lnTo>
                    <a:pt x="9652" y="8504"/>
                  </a:lnTo>
                  <a:lnTo>
                    <a:pt x="9571" y="8483"/>
                  </a:lnTo>
                  <a:lnTo>
                    <a:pt x="9490" y="8451"/>
                  </a:lnTo>
                  <a:lnTo>
                    <a:pt x="9409" y="8423"/>
                  </a:lnTo>
                  <a:lnTo>
                    <a:pt x="9328" y="8390"/>
                  </a:lnTo>
                  <a:lnTo>
                    <a:pt x="9253" y="8360"/>
                  </a:lnTo>
                  <a:lnTo>
                    <a:pt x="9173" y="8322"/>
                  </a:lnTo>
                  <a:lnTo>
                    <a:pt x="9099" y="8285"/>
                  </a:lnTo>
                  <a:lnTo>
                    <a:pt x="9024" y="8246"/>
                  </a:lnTo>
                  <a:lnTo>
                    <a:pt x="8954" y="8204"/>
                  </a:lnTo>
                  <a:lnTo>
                    <a:pt x="8883" y="8159"/>
                  </a:lnTo>
                  <a:lnTo>
                    <a:pt x="8811" y="8115"/>
                  </a:lnTo>
                  <a:lnTo>
                    <a:pt x="8744" y="8069"/>
                  </a:lnTo>
                  <a:lnTo>
                    <a:pt x="8675" y="8019"/>
                  </a:lnTo>
                  <a:lnTo>
                    <a:pt x="8612" y="7967"/>
                  </a:lnTo>
                  <a:lnTo>
                    <a:pt x="8547" y="7916"/>
                  </a:lnTo>
                  <a:lnTo>
                    <a:pt x="8484" y="7863"/>
                  </a:lnTo>
                  <a:lnTo>
                    <a:pt x="8422" y="7803"/>
                  </a:lnTo>
                  <a:lnTo>
                    <a:pt x="8365" y="7746"/>
                  </a:lnTo>
                  <a:lnTo>
                    <a:pt x="8305" y="7688"/>
                  </a:lnTo>
                  <a:lnTo>
                    <a:pt x="8248" y="7626"/>
                  </a:lnTo>
                  <a:lnTo>
                    <a:pt x="8191" y="7562"/>
                  </a:lnTo>
                  <a:lnTo>
                    <a:pt x="8140" y="7496"/>
                  </a:lnTo>
                  <a:lnTo>
                    <a:pt x="8086" y="7428"/>
                  </a:lnTo>
                  <a:lnTo>
                    <a:pt x="8035" y="7362"/>
                  </a:lnTo>
                  <a:lnTo>
                    <a:pt x="7987" y="7295"/>
                  </a:lnTo>
                  <a:lnTo>
                    <a:pt x="7940" y="7220"/>
                  </a:lnTo>
                  <a:lnTo>
                    <a:pt x="7892" y="7150"/>
                  </a:lnTo>
                  <a:lnTo>
                    <a:pt x="7849" y="7075"/>
                  </a:lnTo>
                  <a:lnTo>
                    <a:pt x="7805" y="6997"/>
                  </a:lnTo>
                  <a:lnTo>
                    <a:pt x="7765" y="6919"/>
                  </a:lnTo>
                  <a:lnTo>
                    <a:pt x="7723" y="6841"/>
                  </a:lnTo>
                  <a:lnTo>
                    <a:pt x="7687" y="6760"/>
                  </a:lnTo>
                  <a:lnTo>
                    <a:pt x="7649" y="6677"/>
                  </a:lnTo>
                  <a:lnTo>
                    <a:pt x="7616" y="6595"/>
                  </a:lnTo>
                  <a:lnTo>
                    <a:pt x="7580" y="6509"/>
                  </a:lnTo>
                  <a:lnTo>
                    <a:pt x="7550" y="6421"/>
                  </a:lnTo>
                  <a:lnTo>
                    <a:pt x="7522" y="6334"/>
                  </a:lnTo>
                  <a:lnTo>
                    <a:pt x="7493" y="6245"/>
                  </a:lnTo>
                  <a:lnTo>
                    <a:pt x="7466" y="6155"/>
                  </a:lnTo>
                  <a:lnTo>
                    <a:pt x="7418" y="5969"/>
                  </a:lnTo>
                  <a:lnTo>
                    <a:pt x="7379" y="5780"/>
                  </a:lnTo>
                  <a:lnTo>
                    <a:pt x="7347" y="5583"/>
                  </a:lnTo>
                  <a:lnTo>
                    <a:pt x="7322" y="5383"/>
                  </a:lnTo>
                  <a:lnTo>
                    <a:pt x="7299" y="5176"/>
                  </a:lnTo>
                  <a:lnTo>
                    <a:pt x="7290" y="4968"/>
                  </a:lnTo>
                  <a:lnTo>
                    <a:pt x="7286" y="4755"/>
                  </a:lnTo>
                  <a:lnTo>
                    <a:pt x="7286" y="4594"/>
                  </a:lnTo>
                  <a:lnTo>
                    <a:pt x="7293" y="4437"/>
                  </a:lnTo>
                  <a:lnTo>
                    <a:pt x="7299" y="4281"/>
                  </a:lnTo>
                  <a:lnTo>
                    <a:pt x="7313" y="4130"/>
                  </a:lnTo>
                  <a:lnTo>
                    <a:pt x="7328" y="3981"/>
                  </a:lnTo>
                  <a:lnTo>
                    <a:pt x="7343" y="3831"/>
                  </a:lnTo>
                  <a:lnTo>
                    <a:pt x="7367" y="3683"/>
                  </a:lnTo>
                  <a:lnTo>
                    <a:pt x="7391" y="3537"/>
                  </a:lnTo>
                  <a:lnTo>
                    <a:pt x="7418" y="3395"/>
                  </a:lnTo>
                  <a:lnTo>
                    <a:pt x="7448" y="3257"/>
                  </a:lnTo>
                  <a:lnTo>
                    <a:pt x="7484" y="3117"/>
                  </a:lnTo>
                  <a:lnTo>
                    <a:pt x="7522" y="2979"/>
                  </a:lnTo>
                  <a:lnTo>
                    <a:pt x="7561" y="2848"/>
                  </a:lnTo>
                  <a:lnTo>
                    <a:pt x="7604" y="2717"/>
                  </a:lnTo>
                  <a:lnTo>
                    <a:pt x="7654" y="2585"/>
                  </a:lnTo>
                  <a:lnTo>
                    <a:pt x="7703" y="2459"/>
                  </a:lnTo>
                  <a:lnTo>
                    <a:pt x="7759" y="2335"/>
                  </a:lnTo>
                  <a:lnTo>
                    <a:pt x="7811" y="2209"/>
                  </a:lnTo>
                  <a:lnTo>
                    <a:pt x="7873" y="2086"/>
                  </a:lnTo>
                  <a:lnTo>
                    <a:pt x="7936" y="1967"/>
                  </a:lnTo>
                  <a:lnTo>
                    <a:pt x="8002" y="1853"/>
                  </a:lnTo>
                  <a:lnTo>
                    <a:pt x="8068" y="1739"/>
                  </a:lnTo>
                  <a:lnTo>
                    <a:pt x="8143" y="1628"/>
                  </a:lnTo>
                  <a:lnTo>
                    <a:pt x="8218" y="1517"/>
                  </a:lnTo>
                  <a:lnTo>
                    <a:pt x="8296" y="1411"/>
                  </a:lnTo>
                  <a:lnTo>
                    <a:pt x="8379" y="1305"/>
                  </a:lnTo>
                  <a:lnTo>
                    <a:pt x="8461" y="1203"/>
                  </a:lnTo>
                  <a:lnTo>
                    <a:pt x="8550" y="1104"/>
                  </a:lnTo>
                  <a:lnTo>
                    <a:pt x="8642" y="1005"/>
                  </a:lnTo>
                  <a:lnTo>
                    <a:pt x="8736" y="910"/>
                  </a:lnTo>
                  <a:lnTo>
                    <a:pt x="8831" y="816"/>
                  </a:lnTo>
                  <a:lnTo>
                    <a:pt x="8934" y="723"/>
                  </a:lnTo>
                  <a:lnTo>
                    <a:pt x="9035" y="636"/>
                  </a:lnTo>
                  <a:lnTo>
                    <a:pt x="9143" y="552"/>
                  </a:lnTo>
                  <a:lnTo>
                    <a:pt x="9253" y="466"/>
                  </a:lnTo>
                  <a:lnTo>
                    <a:pt x="9365" y="385"/>
                  </a:lnTo>
                  <a:lnTo>
                    <a:pt x="9479" y="309"/>
                  </a:lnTo>
                  <a:lnTo>
                    <a:pt x="9598" y="229"/>
                  </a:lnTo>
                  <a:lnTo>
                    <a:pt x="9721" y="154"/>
                  </a:lnTo>
                  <a:lnTo>
                    <a:pt x="9846" y="85"/>
                  </a:lnTo>
                  <a:lnTo>
                    <a:pt x="9972" y="16"/>
                  </a:lnTo>
                  <a:lnTo>
                    <a:pt x="10005" y="0"/>
                  </a:lnTo>
                  <a:close/>
                  <a:moveTo>
                    <a:pt x="2687" y="16"/>
                  </a:moveTo>
                  <a:lnTo>
                    <a:pt x="2557" y="85"/>
                  </a:lnTo>
                  <a:lnTo>
                    <a:pt x="2432" y="154"/>
                  </a:lnTo>
                  <a:lnTo>
                    <a:pt x="2314" y="229"/>
                  </a:lnTo>
                  <a:lnTo>
                    <a:pt x="2195" y="309"/>
                  </a:lnTo>
                  <a:lnTo>
                    <a:pt x="2081" y="385"/>
                  </a:lnTo>
                  <a:lnTo>
                    <a:pt x="1968" y="466"/>
                  </a:lnTo>
                  <a:lnTo>
                    <a:pt x="1857" y="552"/>
                  </a:lnTo>
                  <a:lnTo>
                    <a:pt x="1751" y="636"/>
                  </a:lnTo>
                  <a:lnTo>
                    <a:pt x="1648" y="723"/>
                  </a:lnTo>
                  <a:lnTo>
                    <a:pt x="1549" y="816"/>
                  </a:lnTo>
                  <a:lnTo>
                    <a:pt x="1450" y="910"/>
                  </a:lnTo>
                  <a:lnTo>
                    <a:pt x="1356" y="1005"/>
                  </a:lnTo>
                  <a:lnTo>
                    <a:pt x="1267" y="1104"/>
                  </a:lnTo>
                  <a:lnTo>
                    <a:pt x="1180" y="1203"/>
                  </a:lnTo>
                  <a:lnTo>
                    <a:pt x="1094" y="1305"/>
                  </a:lnTo>
                  <a:lnTo>
                    <a:pt x="1013" y="1411"/>
                  </a:lnTo>
                  <a:lnTo>
                    <a:pt x="931" y="1517"/>
                  </a:lnTo>
                  <a:lnTo>
                    <a:pt x="857" y="1628"/>
                  </a:lnTo>
                  <a:lnTo>
                    <a:pt x="787" y="1739"/>
                  </a:lnTo>
                  <a:lnTo>
                    <a:pt x="715" y="1853"/>
                  </a:lnTo>
                  <a:lnTo>
                    <a:pt x="650" y="1967"/>
                  </a:lnTo>
                  <a:lnTo>
                    <a:pt x="587" y="2086"/>
                  </a:lnTo>
                  <a:lnTo>
                    <a:pt x="530" y="2209"/>
                  </a:lnTo>
                  <a:lnTo>
                    <a:pt x="470" y="2335"/>
                  </a:lnTo>
                  <a:lnTo>
                    <a:pt x="417" y="2459"/>
                  </a:lnTo>
                  <a:lnTo>
                    <a:pt x="369" y="2585"/>
                  </a:lnTo>
                  <a:lnTo>
                    <a:pt x="323" y="2717"/>
                  </a:lnTo>
                  <a:lnTo>
                    <a:pt x="276" y="2848"/>
                  </a:lnTo>
                  <a:lnTo>
                    <a:pt x="237" y="2979"/>
                  </a:lnTo>
                  <a:lnTo>
                    <a:pt x="200" y="3117"/>
                  </a:lnTo>
                  <a:lnTo>
                    <a:pt x="167" y="3257"/>
                  </a:lnTo>
                  <a:lnTo>
                    <a:pt x="137" y="3395"/>
                  </a:lnTo>
                  <a:lnTo>
                    <a:pt x="105" y="3537"/>
                  </a:lnTo>
                  <a:lnTo>
                    <a:pt x="81" y="3683"/>
                  </a:lnTo>
                  <a:lnTo>
                    <a:pt x="62" y="3831"/>
                  </a:lnTo>
                  <a:lnTo>
                    <a:pt x="44" y="3981"/>
                  </a:lnTo>
                  <a:lnTo>
                    <a:pt x="26" y="4130"/>
                  </a:lnTo>
                  <a:lnTo>
                    <a:pt x="18" y="4281"/>
                  </a:lnTo>
                  <a:lnTo>
                    <a:pt x="6" y="4437"/>
                  </a:lnTo>
                  <a:lnTo>
                    <a:pt x="5" y="4594"/>
                  </a:lnTo>
                  <a:lnTo>
                    <a:pt x="0" y="4755"/>
                  </a:lnTo>
                  <a:lnTo>
                    <a:pt x="6" y="4968"/>
                  </a:lnTo>
                  <a:lnTo>
                    <a:pt x="18" y="5176"/>
                  </a:lnTo>
                  <a:lnTo>
                    <a:pt x="33" y="5383"/>
                  </a:lnTo>
                  <a:lnTo>
                    <a:pt x="62" y="5583"/>
                  </a:lnTo>
                  <a:lnTo>
                    <a:pt x="95" y="5780"/>
                  </a:lnTo>
                  <a:lnTo>
                    <a:pt x="137" y="5969"/>
                  </a:lnTo>
                  <a:lnTo>
                    <a:pt x="182" y="6155"/>
                  </a:lnTo>
                  <a:lnTo>
                    <a:pt x="210" y="6245"/>
                  </a:lnTo>
                  <a:lnTo>
                    <a:pt x="237" y="6334"/>
                  </a:lnTo>
                  <a:lnTo>
                    <a:pt x="267" y="6421"/>
                  </a:lnTo>
                  <a:lnTo>
                    <a:pt x="299" y="6509"/>
                  </a:lnTo>
                  <a:lnTo>
                    <a:pt x="332" y="6595"/>
                  </a:lnTo>
                  <a:lnTo>
                    <a:pt x="366" y="6677"/>
                  </a:lnTo>
                  <a:lnTo>
                    <a:pt x="404" y="6760"/>
                  </a:lnTo>
                  <a:lnTo>
                    <a:pt x="441" y="6841"/>
                  </a:lnTo>
                  <a:lnTo>
                    <a:pt x="480" y="6919"/>
                  </a:lnTo>
                  <a:lnTo>
                    <a:pt x="522" y="6997"/>
                  </a:lnTo>
                  <a:lnTo>
                    <a:pt x="563" y="7075"/>
                  </a:lnTo>
                  <a:lnTo>
                    <a:pt x="611" y="7150"/>
                  </a:lnTo>
                  <a:lnTo>
                    <a:pt x="655" y="7220"/>
                  </a:lnTo>
                  <a:lnTo>
                    <a:pt x="701" y="7295"/>
                  </a:lnTo>
                  <a:lnTo>
                    <a:pt x="751" y="7362"/>
                  </a:lnTo>
                  <a:lnTo>
                    <a:pt x="805" y="7428"/>
                  </a:lnTo>
                  <a:lnTo>
                    <a:pt x="854" y="7496"/>
                  </a:lnTo>
                  <a:lnTo>
                    <a:pt x="907" y="7562"/>
                  </a:lnTo>
                  <a:lnTo>
                    <a:pt x="962" y="7626"/>
                  </a:lnTo>
                  <a:lnTo>
                    <a:pt x="1019" y="7688"/>
                  </a:lnTo>
                  <a:lnTo>
                    <a:pt x="1076" y="7746"/>
                  </a:lnTo>
                  <a:lnTo>
                    <a:pt x="1138" y="7803"/>
                  </a:lnTo>
                  <a:lnTo>
                    <a:pt x="1200" y="7863"/>
                  </a:lnTo>
                  <a:lnTo>
                    <a:pt x="1261" y="7916"/>
                  </a:lnTo>
                  <a:lnTo>
                    <a:pt x="1324" y="7967"/>
                  </a:lnTo>
                  <a:lnTo>
                    <a:pt x="1393" y="8019"/>
                  </a:lnTo>
                  <a:lnTo>
                    <a:pt x="1456" y="8069"/>
                  </a:lnTo>
                  <a:lnTo>
                    <a:pt x="1530" y="8115"/>
                  </a:lnTo>
                  <a:lnTo>
                    <a:pt x="1594" y="8159"/>
                  </a:lnTo>
                  <a:lnTo>
                    <a:pt x="1668" y="8204"/>
                  </a:lnTo>
                  <a:lnTo>
                    <a:pt x="1742" y="8246"/>
                  </a:lnTo>
                  <a:lnTo>
                    <a:pt x="1812" y="8285"/>
                  </a:lnTo>
                  <a:lnTo>
                    <a:pt x="1887" y="8322"/>
                  </a:lnTo>
                  <a:lnTo>
                    <a:pt x="1967" y="8360"/>
                  </a:lnTo>
                  <a:lnTo>
                    <a:pt x="2043" y="8390"/>
                  </a:lnTo>
                  <a:lnTo>
                    <a:pt x="2123" y="8423"/>
                  </a:lnTo>
                  <a:lnTo>
                    <a:pt x="2204" y="8451"/>
                  </a:lnTo>
                  <a:lnTo>
                    <a:pt x="2285" y="8483"/>
                  </a:lnTo>
                  <a:lnTo>
                    <a:pt x="2369" y="8504"/>
                  </a:lnTo>
                  <a:lnTo>
                    <a:pt x="2450" y="8528"/>
                  </a:lnTo>
                  <a:lnTo>
                    <a:pt x="2537" y="8549"/>
                  </a:lnTo>
                  <a:lnTo>
                    <a:pt x="2623" y="8570"/>
                  </a:lnTo>
                  <a:lnTo>
                    <a:pt x="2711" y="8585"/>
                  </a:lnTo>
                  <a:lnTo>
                    <a:pt x="2798" y="8601"/>
                  </a:lnTo>
                  <a:lnTo>
                    <a:pt x="2892" y="8613"/>
                  </a:lnTo>
                  <a:lnTo>
                    <a:pt x="2982" y="8622"/>
                  </a:lnTo>
                  <a:lnTo>
                    <a:pt x="3073" y="8630"/>
                  </a:lnTo>
                  <a:lnTo>
                    <a:pt x="3168" y="8636"/>
                  </a:lnTo>
                  <a:lnTo>
                    <a:pt x="3262" y="8640"/>
                  </a:lnTo>
                  <a:lnTo>
                    <a:pt x="3357" y="8640"/>
                  </a:lnTo>
                  <a:lnTo>
                    <a:pt x="3518" y="8636"/>
                  </a:lnTo>
                  <a:lnTo>
                    <a:pt x="3674" y="8630"/>
                  </a:lnTo>
                  <a:lnTo>
                    <a:pt x="3830" y="8613"/>
                  </a:lnTo>
                  <a:lnTo>
                    <a:pt x="3981" y="8592"/>
                  </a:lnTo>
                  <a:lnTo>
                    <a:pt x="4130" y="8564"/>
                  </a:lnTo>
                  <a:lnTo>
                    <a:pt x="4276" y="8528"/>
                  </a:lnTo>
                  <a:lnTo>
                    <a:pt x="4418" y="8492"/>
                  </a:lnTo>
                  <a:lnTo>
                    <a:pt x="4561" y="8445"/>
                  </a:lnTo>
                  <a:lnTo>
                    <a:pt x="4698" y="8394"/>
                  </a:lnTo>
                  <a:lnTo>
                    <a:pt x="4830" y="8340"/>
                  </a:lnTo>
                  <a:lnTo>
                    <a:pt x="4957" y="8276"/>
                  </a:lnTo>
                  <a:lnTo>
                    <a:pt x="5085" y="8208"/>
                  </a:lnTo>
                  <a:lnTo>
                    <a:pt x="5204" y="8133"/>
                  </a:lnTo>
                  <a:lnTo>
                    <a:pt x="5318" y="8054"/>
                  </a:lnTo>
                  <a:lnTo>
                    <a:pt x="5429" y="7971"/>
                  </a:lnTo>
                  <a:lnTo>
                    <a:pt x="5537" y="7883"/>
                  </a:lnTo>
                  <a:lnTo>
                    <a:pt x="5640" y="7788"/>
                  </a:lnTo>
                  <a:lnTo>
                    <a:pt x="5735" y="7689"/>
                  </a:lnTo>
                  <a:lnTo>
                    <a:pt x="5825" y="7584"/>
                  </a:lnTo>
                  <a:lnTo>
                    <a:pt x="5911" y="7472"/>
                  </a:lnTo>
                  <a:lnTo>
                    <a:pt x="5987" y="7358"/>
                  </a:lnTo>
                  <a:lnTo>
                    <a:pt x="6062" y="7239"/>
                  </a:lnTo>
                  <a:lnTo>
                    <a:pt x="6130" y="7115"/>
                  </a:lnTo>
                  <a:lnTo>
                    <a:pt x="6191" y="6988"/>
                  </a:lnTo>
                  <a:lnTo>
                    <a:pt x="6247" y="6856"/>
                  </a:lnTo>
                  <a:lnTo>
                    <a:pt x="6294" y="6715"/>
                  </a:lnTo>
                  <a:lnTo>
                    <a:pt x="6334" y="6575"/>
                  </a:lnTo>
                  <a:lnTo>
                    <a:pt x="6367" y="6425"/>
                  </a:lnTo>
                  <a:lnTo>
                    <a:pt x="6394" y="6277"/>
                  </a:lnTo>
                  <a:lnTo>
                    <a:pt x="6417" y="6121"/>
                  </a:lnTo>
                  <a:lnTo>
                    <a:pt x="6424" y="5962"/>
                  </a:lnTo>
                  <a:lnTo>
                    <a:pt x="6432" y="5795"/>
                  </a:lnTo>
                  <a:lnTo>
                    <a:pt x="6429" y="5649"/>
                  </a:lnTo>
                  <a:lnTo>
                    <a:pt x="6418" y="5502"/>
                  </a:lnTo>
                  <a:lnTo>
                    <a:pt x="6405" y="5364"/>
                  </a:lnTo>
                  <a:lnTo>
                    <a:pt x="6385" y="5227"/>
                  </a:lnTo>
                  <a:lnTo>
                    <a:pt x="6361" y="5095"/>
                  </a:lnTo>
                  <a:lnTo>
                    <a:pt x="6330" y="4971"/>
                  </a:lnTo>
                  <a:lnTo>
                    <a:pt x="6298" y="4849"/>
                  </a:lnTo>
                  <a:lnTo>
                    <a:pt x="6256" y="4731"/>
                  </a:lnTo>
                  <a:lnTo>
                    <a:pt x="6211" y="4620"/>
                  </a:lnTo>
                  <a:lnTo>
                    <a:pt x="6161" y="4507"/>
                  </a:lnTo>
                  <a:lnTo>
                    <a:pt x="6110" y="4404"/>
                  </a:lnTo>
                  <a:lnTo>
                    <a:pt x="6049" y="4301"/>
                  </a:lnTo>
                  <a:lnTo>
                    <a:pt x="5987" y="4205"/>
                  </a:lnTo>
                  <a:lnTo>
                    <a:pt x="5921" y="4112"/>
                  </a:lnTo>
                  <a:lnTo>
                    <a:pt x="5849" y="4020"/>
                  </a:lnTo>
                  <a:lnTo>
                    <a:pt x="5774" y="3936"/>
                  </a:lnTo>
                  <a:lnTo>
                    <a:pt x="5693" y="3855"/>
                  </a:lnTo>
                  <a:lnTo>
                    <a:pt x="5612" y="3779"/>
                  </a:lnTo>
                  <a:lnTo>
                    <a:pt x="5523" y="3704"/>
                  </a:lnTo>
                  <a:lnTo>
                    <a:pt x="5436" y="3632"/>
                  </a:lnTo>
                  <a:lnTo>
                    <a:pt x="5342" y="3564"/>
                  </a:lnTo>
                  <a:lnTo>
                    <a:pt x="5247" y="3500"/>
                  </a:lnTo>
                  <a:lnTo>
                    <a:pt x="5144" y="3438"/>
                  </a:lnTo>
                  <a:lnTo>
                    <a:pt x="5043" y="3381"/>
                  </a:lnTo>
                  <a:lnTo>
                    <a:pt x="4935" y="3330"/>
                  </a:lnTo>
                  <a:lnTo>
                    <a:pt x="4825" y="3281"/>
                  </a:lnTo>
                  <a:lnTo>
                    <a:pt x="4713" y="3231"/>
                  </a:lnTo>
                  <a:lnTo>
                    <a:pt x="4599" y="3188"/>
                  </a:lnTo>
                  <a:lnTo>
                    <a:pt x="4484" y="3149"/>
                  </a:lnTo>
                  <a:lnTo>
                    <a:pt x="4366" y="3111"/>
                  </a:lnTo>
                  <a:lnTo>
                    <a:pt x="4243" y="3078"/>
                  </a:lnTo>
                  <a:lnTo>
                    <a:pt x="4118" y="3048"/>
                  </a:lnTo>
                  <a:lnTo>
                    <a:pt x="2819" y="3048"/>
                  </a:lnTo>
                  <a:lnTo>
                    <a:pt x="2840" y="2894"/>
                  </a:lnTo>
                  <a:lnTo>
                    <a:pt x="2869" y="2749"/>
                  </a:lnTo>
                  <a:lnTo>
                    <a:pt x="2905" y="2611"/>
                  </a:lnTo>
                  <a:lnTo>
                    <a:pt x="2943" y="2476"/>
                  </a:lnTo>
                  <a:lnTo>
                    <a:pt x="2988" y="2348"/>
                  </a:lnTo>
                  <a:lnTo>
                    <a:pt x="3043" y="2222"/>
                  </a:lnTo>
                  <a:lnTo>
                    <a:pt x="3100" y="2104"/>
                  </a:lnTo>
                  <a:lnTo>
                    <a:pt x="3166" y="1990"/>
                  </a:lnTo>
                  <a:lnTo>
                    <a:pt x="3237" y="1880"/>
                  </a:lnTo>
                  <a:lnTo>
                    <a:pt x="3313" y="1775"/>
                  </a:lnTo>
                  <a:lnTo>
                    <a:pt x="3399" y="1673"/>
                  </a:lnTo>
                  <a:lnTo>
                    <a:pt x="3488" y="1579"/>
                  </a:lnTo>
                  <a:lnTo>
                    <a:pt x="3582" y="1489"/>
                  </a:lnTo>
                  <a:lnTo>
                    <a:pt x="3684" y="1404"/>
                  </a:lnTo>
                  <a:lnTo>
                    <a:pt x="3788" y="1318"/>
                  </a:lnTo>
                  <a:lnTo>
                    <a:pt x="3900" y="1242"/>
                  </a:lnTo>
                  <a:lnTo>
                    <a:pt x="4019" y="1167"/>
                  </a:lnTo>
                  <a:lnTo>
                    <a:pt x="4142" y="1096"/>
                  </a:lnTo>
                  <a:lnTo>
                    <a:pt x="4270" y="1033"/>
                  </a:lnTo>
                  <a:lnTo>
                    <a:pt x="4405" y="967"/>
                  </a:lnTo>
                  <a:lnTo>
                    <a:pt x="4544" y="907"/>
                  </a:lnTo>
                  <a:lnTo>
                    <a:pt x="4692" y="853"/>
                  </a:lnTo>
                  <a:lnTo>
                    <a:pt x="4843" y="798"/>
                  </a:lnTo>
                  <a:lnTo>
                    <a:pt x="4999" y="753"/>
                  </a:lnTo>
                  <a:lnTo>
                    <a:pt x="5157" y="703"/>
                  </a:lnTo>
                  <a:lnTo>
                    <a:pt x="5328" y="660"/>
                  </a:lnTo>
                  <a:lnTo>
                    <a:pt x="5498" y="621"/>
                  </a:lnTo>
                  <a:lnTo>
                    <a:pt x="5673" y="583"/>
                  </a:lnTo>
                  <a:lnTo>
                    <a:pt x="5855" y="546"/>
                  </a:lnTo>
                  <a:lnTo>
                    <a:pt x="6043" y="514"/>
                  </a:lnTo>
                  <a:lnTo>
                    <a:pt x="6236" y="484"/>
                  </a:lnTo>
                  <a:lnTo>
                    <a:pt x="6432" y="457"/>
                  </a:lnTo>
                  <a:lnTo>
                    <a:pt x="6432" y="0"/>
                  </a:lnTo>
                  <a:lnTo>
                    <a:pt x="2720" y="0"/>
                  </a:lnTo>
                  <a:lnTo>
                    <a:pt x="268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2B7EDE-3E4D-A42F-6EDB-938924D40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598" y="1282700"/>
            <a:ext cx="5842003" cy="42926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 algn="ctr">
              <a:buFontTx/>
              <a:buNone/>
              <a:defRPr sz="4800"/>
            </a:lvl2pPr>
            <a:lvl3pPr marL="0" indent="0" algn="ctr">
              <a:buFontTx/>
              <a:buNone/>
              <a:defRPr sz="4800"/>
            </a:lvl3pPr>
            <a:lvl4pPr marL="0" indent="0" algn="ctr">
              <a:buFontTx/>
              <a:buNone/>
              <a:defRPr sz="4800"/>
            </a:lvl4pPr>
            <a:lvl5pPr marL="0" indent="0" algn="ctr">
              <a:buFontTx/>
              <a:buNone/>
              <a:defRPr sz="4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61EF12-1FFB-2B94-BBCA-3B6687E7D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5200" y="1762125"/>
            <a:ext cx="2921000" cy="3333750"/>
          </a:xfrm>
        </p:spPr>
        <p:txBody>
          <a:bodyPr anchor="ctr"/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108204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, 2nd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12888"/>
            <a:ext cx="10820400" cy="465931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12888"/>
            <a:ext cx="0" cy="467360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29BAB32-B664-CAF3-D229-1C6B3FBCB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3100"/>
            <a:ext cx="50673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625E55F-A384-477A-53AD-76D3E84A305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8900" y="1513100"/>
            <a:ext cx="50673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red and purpl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979E8B8-C298-AC93-BCD4-9682A243B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3" r="25151"/>
          <a:stretch/>
        </p:blipFill>
        <p:spPr>
          <a:xfrm rot="5400000">
            <a:off x="8729345" y="3395344"/>
            <a:ext cx="3775712" cy="31495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56EC19-E661-8F6F-2612-F7AA6376B966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AFDF2F-6D2F-819A-D569-D7E252C94D50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E3D8C9B-D821-D139-46D1-A9AA1C4C7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475"/>
            <a:ext cx="2743200" cy="1481134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480CCDD-B0DC-2139-786A-2A0ADA6A8DC3}"/>
              </a:ext>
            </a:extLst>
          </p:cNvPr>
          <p:cNvSpPr>
            <a:spLocks noChangeAspect="1"/>
          </p:cNvSpPr>
          <p:nvPr userDrawn="1"/>
        </p:nvSpPr>
        <p:spPr>
          <a:xfrm>
            <a:off x="7975550" y="5171550"/>
            <a:ext cx="4216451" cy="1686450"/>
          </a:xfrm>
          <a:custGeom>
            <a:avLst/>
            <a:gdLst>
              <a:gd name="connsiteX0" fmla="*/ 2378508 w 4216451"/>
              <a:gd name="connsiteY0" fmla="*/ 0 h 1686450"/>
              <a:gd name="connsiteX1" fmla="*/ 4205367 w 4216451"/>
              <a:gd name="connsiteY1" fmla="*/ 782512 h 1686450"/>
              <a:gd name="connsiteX2" fmla="*/ 4216451 w 4216451"/>
              <a:gd name="connsiteY2" fmla="*/ 795003 h 1686450"/>
              <a:gd name="connsiteX3" fmla="*/ 4216451 w 4216451"/>
              <a:gd name="connsiteY3" fmla="*/ 1686450 h 1686450"/>
              <a:gd name="connsiteX4" fmla="*/ 0 w 4216451"/>
              <a:gd name="connsiteY4" fmla="*/ 1686450 h 1686450"/>
              <a:gd name="connsiteX5" fmla="*/ 53093 w 4216451"/>
              <a:gd name="connsiteY5" fmla="*/ 1541389 h 1686450"/>
              <a:gd name="connsiteX6" fmla="*/ 2378508 w 4216451"/>
              <a:gd name="connsiteY6" fmla="*/ 0 h 16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6451" h="1686450">
                <a:moveTo>
                  <a:pt x="2378508" y="0"/>
                </a:moveTo>
                <a:cubicBezTo>
                  <a:pt x="3097199" y="0"/>
                  <a:pt x="3745725" y="300411"/>
                  <a:pt x="4205367" y="782512"/>
                </a:cubicBezTo>
                <a:lnTo>
                  <a:pt x="4216451" y="795003"/>
                </a:lnTo>
                <a:lnTo>
                  <a:pt x="4216451" y="1686450"/>
                </a:lnTo>
                <a:lnTo>
                  <a:pt x="0" y="1686450"/>
                </a:lnTo>
                <a:lnTo>
                  <a:pt x="53093" y="1541389"/>
                </a:lnTo>
                <a:cubicBezTo>
                  <a:pt x="436218" y="635580"/>
                  <a:pt x="1333139" y="0"/>
                  <a:pt x="2378508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34000"/>
                </a:schemeClr>
              </a:gs>
              <a:gs pos="0">
                <a:schemeClr val="accent6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>
            <a:noAutofit/>
          </a:bodyPr>
          <a:lstStyle/>
          <a:p>
            <a:pPr algn="ctr"/>
            <a:endParaRPr lang="en-US" sz="22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85DD8-4084-68CF-0BBA-C11AA0682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58"/>
          <a:stretch/>
        </p:blipFill>
        <p:spPr>
          <a:xfrm rot="5400000" flipH="1" flipV="1">
            <a:off x="8707755" y="2466975"/>
            <a:ext cx="5044440" cy="1924050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4523738"/>
            <a:ext cx="7670800" cy="1468121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459B58-D7B5-CB04-2B86-78392CFD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8106"/>
            <a:ext cx="7670800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7E5D30-827C-E9A1-52E8-112F0D781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12888"/>
            <a:ext cx="5227318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152968"/>
            <a:ext cx="5227318" cy="4019232"/>
          </a:xfrm>
        </p:spPr>
        <p:txBody>
          <a:bodyPr lIns="182880" tIns="182880" rIns="182880" bIns="18288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E7B388-8CB2-B94A-0BEE-60A83411A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8880" y="1512888"/>
            <a:ext cx="5227320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880" y="2152968"/>
            <a:ext cx="5227320" cy="4019232"/>
          </a:xfrm>
        </p:spPr>
        <p:txBody>
          <a:bodyPr lIns="182880" tIns="182880" rIns="182880" bIns="18288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4160520" y="1512888"/>
            <a:ext cx="0" cy="467360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7995921" y="1512888"/>
            <a:ext cx="0" cy="4659312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ED5681D-2FCA-CC2E-C299-A3EF2A1F9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3100"/>
            <a:ext cx="31496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FD0FC7F0-CA93-CB25-2535-9712061132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21200" y="1513100"/>
            <a:ext cx="31496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FB09178-B191-317E-71A0-67FD2C0DBD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56600" y="1513100"/>
            <a:ext cx="31496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7613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FA8583B-2E71-3248-EBB3-3FB713692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512888"/>
            <a:ext cx="3364992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152968"/>
            <a:ext cx="3364992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34D38B-D9AF-B3CB-64C4-B7CE2C5C38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3504" y="1512888"/>
            <a:ext cx="3364992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3504" y="2152968"/>
            <a:ext cx="3364992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EB66C9-CA94-00E3-42A9-20F09B0A83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1208" y="1512888"/>
            <a:ext cx="3364992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090EC58-A149-5D8B-99B4-873A385E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1208" y="2152968"/>
            <a:ext cx="3364992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258284-3919-5F70-5C76-1DA2B530CE98}"/>
              </a:ext>
            </a:extLst>
          </p:cNvPr>
          <p:cNvCxnSpPr>
            <a:cxnSpLocks/>
          </p:cNvCxnSpPr>
          <p:nvPr userDrawn="1"/>
        </p:nvCxnSpPr>
        <p:spPr>
          <a:xfrm>
            <a:off x="3299460" y="1512888"/>
            <a:ext cx="0" cy="467360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214C8-971C-CC72-CBDA-F08665953CB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12888"/>
            <a:ext cx="0" cy="467360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406FC-8033-3551-E960-28D9F45C5BDB}"/>
              </a:ext>
            </a:extLst>
          </p:cNvPr>
          <p:cNvCxnSpPr>
            <a:cxnSpLocks/>
          </p:cNvCxnSpPr>
          <p:nvPr userDrawn="1"/>
        </p:nvCxnSpPr>
        <p:spPr>
          <a:xfrm>
            <a:off x="8892542" y="1512888"/>
            <a:ext cx="0" cy="4659312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ED5681D-2FCA-CC2E-C299-A3EF2A1F9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3100"/>
            <a:ext cx="2430779" cy="467338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274C407-5E63-C660-245F-1828CDF511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82341" y="1513100"/>
            <a:ext cx="2430779" cy="467338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963F72D-8222-B78B-1EF9-AA9C6FA35C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8882" y="1513100"/>
            <a:ext cx="2430779" cy="467338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D58E1A5-3153-8033-E9D8-73E1481FCE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75421" y="1513100"/>
            <a:ext cx="2430779" cy="467338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7613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FA8583B-2E71-3248-EBB3-3FB713692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512888"/>
            <a:ext cx="2567940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6D358-8799-F072-86AD-5A4162B5A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152968"/>
            <a:ext cx="256794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50E5567-B92D-E7BA-F4AD-96362B6A64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6620" y="1512888"/>
            <a:ext cx="2567940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E7B5AA9-0479-D87F-1305-8C0506D57F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36620" y="2152968"/>
            <a:ext cx="256794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5741F7C-96BA-8E04-18B7-7F3C0AC3D0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7440" y="1512888"/>
            <a:ext cx="2567940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C95996-71F2-AB42-1EDF-C95330F1D5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7440" y="2152968"/>
            <a:ext cx="256794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6BED7E8-E980-8B5A-CEA1-CAE0F5A41C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38260" y="1512888"/>
            <a:ext cx="2567940" cy="640080"/>
          </a:xfrm>
          <a:solidFill>
            <a:schemeClr val="accent2"/>
          </a:solidFill>
        </p:spPr>
        <p:txBody>
          <a:bodyPr lIns="182880" tIns="182880" rIns="182880" bIns="182880" anchor="ctr">
            <a:normAutofit/>
          </a:bodyPr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461A516-6C22-2431-6E46-C39D018681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8260" y="2152968"/>
            <a:ext cx="2567940" cy="4019232"/>
          </a:xfrm>
        </p:spPr>
        <p:txBody>
          <a:bodyPr lIns="182880" tIns="182880" rIns="182880" bIns="182880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0FBBDA-B417-B206-978B-2089DEF7063E}"/>
              </a:ext>
            </a:extLst>
          </p:cNvPr>
          <p:cNvCxnSpPr>
            <a:cxnSpLocks/>
          </p:cNvCxnSpPr>
          <p:nvPr userDrawn="1"/>
        </p:nvCxnSpPr>
        <p:spPr>
          <a:xfrm>
            <a:off x="685800" y="3842544"/>
            <a:ext cx="10820400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8D4A4-C6F0-75B9-9D38-FB5D48C7C9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12888"/>
            <a:ext cx="0" cy="467360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F29C81-B64D-70E0-7553-4F7DF9A67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512888"/>
            <a:ext cx="5227320" cy="214677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8E1A-D46E-33F1-C460-774B77EB1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880" y="1512887"/>
            <a:ext cx="5227320" cy="214677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DAB9D6C-F942-FB62-A403-60D153D42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4025424"/>
            <a:ext cx="5227320" cy="214677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41894F-3A3D-0590-C68A-85308B579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8880" y="4025424"/>
            <a:ext cx="5227320" cy="214677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"/>
            <a:ext cx="3291840" cy="6858006"/>
          </a:xfrm>
          <a:solidFill>
            <a:schemeClr val="accent1"/>
          </a:solidFill>
        </p:spPr>
        <p:txBody>
          <a:bodyPr lIns="365760" tIns="685800" rIns="365760" bIns="68580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8" y="1653874"/>
            <a:ext cx="1594925" cy="1589723"/>
          </a:xfrm>
          <a:solidFill>
            <a:schemeClr val="accent1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23" y="1648828"/>
            <a:ext cx="5567876" cy="1594769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5A8F2CDB-E1B1-B57E-B5BF-DF4AD07E7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8" y="3616926"/>
            <a:ext cx="1594925" cy="1589723"/>
          </a:xfrm>
          <a:solidFill>
            <a:schemeClr val="accent1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54D76D-FB29-6987-DD5B-1A13AB4FCE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38323" y="3611880"/>
            <a:ext cx="5567876" cy="1594769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"/>
            <a:ext cx="3291840" cy="6858006"/>
          </a:xfrm>
          <a:solidFill>
            <a:schemeClr val="accent2"/>
          </a:solidFill>
        </p:spPr>
        <p:txBody>
          <a:bodyPr lIns="365760" tIns="685800" rIns="365760" bIns="68580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8" y="685799"/>
            <a:ext cx="1594925" cy="1589723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23" y="680753"/>
            <a:ext cx="5567876" cy="1594769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5A8F2CDB-E1B1-B57E-B5BF-DF4AD07E7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8" y="2626360"/>
            <a:ext cx="1594925" cy="1589723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54D76D-FB29-6987-DD5B-1A13AB4FCE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38323" y="2621314"/>
            <a:ext cx="5567876" cy="1594769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4D9A2C43-921A-5629-A1A4-4485BD9DBA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8" y="4616735"/>
            <a:ext cx="1594925" cy="1589723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F3567A-4B13-5C2C-3AA8-80C4EC01462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38323" y="4611689"/>
            <a:ext cx="5567876" cy="1594769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"/>
            <a:ext cx="3291840" cy="6858006"/>
          </a:xfrm>
          <a:solidFill>
            <a:schemeClr val="accent3"/>
          </a:solidFill>
        </p:spPr>
        <p:txBody>
          <a:bodyPr lIns="365760" tIns="685800" rIns="365760" bIns="68580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9" y="685800"/>
            <a:ext cx="1104454" cy="1100852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853" y="680754"/>
            <a:ext cx="6058346" cy="1105898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5F03AEC7-B4FF-9156-F3DE-7DFC29CB9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9" y="2152412"/>
            <a:ext cx="1104454" cy="1100852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307497C-E7D0-BA7E-4ECF-7B1C3751E4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7853" y="2147366"/>
            <a:ext cx="6058346" cy="1105898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933362BC-9E2A-7CE2-4DC9-4EEBAD29F5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9" y="3616501"/>
            <a:ext cx="1104454" cy="1100852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1CEDAC5-F658-83B0-30EB-4ED596C6554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47853" y="3611455"/>
            <a:ext cx="6058346" cy="1105898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A64197C2-D069-B7B2-C11C-7C58828ADB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3399" y="5071348"/>
            <a:ext cx="1104454" cy="1100852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D90D806-E8A2-C0A5-2617-890B509DA6C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447853" y="5066302"/>
            <a:ext cx="6058346" cy="1105898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"/>
            <a:ext cx="3291840" cy="6858006"/>
          </a:xfrm>
          <a:solidFill>
            <a:schemeClr val="accent4"/>
          </a:solidFill>
        </p:spPr>
        <p:txBody>
          <a:bodyPr lIns="365760" tIns="685800" rIns="365760" bIns="68580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E041CEC-2951-5B9F-2554-B900056DF0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9" y="685800"/>
            <a:ext cx="954088" cy="950976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91F22-D93C-CE66-8686-EC86198F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486" y="680754"/>
            <a:ext cx="6208713" cy="95097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93105599-BB17-FF62-4CBC-3608B710C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3399" y="1820140"/>
            <a:ext cx="954088" cy="950976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8F1160-1496-7DEF-3393-010B9FA8D78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97486" y="1816355"/>
            <a:ext cx="6208713" cy="95097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E2D8E40-BEB7-6925-283B-71DD7AD78B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3399" y="2954480"/>
            <a:ext cx="954088" cy="950976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56656E-8ABC-BF13-D155-833B00916F0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297486" y="2951956"/>
            <a:ext cx="6208713" cy="95097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F8A66052-E8A3-E28B-0873-DF7AF7091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399" y="4088820"/>
            <a:ext cx="954088" cy="950976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17ADA2-36A6-6714-E2EE-E3311338F987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5297486" y="4087557"/>
            <a:ext cx="6208713" cy="95097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35A481E-EA14-FCB5-F1FA-E3B47F0DA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3399" y="5223158"/>
            <a:ext cx="954088" cy="950976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26AFFF-076F-B170-F99A-31D3932EF05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97486" y="5223158"/>
            <a:ext cx="6208713" cy="95097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A28BDB-EFF9-0D3B-56A8-28C31F3B731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7183C-0812-61E7-4728-3B51F00A430B}"/>
              </a:ext>
            </a:extLst>
          </p:cNvPr>
          <p:cNvSpPr/>
          <p:nvPr userDrawn="1"/>
        </p:nvSpPr>
        <p:spPr>
          <a:xfrm rot="5400000" flipH="1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66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2CD70A2-10D4-17A4-F8C2-E3AD7A332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625474"/>
            <a:ext cx="2717802" cy="14674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FA0C4-0226-B79F-E9CF-30D11577C74E}"/>
              </a:ext>
            </a:extLst>
          </p:cNvPr>
          <p:cNvSpPr/>
          <p:nvPr userDrawn="1"/>
        </p:nvSpPr>
        <p:spPr>
          <a:xfrm>
            <a:off x="0" y="0"/>
            <a:ext cx="4394200" cy="685800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4D06A5-76F7-D3C3-CD06-A8CB5B7A1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7" t="49295"/>
          <a:stretch/>
        </p:blipFill>
        <p:spPr>
          <a:xfrm rot="16200000">
            <a:off x="-318008" y="3982213"/>
            <a:ext cx="3193796" cy="2557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2840B6-3B8E-EB23-794B-D86C730C5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4"/>
          <a:stretch/>
        </p:blipFill>
        <p:spPr>
          <a:xfrm rot="5400000">
            <a:off x="-554991" y="1448520"/>
            <a:ext cx="5044440" cy="3934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72508-401F-4DCB-E842-FF06B8DDB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8" b="61027"/>
          <a:stretch/>
        </p:blipFill>
        <p:spPr>
          <a:xfrm rot="16200000">
            <a:off x="2504442" y="-76202"/>
            <a:ext cx="1813559" cy="19659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1A473D-A825-A460-C327-7E4C7CF2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0" y="2488106"/>
            <a:ext cx="6400800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0000" y="4523738"/>
            <a:ext cx="6400800" cy="1648462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97A98D-9FE4-56BA-D305-6076CDEE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12888"/>
            <a:ext cx="12192000" cy="465931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5067300" cy="763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50673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8900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291162"/>
            <a:ext cx="5067300" cy="763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900" y="1512888"/>
            <a:ext cx="5067300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89284-6B4C-AFE6-CE03-574B90555E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1" y="0"/>
            <a:ext cx="5067300" cy="6172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1D8BA-E221-A125-81DF-429264D55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760" y="1376115"/>
            <a:ext cx="6405429" cy="4810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3728665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B123846E-28CF-F1A3-7A94-7E35AC0FF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7800" y="1524589"/>
            <a:ext cx="6090866" cy="3808822"/>
          </a:xfr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n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87334-7DAB-C84A-0BD0-2AEE3DF66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387" y="1277667"/>
            <a:ext cx="2597120" cy="5230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763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4523024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294" y="1854094"/>
            <a:ext cx="2248436" cy="4083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ne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0B1F6B-C065-D8E5-188E-3A5AA25B2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624" y="1285349"/>
            <a:ext cx="2591992" cy="5220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E6C2C-AF2C-2988-5FC7-26CCA5841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208" y="1285349"/>
            <a:ext cx="2591992" cy="5220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763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4523024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6402" y="1854094"/>
            <a:ext cx="2248436" cy="4083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6CF489-FEF2-3377-6E9C-8A6F69B0BB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85986" y="1854094"/>
            <a:ext cx="2248436" cy="4083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BE92BC7B-5C92-BC01-5001-A1CA14E57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10" y="1279526"/>
            <a:ext cx="3575236" cy="5140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AD9A2-4B28-402F-83D1-5E02AFBB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2"/>
            <a:ext cx="10820400" cy="7639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91512ACD-98F8-1DF9-A26C-08BAD3063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5143256" cy="4673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3C7FFE0-FFF8-0555-2536-90FCAA157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8989" y="1717282"/>
            <a:ext cx="3197279" cy="42645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1788"/>
            <a:ext cx="3163824" cy="1828800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F098D9-3D9E-44F4-93BC-2D2A6DDFE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1223" y="685800"/>
            <a:ext cx="6284977" cy="55004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BC00B-1F8B-8D4C-8C4C-F0A9E41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1788"/>
            <a:ext cx="3163824" cy="1828800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8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A28BDB-EFF9-0D3B-56A8-28C31F3B731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7183C-0812-61E7-4728-3B51F00A430B}"/>
              </a:ext>
            </a:extLst>
          </p:cNvPr>
          <p:cNvSpPr/>
          <p:nvPr userDrawn="1"/>
        </p:nvSpPr>
        <p:spPr>
          <a:xfrm rot="5400000" flipH="1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66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2CD70A2-10D4-17A4-F8C2-E3AD7A332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625474"/>
            <a:ext cx="2717802" cy="14674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FA0C4-0226-B79F-E9CF-30D11577C74E}"/>
              </a:ext>
            </a:extLst>
          </p:cNvPr>
          <p:cNvSpPr/>
          <p:nvPr userDrawn="1"/>
        </p:nvSpPr>
        <p:spPr>
          <a:xfrm>
            <a:off x="0" y="0"/>
            <a:ext cx="4394200" cy="685800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1A473D-A825-A460-C327-7E4C7CF2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0" y="2488106"/>
            <a:ext cx="6400800" cy="1855291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0000" y="4523738"/>
            <a:ext cx="6400800" cy="1648462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F66045-0239-5D57-4613-A2A886061A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1656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9275BA-883F-C6B5-9E19-4814B05177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94908C-6601-A2DC-9EC1-14686F5FD5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2F2A66B-00F4-E8D7-6EE0-97C6833A9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603777"/>
            <a:ext cx="3474720" cy="1876103"/>
          </a:xfrm>
          <a:prstGeom prst="rect">
            <a:avLst/>
          </a:prstGeom>
        </p:spPr>
      </p:pic>
      <p:pic>
        <p:nvPicPr>
          <p:cNvPr id="12" name="Picture 11" descr="A pink line drawing of a building&#10;&#10;Description automatically generated">
            <a:extLst>
              <a:ext uri="{FF2B5EF4-FFF2-40B4-BE49-F238E27FC236}">
                <a16:creationId xmlns:a16="http://schemas.microsoft.com/office/drawing/2014/main" id="{4D1ED48D-8A91-62F4-C566-4D6C11D73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-1" y="3208233"/>
            <a:ext cx="12192001" cy="34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5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F6231E-218D-9868-AD4C-A466C635AD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</a:schemeClr>
              </a:gs>
              <a:gs pos="100000">
                <a:schemeClr val="accent1">
                  <a:alpha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9FA4B-F5FF-6840-9FDA-A35CE1DE3D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2200"/>
          </a:p>
        </p:txBody>
      </p:sp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81875FA-B805-4501-7672-1F1E42404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23" y="4727577"/>
            <a:ext cx="2675577" cy="1444623"/>
          </a:xfrm>
          <a:prstGeom prst="rect">
            <a:avLst/>
          </a:prstGeom>
        </p:spPr>
      </p:pic>
      <p:pic>
        <p:nvPicPr>
          <p:cNvPr id="26" name="Picture 25" descr="A red and purpl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6BDDC56-FE69-B574-F377-22AF6ED2A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6"/>
          <a:stretch/>
        </p:blipFill>
        <p:spPr>
          <a:xfrm>
            <a:off x="685800" y="5449888"/>
            <a:ext cx="5044440" cy="140811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D6F40D-647A-230F-883E-8488943A54DB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4933951"/>
            <a:ext cx="2483525" cy="1924051"/>
          </a:xfrm>
          <a:custGeom>
            <a:avLst/>
            <a:gdLst>
              <a:gd name="connsiteX0" fmla="*/ 34471 w 2483525"/>
              <a:gd name="connsiteY0" fmla="*/ 0 h 1924051"/>
              <a:gd name="connsiteX1" fmla="*/ 2444752 w 2483525"/>
              <a:gd name="connsiteY1" fmla="*/ 1773260 h 1924051"/>
              <a:gd name="connsiteX2" fmla="*/ 2483525 w 2483525"/>
              <a:gd name="connsiteY2" fmla="*/ 1924051 h 1924051"/>
              <a:gd name="connsiteX3" fmla="*/ 0 w 2483525"/>
              <a:gd name="connsiteY3" fmla="*/ 1924051 h 1924051"/>
              <a:gd name="connsiteX4" fmla="*/ 0 w 2483525"/>
              <a:gd name="connsiteY4" fmla="*/ 1415 h 19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525" h="1924051">
                <a:moveTo>
                  <a:pt x="34471" y="0"/>
                </a:moveTo>
                <a:cubicBezTo>
                  <a:pt x="1166954" y="0"/>
                  <a:pt x="2125218" y="745923"/>
                  <a:pt x="2444752" y="1773260"/>
                </a:cubicBezTo>
                <a:lnTo>
                  <a:pt x="2483525" y="1924051"/>
                </a:lnTo>
                <a:lnTo>
                  <a:pt x="0" y="1924051"/>
                </a:lnTo>
                <a:lnTo>
                  <a:pt x="0" y="1415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>
            <a:noAutofit/>
          </a:bodyPr>
          <a:lstStyle/>
          <a:p>
            <a:pPr algn="ctr"/>
            <a:endParaRPr lang="en-US" sz="22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14AC55-CCE4-CC4A-B2D5-37A308296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936877"/>
            <a:ext cx="10820400" cy="1371600"/>
          </a:xfrm>
          <a:noFill/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4400" b="0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2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9524EC-44A2-2608-A3FA-E7C1DA71DCFC}"/>
              </a:ext>
            </a:extLst>
          </p:cNvPr>
          <p:cNvSpPr/>
          <p:nvPr userDrawn="1"/>
        </p:nvSpPr>
        <p:spPr>
          <a:xfrm>
            <a:off x="0" y="3611881"/>
            <a:ext cx="12192000" cy="324612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399" cy="256032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D712E-1CD6-9328-35AA-3FDA94D7E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62877"/>
            <a:ext cx="10397407" cy="22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9524EC-44A2-2608-A3FA-E7C1DA71DCFC}"/>
              </a:ext>
            </a:extLst>
          </p:cNvPr>
          <p:cNvSpPr/>
          <p:nvPr userDrawn="1"/>
        </p:nvSpPr>
        <p:spPr>
          <a:xfrm>
            <a:off x="0" y="3611881"/>
            <a:ext cx="12192000" cy="324612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574727-987C-3095-7E03-7C42AA6E1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9" b="1"/>
          <a:stretch/>
        </p:blipFill>
        <p:spPr>
          <a:xfrm flipV="1">
            <a:off x="4065525" y="4369032"/>
            <a:ext cx="5044440" cy="2488968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12DA04-3E97-BC36-BD95-9F236B290F0B}"/>
              </a:ext>
            </a:extLst>
          </p:cNvPr>
          <p:cNvSpPr>
            <a:spLocks noChangeAspect="1"/>
          </p:cNvSpPr>
          <p:nvPr userDrawn="1"/>
        </p:nvSpPr>
        <p:spPr>
          <a:xfrm>
            <a:off x="1540256" y="3611881"/>
            <a:ext cx="5047488" cy="2523743"/>
          </a:xfrm>
          <a:custGeom>
            <a:avLst/>
            <a:gdLst>
              <a:gd name="connsiteX0" fmla="*/ 0 w 5047488"/>
              <a:gd name="connsiteY0" fmla="*/ 0 h 2523743"/>
              <a:gd name="connsiteX1" fmla="*/ 5047488 w 5047488"/>
              <a:gd name="connsiteY1" fmla="*/ 0 h 2523743"/>
              <a:gd name="connsiteX2" fmla="*/ 5034459 w 5047488"/>
              <a:gd name="connsiteY2" fmla="*/ 258037 h 2523743"/>
              <a:gd name="connsiteX3" fmla="*/ 2523744 w 5047488"/>
              <a:gd name="connsiteY3" fmla="*/ 2523743 h 2523743"/>
              <a:gd name="connsiteX4" fmla="*/ 13030 w 5047488"/>
              <a:gd name="connsiteY4" fmla="*/ 258037 h 252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488" h="2523743">
                <a:moveTo>
                  <a:pt x="0" y="0"/>
                </a:moveTo>
                <a:lnTo>
                  <a:pt x="5047488" y="0"/>
                </a:lnTo>
                <a:lnTo>
                  <a:pt x="5034459" y="258037"/>
                </a:lnTo>
                <a:cubicBezTo>
                  <a:pt x="4905218" y="1530650"/>
                  <a:pt x="3830455" y="2523743"/>
                  <a:pt x="2523744" y="2523743"/>
                </a:cubicBezTo>
                <a:cubicBezTo>
                  <a:pt x="1217033" y="2523743"/>
                  <a:pt x="142271" y="1530650"/>
                  <a:pt x="13030" y="258037"/>
                </a:cubicBez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>
            <a:noAutofit/>
          </a:bodyPr>
          <a:lstStyle/>
          <a:p>
            <a:pPr algn="ctr"/>
            <a:endParaRPr lang="en-US" sz="22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E6694A-66E5-3A97-7C9A-18637BE10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b="55549"/>
          <a:stretch/>
        </p:blipFill>
        <p:spPr>
          <a:xfrm rot="16200000">
            <a:off x="8998204" y="3664205"/>
            <a:ext cx="4145280" cy="2242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399" cy="2560320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"/>
            <a:ext cx="3291840" cy="6858006"/>
          </a:xfrm>
          <a:solidFill>
            <a:schemeClr val="accent6"/>
          </a:solidFill>
        </p:spPr>
        <p:txBody>
          <a:bodyPr lIns="365760" tIns="685800" rIns="365760" bIns="68580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14190-C961-759F-9A93-C0F8E6800B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343396" y="685800"/>
            <a:ext cx="7162804" cy="5500688"/>
          </a:xfrm>
        </p:spPr>
        <p:txBody>
          <a:bodyPr lIns="365760" tIns="365760" rIns="365760" bIns="365760" anchor="ctr">
            <a:norm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FontTx/>
              <a:buNone/>
              <a:defRPr sz="2400" b="1" spc="0" baseline="0">
                <a:latin typeface="+mj-lt"/>
              </a:defRPr>
            </a:lvl1pPr>
            <a:lvl2pPr marL="457200" indent="-2286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sz="2000" spc="0" baseline="0"/>
            </a:lvl2pPr>
            <a:lvl3pPr marL="685800" indent="-228600">
              <a:spcAft>
                <a:spcPts val="300"/>
              </a:spcAft>
              <a:buFont typeface="Calibri" panose="020F0502020204030204" pitchFamily="34" charset="0"/>
              <a:buChar char="–"/>
              <a:defRPr sz="2000" spc="0" baseline="0"/>
            </a:lvl3pPr>
            <a:lvl4pPr marL="914400" indent="-228600">
              <a:spcAft>
                <a:spcPts val="300"/>
              </a:spcAft>
              <a:buFont typeface="Arial" panose="020B0604020202020204" pitchFamily="34" charset="0"/>
              <a:buChar char="•"/>
              <a:defRPr sz="2000" spc="0" baseline="0"/>
            </a:lvl4pPr>
            <a:lvl5pPr marL="1143000" indent="-228600">
              <a:spcAft>
                <a:spcPts val="300"/>
              </a:spcAft>
              <a:buFont typeface="Calibri" panose="020F0502020204030204" pitchFamily="34" charset="0"/>
              <a:buChar char="–"/>
              <a:defRPr sz="2000"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D070D4-A04C-DCED-1F4A-5F64FBB16461}"/>
              </a:ext>
            </a:extLst>
          </p:cNvPr>
          <p:cNvSpPr/>
          <p:nvPr userDrawn="1"/>
        </p:nvSpPr>
        <p:spPr>
          <a:xfrm>
            <a:off x="0" y="1805940"/>
            <a:ext cx="12192000" cy="324612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7000"/>
                </a:schemeClr>
              </a:gs>
              <a:gs pos="0">
                <a:schemeClr val="accent6">
                  <a:alpha val="6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lvl="0" algn="ctr"/>
            <a:endParaRPr lang="en-US" sz="22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E70E2C-4432-E5C2-BE79-E1B96865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76134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B10031-B9A1-C98A-1C78-2949F246645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85801" y="1691640"/>
            <a:ext cx="3474720" cy="3474720"/>
          </a:xfrm>
          <a:prstGeom prst="ellipse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687C30-D39D-8BD2-FCB7-8939D9D81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6322" y="2057400"/>
            <a:ext cx="6659878" cy="2743200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BA27F-D5BA-7D49-7CFE-8B81F4BC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7613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F47E-A001-F33D-B709-B2E27133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10318"/>
            <a:ext cx="10820400" cy="46618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651" r:id="rId2"/>
    <p:sldLayoutId id="2147483753" r:id="rId3"/>
    <p:sldLayoutId id="2147483807" r:id="rId4"/>
    <p:sldLayoutId id="2147483806" r:id="rId5"/>
    <p:sldLayoutId id="2147483652" r:id="rId6"/>
    <p:sldLayoutId id="2147483809" r:id="rId7"/>
    <p:sldLayoutId id="2147483658" r:id="rId8"/>
    <p:sldLayoutId id="2147483675" r:id="rId9"/>
    <p:sldLayoutId id="2147483676" r:id="rId10"/>
    <p:sldLayoutId id="2147483677" r:id="rId11"/>
    <p:sldLayoutId id="2147483678" r:id="rId12"/>
    <p:sldLayoutId id="2147483767" r:id="rId13"/>
    <p:sldLayoutId id="2147483796" r:id="rId14"/>
    <p:sldLayoutId id="2147483768" r:id="rId15"/>
    <p:sldLayoutId id="2147483659" r:id="rId16"/>
    <p:sldLayoutId id="2147483660" r:id="rId17"/>
    <p:sldLayoutId id="2147483661" r:id="rId18"/>
    <p:sldLayoutId id="2147483662" r:id="rId19"/>
    <p:sldLayoutId id="2147483803" r:id="rId20"/>
    <p:sldLayoutId id="2147483663" r:id="rId21"/>
    <p:sldLayoutId id="2147483805" r:id="rId22"/>
    <p:sldLayoutId id="2147483765" r:id="rId23"/>
    <p:sldLayoutId id="2147483766" r:id="rId24"/>
    <p:sldLayoutId id="2147483664" r:id="rId25"/>
    <p:sldLayoutId id="2147483772" r:id="rId26"/>
    <p:sldLayoutId id="2147483771" r:id="rId27"/>
    <p:sldLayoutId id="2147483769" r:id="rId28"/>
    <p:sldLayoutId id="2147483770" r:id="rId29"/>
    <p:sldLayoutId id="2147483667" r:id="rId30"/>
    <p:sldLayoutId id="2147483668" r:id="rId31"/>
    <p:sldLayoutId id="2147483669" r:id="rId32"/>
    <p:sldLayoutId id="2147483672" r:id="rId33"/>
    <p:sldLayoutId id="2147483673" r:id="rId34"/>
    <p:sldLayoutId id="2147483674" r:id="rId35"/>
    <p:sldLayoutId id="2147483747" r:id="rId36"/>
    <p:sldLayoutId id="2147483665" r:id="rId37"/>
    <p:sldLayoutId id="2147483666" r:id="rId38"/>
    <p:sldLayoutId id="2147483683" r:id="rId39"/>
    <p:sldLayoutId id="2147483685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orient="horz" pos="806" userDrawn="1">
          <p15:clr>
            <a:srgbClr val="F26B43"/>
          </p15:clr>
        </p15:guide>
        <p15:guide id="5" orient="horz" pos="953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bit.ly/CU-AT2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152E-0AAF-FDAF-6DB7-C8D31DE0EC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/>
              <a:t>Dewi Parry, Tony Lancaster, Geraint Evans</a:t>
            </a:r>
          </a:p>
          <a:p>
            <a:r>
              <a:rPr lang="en-US"/>
              <a:t>Cardiff University</a:t>
            </a:r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09867-0D3C-191E-554B-472B71E4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>
                <a:effectLst/>
              </a:rPr>
              <a:t>Enhancing the Student Experience:</a:t>
            </a:r>
            <a:r>
              <a:rPr lang="en-US" b="0" i="0">
                <a:effectLst/>
              </a:rPr>
              <a:t>​</a:t>
            </a:r>
            <a:br>
              <a:rPr lang="en-US" b="0" i="0">
                <a:effectLst/>
              </a:rPr>
            </a:br>
            <a:r>
              <a:rPr lang="en-US" sz="3200" b="0" i="0">
                <a:effectLst/>
              </a:rPr>
              <a:t>Inclusive and Accessible Approaches within Blackboard Ultra​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C3EBD-8575-8A66-5A83-8B7294FA0C6D}"/>
              </a:ext>
            </a:extLst>
          </p:cNvPr>
          <p:cNvSpPr txBox="1"/>
          <p:nvPr/>
        </p:nvSpPr>
        <p:spPr>
          <a:xfrm>
            <a:off x="8788400" y="6093178"/>
            <a:ext cx="2954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DigEdSupport@cardiff.ac.uk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4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FBDA80-3368-4D33-8DD1-4E676EA7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with Two Phone Screenshots</a:t>
            </a:r>
          </a:p>
        </p:txBody>
      </p:sp>
      <p:pic>
        <p:nvPicPr>
          <p:cNvPr id="8" name="Picture Placeholder 7" descr="placeholder photo">
            <a:extLst>
              <a:ext uri="{FF2B5EF4-FFF2-40B4-BE49-F238E27FC236}">
                <a16:creationId xmlns:a16="http://schemas.microsoft.com/office/drawing/2014/main" id="{ED364987-11F6-0227-7A74-529BEB75E8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/>
      </p:pic>
      <p:pic>
        <p:nvPicPr>
          <p:cNvPr id="2" name="Picture Placeholder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DA9203A1-82B8-DFF0-8EAA-C96094A868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2453" r="22453"/>
          <a:stretch/>
        </p:blipFill>
        <p:spPr/>
      </p:pic>
      <p:pic>
        <p:nvPicPr>
          <p:cNvPr id="4" name="Content Placeholder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E1769969-AF5F-2EB9-4D74-24CF7F71D1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123746" y="2568293"/>
            <a:ext cx="2167468" cy="2167468"/>
          </a:xfrm>
        </p:spPr>
      </p:pic>
      <p:graphicFrame>
        <p:nvGraphicFramePr>
          <p:cNvPr id="11" name="Content Placeholder 3" descr="sample table" title="sample table">
            <a:extLst>
              <a:ext uri="{FF2B5EF4-FFF2-40B4-BE49-F238E27FC236}">
                <a16:creationId xmlns:a16="http://schemas.microsoft.com/office/drawing/2014/main" id="{64151055-58AD-D30D-F74F-0A596C497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693875"/>
              </p:ext>
            </p:extLst>
          </p:nvPr>
        </p:nvGraphicFramePr>
        <p:xfrm>
          <a:off x="282222" y="214266"/>
          <a:ext cx="8340390" cy="6460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899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Group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</a:rPr>
                        <a:t>If you already have an institutional approach...</a:t>
                      </a:r>
                      <a:endParaRPr lang="en-US" sz="2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</a:rPr>
                        <a:t>For those considering an institutional approach…</a:t>
                      </a:r>
                      <a:endParaRPr lang="en-US" sz="20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79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1 – Strategic </a:t>
                      </a:r>
                      <a:endParaRPr lang="en-US" sz="1600"/>
                    </a:p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Principles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Does your approach align with institutional strategy, and if so, which theme? 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How can you align the approach to inclusivity and accessibility within your institution?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66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2 – Embedding </a:t>
                      </a:r>
                      <a:endParaRPr lang="en-US" sz="1600"/>
                    </a:p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Practice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What has been the high-level messaging in this area?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(experience, disability, parity etc.)</a:t>
                      </a:r>
                    </a:p>
                    <a:p>
                      <a:pPr lvl="0" algn="l"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How has your messaging been embedded within practice?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(into the curriculum, via learning design approaches, through UDL principles etc.)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What are the avenues for you to embed strategic principles within your institution?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(curriculum development / digital education / learning development / IT teams, roll- out etc.)</a:t>
                      </a:r>
                    </a:p>
                    <a:p>
                      <a:pPr lvl="0" algn="l"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What are the barriers for you?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52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+mj-lt"/>
                        </a:rPr>
                        <a:t>3 – Developing Capabilities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</a:rPr>
                        <a:t>What approaches have you taken towards staff development?</a:t>
                      </a:r>
                      <a:endParaRPr lang="en-US" sz="1800" b="1"/>
                    </a:p>
                    <a:p>
                      <a:pPr lvl="0" algn="l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</a:rPr>
                        <a:t>(guidance, training, courses, awareness campaign etc.)</a:t>
                      </a:r>
                    </a:p>
                    <a:p>
                      <a:pPr lvl="0" algn="l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</a:rPr>
                        <a:t>Do you have any examples to share with the community?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What guidance you would like around developing an inclusive and accessible approach within ULTRA?</a:t>
                      </a:r>
                    </a:p>
                    <a:p>
                      <a:pPr lvl="0" algn="l">
                        <a:buNone/>
                      </a:pPr>
                      <a:endParaRPr lang="en-US" sz="1800" b="1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Would a community approach to inclusivity and accessibility help you on your journey?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81C79E-825E-28C0-360F-D49D0C1FD19D}"/>
              </a:ext>
            </a:extLst>
          </p:cNvPr>
          <p:cNvSpPr txBox="1"/>
          <p:nvPr/>
        </p:nvSpPr>
        <p:spPr>
          <a:xfrm>
            <a:off x="9008153" y="1855611"/>
            <a:ext cx="213436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+mn-lt"/>
                <a:cs typeface="+mn-lt"/>
              </a:rPr>
              <a:t>Padlet board...</a:t>
            </a:r>
            <a:endParaRPr lang="en-US" sz="2400" b="1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DD4C7-19C1-C91D-92DF-0810AD0526CA}"/>
              </a:ext>
            </a:extLst>
          </p:cNvPr>
          <p:cNvSpPr txBox="1"/>
          <p:nvPr/>
        </p:nvSpPr>
        <p:spPr>
          <a:xfrm>
            <a:off x="9270999" y="5291667"/>
            <a:ext cx="19759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u="sng">
                <a:solidFill>
                  <a:srgbClr val="2A5BD7"/>
                </a:solidFill>
                <a:ea typeface="+mn-lt"/>
                <a:cs typeface="+mn-lt"/>
                <a:hlinkClick r:id="rId5"/>
              </a:rPr>
              <a:t>bit.ly/CU-AT23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2B9DC-5A5B-A256-102A-32251F84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CB37-50AE-81BE-8492-EDB24F2082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 sz="2800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FBD0B-8E3C-467C-EAA8-D5F735FEF3FC}"/>
              </a:ext>
            </a:extLst>
          </p:cNvPr>
          <p:cNvSpPr txBox="1"/>
          <p:nvPr/>
        </p:nvSpPr>
        <p:spPr>
          <a:xfrm>
            <a:off x="633663" y="1515979"/>
            <a:ext cx="436324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cs typeface="Arial"/>
              </a:rPr>
              <a:t>Feedback from groups</a:t>
            </a:r>
            <a:endParaRPr lang="en-US">
              <a:solidFill>
                <a:schemeClr val="bg1"/>
              </a:solidFill>
            </a:endParaRPr>
          </a:p>
          <a:p>
            <a:pPr marL="685800" lvl="2" indent="-228600">
              <a:buChar char="•"/>
            </a:pPr>
            <a:r>
              <a:rPr lang="en-US" sz="2800">
                <a:solidFill>
                  <a:schemeClr val="bg1"/>
                </a:solidFill>
                <a:cs typeface="Arial"/>
              </a:rPr>
              <a:t>Strategic principles</a:t>
            </a:r>
          </a:p>
          <a:p>
            <a:pPr marL="685800" lvl="2" indent="-228600">
              <a:buChar char="•"/>
            </a:pPr>
            <a:r>
              <a:rPr lang="en-US" sz="2800">
                <a:solidFill>
                  <a:schemeClr val="bg1"/>
                </a:solidFill>
                <a:cs typeface="Arial"/>
              </a:rPr>
              <a:t>Embedding practice</a:t>
            </a:r>
          </a:p>
          <a:p>
            <a:pPr marL="685800" lvl="2" indent="-228600">
              <a:buFontTx/>
              <a:buChar char="•"/>
            </a:pPr>
            <a:r>
              <a:rPr lang="en-US" sz="2800">
                <a:solidFill>
                  <a:schemeClr val="bg1"/>
                </a:solidFill>
                <a:cs typeface="Arial"/>
              </a:rPr>
              <a:t>Developing capabilities</a:t>
            </a:r>
          </a:p>
          <a:p>
            <a:pPr marL="685800" lvl="2" indent="-228600">
              <a:buFontTx/>
              <a:buChar char="•"/>
            </a:pPr>
            <a:endParaRPr lang="en-US" sz="2800">
              <a:solidFill>
                <a:schemeClr val="bg1"/>
              </a:solidFill>
              <a:cs typeface="Arial"/>
            </a:endParaRPr>
          </a:p>
          <a:p>
            <a:pPr marL="228600" lvl="1" indent="-2286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cs typeface="Arial"/>
              </a:rPr>
              <a:t>Anthology community</a:t>
            </a:r>
            <a:endParaRPr lang="en-US">
              <a:solidFill>
                <a:schemeClr val="bg1"/>
              </a:solidFill>
            </a:endParaRPr>
          </a:p>
          <a:p>
            <a:pPr marL="685800" lvl="2" indent="-228600">
              <a:buChar char="•"/>
            </a:pPr>
            <a:r>
              <a:rPr lang="en-US" sz="2800">
                <a:solidFill>
                  <a:schemeClr val="bg1"/>
                </a:solidFill>
                <a:cs typeface="Arial"/>
              </a:rPr>
              <a:t>Where do we go next?</a:t>
            </a:r>
          </a:p>
        </p:txBody>
      </p:sp>
      <p:sp>
        <p:nvSpPr>
          <p:cNvPr id="6" name="Freeform 189">
            <a:extLst>
              <a:ext uri="{FF2B5EF4-FFF2-40B4-BE49-F238E27FC236}">
                <a16:creationId xmlns:a16="http://schemas.microsoft.com/office/drawing/2014/main" id="{C501BE33-691E-BE53-175B-3EF42654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23168" y="1418858"/>
            <a:ext cx="3523897" cy="3847956"/>
          </a:xfrm>
          <a:custGeom>
            <a:avLst/>
            <a:gdLst>
              <a:gd name="T0" fmla="*/ 1541 w 5996"/>
              <a:gd name="T1" fmla="*/ 302 h 6486"/>
              <a:gd name="T2" fmla="*/ 146 w 5996"/>
              <a:gd name="T3" fmla="*/ 1144 h 6486"/>
              <a:gd name="T4" fmla="*/ 49 w 5996"/>
              <a:gd name="T5" fmla="*/ 3457 h 6486"/>
              <a:gd name="T6" fmla="*/ 2254 w 5996"/>
              <a:gd name="T7" fmla="*/ 4385 h 6486"/>
              <a:gd name="T8" fmla="*/ 3573 w 5996"/>
              <a:gd name="T9" fmla="*/ 3732 h 6486"/>
              <a:gd name="T10" fmla="*/ 3992 w 5996"/>
              <a:gd name="T11" fmla="*/ 3294 h 6486"/>
              <a:gd name="T12" fmla="*/ 5244 w 5996"/>
              <a:gd name="T13" fmla="*/ 3636 h 6486"/>
              <a:gd name="T14" fmla="*/ 5947 w 5996"/>
              <a:gd name="T15" fmla="*/ 2708 h 6486"/>
              <a:gd name="T16" fmla="*/ 5850 w 5996"/>
              <a:gd name="T17" fmla="*/ 145 h 6486"/>
              <a:gd name="T18" fmla="*/ 3678 w 5996"/>
              <a:gd name="T19" fmla="*/ 3422 h 6486"/>
              <a:gd name="T20" fmla="*/ 2472 w 5996"/>
              <a:gd name="T21" fmla="*/ 3550 h 6486"/>
              <a:gd name="T22" fmla="*/ 242 w 5996"/>
              <a:gd name="T23" fmla="*/ 3270 h 6486"/>
              <a:gd name="T24" fmla="*/ 1516 w 5996"/>
              <a:gd name="T25" fmla="*/ 2617 h 6486"/>
              <a:gd name="T26" fmla="*/ 1997 w 5996"/>
              <a:gd name="T27" fmla="*/ 2989 h 6486"/>
              <a:gd name="T28" fmla="*/ 5067 w 5996"/>
              <a:gd name="T29" fmla="*/ 2762 h 6486"/>
              <a:gd name="T30" fmla="*/ 1922 w 5996"/>
              <a:gd name="T31" fmla="*/ 2736 h 6486"/>
              <a:gd name="T32" fmla="*/ 1898 w 5996"/>
              <a:gd name="T33" fmla="*/ 260 h 6486"/>
              <a:gd name="T34" fmla="*/ 1323 w 5996"/>
              <a:gd name="T35" fmla="*/ 5484 h 6486"/>
              <a:gd name="T36" fmla="*/ 1985 w 5996"/>
              <a:gd name="T37" fmla="*/ 4855 h 6486"/>
              <a:gd name="T38" fmla="*/ 1570 w 5996"/>
              <a:gd name="T39" fmla="*/ 4071 h 6486"/>
              <a:gd name="T40" fmla="*/ 695 w 5996"/>
              <a:gd name="T41" fmla="*/ 4242 h 6486"/>
              <a:gd name="T42" fmla="*/ 609 w 5996"/>
              <a:gd name="T43" fmla="*/ 5128 h 6486"/>
              <a:gd name="T44" fmla="*/ 1323 w 5996"/>
              <a:gd name="T45" fmla="*/ 4244 h 6486"/>
              <a:gd name="T46" fmla="*/ 1749 w 5996"/>
              <a:gd name="T47" fmla="*/ 4691 h 6486"/>
              <a:gd name="T48" fmla="*/ 1443 w 5996"/>
              <a:gd name="T49" fmla="*/ 5207 h 6486"/>
              <a:gd name="T50" fmla="*/ 858 w 5996"/>
              <a:gd name="T51" fmla="*/ 5062 h 6486"/>
              <a:gd name="T52" fmla="*/ 828 w 5996"/>
              <a:gd name="T53" fmla="*/ 4460 h 6486"/>
              <a:gd name="T54" fmla="*/ 2432 w 5996"/>
              <a:gd name="T55" fmla="*/ 5937 h 6486"/>
              <a:gd name="T56" fmla="*/ 2408 w 5996"/>
              <a:gd name="T57" fmla="*/ 6481 h 6486"/>
              <a:gd name="T58" fmla="*/ 2226 w 5996"/>
              <a:gd name="T59" fmla="*/ 6066 h 6486"/>
              <a:gd name="T60" fmla="*/ 1223 w 5996"/>
              <a:gd name="T61" fmla="*/ 6234 h 6486"/>
              <a:gd name="T62" fmla="*/ 241 w 5996"/>
              <a:gd name="T63" fmla="*/ 6366 h 6486"/>
              <a:gd name="T64" fmla="*/ 21 w 5996"/>
              <a:gd name="T65" fmla="*/ 6433 h 6486"/>
              <a:gd name="T66" fmla="*/ 134 w 5996"/>
              <a:gd name="T67" fmla="*/ 5820 h 6486"/>
              <a:gd name="T68" fmla="*/ 1661 w 5996"/>
              <a:gd name="T69" fmla="*/ 5531 h 6486"/>
              <a:gd name="T70" fmla="*/ 2386 w 5996"/>
              <a:gd name="T71" fmla="*/ 5857 h 6486"/>
              <a:gd name="T72" fmla="*/ 5200 w 5996"/>
              <a:gd name="T73" fmla="*/ 4998 h 6486"/>
              <a:gd name="T74" fmla="*/ 4945 w 5996"/>
              <a:gd name="T75" fmla="*/ 4145 h 6486"/>
              <a:gd name="T76" fmla="*/ 4052 w 5996"/>
              <a:gd name="T77" fmla="*/ 4145 h 6486"/>
              <a:gd name="T78" fmla="*/ 3798 w 5996"/>
              <a:gd name="T79" fmla="*/ 4998 h 6486"/>
              <a:gd name="T80" fmla="*/ 4499 w 5996"/>
              <a:gd name="T81" fmla="*/ 4238 h 6486"/>
              <a:gd name="T82" fmla="*/ 4981 w 5996"/>
              <a:gd name="T83" fmla="*/ 4592 h 6486"/>
              <a:gd name="T84" fmla="*/ 4781 w 5996"/>
              <a:gd name="T85" fmla="*/ 5160 h 6486"/>
              <a:gd name="T86" fmla="*/ 4178 w 5996"/>
              <a:gd name="T87" fmla="*/ 5131 h 6486"/>
              <a:gd name="T88" fmla="*/ 4034 w 5996"/>
              <a:gd name="T89" fmla="*/ 4546 h 6486"/>
              <a:gd name="T90" fmla="*/ 5639 w 5996"/>
              <a:gd name="T91" fmla="*/ 5857 h 6486"/>
              <a:gd name="T92" fmla="*/ 5702 w 5996"/>
              <a:gd name="T93" fmla="*/ 6458 h 6486"/>
              <a:gd name="T94" fmla="*/ 5504 w 5996"/>
              <a:gd name="T95" fmla="*/ 6175 h 6486"/>
              <a:gd name="T96" fmla="*/ 4488 w 5996"/>
              <a:gd name="T97" fmla="*/ 6235 h 6486"/>
              <a:gd name="T98" fmla="*/ 3494 w 5996"/>
              <a:gd name="T99" fmla="*/ 6366 h 6486"/>
              <a:gd name="T100" fmla="*/ 3280 w 5996"/>
              <a:gd name="T101" fmla="*/ 6443 h 6486"/>
              <a:gd name="T102" fmla="*/ 3373 w 5996"/>
              <a:gd name="T103" fmla="*/ 5838 h 6486"/>
              <a:gd name="T104" fmla="*/ 4914 w 5996"/>
              <a:gd name="T105" fmla="*/ 5531 h 6486"/>
              <a:gd name="T106" fmla="*/ 5639 w 5996"/>
              <a:gd name="T107" fmla="*/ 5857 h 6486"/>
              <a:gd name="T108" fmla="*/ 2559 w 5996"/>
              <a:gd name="T109" fmla="*/ 1650 h 6486"/>
              <a:gd name="T110" fmla="*/ 2993 w 5996"/>
              <a:gd name="T111" fmla="*/ 1494 h 6486"/>
              <a:gd name="T112" fmla="*/ 2752 w 5996"/>
              <a:gd name="T113" fmla="*/ 1494 h 6486"/>
              <a:gd name="T114" fmla="*/ 3522 w 5996"/>
              <a:gd name="T115" fmla="*/ 1590 h 6486"/>
              <a:gd name="T116" fmla="*/ 3990 w 5996"/>
              <a:gd name="T117" fmla="*/ 1543 h 6486"/>
              <a:gd name="T118" fmla="*/ 3748 w 5996"/>
              <a:gd name="T119" fmla="*/ 1490 h 6486"/>
              <a:gd name="T120" fmla="*/ 4505 w 5996"/>
              <a:gd name="T121" fmla="*/ 1519 h 6486"/>
              <a:gd name="T122" fmla="*/ 4966 w 5996"/>
              <a:gd name="T123" fmla="*/ 1611 h 6486"/>
              <a:gd name="T124" fmla="*/ 4745 w 5996"/>
              <a:gd name="T125" fmla="*/ 1494 h 6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6" h="6486">
                <a:moveTo>
                  <a:pt x="5500" y="0"/>
                </a:moveTo>
                <a:lnTo>
                  <a:pt x="1997" y="0"/>
                </a:lnTo>
                <a:lnTo>
                  <a:pt x="1997" y="0"/>
                </a:lnTo>
                <a:lnTo>
                  <a:pt x="1971" y="0"/>
                </a:lnTo>
                <a:lnTo>
                  <a:pt x="1947" y="2"/>
                </a:lnTo>
                <a:lnTo>
                  <a:pt x="1922" y="6"/>
                </a:lnTo>
                <a:lnTo>
                  <a:pt x="1898" y="10"/>
                </a:lnTo>
                <a:lnTo>
                  <a:pt x="1874" y="16"/>
                </a:lnTo>
                <a:lnTo>
                  <a:pt x="1849" y="22"/>
                </a:lnTo>
                <a:lnTo>
                  <a:pt x="1827" y="30"/>
                </a:lnTo>
                <a:lnTo>
                  <a:pt x="1805" y="39"/>
                </a:lnTo>
                <a:lnTo>
                  <a:pt x="1782" y="48"/>
                </a:lnTo>
                <a:lnTo>
                  <a:pt x="1761" y="59"/>
                </a:lnTo>
                <a:lnTo>
                  <a:pt x="1741" y="71"/>
                </a:lnTo>
                <a:lnTo>
                  <a:pt x="1720" y="84"/>
                </a:lnTo>
                <a:lnTo>
                  <a:pt x="1701" y="99"/>
                </a:lnTo>
                <a:lnTo>
                  <a:pt x="1682" y="113"/>
                </a:lnTo>
                <a:lnTo>
                  <a:pt x="1664" y="129"/>
                </a:lnTo>
                <a:lnTo>
                  <a:pt x="1647" y="145"/>
                </a:lnTo>
                <a:lnTo>
                  <a:pt x="1630" y="163"/>
                </a:lnTo>
                <a:lnTo>
                  <a:pt x="1614" y="181"/>
                </a:lnTo>
                <a:lnTo>
                  <a:pt x="1600" y="199"/>
                </a:lnTo>
                <a:lnTo>
                  <a:pt x="1586" y="218"/>
                </a:lnTo>
                <a:lnTo>
                  <a:pt x="1573" y="239"/>
                </a:lnTo>
                <a:lnTo>
                  <a:pt x="1561" y="259"/>
                </a:lnTo>
                <a:lnTo>
                  <a:pt x="1550" y="281"/>
                </a:lnTo>
                <a:lnTo>
                  <a:pt x="1541" y="302"/>
                </a:lnTo>
                <a:lnTo>
                  <a:pt x="1531" y="325"/>
                </a:lnTo>
                <a:lnTo>
                  <a:pt x="1524" y="348"/>
                </a:lnTo>
                <a:lnTo>
                  <a:pt x="1516" y="371"/>
                </a:lnTo>
                <a:lnTo>
                  <a:pt x="1512" y="395"/>
                </a:lnTo>
                <a:lnTo>
                  <a:pt x="1507" y="419"/>
                </a:lnTo>
                <a:lnTo>
                  <a:pt x="1504" y="445"/>
                </a:lnTo>
                <a:lnTo>
                  <a:pt x="1502" y="470"/>
                </a:lnTo>
                <a:lnTo>
                  <a:pt x="1501" y="495"/>
                </a:lnTo>
                <a:lnTo>
                  <a:pt x="1501" y="999"/>
                </a:lnTo>
                <a:lnTo>
                  <a:pt x="496" y="999"/>
                </a:lnTo>
                <a:lnTo>
                  <a:pt x="496" y="999"/>
                </a:lnTo>
                <a:lnTo>
                  <a:pt x="471" y="1000"/>
                </a:lnTo>
                <a:lnTo>
                  <a:pt x="445" y="1001"/>
                </a:lnTo>
                <a:lnTo>
                  <a:pt x="421" y="1005"/>
                </a:lnTo>
                <a:lnTo>
                  <a:pt x="396" y="1010"/>
                </a:lnTo>
                <a:lnTo>
                  <a:pt x="373" y="1014"/>
                </a:lnTo>
                <a:lnTo>
                  <a:pt x="349" y="1022"/>
                </a:lnTo>
                <a:lnTo>
                  <a:pt x="326" y="1029"/>
                </a:lnTo>
                <a:lnTo>
                  <a:pt x="303" y="1038"/>
                </a:lnTo>
                <a:lnTo>
                  <a:pt x="281" y="1048"/>
                </a:lnTo>
                <a:lnTo>
                  <a:pt x="259" y="1059"/>
                </a:lnTo>
                <a:lnTo>
                  <a:pt x="239" y="1071"/>
                </a:lnTo>
                <a:lnTo>
                  <a:pt x="220" y="1084"/>
                </a:lnTo>
                <a:lnTo>
                  <a:pt x="199" y="1097"/>
                </a:lnTo>
                <a:lnTo>
                  <a:pt x="181" y="1112"/>
                </a:lnTo>
                <a:lnTo>
                  <a:pt x="163" y="1128"/>
                </a:lnTo>
                <a:lnTo>
                  <a:pt x="146" y="1144"/>
                </a:lnTo>
                <a:lnTo>
                  <a:pt x="129" y="1161"/>
                </a:lnTo>
                <a:lnTo>
                  <a:pt x="113" y="1179"/>
                </a:lnTo>
                <a:lnTo>
                  <a:pt x="99" y="1199"/>
                </a:lnTo>
                <a:lnTo>
                  <a:pt x="84" y="1218"/>
                </a:lnTo>
                <a:lnTo>
                  <a:pt x="72" y="1237"/>
                </a:lnTo>
                <a:lnTo>
                  <a:pt x="60" y="1259"/>
                </a:lnTo>
                <a:lnTo>
                  <a:pt x="49" y="1279"/>
                </a:lnTo>
                <a:lnTo>
                  <a:pt x="40" y="1302"/>
                </a:lnTo>
                <a:lnTo>
                  <a:pt x="30" y="1324"/>
                </a:lnTo>
                <a:lnTo>
                  <a:pt x="23" y="1347"/>
                </a:lnTo>
                <a:lnTo>
                  <a:pt x="16" y="1371"/>
                </a:lnTo>
                <a:lnTo>
                  <a:pt x="11" y="1395"/>
                </a:lnTo>
                <a:lnTo>
                  <a:pt x="6" y="1419"/>
                </a:lnTo>
                <a:lnTo>
                  <a:pt x="2" y="1443"/>
                </a:lnTo>
                <a:lnTo>
                  <a:pt x="1" y="1469"/>
                </a:lnTo>
                <a:lnTo>
                  <a:pt x="0" y="1494"/>
                </a:lnTo>
                <a:lnTo>
                  <a:pt x="0" y="3243"/>
                </a:lnTo>
                <a:lnTo>
                  <a:pt x="0" y="3243"/>
                </a:lnTo>
                <a:lnTo>
                  <a:pt x="1" y="3268"/>
                </a:lnTo>
                <a:lnTo>
                  <a:pt x="2" y="3294"/>
                </a:lnTo>
                <a:lnTo>
                  <a:pt x="6" y="3319"/>
                </a:lnTo>
                <a:lnTo>
                  <a:pt x="11" y="3343"/>
                </a:lnTo>
                <a:lnTo>
                  <a:pt x="16" y="3367"/>
                </a:lnTo>
                <a:lnTo>
                  <a:pt x="23" y="3390"/>
                </a:lnTo>
                <a:lnTo>
                  <a:pt x="30" y="3413"/>
                </a:lnTo>
                <a:lnTo>
                  <a:pt x="40" y="3436"/>
                </a:lnTo>
                <a:lnTo>
                  <a:pt x="49" y="3457"/>
                </a:lnTo>
                <a:lnTo>
                  <a:pt x="60" y="3479"/>
                </a:lnTo>
                <a:lnTo>
                  <a:pt x="72" y="3500"/>
                </a:lnTo>
                <a:lnTo>
                  <a:pt x="84" y="3520"/>
                </a:lnTo>
                <a:lnTo>
                  <a:pt x="99" y="3539"/>
                </a:lnTo>
                <a:lnTo>
                  <a:pt x="113" y="3557"/>
                </a:lnTo>
                <a:lnTo>
                  <a:pt x="129" y="3575"/>
                </a:lnTo>
                <a:lnTo>
                  <a:pt x="146" y="3594"/>
                </a:lnTo>
                <a:lnTo>
                  <a:pt x="163" y="3609"/>
                </a:lnTo>
                <a:lnTo>
                  <a:pt x="181" y="3625"/>
                </a:lnTo>
                <a:lnTo>
                  <a:pt x="199" y="3639"/>
                </a:lnTo>
                <a:lnTo>
                  <a:pt x="220" y="3654"/>
                </a:lnTo>
                <a:lnTo>
                  <a:pt x="239" y="3666"/>
                </a:lnTo>
                <a:lnTo>
                  <a:pt x="259" y="3678"/>
                </a:lnTo>
                <a:lnTo>
                  <a:pt x="281" y="3689"/>
                </a:lnTo>
                <a:lnTo>
                  <a:pt x="303" y="3700"/>
                </a:lnTo>
                <a:lnTo>
                  <a:pt x="326" y="3708"/>
                </a:lnTo>
                <a:lnTo>
                  <a:pt x="349" y="3716"/>
                </a:lnTo>
                <a:lnTo>
                  <a:pt x="373" y="3722"/>
                </a:lnTo>
                <a:lnTo>
                  <a:pt x="396" y="3728"/>
                </a:lnTo>
                <a:lnTo>
                  <a:pt x="421" y="3732"/>
                </a:lnTo>
                <a:lnTo>
                  <a:pt x="445" y="3736"/>
                </a:lnTo>
                <a:lnTo>
                  <a:pt x="471" y="3738"/>
                </a:lnTo>
                <a:lnTo>
                  <a:pt x="496" y="3738"/>
                </a:lnTo>
                <a:lnTo>
                  <a:pt x="2252" y="3738"/>
                </a:lnTo>
                <a:lnTo>
                  <a:pt x="2252" y="4367"/>
                </a:lnTo>
                <a:lnTo>
                  <a:pt x="2252" y="4367"/>
                </a:lnTo>
                <a:lnTo>
                  <a:pt x="2254" y="4385"/>
                </a:lnTo>
                <a:lnTo>
                  <a:pt x="2257" y="4403"/>
                </a:lnTo>
                <a:lnTo>
                  <a:pt x="2263" y="4419"/>
                </a:lnTo>
                <a:lnTo>
                  <a:pt x="2272" y="4434"/>
                </a:lnTo>
                <a:lnTo>
                  <a:pt x="2283" y="4448"/>
                </a:lnTo>
                <a:lnTo>
                  <a:pt x="2296" y="4460"/>
                </a:lnTo>
                <a:lnTo>
                  <a:pt x="2310" y="4471"/>
                </a:lnTo>
                <a:lnTo>
                  <a:pt x="2326" y="4479"/>
                </a:lnTo>
                <a:lnTo>
                  <a:pt x="2326" y="4479"/>
                </a:lnTo>
                <a:lnTo>
                  <a:pt x="2338" y="4483"/>
                </a:lnTo>
                <a:lnTo>
                  <a:pt x="2349" y="4485"/>
                </a:lnTo>
                <a:lnTo>
                  <a:pt x="2361" y="4487"/>
                </a:lnTo>
                <a:lnTo>
                  <a:pt x="2373" y="4487"/>
                </a:lnTo>
                <a:lnTo>
                  <a:pt x="2373" y="4487"/>
                </a:lnTo>
                <a:lnTo>
                  <a:pt x="2384" y="4487"/>
                </a:lnTo>
                <a:lnTo>
                  <a:pt x="2396" y="4485"/>
                </a:lnTo>
                <a:lnTo>
                  <a:pt x="2407" y="4483"/>
                </a:lnTo>
                <a:lnTo>
                  <a:pt x="2418" y="4479"/>
                </a:lnTo>
                <a:lnTo>
                  <a:pt x="2429" y="4474"/>
                </a:lnTo>
                <a:lnTo>
                  <a:pt x="2439" y="4468"/>
                </a:lnTo>
                <a:lnTo>
                  <a:pt x="2449" y="4461"/>
                </a:lnTo>
                <a:lnTo>
                  <a:pt x="2458" y="4452"/>
                </a:lnTo>
                <a:lnTo>
                  <a:pt x="3173" y="3738"/>
                </a:lnTo>
                <a:lnTo>
                  <a:pt x="3499" y="3738"/>
                </a:lnTo>
                <a:lnTo>
                  <a:pt x="3499" y="3738"/>
                </a:lnTo>
                <a:lnTo>
                  <a:pt x="3524" y="3738"/>
                </a:lnTo>
                <a:lnTo>
                  <a:pt x="3549" y="3736"/>
                </a:lnTo>
                <a:lnTo>
                  <a:pt x="3573" y="3732"/>
                </a:lnTo>
                <a:lnTo>
                  <a:pt x="3598" y="3728"/>
                </a:lnTo>
                <a:lnTo>
                  <a:pt x="3622" y="3722"/>
                </a:lnTo>
                <a:lnTo>
                  <a:pt x="3646" y="3716"/>
                </a:lnTo>
                <a:lnTo>
                  <a:pt x="3669" y="3708"/>
                </a:lnTo>
                <a:lnTo>
                  <a:pt x="3692" y="3700"/>
                </a:lnTo>
                <a:lnTo>
                  <a:pt x="3713" y="3689"/>
                </a:lnTo>
                <a:lnTo>
                  <a:pt x="3735" y="3678"/>
                </a:lnTo>
                <a:lnTo>
                  <a:pt x="3756" y="3666"/>
                </a:lnTo>
                <a:lnTo>
                  <a:pt x="3775" y="3654"/>
                </a:lnTo>
                <a:lnTo>
                  <a:pt x="3795" y="3639"/>
                </a:lnTo>
                <a:lnTo>
                  <a:pt x="3814" y="3625"/>
                </a:lnTo>
                <a:lnTo>
                  <a:pt x="3832" y="3609"/>
                </a:lnTo>
                <a:lnTo>
                  <a:pt x="3849" y="3594"/>
                </a:lnTo>
                <a:lnTo>
                  <a:pt x="3865" y="3575"/>
                </a:lnTo>
                <a:lnTo>
                  <a:pt x="3881" y="3557"/>
                </a:lnTo>
                <a:lnTo>
                  <a:pt x="3896" y="3539"/>
                </a:lnTo>
                <a:lnTo>
                  <a:pt x="3910" y="3520"/>
                </a:lnTo>
                <a:lnTo>
                  <a:pt x="3922" y="3500"/>
                </a:lnTo>
                <a:lnTo>
                  <a:pt x="3934" y="3479"/>
                </a:lnTo>
                <a:lnTo>
                  <a:pt x="3945" y="3457"/>
                </a:lnTo>
                <a:lnTo>
                  <a:pt x="3955" y="3436"/>
                </a:lnTo>
                <a:lnTo>
                  <a:pt x="3964" y="3413"/>
                </a:lnTo>
                <a:lnTo>
                  <a:pt x="3972" y="3390"/>
                </a:lnTo>
                <a:lnTo>
                  <a:pt x="3979" y="3367"/>
                </a:lnTo>
                <a:lnTo>
                  <a:pt x="3984" y="3343"/>
                </a:lnTo>
                <a:lnTo>
                  <a:pt x="3988" y="3319"/>
                </a:lnTo>
                <a:lnTo>
                  <a:pt x="3992" y="3294"/>
                </a:lnTo>
                <a:lnTo>
                  <a:pt x="3993" y="3268"/>
                </a:lnTo>
                <a:lnTo>
                  <a:pt x="3995" y="3243"/>
                </a:lnTo>
                <a:lnTo>
                  <a:pt x="3995" y="2989"/>
                </a:lnTo>
                <a:lnTo>
                  <a:pt x="4324" y="2989"/>
                </a:lnTo>
                <a:lnTo>
                  <a:pt x="5039" y="3703"/>
                </a:lnTo>
                <a:lnTo>
                  <a:pt x="5039" y="3703"/>
                </a:lnTo>
                <a:lnTo>
                  <a:pt x="5048" y="3712"/>
                </a:lnTo>
                <a:lnTo>
                  <a:pt x="5057" y="3718"/>
                </a:lnTo>
                <a:lnTo>
                  <a:pt x="5068" y="3724"/>
                </a:lnTo>
                <a:lnTo>
                  <a:pt x="5079" y="3730"/>
                </a:lnTo>
                <a:lnTo>
                  <a:pt x="5090" y="3733"/>
                </a:lnTo>
                <a:lnTo>
                  <a:pt x="5101" y="3736"/>
                </a:lnTo>
                <a:lnTo>
                  <a:pt x="5113" y="3738"/>
                </a:lnTo>
                <a:lnTo>
                  <a:pt x="5125" y="3738"/>
                </a:lnTo>
                <a:lnTo>
                  <a:pt x="5125" y="3738"/>
                </a:lnTo>
                <a:lnTo>
                  <a:pt x="5136" y="3738"/>
                </a:lnTo>
                <a:lnTo>
                  <a:pt x="5148" y="3736"/>
                </a:lnTo>
                <a:lnTo>
                  <a:pt x="5160" y="3733"/>
                </a:lnTo>
                <a:lnTo>
                  <a:pt x="5171" y="3728"/>
                </a:lnTo>
                <a:lnTo>
                  <a:pt x="5171" y="3728"/>
                </a:lnTo>
                <a:lnTo>
                  <a:pt x="5186" y="3721"/>
                </a:lnTo>
                <a:lnTo>
                  <a:pt x="5201" y="3710"/>
                </a:lnTo>
                <a:lnTo>
                  <a:pt x="5214" y="3698"/>
                </a:lnTo>
                <a:lnTo>
                  <a:pt x="5225" y="3685"/>
                </a:lnTo>
                <a:lnTo>
                  <a:pt x="5234" y="3669"/>
                </a:lnTo>
                <a:lnTo>
                  <a:pt x="5240" y="3653"/>
                </a:lnTo>
                <a:lnTo>
                  <a:pt x="5244" y="3636"/>
                </a:lnTo>
                <a:lnTo>
                  <a:pt x="5246" y="3618"/>
                </a:lnTo>
                <a:lnTo>
                  <a:pt x="5246" y="2989"/>
                </a:lnTo>
                <a:lnTo>
                  <a:pt x="5500" y="2989"/>
                </a:lnTo>
                <a:lnTo>
                  <a:pt x="5500" y="2989"/>
                </a:lnTo>
                <a:lnTo>
                  <a:pt x="5525" y="2988"/>
                </a:lnTo>
                <a:lnTo>
                  <a:pt x="5551" y="2986"/>
                </a:lnTo>
                <a:lnTo>
                  <a:pt x="5575" y="2983"/>
                </a:lnTo>
                <a:lnTo>
                  <a:pt x="5600" y="2979"/>
                </a:lnTo>
                <a:lnTo>
                  <a:pt x="5623" y="2973"/>
                </a:lnTo>
                <a:lnTo>
                  <a:pt x="5647" y="2966"/>
                </a:lnTo>
                <a:lnTo>
                  <a:pt x="5670" y="2959"/>
                </a:lnTo>
                <a:lnTo>
                  <a:pt x="5693" y="2950"/>
                </a:lnTo>
                <a:lnTo>
                  <a:pt x="5715" y="2939"/>
                </a:lnTo>
                <a:lnTo>
                  <a:pt x="5737" y="2929"/>
                </a:lnTo>
                <a:lnTo>
                  <a:pt x="5757" y="2917"/>
                </a:lnTo>
                <a:lnTo>
                  <a:pt x="5776" y="2904"/>
                </a:lnTo>
                <a:lnTo>
                  <a:pt x="5797" y="2890"/>
                </a:lnTo>
                <a:lnTo>
                  <a:pt x="5815" y="2876"/>
                </a:lnTo>
                <a:lnTo>
                  <a:pt x="5833" y="2860"/>
                </a:lnTo>
                <a:lnTo>
                  <a:pt x="5850" y="2843"/>
                </a:lnTo>
                <a:lnTo>
                  <a:pt x="5867" y="2826"/>
                </a:lnTo>
                <a:lnTo>
                  <a:pt x="5883" y="2808"/>
                </a:lnTo>
                <a:lnTo>
                  <a:pt x="5897" y="2790"/>
                </a:lnTo>
                <a:lnTo>
                  <a:pt x="5912" y="2771"/>
                </a:lnTo>
                <a:lnTo>
                  <a:pt x="5924" y="2750"/>
                </a:lnTo>
                <a:lnTo>
                  <a:pt x="5936" y="2730"/>
                </a:lnTo>
                <a:lnTo>
                  <a:pt x="5947" y="2708"/>
                </a:lnTo>
                <a:lnTo>
                  <a:pt x="5956" y="2686"/>
                </a:lnTo>
                <a:lnTo>
                  <a:pt x="5966" y="2664"/>
                </a:lnTo>
                <a:lnTo>
                  <a:pt x="5973" y="2641"/>
                </a:lnTo>
                <a:lnTo>
                  <a:pt x="5980" y="2617"/>
                </a:lnTo>
                <a:lnTo>
                  <a:pt x="5985" y="2594"/>
                </a:lnTo>
                <a:lnTo>
                  <a:pt x="5990" y="2568"/>
                </a:lnTo>
                <a:lnTo>
                  <a:pt x="5994" y="2544"/>
                </a:lnTo>
                <a:lnTo>
                  <a:pt x="5995" y="2519"/>
                </a:lnTo>
                <a:lnTo>
                  <a:pt x="5996" y="2494"/>
                </a:lnTo>
                <a:lnTo>
                  <a:pt x="5996" y="495"/>
                </a:lnTo>
                <a:lnTo>
                  <a:pt x="5996" y="495"/>
                </a:lnTo>
                <a:lnTo>
                  <a:pt x="5995" y="470"/>
                </a:lnTo>
                <a:lnTo>
                  <a:pt x="5994" y="445"/>
                </a:lnTo>
                <a:lnTo>
                  <a:pt x="5990" y="419"/>
                </a:lnTo>
                <a:lnTo>
                  <a:pt x="5985" y="395"/>
                </a:lnTo>
                <a:lnTo>
                  <a:pt x="5980" y="371"/>
                </a:lnTo>
                <a:lnTo>
                  <a:pt x="5973" y="348"/>
                </a:lnTo>
                <a:lnTo>
                  <a:pt x="5966" y="325"/>
                </a:lnTo>
                <a:lnTo>
                  <a:pt x="5956" y="302"/>
                </a:lnTo>
                <a:lnTo>
                  <a:pt x="5947" y="281"/>
                </a:lnTo>
                <a:lnTo>
                  <a:pt x="5936" y="259"/>
                </a:lnTo>
                <a:lnTo>
                  <a:pt x="5924" y="239"/>
                </a:lnTo>
                <a:lnTo>
                  <a:pt x="5912" y="218"/>
                </a:lnTo>
                <a:lnTo>
                  <a:pt x="5897" y="199"/>
                </a:lnTo>
                <a:lnTo>
                  <a:pt x="5883" y="181"/>
                </a:lnTo>
                <a:lnTo>
                  <a:pt x="5867" y="163"/>
                </a:lnTo>
                <a:lnTo>
                  <a:pt x="5850" y="145"/>
                </a:lnTo>
                <a:lnTo>
                  <a:pt x="5833" y="129"/>
                </a:lnTo>
                <a:lnTo>
                  <a:pt x="5815" y="113"/>
                </a:lnTo>
                <a:lnTo>
                  <a:pt x="5797" y="99"/>
                </a:lnTo>
                <a:lnTo>
                  <a:pt x="5776" y="84"/>
                </a:lnTo>
                <a:lnTo>
                  <a:pt x="5757" y="71"/>
                </a:lnTo>
                <a:lnTo>
                  <a:pt x="5737" y="59"/>
                </a:lnTo>
                <a:lnTo>
                  <a:pt x="5715" y="48"/>
                </a:lnTo>
                <a:lnTo>
                  <a:pt x="5693" y="39"/>
                </a:lnTo>
                <a:lnTo>
                  <a:pt x="5670" y="30"/>
                </a:lnTo>
                <a:lnTo>
                  <a:pt x="5647" y="22"/>
                </a:lnTo>
                <a:lnTo>
                  <a:pt x="5623" y="16"/>
                </a:lnTo>
                <a:lnTo>
                  <a:pt x="5600" y="10"/>
                </a:lnTo>
                <a:lnTo>
                  <a:pt x="5575" y="6"/>
                </a:lnTo>
                <a:lnTo>
                  <a:pt x="5551" y="2"/>
                </a:lnTo>
                <a:lnTo>
                  <a:pt x="5525" y="0"/>
                </a:lnTo>
                <a:lnTo>
                  <a:pt x="5500" y="0"/>
                </a:lnTo>
                <a:lnTo>
                  <a:pt x="5500" y="0"/>
                </a:lnTo>
                <a:close/>
                <a:moveTo>
                  <a:pt x="3753" y="3243"/>
                </a:moveTo>
                <a:lnTo>
                  <a:pt x="3753" y="3243"/>
                </a:lnTo>
                <a:lnTo>
                  <a:pt x="3752" y="3270"/>
                </a:lnTo>
                <a:lnTo>
                  <a:pt x="3748" y="3294"/>
                </a:lnTo>
                <a:lnTo>
                  <a:pt x="3741" y="3319"/>
                </a:lnTo>
                <a:lnTo>
                  <a:pt x="3733" y="3342"/>
                </a:lnTo>
                <a:lnTo>
                  <a:pt x="3722" y="3365"/>
                </a:lnTo>
                <a:lnTo>
                  <a:pt x="3710" y="3385"/>
                </a:lnTo>
                <a:lnTo>
                  <a:pt x="3695" y="3404"/>
                </a:lnTo>
                <a:lnTo>
                  <a:pt x="3678" y="3422"/>
                </a:lnTo>
                <a:lnTo>
                  <a:pt x="3660" y="3439"/>
                </a:lnTo>
                <a:lnTo>
                  <a:pt x="3641" y="3454"/>
                </a:lnTo>
                <a:lnTo>
                  <a:pt x="3619" y="3467"/>
                </a:lnTo>
                <a:lnTo>
                  <a:pt x="3598" y="3477"/>
                </a:lnTo>
                <a:lnTo>
                  <a:pt x="3573" y="3486"/>
                </a:lnTo>
                <a:lnTo>
                  <a:pt x="3549" y="3492"/>
                </a:lnTo>
                <a:lnTo>
                  <a:pt x="3524" y="3496"/>
                </a:lnTo>
                <a:lnTo>
                  <a:pt x="3499" y="3497"/>
                </a:lnTo>
                <a:lnTo>
                  <a:pt x="3123" y="3497"/>
                </a:lnTo>
                <a:lnTo>
                  <a:pt x="3123" y="3497"/>
                </a:lnTo>
                <a:lnTo>
                  <a:pt x="3111" y="3498"/>
                </a:lnTo>
                <a:lnTo>
                  <a:pt x="3099" y="3500"/>
                </a:lnTo>
                <a:lnTo>
                  <a:pt x="3088" y="3502"/>
                </a:lnTo>
                <a:lnTo>
                  <a:pt x="3076" y="3507"/>
                </a:lnTo>
                <a:lnTo>
                  <a:pt x="3067" y="3512"/>
                </a:lnTo>
                <a:lnTo>
                  <a:pt x="3056" y="3518"/>
                </a:lnTo>
                <a:lnTo>
                  <a:pt x="3046" y="3525"/>
                </a:lnTo>
                <a:lnTo>
                  <a:pt x="3038" y="3532"/>
                </a:lnTo>
                <a:lnTo>
                  <a:pt x="2494" y="4077"/>
                </a:lnTo>
                <a:lnTo>
                  <a:pt x="2494" y="3618"/>
                </a:lnTo>
                <a:lnTo>
                  <a:pt x="2494" y="3618"/>
                </a:lnTo>
                <a:lnTo>
                  <a:pt x="2493" y="3606"/>
                </a:lnTo>
                <a:lnTo>
                  <a:pt x="2491" y="3594"/>
                </a:lnTo>
                <a:lnTo>
                  <a:pt x="2488" y="3582"/>
                </a:lnTo>
                <a:lnTo>
                  <a:pt x="2484" y="3571"/>
                </a:lnTo>
                <a:lnTo>
                  <a:pt x="2478" y="3560"/>
                </a:lnTo>
                <a:lnTo>
                  <a:pt x="2472" y="3550"/>
                </a:lnTo>
                <a:lnTo>
                  <a:pt x="2466" y="3541"/>
                </a:lnTo>
                <a:lnTo>
                  <a:pt x="2458" y="3532"/>
                </a:lnTo>
                <a:lnTo>
                  <a:pt x="2449" y="3525"/>
                </a:lnTo>
                <a:lnTo>
                  <a:pt x="2439" y="3518"/>
                </a:lnTo>
                <a:lnTo>
                  <a:pt x="2430" y="3512"/>
                </a:lnTo>
                <a:lnTo>
                  <a:pt x="2419" y="3507"/>
                </a:lnTo>
                <a:lnTo>
                  <a:pt x="2408" y="3503"/>
                </a:lnTo>
                <a:lnTo>
                  <a:pt x="2397" y="3500"/>
                </a:lnTo>
                <a:lnTo>
                  <a:pt x="2385" y="3498"/>
                </a:lnTo>
                <a:lnTo>
                  <a:pt x="2373" y="3497"/>
                </a:lnTo>
                <a:lnTo>
                  <a:pt x="496" y="3497"/>
                </a:lnTo>
                <a:lnTo>
                  <a:pt x="496" y="3497"/>
                </a:lnTo>
                <a:lnTo>
                  <a:pt x="471" y="3496"/>
                </a:lnTo>
                <a:lnTo>
                  <a:pt x="445" y="3492"/>
                </a:lnTo>
                <a:lnTo>
                  <a:pt x="421" y="3486"/>
                </a:lnTo>
                <a:lnTo>
                  <a:pt x="397" y="3477"/>
                </a:lnTo>
                <a:lnTo>
                  <a:pt x="375" y="3467"/>
                </a:lnTo>
                <a:lnTo>
                  <a:pt x="353" y="3454"/>
                </a:lnTo>
                <a:lnTo>
                  <a:pt x="334" y="3439"/>
                </a:lnTo>
                <a:lnTo>
                  <a:pt x="316" y="3422"/>
                </a:lnTo>
                <a:lnTo>
                  <a:pt x="299" y="3404"/>
                </a:lnTo>
                <a:lnTo>
                  <a:pt x="285" y="3385"/>
                </a:lnTo>
                <a:lnTo>
                  <a:pt x="273" y="3365"/>
                </a:lnTo>
                <a:lnTo>
                  <a:pt x="262" y="3342"/>
                </a:lnTo>
                <a:lnTo>
                  <a:pt x="253" y="3319"/>
                </a:lnTo>
                <a:lnTo>
                  <a:pt x="246" y="3294"/>
                </a:lnTo>
                <a:lnTo>
                  <a:pt x="242" y="3270"/>
                </a:lnTo>
                <a:lnTo>
                  <a:pt x="241" y="3243"/>
                </a:lnTo>
                <a:lnTo>
                  <a:pt x="241" y="1494"/>
                </a:lnTo>
                <a:lnTo>
                  <a:pt x="241" y="1494"/>
                </a:lnTo>
                <a:lnTo>
                  <a:pt x="242" y="1469"/>
                </a:lnTo>
                <a:lnTo>
                  <a:pt x="246" y="1443"/>
                </a:lnTo>
                <a:lnTo>
                  <a:pt x="253" y="1419"/>
                </a:lnTo>
                <a:lnTo>
                  <a:pt x="262" y="1395"/>
                </a:lnTo>
                <a:lnTo>
                  <a:pt x="273" y="1373"/>
                </a:lnTo>
                <a:lnTo>
                  <a:pt x="285" y="1352"/>
                </a:lnTo>
                <a:lnTo>
                  <a:pt x="299" y="1332"/>
                </a:lnTo>
                <a:lnTo>
                  <a:pt x="316" y="1314"/>
                </a:lnTo>
                <a:lnTo>
                  <a:pt x="334" y="1299"/>
                </a:lnTo>
                <a:lnTo>
                  <a:pt x="353" y="1283"/>
                </a:lnTo>
                <a:lnTo>
                  <a:pt x="375" y="1271"/>
                </a:lnTo>
                <a:lnTo>
                  <a:pt x="397" y="1260"/>
                </a:lnTo>
                <a:lnTo>
                  <a:pt x="421" y="1252"/>
                </a:lnTo>
                <a:lnTo>
                  <a:pt x="445" y="1246"/>
                </a:lnTo>
                <a:lnTo>
                  <a:pt x="471" y="1241"/>
                </a:lnTo>
                <a:lnTo>
                  <a:pt x="496" y="1240"/>
                </a:lnTo>
                <a:lnTo>
                  <a:pt x="1501" y="1240"/>
                </a:lnTo>
                <a:lnTo>
                  <a:pt x="1501" y="2494"/>
                </a:lnTo>
                <a:lnTo>
                  <a:pt x="1501" y="2494"/>
                </a:lnTo>
                <a:lnTo>
                  <a:pt x="1502" y="2519"/>
                </a:lnTo>
                <a:lnTo>
                  <a:pt x="1504" y="2544"/>
                </a:lnTo>
                <a:lnTo>
                  <a:pt x="1507" y="2568"/>
                </a:lnTo>
                <a:lnTo>
                  <a:pt x="1512" y="2594"/>
                </a:lnTo>
                <a:lnTo>
                  <a:pt x="1516" y="2617"/>
                </a:lnTo>
                <a:lnTo>
                  <a:pt x="1524" y="2641"/>
                </a:lnTo>
                <a:lnTo>
                  <a:pt x="1531" y="2664"/>
                </a:lnTo>
                <a:lnTo>
                  <a:pt x="1541" y="2686"/>
                </a:lnTo>
                <a:lnTo>
                  <a:pt x="1550" y="2708"/>
                </a:lnTo>
                <a:lnTo>
                  <a:pt x="1561" y="2730"/>
                </a:lnTo>
                <a:lnTo>
                  <a:pt x="1573" y="2750"/>
                </a:lnTo>
                <a:lnTo>
                  <a:pt x="1586" y="2771"/>
                </a:lnTo>
                <a:lnTo>
                  <a:pt x="1600" y="2790"/>
                </a:lnTo>
                <a:lnTo>
                  <a:pt x="1614" y="2808"/>
                </a:lnTo>
                <a:lnTo>
                  <a:pt x="1630" y="2826"/>
                </a:lnTo>
                <a:lnTo>
                  <a:pt x="1647" y="2843"/>
                </a:lnTo>
                <a:lnTo>
                  <a:pt x="1664" y="2860"/>
                </a:lnTo>
                <a:lnTo>
                  <a:pt x="1682" y="2876"/>
                </a:lnTo>
                <a:lnTo>
                  <a:pt x="1701" y="2890"/>
                </a:lnTo>
                <a:lnTo>
                  <a:pt x="1720" y="2904"/>
                </a:lnTo>
                <a:lnTo>
                  <a:pt x="1741" y="2917"/>
                </a:lnTo>
                <a:lnTo>
                  <a:pt x="1761" y="2929"/>
                </a:lnTo>
                <a:lnTo>
                  <a:pt x="1782" y="2939"/>
                </a:lnTo>
                <a:lnTo>
                  <a:pt x="1805" y="2950"/>
                </a:lnTo>
                <a:lnTo>
                  <a:pt x="1827" y="2959"/>
                </a:lnTo>
                <a:lnTo>
                  <a:pt x="1849" y="2966"/>
                </a:lnTo>
                <a:lnTo>
                  <a:pt x="1874" y="2973"/>
                </a:lnTo>
                <a:lnTo>
                  <a:pt x="1898" y="2979"/>
                </a:lnTo>
                <a:lnTo>
                  <a:pt x="1922" y="2983"/>
                </a:lnTo>
                <a:lnTo>
                  <a:pt x="1947" y="2986"/>
                </a:lnTo>
                <a:lnTo>
                  <a:pt x="1971" y="2988"/>
                </a:lnTo>
                <a:lnTo>
                  <a:pt x="1997" y="2989"/>
                </a:lnTo>
                <a:lnTo>
                  <a:pt x="3753" y="2989"/>
                </a:lnTo>
                <a:lnTo>
                  <a:pt x="3753" y="3243"/>
                </a:lnTo>
                <a:close/>
                <a:moveTo>
                  <a:pt x="5755" y="2494"/>
                </a:moveTo>
                <a:lnTo>
                  <a:pt x="5755" y="2494"/>
                </a:lnTo>
                <a:lnTo>
                  <a:pt x="5754" y="2519"/>
                </a:lnTo>
                <a:lnTo>
                  <a:pt x="5750" y="2544"/>
                </a:lnTo>
                <a:lnTo>
                  <a:pt x="5743" y="2570"/>
                </a:lnTo>
                <a:lnTo>
                  <a:pt x="5734" y="2592"/>
                </a:lnTo>
                <a:lnTo>
                  <a:pt x="5723" y="2614"/>
                </a:lnTo>
                <a:lnTo>
                  <a:pt x="5711" y="2636"/>
                </a:lnTo>
                <a:lnTo>
                  <a:pt x="5697" y="2655"/>
                </a:lnTo>
                <a:lnTo>
                  <a:pt x="5680" y="2673"/>
                </a:lnTo>
                <a:lnTo>
                  <a:pt x="5662" y="2690"/>
                </a:lnTo>
                <a:lnTo>
                  <a:pt x="5643" y="2705"/>
                </a:lnTo>
                <a:lnTo>
                  <a:pt x="5621" y="2717"/>
                </a:lnTo>
                <a:lnTo>
                  <a:pt x="5599" y="2727"/>
                </a:lnTo>
                <a:lnTo>
                  <a:pt x="5575" y="2736"/>
                </a:lnTo>
                <a:lnTo>
                  <a:pt x="5551" y="2743"/>
                </a:lnTo>
                <a:lnTo>
                  <a:pt x="5525" y="2747"/>
                </a:lnTo>
                <a:lnTo>
                  <a:pt x="5500" y="2748"/>
                </a:lnTo>
                <a:lnTo>
                  <a:pt x="5125" y="2748"/>
                </a:lnTo>
                <a:lnTo>
                  <a:pt x="5125" y="2748"/>
                </a:lnTo>
                <a:lnTo>
                  <a:pt x="5112" y="2748"/>
                </a:lnTo>
                <a:lnTo>
                  <a:pt x="5101" y="2750"/>
                </a:lnTo>
                <a:lnTo>
                  <a:pt x="5089" y="2753"/>
                </a:lnTo>
                <a:lnTo>
                  <a:pt x="5078" y="2758"/>
                </a:lnTo>
                <a:lnTo>
                  <a:pt x="5067" y="2762"/>
                </a:lnTo>
                <a:lnTo>
                  <a:pt x="5057" y="2768"/>
                </a:lnTo>
                <a:lnTo>
                  <a:pt x="5048" y="2776"/>
                </a:lnTo>
                <a:lnTo>
                  <a:pt x="5039" y="2783"/>
                </a:lnTo>
                <a:lnTo>
                  <a:pt x="5032" y="2791"/>
                </a:lnTo>
                <a:lnTo>
                  <a:pt x="5025" y="2801"/>
                </a:lnTo>
                <a:lnTo>
                  <a:pt x="5019" y="2811"/>
                </a:lnTo>
                <a:lnTo>
                  <a:pt x="5014" y="2821"/>
                </a:lnTo>
                <a:lnTo>
                  <a:pt x="5009" y="2832"/>
                </a:lnTo>
                <a:lnTo>
                  <a:pt x="5007" y="2844"/>
                </a:lnTo>
                <a:lnTo>
                  <a:pt x="5004" y="2856"/>
                </a:lnTo>
                <a:lnTo>
                  <a:pt x="5004" y="2868"/>
                </a:lnTo>
                <a:lnTo>
                  <a:pt x="5004" y="3327"/>
                </a:lnTo>
                <a:lnTo>
                  <a:pt x="4459" y="2783"/>
                </a:lnTo>
                <a:lnTo>
                  <a:pt x="4459" y="2783"/>
                </a:lnTo>
                <a:lnTo>
                  <a:pt x="4451" y="2776"/>
                </a:lnTo>
                <a:lnTo>
                  <a:pt x="4441" y="2768"/>
                </a:lnTo>
                <a:lnTo>
                  <a:pt x="4431" y="2762"/>
                </a:lnTo>
                <a:lnTo>
                  <a:pt x="4420" y="2758"/>
                </a:lnTo>
                <a:lnTo>
                  <a:pt x="4410" y="2753"/>
                </a:lnTo>
                <a:lnTo>
                  <a:pt x="4397" y="2750"/>
                </a:lnTo>
                <a:lnTo>
                  <a:pt x="4385" y="2748"/>
                </a:lnTo>
                <a:lnTo>
                  <a:pt x="4375" y="2748"/>
                </a:lnTo>
                <a:lnTo>
                  <a:pt x="1997" y="2748"/>
                </a:lnTo>
                <a:lnTo>
                  <a:pt x="1997" y="2748"/>
                </a:lnTo>
                <a:lnTo>
                  <a:pt x="1971" y="2747"/>
                </a:lnTo>
                <a:lnTo>
                  <a:pt x="1946" y="2743"/>
                </a:lnTo>
                <a:lnTo>
                  <a:pt x="1922" y="2736"/>
                </a:lnTo>
                <a:lnTo>
                  <a:pt x="1898" y="2727"/>
                </a:lnTo>
                <a:lnTo>
                  <a:pt x="1876" y="2717"/>
                </a:lnTo>
                <a:lnTo>
                  <a:pt x="1856" y="2705"/>
                </a:lnTo>
                <a:lnTo>
                  <a:pt x="1835" y="2690"/>
                </a:lnTo>
                <a:lnTo>
                  <a:pt x="1817" y="2673"/>
                </a:lnTo>
                <a:lnTo>
                  <a:pt x="1801" y="2655"/>
                </a:lnTo>
                <a:lnTo>
                  <a:pt x="1787" y="2636"/>
                </a:lnTo>
                <a:lnTo>
                  <a:pt x="1773" y="2614"/>
                </a:lnTo>
                <a:lnTo>
                  <a:pt x="1763" y="2592"/>
                </a:lnTo>
                <a:lnTo>
                  <a:pt x="1754" y="2570"/>
                </a:lnTo>
                <a:lnTo>
                  <a:pt x="1748" y="2544"/>
                </a:lnTo>
                <a:lnTo>
                  <a:pt x="1745" y="2519"/>
                </a:lnTo>
                <a:lnTo>
                  <a:pt x="1742" y="2494"/>
                </a:lnTo>
                <a:lnTo>
                  <a:pt x="1742" y="495"/>
                </a:lnTo>
                <a:lnTo>
                  <a:pt x="1742" y="495"/>
                </a:lnTo>
                <a:lnTo>
                  <a:pt x="1745" y="469"/>
                </a:lnTo>
                <a:lnTo>
                  <a:pt x="1748" y="443"/>
                </a:lnTo>
                <a:lnTo>
                  <a:pt x="1754" y="419"/>
                </a:lnTo>
                <a:lnTo>
                  <a:pt x="1763" y="396"/>
                </a:lnTo>
                <a:lnTo>
                  <a:pt x="1773" y="373"/>
                </a:lnTo>
                <a:lnTo>
                  <a:pt x="1787" y="353"/>
                </a:lnTo>
                <a:lnTo>
                  <a:pt x="1801" y="334"/>
                </a:lnTo>
                <a:lnTo>
                  <a:pt x="1817" y="316"/>
                </a:lnTo>
                <a:lnTo>
                  <a:pt x="1835" y="299"/>
                </a:lnTo>
                <a:lnTo>
                  <a:pt x="1856" y="284"/>
                </a:lnTo>
                <a:lnTo>
                  <a:pt x="1876" y="271"/>
                </a:lnTo>
                <a:lnTo>
                  <a:pt x="1898" y="260"/>
                </a:lnTo>
                <a:lnTo>
                  <a:pt x="1922" y="252"/>
                </a:lnTo>
                <a:lnTo>
                  <a:pt x="1946" y="246"/>
                </a:lnTo>
                <a:lnTo>
                  <a:pt x="1971" y="242"/>
                </a:lnTo>
                <a:lnTo>
                  <a:pt x="1997" y="241"/>
                </a:lnTo>
                <a:lnTo>
                  <a:pt x="5500" y="241"/>
                </a:lnTo>
                <a:lnTo>
                  <a:pt x="5500" y="241"/>
                </a:lnTo>
                <a:lnTo>
                  <a:pt x="5525" y="242"/>
                </a:lnTo>
                <a:lnTo>
                  <a:pt x="5551" y="246"/>
                </a:lnTo>
                <a:lnTo>
                  <a:pt x="5575" y="252"/>
                </a:lnTo>
                <a:lnTo>
                  <a:pt x="5599" y="260"/>
                </a:lnTo>
                <a:lnTo>
                  <a:pt x="5621" y="271"/>
                </a:lnTo>
                <a:lnTo>
                  <a:pt x="5643" y="284"/>
                </a:lnTo>
                <a:lnTo>
                  <a:pt x="5662" y="299"/>
                </a:lnTo>
                <a:lnTo>
                  <a:pt x="5680" y="316"/>
                </a:lnTo>
                <a:lnTo>
                  <a:pt x="5697" y="334"/>
                </a:lnTo>
                <a:lnTo>
                  <a:pt x="5711" y="353"/>
                </a:lnTo>
                <a:lnTo>
                  <a:pt x="5723" y="373"/>
                </a:lnTo>
                <a:lnTo>
                  <a:pt x="5734" y="396"/>
                </a:lnTo>
                <a:lnTo>
                  <a:pt x="5743" y="419"/>
                </a:lnTo>
                <a:lnTo>
                  <a:pt x="5750" y="443"/>
                </a:lnTo>
                <a:lnTo>
                  <a:pt x="5754" y="469"/>
                </a:lnTo>
                <a:lnTo>
                  <a:pt x="5755" y="495"/>
                </a:lnTo>
                <a:lnTo>
                  <a:pt x="5755" y="2494"/>
                </a:lnTo>
                <a:close/>
                <a:moveTo>
                  <a:pt x="1246" y="5487"/>
                </a:moveTo>
                <a:lnTo>
                  <a:pt x="1246" y="5487"/>
                </a:lnTo>
                <a:lnTo>
                  <a:pt x="1285" y="5486"/>
                </a:lnTo>
                <a:lnTo>
                  <a:pt x="1323" y="5484"/>
                </a:lnTo>
                <a:lnTo>
                  <a:pt x="1360" y="5479"/>
                </a:lnTo>
                <a:lnTo>
                  <a:pt x="1397" y="5472"/>
                </a:lnTo>
                <a:lnTo>
                  <a:pt x="1433" y="5463"/>
                </a:lnTo>
                <a:lnTo>
                  <a:pt x="1468" y="5454"/>
                </a:lnTo>
                <a:lnTo>
                  <a:pt x="1503" y="5442"/>
                </a:lnTo>
                <a:lnTo>
                  <a:pt x="1537" y="5428"/>
                </a:lnTo>
                <a:lnTo>
                  <a:pt x="1570" y="5414"/>
                </a:lnTo>
                <a:lnTo>
                  <a:pt x="1602" y="5397"/>
                </a:lnTo>
                <a:lnTo>
                  <a:pt x="1634" y="5379"/>
                </a:lnTo>
                <a:lnTo>
                  <a:pt x="1664" y="5360"/>
                </a:lnTo>
                <a:lnTo>
                  <a:pt x="1693" y="5339"/>
                </a:lnTo>
                <a:lnTo>
                  <a:pt x="1722" y="5316"/>
                </a:lnTo>
                <a:lnTo>
                  <a:pt x="1748" y="5293"/>
                </a:lnTo>
                <a:lnTo>
                  <a:pt x="1773" y="5268"/>
                </a:lnTo>
                <a:lnTo>
                  <a:pt x="1799" y="5243"/>
                </a:lnTo>
                <a:lnTo>
                  <a:pt x="1822" y="5215"/>
                </a:lnTo>
                <a:lnTo>
                  <a:pt x="1845" y="5187"/>
                </a:lnTo>
                <a:lnTo>
                  <a:pt x="1865" y="5158"/>
                </a:lnTo>
                <a:lnTo>
                  <a:pt x="1884" y="5128"/>
                </a:lnTo>
                <a:lnTo>
                  <a:pt x="1903" y="5097"/>
                </a:lnTo>
                <a:lnTo>
                  <a:pt x="1919" y="5064"/>
                </a:lnTo>
                <a:lnTo>
                  <a:pt x="1934" y="5032"/>
                </a:lnTo>
                <a:lnTo>
                  <a:pt x="1947" y="4998"/>
                </a:lnTo>
                <a:lnTo>
                  <a:pt x="1959" y="4963"/>
                </a:lnTo>
                <a:lnTo>
                  <a:pt x="1969" y="4928"/>
                </a:lnTo>
                <a:lnTo>
                  <a:pt x="1977" y="4892"/>
                </a:lnTo>
                <a:lnTo>
                  <a:pt x="1985" y="4855"/>
                </a:lnTo>
                <a:lnTo>
                  <a:pt x="1989" y="4818"/>
                </a:lnTo>
                <a:lnTo>
                  <a:pt x="1992" y="4780"/>
                </a:lnTo>
                <a:lnTo>
                  <a:pt x="1993" y="4742"/>
                </a:lnTo>
                <a:lnTo>
                  <a:pt x="1993" y="4742"/>
                </a:lnTo>
                <a:lnTo>
                  <a:pt x="1992" y="4703"/>
                </a:lnTo>
                <a:lnTo>
                  <a:pt x="1989" y="4666"/>
                </a:lnTo>
                <a:lnTo>
                  <a:pt x="1985" y="4628"/>
                </a:lnTo>
                <a:lnTo>
                  <a:pt x="1977" y="4592"/>
                </a:lnTo>
                <a:lnTo>
                  <a:pt x="1969" y="4556"/>
                </a:lnTo>
                <a:lnTo>
                  <a:pt x="1959" y="4521"/>
                </a:lnTo>
                <a:lnTo>
                  <a:pt x="1947" y="4486"/>
                </a:lnTo>
                <a:lnTo>
                  <a:pt x="1934" y="4452"/>
                </a:lnTo>
                <a:lnTo>
                  <a:pt x="1919" y="4419"/>
                </a:lnTo>
                <a:lnTo>
                  <a:pt x="1903" y="4387"/>
                </a:lnTo>
                <a:lnTo>
                  <a:pt x="1884" y="4356"/>
                </a:lnTo>
                <a:lnTo>
                  <a:pt x="1865" y="4326"/>
                </a:lnTo>
                <a:lnTo>
                  <a:pt x="1845" y="4296"/>
                </a:lnTo>
                <a:lnTo>
                  <a:pt x="1822" y="4268"/>
                </a:lnTo>
                <a:lnTo>
                  <a:pt x="1799" y="4242"/>
                </a:lnTo>
                <a:lnTo>
                  <a:pt x="1773" y="4215"/>
                </a:lnTo>
                <a:lnTo>
                  <a:pt x="1748" y="4191"/>
                </a:lnTo>
                <a:lnTo>
                  <a:pt x="1722" y="4167"/>
                </a:lnTo>
                <a:lnTo>
                  <a:pt x="1693" y="4145"/>
                </a:lnTo>
                <a:lnTo>
                  <a:pt x="1664" y="4125"/>
                </a:lnTo>
                <a:lnTo>
                  <a:pt x="1634" y="4104"/>
                </a:lnTo>
                <a:lnTo>
                  <a:pt x="1602" y="4087"/>
                </a:lnTo>
                <a:lnTo>
                  <a:pt x="1570" y="4071"/>
                </a:lnTo>
                <a:lnTo>
                  <a:pt x="1537" y="4055"/>
                </a:lnTo>
                <a:lnTo>
                  <a:pt x="1503" y="4042"/>
                </a:lnTo>
                <a:lnTo>
                  <a:pt x="1468" y="4031"/>
                </a:lnTo>
                <a:lnTo>
                  <a:pt x="1433" y="4020"/>
                </a:lnTo>
                <a:lnTo>
                  <a:pt x="1397" y="4012"/>
                </a:lnTo>
                <a:lnTo>
                  <a:pt x="1360" y="4006"/>
                </a:lnTo>
                <a:lnTo>
                  <a:pt x="1323" y="4001"/>
                </a:lnTo>
                <a:lnTo>
                  <a:pt x="1285" y="3998"/>
                </a:lnTo>
                <a:lnTo>
                  <a:pt x="1246" y="3997"/>
                </a:lnTo>
                <a:lnTo>
                  <a:pt x="1246" y="3997"/>
                </a:lnTo>
                <a:lnTo>
                  <a:pt x="1209" y="3998"/>
                </a:lnTo>
                <a:lnTo>
                  <a:pt x="1170" y="4001"/>
                </a:lnTo>
                <a:lnTo>
                  <a:pt x="1133" y="4006"/>
                </a:lnTo>
                <a:lnTo>
                  <a:pt x="1097" y="4012"/>
                </a:lnTo>
                <a:lnTo>
                  <a:pt x="1060" y="4020"/>
                </a:lnTo>
                <a:lnTo>
                  <a:pt x="1025" y="4031"/>
                </a:lnTo>
                <a:lnTo>
                  <a:pt x="990" y="4042"/>
                </a:lnTo>
                <a:lnTo>
                  <a:pt x="957" y="4055"/>
                </a:lnTo>
                <a:lnTo>
                  <a:pt x="923" y="4071"/>
                </a:lnTo>
                <a:lnTo>
                  <a:pt x="892" y="4087"/>
                </a:lnTo>
                <a:lnTo>
                  <a:pt x="860" y="4104"/>
                </a:lnTo>
                <a:lnTo>
                  <a:pt x="830" y="4125"/>
                </a:lnTo>
                <a:lnTo>
                  <a:pt x="801" y="4145"/>
                </a:lnTo>
                <a:lnTo>
                  <a:pt x="772" y="4167"/>
                </a:lnTo>
                <a:lnTo>
                  <a:pt x="746" y="4191"/>
                </a:lnTo>
                <a:lnTo>
                  <a:pt x="719" y="4215"/>
                </a:lnTo>
                <a:lnTo>
                  <a:pt x="695" y="4242"/>
                </a:lnTo>
                <a:lnTo>
                  <a:pt x="671" y="4268"/>
                </a:lnTo>
                <a:lnTo>
                  <a:pt x="649" y="4296"/>
                </a:lnTo>
                <a:lnTo>
                  <a:pt x="629" y="4326"/>
                </a:lnTo>
                <a:lnTo>
                  <a:pt x="609" y="4356"/>
                </a:lnTo>
                <a:lnTo>
                  <a:pt x="591" y="4387"/>
                </a:lnTo>
                <a:lnTo>
                  <a:pt x="574" y="4419"/>
                </a:lnTo>
                <a:lnTo>
                  <a:pt x="560" y="4452"/>
                </a:lnTo>
                <a:lnTo>
                  <a:pt x="547" y="4486"/>
                </a:lnTo>
                <a:lnTo>
                  <a:pt x="534" y="4521"/>
                </a:lnTo>
                <a:lnTo>
                  <a:pt x="524" y="4556"/>
                </a:lnTo>
                <a:lnTo>
                  <a:pt x="516" y="4592"/>
                </a:lnTo>
                <a:lnTo>
                  <a:pt x="509" y="4628"/>
                </a:lnTo>
                <a:lnTo>
                  <a:pt x="504" y="4666"/>
                </a:lnTo>
                <a:lnTo>
                  <a:pt x="502" y="4703"/>
                </a:lnTo>
                <a:lnTo>
                  <a:pt x="501" y="4742"/>
                </a:lnTo>
                <a:lnTo>
                  <a:pt x="501" y="4742"/>
                </a:lnTo>
                <a:lnTo>
                  <a:pt x="502" y="4780"/>
                </a:lnTo>
                <a:lnTo>
                  <a:pt x="504" y="4818"/>
                </a:lnTo>
                <a:lnTo>
                  <a:pt x="509" y="4855"/>
                </a:lnTo>
                <a:lnTo>
                  <a:pt x="516" y="4892"/>
                </a:lnTo>
                <a:lnTo>
                  <a:pt x="524" y="4928"/>
                </a:lnTo>
                <a:lnTo>
                  <a:pt x="534" y="4963"/>
                </a:lnTo>
                <a:lnTo>
                  <a:pt x="547" y="4998"/>
                </a:lnTo>
                <a:lnTo>
                  <a:pt x="560" y="5032"/>
                </a:lnTo>
                <a:lnTo>
                  <a:pt x="574" y="5064"/>
                </a:lnTo>
                <a:lnTo>
                  <a:pt x="591" y="5097"/>
                </a:lnTo>
                <a:lnTo>
                  <a:pt x="609" y="5128"/>
                </a:lnTo>
                <a:lnTo>
                  <a:pt x="629" y="5158"/>
                </a:lnTo>
                <a:lnTo>
                  <a:pt x="649" y="5187"/>
                </a:lnTo>
                <a:lnTo>
                  <a:pt x="671" y="5215"/>
                </a:lnTo>
                <a:lnTo>
                  <a:pt x="695" y="5243"/>
                </a:lnTo>
                <a:lnTo>
                  <a:pt x="719" y="5268"/>
                </a:lnTo>
                <a:lnTo>
                  <a:pt x="746" y="5293"/>
                </a:lnTo>
                <a:lnTo>
                  <a:pt x="772" y="5316"/>
                </a:lnTo>
                <a:lnTo>
                  <a:pt x="801" y="5339"/>
                </a:lnTo>
                <a:lnTo>
                  <a:pt x="830" y="5360"/>
                </a:lnTo>
                <a:lnTo>
                  <a:pt x="860" y="5379"/>
                </a:lnTo>
                <a:lnTo>
                  <a:pt x="892" y="5397"/>
                </a:lnTo>
                <a:lnTo>
                  <a:pt x="923" y="5414"/>
                </a:lnTo>
                <a:lnTo>
                  <a:pt x="957" y="5428"/>
                </a:lnTo>
                <a:lnTo>
                  <a:pt x="990" y="5442"/>
                </a:lnTo>
                <a:lnTo>
                  <a:pt x="1025" y="5454"/>
                </a:lnTo>
                <a:lnTo>
                  <a:pt x="1060" y="5463"/>
                </a:lnTo>
                <a:lnTo>
                  <a:pt x="1097" y="5472"/>
                </a:lnTo>
                <a:lnTo>
                  <a:pt x="1133" y="5479"/>
                </a:lnTo>
                <a:lnTo>
                  <a:pt x="1170" y="5484"/>
                </a:lnTo>
                <a:lnTo>
                  <a:pt x="1209" y="5486"/>
                </a:lnTo>
                <a:lnTo>
                  <a:pt x="1246" y="5487"/>
                </a:lnTo>
                <a:lnTo>
                  <a:pt x="1246" y="5487"/>
                </a:lnTo>
                <a:close/>
                <a:moveTo>
                  <a:pt x="1246" y="4238"/>
                </a:moveTo>
                <a:lnTo>
                  <a:pt x="1246" y="4238"/>
                </a:lnTo>
                <a:lnTo>
                  <a:pt x="1273" y="4238"/>
                </a:lnTo>
                <a:lnTo>
                  <a:pt x="1298" y="4240"/>
                </a:lnTo>
                <a:lnTo>
                  <a:pt x="1323" y="4244"/>
                </a:lnTo>
                <a:lnTo>
                  <a:pt x="1349" y="4248"/>
                </a:lnTo>
                <a:lnTo>
                  <a:pt x="1373" y="4254"/>
                </a:lnTo>
                <a:lnTo>
                  <a:pt x="1397" y="4261"/>
                </a:lnTo>
                <a:lnTo>
                  <a:pt x="1420" y="4268"/>
                </a:lnTo>
                <a:lnTo>
                  <a:pt x="1443" y="4278"/>
                </a:lnTo>
                <a:lnTo>
                  <a:pt x="1466" y="4287"/>
                </a:lnTo>
                <a:lnTo>
                  <a:pt x="1488" y="4298"/>
                </a:lnTo>
                <a:lnTo>
                  <a:pt x="1508" y="4310"/>
                </a:lnTo>
                <a:lnTo>
                  <a:pt x="1529" y="4324"/>
                </a:lnTo>
                <a:lnTo>
                  <a:pt x="1549" y="4338"/>
                </a:lnTo>
                <a:lnTo>
                  <a:pt x="1567" y="4353"/>
                </a:lnTo>
                <a:lnTo>
                  <a:pt x="1586" y="4369"/>
                </a:lnTo>
                <a:lnTo>
                  <a:pt x="1603" y="4386"/>
                </a:lnTo>
                <a:lnTo>
                  <a:pt x="1620" y="4403"/>
                </a:lnTo>
                <a:lnTo>
                  <a:pt x="1636" y="4421"/>
                </a:lnTo>
                <a:lnTo>
                  <a:pt x="1652" y="4440"/>
                </a:lnTo>
                <a:lnTo>
                  <a:pt x="1665" y="4460"/>
                </a:lnTo>
                <a:lnTo>
                  <a:pt x="1678" y="4480"/>
                </a:lnTo>
                <a:lnTo>
                  <a:pt x="1690" y="4502"/>
                </a:lnTo>
                <a:lnTo>
                  <a:pt x="1701" y="4524"/>
                </a:lnTo>
                <a:lnTo>
                  <a:pt x="1712" y="4546"/>
                </a:lnTo>
                <a:lnTo>
                  <a:pt x="1720" y="4569"/>
                </a:lnTo>
                <a:lnTo>
                  <a:pt x="1729" y="4592"/>
                </a:lnTo>
                <a:lnTo>
                  <a:pt x="1736" y="4616"/>
                </a:lnTo>
                <a:lnTo>
                  <a:pt x="1741" y="4640"/>
                </a:lnTo>
                <a:lnTo>
                  <a:pt x="1746" y="4666"/>
                </a:lnTo>
                <a:lnTo>
                  <a:pt x="1749" y="4691"/>
                </a:lnTo>
                <a:lnTo>
                  <a:pt x="1751" y="4716"/>
                </a:lnTo>
                <a:lnTo>
                  <a:pt x="1752" y="4742"/>
                </a:lnTo>
                <a:lnTo>
                  <a:pt x="1752" y="4742"/>
                </a:lnTo>
                <a:lnTo>
                  <a:pt x="1751" y="4768"/>
                </a:lnTo>
                <a:lnTo>
                  <a:pt x="1749" y="4793"/>
                </a:lnTo>
                <a:lnTo>
                  <a:pt x="1746" y="4819"/>
                </a:lnTo>
                <a:lnTo>
                  <a:pt x="1741" y="4843"/>
                </a:lnTo>
                <a:lnTo>
                  <a:pt x="1736" y="4868"/>
                </a:lnTo>
                <a:lnTo>
                  <a:pt x="1729" y="4892"/>
                </a:lnTo>
                <a:lnTo>
                  <a:pt x="1720" y="4915"/>
                </a:lnTo>
                <a:lnTo>
                  <a:pt x="1712" y="4938"/>
                </a:lnTo>
                <a:lnTo>
                  <a:pt x="1701" y="4961"/>
                </a:lnTo>
                <a:lnTo>
                  <a:pt x="1690" y="4983"/>
                </a:lnTo>
                <a:lnTo>
                  <a:pt x="1678" y="5003"/>
                </a:lnTo>
                <a:lnTo>
                  <a:pt x="1665" y="5024"/>
                </a:lnTo>
                <a:lnTo>
                  <a:pt x="1652" y="5043"/>
                </a:lnTo>
                <a:lnTo>
                  <a:pt x="1636" y="5062"/>
                </a:lnTo>
                <a:lnTo>
                  <a:pt x="1620" y="5080"/>
                </a:lnTo>
                <a:lnTo>
                  <a:pt x="1603" y="5098"/>
                </a:lnTo>
                <a:lnTo>
                  <a:pt x="1586" y="5115"/>
                </a:lnTo>
                <a:lnTo>
                  <a:pt x="1567" y="5131"/>
                </a:lnTo>
                <a:lnTo>
                  <a:pt x="1549" y="5145"/>
                </a:lnTo>
                <a:lnTo>
                  <a:pt x="1529" y="5160"/>
                </a:lnTo>
                <a:lnTo>
                  <a:pt x="1508" y="5173"/>
                </a:lnTo>
                <a:lnTo>
                  <a:pt x="1488" y="5185"/>
                </a:lnTo>
                <a:lnTo>
                  <a:pt x="1466" y="5196"/>
                </a:lnTo>
                <a:lnTo>
                  <a:pt x="1443" y="5207"/>
                </a:lnTo>
                <a:lnTo>
                  <a:pt x="1420" y="5215"/>
                </a:lnTo>
                <a:lnTo>
                  <a:pt x="1397" y="5223"/>
                </a:lnTo>
                <a:lnTo>
                  <a:pt x="1373" y="5231"/>
                </a:lnTo>
                <a:lnTo>
                  <a:pt x="1349" y="5236"/>
                </a:lnTo>
                <a:lnTo>
                  <a:pt x="1323" y="5240"/>
                </a:lnTo>
                <a:lnTo>
                  <a:pt x="1298" y="5244"/>
                </a:lnTo>
                <a:lnTo>
                  <a:pt x="1273" y="5245"/>
                </a:lnTo>
                <a:lnTo>
                  <a:pt x="1246" y="5246"/>
                </a:lnTo>
                <a:lnTo>
                  <a:pt x="1246" y="5246"/>
                </a:lnTo>
                <a:lnTo>
                  <a:pt x="1221" y="5245"/>
                </a:lnTo>
                <a:lnTo>
                  <a:pt x="1196" y="5244"/>
                </a:lnTo>
                <a:lnTo>
                  <a:pt x="1170" y="5240"/>
                </a:lnTo>
                <a:lnTo>
                  <a:pt x="1145" y="5236"/>
                </a:lnTo>
                <a:lnTo>
                  <a:pt x="1121" y="5231"/>
                </a:lnTo>
                <a:lnTo>
                  <a:pt x="1097" y="5223"/>
                </a:lnTo>
                <a:lnTo>
                  <a:pt x="1074" y="5215"/>
                </a:lnTo>
                <a:lnTo>
                  <a:pt x="1051" y="5207"/>
                </a:lnTo>
                <a:lnTo>
                  <a:pt x="1028" y="5196"/>
                </a:lnTo>
                <a:lnTo>
                  <a:pt x="1006" y="5185"/>
                </a:lnTo>
                <a:lnTo>
                  <a:pt x="986" y="5173"/>
                </a:lnTo>
                <a:lnTo>
                  <a:pt x="965" y="5160"/>
                </a:lnTo>
                <a:lnTo>
                  <a:pt x="945" y="5145"/>
                </a:lnTo>
                <a:lnTo>
                  <a:pt x="925" y="5131"/>
                </a:lnTo>
                <a:lnTo>
                  <a:pt x="907" y="5115"/>
                </a:lnTo>
                <a:lnTo>
                  <a:pt x="890" y="5098"/>
                </a:lnTo>
                <a:lnTo>
                  <a:pt x="873" y="5080"/>
                </a:lnTo>
                <a:lnTo>
                  <a:pt x="858" y="5062"/>
                </a:lnTo>
                <a:lnTo>
                  <a:pt x="842" y="5043"/>
                </a:lnTo>
                <a:lnTo>
                  <a:pt x="828" y="5024"/>
                </a:lnTo>
                <a:lnTo>
                  <a:pt x="816" y="5003"/>
                </a:lnTo>
                <a:lnTo>
                  <a:pt x="803" y="4983"/>
                </a:lnTo>
                <a:lnTo>
                  <a:pt x="791" y="4961"/>
                </a:lnTo>
                <a:lnTo>
                  <a:pt x="782" y="4938"/>
                </a:lnTo>
                <a:lnTo>
                  <a:pt x="772" y="4915"/>
                </a:lnTo>
                <a:lnTo>
                  <a:pt x="765" y="4892"/>
                </a:lnTo>
                <a:lnTo>
                  <a:pt x="758" y="4868"/>
                </a:lnTo>
                <a:lnTo>
                  <a:pt x="752" y="4843"/>
                </a:lnTo>
                <a:lnTo>
                  <a:pt x="748" y="4819"/>
                </a:lnTo>
                <a:lnTo>
                  <a:pt x="744" y="4793"/>
                </a:lnTo>
                <a:lnTo>
                  <a:pt x="742" y="4768"/>
                </a:lnTo>
                <a:lnTo>
                  <a:pt x="742" y="4742"/>
                </a:lnTo>
                <a:lnTo>
                  <a:pt x="742" y="4742"/>
                </a:lnTo>
                <a:lnTo>
                  <a:pt x="742" y="4716"/>
                </a:lnTo>
                <a:lnTo>
                  <a:pt x="744" y="4691"/>
                </a:lnTo>
                <a:lnTo>
                  <a:pt x="748" y="4666"/>
                </a:lnTo>
                <a:lnTo>
                  <a:pt x="752" y="4640"/>
                </a:lnTo>
                <a:lnTo>
                  <a:pt x="758" y="4616"/>
                </a:lnTo>
                <a:lnTo>
                  <a:pt x="765" y="4592"/>
                </a:lnTo>
                <a:lnTo>
                  <a:pt x="772" y="4569"/>
                </a:lnTo>
                <a:lnTo>
                  <a:pt x="782" y="4546"/>
                </a:lnTo>
                <a:lnTo>
                  <a:pt x="791" y="4524"/>
                </a:lnTo>
                <a:lnTo>
                  <a:pt x="803" y="4502"/>
                </a:lnTo>
                <a:lnTo>
                  <a:pt x="816" y="4480"/>
                </a:lnTo>
                <a:lnTo>
                  <a:pt x="828" y="4460"/>
                </a:lnTo>
                <a:lnTo>
                  <a:pt x="842" y="4440"/>
                </a:lnTo>
                <a:lnTo>
                  <a:pt x="858" y="4421"/>
                </a:lnTo>
                <a:lnTo>
                  <a:pt x="873" y="4403"/>
                </a:lnTo>
                <a:lnTo>
                  <a:pt x="890" y="4386"/>
                </a:lnTo>
                <a:lnTo>
                  <a:pt x="907" y="4369"/>
                </a:lnTo>
                <a:lnTo>
                  <a:pt x="925" y="4353"/>
                </a:lnTo>
                <a:lnTo>
                  <a:pt x="945" y="4338"/>
                </a:lnTo>
                <a:lnTo>
                  <a:pt x="965" y="4324"/>
                </a:lnTo>
                <a:lnTo>
                  <a:pt x="986" y="4310"/>
                </a:lnTo>
                <a:lnTo>
                  <a:pt x="1006" y="4298"/>
                </a:lnTo>
                <a:lnTo>
                  <a:pt x="1028" y="4287"/>
                </a:lnTo>
                <a:lnTo>
                  <a:pt x="1051" y="4278"/>
                </a:lnTo>
                <a:lnTo>
                  <a:pt x="1074" y="4268"/>
                </a:lnTo>
                <a:lnTo>
                  <a:pt x="1097" y="4261"/>
                </a:lnTo>
                <a:lnTo>
                  <a:pt x="1121" y="4254"/>
                </a:lnTo>
                <a:lnTo>
                  <a:pt x="1145" y="4248"/>
                </a:lnTo>
                <a:lnTo>
                  <a:pt x="1170" y="4244"/>
                </a:lnTo>
                <a:lnTo>
                  <a:pt x="1196" y="4240"/>
                </a:lnTo>
                <a:lnTo>
                  <a:pt x="1221" y="4238"/>
                </a:lnTo>
                <a:lnTo>
                  <a:pt x="1246" y="4238"/>
                </a:lnTo>
                <a:lnTo>
                  <a:pt x="1246" y="4238"/>
                </a:lnTo>
                <a:close/>
                <a:moveTo>
                  <a:pt x="2386" y="5857"/>
                </a:moveTo>
                <a:lnTo>
                  <a:pt x="2386" y="5857"/>
                </a:lnTo>
                <a:lnTo>
                  <a:pt x="2400" y="5876"/>
                </a:lnTo>
                <a:lnTo>
                  <a:pt x="2410" y="5896"/>
                </a:lnTo>
                <a:lnTo>
                  <a:pt x="2423" y="5916"/>
                </a:lnTo>
                <a:lnTo>
                  <a:pt x="2432" y="5937"/>
                </a:lnTo>
                <a:lnTo>
                  <a:pt x="2442" y="5958"/>
                </a:lnTo>
                <a:lnTo>
                  <a:pt x="2451" y="5979"/>
                </a:lnTo>
                <a:lnTo>
                  <a:pt x="2459" y="6001"/>
                </a:lnTo>
                <a:lnTo>
                  <a:pt x="2466" y="6022"/>
                </a:lnTo>
                <a:lnTo>
                  <a:pt x="2472" y="6045"/>
                </a:lnTo>
                <a:lnTo>
                  <a:pt x="2478" y="6067"/>
                </a:lnTo>
                <a:lnTo>
                  <a:pt x="2483" y="6090"/>
                </a:lnTo>
                <a:lnTo>
                  <a:pt x="2486" y="6113"/>
                </a:lnTo>
                <a:lnTo>
                  <a:pt x="2489" y="6135"/>
                </a:lnTo>
                <a:lnTo>
                  <a:pt x="2491" y="6158"/>
                </a:lnTo>
                <a:lnTo>
                  <a:pt x="2493" y="6181"/>
                </a:lnTo>
                <a:lnTo>
                  <a:pt x="2494" y="6204"/>
                </a:lnTo>
                <a:lnTo>
                  <a:pt x="2494" y="6366"/>
                </a:lnTo>
                <a:lnTo>
                  <a:pt x="2494" y="6366"/>
                </a:lnTo>
                <a:lnTo>
                  <a:pt x="2493" y="6378"/>
                </a:lnTo>
                <a:lnTo>
                  <a:pt x="2491" y="6390"/>
                </a:lnTo>
                <a:lnTo>
                  <a:pt x="2488" y="6402"/>
                </a:lnTo>
                <a:lnTo>
                  <a:pt x="2484" y="6413"/>
                </a:lnTo>
                <a:lnTo>
                  <a:pt x="2478" y="6423"/>
                </a:lnTo>
                <a:lnTo>
                  <a:pt x="2472" y="6433"/>
                </a:lnTo>
                <a:lnTo>
                  <a:pt x="2466" y="6443"/>
                </a:lnTo>
                <a:lnTo>
                  <a:pt x="2458" y="6451"/>
                </a:lnTo>
                <a:lnTo>
                  <a:pt x="2449" y="6458"/>
                </a:lnTo>
                <a:lnTo>
                  <a:pt x="2439" y="6466"/>
                </a:lnTo>
                <a:lnTo>
                  <a:pt x="2430" y="6472"/>
                </a:lnTo>
                <a:lnTo>
                  <a:pt x="2419" y="6476"/>
                </a:lnTo>
                <a:lnTo>
                  <a:pt x="2408" y="6481"/>
                </a:lnTo>
                <a:lnTo>
                  <a:pt x="2397" y="6484"/>
                </a:lnTo>
                <a:lnTo>
                  <a:pt x="2385" y="6486"/>
                </a:lnTo>
                <a:lnTo>
                  <a:pt x="2373" y="6486"/>
                </a:lnTo>
                <a:lnTo>
                  <a:pt x="2373" y="6486"/>
                </a:lnTo>
                <a:lnTo>
                  <a:pt x="2360" y="6486"/>
                </a:lnTo>
                <a:lnTo>
                  <a:pt x="2348" y="6484"/>
                </a:lnTo>
                <a:lnTo>
                  <a:pt x="2337" y="6481"/>
                </a:lnTo>
                <a:lnTo>
                  <a:pt x="2326" y="6476"/>
                </a:lnTo>
                <a:lnTo>
                  <a:pt x="2315" y="6472"/>
                </a:lnTo>
                <a:lnTo>
                  <a:pt x="2306" y="6466"/>
                </a:lnTo>
                <a:lnTo>
                  <a:pt x="2296" y="6458"/>
                </a:lnTo>
                <a:lnTo>
                  <a:pt x="2287" y="6451"/>
                </a:lnTo>
                <a:lnTo>
                  <a:pt x="2279" y="6443"/>
                </a:lnTo>
                <a:lnTo>
                  <a:pt x="2273" y="6433"/>
                </a:lnTo>
                <a:lnTo>
                  <a:pt x="2267" y="6423"/>
                </a:lnTo>
                <a:lnTo>
                  <a:pt x="2261" y="6413"/>
                </a:lnTo>
                <a:lnTo>
                  <a:pt x="2257" y="6402"/>
                </a:lnTo>
                <a:lnTo>
                  <a:pt x="2255" y="6390"/>
                </a:lnTo>
                <a:lnTo>
                  <a:pt x="2252" y="6378"/>
                </a:lnTo>
                <a:lnTo>
                  <a:pt x="2252" y="6366"/>
                </a:lnTo>
                <a:lnTo>
                  <a:pt x="2252" y="6204"/>
                </a:lnTo>
                <a:lnTo>
                  <a:pt x="2252" y="6204"/>
                </a:lnTo>
                <a:lnTo>
                  <a:pt x="2251" y="6175"/>
                </a:lnTo>
                <a:lnTo>
                  <a:pt x="2248" y="6146"/>
                </a:lnTo>
                <a:lnTo>
                  <a:pt x="2243" y="6119"/>
                </a:lnTo>
                <a:lnTo>
                  <a:pt x="2236" y="6092"/>
                </a:lnTo>
                <a:lnTo>
                  <a:pt x="2226" y="6066"/>
                </a:lnTo>
                <a:lnTo>
                  <a:pt x="2215" y="6040"/>
                </a:lnTo>
                <a:lnTo>
                  <a:pt x="2202" y="6015"/>
                </a:lnTo>
                <a:lnTo>
                  <a:pt x="2187" y="5992"/>
                </a:lnTo>
                <a:lnTo>
                  <a:pt x="2170" y="5969"/>
                </a:lnTo>
                <a:lnTo>
                  <a:pt x="2152" y="5948"/>
                </a:lnTo>
                <a:lnTo>
                  <a:pt x="2133" y="5928"/>
                </a:lnTo>
                <a:lnTo>
                  <a:pt x="2111" y="5910"/>
                </a:lnTo>
                <a:lnTo>
                  <a:pt x="2090" y="5893"/>
                </a:lnTo>
                <a:lnTo>
                  <a:pt x="2065" y="5878"/>
                </a:lnTo>
                <a:lnTo>
                  <a:pt x="2040" y="5864"/>
                </a:lnTo>
                <a:lnTo>
                  <a:pt x="2014" y="5852"/>
                </a:lnTo>
                <a:lnTo>
                  <a:pt x="1776" y="5757"/>
                </a:lnTo>
                <a:lnTo>
                  <a:pt x="1332" y="6202"/>
                </a:lnTo>
                <a:lnTo>
                  <a:pt x="1332" y="6202"/>
                </a:lnTo>
                <a:lnTo>
                  <a:pt x="1323" y="6209"/>
                </a:lnTo>
                <a:lnTo>
                  <a:pt x="1314" y="6216"/>
                </a:lnTo>
                <a:lnTo>
                  <a:pt x="1303" y="6222"/>
                </a:lnTo>
                <a:lnTo>
                  <a:pt x="1293" y="6227"/>
                </a:lnTo>
                <a:lnTo>
                  <a:pt x="1281" y="6232"/>
                </a:lnTo>
                <a:lnTo>
                  <a:pt x="1270" y="6234"/>
                </a:lnTo>
                <a:lnTo>
                  <a:pt x="1258" y="6235"/>
                </a:lnTo>
                <a:lnTo>
                  <a:pt x="1246" y="6237"/>
                </a:lnTo>
                <a:lnTo>
                  <a:pt x="1246" y="6237"/>
                </a:lnTo>
                <a:lnTo>
                  <a:pt x="1246" y="6237"/>
                </a:lnTo>
                <a:lnTo>
                  <a:pt x="1246" y="6237"/>
                </a:lnTo>
                <a:lnTo>
                  <a:pt x="1234" y="6235"/>
                </a:lnTo>
                <a:lnTo>
                  <a:pt x="1223" y="6234"/>
                </a:lnTo>
                <a:lnTo>
                  <a:pt x="1211" y="6232"/>
                </a:lnTo>
                <a:lnTo>
                  <a:pt x="1200" y="6227"/>
                </a:lnTo>
                <a:lnTo>
                  <a:pt x="1190" y="6222"/>
                </a:lnTo>
                <a:lnTo>
                  <a:pt x="1180" y="6216"/>
                </a:lnTo>
                <a:lnTo>
                  <a:pt x="1170" y="6209"/>
                </a:lnTo>
                <a:lnTo>
                  <a:pt x="1162" y="6202"/>
                </a:lnTo>
                <a:lnTo>
                  <a:pt x="718" y="5757"/>
                </a:lnTo>
                <a:lnTo>
                  <a:pt x="480" y="5852"/>
                </a:lnTo>
                <a:lnTo>
                  <a:pt x="480" y="5852"/>
                </a:lnTo>
                <a:lnTo>
                  <a:pt x="454" y="5864"/>
                </a:lnTo>
                <a:lnTo>
                  <a:pt x="428" y="5878"/>
                </a:lnTo>
                <a:lnTo>
                  <a:pt x="404" y="5893"/>
                </a:lnTo>
                <a:lnTo>
                  <a:pt x="381" y="5910"/>
                </a:lnTo>
                <a:lnTo>
                  <a:pt x="361" y="5928"/>
                </a:lnTo>
                <a:lnTo>
                  <a:pt x="341" y="5948"/>
                </a:lnTo>
                <a:lnTo>
                  <a:pt x="323" y="5969"/>
                </a:lnTo>
                <a:lnTo>
                  <a:pt x="306" y="5992"/>
                </a:lnTo>
                <a:lnTo>
                  <a:pt x="292" y="6015"/>
                </a:lnTo>
                <a:lnTo>
                  <a:pt x="279" y="6040"/>
                </a:lnTo>
                <a:lnTo>
                  <a:pt x="268" y="6066"/>
                </a:lnTo>
                <a:lnTo>
                  <a:pt x="258" y="6092"/>
                </a:lnTo>
                <a:lnTo>
                  <a:pt x="251" y="6119"/>
                </a:lnTo>
                <a:lnTo>
                  <a:pt x="246" y="6146"/>
                </a:lnTo>
                <a:lnTo>
                  <a:pt x="242" y="6175"/>
                </a:lnTo>
                <a:lnTo>
                  <a:pt x="241" y="6204"/>
                </a:lnTo>
                <a:lnTo>
                  <a:pt x="241" y="6366"/>
                </a:lnTo>
                <a:lnTo>
                  <a:pt x="241" y="6366"/>
                </a:lnTo>
                <a:lnTo>
                  <a:pt x="241" y="6378"/>
                </a:lnTo>
                <a:lnTo>
                  <a:pt x="239" y="6390"/>
                </a:lnTo>
                <a:lnTo>
                  <a:pt x="236" y="6402"/>
                </a:lnTo>
                <a:lnTo>
                  <a:pt x="232" y="6413"/>
                </a:lnTo>
                <a:lnTo>
                  <a:pt x="227" y="6423"/>
                </a:lnTo>
                <a:lnTo>
                  <a:pt x="221" y="6433"/>
                </a:lnTo>
                <a:lnTo>
                  <a:pt x="214" y="6443"/>
                </a:lnTo>
                <a:lnTo>
                  <a:pt x="206" y="6451"/>
                </a:lnTo>
                <a:lnTo>
                  <a:pt x="198" y="6458"/>
                </a:lnTo>
                <a:lnTo>
                  <a:pt x="188" y="6466"/>
                </a:lnTo>
                <a:lnTo>
                  <a:pt x="179" y="6472"/>
                </a:lnTo>
                <a:lnTo>
                  <a:pt x="168" y="6476"/>
                </a:lnTo>
                <a:lnTo>
                  <a:pt x="157" y="6481"/>
                </a:lnTo>
                <a:lnTo>
                  <a:pt x="145" y="6484"/>
                </a:lnTo>
                <a:lnTo>
                  <a:pt x="133" y="6486"/>
                </a:lnTo>
                <a:lnTo>
                  <a:pt x="121" y="6486"/>
                </a:lnTo>
                <a:lnTo>
                  <a:pt x="121" y="6486"/>
                </a:lnTo>
                <a:lnTo>
                  <a:pt x="109" y="6486"/>
                </a:lnTo>
                <a:lnTo>
                  <a:pt x="97" y="6484"/>
                </a:lnTo>
                <a:lnTo>
                  <a:pt x="84" y="6481"/>
                </a:lnTo>
                <a:lnTo>
                  <a:pt x="74" y="6476"/>
                </a:lnTo>
                <a:lnTo>
                  <a:pt x="64" y="6472"/>
                </a:lnTo>
                <a:lnTo>
                  <a:pt x="53" y="6466"/>
                </a:lnTo>
                <a:lnTo>
                  <a:pt x="45" y="6458"/>
                </a:lnTo>
                <a:lnTo>
                  <a:pt x="35" y="6451"/>
                </a:lnTo>
                <a:lnTo>
                  <a:pt x="28" y="6443"/>
                </a:lnTo>
                <a:lnTo>
                  <a:pt x="21" y="6433"/>
                </a:lnTo>
                <a:lnTo>
                  <a:pt x="14" y="6423"/>
                </a:lnTo>
                <a:lnTo>
                  <a:pt x="10" y="6413"/>
                </a:lnTo>
                <a:lnTo>
                  <a:pt x="6" y="6402"/>
                </a:lnTo>
                <a:lnTo>
                  <a:pt x="2" y="6390"/>
                </a:lnTo>
                <a:lnTo>
                  <a:pt x="1" y="6378"/>
                </a:lnTo>
                <a:lnTo>
                  <a:pt x="0" y="6366"/>
                </a:lnTo>
                <a:lnTo>
                  <a:pt x="0" y="6204"/>
                </a:lnTo>
                <a:lnTo>
                  <a:pt x="0" y="6204"/>
                </a:lnTo>
                <a:lnTo>
                  <a:pt x="1" y="6181"/>
                </a:lnTo>
                <a:lnTo>
                  <a:pt x="2" y="6158"/>
                </a:lnTo>
                <a:lnTo>
                  <a:pt x="4" y="6135"/>
                </a:lnTo>
                <a:lnTo>
                  <a:pt x="7" y="6113"/>
                </a:lnTo>
                <a:lnTo>
                  <a:pt x="11" y="6090"/>
                </a:lnTo>
                <a:lnTo>
                  <a:pt x="16" y="6067"/>
                </a:lnTo>
                <a:lnTo>
                  <a:pt x="21" y="6045"/>
                </a:lnTo>
                <a:lnTo>
                  <a:pt x="28" y="6022"/>
                </a:lnTo>
                <a:lnTo>
                  <a:pt x="35" y="6001"/>
                </a:lnTo>
                <a:lnTo>
                  <a:pt x="42" y="5979"/>
                </a:lnTo>
                <a:lnTo>
                  <a:pt x="51" y="5958"/>
                </a:lnTo>
                <a:lnTo>
                  <a:pt x="60" y="5937"/>
                </a:lnTo>
                <a:lnTo>
                  <a:pt x="71" y="5916"/>
                </a:lnTo>
                <a:lnTo>
                  <a:pt x="82" y="5896"/>
                </a:lnTo>
                <a:lnTo>
                  <a:pt x="94" y="5876"/>
                </a:lnTo>
                <a:lnTo>
                  <a:pt x="107" y="5857"/>
                </a:lnTo>
                <a:lnTo>
                  <a:pt x="107" y="5857"/>
                </a:lnTo>
                <a:lnTo>
                  <a:pt x="121" y="5838"/>
                </a:lnTo>
                <a:lnTo>
                  <a:pt x="134" y="5820"/>
                </a:lnTo>
                <a:lnTo>
                  <a:pt x="150" y="5802"/>
                </a:lnTo>
                <a:lnTo>
                  <a:pt x="164" y="5784"/>
                </a:lnTo>
                <a:lnTo>
                  <a:pt x="181" y="5768"/>
                </a:lnTo>
                <a:lnTo>
                  <a:pt x="197" y="5751"/>
                </a:lnTo>
                <a:lnTo>
                  <a:pt x="214" y="5737"/>
                </a:lnTo>
                <a:lnTo>
                  <a:pt x="232" y="5721"/>
                </a:lnTo>
                <a:lnTo>
                  <a:pt x="250" y="5708"/>
                </a:lnTo>
                <a:lnTo>
                  <a:pt x="268" y="5695"/>
                </a:lnTo>
                <a:lnTo>
                  <a:pt x="287" y="5681"/>
                </a:lnTo>
                <a:lnTo>
                  <a:pt x="308" y="5669"/>
                </a:lnTo>
                <a:lnTo>
                  <a:pt x="327" y="5658"/>
                </a:lnTo>
                <a:lnTo>
                  <a:pt x="347" y="5648"/>
                </a:lnTo>
                <a:lnTo>
                  <a:pt x="369" y="5638"/>
                </a:lnTo>
                <a:lnTo>
                  <a:pt x="391" y="5628"/>
                </a:lnTo>
                <a:lnTo>
                  <a:pt x="701" y="5504"/>
                </a:lnTo>
                <a:lnTo>
                  <a:pt x="701" y="5504"/>
                </a:lnTo>
                <a:lnTo>
                  <a:pt x="719" y="5499"/>
                </a:lnTo>
                <a:lnTo>
                  <a:pt x="736" y="5496"/>
                </a:lnTo>
                <a:lnTo>
                  <a:pt x="753" y="5496"/>
                </a:lnTo>
                <a:lnTo>
                  <a:pt x="771" y="5498"/>
                </a:lnTo>
                <a:lnTo>
                  <a:pt x="788" y="5503"/>
                </a:lnTo>
                <a:lnTo>
                  <a:pt x="803" y="5510"/>
                </a:lnTo>
                <a:lnTo>
                  <a:pt x="818" y="5520"/>
                </a:lnTo>
                <a:lnTo>
                  <a:pt x="831" y="5531"/>
                </a:lnTo>
                <a:lnTo>
                  <a:pt x="1246" y="5945"/>
                </a:lnTo>
                <a:lnTo>
                  <a:pt x="1661" y="5531"/>
                </a:lnTo>
                <a:lnTo>
                  <a:pt x="1661" y="5531"/>
                </a:lnTo>
                <a:lnTo>
                  <a:pt x="1676" y="5520"/>
                </a:lnTo>
                <a:lnTo>
                  <a:pt x="1690" y="5510"/>
                </a:lnTo>
                <a:lnTo>
                  <a:pt x="1706" y="5503"/>
                </a:lnTo>
                <a:lnTo>
                  <a:pt x="1723" y="5498"/>
                </a:lnTo>
                <a:lnTo>
                  <a:pt x="1740" y="5496"/>
                </a:lnTo>
                <a:lnTo>
                  <a:pt x="1758" y="5496"/>
                </a:lnTo>
                <a:lnTo>
                  <a:pt x="1775" y="5499"/>
                </a:lnTo>
                <a:lnTo>
                  <a:pt x="1792" y="5504"/>
                </a:lnTo>
                <a:lnTo>
                  <a:pt x="2103" y="5628"/>
                </a:lnTo>
                <a:lnTo>
                  <a:pt x="2103" y="5628"/>
                </a:lnTo>
                <a:lnTo>
                  <a:pt x="2125" y="5638"/>
                </a:lnTo>
                <a:lnTo>
                  <a:pt x="2145" y="5648"/>
                </a:lnTo>
                <a:lnTo>
                  <a:pt x="2166" y="5658"/>
                </a:lnTo>
                <a:lnTo>
                  <a:pt x="2186" y="5669"/>
                </a:lnTo>
                <a:lnTo>
                  <a:pt x="2205" y="5681"/>
                </a:lnTo>
                <a:lnTo>
                  <a:pt x="2225" y="5695"/>
                </a:lnTo>
                <a:lnTo>
                  <a:pt x="2244" y="5708"/>
                </a:lnTo>
                <a:lnTo>
                  <a:pt x="2262" y="5721"/>
                </a:lnTo>
                <a:lnTo>
                  <a:pt x="2279" y="5737"/>
                </a:lnTo>
                <a:lnTo>
                  <a:pt x="2297" y="5751"/>
                </a:lnTo>
                <a:lnTo>
                  <a:pt x="2313" y="5768"/>
                </a:lnTo>
                <a:lnTo>
                  <a:pt x="2328" y="5784"/>
                </a:lnTo>
                <a:lnTo>
                  <a:pt x="2344" y="5802"/>
                </a:lnTo>
                <a:lnTo>
                  <a:pt x="2359" y="5820"/>
                </a:lnTo>
                <a:lnTo>
                  <a:pt x="2373" y="5838"/>
                </a:lnTo>
                <a:lnTo>
                  <a:pt x="2386" y="5857"/>
                </a:lnTo>
                <a:lnTo>
                  <a:pt x="2386" y="5857"/>
                </a:lnTo>
                <a:close/>
                <a:moveTo>
                  <a:pt x="4499" y="5487"/>
                </a:moveTo>
                <a:lnTo>
                  <a:pt x="4499" y="5487"/>
                </a:lnTo>
                <a:lnTo>
                  <a:pt x="4537" y="5486"/>
                </a:lnTo>
                <a:lnTo>
                  <a:pt x="4575" y="5484"/>
                </a:lnTo>
                <a:lnTo>
                  <a:pt x="4612" y="5479"/>
                </a:lnTo>
                <a:lnTo>
                  <a:pt x="4650" y="5472"/>
                </a:lnTo>
                <a:lnTo>
                  <a:pt x="4686" y="5463"/>
                </a:lnTo>
                <a:lnTo>
                  <a:pt x="4721" y="5454"/>
                </a:lnTo>
                <a:lnTo>
                  <a:pt x="4756" y="5442"/>
                </a:lnTo>
                <a:lnTo>
                  <a:pt x="4790" y="5428"/>
                </a:lnTo>
                <a:lnTo>
                  <a:pt x="4822" y="5414"/>
                </a:lnTo>
                <a:lnTo>
                  <a:pt x="4855" y="5397"/>
                </a:lnTo>
                <a:lnTo>
                  <a:pt x="4886" y="5379"/>
                </a:lnTo>
                <a:lnTo>
                  <a:pt x="4916" y="5360"/>
                </a:lnTo>
                <a:lnTo>
                  <a:pt x="4945" y="5339"/>
                </a:lnTo>
                <a:lnTo>
                  <a:pt x="4973" y="5316"/>
                </a:lnTo>
                <a:lnTo>
                  <a:pt x="5001" y="5293"/>
                </a:lnTo>
                <a:lnTo>
                  <a:pt x="5026" y="5268"/>
                </a:lnTo>
                <a:lnTo>
                  <a:pt x="5051" y="5243"/>
                </a:lnTo>
                <a:lnTo>
                  <a:pt x="5074" y="5215"/>
                </a:lnTo>
                <a:lnTo>
                  <a:pt x="5097" y="5187"/>
                </a:lnTo>
                <a:lnTo>
                  <a:pt x="5118" y="5158"/>
                </a:lnTo>
                <a:lnTo>
                  <a:pt x="5137" y="5128"/>
                </a:lnTo>
                <a:lnTo>
                  <a:pt x="5155" y="5097"/>
                </a:lnTo>
                <a:lnTo>
                  <a:pt x="5172" y="5064"/>
                </a:lnTo>
                <a:lnTo>
                  <a:pt x="5186" y="5032"/>
                </a:lnTo>
                <a:lnTo>
                  <a:pt x="5200" y="4998"/>
                </a:lnTo>
                <a:lnTo>
                  <a:pt x="5212" y="4963"/>
                </a:lnTo>
                <a:lnTo>
                  <a:pt x="5221" y="4928"/>
                </a:lnTo>
                <a:lnTo>
                  <a:pt x="5230" y="4892"/>
                </a:lnTo>
                <a:lnTo>
                  <a:pt x="5237" y="4855"/>
                </a:lnTo>
                <a:lnTo>
                  <a:pt x="5242" y="4818"/>
                </a:lnTo>
                <a:lnTo>
                  <a:pt x="5244" y="4780"/>
                </a:lnTo>
                <a:lnTo>
                  <a:pt x="5246" y="4742"/>
                </a:lnTo>
                <a:lnTo>
                  <a:pt x="5246" y="4742"/>
                </a:lnTo>
                <a:lnTo>
                  <a:pt x="5244" y="4703"/>
                </a:lnTo>
                <a:lnTo>
                  <a:pt x="5242" y="4666"/>
                </a:lnTo>
                <a:lnTo>
                  <a:pt x="5237" y="4628"/>
                </a:lnTo>
                <a:lnTo>
                  <a:pt x="5230" y="4592"/>
                </a:lnTo>
                <a:lnTo>
                  <a:pt x="5221" y="4556"/>
                </a:lnTo>
                <a:lnTo>
                  <a:pt x="5212" y="4521"/>
                </a:lnTo>
                <a:lnTo>
                  <a:pt x="5200" y="4486"/>
                </a:lnTo>
                <a:lnTo>
                  <a:pt x="5186" y="4452"/>
                </a:lnTo>
                <a:lnTo>
                  <a:pt x="5172" y="4419"/>
                </a:lnTo>
                <a:lnTo>
                  <a:pt x="5155" y="4387"/>
                </a:lnTo>
                <a:lnTo>
                  <a:pt x="5137" y="4356"/>
                </a:lnTo>
                <a:lnTo>
                  <a:pt x="5118" y="4326"/>
                </a:lnTo>
                <a:lnTo>
                  <a:pt x="5097" y="4296"/>
                </a:lnTo>
                <a:lnTo>
                  <a:pt x="5074" y="4268"/>
                </a:lnTo>
                <a:lnTo>
                  <a:pt x="5051" y="4242"/>
                </a:lnTo>
                <a:lnTo>
                  <a:pt x="5026" y="4215"/>
                </a:lnTo>
                <a:lnTo>
                  <a:pt x="5001" y="4191"/>
                </a:lnTo>
                <a:lnTo>
                  <a:pt x="4973" y="4167"/>
                </a:lnTo>
                <a:lnTo>
                  <a:pt x="4945" y="4145"/>
                </a:lnTo>
                <a:lnTo>
                  <a:pt x="4916" y="4125"/>
                </a:lnTo>
                <a:lnTo>
                  <a:pt x="4886" y="4104"/>
                </a:lnTo>
                <a:lnTo>
                  <a:pt x="4855" y="4087"/>
                </a:lnTo>
                <a:lnTo>
                  <a:pt x="4822" y="4071"/>
                </a:lnTo>
                <a:lnTo>
                  <a:pt x="4790" y="4055"/>
                </a:lnTo>
                <a:lnTo>
                  <a:pt x="4756" y="4042"/>
                </a:lnTo>
                <a:lnTo>
                  <a:pt x="4721" y="4031"/>
                </a:lnTo>
                <a:lnTo>
                  <a:pt x="4686" y="4020"/>
                </a:lnTo>
                <a:lnTo>
                  <a:pt x="4650" y="4012"/>
                </a:lnTo>
                <a:lnTo>
                  <a:pt x="4612" y="4006"/>
                </a:lnTo>
                <a:lnTo>
                  <a:pt x="4575" y="4001"/>
                </a:lnTo>
                <a:lnTo>
                  <a:pt x="4537" y="3998"/>
                </a:lnTo>
                <a:lnTo>
                  <a:pt x="4499" y="3997"/>
                </a:lnTo>
                <a:lnTo>
                  <a:pt x="4499" y="3997"/>
                </a:lnTo>
                <a:lnTo>
                  <a:pt x="4460" y="3998"/>
                </a:lnTo>
                <a:lnTo>
                  <a:pt x="4423" y="4001"/>
                </a:lnTo>
                <a:lnTo>
                  <a:pt x="4385" y="4006"/>
                </a:lnTo>
                <a:lnTo>
                  <a:pt x="4349" y="4012"/>
                </a:lnTo>
                <a:lnTo>
                  <a:pt x="4313" y="4020"/>
                </a:lnTo>
                <a:lnTo>
                  <a:pt x="4278" y="4031"/>
                </a:lnTo>
                <a:lnTo>
                  <a:pt x="4243" y="4042"/>
                </a:lnTo>
                <a:lnTo>
                  <a:pt x="4209" y="4055"/>
                </a:lnTo>
                <a:lnTo>
                  <a:pt x="4175" y="4071"/>
                </a:lnTo>
                <a:lnTo>
                  <a:pt x="4144" y="4087"/>
                </a:lnTo>
                <a:lnTo>
                  <a:pt x="4113" y="4104"/>
                </a:lnTo>
                <a:lnTo>
                  <a:pt x="4083" y="4125"/>
                </a:lnTo>
                <a:lnTo>
                  <a:pt x="4052" y="4145"/>
                </a:lnTo>
                <a:lnTo>
                  <a:pt x="4025" y="4167"/>
                </a:lnTo>
                <a:lnTo>
                  <a:pt x="3998" y="4191"/>
                </a:lnTo>
                <a:lnTo>
                  <a:pt x="3972" y="4215"/>
                </a:lnTo>
                <a:lnTo>
                  <a:pt x="3947" y="4242"/>
                </a:lnTo>
                <a:lnTo>
                  <a:pt x="3923" y="4268"/>
                </a:lnTo>
                <a:lnTo>
                  <a:pt x="3902" y="4296"/>
                </a:lnTo>
                <a:lnTo>
                  <a:pt x="3881" y="4326"/>
                </a:lnTo>
                <a:lnTo>
                  <a:pt x="3861" y="4356"/>
                </a:lnTo>
                <a:lnTo>
                  <a:pt x="3844" y="4387"/>
                </a:lnTo>
                <a:lnTo>
                  <a:pt x="3827" y="4419"/>
                </a:lnTo>
                <a:lnTo>
                  <a:pt x="3811" y="4452"/>
                </a:lnTo>
                <a:lnTo>
                  <a:pt x="3798" y="4486"/>
                </a:lnTo>
                <a:lnTo>
                  <a:pt x="3787" y="4521"/>
                </a:lnTo>
                <a:lnTo>
                  <a:pt x="3776" y="4556"/>
                </a:lnTo>
                <a:lnTo>
                  <a:pt x="3768" y="4592"/>
                </a:lnTo>
                <a:lnTo>
                  <a:pt x="3762" y="4628"/>
                </a:lnTo>
                <a:lnTo>
                  <a:pt x="3757" y="4666"/>
                </a:lnTo>
                <a:lnTo>
                  <a:pt x="3754" y="4703"/>
                </a:lnTo>
                <a:lnTo>
                  <a:pt x="3753" y="4742"/>
                </a:lnTo>
                <a:lnTo>
                  <a:pt x="3753" y="4742"/>
                </a:lnTo>
                <a:lnTo>
                  <a:pt x="3754" y="4780"/>
                </a:lnTo>
                <a:lnTo>
                  <a:pt x="3757" y="4818"/>
                </a:lnTo>
                <a:lnTo>
                  <a:pt x="3762" y="4855"/>
                </a:lnTo>
                <a:lnTo>
                  <a:pt x="3768" y="4892"/>
                </a:lnTo>
                <a:lnTo>
                  <a:pt x="3776" y="4928"/>
                </a:lnTo>
                <a:lnTo>
                  <a:pt x="3787" y="4963"/>
                </a:lnTo>
                <a:lnTo>
                  <a:pt x="3798" y="4998"/>
                </a:lnTo>
                <a:lnTo>
                  <a:pt x="3811" y="5032"/>
                </a:lnTo>
                <a:lnTo>
                  <a:pt x="3827" y="5064"/>
                </a:lnTo>
                <a:lnTo>
                  <a:pt x="3844" y="5097"/>
                </a:lnTo>
                <a:lnTo>
                  <a:pt x="3861" y="5128"/>
                </a:lnTo>
                <a:lnTo>
                  <a:pt x="3881" y="5158"/>
                </a:lnTo>
                <a:lnTo>
                  <a:pt x="3902" y="5187"/>
                </a:lnTo>
                <a:lnTo>
                  <a:pt x="3923" y="5215"/>
                </a:lnTo>
                <a:lnTo>
                  <a:pt x="3947" y="5243"/>
                </a:lnTo>
                <a:lnTo>
                  <a:pt x="3972" y="5268"/>
                </a:lnTo>
                <a:lnTo>
                  <a:pt x="3998" y="5293"/>
                </a:lnTo>
                <a:lnTo>
                  <a:pt x="4025" y="5316"/>
                </a:lnTo>
                <a:lnTo>
                  <a:pt x="4052" y="5339"/>
                </a:lnTo>
                <a:lnTo>
                  <a:pt x="4083" y="5360"/>
                </a:lnTo>
                <a:lnTo>
                  <a:pt x="4113" y="5379"/>
                </a:lnTo>
                <a:lnTo>
                  <a:pt x="4144" y="5397"/>
                </a:lnTo>
                <a:lnTo>
                  <a:pt x="4175" y="5414"/>
                </a:lnTo>
                <a:lnTo>
                  <a:pt x="4209" y="5428"/>
                </a:lnTo>
                <a:lnTo>
                  <a:pt x="4243" y="5442"/>
                </a:lnTo>
                <a:lnTo>
                  <a:pt x="4278" y="5454"/>
                </a:lnTo>
                <a:lnTo>
                  <a:pt x="4313" y="5463"/>
                </a:lnTo>
                <a:lnTo>
                  <a:pt x="4349" y="5472"/>
                </a:lnTo>
                <a:lnTo>
                  <a:pt x="4385" y="5479"/>
                </a:lnTo>
                <a:lnTo>
                  <a:pt x="4423" y="5484"/>
                </a:lnTo>
                <a:lnTo>
                  <a:pt x="4460" y="5486"/>
                </a:lnTo>
                <a:lnTo>
                  <a:pt x="4499" y="5487"/>
                </a:lnTo>
                <a:lnTo>
                  <a:pt x="4499" y="5487"/>
                </a:lnTo>
                <a:close/>
                <a:moveTo>
                  <a:pt x="4499" y="4238"/>
                </a:moveTo>
                <a:lnTo>
                  <a:pt x="4499" y="4238"/>
                </a:lnTo>
                <a:lnTo>
                  <a:pt x="4525" y="4238"/>
                </a:lnTo>
                <a:lnTo>
                  <a:pt x="4551" y="4240"/>
                </a:lnTo>
                <a:lnTo>
                  <a:pt x="4576" y="4244"/>
                </a:lnTo>
                <a:lnTo>
                  <a:pt x="4600" y="4248"/>
                </a:lnTo>
                <a:lnTo>
                  <a:pt x="4625" y="4254"/>
                </a:lnTo>
                <a:lnTo>
                  <a:pt x="4650" y="4261"/>
                </a:lnTo>
                <a:lnTo>
                  <a:pt x="4673" y="4268"/>
                </a:lnTo>
                <a:lnTo>
                  <a:pt x="4695" y="4278"/>
                </a:lnTo>
                <a:lnTo>
                  <a:pt x="4718" y="4287"/>
                </a:lnTo>
                <a:lnTo>
                  <a:pt x="4740" y="4298"/>
                </a:lnTo>
                <a:lnTo>
                  <a:pt x="4761" y="4310"/>
                </a:lnTo>
                <a:lnTo>
                  <a:pt x="4781" y="4324"/>
                </a:lnTo>
                <a:lnTo>
                  <a:pt x="4800" y="4338"/>
                </a:lnTo>
                <a:lnTo>
                  <a:pt x="4820" y="4353"/>
                </a:lnTo>
                <a:lnTo>
                  <a:pt x="4838" y="4369"/>
                </a:lnTo>
                <a:lnTo>
                  <a:pt x="4856" y="4386"/>
                </a:lnTo>
                <a:lnTo>
                  <a:pt x="4873" y="4403"/>
                </a:lnTo>
                <a:lnTo>
                  <a:pt x="4888" y="4421"/>
                </a:lnTo>
                <a:lnTo>
                  <a:pt x="4903" y="4440"/>
                </a:lnTo>
                <a:lnTo>
                  <a:pt x="4917" y="4460"/>
                </a:lnTo>
                <a:lnTo>
                  <a:pt x="4931" y="4480"/>
                </a:lnTo>
                <a:lnTo>
                  <a:pt x="4943" y="4502"/>
                </a:lnTo>
                <a:lnTo>
                  <a:pt x="4954" y="4524"/>
                </a:lnTo>
                <a:lnTo>
                  <a:pt x="4964" y="4546"/>
                </a:lnTo>
                <a:lnTo>
                  <a:pt x="4973" y="4569"/>
                </a:lnTo>
                <a:lnTo>
                  <a:pt x="4981" y="4592"/>
                </a:lnTo>
                <a:lnTo>
                  <a:pt x="4989" y="4616"/>
                </a:lnTo>
                <a:lnTo>
                  <a:pt x="4993" y="4640"/>
                </a:lnTo>
                <a:lnTo>
                  <a:pt x="4998" y="4666"/>
                </a:lnTo>
                <a:lnTo>
                  <a:pt x="5002" y="4691"/>
                </a:lnTo>
                <a:lnTo>
                  <a:pt x="5003" y="4716"/>
                </a:lnTo>
                <a:lnTo>
                  <a:pt x="5004" y="4742"/>
                </a:lnTo>
                <a:lnTo>
                  <a:pt x="5004" y="4742"/>
                </a:lnTo>
                <a:lnTo>
                  <a:pt x="5003" y="4768"/>
                </a:lnTo>
                <a:lnTo>
                  <a:pt x="5002" y="4793"/>
                </a:lnTo>
                <a:lnTo>
                  <a:pt x="4998" y="4819"/>
                </a:lnTo>
                <a:lnTo>
                  <a:pt x="4993" y="4843"/>
                </a:lnTo>
                <a:lnTo>
                  <a:pt x="4989" y="4868"/>
                </a:lnTo>
                <a:lnTo>
                  <a:pt x="4981" y="4892"/>
                </a:lnTo>
                <a:lnTo>
                  <a:pt x="4973" y="4915"/>
                </a:lnTo>
                <a:lnTo>
                  <a:pt x="4964" y="4938"/>
                </a:lnTo>
                <a:lnTo>
                  <a:pt x="4954" y="4961"/>
                </a:lnTo>
                <a:lnTo>
                  <a:pt x="4943" y="4983"/>
                </a:lnTo>
                <a:lnTo>
                  <a:pt x="4931" y="5003"/>
                </a:lnTo>
                <a:lnTo>
                  <a:pt x="4917" y="5024"/>
                </a:lnTo>
                <a:lnTo>
                  <a:pt x="4903" y="5043"/>
                </a:lnTo>
                <a:lnTo>
                  <a:pt x="4888" y="5062"/>
                </a:lnTo>
                <a:lnTo>
                  <a:pt x="4873" y="5080"/>
                </a:lnTo>
                <a:lnTo>
                  <a:pt x="4856" y="5098"/>
                </a:lnTo>
                <a:lnTo>
                  <a:pt x="4838" y="5115"/>
                </a:lnTo>
                <a:lnTo>
                  <a:pt x="4820" y="5131"/>
                </a:lnTo>
                <a:lnTo>
                  <a:pt x="4800" y="5145"/>
                </a:lnTo>
                <a:lnTo>
                  <a:pt x="4781" y="5160"/>
                </a:lnTo>
                <a:lnTo>
                  <a:pt x="4761" y="5173"/>
                </a:lnTo>
                <a:lnTo>
                  <a:pt x="4740" y="5185"/>
                </a:lnTo>
                <a:lnTo>
                  <a:pt x="4718" y="5196"/>
                </a:lnTo>
                <a:lnTo>
                  <a:pt x="4695" y="5207"/>
                </a:lnTo>
                <a:lnTo>
                  <a:pt x="4673" y="5215"/>
                </a:lnTo>
                <a:lnTo>
                  <a:pt x="4650" y="5223"/>
                </a:lnTo>
                <a:lnTo>
                  <a:pt x="4625" y="5231"/>
                </a:lnTo>
                <a:lnTo>
                  <a:pt x="4600" y="5236"/>
                </a:lnTo>
                <a:lnTo>
                  <a:pt x="4576" y="5240"/>
                </a:lnTo>
                <a:lnTo>
                  <a:pt x="4551" y="5244"/>
                </a:lnTo>
                <a:lnTo>
                  <a:pt x="4525" y="5245"/>
                </a:lnTo>
                <a:lnTo>
                  <a:pt x="4499" y="5246"/>
                </a:lnTo>
                <a:lnTo>
                  <a:pt x="4499" y="5246"/>
                </a:lnTo>
                <a:lnTo>
                  <a:pt x="4473" y="5245"/>
                </a:lnTo>
                <a:lnTo>
                  <a:pt x="4448" y="5244"/>
                </a:lnTo>
                <a:lnTo>
                  <a:pt x="4423" y="5240"/>
                </a:lnTo>
                <a:lnTo>
                  <a:pt x="4397" y="5236"/>
                </a:lnTo>
                <a:lnTo>
                  <a:pt x="4373" y="5231"/>
                </a:lnTo>
                <a:lnTo>
                  <a:pt x="4349" y="5223"/>
                </a:lnTo>
                <a:lnTo>
                  <a:pt x="4326" y="5215"/>
                </a:lnTo>
                <a:lnTo>
                  <a:pt x="4303" y="5207"/>
                </a:lnTo>
                <a:lnTo>
                  <a:pt x="4280" y="5196"/>
                </a:lnTo>
                <a:lnTo>
                  <a:pt x="4259" y="5185"/>
                </a:lnTo>
                <a:lnTo>
                  <a:pt x="4237" y="5173"/>
                </a:lnTo>
                <a:lnTo>
                  <a:pt x="4217" y="5160"/>
                </a:lnTo>
                <a:lnTo>
                  <a:pt x="4197" y="5145"/>
                </a:lnTo>
                <a:lnTo>
                  <a:pt x="4178" y="5131"/>
                </a:lnTo>
                <a:lnTo>
                  <a:pt x="4160" y="5115"/>
                </a:lnTo>
                <a:lnTo>
                  <a:pt x="4143" y="5098"/>
                </a:lnTo>
                <a:lnTo>
                  <a:pt x="4126" y="5080"/>
                </a:lnTo>
                <a:lnTo>
                  <a:pt x="4109" y="5062"/>
                </a:lnTo>
                <a:lnTo>
                  <a:pt x="4095" y="5043"/>
                </a:lnTo>
                <a:lnTo>
                  <a:pt x="4080" y="5024"/>
                </a:lnTo>
                <a:lnTo>
                  <a:pt x="4067" y="5003"/>
                </a:lnTo>
                <a:lnTo>
                  <a:pt x="4055" y="4983"/>
                </a:lnTo>
                <a:lnTo>
                  <a:pt x="4044" y="4961"/>
                </a:lnTo>
                <a:lnTo>
                  <a:pt x="4034" y="4938"/>
                </a:lnTo>
                <a:lnTo>
                  <a:pt x="4025" y="4915"/>
                </a:lnTo>
                <a:lnTo>
                  <a:pt x="4017" y="4892"/>
                </a:lnTo>
                <a:lnTo>
                  <a:pt x="4010" y="4868"/>
                </a:lnTo>
                <a:lnTo>
                  <a:pt x="4004" y="4843"/>
                </a:lnTo>
                <a:lnTo>
                  <a:pt x="4001" y="4819"/>
                </a:lnTo>
                <a:lnTo>
                  <a:pt x="3997" y="4793"/>
                </a:lnTo>
                <a:lnTo>
                  <a:pt x="3995" y="4768"/>
                </a:lnTo>
                <a:lnTo>
                  <a:pt x="3995" y="4742"/>
                </a:lnTo>
                <a:lnTo>
                  <a:pt x="3995" y="4742"/>
                </a:lnTo>
                <a:lnTo>
                  <a:pt x="3995" y="4716"/>
                </a:lnTo>
                <a:lnTo>
                  <a:pt x="3997" y="4691"/>
                </a:lnTo>
                <a:lnTo>
                  <a:pt x="4001" y="4666"/>
                </a:lnTo>
                <a:lnTo>
                  <a:pt x="4004" y="4640"/>
                </a:lnTo>
                <a:lnTo>
                  <a:pt x="4010" y="4616"/>
                </a:lnTo>
                <a:lnTo>
                  <a:pt x="4017" y="4592"/>
                </a:lnTo>
                <a:lnTo>
                  <a:pt x="4025" y="4569"/>
                </a:lnTo>
                <a:lnTo>
                  <a:pt x="4034" y="4546"/>
                </a:lnTo>
                <a:lnTo>
                  <a:pt x="4044" y="4524"/>
                </a:lnTo>
                <a:lnTo>
                  <a:pt x="4055" y="4502"/>
                </a:lnTo>
                <a:lnTo>
                  <a:pt x="4067" y="4480"/>
                </a:lnTo>
                <a:lnTo>
                  <a:pt x="4080" y="4460"/>
                </a:lnTo>
                <a:lnTo>
                  <a:pt x="4095" y="4440"/>
                </a:lnTo>
                <a:lnTo>
                  <a:pt x="4109" y="4421"/>
                </a:lnTo>
                <a:lnTo>
                  <a:pt x="4126" y="4403"/>
                </a:lnTo>
                <a:lnTo>
                  <a:pt x="4143" y="4386"/>
                </a:lnTo>
                <a:lnTo>
                  <a:pt x="4160" y="4369"/>
                </a:lnTo>
                <a:lnTo>
                  <a:pt x="4178" y="4353"/>
                </a:lnTo>
                <a:lnTo>
                  <a:pt x="4197" y="4338"/>
                </a:lnTo>
                <a:lnTo>
                  <a:pt x="4217" y="4324"/>
                </a:lnTo>
                <a:lnTo>
                  <a:pt x="4237" y="4310"/>
                </a:lnTo>
                <a:lnTo>
                  <a:pt x="4259" y="4298"/>
                </a:lnTo>
                <a:lnTo>
                  <a:pt x="4280" y="4287"/>
                </a:lnTo>
                <a:lnTo>
                  <a:pt x="4303" y="4278"/>
                </a:lnTo>
                <a:lnTo>
                  <a:pt x="4326" y="4268"/>
                </a:lnTo>
                <a:lnTo>
                  <a:pt x="4349" y="4261"/>
                </a:lnTo>
                <a:lnTo>
                  <a:pt x="4373" y="4254"/>
                </a:lnTo>
                <a:lnTo>
                  <a:pt x="4397" y="4248"/>
                </a:lnTo>
                <a:lnTo>
                  <a:pt x="4423" y="4244"/>
                </a:lnTo>
                <a:lnTo>
                  <a:pt x="4448" y="4240"/>
                </a:lnTo>
                <a:lnTo>
                  <a:pt x="4473" y="4238"/>
                </a:lnTo>
                <a:lnTo>
                  <a:pt x="4499" y="4238"/>
                </a:lnTo>
                <a:lnTo>
                  <a:pt x="4499" y="4238"/>
                </a:lnTo>
                <a:close/>
                <a:moveTo>
                  <a:pt x="5639" y="5857"/>
                </a:moveTo>
                <a:lnTo>
                  <a:pt x="5639" y="5857"/>
                </a:lnTo>
                <a:lnTo>
                  <a:pt x="5651" y="5876"/>
                </a:lnTo>
                <a:lnTo>
                  <a:pt x="5663" y="5896"/>
                </a:lnTo>
                <a:lnTo>
                  <a:pt x="5675" y="5916"/>
                </a:lnTo>
                <a:lnTo>
                  <a:pt x="5685" y="5937"/>
                </a:lnTo>
                <a:lnTo>
                  <a:pt x="5694" y="5958"/>
                </a:lnTo>
                <a:lnTo>
                  <a:pt x="5703" y="5979"/>
                </a:lnTo>
                <a:lnTo>
                  <a:pt x="5711" y="6001"/>
                </a:lnTo>
                <a:lnTo>
                  <a:pt x="5719" y="6022"/>
                </a:lnTo>
                <a:lnTo>
                  <a:pt x="5725" y="6045"/>
                </a:lnTo>
                <a:lnTo>
                  <a:pt x="5731" y="6067"/>
                </a:lnTo>
                <a:lnTo>
                  <a:pt x="5735" y="6090"/>
                </a:lnTo>
                <a:lnTo>
                  <a:pt x="5739" y="6113"/>
                </a:lnTo>
                <a:lnTo>
                  <a:pt x="5741" y="6135"/>
                </a:lnTo>
                <a:lnTo>
                  <a:pt x="5744" y="6158"/>
                </a:lnTo>
                <a:lnTo>
                  <a:pt x="5745" y="6181"/>
                </a:lnTo>
                <a:lnTo>
                  <a:pt x="5745" y="6204"/>
                </a:lnTo>
                <a:lnTo>
                  <a:pt x="5745" y="6366"/>
                </a:lnTo>
                <a:lnTo>
                  <a:pt x="5745" y="6366"/>
                </a:lnTo>
                <a:lnTo>
                  <a:pt x="5745" y="6378"/>
                </a:lnTo>
                <a:lnTo>
                  <a:pt x="5743" y="6390"/>
                </a:lnTo>
                <a:lnTo>
                  <a:pt x="5740" y="6402"/>
                </a:lnTo>
                <a:lnTo>
                  <a:pt x="5737" y="6413"/>
                </a:lnTo>
                <a:lnTo>
                  <a:pt x="5731" y="6423"/>
                </a:lnTo>
                <a:lnTo>
                  <a:pt x="5725" y="6433"/>
                </a:lnTo>
                <a:lnTo>
                  <a:pt x="5719" y="6443"/>
                </a:lnTo>
                <a:lnTo>
                  <a:pt x="5710" y="6451"/>
                </a:lnTo>
                <a:lnTo>
                  <a:pt x="5702" y="6458"/>
                </a:lnTo>
                <a:lnTo>
                  <a:pt x="5692" y="6466"/>
                </a:lnTo>
                <a:lnTo>
                  <a:pt x="5682" y="6472"/>
                </a:lnTo>
                <a:lnTo>
                  <a:pt x="5671" y="6476"/>
                </a:lnTo>
                <a:lnTo>
                  <a:pt x="5661" y="6481"/>
                </a:lnTo>
                <a:lnTo>
                  <a:pt x="5650" y="6484"/>
                </a:lnTo>
                <a:lnTo>
                  <a:pt x="5638" y="6486"/>
                </a:lnTo>
                <a:lnTo>
                  <a:pt x="5624" y="6486"/>
                </a:lnTo>
                <a:lnTo>
                  <a:pt x="5624" y="6486"/>
                </a:lnTo>
                <a:lnTo>
                  <a:pt x="5612" y="6486"/>
                </a:lnTo>
                <a:lnTo>
                  <a:pt x="5600" y="6484"/>
                </a:lnTo>
                <a:lnTo>
                  <a:pt x="5589" y="6481"/>
                </a:lnTo>
                <a:lnTo>
                  <a:pt x="5579" y="6476"/>
                </a:lnTo>
                <a:lnTo>
                  <a:pt x="5568" y="6472"/>
                </a:lnTo>
                <a:lnTo>
                  <a:pt x="5558" y="6466"/>
                </a:lnTo>
                <a:lnTo>
                  <a:pt x="5548" y="6458"/>
                </a:lnTo>
                <a:lnTo>
                  <a:pt x="5540" y="6451"/>
                </a:lnTo>
                <a:lnTo>
                  <a:pt x="5532" y="6443"/>
                </a:lnTo>
                <a:lnTo>
                  <a:pt x="5525" y="6433"/>
                </a:lnTo>
                <a:lnTo>
                  <a:pt x="5519" y="6423"/>
                </a:lnTo>
                <a:lnTo>
                  <a:pt x="5513" y="6413"/>
                </a:lnTo>
                <a:lnTo>
                  <a:pt x="5510" y="6402"/>
                </a:lnTo>
                <a:lnTo>
                  <a:pt x="5506" y="6390"/>
                </a:lnTo>
                <a:lnTo>
                  <a:pt x="5505" y="6378"/>
                </a:lnTo>
                <a:lnTo>
                  <a:pt x="5504" y="6366"/>
                </a:lnTo>
                <a:lnTo>
                  <a:pt x="5504" y="6204"/>
                </a:lnTo>
                <a:lnTo>
                  <a:pt x="5504" y="6204"/>
                </a:lnTo>
                <a:lnTo>
                  <a:pt x="5504" y="6175"/>
                </a:lnTo>
                <a:lnTo>
                  <a:pt x="5500" y="6146"/>
                </a:lnTo>
                <a:lnTo>
                  <a:pt x="5494" y="6119"/>
                </a:lnTo>
                <a:lnTo>
                  <a:pt x="5487" y="6092"/>
                </a:lnTo>
                <a:lnTo>
                  <a:pt x="5478" y="6066"/>
                </a:lnTo>
                <a:lnTo>
                  <a:pt x="5468" y="6040"/>
                </a:lnTo>
                <a:lnTo>
                  <a:pt x="5454" y="6015"/>
                </a:lnTo>
                <a:lnTo>
                  <a:pt x="5440" y="5992"/>
                </a:lnTo>
                <a:lnTo>
                  <a:pt x="5423" y="5969"/>
                </a:lnTo>
                <a:lnTo>
                  <a:pt x="5405" y="5948"/>
                </a:lnTo>
                <a:lnTo>
                  <a:pt x="5386" y="5928"/>
                </a:lnTo>
                <a:lnTo>
                  <a:pt x="5364" y="5910"/>
                </a:lnTo>
                <a:lnTo>
                  <a:pt x="5341" y="5893"/>
                </a:lnTo>
                <a:lnTo>
                  <a:pt x="5318" y="5878"/>
                </a:lnTo>
                <a:lnTo>
                  <a:pt x="5293" y="5864"/>
                </a:lnTo>
                <a:lnTo>
                  <a:pt x="5266" y="5852"/>
                </a:lnTo>
                <a:lnTo>
                  <a:pt x="5028" y="5757"/>
                </a:lnTo>
                <a:lnTo>
                  <a:pt x="4584" y="6202"/>
                </a:lnTo>
                <a:lnTo>
                  <a:pt x="4584" y="6202"/>
                </a:lnTo>
                <a:lnTo>
                  <a:pt x="4575" y="6209"/>
                </a:lnTo>
                <a:lnTo>
                  <a:pt x="4565" y="6216"/>
                </a:lnTo>
                <a:lnTo>
                  <a:pt x="4556" y="6222"/>
                </a:lnTo>
                <a:lnTo>
                  <a:pt x="4545" y="6228"/>
                </a:lnTo>
                <a:lnTo>
                  <a:pt x="4534" y="6232"/>
                </a:lnTo>
                <a:lnTo>
                  <a:pt x="4522" y="6234"/>
                </a:lnTo>
                <a:lnTo>
                  <a:pt x="4511" y="6235"/>
                </a:lnTo>
                <a:lnTo>
                  <a:pt x="4499" y="6237"/>
                </a:lnTo>
                <a:lnTo>
                  <a:pt x="4488" y="6235"/>
                </a:lnTo>
                <a:lnTo>
                  <a:pt x="4476" y="6234"/>
                </a:lnTo>
                <a:lnTo>
                  <a:pt x="4465" y="6232"/>
                </a:lnTo>
                <a:lnTo>
                  <a:pt x="4454" y="6228"/>
                </a:lnTo>
                <a:lnTo>
                  <a:pt x="4443" y="6222"/>
                </a:lnTo>
                <a:lnTo>
                  <a:pt x="4432" y="6216"/>
                </a:lnTo>
                <a:lnTo>
                  <a:pt x="4423" y="6209"/>
                </a:lnTo>
                <a:lnTo>
                  <a:pt x="4414" y="6202"/>
                </a:lnTo>
                <a:lnTo>
                  <a:pt x="3969" y="5757"/>
                </a:lnTo>
                <a:lnTo>
                  <a:pt x="3733" y="5852"/>
                </a:lnTo>
                <a:lnTo>
                  <a:pt x="3733" y="5852"/>
                </a:lnTo>
                <a:lnTo>
                  <a:pt x="3706" y="5864"/>
                </a:lnTo>
                <a:lnTo>
                  <a:pt x="3681" y="5878"/>
                </a:lnTo>
                <a:lnTo>
                  <a:pt x="3657" y="5893"/>
                </a:lnTo>
                <a:lnTo>
                  <a:pt x="3634" y="5910"/>
                </a:lnTo>
                <a:lnTo>
                  <a:pt x="3613" y="5928"/>
                </a:lnTo>
                <a:lnTo>
                  <a:pt x="3593" y="5948"/>
                </a:lnTo>
                <a:lnTo>
                  <a:pt x="3576" y="5969"/>
                </a:lnTo>
                <a:lnTo>
                  <a:pt x="3559" y="5992"/>
                </a:lnTo>
                <a:lnTo>
                  <a:pt x="3545" y="6015"/>
                </a:lnTo>
                <a:lnTo>
                  <a:pt x="3531" y="6040"/>
                </a:lnTo>
                <a:lnTo>
                  <a:pt x="3520" y="6066"/>
                </a:lnTo>
                <a:lnTo>
                  <a:pt x="3511" y="6092"/>
                </a:lnTo>
                <a:lnTo>
                  <a:pt x="3503" y="6119"/>
                </a:lnTo>
                <a:lnTo>
                  <a:pt x="3499" y="6146"/>
                </a:lnTo>
                <a:lnTo>
                  <a:pt x="3495" y="6175"/>
                </a:lnTo>
                <a:lnTo>
                  <a:pt x="3494" y="6204"/>
                </a:lnTo>
                <a:lnTo>
                  <a:pt x="3494" y="6366"/>
                </a:lnTo>
                <a:lnTo>
                  <a:pt x="3494" y="6366"/>
                </a:lnTo>
                <a:lnTo>
                  <a:pt x="3494" y="6378"/>
                </a:lnTo>
                <a:lnTo>
                  <a:pt x="3491" y="6390"/>
                </a:lnTo>
                <a:lnTo>
                  <a:pt x="3489" y="6402"/>
                </a:lnTo>
                <a:lnTo>
                  <a:pt x="3484" y="6413"/>
                </a:lnTo>
                <a:lnTo>
                  <a:pt x="3479" y="6423"/>
                </a:lnTo>
                <a:lnTo>
                  <a:pt x="3473" y="6433"/>
                </a:lnTo>
                <a:lnTo>
                  <a:pt x="3466" y="6443"/>
                </a:lnTo>
                <a:lnTo>
                  <a:pt x="3459" y="6451"/>
                </a:lnTo>
                <a:lnTo>
                  <a:pt x="3450" y="6458"/>
                </a:lnTo>
                <a:lnTo>
                  <a:pt x="3441" y="6466"/>
                </a:lnTo>
                <a:lnTo>
                  <a:pt x="3431" y="6472"/>
                </a:lnTo>
                <a:lnTo>
                  <a:pt x="3420" y="6476"/>
                </a:lnTo>
                <a:lnTo>
                  <a:pt x="3409" y="6481"/>
                </a:lnTo>
                <a:lnTo>
                  <a:pt x="3397" y="6484"/>
                </a:lnTo>
                <a:lnTo>
                  <a:pt x="3385" y="6486"/>
                </a:lnTo>
                <a:lnTo>
                  <a:pt x="3373" y="6486"/>
                </a:lnTo>
                <a:lnTo>
                  <a:pt x="3373" y="6486"/>
                </a:lnTo>
                <a:lnTo>
                  <a:pt x="3361" y="6486"/>
                </a:lnTo>
                <a:lnTo>
                  <a:pt x="3349" y="6484"/>
                </a:lnTo>
                <a:lnTo>
                  <a:pt x="3337" y="6481"/>
                </a:lnTo>
                <a:lnTo>
                  <a:pt x="3326" y="6476"/>
                </a:lnTo>
                <a:lnTo>
                  <a:pt x="3315" y="6472"/>
                </a:lnTo>
                <a:lnTo>
                  <a:pt x="3306" y="6466"/>
                </a:lnTo>
                <a:lnTo>
                  <a:pt x="3296" y="6458"/>
                </a:lnTo>
                <a:lnTo>
                  <a:pt x="3288" y="6451"/>
                </a:lnTo>
                <a:lnTo>
                  <a:pt x="3280" y="6443"/>
                </a:lnTo>
                <a:lnTo>
                  <a:pt x="3273" y="6433"/>
                </a:lnTo>
                <a:lnTo>
                  <a:pt x="3267" y="6423"/>
                </a:lnTo>
                <a:lnTo>
                  <a:pt x="3262" y="6413"/>
                </a:lnTo>
                <a:lnTo>
                  <a:pt x="3259" y="6402"/>
                </a:lnTo>
                <a:lnTo>
                  <a:pt x="3255" y="6390"/>
                </a:lnTo>
                <a:lnTo>
                  <a:pt x="3254" y="6378"/>
                </a:lnTo>
                <a:lnTo>
                  <a:pt x="3253" y="6366"/>
                </a:lnTo>
                <a:lnTo>
                  <a:pt x="3253" y="6204"/>
                </a:lnTo>
                <a:lnTo>
                  <a:pt x="3253" y="6204"/>
                </a:lnTo>
                <a:lnTo>
                  <a:pt x="3253" y="6181"/>
                </a:lnTo>
                <a:lnTo>
                  <a:pt x="3254" y="6158"/>
                </a:lnTo>
                <a:lnTo>
                  <a:pt x="3256" y="6135"/>
                </a:lnTo>
                <a:lnTo>
                  <a:pt x="3260" y="6113"/>
                </a:lnTo>
                <a:lnTo>
                  <a:pt x="3263" y="6090"/>
                </a:lnTo>
                <a:lnTo>
                  <a:pt x="3268" y="6067"/>
                </a:lnTo>
                <a:lnTo>
                  <a:pt x="3273" y="6045"/>
                </a:lnTo>
                <a:lnTo>
                  <a:pt x="3280" y="6022"/>
                </a:lnTo>
                <a:lnTo>
                  <a:pt x="3288" y="6001"/>
                </a:lnTo>
                <a:lnTo>
                  <a:pt x="3295" y="5979"/>
                </a:lnTo>
                <a:lnTo>
                  <a:pt x="3303" y="5958"/>
                </a:lnTo>
                <a:lnTo>
                  <a:pt x="3313" y="5937"/>
                </a:lnTo>
                <a:lnTo>
                  <a:pt x="3324" y="5916"/>
                </a:lnTo>
                <a:lnTo>
                  <a:pt x="3335" y="5896"/>
                </a:lnTo>
                <a:lnTo>
                  <a:pt x="3347" y="5876"/>
                </a:lnTo>
                <a:lnTo>
                  <a:pt x="3360" y="5857"/>
                </a:lnTo>
                <a:lnTo>
                  <a:pt x="3360" y="5857"/>
                </a:lnTo>
                <a:lnTo>
                  <a:pt x="3373" y="5838"/>
                </a:lnTo>
                <a:lnTo>
                  <a:pt x="3386" y="5820"/>
                </a:lnTo>
                <a:lnTo>
                  <a:pt x="3402" y="5802"/>
                </a:lnTo>
                <a:lnTo>
                  <a:pt x="3417" y="5784"/>
                </a:lnTo>
                <a:lnTo>
                  <a:pt x="3432" y="5768"/>
                </a:lnTo>
                <a:lnTo>
                  <a:pt x="3449" y="5751"/>
                </a:lnTo>
                <a:lnTo>
                  <a:pt x="3466" y="5737"/>
                </a:lnTo>
                <a:lnTo>
                  <a:pt x="3484" y="5721"/>
                </a:lnTo>
                <a:lnTo>
                  <a:pt x="3502" y="5708"/>
                </a:lnTo>
                <a:lnTo>
                  <a:pt x="3520" y="5695"/>
                </a:lnTo>
                <a:lnTo>
                  <a:pt x="3540" y="5681"/>
                </a:lnTo>
                <a:lnTo>
                  <a:pt x="3560" y="5669"/>
                </a:lnTo>
                <a:lnTo>
                  <a:pt x="3580" y="5658"/>
                </a:lnTo>
                <a:lnTo>
                  <a:pt x="3600" y="5648"/>
                </a:lnTo>
                <a:lnTo>
                  <a:pt x="3622" y="5638"/>
                </a:lnTo>
                <a:lnTo>
                  <a:pt x="3643" y="5628"/>
                </a:lnTo>
                <a:lnTo>
                  <a:pt x="3953" y="5504"/>
                </a:lnTo>
                <a:lnTo>
                  <a:pt x="3953" y="5504"/>
                </a:lnTo>
                <a:lnTo>
                  <a:pt x="3972" y="5499"/>
                </a:lnTo>
                <a:lnTo>
                  <a:pt x="3988" y="5496"/>
                </a:lnTo>
                <a:lnTo>
                  <a:pt x="4005" y="5496"/>
                </a:lnTo>
                <a:lnTo>
                  <a:pt x="4023" y="5498"/>
                </a:lnTo>
                <a:lnTo>
                  <a:pt x="4039" y="5503"/>
                </a:lnTo>
                <a:lnTo>
                  <a:pt x="4056" y="5510"/>
                </a:lnTo>
                <a:lnTo>
                  <a:pt x="4071" y="5520"/>
                </a:lnTo>
                <a:lnTo>
                  <a:pt x="4084" y="5531"/>
                </a:lnTo>
                <a:lnTo>
                  <a:pt x="4499" y="5945"/>
                </a:lnTo>
                <a:lnTo>
                  <a:pt x="4914" y="5531"/>
                </a:lnTo>
                <a:lnTo>
                  <a:pt x="4914" y="5531"/>
                </a:lnTo>
                <a:lnTo>
                  <a:pt x="4928" y="5520"/>
                </a:lnTo>
                <a:lnTo>
                  <a:pt x="4943" y="5510"/>
                </a:lnTo>
                <a:lnTo>
                  <a:pt x="4958" y="5503"/>
                </a:lnTo>
                <a:lnTo>
                  <a:pt x="4975" y="5498"/>
                </a:lnTo>
                <a:lnTo>
                  <a:pt x="4992" y="5496"/>
                </a:lnTo>
                <a:lnTo>
                  <a:pt x="5010" y="5496"/>
                </a:lnTo>
                <a:lnTo>
                  <a:pt x="5027" y="5499"/>
                </a:lnTo>
                <a:lnTo>
                  <a:pt x="5044" y="5504"/>
                </a:lnTo>
                <a:lnTo>
                  <a:pt x="5355" y="5628"/>
                </a:lnTo>
                <a:lnTo>
                  <a:pt x="5355" y="5628"/>
                </a:lnTo>
                <a:lnTo>
                  <a:pt x="5377" y="5638"/>
                </a:lnTo>
                <a:lnTo>
                  <a:pt x="5398" y="5648"/>
                </a:lnTo>
                <a:lnTo>
                  <a:pt x="5418" y="5658"/>
                </a:lnTo>
                <a:lnTo>
                  <a:pt x="5439" y="5669"/>
                </a:lnTo>
                <a:lnTo>
                  <a:pt x="5458" y="5681"/>
                </a:lnTo>
                <a:lnTo>
                  <a:pt x="5477" y="5695"/>
                </a:lnTo>
                <a:lnTo>
                  <a:pt x="5497" y="5708"/>
                </a:lnTo>
                <a:lnTo>
                  <a:pt x="5515" y="5721"/>
                </a:lnTo>
                <a:lnTo>
                  <a:pt x="5532" y="5737"/>
                </a:lnTo>
                <a:lnTo>
                  <a:pt x="5548" y="5751"/>
                </a:lnTo>
                <a:lnTo>
                  <a:pt x="5565" y="5768"/>
                </a:lnTo>
                <a:lnTo>
                  <a:pt x="5581" y="5784"/>
                </a:lnTo>
                <a:lnTo>
                  <a:pt x="5597" y="5802"/>
                </a:lnTo>
                <a:lnTo>
                  <a:pt x="5611" y="5820"/>
                </a:lnTo>
                <a:lnTo>
                  <a:pt x="5626" y="5838"/>
                </a:lnTo>
                <a:lnTo>
                  <a:pt x="5639" y="5857"/>
                </a:lnTo>
                <a:lnTo>
                  <a:pt x="5639" y="5857"/>
                </a:lnTo>
                <a:close/>
                <a:moveTo>
                  <a:pt x="2748" y="1249"/>
                </a:moveTo>
                <a:lnTo>
                  <a:pt x="2748" y="1249"/>
                </a:lnTo>
                <a:lnTo>
                  <a:pt x="2723" y="1250"/>
                </a:lnTo>
                <a:lnTo>
                  <a:pt x="2699" y="1254"/>
                </a:lnTo>
                <a:lnTo>
                  <a:pt x="2675" y="1260"/>
                </a:lnTo>
                <a:lnTo>
                  <a:pt x="2652" y="1269"/>
                </a:lnTo>
                <a:lnTo>
                  <a:pt x="2631" y="1278"/>
                </a:lnTo>
                <a:lnTo>
                  <a:pt x="2611" y="1291"/>
                </a:lnTo>
                <a:lnTo>
                  <a:pt x="2591" y="1305"/>
                </a:lnTo>
                <a:lnTo>
                  <a:pt x="2575" y="1320"/>
                </a:lnTo>
                <a:lnTo>
                  <a:pt x="2559" y="1338"/>
                </a:lnTo>
                <a:lnTo>
                  <a:pt x="2544" y="1358"/>
                </a:lnTo>
                <a:lnTo>
                  <a:pt x="2532" y="1377"/>
                </a:lnTo>
                <a:lnTo>
                  <a:pt x="2521" y="1399"/>
                </a:lnTo>
                <a:lnTo>
                  <a:pt x="2513" y="1422"/>
                </a:lnTo>
                <a:lnTo>
                  <a:pt x="2507" y="1444"/>
                </a:lnTo>
                <a:lnTo>
                  <a:pt x="2503" y="1470"/>
                </a:lnTo>
                <a:lnTo>
                  <a:pt x="2502" y="1494"/>
                </a:lnTo>
                <a:lnTo>
                  <a:pt x="2502" y="1494"/>
                </a:lnTo>
                <a:lnTo>
                  <a:pt x="2503" y="1519"/>
                </a:lnTo>
                <a:lnTo>
                  <a:pt x="2507" y="1543"/>
                </a:lnTo>
                <a:lnTo>
                  <a:pt x="2513" y="1567"/>
                </a:lnTo>
                <a:lnTo>
                  <a:pt x="2521" y="1590"/>
                </a:lnTo>
                <a:lnTo>
                  <a:pt x="2532" y="1611"/>
                </a:lnTo>
                <a:lnTo>
                  <a:pt x="2544" y="1631"/>
                </a:lnTo>
                <a:lnTo>
                  <a:pt x="2559" y="1650"/>
                </a:lnTo>
                <a:lnTo>
                  <a:pt x="2575" y="1667"/>
                </a:lnTo>
                <a:lnTo>
                  <a:pt x="2591" y="1683"/>
                </a:lnTo>
                <a:lnTo>
                  <a:pt x="2611" y="1697"/>
                </a:lnTo>
                <a:lnTo>
                  <a:pt x="2631" y="1709"/>
                </a:lnTo>
                <a:lnTo>
                  <a:pt x="2652" y="1720"/>
                </a:lnTo>
                <a:lnTo>
                  <a:pt x="2675" y="1729"/>
                </a:lnTo>
                <a:lnTo>
                  <a:pt x="2699" y="1735"/>
                </a:lnTo>
                <a:lnTo>
                  <a:pt x="2723" y="1738"/>
                </a:lnTo>
                <a:lnTo>
                  <a:pt x="2748" y="1740"/>
                </a:lnTo>
                <a:lnTo>
                  <a:pt x="2748" y="1740"/>
                </a:lnTo>
                <a:lnTo>
                  <a:pt x="2772" y="1738"/>
                </a:lnTo>
                <a:lnTo>
                  <a:pt x="2798" y="1735"/>
                </a:lnTo>
                <a:lnTo>
                  <a:pt x="2821" y="1729"/>
                </a:lnTo>
                <a:lnTo>
                  <a:pt x="2844" y="1720"/>
                </a:lnTo>
                <a:lnTo>
                  <a:pt x="2865" y="1709"/>
                </a:lnTo>
                <a:lnTo>
                  <a:pt x="2885" y="1697"/>
                </a:lnTo>
                <a:lnTo>
                  <a:pt x="2904" y="1683"/>
                </a:lnTo>
                <a:lnTo>
                  <a:pt x="2922" y="1667"/>
                </a:lnTo>
                <a:lnTo>
                  <a:pt x="2938" y="1650"/>
                </a:lnTo>
                <a:lnTo>
                  <a:pt x="2951" y="1631"/>
                </a:lnTo>
                <a:lnTo>
                  <a:pt x="2964" y="1611"/>
                </a:lnTo>
                <a:lnTo>
                  <a:pt x="2974" y="1590"/>
                </a:lnTo>
                <a:lnTo>
                  <a:pt x="2982" y="1567"/>
                </a:lnTo>
                <a:lnTo>
                  <a:pt x="2988" y="1543"/>
                </a:lnTo>
                <a:lnTo>
                  <a:pt x="2992" y="1519"/>
                </a:lnTo>
                <a:lnTo>
                  <a:pt x="2993" y="1494"/>
                </a:lnTo>
                <a:lnTo>
                  <a:pt x="2993" y="1494"/>
                </a:lnTo>
                <a:lnTo>
                  <a:pt x="2992" y="1470"/>
                </a:lnTo>
                <a:lnTo>
                  <a:pt x="2988" y="1444"/>
                </a:lnTo>
                <a:lnTo>
                  <a:pt x="2982" y="1422"/>
                </a:lnTo>
                <a:lnTo>
                  <a:pt x="2974" y="1399"/>
                </a:lnTo>
                <a:lnTo>
                  <a:pt x="2964" y="1377"/>
                </a:lnTo>
                <a:lnTo>
                  <a:pt x="2951" y="1358"/>
                </a:lnTo>
                <a:lnTo>
                  <a:pt x="2938" y="1338"/>
                </a:lnTo>
                <a:lnTo>
                  <a:pt x="2922" y="1320"/>
                </a:lnTo>
                <a:lnTo>
                  <a:pt x="2904" y="1305"/>
                </a:lnTo>
                <a:lnTo>
                  <a:pt x="2885" y="1291"/>
                </a:lnTo>
                <a:lnTo>
                  <a:pt x="2865" y="1278"/>
                </a:lnTo>
                <a:lnTo>
                  <a:pt x="2844" y="1269"/>
                </a:lnTo>
                <a:lnTo>
                  <a:pt x="2821" y="1260"/>
                </a:lnTo>
                <a:lnTo>
                  <a:pt x="2798" y="1254"/>
                </a:lnTo>
                <a:lnTo>
                  <a:pt x="2772" y="1250"/>
                </a:lnTo>
                <a:lnTo>
                  <a:pt x="2748" y="1249"/>
                </a:lnTo>
                <a:lnTo>
                  <a:pt x="2748" y="1249"/>
                </a:lnTo>
                <a:close/>
                <a:moveTo>
                  <a:pt x="2748" y="1499"/>
                </a:moveTo>
                <a:lnTo>
                  <a:pt x="2748" y="1499"/>
                </a:lnTo>
                <a:lnTo>
                  <a:pt x="2745" y="1497"/>
                </a:lnTo>
                <a:lnTo>
                  <a:pt x="2743" y="1494"/>
                </a:lnTo>
                <a:lnTo>
                  <a:pt x="2743" y="1494"/>
                </a:lnTo>
                <a:lnTo>
                  <a:pt x="2745" y="1491"/>
                </a:lnTo>
                <a:lnTo>
                  <a:pt x="2748" y="1490"/>
                </a:lnTo>
                <a:lnTo>
                  <a:pt x="2748" y="1490"/>
                </a:lnTo>
                <a:lnTo>
                  <a:pt x="2751" y="1491"/>
                </a:lnTo>
                <a:lnTo>
                  <a:pt x="2752" y="1494"/>
                </a:lnTo>
                <a:lnTo>
                  <a:pt x="2752" y="1494"/>
                </a:lnTo>
                <a:lnTo>
                  <a:pt x="2751" y="1497"/>
                </a:lnTo>
                <a:lnTo>
                  <a:pt x="2748" y="1499"/>
                </a:lnTo>
                <a:lnTo>
                  <a:pt x="2748" y="1499"/>
                </a:lnTo>
                <a:close/>
                <a:moveTo>
                  <a:pt x="3748" y="1249"/>
                </a:moveTo>
                <a:lnTo>
                  <a:pt x="3748" y="1249"/>
                </a:lnTo>
                <a:lnTo>
                  <a:pt x="3723" y="1250"/>
                </a:lnTo>
                <a:lnTo>
                  <a:pt x="3699" y="1254"/>
                </a:lnTo>
                <a:lnTo>
                  <a:pt x="3676" y="1260"/>
                </a:lnTo>
                <a:lnTo>
                  <a:pt x="3653" y="1269"/>
                </a:lnTo>
                <a:lnTo>
                  <a:pt x="3631" y="1278"/>
                </a:lnTo>
                <a:lnTo>
                  <a:pt x="3611" y="1291"/>
                </a:lnTo>
                <a:lnTo>
                  <a:pt x="3593" y="1305"/>
                </a:lnTo>
                <a:lnTo>
                  <a:pt x="3575" y="1320"/>
                </a:lnTo>
                <a:lnTo>
                  <a:pt x="3559" y="1338"/>
                </a:lnTo>
                <a:lnTo>
                  <a:pt x="3545" y="1358"/>
                </a:lnTo>
                <a:lnTo>
                  <a:pt x="3532" y="1377"/>
                </a:lnTo>
                <a:lnTo>
                  <a:pt x="3522" y="1399"/>
                </a:lnTo>
                <a:lnTo>
                  <a:pt x="3514" y="1422"/>
                </a:lnTo>
                <a:lnTo>
                  <a:pt x="3508" y="1444"/>
                </a:lnTo>
                <a:lnTo>
                  <a:pt x="3503" y="1470"/>
                </a:lnTo>
                <a:lnTo>
                  <a:pt x="3502" y="1494"/>
                </a:lnTo>
                <a:lnTo>
                  <a:pt x="3502" y="1494"/>
                </a:lnTo>
                <a:lnTo>
                  <a:pt x="3503" y="1519"/>
                </a:lnTo>
                <a:lnTo>
                  <a:pt x="3508" y="1543"/>
                </a:lnTo>
                <a:lnTo>
                  <a:pt x="3514" y="1567"/>
                </a:lnTo>
                <a:lnTo>
                  <a:pt x="3522" y="1590"/>
                </a:lnTo>
                <a:lnTo>
                  <a:pt x="3532" y="1611"/>
                </a:lnTo>
                <a:lnTo>
                  <a:pt x="3545" y="1631"/>
                </a:lnTo>
                <a:lnTo>
                  <a:pt x="3559" y="1650"/>
                </a:lnTo>
                <a:lnTo>
                  <a:pt x="3575" y="1667"/>
                </a:lnTo>
                <a:lnTo>
                  <a:pt x="3593" y="1683"/>
                </a:lnTo>
                <a:lnTo>
                  <a:pt x="3611" y="1697"/>
                </a:lnTo>
                <a:lnTo>
                  <a:pt x="3631" y="1709"/>
                </a:lnTo>
                <a:lnTo>
                  <a:pt x="3653" y="1720"/>
                </a:lnTo>
                <a:lnTo>
                  <a:pt x="3676" y="1729"/>
                </a:lnTo>
                <a:lnTo>
                  <a:pt x="3699" y="1735"/>
                </a:lnTo>
                <a:lnTo>
                  <a:pt x="3723" y="1738"/>
                </a:lnTo>
                <a:lnTo>
                  <a:pt x="3748" y="1740"/>
                </a:lnTo>
                <a:lnTo>
                  <a:pt x="3748" y="1740"/>
                </a:lnTo>
                <a:lnTo>
                  <a:pt x="3774" y="1738"/>
                </a:lnTo>
                <a:lnTo>
                  <a:pt x="3798" y="1735"/>
                </a:lnTo>
                <a:lnTo>
                  <a:pt x="3822" y="1729"/>
                </a:lnTo>
                <a:lnTo>
                  <a:pt x="3844" y="1720"/>
                </a:lnTo>
                <a:lnTo>
                  <a:pt x="3865" y="1709"/>
                </a:lnTo>
                <a:lnTo>
                  <a:pt x="3886" y="1697"/>
                </a:lnTo>
                <a:lnTo>
                  <a:pt x="3905" y="1683"/>
                </a:lnTo>
                <a:lnTo>
                  <a:pt x="3922" y="1667"/>
                </a:lnTo>
                <a:lnTo>
                  <a:pt x="3938" y="1650"/>
                </a:lnTo>
                <a:lnTo>
                  <a:pt x="3952" y="1631"/>
                </a:lnTo>
                <a:lnTo>
                  <a:pt x="3964" y="1611"/>
                </a:lnTo>
                <a:lnTo>
                  <a:pt x="3975" y="1590"/>
                </a:lnTo>
                <a:lnTo>
                  <a:pt x="3984" y="1567"/>
                </a:lnTo>
                <a:lnTo>
                  <a:pt x="3990" y="1543"/>
                </a:lnTo>
                <a:lnTo>
                  <a:pt x="3993" y="1519"/>
                </a:lnTo>
                <a:lnTo>
                  <a:pt x="3995" y="1494"/>
                </a:lnTo>
                <a:lnTo>
                  <a:pt x="3995" y="1494"/>
                </a:lnTo>
                <a:lnTo>
                  <a:pt x="3993" y="1470"/>
                </a:lnTo>
                <a:lnTo>
                  <a:pt x="3990" y="1444"/>
                </a:lnTo>
                <a:lnTo>
                  <a:pt x="3984" y="1422"/>
                </a:lnTo>
                <a:lnTo>
                  <a:pt x="3975" y="1399"/>
                </a:lnTo>
                <a:lnTo>
                  <a:pt x="3964" y="1377"/>
                </a:lnTo>
                <a:lnTo>
                  <a:pt x="3952" y="1358"/>
                </a:lnTo>
                <a:lnTo>
                  <a:pt x="3938" y="1338"/>
                </a:lnTo>
                <a:lnTo>
                  <a:pt x="3922" y="1320"/>
                </a:lnTo>
                <a:lnTo>
                  <a:pt x="3905" y="1305"/>
                </a:lnTo>
                <a:lnTo>
                  <a:pt x="3886" y="1291"/>
                </a:lnTo>
                <a:lnTo>
                  <a:pt x="3865" y="1278"/>
                </a:lnTo>
                <a:lnTo>
                  <a:pt x="3844" y="1269"/>
                </a:lnTo>
                <a:lnTo>
                  <a:pt x="3822" y="1260"/>
                </a:lnTo>
                <a:lnTo>
                  <a:pt x="3798" y="1254"/>
                </a:lnTo>
                <a:lnTo>
                  <a:pt x="3774" y="1250"/>
                </a:lnTo>
                <a:lnTo>
                  <a:pt x="3748" y="1249"/>
                </a:lnTo>
                <a:lnTo>
                  <a:pt x="3748" y="1249"/>
                </a:lnTo>
                <a:close/>
                <a:moveTo>
                  <a:pt x="3748" y="1499"/>
                </a:moveTo>
                <a:lnTo>
                  <a:pt x="3748" y="1499"/>
                </a:lnTo>
                <a:lnTo>
                  <a:pt x="3746" y="1497"/>
                </a:lnTo>
                <a:lnTo>
                  <a:pt x="3744" y="1494"/>
                </a:lnTo>
                <a:lnTo>
                  <a:pt x="3744" y="1494"/>
                </a:lnTo>
                <a:lnTo>
                  <a:pt x="3746" y="1491"/>
                </a:lnTo>
                <a:lnTo>
                  <a:pt x="3748" y="1490"/>
                </a:lnTo>
                <a:lnTo>
                  <a:pt x="3748" y="1490"/>
                </a:lnTo>
                <a:lnTo>
                  <a:pt x="3752" y="1491"/>
                </a:lnTo>
                <a:lnTo>
                  <a:pt x="3753" y="1494"/>
                </a:lnTo>
                <a:lnTo>
                  <a:pt x="3753" y="1494"/>
                </a:lnTo>
                <a:lnTo>
                  <a:pt x="3752" y="1497"/>
                </a:lnTo>
                <a:lnTo>
                  <a:pt x="3748" y="1499"/>
                </a:lnTo>
                <a:lnTo>
                  <a:pt x="3748" y="1499"/>
                </a:lnTo>
                <a:close/>
                <a:moveTo>
                  <a:pt x="4750" y="1249"/>
                </a:moveTo>
                <a:lnTo>
                  <a:pt x="4750" y="1249"/>
                </a:lnTo>
                <a:lnTo>
                  <a:pt x="4724" y="1250"/>
                </a:lnTo>
                <a:lnTo>
                  <a:pt x="4700" y="1254"/>
                </a:lnTo>
                <a:lnTo>
                  <a:pt x="4676" y="1260"/>
                </a:lnTo>
                <a:lnTo>
                  <a:pt x="4653" y="1269"/>
                </a:lnTo>
                <a:lnTo>
                  <a:pt x="4633" y="1278"/>
                </a:lnTo>
                <a:lnTo>
                  <a:pt x="4612" y="1291"/>
                </a:lnTo>
                <a:lnTo>
                  <a:pt x="4593" y="1305"/>
                </a:lnTo>
                <a:lnTo>
                  <a:pt x="4576" y="1320"/>
                </a:lnTo>
                <a:lnTo>
                  <a:pt x="4560" y="1338"/>
                </a:lnTo>
                <a:lnTo>
                  <a:pt x="4546" y="1358"/>
                </a:lnTo>
                <a:lnTo>
                  <a:pt x="4534" y="1377"/>
                </a:lnTo>
                <a:lnTo>
                  <a:pt x="4523" y="1399"/>
                </a:lnTo>
                <a:lnTo>
                  <a:pt x="4514" y="1422"/>
                </a:lnTo>
                <a:lnTo>
                  <a:pt x="4508" y="1444"/>
                </a:lnTo>
                <a:lnTo>
                  <a:pt x="4505" y="1470"/>
                </a:lnTo>
                <a:lnTo>
                  <a:pt x="4504" y="1494"/>
                </a:lnTo>
                <a:lnTo>
                  <a:pt x="4504" y="1494"/>
                </a:lnTo>
                <a:lnTo>
                  <a:pt x="4505" y="1519"/>
                </a:lnTo>
                <a:lnTo>
                  <a:pt x="4508" y="1543"/>
                </a:lnTo>
                <a:lnTo>
                  <a:pt x="4514" y="1567"/>
                </a:lnTo>
                <a:lnTo>
                  <a:pt x="4523" y="1590"/>
                </a:lnTo>
                <a:lnTo>
                  <a:pt x="4534" y="1611"/>
                </a:lnTo>
                <a:lnTo>
                  <a:pt x="4546" y="1631"/>
                </a:lnTo>
                <a:lnTo>
                  <a:pt x="4560" y="1650"/>
                </a:lnTo>
                <a:lnTo>
                  <a:pt x="4576" y="1667"/>
                </a:lnTo>
                <a:lnTo>
                  <a:pt x="4593" y="1683"/>
                </a:lnTo>
                <a:lnTo>
                  <a:pt x="4612" y="1697"/>
                </a:lnTo>
                <a:lnTo>
                  <a:pt x="4633" y="1709"/>
                </a:lnTo>
                <a:lnTo>
                  <a:pt x="4653" y="1720"/>
                </a:lnTo>
                <a:lnTo>
                  <a:pt x="4676" y="1729"/>
                </a:lnTo>
                <a:lnTo>
                  <a:pt x="4700" y="1735"/>
                </a:lnTo>
                <a:lnTo>
                  <a:pt x="4724" y="1738"/>
                </a:lnTo>
                <a:lnTo>
                  <a:pt x="4750" y="1740"/>
                </a:lnTo>
                <a:lnTo>
                  <a:pt x="4750" y="1740"/>
                </a:lnTo>
                <a:lnTo>
                  <a:pt x="4774" y="1738"/>
                </a:lnTo>
                <a:lnTo>
                  <a:pt x="4799" y="1735"/>
                </a:lnTo>
                <a:lnTo>
                  <a:pt x="4822" y="1729"/>
                </a:lnTo>
                <a:lnTo>
                  <a:pt x="4845" y="1720"/>
                </a:lnTo>
                <a:lnTo>
                  <a:pt x="4867" y="1709"/>
                </a:lnTo>
                <a:lnTo>
                  <a:pt x="4886" y="1697"/>
                </a:lnTo>
                <a:lnTo>
                  <a:pt x="4905" y="1683"/>
                </a:lnTo>
                <a:lnTo>
                  <a:pt x="4923" y="1667"/>
                </a:lnTo>
                <a:lnTo>
                  <a:pt x="4939" y="1650"/>
                </a:lnTo>
                <a:lnTo>
                  <a:pt x="4952" y="1631"/>
                </a:lnTo>
                <a:lnTo>
                  <a:pt x="4966" y="1611"/>
                </a:lnTo>
                <a:lnTo>
                  <a:pt x="4975" y="1590"/>
                </a:lnTo>
                <a:lnTo>
                  <a:pt x="4984" y="1567"/>
                </a:lnTo>
                <a:lnTo>
                  <a:pt x="4990" y="1543"/>
                </a:lnTo>
                <a:lnTo>
                  <a:pt x="4993" y="1519"/>
                </a:lnTo>
                <a:lnTo>
                  <a:pt x="4995" y="1494"/>
                </a:lnTo>
                <a:lnTo>
                  <a:pt x="4995" y="1494"/>
                </a:lnTo>
                <a:lnTo>
                  <a:pt x="4993" y="1470"/>
                </a:lnTo>
                <a:lnTo>
                  <a:pt x="4990" y="1444"/>
                </a:lnTo>
                <a:lnTo>
                  <a:pt x="4984" y="1422"/>
                </a:lnTo>
                <a:lnTo>
                  <a:pt x="4975" y="1399"/>
                </a:lnTo>
                <a:lnTo>
                  <a:pt x="4966" y="1377"/>
                </a:lnTo>
                <a:lnTo>
                  <a:pt x="4952" y="1358"/>
                </a:lnTo>
                <a:lnTo>
                  <a:pt x="4939" y="1338"/>
                </a:lnTo>
                <a:lnTo>
                  <a:pt x="4923" y="1320"/>
                </a:lnTo>
                <a:lnTo>
                  <a:pt x="4905" y="1305"/>
                </a:lnTo>
                <a:lnTo>
                  <a:pt x="4886" y="1291"/>
                </a:lnTo>
                <a:lnTo>
                  <a:pt x="4867" y="1278"/>
                </a:lnTo>
                <a:lnTo>
                  <a:pt x="4845" y="1269"/>
                </a:lnTo>
                <a:lnTo>
                  <a:pt x="4822" y="1260"/>
                </a:lnTo>
                <a:lnTo>
                  <a:pt x="4799" y="1254"/>
                </a:lnTo>
                <a:lnTo>
                  <a:pt x="4774" y="1250"/>
                </a:lnTo>
                <a:lnTo>
                  <a:pt x="4750" y="1249"/>
                </a:lnTo>
                <a:lnTo>
                  <a:pt x="4750" y="1249"/>
                </a:lnTo>
                <a:close/>
                <a:moveTo>
                  <a:pt x="4750" y="1499"/>
                </a:moveTo>
                <a:lnTo>
                  <a:pt x="4750" y="1499"/>
                </a:lnTo>
                <a:lnTo>
                  <a:pt x="4746" y="1497"/>
                </a:lnTo>
                <a:lnTo>
                  <a:pt x="4745" y="1494"/>
                </a:lnTo>
                <a:lnTo>
                  <a:pt x="4745" y="1494"/>
                </a:lnTo>
                <a:lnTo>
                  <a:pt x="4746" y="1491"/>
                </a:lnTo>
                <a:lnTo>
                  <a:pt x="4750" y="1490"/>
                </a:lnTo>
                <a:lnTo>
                  <a:pt x="4750" y="1490"/>
                </a:lnTo>
                <a:lnTo>
                  <a:pt x="4752" y="1491"/>
                </a:lnTo>
                <a:lnTo>
                  <a:pt x="4753" y="1494"/>
                </a:lnTo>
                <a:lnTo>
                  <a:pt x="4753" y="1494"/>
                </a:lnTo>
                <a:lnTo>
                  <a:pt x="4752" y="1497"/>
                </a:lnTo>
                <a:lnTo>
                  <a:pt x="4750" y="1499"/>
                </a:lnTo>
                <a:lnTo>
                  <a:pt x="4750" y="1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7" rIns="121912" bIns="60957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463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E8B44-F10D-B940-9777-3271E2C55782}"/>
              </a:ext>
            </a:extLst>
          </p:cNvPr>
          <p:cNvSpPr txBox="1"/>
          <p:nvPr/>
        </p:nvSpPr>
        <p:spPr>
          <a:xfrm>
            <a:off x="246943" y="1770944"/>
            <a:ext cx="395633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err="1">
                <a:solidFill>
                  <a:schemeClr val="bg1"/>
                </a:solidFill>
                <a:cs typeface="Calibri Light"/>
              </a:rPr>
              <a:t>Diolch</a:t>
            </a:r>
            <a:r>
              <a:rPr lang="en-US" sz="4800" b="1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4800" b="1" err="1">
                <a:solidFill>
                  <a:schemeClr val="bg1"/>
                </a:solidFill>
                <a:cs typeface="Calibri Light"/>
              </a:rPr>
              <a:t>yn</a:t>
            </a:r>
            <a:r>
              <a:rPr lang="en-US" sz="4800" b="1">
                <a:solidFill>
                  <a:schemeClr val="bg1"/>
                </a:solidFill>
                <a:cs typeface="Calibri Light"/>
              </a:rPr>
              <a:t> </a:t>
            </a:r>
            <a:r>
              <a:rPr lang="en-US" sz="4800" b="1" err="1">
                <a:solidFill>
                  <a:schemeClr val="bg1"/>
                </a:solidFill>
                <a:cs typeface="Calibri Light"/>
              </a:rPr>
              <a:t>fawr</a:t>
            </a:r>
            <a:r>
              <a:rPr lang="en-US" sz="4800" b="1">
                <a:solidFill>
                  <a:schemeClr val="bg1"/>
                </a:solidFill>
                <a:cs typeface="Calibri Light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32185-D468-5818-BE88-2BC06A7EBD08}"/>
              </a:ext>
            </a:extLst>
          </p:cNvPr>
          <p:cNvSpPr txBox="1"/>
          <p:nvPr/>
        </p:nvSpPr>
        <p:spPr>
          <a:xfrm>
            <a:off x="8407400" y="1725789"/>
            <a:ext cx="31757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Thank you</a:t>
            </a:r>
            <a:endParaRPr lang="en-US" sz="54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44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3FA-AE15-E9B7-70A0-F2BBB223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163"/>
            <a:ext cx="10820400" cy="761349"/>
          </a:xfrm>
        </p:spPr>
        <p:txBody>
          <a:bodyPr/>
          <a:lstStyle/>
          <a:p>
            <a:r>
              <a:rPr lang="en-US" err="1">
                <a:cs typeface="Calibri"/>
              </a:rPr>
              <a:t>Croeso</a:t>
            </a:r>
            <a:r>
              <a:rPr lang="en-US">
                <a:cs typeface="Calibri"/>
              </a:rPr>
              <a:t> / Welcome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1893C9-3FDD-9568-9B53-A6B2CC237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919715"/>
            <a:ext cx="3149600" cy="2252486"/>
          </a:xfrm>
        </p:spPr>
        <p:txBody>
          <a:bodyPr/>
          <a:lstStyle/>
          <a:p>
            <a:r>
              <a:rPr lang="en-US"/>
              <a:t>Dewi Parry</a:t>
            </a:r>
          </a:p>
          <a:p>
            <a:pPr lvl="1"/>
            <a:r>
              <a:rPr lang="en-US"/>
              <a:t>Digital Learning Manager</a:t>
            </a:r>
          </a:p>
          <a:p>
            <a:pPr lvl="1"/>
            <a:r>
              <a:rPr lang="en-US"/>
              <a:t>Cardiff University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6F837A-33F0-19B8-E55C-E8BBB2FE7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6595" y="3919715"/>
            <a:ext cx="3149600" cy="2252486"/>
          </a:xfrm>
        </p:spPr>
        <p:txBody>
          <a:bodyPr/>
          <a:lstStyle/>
          <a:p>
            <a:r>
              <a:rPr lang="en-US"/>
              <a:t>Tony Lancaster </a:t>
            </a:r>
          </a:p>
          <a:p>
            <a:pPr lvl="1"/>
            <a:r>
              <a:rPr lang="en-US"/>
              <a:t>Digital Education Manager</a:t>
            </a:r>
          </a:p>
          <a:p>
            <a:pPr lvl="1"/>
            <a:r>
              <a:rPr lang="en-US"/>
              <a:t>Cardiff University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10AB5E5-72AB-A120-00CF-A3AB9CC77B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7390" y="3919715"/>
            <a:ext cx="3149600" cy="2252486"/>
          </a:xfrm>
        </p:spPr>
        <p:txBody>
          <a:bodyPr/>
          <a:lstStyle/>
          <a:p>
            <a:r>
              <a:rPr lang="en-US"/>
              <a:t>Geraint Evans</a:t>
            </a:r>
          </a:p>
          <a:p>
            <a:pPr lvl="1"/>
            <a:r>
              <a:rPr lang="en-US"/>
              <a:t>Digital Learning Manager</a:t>
            </a:r>
          </a:p>
          <a:p>
            <a:pPr lvl="1"/>
            <a:r>
              <a:rPr lang="en-US"/>
              <a:t>Cardiff University</a:t>
            </a:r>
          </a:p>
        </p:txBody>
      </p:sp>
      <p:pic>
        <p:nvPicPr>
          <p:cNvPr id="6" name="Picture Placeholder 5" descr="A person with a beard&#10;&#10;Description automatically generated">
            <a:extLst>
              <a:ext uri="{FF2B5EF4-FFF2-40B4-BE49-F238E27FC236}">
                <a16:creationId xmlns:a16="http://schemas.microsoft.com/office/drawing/2014/main" id="{16189A3B-E258-AFE4-89FC-7D27E2D09C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2" b="72"/>
          <a:stretch/>
        </p:blipFill>
        <p:spPr/>
      </p:pic>
      <p:pic>
        <p:nvPicPr>
          <p:cNvPr id="9" name="Picture Placeholder 8" descr="A person in glasses standing in front of a bush&#10;&#10;Description automatically generated">
            <a:extLst>
              <a:ext uri="{FF2B5EF4-FFF2-40B4-BE49-F238E27FC236}">
                <a16:creationId xmlns:a16="http://schemas.microsoft.com/office/drawing/2014/main" id="{D40BDA67-B235-7557-DA0C-0CB772B024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2451" r="2451"/>
          <a:stretch/>
        </p:blipFill>
        <p:spPr/>
      </p:pic>
      <p:pic>
        <p:nvPicPr>
          <p:cNvPr id="16" name="Picture Placeholder 15" descr="A person with a beard&#10;&#10;Description automatically generated">
            <a:extLst>
              <a:ext uri="{FF2B5EF4-FFF2-40B4-BE49-F238E27FC236}">
                <a16:creationId xmlns:a16="http://schemas.microsoft.com/office/drawing/2014/main" id="{E0295E56-5D08-242A-EA68-2DB1B75A9BA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2761" b="12761"/>
          <a:stretch/>
        </p:blipFill>
        <p:spPr/>
      </p:pic>
    </p:spTree>
    <p:extLst>
      <p:ext uri="{BB962C8B-B14F-4D97-AF65-F5344CB8AC3E}">
        <p14:creationId xmlns:p14="http://schemas.microsoft.com/office/powerpoint/2010/main" val="4708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5ADB218-BE1A-4417-A1BD-D5DC0C7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</a:t>
            </a:r>
            <a:br>
              <a:rPr lang="en-US"/>
            </a:br>
            <a:r>
              <a:rPr lang="en-US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479D1D-3E05-4967-8ABB-C2391B864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Background</a:t>
            </a:r>
          </a:p>
          <a:p>
            <a:pPr lvl="1"/>
            <a:r>
              <a:rPr lang="en-US"/>
              <a:t>Ultra rollout </a:t>
            </a:r>
          </a:p>
          <a:p>
            <a:pPr lvl="1"/>
            <a:r>
              <a:rPr lang="en-US"/>
              <a:t>Drivers for change</a:t>
            </a:r>
          </a:p>
          <a:p>
            <a:r>
              <a:rPr lang="en-US"/>
              <a:t>Group Task</a:t>
            </a:r>
          </a:p>
          <a:p>
            <a:pPr lvl="1"/>
            <a:r>
              <a:rPr lang="en-US"/>
              <a:t>Strategic principles</a:t>
            </a:r>
          </a:p>
          <a:p>
            <a:pPr lvl="1"/>
            <a:r>
              <a:rPr lang="en-US"/>
              <a:t>Embedding practice</a:t>
            </a:r>
          </a:p>
          <a:p>
            <a:pPr lvl="1"/>
            <a:r>
              <a:rPr lang="en-US"/>
              <a:t>Developing capabilities</a:t>
            </a:r>
          </a:p>
          <a:p>
            <a:r>
              <a:rPr lang="en-US"/>
              <a:t>Next Steps</a:t>
            </a:r>
          </a:p>
          <a:p>
            <a:pPr lvl="1"/>
            <a:r>
              <a:rPr lang="en-US"/>
              <a:t>Sharing feedback</a:t>
            </a:r>
          </a:p>
          <a:p>
            <a:pPr lvl="1"/>
            <a:r>
              <a:rPr lang="en-US"/>
              <a:t>Anthology community</a:t>
            </a:r>
          </a:p>
        </p:txBody>
      </p:sp>
      <p:sp>
        <p:nvSpPr>
          <p:cNvPr id="3" name="Freeform 447">
            <a:extLst>
              <a:ext uri="{FF2B5EF4-FFF2-40B4-BE49-F238E27FC236}">
                <a16:creationId xmlns:a16="http://schemas.microsoft.com/office/drawing/2014/main" id="{D3D1ED28-2AA3-DA83-3B31-84DD2267F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02994" y="2091637"/>
            <a:ext cx="1674315" cy="2371489"/>
          </a:xfrm>
          <a:custGeom>
            <a:avLst/>
            <a:gdLst>
              <a:gd name="T0" fmla="*/ 1316 w 4640"/>
              <a:gd name="T1" fmla="*/ 2365 h 6486"/>
              <a:gd name="T2" fmla="*/ 1359 w 4640"/>
              <a:gd name="T3" fmla="*/ 2584 h 6486"/>
              <a:gd name="T4" fmla="*/ 1102 w 4640"/>
              <a:gd name="T5" fmla="*/ 3308 h 6486"/>
              <a:gd name="T6" fmla="*/ 1852 w 4640"/>
              <a:gd name="T7" fmla="*/ 2979 h 6486"/>
              <a:gd name="T8" fmla="*/ 2019 w 4640"/>
              <a:gd name="T9" fmla="*/ 3301 h 6486"/>
              <a:gd name="T10" fmla="*/ 954 w 4640"/>
              <a:gd name="T11" fmla="*/ 3503 h 6486"/>
              <a:gd name="T12" fmla="*/ 1271 w 4640"/>
              <a:gd name="T13" fmla="*/ 2784 h 6486"/>
              <a:gd name="T14" fmla="*/ 1189 w 4640"/>
              <a:gd name="T15" fmla="*/ 2983 h 6486"/>
              <a:gd name="T16" fmla="*/ 1993 w 4640"/>
              <a:gd name="T17" fmla="*/ 2619 h 6486"/>
              <a:gd name="T18" fmla="*/ 1887 w 4640"/>
              <a:gd name="T19" fmla="*/ 2421 h 6486"/>
              <a:gd name="T20" fmla="*/ 2409 w 4640"/>
              <a:gd name="T21" fmla="*/ 2682 h 6486"/>
              <a:gd name="T22" fmla="*/ 3746 w 4640"/>
              <a:gd name="T23" fmla="*/ 2801 h 6486"/>
              <a:gd name="T24" fmla="*/ 3725 w 4640"/>
              <a:gd name="T25" fmla="*/ 2578 h 6486"/>
              <a:gd name="T26" fmla="*/ 2409 w 4640"/>
              <a:gd name="T27" fmla="*/ 3232 h 6486"/>
              <a:gd name="T28" fmla="*/ 3774 w 4640"/>
              <a:gd name="T29" fmla="*/ 3306 h 6486"/>
              <a:gd name="T30" fmla="*/ 3689 w 4640"/>
              <a:gd name="T31" fmla="*/ 3098 h 6486"/>
              <a:gd name="T32" fmla="*/ 2020 w 4640"/>
              <a:gd name="T33" fmla="*/ 4761 h 6486"/>
              <a:gd name="T34" fmla="*/ 1805 w 4640"/>
              <a:gd name="T35" fmla="*/ 4696 h 6486"/>
              <a:gd name="T36" fmla="*/ 1076 w 4640"/>
              <a:gd name="T37" fmla="*/ 4969 h 6486"/>
              <a:gd name="T38" fmla="*/ 1398 w 4640"/>
              <a:gd name="T39" fmla="*/ 4224 h 6486"/>
              <a:gd name="T40" fmla="*/ 1095 w 4640"/>
              <a:gd name="T41" fmla="*/ 4045 h 6486"/>
              <a:gd name="T42" fmla="*/ 863 w 4640"/>
              <a:gd name="T43" fmla="*/ 5087 h 6486"/>
              <a:gd name="T44" fmla="*/ 1283 w 4640"/>
              <a:gd name="T45" fmla="*/ 4467 h 6486"/>
              <a:gd name="T46" fmla="*/ 1182 w 4640"/>
              <a:gd name="T47" fmla="*/ 4655 h 6486"/>
              <a:gd name="T48" fmla="*/ 1495 w 4640"/>
              <a:gd name="T49" fmla="*/ 4801 h 6486"/>
              <a:gd name="T50" fmla="*/ 1922 w 4640"/>
              <a:gd name="T51" fmla="*/ 4106 h 6486"/>
              <a:gd name="T52" fmla="*/ 2424 w 4640"/>
              <a:gd name="T53" fmla="*/ 4319 h 6486"/>
              <a:gd name="T54" fmla="*/ 3701 w 4640"/>
              <a:gd name="T55" fmla="*/ 4497 h 6486"/>
              <a:gd name="T56" fmla="*/ 3766 w 4640"/>
              <a:gd name="T57" fmla="*/ 4283 h 6486"/>
              <a:gd name="T58" fmla="*/ 2412 w 4640"/>
              <a:gd name="T59" fmla="*/ 4878 h 6486"/>
              <a:gd name="T60" fmla="*/ 3736 w 4640"/>
              <a:gd name="T61" fmla="*/ 5014 h 6486"/>
              <a:gd name="T62" fmla="*/ 3736 w 4640"/>
              <a:gd name="T63" fmla="*/ 4790 h 6486"/>
              <a:gd name="T64" fmla="*/ 3936 w 4640"/>
              <a:gd name="T65" fmla="*/ 1046 h 6486"/>
              <a:gd name="T66" fmla="*/ 4317 w 4640"/>
              <a:gd name="T67" fmla="*/ 1218 h 6486"/>
              <a:gd name="T68" fmla="*/ 4218 w 4640"/>
              <a:gd name="T69" fmla="*/ 6240 h 6486"/>
              <a:gd name="T70" fmla="*/ 251 w 4640"/>
              <a:gd name="T71" fmla="*/ 1325 h 6486"/>
              <a:gd name="T72" fmla="*/ 684 w 4640"/>
              <a:gd name="T73" fmla="*/ 1113 h 6486"/>
              <a:gd name="T74" fmla="*/ 468 w 4640"/>
              <a:gd name="T75" fmla="*/ 925 h 6486"/>
              <a:gd name="T76" fmla="*/ 28 w 4640"/>
              <a:gd name="T77" fmla="*/ 1232 h 6486"/>
              <a:gd name="T78" fmla="*/ 137 w 4640"/>
              <a:gd name="T79" fmla="*/ 6349 h 6486"/>
              <a:gd name="T80" fmla="*/ 4333 w 4640"/>
              <a:gd name="T81" fmla="*/ 6458 h 6486"/>
              <a:gd name="T82" fmla="*/ 4640 w 4640"/>
              <a:gd name="T83" fmla="*/ 6019 h 6486"/>
              <a:gd name="T84" fmla="*/ 4375 w 4640"/>
              <a:gd name="T85" fmla="*/ 971 h 6486"/>
              <a:gd name="T86" fmla="*/ 2250 w 4640"/>
              <a:gd name="T87" fmla="*/ 473 h 6486"/>
              <a:gd name="T88" fmla="*/ 2538 w 4640"/>
              <a:gd name="T89" fmla="*/ 790 h 6486"/>
              <a:gd name="T90" fmla="*/ 2102 w 4640"/>
              <a:gd name="T91" fmla="*/ 790 h 6486"/>
              <a:gd name="T92" fmla="*/ 2315 w 4640"/>
              <a:gd name="T93" fmla="*/ 696 h 6486"/>
              <a:gd name="T94" fmla="*/ 1584 w 4640"/>
              <a:gd name="T95" fmla="*/ 598 h 6486"/>
              <a:gd name="T96" fmla="*/ 1937 w 4640"/>
              <a:gd name="T97" fmla="*/ 113 h 6486"/>
              <a:gd name="T98" fmla="*/ 2603 w 4640"/>
              <a:gd name="T99" fmla="*/ 59 h 6486"/>
              <a:gd name="T100" fmla="*/ 3010 w 4640"/>
              <a:gd name="T101" fmla="*/ 555 h 6486"/>
              <a:gd name="T102" fmla="*/ 3714 w 4640"/>
              <a:gd name="T103" fmla="*/ 1277 h 6486"/>
              <a:gd name="T104" fmla="*/ 3499 w 4640"/>
              <a:gd name="T105" fmla="*/ 1601 h 6486"/>
              <a:gd name="T106" fmla="*/ 1042 w 4640"/>
              <a:gd name="T107" fmla="*/ 1537 h 6486"/>
              <a:gd name="T108" fmla="*/ 1180 w 4640"/>
              <a:gd name="T109" fmla="*/ 1330 h 6486"/>
              <a:gd name="T110" fmla="*/ 3464 w 4640"/>
              <a:gd name="T111" fmla="*/ 1320 h 6486"/>
              <a:gd name="T112" fmla="*/ 3022 w 4640"/>
              <a:gd name="T113" fmla="*/ 840 h 6486"/>
              <a:gd name="T114" fmla="*/ 2691 w 4640"/>
              <a:gd name="T115" fmla="*/ 430 h 6486"/>
              <a:gd name="T116" fmla="*/ 2301 w 4640"/>
              <a:gd name="T117" fmla="*/ 241 h 6486"/>
              <a:gd name="T118" fmla="*/ 1918 w 4640"/>
              <a:gd name="T119" fmla="*/ 478 h 6486"/>
              <a:gd name="T120" fmla="*/ 1260 w 4640"/>
              <a:gd name="T121" fmla="*/ 901 h 6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40" h="6486">
                <a:moveTo>
                  <a:pt x="830" y="3272"/>
                </a:moveTo>
                <a:lnTo>
                  <a:pt x="830" y="2642"/>
                </a:lnTo>
                <a:lnTo>
                  <a:pt x="830" y="2642"/>
                </a:lnTo>
                <a:lnTo>
                  <a:pt x="831" y="2627"/>
                </a:lnTo>
                <a:lnTo>
                  <a:pt x="832" y="2613"/>
                </a:lnTo>
                <a:lnTo>
                  <a:pt x="836" y="2585"/>
                </a:lnTo>
                <a:lnTo>
                  <a:pt x="843" y="2559"/>
                </a:lnTo>
                <a:lnTo>
                  <a:pt x="853" y="2532"/>
                </a:lnTo>
                <a:lnTo>
                  <a:pt x="863" y="2508"/>
                </a:lnTo>
                <a:lnTo>
                  <a:pt x="878" y="2485"/>
                </a:lnTo>
                <a:lnTo>
                  <a:pt x="894" y="2464"/>
                </a:lnTo>
                <a:lnTo>
                  <a:pt x="912" y="2444"/>
                </a:lnTo>
                <a:lnTo>
                  <a:pt x="932" y="2426"/>
                </a:lnTo>
                <a:lnTo>
                  <a:pt x="954" y="2409"/>
                </a:lnTo>
                <a:lnTo>
                  <a:pt x="977" y="2396"/>
                </a:lnTo>
                <a:lnTo>
                  <a:pt x="1001" y="2384"/>
                </a:lnTo>
                <a:lnTo>
                  <a:pt x="1026" y="2374"/>
                </a:lnTo>
                <a:lnTo>
                  <a:pt x="1054" y="2368"/>
                </a:lnTo>
                <a:lnTo>
                  <a:pt x="1082" y="2364"/>
                </a:lnTo>
                <a:lnTo>
                  <a:pt x="1095" y="2362"/>
                </a:lnTo>
                <a:lnTo>
                  <a:pt x="1109" y="2362"/>
                </a:lnTo>
                <a:lnTo>
                  <a:pt x="1291" y="2362"/>
                </a:lnTo>
                <a:lnTo>
                  <a:pt x="1291" y="2362"/>
                </a:lnTo>
                <a:lnTo>
                  <a:pt x="1303" y="2362"/>
                </a:lnTo>
                <a:lnTo>
                  <a:pt x="1316" y="2365"/>
                </a:lnTo>
                <a:lnTo>
                  <a:pt x="1328" y="2367"/>
                </a:lnTo>
                <a:lnTo>
                  <a:pt x="1338" y="2372"/>
                </a:lnTo>
                <a:lnTo>
                  <a:pt x="1349" y="2377"/>
                </a:lnTo>
                <a:lnTo>
                  <a:pt x="1359" y="2383"/>
                </a:lnTo>
                <a:lnTo>
                  <a:pt x="1369" y="2390"/>
                </a:lnTo>
                <a:lnTo>
                  <a:pt x="1377" y="2397"/>
                </a:lnTo>
                <a:lnTo>
                  <a:pt x="1385" y="2407"/>
                </a:lnTo>
                <a:lnTo>
                  <a:pt x="1392" y="2415"/>
                </a:lnTo>
                <a:lnTo>
                  <a:pt x="1398" y="2426"/>
                </a:lnTo>
                <a:lnTo>
                  <a:pt x="1404" y="2436"/>
                </a:lnTo>
                <a:lnTo>
                  <a:pt x="1407" y="2448"/>
                </a:lnTo>
                <a:lnTo>
                  <a:pt x="1411" y="2459"/>
                </a:lnTo>
                <a:lnTo>
                  <a:pt x="1412" y="2471"/>
                </a:lnTo>
                <a:lnTo>
                  <a:pt x="1413" y="2484"/>
                </a:lnTo>
                <a:lnTo>
                  <a:pt x="1413" y="2484"/>
                </a:lnTo>
                <a:lnTo>
                  <a:pt x="1412" y="2496"/>
                </a:lnTo>
                <a:lnTo>
                  <a:pt x="1411" y="2508"/>
                </a:lnTo>
                <a:lnTo>
                  <a:pt x="1407" y="2520"/>
                </a:lnTo>
                <a:lnTo>
                  <a:pt x="1404" y="2531"/>
                </a:lnTo>
                <a:lnTo>
                  <a:pt x="1398" y="2542"/>
                </a:lnTo>
                <a:lnTo>
                  <a:pt x="1392" y="2552"/>
                </a:lnTo>
                <a:lnTo>
                  <a:pt x="1385" y="2561"/>
                </a:lnTo>
                <a:lnTo>
                  <a:pt x="1377" y="2570"/>
                </a:lnTo>
                <a:lnTo>
                  <a:pt x="1369" y="2577"/>
                </a:lnTo>
                <a:lnTo>
                  <a:pt x="1359" y="2584"/>
                </a:lnTo>
                <a:lnTo>
                  <a:pt x="1349" y="2590"/>
                </a:lnTo>
                <a:lnTo>
                  <a:pt x="1338" y="2596"/>
                </a:lnTo>
                <a:lnTo>
                  <a:pt x="1328" y="2600"/>
                </a:lnTo>
                <a:lnTo>
                  <a:pt x="1316" y="2602"/>
                </a:lnTo>
                <a:lnTo>
                  <a:pt x="1303" y="2605"/>
                </a:lnTo>
                <a:lnTo>
                  <a:pt x="1291" y="2605"/>
                </a:lnTo>
                <a:lnTo>
                  <a:pt x="1109" y="2605"/>
                </a:lnTo>
                <a:lnTo>
                  <a:pt x="1109" y="2605"/>
                </a:lnTo>
                <a:lnTo>
                  <a:pt x="1102" y="2606"/>
                </a:lnTo>
                <a:lnTo>
                  <a:pt x="1095" y="2608"/>
                </a:lnTo>
                <a:lnTo>
                  <a:pt x="1089" y="2612"/>
                </a:lnTo>
                <a:lnTo>
                  <a:pt x="1084" y="2615"/>
                </a:lnTo>
                <a:lnTo>
                  <a:pt x="1079" y="2621"/>
                </a:lnTo>
                <a:lnTo>
                  <a:pt x="1076" y="2627"/>
                </a:lnTo>
                <a:lnTo>
                  <a:pt x="1074" y="2635"/>
                </a:lnTo>
                <a:lnTo>
                  <a:pt x="1073" y="2642"/>
                </a:lnTo>
                <a:lnTo>
                  <a:pt x="1073" y="3272"/>
                </a:lnTo>
                <a:lnTo>
                  <a:pt x="1073" y="3272"/>
                </a:lnTo>
                <a:lnTo>
                  <a:pt x="1074" y="3279"/>
                </a:lnTo>
                <a:lnTo>
                  <a:pt x="1076" y="3286"/>
                </a:lnTo>
                <a:lnTo>
                  <a:pt x="1079" y="3292"/>
                </a:lnTo>
                <a:lnTo>
                  <a:pt x="1084" y="3298"/>
                </a:lnTo>
                <a:lnTo>
                  <a:pt x="1089" y="3302"/>
                </a:lnTo>
                <a:lnTo>
                  <a:pt x="1095" y="3306"/>
                </a:lnTo>
                <a:lnTo>
                  <a:pt x="1102" y="3308"/>
                </a:lnTo>
                <a:lnTo>
                  <a:pt x="1109" y="3308"/>
                </a:lnTo>
                <a:lnTo>
                  <a:pt x="1741" y="3308"/>
                </a:lnTo>
                <a:lnTo>
                  <a:pt x="1741" y="3308"/>
                </a:lnTo>
                <a:lnTo>
                  <a:pt x="1748" y="3308"/>
                </a:lnTo>
                <a:lnTo>
                  <a:pt x="1756" y="3306"/>
                </a:lnTo>
                <a:lnTo>
                  <a:pt x="1762" y="3302"/>
                </a:lnTo>
                <a:lnTo>
                  <a:pt x="1767" y="3298"/>
                </a:lnTo>
                <a:lnTo>
                  <a:pt x="1771" y="3292"/>
                </a:lnTo>
                <a:lnTo>
                  <a:pt x="1775" y="3286"/>
                </a:lnTo>
                <a:lnTo>
                  <a:pt x="1776" y="3279"/>
                </a:lnTo>
                <a:lnTo>
                  <a:pt x="1777" y="3272"/>
                </a:lnTo>
                <a:lnTo>
                  <a:pt x="1777" y="3091"/>
                </a:lnTo>
                <a:lnTo>
                  <a:pt x="1777" y="3091"/>
                </a:lnTo>
                <a:lnTo>
                  <a:pt x="1779" y="3078"/>
                </a:lnTo>
                <a:lnTo>
                  <a:pt x="1780" y="3066"/>
                </a:lnTo>
                <a:lnTo>
                  <a:pt x="1783" y="3055"/>
                </a:lnTo>
                <a:lnTo>
                  <a:pt x="1787" y="3044"/>
                </a:lnTo>
                <a:lnTo>
                  <a:pt x="1792" y="3033"/>
                </a:lnTo>
                <a:lnTo>
                  <a:pt x="1798" y="3023"/>
                </a:lnTo>
                <a:lnTo>
                  <a:pt x="1805" y="3014"/>
                </a:lnTo>
                <a:lnTo>
                  <a:pt x="1814" y="3006"/>
                </a:lnTo>
                <a:lnTo>
                  <a:pt x="1822" y="2997"/>
                </a:lnTo>
                <a:lnTo>
                  <a:pt x="1830" y="2990"/>
                </a:lnTo>
                <a:lnTo>
                  <a:pt x="1841" y="2984"/>
                </a:lnTo>
                <a:lnTo>
                  <a:pt x="1852" y="2979"/>
                </a:lnTo>
                <a:lnTo>
                  <a:pt x="1863" y="2976"/>
                </a:lnTo>
                <a:lnTo>
                  <a:pt x="1875" y="2972"/>
                </a:lnTo>
                <a:lnTo>
                  <a:pt x="1887" y="2971"/>
                </a:lnTo>
                <a:lnTo>
                  <a:pt x="1899" y="2970"/>
                </a:lnTo>
                <a:lnTo>
                  <a:pt x="1899" y="2970"/>
                </a:lnTo>
                <a:lnTo>
                  <a:pt x="1911" y="2971"/>
                </a:lnTo>
                <a:lnTo>
                  <a:pt x="1923" y="2972"/>
                </a:lnTo>
                <a:lnTo>
                  <a:pt x="1935" y="2976"/>
                </a:lnTo>
                <a:lnTo>
                  <a:pt x="1946" y="2979"/>
                </a:lnTo>
                <a:lnTo>
                  <a:pt x="1957" y="2984"/>
                </a:lnTo>
                <a:lnTo>
                  <a:pt x="1967" y="2990"/>
                </a:lnTo>
                <a:lnTo>
                  <a:pt x="1976" y="2997"/>
                </a:lnTo>
                <a:lnTo>
                  <a:pt x="1985" y="3006"/>
                </a:lnTo>
                <a:lnTo>
                  <a:pt x="1993" y="3014"/>
                </a:lnTo>
                <a:lnTo>
                  <a:pt x="1999" y="3023"/>
                </a:lnTo>
                <a:lnTo>
                  <a:pt x="2006" y="3033"/>
                </a:lnTo>
                <a:lnTo>
                  <a:pt x="2011" y="3044"/>
                </a:lnTo>
                <a:lnTo>
                  <a:pt x="2015" y="3055"/>
                </a:lnTo>
                <a:lnTo>
                  <a:pt x="2019" y="3066"/>
                </a:lnTo>
                <a:lnTo>
                  <a:pt x="2020" y="3078"/>
                </a:lnTo>
                <a:lnTo>
                  <a:pt x="2021" y="3091"/>
                </a:lnTo>
                <a:lnTo>
                  <a:pt x="2021" y="3272"/>
                </a:lnTo>
                <a:lnTo>
                  <a:pt x="2021" y="3272"/>
                </a:lnTo>
                <a:lnTo>
                  <a:pt x="2020" y="3286"/>
                </a:lnTo>
                <a:lnTo>
                  <a:pt x="2019" y="3301"/>
                </a:lnTo>
                <a:lnTo>
                  <a:pt x="2015" y="3329"/>
                </a:lnTo>
                <a:lnTo>
                  <a:pt x="2008" y="3355"/>
                </a:lnTo>
                <a:lnTo>
                  <a:pt x="1998" y="3380"/>
                </a:lnTo>
                <a:lnTo>
                  <a:pt x="1987" y="3406"/>
                </a:lnTo>
                <a:lnTo>
                  <a:pt x="1973" y="3429"/>
                </a:lnTo>
                <a:lnTo>
                  <a:pt x="1957" y="3450"/>
                </a:lnTo>
                <a:lnTo>
                  <a:pt x="1939" y="3469"/>
                </a:lnTo>
                <a:lnTo>
                  <a:pt x="1918" y="3488"/>
                </a:lnTo>
                <a:lnTo>
                  <a:pt x="1897" y="3503"/>
                </a:lnTo>
                <a:lnTo>
                  <a:pt x="1874" y="3518"/>
                </a:lnTo>
                <a:lnTo>
                  <a:pt x="1850" y="3530"/>
                </a:lnTo>
                <a:lnTo>
                  <a:pt x="1824" y="3539"/>
                </a:lnTo>
                <a:lnTo>
                  <a:pt x="1798" y="3545"/>
                </a:lnTo>
                <a:lnTo>
                  <a:pt x="1770" y="3550"/>
                </a:lnTo>
                <a:lnTo>
                  <a:pt x="1756" y="3551"/>
                </a:lnTo>
                <a:lnTo>
                  <a:pt x="1741" y="3551"/>
                </a:lnTo>
                <a:lnTo>
                  <a:pt x="1109" y="3551"/>
                </a:lnTo>
                <a:lnTo>
                  <a:pt x="1109" y="3551"/>
                </a:lnTo>
                <a:lnTo>
                  <a:pt x="1095" y="3551"/>
                </a:lnTo>
                <a:lnTo>
                  <a:pt x="1082" y="3550"/>
                </a:lnTo>
                <a:lnTo>
                  <a:pt x="1054" y="3545"/>
                </a:lnTo>
                <a:lnTo>
                  <a:pt x="1026" y="3539"/>
                </a:lnTo>
                <a:lnTo>
                  <a:pt x="1001" y="3530"/>
                </a:lnTo>
                <a:lnTo>
                  <a:pt x="977" y="3518"/>
                </a:lnTo>
                <a:lnTo>
                  <a:pt x="954" y="3503"/>
                </a:lnTo>
                <a:lnTo>
                  <a:pt x="932" y="3488"/>
                </a:lnTo>
                <a:lnTo>
                  <a:pt x="912" y="3469"/>
                </a:lnTo>
                <a:lnTo>
                  <a:pt x="894" y="3450"/>
                </a:lnTo>
                <a:lnTo>
                  <a:pt x="878" y="3429"/>
                </a:lnTo>
                <a:lnTo>
                  <a:pt x="863" y="3406"/>
                </a:lnTo>
                <a:lnTo>
                  <a:pt x="853" y="3380"/>
                </a:lnTo>
                <a:lnTo>
                  <a:pt x="843" y="3355"/>
                </a:lnTo>
                <a:lnTo>
                  <a:pt x="836" y="3329"/>
                </a:lnTo>
                <a:lnTo>
                  <a:pt x="832" y="3301"/>
                </a:lnTo>
                <a:lnTo>
                  <a:pt x="831" y="3286"/>
                </a:lnTo>
                <a:lnTo>
                  <a:pt x="830" y="3272"/>
                </a:lnTo>
                <a:lnTo>
                  <a:pt x="830" y="3272"/>
                </a:lnTo>
                <a:close/>
                <a:moveTo>
                  <a:pt x="1814" y="2456"/>
                </a:moveTo>
                <a:lnTo>
                  <a:pt x="1410" y="2860"/>
                </a:lnTo>
                <a:lnTo>
                  <a:pt x="1369" y="2820"/>
                </a:lnTo>
                <a:lnTo>
                  <a:pt x="1369" y="2820"/>
                </a:lnTo>
                <a:lnTo>
                  <a:pt x="1360" y="2812"/>
                </a:lnTo>
                <a:lnTo>
                  <a:pt x="1349" y="2804"/>
                </a:lnTo>
                <a:lnTo>
                  <a:pt x="1340" y="2798"/>
                </a:lnTo>
                <a:lnTo>
                  <a:pt x="1329" y="2792"/>
                </a:lnTo>
                <a:lnTo>
                  <a:pt x="1318" y="2789"/>
                </a:lnTo>
                <a:lnTo>
                  <a:pt x="1306" y="2786"/>
                </a:lnTo>
                <a:lnTo>
                  <a:pt x="1295" y="2784"/>
                </a:lnTo>
                <a:lnTo>
                  <a:pt x="1283" y="2784"/>
                </a:lnTo>
                <a:lnTo>
                  <a:pt x="1271" y="2784"/>
                </a:lnTo>
                <a:lnTo>
                  <a:pt x="1260" y="2786"/>
                </a:lnTo>
                <a:lnTo>
                  <a:pt x="1248" y="2789"/>
                </a:lnTo>
                <a:lnTo>
                  <a:pt x="1237" y="2792"/>
                </a:lnTo>
                <a:lnTo>
                  <a:pt x="1226" y="2798"/>
                </a:lnTo>
                <a:lnTo>
                  <a:pt x="1215" y="2804"/>
                </a:lnTo>
                <a:lnTo>
                  <a:pt x="1206" y="2812"/>
                </a:lnTo>
                <a:lnTo>
                  <a:pt x="1197" y="2820"/>
                </a:lnTo>
                <a:lnTo>
                  <a:pt x="1197" y="2820"/>
                </a:lnTo>
                <a:lnTo>
                  <a:pt x="1196" y="2820"/>
                </a:lnTo>
                <a:lnTo>
                  <a:pt x="1196" y="2820"/>
                </a:lnTo>
                <a:lnTo>
                  <a:pt x="1188" y="2830"/>
                </a:lnTo>
                <a:lnTo>
                  <a:pt x="1180" y="2839"/>
                </a:lnTo>
                <a:lnTo>
                  <a:pt x="1174" y="2850"/>
                </a:lnTo>
                <a:lnTo>
                  <a:pt x="1170" y="2861"/>
                </a:lnTo>
                <a:lnTo>
                  <a:pt x="1166" y="2872"/>
                </a:lnTo>
                <a:lnTo>
                  <a:pt x="1164" y="2883"/>
                </a:lnTo>
                <a:lnTo>
                  <a:pt x="1162" y="2895"/>
                </a:lnTo>
                <a:lnTo>
                  <a:pt x="1161" y="2906"/>
                </a:lnTo>
                <a:lnTo>
                  <a:pt x="1162" y="2918"/>
                </a:lnTo>
                <a:lnTo>
                  <a:pt x="1164" y="2930"/>
                </a:lnTo>
                <a:lnTo>
                  <a:pt x="1166" y="2941"/>
                </a:lnTo>
                <a:lnTo>
                  <a:pt x="1171" y="2951"/>
                </a:lnTo>
                <a:lnTo>
                  <a:pt x="1176" y="2962"/>
                </a:lnTo>
                <a:lnTo>
                  <a:pt x="1182" y="2972"/>
                </a:lnTo>
                <a:lnTo>
                  <a:pt x="1189" y="2983"/>
                </a:lnTo>
                <a:lnTo>
                  <a:pt x="1197" y="2991"/>
                </a:lnTo>
                <a:lnTo>
                  <a:pt x="1324" y="3118"/>
                </a:lnTo>
                <a:lnTo>
                  <a:pt x="1324" y="3118"/>
                </a:lnTo>
                <a:lnTo>
                  <a:pt x="1332" y="3126"/>
                </a:lnTo>
                <a:lnTo>
                  <a:pt x="1342" y="3133"/>
                </a:lnTo>
                <a:lnTo>
                  <a:pt x="1352" y="3139"/>
                </a:lnTo>
                <a:lnTo>
                  <a:pt x="1363" y="3144"/>
                </a:lnTo>
                <a:lnTo>
                  <a:pt x="1373" y="3148"/>
                </a:lnTo>
                <a:lnTo>
                  <a:pt x="1385" y="3151"/>
                </a:lnTo>
                <a:lnTo>
                  <a:pt x="1398" y="3153"/>
                </a:lnTo>
                <a:lnTo>
                  <a:pt x="1410" y="3154"/>
                </a:lnTo>
                <a:lnTo>
                  <a:pt x="1410" y="3154"/>
                </a:lnTo>
                <a:lnTo>
                  <a:pt x="1422" y="3153"/>
                </a:lnTo>
                <a:lnTo>
                  <a:pt x="1433" y="3151"/>
                </a:lnTo>
                <a:lnTo>
                  <a:pt x="1443" y="3149"/>
                </a:lnTo>
                <a:lnTo>
                  <a:pt x="1454" y="3144"/>
                </a:lnTo>
                <a:lnTo>
                  <a:pt x="1465" y="3139"/>
                </a:lnTo>
                <a:lnTo>
                  <a:pt x="1475" y="3135"/>
                </a:lnTo>
                <a:lnTo>
                  <a:pt x="1484" y="3127"/>
                </a:lnTo>
                <a:lnTo>
                  <a:pt x="1493" y="3120"/>
                </a:lnTo>
                <a:lnTo>
                  <a:pt x="1493" y="3120"/>
                </a:lnTo>
                <a:lnTo>
                  <a:pt x="1495" y="3118"/>
                </a:lnTo>
                <a:lnTo>
                  <a:pt x="1985" y="2629"/>
                </a:lnTo>
                <a:lnTo>
                  <a:pt x="1985" y="2629"/>
                </a:lnTo>
                <a:lnTo>
                  <a:pt x="1993" y="2619"/>
                </a:lnTo>
                <a:lnTo>
                  <a:pt x="2000" y="2609"/>
                </a:lnTo>
                <a:lnTo>
                  <a:pt x="2006" y="2600"/>
                </a:lnTo>
                <a:lnTo>
                  <a:pt x="2011" y="2589"/>
                </a:lnTo>
                <a:lnTo>
                  <a:pt x="2015" y="2577"/>
                </a:lnTo>
                <a:lnTo>
                  <a:pt x="2019" y="2566"/>
                </a:lnTo>
                <a:lnTo>
                  <a:pt x="2020" y="2554"/>
                </a:lnTo>
                <a:lnTo>
                  <a:pt x="2021" y="2543"/>
                </a:lnTo>
                <a:lnTo>
                  <a:pt x="2020" y="2531"/>
                </a:lnTo>
                <a:lnTo>
                  <a:pt x="2019" y="2519"/>
                </a:lnTo>
                <a:lnTo>
                  <a:pt x="2015" y="2508"/>
                </a:lnTo>
                <a:lnTo>
                  <a:pt x="2011" y="2497"/>
                </a:lnTo>
                <a:lnTo>
                  <a:pt x="2006" y="2486"/>
                </a:lnTo>
                <a:lnTo>
                  <a:pt x="2000" y="2476"/>
                </a:lnTo>
                <a:lnTo>
                  <a:pt x="1993" y="2466"/>
                </a:lnTo>
                <a:lnTo>
                  <a:pt x="1985" y="2456"/>
                </a:lnTo>
                <a:lnTo>
                  <a:pt x="1985" y="2456"/>
                </a:lnTo>
                <a:lnTo>
                  <a:pt x="1976" y="2449"/>
                </a:lnTo>
                <a:lnTo>
                  <a:pt x="1965" y="2442"/>
                </a:lnTo>
                <a:lnTo>
                  <a:pt x="1956" y="2436"/>
                </a:lnTo>
                <a:lnTo>
                  <a:pt x="1945" y="2430"/>
                </a:lnTo>
                <a:lnTo>
                  <a:pt x="1934" y="2426"/>
                </a:lnTo>
                <a:lnTo>
                  <a:pt x="1922" y="2424"/>
                </a:lnTo>
                <a:lnTo>
                  <a:pt x="1911" y="2421"/>
                </a:lnTo>
                <a:lnTo>
                  <a:pt x="1899" y="2421"/>
                </a:lnTo>
                <a:lnTo>
                  <a:pt x="1887" y="2421"/>
                </a:lnTo>
                <a:lnTo>
                  <a:pt x="1876" y="2424"/>
                </a:lnTo>
                <a:lnTo>
                  <a:pt x="1864" y="2426"/>
                </a:lnTo>
                <a:lnTo>
                  <a:pt x="1853" y="2430"/>
                </a:lnTo>
                <a:lnTo>
                  <a:pt x="1842" y="2435"/>
                </a:lnTo>
                <a:lnTo>
                  <a:pt x="1832" y="2442"/>
                </a:lnTo>
                <a:lnTo>
                  <a:pt x="1822" y="2449"/>
                </a:lnTo>
                <a:lnTo>
                  <a:pt x="1814" y="2456"/>
                </a:lnTo>
                <a:lnTo>
                  <a:pt x="1814" y="2456"/>
                </a:lnTo>
                <a:close/>
                <a:moveTo>
                  <a:pt x="2531" y="2572"/>
                </a:moveTo>
                <a:lnTo>
                  <a:pt x="2531" y="2572"/>
                </a:lnTo>
                <a:lnTo>
                  <a:pt x="2518" y="2573"/>
                </a:lnTo>
                <a:lnTo>
                  <a:pt x="2506" y="2574"/>
                </a:lnTo>
                <a:lnTo>
                  <a:pt x="2495" y="2578"/>
                </a:lnTo>
                <a:lnTo>
                  <a:pt x="2483" y="2582"/>
                </a:lnTo>
                <a:lnTo>
                  <a:pt x="2473" y="2588"/>
                </a:lnTo>
                <a:lnTo>
                  <a:pt x="2462" y="2594"/>
                </a:lnTo>
                <a:lnTo>
                  <a:pt x="2453" y="2600"/>
                </a:lnTo>
                <a:lnTo>
                  <a:pt x="2444" y="2608"/>
                </a:lnTo>
                <a:lnTo>
                  <a:pt x="2437" y="2617"/>
                </a:lnTo>
                <a:lnTo>
                  <a:pt x="2430" y="2626"/>
                </a:lnTo>
                <a:lnTo>
                  <a:pt x="2424" y="2636"/>
                </a:lnTo>
                <a:lnTo>
                  <a:pt x="2419" y="2647"/>
                </a:lnTo>
                <a:lnTo>
                  <a:pt x="2414" y="2658"/>
                </a:lnTo>
                <a:lnTo>
                  <a:pt x="2412" y="2670"/>
                </a:lnTo>
                <a:lnTo>
                  <a:pt x="2409" y="2682"/>
                </a:lnTo>
                <a:lnTo>
                  <a:pt x="2409" y="2694"/>
                </a:lnTo>
                <a:lnTo>
                  <a:pt x="2409" y="2694"/>
                </a:lnTo>
                <a:lnTo>
                  <a:pt x="2409" y="2707"/>
                </a:lnTo>
                <a:lnTo>
                  <a:pt x="2412" y="2719"/>
                </a:lnTo>
                <a:lnTo>
                  <a:pt x="2414" y="2730"/>
                </a:lnTo>
                <a:lnTo>
                  <a:pt x="2419" y="2741"/>
                </a:lnTo>
                <a:lnTo>
                  <a:pt x="2424" y="2751"/>
                </a:lnTo>
                <a:lnTo>
                  <a:pt x="2430" y="2762"/>
                </a:lnTo>
                <a:lnTo>
                  <a:pt x="2437" y="2771"/>
                </a:lnTo>
                <a:lnTo>
                  <a:pt x="2444" y="2780"/>
                </a:lnTo>
                <a:lnTo>
                  <a:pt x="2453" y="2788"/>
                </a:lnTo>
                <a:lnTo>
                  <a:pt x="2462" y="2795"/>
                </a:lnTo>
                <a:lnTo>
                  <a:pt x="2473" y="2801"/>
                </a:lnTo>
                <a:lnTo>
                  <a:pt x="2483" y="2806"/>
                </a:lnTo>
                <a:lnTo>
                  <a:pt x="2495" y="2811"/>
                </a:lnTo>
                <a:lnTo>
                  <a:pt x="2506" y="2813"/>
                </a:lnTo>
                <a:lnTo>
                  <a:pt x="2518" y="2815"/>
                </a:lnTo>
                <a:lnTo>
                  <a:pt x="2531" y="2815"/>
                </a:lnTo>
                <a:lnTo>
                  <a:pt x="3689" y="2815"/>
                </a:lnTo>
                <a:lnTo>
                  <a:pt x="3689" y="2815"/>
                </a:lnTo>
                <a:lnTo>
                  <a:pt x="3701" y="2815"/>
                </a:lnTo>
                <a:lnTo>
                  <a:pt x="3713" y="2813"/>
                </a:lnTo>
                <a:lnTo>
                  <a:pt x="3725" y="2811"/>
                </a:lnTo>
                <a:lnTo>
                  <a:pt x="3736" y="2806"/>
                </a:lnTo>
                <a:lnTo>
                  <a:pt x="3746" y="2801"/>
                </a:lnTo>
                <a:lnTo>
                  <a:pt x="3756" y="2795"/>
                </a:lnTo>
                <a:lnTo>
                  <a:pt x="3766" y="2788"/>
                </a:lnTo>
                <a:lnTo>
                  <a:pt x="3774" y="2780"/>
                </a:lnTo>
                <a:lnTo>
                  <a:pt x="3783" y="2771"/>
                </a:lnTo>
                <a:lnTo>
                  <a:pt x="3789" y="2762"/>
                </a:lnTo>
                <a:lnTo>
                  <a:pt x="3795" y="2751"/>
                </a:lnTo>
                <a:lnTo>
                  <a:pt x="3801" y="2741"/>
                </a:lnTo>
                <a:lnTo>
                  <a:pt x="3804" y="2730"/>
                </a:lnTo>
                <a:lnTo>
                  <a:pt x="3808" y="2719"/>
                </a:lnTo>
                <a:lnTo>
                  <a:pt x="3809" y="2707"/>
                </a:lnTo>
                <a:lnTo>
                  <a:pt x="3810" y="2694"/>
                </a:lnTo>
                <a:lnTo>
                  <a:pt x="3810" y="2694"/>
                </a:lnTo>
                <a:lnTo>
                  <a:pt x="3809" y="2682"/>
                </a:lnTo>
                <a:lnTo>
                  <a:pt x="3808" y="2670"/>
                </a:lnTo>
                <a:lnTo>
                  <a:pt x="3804" y="2658"/>
                </a:lnTo>
                <a:lnTo>
                  <a:pt x="3801" y="2647"/>
                </a:lnTo>
                <a:lnTo>
                  <a:pt x="3795" y="2636"/>
                </a:lnTo>
                <a:lnTo>
                  <a:pt x="3789" y="2626"/>
                </a:lnTo>
                <a:lnTo>
                  <a:pt x="3783" y="2617"/>
                </a:lnTo>
                <a:lnTo>
                  <a:pt x="3774" y="2608"/>
                </a:lnTo>
                <a:lnTo>
                  <a:pt x="3766" y="2600"/>
                </a:lnTo>
                <a:lnTo>
                  <a:pt x="3756" y="2594"/>
                </a:lnTo>
                <a:lnTo>
                  <a:pt x="3746" y="2588"/>
                </a:lnTo>
                <a:lnTo>
                  <a:pt x="3736" y="2582"/>
                </a:lnTo>
                <a:lnTo>
                  <a:pt x="3725" y="2578"/>
                </a:lnTo>
                <a:lnTo>
                  <a:pt x="3713" y="2574"/>
                </a:lnTo>
                <a:lnTo>
                  <a:pt x="3701" y="2573"/>
                </a:lnTo>
                <a:lnTo>
                  <a:pt x="3689" y="2572"/>
                </a:lnTo>
                <a:lnTo>
                  <a:pt x="2531" y="2572"/>
                </a:lnTo>
                <a:close/>
                <a:moveTo>
                  <a:pt x="3689" y="3098"/>
                </a:moveTo>
                <a:lnTo>
                  <a:pt x="2531" y="3098"/>
                </a:lnTo>
                <a:lnTo>
                  <a:pt x="2531" y="3098"/>
                </a:lnTo>
                <a:lnTo>
                  <a:pt x="2518" y="3098"/>
                </a:lnTo>
                <a:lnTo>
                  <a:pt x="2506" y="3101"/>
                </a:lnTo>
                <a:lnTo>
                  <a:pt x="2495" y="3103"/>
                </a:lnTo>
                <a:lnTo>
                  <a:pt x="2483" y="3108"/>
                </a:lnTo>
                <a:lnTo>
                  <a:pt x="2473" y="3113"/>
                </a:lnTo>
                <a:lnTo>
                  <a:pt x="2462" y="3119"/>
                </a:lnTo>
                <a:lnTo>
                  <a:pt x="2453" y="3126"/>
                </a:lnTo>
                <a:lnTo>
                  <a:pt x="2444" y="3133"/>
                </a:lnTo>
                <a:lnTo>
                  <a:pt x="2437" y="3143"/>
                </a:lnTo>
                <a:lnTo>
                  <a:pt x="2430" y="3151"/>
                </a:lnTo>
                <a:lnTo>
                  <a:pt x="2424" y="3162"/>
                </a:lnTo>
                <a:lnTo>
                  <a:pt x="2419" y="3172"/>
                </a:lnTo>
                <a:lnTo>
                  <a:pt x="2414" y="3184"/>
                </a:lnTo>
                <a:lnTo>
                  <a:pt x="2412" y="3195"/>
                </a:lnTo>
                <a:lnTo>
                  <a:pt x="2409" y="3207"/>
                </a:lnTo>
                <a:lnTo>
                  <a:pt x="2409" y="3220"/>
                </a:lnTo>
                <a:lnTo>
                  <a:pt x="2409" y="3220"/>
                </a:lnTo>
                <a:lnTo>
                  <a:pt x="2409" y="3232"/>
                </a:lnTo>
                <a:lnTo>
                  <a:pt x="2412" y="3244"/>
                </a:lnTo>
                <a:lnTo>
                  <a:pt x="2414" y="3256"/>
                </a:lnTo>
                <a:lnTo>
                  <a:pt x="2419" y="3267"/>
                </a:lnTo>
                <a:lnTo>
                  <a:pt x="2424" y="3278"/>
                </a:lnTo>
                <a:lnTo>
                  <a:pt x="2430" y="3288"/>
                </a:lnTo>
                <a:lnTo>
                  <a:pt x="2437" y="3297"/>
                </a:lnTo>
                <a:lnTo>
                  <a:pt x="2444" y="3306"/>
                </a:lnTo>
                <a:lnTo>
                  <a:pt x="2453" y="3313"/>
                </a:lnTo>
                <a:lnTo>
                  <a:pt x="2462" y="3320"/>
                </a:lnTo>
                <a:lnTo>
                  <a:pt x="2473" y="3326"/>
                </a:lnTo>
                <a:lnTo>
                  <a:pt x="2483" y="3332"/>
                </a:lnTo>
                <a:lnTo>
                  <a:pt x="2495" y="3336"/>
                </a:lnTo>
                <a:lnTo>
                  <a:pt x="2506" y="3338"/>
                </a:lnTo>
                <a:lnTo>
                  <a:pt x="2518" y="3341"/>
                </a:lnTo>
                <a:lnTo>
                  <a:pt x="2531" y="3342"/>
                </a:lnTo>
                <a:lnTo>
                  <a:pt x="3689" y="3342"/>
                </a:lnTo>
                <a:lnTo>
                  <a:pt x="3689" y="3342"/>
                </a:lnTo>
                <a:lnTo>
                  <a:pt x="3701" y="3341"/>
                </a:lnTo>
                <a:lnTo>
                  <a:pt x="3713" y="3338"/>
                </a:lnTo>
                <a:lnTo>
                  <a:pt x="3725" y="3336"/>
                </a:lnTo>
                <a:lnTo>
                  <a:pt x="3736" y="3332"/>
                </a:lnTo>
                <a:lnTo>
                  <a:pt x="3746" y="3326"/>
                </a:lnTo>
                <a:lnTo>
                  <a:pt x="3756" y="3320"/>
                </a:lnTo>
                <a:lnTo>
                  <a:pt x="3766" y="3313"/>
                </a:lnTo>
                <a:lnTo>
                  <a:pt x="3774" y="3306"/>
                </a:lnTo>
                <a:lnTo>
                  <a:pt x="3783" y="3297"/>
                </a:lnTo>
                <a:lnTo>
                  <a:pt x="3789" y="3288"/>
                </a:lnTo>
                <a:lnTo>
                  <a:pt x="3795" y="3278"/>
                </a:lnTo>
                <a:lnTo>
                  <a:pt x="3801" y="3267"/>
                </a:lnTo>
                <a:lnTo>
                  <a:pt x="3804" y="3256"/>
                </a:lnTo>
                <a:lnTo>
                  <a:pt x="3808" y="3244"/>
                </a:lnTo>
                <a:lnTo>
                  <a:pt x="3809" y="3232"/>
                </a:lnTo>
                <a:lnTo>
                  <a:pt x="3810" y="3220"/>
                </a:lnTo>
                <a:lnTo>
                  <a:pt x="3810" y="3220"/>
                </a:lnTo>
                <a:lnTo>
                  <a:pt x="3809" y="3207"/>
                </a:lnTo>
                <a:lnTo>
                  <a:pt x="3808" y="3195"/>
                </a:lnTo>
                <a:lnTo>
                  <a:pt x="3804" y="3184"/>
                </a:lnTo>
                <a:lnTo>
                  <a:pt x="3801" y="3172"/>
                </a:lnTo>
                <a:lnTo>
                  <a:pt x="3795" y="3162"/>
                </a:lnTo>
                <a:lnTo>
                  <a:pt x="3789" y="3151"/>
                </a:lnTo>
                <a:lnTo>
                  <a:pt x="3783" y="3143"/>
                </a:lnTo>
                <a:lnTo>
                  <a:pt x="3774" y="3133"/>
                </a:lnTo>
                <a:lnTo>
                  <a:pt x="3766" y="3126"/>
                </a:lnTo>
                <a:lnTo>
                  <a:pt x="3756" y="3119"/>
                </a:lnTo>
                <a:lnTo>
                  <a:pt x="3746" y="3113"/>
                </a:lnTo>
                <a:lnTo>
                  <a:pt x="3736" y="3108"/>
                </a:lnTo>
                <a:lnTo>
                  <a:pt x="3725" y="3103"/>
                </a:lnTo>
                <a:lnTo>
                  <a:pt x="3713" y="3101"/>
                </a:lnTo>
                <a:lnTo>
                  <a:pt x="3701" y="3098"/>
                </a:lnTo>
                <a:lnTo>
                  <a:pt x="3689" y="3098"/>
                </a:lnTo>
                <a:lnTo>
                  <a:pt x="3689" y="3098"/>
                </a:lnTo>
                <a:close/>
                <a:moveTo>
                  <a:pt x="1109" y="5234"/>
                </a:moveTo>
                <a:lnTo>
                  <a:pt x="1741" y="5234"/>
                </a:lnTo>
                <a:lnTo>
                  <a:pt x="1741" y="5234"/>
                </a:lnTo>
                <a:lnTo>
                  <a:pt x="1756" y="5233"/>
                </a:lnTo>
                <a:lnTo>
                  <a:pt x="1770" y="5233"/>
                </a:lnTo>
                <a:lnTo>
                  <a:pt x="1798" y="5228"/>
                </a:lnTo>
                <a:lnTo>
                  <a:pt x="1824" y="5221"/>
                </a:lnTo>
                <a:lnTo>
                  <a:pt x="1850" y="5211"/>
                </a:lnTo>
                <a:lnTo>
                  <a:pt x="1874" y="5201"/>
                </a:lnTo>
                <a:lnTo>
                  <a:pt x="1897" y="5186"/>
                </a:lnTo>
                <a:lnTo>
                  <a:pt x="1918" y="5170"/>
                </a:lnTo>
                <a:lnTo>
                  <a:pt x="1939" y="5152"/>
                </a:lnTo>
                <a:lnTo>
                  <a:pt x="1957" y="5132"/>
                </a:lnTo>
                <a:lnTo>
                  <a:pt x="1973" y="5110"/>
                </a:lnTo>
                <a:lnTo>
                  <a:pt x="1987" y="5087"/>
                </a:lnTo>
                <a:lnTo>
                  <a:pt x="1998" y="5063"/>
                </a:lnTo>
                <a:lnTo>
                  <a:pt x="2008" y="5038"/>
                </a:lnTo>
                <a:lnTo>
                  <a:pt x="2015" y="5011"/>
                </a:lnTo>
                <a:lnTo>
                  <a:pt x="2019" y="4984"/>
                </a:lnTo>
                <a:lnTo>
                  <a:pt x="2020" y="4969"/>
                </a:lnTo>
                <a:lnTo>
                  <a:pt x="2021" y="4955"/>
                </a:lnTo>
                <a:lnTo>
                  <a:pt x="2021" y="4773"/>
                </a:lnTo>
                <a:lnTo>
                  <a:pt x="2021" y="4773"/>
                </a:lnTo>
                <a:lnTo>
                  <a:pt x="2020" y="4761"/>
                </a:lnTo>
                <a:lnTo>
                  <a:pt x="2019" y="4749"/>
                </a:lnTo>
                <a:lnTo>
                  <a:pt x="2015" y="4737"/>
                </a:lnTo>
                <a:lnTo>
                  <a:pt x="2011" y="4726"/>
                </a:lnTo>
                <a:lnTo>
                  <a:pt x="2006" y="4715"/>
                </a:lnTo>
                <a:lnTo>
                  <a:pt x="1999" y="4705"/>
                </a:lnTo>
                <a:lnTo>
                  <a:pt x="1993" y="4696"/>
                </a:lnTo>
                <a:lnTo>
                  <a:pt x="1985" y="4687"/>
                </a:lnTo>
                <a:lnTo>
                  <a:pt x="1976" y="4680"/>
                </a:lnTo>
                <a:lnTo>
                  <a:pt x="1967" y="4673"/>
                </a:lnTo>
                <a:lnTo>
                  <a:pt x="1957" y="4667"/>
                </a:lnTo>
                <a:lnTo>
                  <a:pt x="1946" y="4662"/>
                </a:lnTo>
                <a:lnTo>
                  <a:pt x="1935" y="4657"/>
                </a:lnTo>
                <a:lnTo>
                  <a:pt x="1923" y="4655"/>
                </a:lnTo>
                <a:lnTo>
                  <a:pt x="1911" y="4652"/>
                </a:lnTo>
                <a:lnTo>
                  <a:pt x="1899" y="4652"/>
                </a:lnTo>
                <a:lnTo>
                  <a:pt x="1899" y="4652"/>
                </a:lnTo>
                <a:lnTo>
                  <a:pt x="1887" y="4652"/>
                </a:lnTo>
                <a:lnTo>
                  <a:pt x="1875" y="4655"/>
                </a:lnTo>
                <a:lnTo>
                  <a:pt x="1863" y="4657"/>
                </a:lnTo>
                <a:lnTo>
                  <a:pt x="1852" y="4662"/>
                </a:lnTo>
                <a:lnTo>
                  <a:pt x="1841" y="4667"/>
                </a:lnTo>
                <a:lnTo>
                  <a:pt x="1830" y="4673"/>
                </a:lnTo>
                <a:lnTo>
                  <a:pt x="1822" y="4680"/>
                </a:lnTo>
                <a:lnTo>
                  <a:pt x="1814" y="4687"/>
                </a:lnTo>
                <a:lnTo>
                  <a:pt x="1805" y="4696"/>
                </a:lnTo>
                <a:lnTo>
                  <a:pt x="1798" y="4705"/>
                </a:lnTo>
                <a:lnTo>
                  <a:pt x="1792" y="4715"/>
                </a:lnTo>
                <a:lnTo>
                  <a:pt x="1787" y="4726"/>
                </a:lnTo>
                <a:lnTo>
                  <a:pt x="1783" y="4737"/>
                </a:lnTo>
                <a:lnTo>
                  <a:pt x="1780" y="4749"/>
                </a:lnTo>
                <a:lnTo>
                  <a:pt x="1779" y="4761"/>
                </a:lnTo>
                <a:lnTo>
                  <a:pt x="1777" y="4773"/>
                </a:lnTo>
                <a:lnTo>
                  <a:pt x="1777" y="4955"/>
                </a:lnTo>
                <a:lnTo>
                  <a:pt x="1777" y="4955"/>
                </a:lnTo>
                <a:lnTo>
                  <a:pt x="1776" y="4962"/>
                </a:lnTo>
                <a:lnTo>
                  <a:pt x="1775" y="4969"/>
                </a:lnTo>
                <a:lnTo>
                  <a:pt x="1771" y="4975"/>
                </a:lnTo>
                <a:lnTo>
                  <a:pt x="1767" y="4980"/>
                </a:lnTo>
                <a:lnTo>
                  <a:pt x="1762" y="4985"/>
                </a:lnTo>
                <a:lnTo>
                  <a:pt x="1756" y="4989"/>
                </a:lnTo>
                <a:lnTo>
                  <a:pt x="1748" y="4990"/>
                </a:lnTo>
                <a:lnTo>
                  <a:pt x="1741" y="4991"/>
                </a:lnTo>
                <a:lnTo>
                  <a:pt x="1109" y="4991"/>
                </a:lnTo>
                <a:lnTo>
                  <a:pt x="1109" y="4991"/>
                </a:lnTo>
                <a:lnTo>
                  <a:pt x="1102" y="4990"/>
                </a:lnTo>
                <a:lnTo>
                  <a:pt x="1095" y="4989"/>
                </a:lnTo>
                <a:lnTo>
                  <a:pt x="1089" y="4985"/>
                </a:lnTo>
                <a:lnTo>
                  <a:pt x="1084" y="4980"/>
                </a:lnTo>
                <a:lnTo>
                  <a:pt x="1079" y="4975"/>
                </a:lnTo>
                <a:lnTo>
                  <a:pt x="1076" y="4969"/>
                </a:lnTo>
                <a:lnTo>
                  <a:pt x="1074" y="4962"/>
                </a:lnTo>
                <a:lnTo>
                  <a:pt x="1073" y="4955"/>
                </a:lnTo>
                <a:lnTo>
                  <a:pt x="1073" y="4324"/>
                </a:lnTo>
                <a:lnTo>
                  <a:pt x="1073" y="4324"/>
                </a:lnTo>
                <a:lnTo>
                  <a:pt x="1074" y="4316"/>
                </a:lnTo>
                <a:lnTo>
                  <a:pt x="1076" y="4310"/>
                </a:lnTo>
                <a:lnTo>
                  <a:pt x="1079" y="4303"/>
                </a:lnTo>
                <a:lnTo>
                  <a:pt x="1084" y="4298"/>
                </a:lnTo>
                <a:lnTo>
                  <a:pt x="1089" y="4293"/>
                </a:lnTo>
                <a:lnTo>
                  <a:pt x="1095" y="4290"/>
                </a:lnTo>
                <a:lnTo>
                  <a:pt x="1102" y="4289"/>
                </a:lnTo>
                <a:lnTo>
                  <a:pt x="1109" y="4287"/>
                </a:lnTo>
                <a:lnTo>
                  <a:pt x="1291" y="4287"/>
                </a:lnTo>
                <a:lnTo>
                  <a:pt x="1291" y="4287"/>
                </a:lnTo>
                <a:lnTo>
                  <a:pt x="1303" y="4287"/>
                </a:lnTo>
                <a:lnTo>
                  <a:pt x="1316" y="4285"/>
                </a:lnTo>
                <a:lnTo>
                  <a:pt x="1328" y="4283"/>
                </a:lnTo>
                <a:lnTo>
                  <a:pt x="1338" y="4278"/>
                </a:lnTo>
                <a:lnTo>
                  <a:pt x="1349" y="4273"/>
                </a:lnTo>
                <a:lnTo>
                  <a:pt x="1359" y="4267"/>
                </a:lnTo>
                <a:lnTo>
                  <a:pt x="1369" y="4260"/>
                </a:lnTo>
                <a:lnTo>
                  <a:pt x="1377" y="4253"/>
                </a:lnTo>
                <a:lnTo>
                  <a:pt x="1385" y="4243"/>
                </a:lnTo>
                <a:lnTo>
                  <a:pt x="1392" y="4234"/>
                </a:lnTo>
                <a:lnTo>
                  <a:pt x="1398" y="4224"/>
                </a:lnTo>
                <a:lnTo>
                  <a:pt x="1404" y="4213"/>
                </a:lnTo>
                <a:lnTo>
                  <a:pt x="1407" y="4202"/>
                </a:lnTo>
                <a:lnTo>
                  <a:pt x="1411" y="4191"/>
                </a:lnTo>
                <a:lnTo>
                  <a:pt x="1412" y="4179"/>
                </a:lnTo>
                <a:lnTo>
                  <a:pt x="1413" y="4166"/>
                </a:lnTo>
                <a:lnTo>
                  <a:pt x="1413" y="4166"/>
                </a:lnTo>
                <a:lnTo>
                  <a:pt x="1412" y="4154"/>
                </a:lnTo>
                <a:lnTo>
                  <a:pt x="1411" y="4142"/>
                </a:lnTo>
                <a:lnTo>
                  <a:pt x="1407" y="4130"/>
                </a:lnTo>
                <a:lnTo>
                  <a:pt x="1404" y="4119"/>
                </a:lnTo>
                <a:lnTo>
                  <a:pt x="1398" y="4108"/>
                </a:lnTo>
                <a:lnTo>
                  <a:pt x="1392" y="4098"/>
                </a:lnTo>
                <a:lnTo>
                  <a:pt x="1385" y="4089"/>
                </a:lnTo>
                <a:lnTo>
                  <a:pt x="1377" y="4080"/>
                </a:lnTo>
                <a:lnTo>
                  <a:pt x="1369" y="4072"/>
                </a:lnTo>
                <a:lnTo>
                  <a:pt x="1359" y="4066"/>
                </a:lnTo>
                <a:lnTo>
                  <a:pt x="1349" y="4060"/>
                </a:lnTo>
                <a:lnTo>
                  <a:pt x="1338" y="4054"/>
                </a:lnTo>
                <a:lnTo>
                  <a:pt x="1328" y="4050"/>
                </a:lnTo>
                <a:lnTo>
                  <a:pt x="1316" y="4047"/>
                </a:lnTo>
                <a:lnTo>
                  <a:pt x="1303" y="4045"/>
                </a:lnTo>
                <a:lnTo>
                  <a:pt x="1291" y="4044"/>
                </a:lnTo>
                <a:lnTo>
                  <a:pt x="1109" y="4044"/>
                </a:lnTo>
                <a:lnTo>
                  <a:pt x="1109" y="4044"/>
                </a:lnTo>
                <a:lnTo>
                  <a:pt x="1095" y="4045"/>
                </a:lnTo>
                <a:lnTo>
                  <a:pt x="1082" y="4047"/>
                </a:lnTo>
                <a:lnTo>
                  <a:pt x="1054" y="4050"/>
                </a:lnTo>
                <a:lnTo>
                  <a:pt x="1026" y="4057"/>
                </a:lnTo>
                <a:lnTo>
                  <a:pt x="1001" y="4067"/>
                </a:lnTo>
                <a:lnTo>
                  <a:pt x="977" y="4078"/>
                </a:lnTo>
                <a:lnTo>
                  <a:pt x="954" y="4092"/>
                </a:lnTo>
                <a:lnTo>
                  <a:pt x="932" y="4108"/>
                </a:lnTo>
                <a:lnTo>
                  <a:pt x="912" y="4126"/>
                </a:lnTo>
                <a:lnTo>
                  <a:pt x="894" y="4147"/>
                </a:lnTo>
                <a:lnTo>
                  <a:pt x="878" y="4168"/>
                </a:lnTo>
                <a:lnTo>
                  <a:pt x="863" y="4191"/>
                </a:lnTo>
                <a:lnTo>
                  <a:pt x="853" y="4215"/>
                </a:lnTo>
                <a:lnTo>
                  <a:pt x="843" y="4240"/>
                </a:lnTo>
                <a:lnTo>
                  <a:pt x="836" y="4268"/>
                </a:lnTo>
                <a:lnTo>
                  <a:pt x="832" y="4296"/>
                </a:lnTo>
                <a:lnTo>
                  <a:pt x="831" y="4309"/>
                </a:lnTo>
                <a:lnTo>
                  <a:pt x="830" y="4324"/>
                </a:lnTo>
                <a:lnTo>
                  <a:pt x="830" y="4955"/>
                </a:lnTo>
                <a:lnTo>
                  <a:pt x="830" y="4955"/>
                </a:lnTo>
                <a:lnTo>
                  <a:pt x="831" y="4969"/>
                </a:lnTo>
                <a:lnTo>
                  <a:pt x="832" y="4984"/>
                </a:lnTo>
                <a:lnTo>
                  <a:pt x="836" y="5011"/>
                </a:lnTo>
                <a:lnTo>
                  <a:pt x="843" y="5038"/>
                </a:lnTo>
                <a:lnTo>
                  <a:pt x="853" y="5063"/>
                </a:lnTo>
                <a:lnTo>
                  <a:pt x="863" y="5087"/>
                </a:lnTo>
                <a:lnTo>
                  <a:pt x="878" y="5110"/>
                </a:lnTo>
                <a:lnTo>
                  <a:pt x="894" y="5132"/>
                </a:lnTo>
                <a:lnTo>
                  <a:pt x="912" y="5152"/>
                </a:lnTo>
                <a:lnTo>
                  <a:pt x="932" y="5170"/>
                </a:lnTo>
                <a:lnTo>
                  <a:pt x="954" y="5186"/>
                </a:lnTo>
                <a:lnTo>
                  <a:pt x="977" y="5201"/>
                </a:lnTo>
                <a:lnTo>
                  <a:pt x="1001" y="5211"/>
                </a:lnTo>
                <a:lnTo>
                  <a:pt x="1026" y="5221"/>
                </a:lnTo>
                <a:lnTo>
                  <a:pt x="1054" y="5228"/>
                </a:lnTo>
                <a:lnTo>
                  <a:pt x="1082" y="5233"/>
                </a:lnTo>
                <a:lnTo>
                  <a:pt x="1095" y="5233"/>
                </a:lnTo>
                <a:lnTo>
                  <a:pt x="1109" y="5234"/>
                </a:lnTo>
                <a:lnTo>
                  <a:pt x="1109" y="5234"/>
                </a:lnTo>
                <a:close/>
                <a:moveTo>
                  <a:pt x="1814" y="4139"/>
                </a:moveTo>
                <a:lnTo>
                  <a:pt x="1410" y="4543"/>
                </a:lnTo>
                <a:lnTo>
                  <a:pt x="1369" y="4502"/>
                </a:lnTo>
                <a:lnTo>
                  <a:pt x="1369" y="4502"/>
                </a:lnTo>
                <a:lnTo>
                  <a:pt x="1359" y="4493"/>
                </a:lnTo>
                <a:lnTo>
                  <a:pt x="1349" y="4486"/>
                </a:lnTo>
                <a:lnTo>
                  <a:pt x="1340" y="4480"/>
                </a:lnTo>
                <a:lnTo>
                  <a:pt x="1329" y="4475"/>
                </a:lnTo>
                <a:lnTo>
                  <a:pt x="1318" y="4472"/>
                </a:lnTo>
                <a:lnTo>
                  <a:pt x="1306" y="4469"/>
                </a:lnTo>
                <a:lnTo>
                  <a:pt x="1295" y="4467"/>
                </a:lnTo>
                <a:lnTo>
                  <a:pt x="1283" y="4467"/>
                </a:lnTo>
                <a:lnTo>
                  <a:pt x="1271" y="4467"/>
                </a:lnTo>
                <a:lnTo>
                  <a:pt x="1260" y="4469"/>
                </a:lnTo>
                <a:lnTo>
                  <a:pt x="1248" y="4472"/>
                </a:lnTo>
                <a:lnTo>
                  <a:pt x="1237" y="4475"/>
                </a:lnTo>
                <a:lnTo>
                  <a:pt x="1226" y="4480"/>
                </a:lnTo>
                <a:lnTo>
                  <a:pt x="1217" y="4486"/>
                </a:lnTo>
                <a:lnTo>
                  <a:pt x="1206" y="4493"/>
                </a:lnTo>
                <a:lnTo>
                  <a:pt x="1197" y="4502"/>
                </a:lnTo>
                <a:lnTo>
                  <a:pt x="1197" y="4502"/>
                </a:lnTo>
                <a:lnTo>
                  <a:pt x="1195" y="4503"/>
                </a:lnTo>
                <a:lnTo>
                  <a:pt x="1195" y="4503"/>
                </a:lnTo>
                <a:lnTo>
                  <a:pt x="1188" y="4513"/>
                </a:lnTo>
                <a:lnTo>
                  <a:pt x="1180" y="4522"/>
                </a:lnTo>
                <a:lnTo>
                  <a:pt x="1174" y="4533"/>
                </a:lnTo>
                <a:lnTo>
                  <a:pt x="1170" y="4544"/>
                </a:lnTo>
                <a:lnTo>
                  <a:pt x="1166" y="4555"/>
                </a:lnTo>
                <a:lnTo>
                  <a:pt x="1164" y="4566"/>
                </a:lnTo>
                <a:lnTo>
                  <a:pt x="1162" y="4578"/>
                </a:lnTo>
                <a:lnTo>
                  <a:pt x="1161" y="4589"/>
                </a:lnTo>
                <a:lnTo>
                  <a:pt x="1162" y="4601"/>
                </a:lnTo>
                <a:lnTo>
                  <a:pt x="1164" y="4612"/>
                </a:lnTo>
                <a:lnTo>
                  <a:pt x="1167" y="4624"/>
                </a:lnTo>
                <a:lnTo>
                  <a:pt x="1171" y="4634"/>
                </a:lnTo>
                <a:lnTo>
                  <a:pt x="1176" y="4645"/>
                </a:lnTo>
                <a:lnTo>
                  <a:pt x="1182" y="4655"/>
                </a:lnTo>
                <a:lnTo>
                  <a:pt x="1189" y="4665"/>
                </a:lnTo>
                <a:lnTo>
                  <a:pt x="1197" y="4674"/>
                </a:lnTo>
                <a:lnTo>
                  <a:pt x="1324" y="4801"/>
                </a:lnTo>
                <a:lnTo>
                  <a:pt x="1324" y="4801"/>
                </a:lnTo>
                <a:lnTo>
                  <a:pt x="1324" y="4801"/>
                </a:lnTo>
                <a:lnTo>
                  <a:pt x="1324" y="4801"/>
                </a:lnTo>
                <a:lnTo>
                  <a:pt x="1332" y="4809"/>
                </a:lnTo>
                <a:lnTo>
                  <a:pt x="1342" y="4816"/>
                </a:lnTo>
                <a:lnTo>
                  <a:pt x="1353" y="4822"/>
                </a:lnTo>
                <a:lnTo>
                  <a:pt x="1363" y="4827"/>
                </a:lnTo>
                <a:lnTo>
                  <a:pt x="1375" y="4831"/>
                </a:lnTo>
                <a:lnTo>
                  <a:pt x="1385" y="4833"/>
                </a:lnTo>
                <a:lnTo>
                  <a:pt x="1398" y="4836"/>
                </a:lnTo>
                <a:lnTo>
                  <a:pt x="1410" y="4836"/>
                </a:lnTo>
                <a:lnTo>
                  <a:pt x="1410" y="4836"/>
                </a:lnTo>
                <a:lnTo>
                  <a:pt x="1420" y="4836"/>
                </a:lnTo>
                <a:lnTo>
                  <a:pt x="1433" y="4833"/>
                </a:lnTo>
                <a:lnTo>
                  <a:pt x="1443" y="4831"/>
                </a:lnTo>
                <a:lnTo>
                  <a:pt x="1454" y="4827"/>
                </a:lnTo>
                <a:lnTo>
                  <a:pt x="1465" y="4822"/>
                </a:lnTo>
                <a:lnTo>
                  <a:pt x="1475" y="4818"/>
                </a:lnTo>
                <a:lnTo>
                  <a:pt x="1484" y="4810"/>
                </a:lnTo>
                <a:lnTo>
                  <a:pt x="1493" y="4803"/>
                </a:lnTo>
                <a:lnTo>
                  <a:pt x="1493" y="4803"/>
                </a:lnTo>
                <a:lnTo>
                  <a:pt x="1495" y="4801"/>
                </a:lnTo>
                <a:lnTo>
                  <a:pt x="1985" y="4312"/>
                </a:lnTo>
                <a:lnTo>
                  <a:pt x="1985" y="4312"/>
                </a:lnTo>
                <a:lnTo>
                  <a:pt x="1993" y="4302"/>
                </a:lnTo>
                <a:lnTo>
                  <a:pt x="2000" y="4292"/>
                </a:lnTo>
                <a:lnTo>
                  <a:pt x="2006" y="4281"/>
                </a:lnTo>
                <a:lnTo>
                  <a:pt x="2011" y="4271"/>
                </a:lnTo>
                <a:lnTo>
                  <a:pt x="2015" y="4260"/>
                </a:lnTo>
                <a:lnTo>
                  <a:pt x="2019" y="4249"/>
                </a:lnTo>
                <a:lnTo>
                  <a:pt x="2020" y="4237"/>
                </a:lnTo>
                <a:lnTo>
                  <a:pt x="2021" y="4225"/>
                </a:lnTo>
                <a:lnTo>
                  <a:pt x="2020" y="4214"/>
                </a:lnTo>
                <a:lnTo>
                  <a:pt x="2019" y="4202"/>
                </a:lnTo>
                <a:lnTo>
                  <a:pt x="2015" y="4191"/>
                </a:lnTo>
                <a:lnTo>
                  <a:pt x="2011" y="4179"/>
                </a:lnTo>
                <a:lnTo>
                  <a:pt x="2006" y="4168"/>
                </a:lnTo>
                <a:lnTo>
                  <a:pt x="2000" y="4159"/>
                </a:lnTo>
                <a:lnTo>
                  <a:pt x="1993" y="4149"/>
                </a:lnTo>
                <a:lnTo>
                  <a:pt x="1985" y="4139"/>
                </a:lnTo>
                <a:lnTo>
                  <a:pt x="1985" y="4139"/>
                </a:lnTo>
                <a:lnTo>
                  <a:pt x="1976" y="4131"/>
                </a:lnTo>
                <a:lnTo>
                  <a:pt x="1965" y="4124"/>
                </a:lnTo>
                <a:lnTo>
                  <a:pt x="1956" y="4118"/>
                </a:lnTo>
                <a:lnTo>
                  <a:pt x="1945" y="4113"/>
                </a:lnTo>
                <a:lnTo>
                  <a:pt x="1934" y="4109"/>
                </a:lnTo>
                <a:lnTo>
                  <a:pt x="1922" y="4106"/>
                </a:lnTo>
                <a:lnTo>
                  <a:pt x="1911" y="4104"/>
                </a:lnTo>
                <a:lnTo>
                  <a:pt x="1899" y="4104"/>
                </a:lnTo>
                <a:lnTo>
                  <a:pt x="1887" y="4104"/>
                </a:lnTo>
                <a:lnTo>
                  <a:pt x="1876" y="4106"/>
                </a:lnTo>
                <a:lnTo>
                  <a:pt x="1864" y="4109"/>
                </a:lnTo>
                <a:lnTo>
                  <a:pt x="1853" y="4113"/>
                </a:lnTo>
                <a:lnTo>
                  <a:pt x="1842" y="4118"/>
                </a:lnTo>
                <a:lnTo>
                  <a:pt x="1832" y="4124"/>
                </a:lnTo>
                <a:lnTo>
                  <a:pt x="1822" y="4131"/>
                </a:lnTo>
                <a:lnTo>
                  <a:pt x="1814" y="4139"/>
                </a:lnTo>
                <a:lnTo>
                  <a:pt x="1814" y="4139"/>
                </a:lnTo>
                <a:close/>
                <a:moveTo>
                  <a:pt x="3689" y="4255"/>
                </a:moveTo>
                <a:lnTo>
                  <a:pt x="2531" y="4255"/>
                </a:lnTo>
                <a:lnTo>
                  <a:pt x="2531" y="4255"/>
                </a:lnTo>
                <a:lnTo>
                  <a:pt x="2518" y="4256"/>
                </a:lnTo>
                <a:lnTo>
                  <a:pt x="2506" y="4257"/>
                </a:lnTo>
                <a:lnTo>
                  <a:pt x="2495" y="4261"/>
                </a:lnTo>
                <a:lnTo>
                  <a:pt x="2483" y="4265"/>
                </a:lnTo>
                <a:lnTo>
                  <a:pt x="2473" y="4269"/>
                </a:lnTo>
                <a:lnTo>
                  <a:pt x="2462" y="4275"/>
                </a:lnTo>
                <a:lnTo>
                  <a:pt x="2453" y="4283"/>
                </a:lnTo>
                <a:lnTo>
                  <a:pt x="2444" y="4291"/>
                </a:lnTo>
                <a:lnTo>
                  <a:pt x="2437" y="4300"/>
                </a:lnTo>
                <a:lnTo>
                  <a:pt x="2430" y="4309"/>
                </a:lnTo>
                <a:lnTo>
                  <a:pt x="2424" y="4319"/>
                </a:lnTo>
                <a:lnTo>
                  <a:pt x="2419" y="4330"/>
                </a:lnTo>
                <a:lnTo>
                  <a:pt x="2414" y="4340"/>
                </a:lnTo>
                <a:lnTo>
                  <a:pt x="2412" y="4353"/>
                </a:lnTo>
                <a:lnTo>
                  <a:pt x="2409" y="4365"/>
                </a:lnTo>
                <a:lnTo>
                  <a:pt x="2409" y="4377"/>
                </a:lnTo>
                <a:lnTo>
                  <a:pt x="2409" y="4377"/>
                </a:lnTo>
                <a:lnTo>
                  <a:pt x="2409" y="4389"/>
                </a:lnTo>
                <a:lnTo>
                  <a:pt x="2412" y="4401"/>
                </a:lnTo>
                <a:lnTo>
                  <a:pt x="2414" y="4413"/>
                </a:lnTo>
                <a:lnTo>
                  <a:pt x="2419" y="4424"/>
                </a:lnTo>
                <a:lnTo>
                  <a:pt x="2424" y="4434"/>
                </a:lnTo>
                <a:lnTo>
                  <a:pt x="2430" y="4444"/>
                </a:lnTo>
                <a:lnTo>
                  <a:pt x="2437" y="4454"/>
                </a:lnTo>
                <a:lnTo>
                  <a:pt x="2444" y="4462"/>
                </a:lnTo>
                <a:lnTo>
                  <a:pt x="2453" y="4471"/>
                </a:lnTo>
                <a:lnTo>
                  <a:pt x="2462" y="4477"/>
                </a:lnTo>
                <a:lnTo>
                  <a:pt x="2473" y="4484"/>
                </a:lnTo>
                <a:lnTo>
                  <a:pt x="2483" y="4489"/>
                </a:lnTo>
                <a:lnTo>
                  <a:pt x="2495" y="4492"/>
                </a:lnTo>
                <a:lnTo>
                  <a:pt x="2506" y="4496"/>
                </a:lnTo>
                <a:lnTo>
                  <a:pt x="2518" y="4497"/>
                </a:lnTo>
                <a:lnTo>
                  <a:pt x="2531" y="4498"/>
                </a:lnTo>
                <a:lnTo>
                  <a:pt x="3689" y="4498"/>
                </a:lnTo>
                <a:lnTo>
                  <a:pt x="3689" y="4498"/>
                </a:lnTo>
                <a:lnTo>
                  <a:pt x="3701" y="4497"/>
                </a:lnTo>
                <a:lnTo>
                  <a:pt x="3713" y="4496"/>
                </a:lnTo>
                <a:lnTo>
                  <a:pt x="3725" y="4492"/>
                </a:lnTo>
                <a:lnTo>
                  <a:pt x="3736" y="4489"/>
                </a:lnTo>
                <a:lnTo>
                  <a:pt x="3746" y="4484"/>
                </a:lnTo>
                <a:lnTo>
                  <a:pt x="3756" y="4477"/>
                </a:lnTo>
                <a:lnTo>
                  <a:pt x="3766" y="4471"/>
                </a:lnTo>
                <a:lnTo>
                  <a:pt x="3774" y="4462"/>
                </a:lnTo>
                <a:lnTo>
                  <a:pt x="3783" y="4454"/>
                </a:lnTo>
                <a:lnTo>
                  <a:pt x="3789" y="4444"/>
                </a:lnTo>
                <a:lnTo>
                  <a:pt x="3795" y="4434"/>
                </a:lnTo>
                <a:lnTo>
                  <a:pt x="3801" y="4424"/>
                </a:lnTo>
                <a:lnTo>
                  <a:pt x="3804" y="4413"/>
                </a:lnTo>
                <a:lnTo>
                  <a:pt x="3808" y="4401"/>
                </a:lnTo>
                <a:lnTo>
                  <a:pt x="3809" y="4389"/>
                </a:lnTo>
                <a:lnTo>
                  <a:pt x="3810" y="4377"/>
                </a:lnTo>
                <a:lnTo>
                  <a:pt x="3810" y="4377"/>
                </a:lnTo>
                <a:lnTo>
                  <a:pt x="3809" y="4365"/>
                </a:lnTo>
                <a:lnTo>
                  <a:pt x="3808" y="4353"/>
                </a:lnTo>
                <a:lnTo>
                  <a:pt x="3804" y="4340"/>
                </a:lnTo>
                <a:lnTo>
                  <a:pt x="3801" y="4330"/>
                </a:lnTo>
                <a:lnTo>
                  <a:pt x="3795" y="4319"/>
                </a:lnTo>
                <a:lnTo>
                  <a:pt x="3789" y="4309"/>
                </a:lnTo>
                <a:lnTo>
                  <a:pt x="3783" y="4300"/>
                </a:lnTo>
                <a:lnTo>
                  <a:pt x="3774" y="4291"/>
                </a:lnTo>
                <a:lnTo>
                  <a:pt x="3766" y="4283"/>
                </a:lnTo>
                <a:lnTo>
                  <a:pt x="3756" y="4275"/>
                </a:lnTo>
                <a:lnTo>
                  <a:pt x="3746" y="4269"/>
                </a:lnTo>
                <a:lnTo>
                  <a:pt x="3736" y="4265"/>
                </a:lnTo>
                <a:lnTo>
                  <a:pt x="3725" y="4261"/>
                </a:lnTo>
                <a:lnTo>
                  <a:pt x="3713" y="4257"/>
                </a:lnTo>
                <a:lnTo>
                  <a:pt x="3701" y="4256"/>
                </a:lnTo>
                <a:lnTo>
                  <a:pt x="3689" y="4255"/>
                </a:lnTo>
                <a:lnTo>
                  <a:pt x="3689" y="4255"/>
                </a:lnTo>
                <a:close/>
                <a:moveTo>
                  <a:pt x="3689" y="4780"/>
                </a:moveTo>
                <a:lnTo>
                  <a:pt x="2531" y="4780"/>
                </a:lnTo>
                <a:lnTo>
                  <a:pt x="2531" y="4780"/>
                </a:lnTo>
                <a:lnTo>
                  <a:pt x="2518" y="4781"/>
                </a:lnTo>
                <a:lnTo>
                  <a:pt x="2506" y="4783"/>
                </a:lnTo>
                <a:lnTo>
                  <a:pt x="2495" y="4786"/>
                </a:lnTo>
                <a:lnTo>
                  <a:pt x="2483" y="4790"/>
                </a:lnTo>
                <a:lnTo>
                  <a:pt x="2473" y="4796"/>
                </a:lnTo>
                <a:lnTo>
                  <a:pt x="2462" y="4802"/>
                </a:lnTo>
                <a:lnTo>
                  <a:pt x="2453" y="4809"/>
                </a:lnTo>
                <a:lnTo>
                  <a:pt x="2444" y="4816"/>
                </a:lnTo>
                <a:lnTo>
                  <a:pt x="2437" y="4825"/>
                </a:lnTo>
                <a:lnTo>
                  <a:pt x="2430" y="4834"/>
                </a:lnTo>
                <a:lnTo>
                  <a:pt x="2424" y="4844"/>
                </a:lnTo>
                <a:lnTo>
                  <a:pt x="2419" y="4855"/>
                </a:lnTo>
                <a:lnTo>
                  <a:pt x="2414" y="4866"/>
                </a:lnTo>
                <a:lnTo>
                  <a:pt x="2412" y="4878"/>
                </a:lnTo>
                <a:lnTo>
                  <a:pt x="2409" y="4890"/>
                </a:lnTo>
                <a:lnTo>
                  <a:pt x="2409" y="4902"/>
                </a:lnTo>
                <a:lnTo>
                  <a:pt x="2409" y="4902"/>
                </a:lnTo>
                <a:lnTo>
                  <a:pt x="2409" y="4915"/>
                </a:lnTo>
                <a:lnTo>
                  <a:pt x="2412" y="4927"/>
                </a:lnTo>
                <a:lnTo>
                  <a:pt x="2414" y="4938"/>
                </a:lnTo>
                <a:lnTo>
                  <a:pt x="2419" y="4950"/>
                </a:lnTo>
                <a:lnTo>
                  <a:pt x="2424" y="4960"/>
                </a:lnTo>
                <a:lnTo>
                  <a:pt x="2430" y="4971"/>
                </a:lnTo>
                <a:lnTo>
                  <a:pt x="2437" y="4979"/>
                </a:lnTo>
                <a:lnTo>
                  <a:pt x="2444" y="4989"/>
                </a:lnTo>
                <a:lnTo>
                  <a:pt x="2453" y="4996"/>
                </a:lnTo>
                <a:lnTo>
                  <a:pt x="2462" y="5003"/>
                </a:lnTo>
                <a:lnTo>
                  <a:pt x="2473" y="5009"/>
                </a:lnTo>
                <a:lnTo>
                  <a:pt x="2483" y="5014"/>
                </a:lnTo>
                <a:lnTo>
                  <a:pt x="2495" y="5019"/>
                </a:lnTo>
                <a:lnTo>
                  <a:pt x="2506" y="5021"/>
                </a:lnTo>
                <a:lnTo>
                  <a:pt x="2518" y="5024"/>
                </a:lnTo>
                <a:lnTo>
                  <a:pt x="2531" y="5024"/>
                </a:lnTo>
                <a:lnTo>
                  <a:pt x="3689" y="5024"/>
                </a:lnTo>
                <a:lnTo>
                  <a:pt x="3689" y="5024"/>
                </a:lnTo>
                <a:lnTo>
                  <a:pt x="3701" y="5024"/>
                </a:lnTo>
                <a:lnTo>
                  <a:pt x="3713" y="5021"/>
                </a:lnTo>
                <a:lnTo>
                  <a:pt x="3725" y="5019"/>
                </a:lnTo>
                <a:lnTo>
                  <a:pt x="3736" y="5014"/>
                </a:lnTo>
                <a:lnTo>
                  <a:pt x="3746" y="5009"/>
                </a:lnTo>
                <a:lnTo>
                  <a:pt x="3756" y="5003"/>
                </a:lnTo>
                <a:lnTo>
                  <a:pt x="3766" y="4996"/>
                </a:lnTo>
                <a:lnTo>
                  <a:pt x="3774" y="4989"/>
                </a:lnTo>
                <a:lnTo>
                  <a:pt x="3783" y="4979"/>
                </a:lnTo>
                <a:lnTo>
                  <a:pt x="3789" y="4971"/>
                </a:lnTo>
                <a:lnTo>
                  <a:pt x="3795" y="4960"/>
                </a:lnTo>
                <a:lnTo>
                  <a:pt x="3801" y="4950"/>
                </a:lnTo>
                <a:lnTo>
                  <a:pt x="3804" y="4938"/>
                </a:lnTo>
                <a:lnTo>
                  <a:pt x="3808" y="4927"/>
                </a:lnTo>
                <a:lnTo>
                  <a:pt x="3809" y="4915"/>
                </a:lnTo>
                <a:lnTo>
                  <a:pt x="3810" y="4902"/>
                </a:lnTo>
                <a:lnTo>
                  <a:pt x="3810" y="4902"/>
                </a:lnTo>
                <a:lnTo>
                  <a:pt x="3809" y="4890"/>
                </a:lnTo>
                <a:lnTo>
                  <a:pt x="3808" y="4878"/>
                </a:lnTo>
                <a:lnTo>
                  <a:pt x="3804" y="4866"/>
                </a:lnTo>
                <a:lnTo>
                  <a:pt x="3801" y="4855"/>
                </a:lnTo>
                <a:lnTo>
                  <a:pt x="3795" y="4844"/>
                </a:lnTo>
                <a:lnTo>
                  <a:pt x="3789" y="4834"/>
                </a:lnTo>
                <a:lnTo>
                  <a:pt x="3783" y="4825"/>
                </a:lnTo>
                <a:lnTo>
                  <a:pt x="3774" y="4816"/>
                </a:lnTo>
                <a:lnTo>
                  <a:pt x="3766" y="4809"/>
                </a:lnTo>
                <a:lnTo>
                  <a:pt x="3756" y="4802"/>
                </a:lnTo>
                <a:lnTo>
                  <a:pt x="3746" y="4796"/>
                </a:lnTo>
                <a:lnTo>
                  <a:pt x="3736" y="4790"/>
                </a:lnTo>
                <a:lnTo>
                  <a:pt x="3725" y="4786"/>
                </a:lnTo>
                <a:lnTo>
                  <a:pt x="3713" y="4783"/>
                </a:lnTo>
                <a:lnTo>
                  <a:pt x="3701" y="4781"/>
                </a:lnTo>
                <a:lnTo>
                  <a:pt x="3689" y="4780"/>
                </a:lnTo>
                <a:lnTo>
                  <a:pt x="3689" y="4780"/>
                </a:lnTo>
                <a:close/>
                <a:moveTo>
                  <a:pt x="4172" y="925"/>
                </a:moveTo>
                <a:lnTo>
                  <a:pt x="4056" y="925"/>
                </a:lnTo>
                <a:lnTo>
                  <a:pt x="4056" y="925"/>
                </a:lnTo>
                <a:lnTo>
                  <a:pt x="4044" y="925"/>
                </a:lnTo>
                <a:lnTo>
                  <a:pt x="4032" y="928"/>
                </a:lnTo>
                <a:lnTo>
                  <a:pt x="4020" y="930"/>
                </a:lnTo>
                <a:lnTo>
                  <a:pt x="4009" y="935"/>
                </a:lnTo>
                <a:lnTo>
                  <a:pt x="3999" y="940"/>
                </a:lnTo>
                <a:lnTo>
                  <a:pt x="3989" y="946"/>
                </a:lnTo>
                <a:lnTo>
                  <a:pt x="3980" y="953"/>
                </a:lnTo>
                <a:lnTo>
                  <a:pt x="3971" y="960"/>
                </a:lnTo>
                <a:lnTo>
                  <a:pt x="3964" y="969"/>
                </a:lnTo>
                <a:lnTo>
                  <a:pt x="3956" y="978"/>
                </a:lnTo>
                <a:lnTo>
                  <a:pt x="3950" y="988"/>
                </a:lnTo>
                <a:lnTo>
                  <a:pt x="3945" y="999"/>
                </a:lnTo>
                <a:lnTo>
                  <a:pt x="3942" y="1010"/>
                </a:lnTo>
                <a:lnTo>
                  <a:pt x="3938" y="1022"/>
                </a:lnTo>
                <a:lnTo>
                  <a:pt x="3937" y="1034"/>
                </a:lnTo>
                <a:lnTo>
                  <a:pt x="3936" y="1046"/>
                </a:lnTo>
                <a:lnTo>
                  <a:pt x="3936" y="1046"/>
                </a:lnTo>
                <a:lnTo>
                  <a:pt x="3937" y="1058"/>
                </a:lnTo>
                <a:lnTo>
                  <a:pt x="3938" y="1070"/>
                </a:lnTo>
                <a:lnTo>
                  <a:pt x="3942" y="1082"/>
                </a:lnTo>
                <a:lnTo>
                  <a:pt x="3945" y="1093"/>
                </a:lnTo>
                <a:lnTo>
                  <a:pt x="3950" y="1103"/>
                </a:lnTo>
                <a:lnTo>
                  <a:pt x="3956" y="1113"/>
                </a:lnTo>
                <a:lnTo>
                  <a:pt x="3964" y="1122"/>
                </a:lnTo>
                <a:lnTo>
                  <a:pt x="3971" y="1131"/>
                </a:lnTo>
                <a:lnTo>
                  <a:pt x="3980" y="1138"/>
                </a:lnTo>
                <a:lnTo>
                  <a:pt x="3989" y="1146"/>
                </a:lnTo>
                <a:lnTo>
                  <a:pt x="3999" y="1152"/>
                </a:lnTo>
                <a:lnTo>
                  <a:pt x="4009" y="1156"/>
                </a:lnTo>
                <a:lnTo>
                  <a:pt x="4020" y="1160"/>
                </a:lnTo>
                <a:lnTo>
                  <a:pt x="4032" y="1164"/>
                </a:lnTo>
                <a:lnTo>
                  <a:pt x="4044" y="1165"/>
                </a:lnTo>
                <a:lnTo>
                  <a:pt x="4056" y="1166"/>
                </a:lnTo>
                <a:lnTo>
                  <a:pt x="4172" y="1166"/>
                </a:lnTo>
                <a:lnTo>
                  <a:pt x="4172" y="1166"/>
                </a:lnTo>
                <a:lnTo>
                  <a:pt x="4195" y="1167"/>
                </a:lnTo>
                <a:lnTo>
                  <a:pt x="4218" y="1171"/>
                </a:lnTo>
                <a:lnTo>
                  <a:pt x="4240" y="1176"/>
                </a:lnTo>
                <a:lnTo>
                  <a:pt x="4260" y="1184"/>
                </a:lnTo>
                <a:lnTo>
                  <a:pt x="4281" y="1194"/>
                </a:lnTo>
                <a:lnTo>
                  <a:pt x="4299" y="1205"/>
                </a:lnTo>
                <a:lnTo>
                  <a:pt x="4317" y="1218"/>
                </a:lnTo>
                <a:lnTo>
                  <a:pt x="4333" y="1232"/>
                </a:lnTo>
                <a:lnTo>
                  <a:pt x="4347" y="1248"/>
                </a:lnTo>
                <a:lnTo>
                  <a:pt x="4360" y="1266"/>
                </a:lnTo>
                <a:lnTo>
                  <a:pt x="4371" y="1284"/>
                </a:lnTo>
                <a:lnTo>
                  <a:pt x="4381" y="1305"/>
                </a:lnTo>
                <a:lnTo>
                  <a:pt x="4389" y="1325"/>
                </a:lnTo>
                <a:lnTo>
                  <a:pt x="4394" y="1347"/>
                </a:lnTo>
                <a:lnTo>
                  <a:pt x="4398" y="1370"/>
                </a:lnTo>
                <a:lnTo>
                  <a:pt x="4399" y="1393"/>
                </a:lnTo>
                <a:lnTo>
                  <a:pt x="4399" y="6019"/>
                </a:lnTo>
                <a:lnTo>
                  <a:pt x="4399" y="6019"/>
                </a:lnTo>
                <a:lnTo>
                  <a:pt x="4398" y="6041"/>
                </a:lnTo>
                <a:lnTo>
                  <a:pt x="4394" y="6064"/>
                </a:lnTo>
                <a:lnTo>
                  <a:pt x="4389" y="6086"/>
                </a:lnTo>
                <a:lnTo>
                  <a:pt x="4381" y="6107"/>
                </a:lnTo>
                <a:lnTo>
                  <a:pt x="4371" y="6127"/>
                </a:lnTo>
                <a:lnTo>
                  <a:pt x="4360" y="6145"/>
                </a:lnTo>
                <a:lnTo>
                  <a:pt x="4347" y="6163"/>
                </a:lnTo>
                <a:lnTo>
                  <a:pt x="4333" y="6179"/>
                </a:lnTo>
                <a:lnTo>
                  <a:pt x="4317" y="6193"/>
                </a:lnTo>
                <a:lnTo>
                  <a:pt x="4299" y="6207"/>
                </a:lnTo>
                <a:lnTo>
                  <a:pt x="4281" y="6217"/>
                </a:lnTo>
                <a:lnTo>
                  <a:pt x="4260" y="6227"/>
                </a:lnTo>
                <a:lnTo>
                  <a:pt x="4240" y="6235"/>
                </a:lnTo>
                <a:lnTo>
                  <a:pt x="4218" y="6240"/>
                </a:lnTo>
                <a:lnTo>
                  <a:pt x="4195" y="6244"/>
                </a:lnTo>
                <a:lnTo>
                  <a:pt x="4172" y="6245"/>
                </a:lnTo>
                <a:lnTo>
                  <a:pt x="468" y="6245"/>
                </a:lnTo>
                <a:lnTo>
                  <a:pt x="468" y="6245"/>
                </a:lnTo>
                <a:lnTo>
                  <a:pt x="445" y="6244"/>
                </a:lnTo>
                <a:lnTo>
                  <a:pt x="422" y="6240"/>
                </a:lnTo>
                <a:lnTo>
                  <a:pt x="400" y="6235"/>
                </a:lnTo>
                <a:lnTo>
                  <a:pt x="380" y="6227"/>
                </a:lnTo>
                <a:lnTo>
                  <a:pt x="359" y="6217"/>
                </a:lnTo>
                <a:lnTo>
                  <a:pt x="341" y="6207"/>
                </a:lnTo>
                <a:lnTo>
                  <a:pt x="323" y="6193"/>
                </a:lnTo>
                <a:lnTo>
                  <a:pt x="307" y="6179"/>
                </a:lnTo>
                <a:lnTo>
                  <a:pt x="293" y="6163"/>
                </a:lnTo>
                <a:lnTo>
                  <a:pt x="280" y="6145"/>
                </a:lnTo>
                <a:lnTo>
                  <a:pt x="269" y="6127"/>
                </a:lnTo>
                <a:lnTo>
                  <a:pt x="259" y="6107"/>
                </a:lnTo>
                <a:lnTo>
                  <a:pt x="251" y="6086"/>
                </a:lnTo>
                <a:lnTo>
                  <a:pt x="246" y="6064"/>
                </a:lnTo>
                <a:lnTo>
                  <a:pt x="242" y="6041"/>
                </a:lnTo>
                <a:lnTo>
                  <a:pt x="241" y="6019"/>
                </a:lnTo>
                <a:lnTo>
                  <a:pt x="241" y="1393"/>
                </a:lnTo>
                <a:lnTo>
                  <a:pt x="241" y="1393"/>
                </a:lnTo>
                <a:lnTo>
                  <a:pt x="242" y="1370"/>
                </a:lnTo>
                <a:lnTo>
                  <a:pt x="246" y="1347"/>
                </a:lnTo>
                <a:lnTo>
                  <a:pt x="251" y="1325"/>
                </a:lnTo>
                <a:lnTo>
                  <a:pt x="259" y="1305"/>
                </a:lnTo>
                <a:lnTo>
                  <a:pt x="269" y="1284"/>
                </a:lnTo>
                <a:lnTo>
                  <a:pt x="280" y="1266"/>
                </a:lnTo>
                <a:lnTo>
                  <a:pt x="293" y="1248"/>
                </a:lnTo>
                <a:lnTo>
                  <a:pt x="307" y="1232"/>
                </a:lnTo>
                <a:lnTo>
                  <a:pt x="323" y="1218"/>
                </a:lnTo>
                <a:lnTo>
                  <a:pt x="341" y="1205"/>
                </a:lnTo>
                <a:lnTo>
                  <a:pt x="359" y="1194"/>
                </a:lnTo>
                <a:lnTo>
                  <a:pt x="380" y="1184"/>
                </a:lnTo>
                <a:lnTo>
                  <a:pt x="400" y="1176"/>
                </a:lnTo>
                <a:lnTo>
                  <a:pt x="422" y="1171"/>
                </a:lnTo>
                <a:lnTo>
                  <a:pt x="445" y="1167"/>
                </a:lnTo>
                <a:lnTo>
                  <a:pt x="468" y="1166"/>
                </a:lnTo>
                <a:lnTo>
                  <a:pt x="584" y="1166"/>
                </a:lnTo>
                <a:lnTo>
                  <a:pt x="584" y="1166"/>
                </a:lnTo>
                <a:lnTo>
                  <a:pt x="596" y="1165"/>
                </a:lnTo>
                <a:lnTo>
                  <a:pt x="608" y="1164"/>
                </a:lnTo>
                <a:lnTo>
                  <a:pt x="620" y="1160"/>
                </a:lnTo>
                <a:lnTo>
                  <a:pt x="631" y="1156"/>
                </a:lnTo>
                <a:lnTo>
                  <a:pt x="641" y="1152"/>
                </a:lnTo>
                <a:lnTo>
                  <a:pt x="651" y="1146"/>
                </a:lnTo>
                <a:lnTo>
                  <a:pt x="660" y="1138"/>
                </a:lnTo>
                <a:lnTo>
                  <a:pt x="669" y="1131"/>
                </a:lnTo>
                <a:lnTo>
                  <a:pt x="676" y="1122"/>
                </a:lnTo>
                <a:lnTo>
                  <a:pt x="684" y="1113"/>
                </a:lnTo>
                <a:lnTo>
                  <a:pt x="690" y="1103"/>
                </a:lnTo>
                <a:lnTo>
                  <a:pt x="695" y="1093"/>
                </a:lnTo>
                <a:lnTo>
                  <a:pt x="698" y="1082"/>
                </a:lnTo>
                <a:lnTo>
                  <a:pt x="702" y="1070"/>
                </a:lnTo>
                <a:lnTo>
                  <a:pt x="703" y="1058"/>
                </a:lnTo>
                <a:lnTo>
                  <a:pt x="704" y="1046"/>
                </a:lnTo>
                <a:lnTo>
                  <a:pt x="704" y="1046"/>
                </a:lnTo>
                <a:lnTo>
                  <a:pt x="703" y="1034"/>
                </a:lnTo>
                <a:lnTo>
                  <a:pt x="702" y="1022"/>
                </a:lnTo>
                <a:lnTo>
                  <a:pt x="698" y="1010"/>
                </a:lnTo>
                <a:lnTo>
                  <a:pt x="695" y="999"/>
                </a:lnTo>
                <a:lnTo>
                  <a:pt x="690" y="988"/>
                </a:lnTo>
                <a:lnTo>
                  <a:pt x="684" y="978"/>
                </a:lnTo>
                <a:lnTo>
                  <a:pt x="676" y="969"/>
                </a:lnTo>
                <a:lnTo>
                  <a:pt x="669" y="960"/>
                </a:lnTo>
                <a:lnTo>
                  <a:pt x="660" y="953"/>
                </a:lnTo>
                <a:lnTo>
                  <a:pt x="651" y="946"/>
                </a:lnTo>
                <a:lnTo>
                  <a:pt x="641" y="940"/>
                </a:lnTo>
                <a:lnTo>
                  <a:pt x="631" y="935"/>
                </a:lnTo>
                <a:lnTo>
                  <a:pt x="620" y="930"/>
                </a:lnTo>
                <a:lnTo>
                  <a:pt x="608" y="928"/>
                </a:lnTo>
                <a:lnTo>
                  <a:pt x="596" y="925"/>
                </a:lnTo>
                <a:lnTo>
                  <a:pt x="584" y="925"/>
                </a:lnTo>
                <a:lnTo>
                  <a:pt x="468" y="925"/>
                </a:lnTo>
                <a:lnTo>
                  <a:pt x="468" y="925"/>
                </a:lnTo>
                <a:lnTo>
                  <a:pt x="444" y="925"/>
                </a:lnTo>
                <a:lnTo>
                  <a:pt x="420" y="928"/>
                </a:lnTo>
                <a:lnTo>
                  <a:pt x="397" y="930"/>
                </a:lnTo>
                <a:lnTo>
                  <a:pt x="374" y="935"/>
                </a:lnTo>
                <a:lnTo>
                  <a:pt x="351" y="940"/>
                </a:lnTo>
                <a:lnTo>
                  <a:pt x="329" y="946"/>
                </a:lnTo>
                <a:lnTo>
                  <a:pt x="307" y="953"/>
                </a:lnTo>
                <a:lnTo>
                  <a:pt x="286" y="961"/>
                </a:lnTo>
                <a:lnTo>
                  <a:pt x="265" y="971"/>
                </a:lnTo>
                <a:lnTo>
                  <a:pt x="245" y="982"/>
                </a:lnTo>
                <a:lnTo>
                  <a:pt x="225" y="993"/>
                </a:lnTo>
                <a:lnTo>
                  <a:pt x="206" y="1005"/>
                </a:lnTo>
                <a:lnTo>
                  <a:pt x="188" y="1018"/>
                </a:lnTo>
                <a:lnTo>
                  <a:pt x="170" y="1032"/>
                </a:lnTo>
                <a:lnTo>
                  <a:pt x="153" y="1047"/>
                </a:lnTo>
                <a:lnTo>
                  <a:pt x="137" y="1063"/>
                </a:lnTo>
                <a:lnTo>
                  <a:pt x="122" y="1078"/>
                </a:lnTo>
                <a:lnTo>
                  <a:pt x="107" y="1095"/>
                </a:lnTo>
                <a:lnTo>
                  <a:pt x="93" y="1113"/>
                </a:lnTo>
                <a:lnTo>
                  <a:pt x="80" y="1131"/>
                </a:lnTo>
                <a:lnTo>
                  <a:pt x="68" y="1150"/>
                </a:lnTo>
                <a:lnTo>
                  <a:pt x="57" y="1170"/>
                </a:lnTo>
                <a:lnTo>
                  <a:pt x="46" y="1190"/>
                </a:lnTo>
                <a:lnTo>
                  <a:pt x="36" y="1211"/>
                </a:lnTo>
                <a:lnTo>
                  <a:pt x="28" y="1232"/>
                </a:lnTo>
                <a:lnTo>
                  <a:pt x="20" y="1254"/>
                </a:lnTo>
                <a:lnTo>
                  <a:pt x="14" y="1276"/>
                </a:lnTo>
                <a:lnTo>
                  <a:pt x="10" y="1299"/>
                </a:lnTo>
                <a:lnTo>
                  <a:pt x="5" y="1322"/>
                </a:lnTo>
                <a:lnTo>
                  <a:pt x="2" y="1344"/>
                </a:lnTo>
                <a:lnTo>
                  <a:pt x="0" y="1369"/>
                </a:lnTo>
                <a:lnTo>
                  <a:pt x="0" y="1393"/>
                </a:lnTo>
                <a:lnTo>
                  <a:pt x="0" y="6019"/>
                </a:lnTo>
                <a:lnTo>
                  <a:pt x="0" y="6019"/>
                </a:lnTo>
                <a:lnTo>
                  <a:pt x="0" y="6043"/>
                </a:lnTo>
                <a:lnTo>
                  <a:pt x="2" y="6067"/>
                </a:lnTo>
                <a:lnTo>
                  <a:pt x="5" y="6090"/>
                </a:lnTo>
                <a:lnTo>
                  <a:pt x="10" y="6113"/>
                </a:lnTo>
                <a:lnTo>
                  <a:pt x="14" y="6135"/>
                </a:lnTo>
                <a:lnTo>
                  <a:pt x="20" y="6157"/>
                </a:lnTo>
                <a:lnTo>
                  <a:pt x="28" y="6179"/>
                </a:lnTo>
                <a:lnTo>
                  <a:pt x="36" y="6200"/>
                </a:lnTo>
                <a:lnTo>
                  <a:pt x="46" y="6221"/>
                </a:lnTo>
                <a:lnTo>
                  <a:pt x="57" y="6241"/>
                </a:lnTo>
                <a:lnTo>
                  <a:pt x="68" y="6261"/>
                </a:lnTo>
                <a:lnTo>
                  <a:pt x="80" y="6280"/>
                </a:lnTo>
                <a:lnTo>
                  <a:pt x="93" y="6298"/>
                </a:lnTo>
                <a:lnTo>
                  <a:pt x="107" y="6316"/>
                </a:lnTo>
                <a:lnTo>
                  <a:pt x="122" y="6333"/>
                </a:lnTo>
                <a:lnTo>
                  <a:pt x="137" y="6349"/>
                </a:lnTo>
                <a:lnTo>
                  <a:pt x="153" y="6364"/>
                </a:lnTo>
                <a:lnTo>
                  <a:pt x="170" y="6379"/>
                </a:lnTo>
                <a:lnTo>
                  <a:pt x="188" y="6393"/>
                </a:lnTo>
                <a:lnTo>
                  <a:pt x="206" y="6406"/>
                </a:lnTo>
                <a:lnTo>
                  <a:pt x="225" y="6419"/>
                </a:lnTo>
                <a:lnTo>
                  <a:pt x="245" y="6429"/>
                </a:lnTo>
                <a:lnTo>
                  <a:pt x="265" y="6440"/>
                </a:lnTo>
                <a:lnTo>
                  <a:pt x="286" y="6450"/>
                </a:lnTo>
                <a:lnTo>
                  <a:pt x="307" y="6458"/>
                </a:lnTo>
                <a:lnTo>
                  <a:pt x="329" y="6466"/>
                </a:lnTo>
                <a:lnTo>
                  <a:pt x="351" y="6472"/>
                </a:lnTo>
                <a:lnTo>
                  <a:pt x="374" y="6476"/>
                </a:lnTo>
                <a:lnTo>
                  <a:pt x="397" y="6481"/>
                </a:lnTo>
                <a:lnTo>
                  <a:pt x="420" y="6484"/>
                </a:lnTo>
                <a:lnTo>
                  <a:pt x="444" y="6486"/>
                </a:lnTo>
                <a:lnTo>
                  <a:pt x="468" y="6486"/>
                </a:lnTo>
                <a:lnTo>
                  <a:pt x="4172" y="6486"/>
                </a:lnTo>
                <a:lnTo>
                  <a:pt x="4172" y="6486"/>
                </a:lnTo>
                <a:lnTo>
                  <a:pt x="4196" y="6486"/>
                </a:lnTo>
                <a:lnTo>
                  <a:pt x="4220" y="6484"/>
                </a:lnTo>
                <a:lnTo>
                  <a:pt x="4243" y="6481"/>
                </a:lnTo>
                <a:lnTo>
                  <a:pt x="4266" y="6476"/>
                </a:lnTo>
                <a:lnTo>
                  <a:pt x="4289" y="6472"/>
                </a:lnTo>
                <a:lnTo>
                  <a:pt x="4311" y="6466"/>
                </a:lnTo>
                <a:lnTo>
                  <a:pt x="4333" y="6458"/>
                </a:lnTo>
                <a:lnTo>
                  <a:pt x="4354" y="6450"/>
                </a:lnTo>
                <a:lnTo>
                  <a:pt x="4375" y="6440"/>
                </a:lnTo>
                <a:lnTo>
                  <a:pt x="4395" y="6429"/>
                </a:lnTo>
                <a:lnTo>
                  <a:pt x="4415" y="6419"/>
                </a:lnTo>
                <a:lnTo>
                  <a:pt x="4434" y="6406"/>
                </a:lnTo>
                <a:lnTo>
                  <a:pt x="4452" y="6393"/>
                </a:lnTo>
                <a:lnTo>
                  <a:pt x="4470" y="6379"/>
                </a:lnTo>
                <a:lnTo>
                  <a:pt x="4487" y="6364"/>
                </a:lnTo>
                <a:lnTo>
                  <a:pt x="4503" y="6349"/>
                </a:lnTo>
                <a:lnTo>
                  <a:pt x="4518" y="6333"/>
                </a:lnTo>
                <a:lnTo>
                  <a:pt x="4533" y="6316"/>
                </a:lnTo>
                <a:lnTo>
                  <a:pt x="4547" y="6298"/>
                </a:lnTo>
                <a:lnTo>
                  <a:pt x="4560" y="6280"/>
                </a:lnTo>
                <a:lnTo>
                  <a:pt x="4572" y="6261"/>
                </a:lnTo>
                <a:lnTo>
                  <a:pt x="4583" y="6241"/>
                </a:lnTo>
                <a:lnTo>
                  <a:pt x="4594" y="6221"/>
                </a:lnTo>
                <a:lnTo>
                  <a:pt x="4604" y="6200"/>
                </a:lnTo>
                <a:lnTo>
                  <a:pt x="4612" y="6179"/>
                </a:lnTo>
                <a:lnTo>
                  <a:pt x="4620" y="6157"/>
                </a:lnTo>
                <a:lnTo>
                  <a:pt x="4626" y="6135"/>
                </a:lnTo>
                <a:lnTo>
                  <a:pt x="4630" y="6113"/>
                </a:lnTo>
                <a:lnTo>
                  <a:pt x="4635" y="6090"/>
                </a:lnTo>
                <a:lnTo>
                  <a:pt x="4638" y="6067"/>
                </a:lnTo>
                <a:lnTo>
                  <a:pt x="4640" y="6043"/>
                </a:lnTo>
                <a:lnTo>
                  <a:pt x="4640" y="6019"/>
                </a:lnTo>
                <a:lnTo>
                  <a:pt x="4640" y="1393"/>
                </a:lnTo>
                <a:lnTo>
                  <a:pt x="4640" y="1393"/>
                </a:lnTo>
                <a:lnTo>
                  <a:pt x="4640" y="1369"/>
                </a:lnTo>
                <a:lnTo>
                  <a:pt x="4638" y="1344"/>
                </a:lnTo>
                <a:lnTo>
                  <a:pt x="4635" y="1322"/>
                </a:lnTo>
                <a:lnTo>
                  <a:pt x="4630" y="1299"/>
                </a:lnTo>
                <a:lnTo>
                  <a:pt x="4626" y="1276"/>
                </a:lnTo>
                <a:lnTo>
                  <a:pt x="4620" y="1254"/>
                </a:lnTo>
                <a:lnTo>
                  <a:pt x="4612" y="1232"/>
                </a:lnTo>
                <a:lnTo>
                  <a:pt x="4604" y="1211"/>
                </a:lnTo>
                <a:lnTo>
                  <a:pt x="4594" y="1190"/>
                </a:lnTo>
                <a:lnTo>
                  <a:pt x="4583" y="1170"/>
                </a:lnTo>
                <a:lnTo>
                  <a:pt x="4572" y="1150"/>
                </a:lnTo>
                <a:lnTo>
                  <a:pt x="4560" y="1131"/>
                </a:lnTo>
                <a:lnTo>
                  <a:pt x="4547" y="1113"/>
                </a:lnTo>
                <a:lnTo>
                  <a:pt x="4533" y="1095"/>
                </a:lnTo>
                <a:lnTo>
                  <a:pt x="4518" y="1078"/>
                </a:lnTo>
                <a:lnTo>
                  <a:pt x="4503" y="1063"/>
                </a:lnTo>
                <a:lnTo>
                  <a:pt x="4487" y="1047"/>
                </a:lnTo>
                <a:lnTo>
                  <a:pt x="4470" y="1032"/>
                </a:lnTo>
                <a:lnTo>
                  <a:pt x="4452" y="1018"/>
                </a:lnTo>
                <a:lnTo>
                  <a:pt x="4434" y="1005"/>
                </a:lnTo>
                <a:lnTo>
                  <a:pt x="4415" y="993"/>
                </a:lnTo>
                <a:lnTo>
                  <a:pt x="4395" y="982"/>
                </a:lnTo>
                <a:lnTo>
                  <a:pt x="4375" y="971"/>
                </a:lnTo>
                <a:lnTo>
                  <a:pt x="4354" y="961"/>
                </a:lnTo>
                <a:lnTo>
                  <a:pt x="4333" y="953"/>
                </a:lnTo>
                <a:lnTo>
                  <a:pt x="4311" y="946"/>
                </a:lnTo>
                <a:lnTo>
                  <a:pt x="4289" y="940"/>
                </a:lnTo>
                <a:lnTo>
                  <a:pt x="4266" y="935"/>
                </a:lnTo>
                <a:lnTo>
                  <a:pt x="4243" y="930"/>
                </a:lnTo>
                <a:lnTo>
                  <a:pt x="4220" y="928"/>
                </a:lnTo>
                <a:lnTo>
                  <a:pt x="4196" y="925"/>
                </a:lnTo>
                <a:lnTo>
                  <a:pt x="4172" y="925"/>
                </a:lnTo>
                <a:lnTo>
                  <a:pt x="4172" y="925"/>
                </a:lnTo>
                <a:close/>
                <a:moveTo>
                  <a:pt x="2084" y="699"/>
                </a:moveTo>
                <a:lnTo>
                  <a:pt x="2084" y="699"/>
                </a:lnTo>
                <a:lnTo>
                  <a:pt x="2085" y="675"/>
                </a:lnTo>
                <a:lnTo>
                  <a:pt x="2088" y="651"/>
                </a:lnTo>
                <a:lnTo>
                  <a:pt x="2095" y="629"/>
                </a:lnTo>
                <a:lnTo>
                  <a:pt x="2102" y="607"/>
                </a:lnTo>
                <a:lnTo>
                  <a:pt x="2113" y="585"/>
                </a:lnTo>
                <a:lnTo>
                  <a:pt x="2125" y="566"/>
                </a:lnTo>
                <a:lnTo>
                  <a:pt x="2138" y="548"/>
                </a:lnTo>
                <a:lnTo>
                  <a:pt x="2152" y="531"/>
                </a:lnTo>
                <a:lnTo>
                  <a:pt x="2169" y="517"/>
                </a:lnTo>
                <a:lnTo>
                  <a:pt x="2187" y="502"/>
                </a:lnTo>
                <a:lnTo>
                  <a:pt x="2208" y="492"/>
                </a:lnTo>
                <a:lnTo>
                  <a:pt x="2228" y="481"/>
                </a:lnTo>
                <a:lnTo>
                  <a:pt x="2250" y="473"/>
                </a:lnTo>
                <a:lnTo>
                  <a:pt x="2273" y="467"/>
                </a:lnTo>
                <a:lnTo>
                  <a:pt x="2296" y="464"/>
                </a:lnTo>
                <a:lnTo>
                  <a:pt x="2320" y="463"/>
                </a:lnTo>
                <a:lnTo>
                  <a:pt x="2320" y="463"/>
                </a:lnTo>
                <a:lnTo>
                  <a:pt x="2344" y="464"/>
                </a:lnTo>
                <a:lnTo>
                  <a:pt x="2367" y="467"/>
                </a:lnTo>
                <a:lnTo>
                  <a:pt x="2390" y="473"/>
                </a:lnTo>
                <a:lnTo>
                  <a:pt x="2412" y="481"/>
                </a:lnTo>
                <a:lnTo>
                  <a:pt x="2432" y="492"/>
                </a:lnTo>
                <a:lnTo>
                  <a:pt x="2453" y="502"/>
                </a:lnTo>
                <a:lnTo>
                  <a:pt x="2471" y="517"/>
                </a:lnTo>
                <a:lnTo>
                  <a:pt x="2488" y="531"/>
                </a:lnTo>
                <a:lnTo>
                  <a:pt x="2502" y="548"/>
                </a:lnTo>
                <a:lnTo>
                  <a:pt x="2515" y="566"/>
                </a:lnTo>
                <a:lnTo>
                  <a:pt x="2527" y="585"/>
                </a:lnTo>
                <a:lnTo>
                  <a:pt x="2538" y="607"/>
                </a:lnTo>
                <a:lnTo>
                  <a:pt x="2545" y="629"/>
                </a:lnTo>
                <a:lnTo>
                  <a:pt x="2552" y="651"/>
                </a:lnTo>
                <a:lnTo>
                  <a:pt x="2555" y="675"/>
                </a:lnTo>
                <a:lnTo>
                  <a:pt x="2556" y="699"/>
                </a:lnTo>
                <a:lnTo>
                  <a:pt x="2556" y="699"/>
                </a:lnTo>
                <a:lnTo>
                  <a:pt x="2555" y="723"/>
                </a:lnTo>
                <a:lnTo>
                  <a:pt x="2552" y="746"/>
                </a:lnTo>
                <a:lnTo>
                  <a:pt x="2545" y="769"/>
                </a:lnTo>
                <a:lnTo>
                  <a:pt x="2538" y="790"/>
                </a:lnTo>
                <a:lnTo>
                  <a:pt x="2527" y="811"/>
                </a:lnTo>
                <a:lnTo>
                  <a:pt x="2515" y="830"/>
                </a:lnTo>
                <a:lnTo>
                  <a:pt x="2502" y="848"/>
                </a:lnTo>
                <a:lnTo>
                  <a:pt x="2488" y="865"/>
                </a:lnTo>
                <a:lnTo>
                  <a:pt x="2471" y="881"/>
                </a:lnTo>
                <a:lnTo>
                  <a:pt x="2453" y="894"/>
                </a:lnTo>
                <a:lnTo>
                  <a:pt x="2432" y="906"/>
                </a:lnTo>
                <a:lnTo>
                  <a:pt x="2412" y="916"/>
                </a:lnTo>
                <a:lnTo>
                  <a:pt x="2390" y="924"/>
                </a:lnTo>
                <a:lnTo>
                  <a:pt x="2367" y="930"/>
                </a:lnTo>
                <a:lnTo>
                  <a:pt x="2344" y="934"/>
                </a:lnTo>
                <a:lnTo>
                  <a:pt x="2320" y="935"/>
                </a:lnTo>
                <a:lnTo>
                  <a:pt x="2320" y="935"/>
                </a:lnTo>
                <a:lnTo>
                  <a:pt x="2296" y="934"/>
                </a:lnTo>
                <a:lnTo>
                  <a:pt x="2273" y="930"/>
                </a:lnTo>
                <a:lnTo>
                  <a:pt x="2250" y="924"/>
                </a:lnTo>
                <a:lnTo>
                  <a:pt x="2228" y="916"/>
                </a:lnTo>
                <a:lnTo>
                  <a:pt x="2208" y="906"/>
                </a:lnTo>
                <a:lnTo>
                  <a:pt x="2187" y="894"/>
                </a:lnTo>
                <a:lnTo>
                  <a:pt x="2169" y="881"/>
                </a:lnTo>
                <a:lnTo>
                  <a:pt x="2152" y="865"/>
                </a:lnTo>
                <a:lnTo>
                  <a:pt x="2138" y="848"/>
                </a:lnTo>
                <a:lnTo>
                  <a:pt x="2125" y="830"/>
                </a:lnTo>
                <a:lnTo>
                  <a:pt x="2113" y="811"/>
                </a:lnTo>
                <a:lnTo>
                  <a:pt x="2102" y="790"/>
                </a:lnTo>
                <a:lnTo>
                  <a:pt x="2095" y="769"/>
                </a:lnTo>
                <a:lnTo>
                  <a:pt x="2088" y="746"/>
                </a:lnTo>
                <a:lnTo>
                  <a:pt x="2085" y="723"/>
                </a:lnTo>
                <a:lnTo>
                  <a:pt x="2084" y="699"/>
                </a:lnTo>
                <a:lnTo>
                  <a:pt x="2084" y="699"/>
                </a:lnTo>
                <a:close/>
                <a:moveTo>
                  <a:pt x="2315" y="699"/>
                </a:moveTo>
                <a:lnTo>
                  <a:pt x="2315" y="699"/>
                </a:lnTo>
                <a:lnTo>
                  <a:pt x="2315" y="700"/>
                </a:lnTo>
                <a:lnTo>
                  <a:pt x="2316" y="702"/>
                </a:lnTo>
                <a:lnTo>
                  <a:pt x="2318" y="704"/>
                </a:lnTo>
                <a:lnTo>
                  <a:pt x="2320" y="704"/>
                </a:lnTo>
                <a:lnTo>
                  <a:pt x="2320" y="704"/>
                </a:lnTo>
                <a:lnTo>
                  <a:pt x="2322" y="704"/>
                </a:lnTo>
                <a:lnTo>
                  <a:pt x="2324" y="702"/>
                </a:lnTo>
                <a:lnTo>
                  <a:pt x="2325" y="700"/>
                </a:lnTo>
                <a:lnTo>
                  <a:pt x="2325" y="699"/>
                </a:lnTo>
                <a:lnTo>
                  <a:pt x="2325" y="699"/>
                </a:lnTo>
                <a:lnTo>
                  <a:pt x="2325" y="696"/>
                </a:lnTo>
                <a:lnTo>
                  <a:pt x="2324" y="695"/>
                </a:lnTo>
                <a:lnTo>
                  <a:pt x="2322" y="694"/>
                </a:lnTo>
                <a:lnTo>
                  <a:pt x="2320" y="694"/>
                </a:lnTo>
                <a:lnTo>
                  <a:pt x="2320" y="694"/>
                </a:lnTo>
                <a:lnTo>
                  <a:pt x="2318" y="694"/>
                </a:lnTo>
                <a:lnTo>
                  <a:pt x="2316" y="695"/>
                </a:lnTo>
                <a:lnTo>
                  <a:pt x="2315" y="696"/>
                </a:lnTo>
                <a:lnTo>
                  <a:pt x="2315" y="699"/>
                </a:lnTo>
                <a:lnTo>
                  <a:pt x="2315" y="699"/>
                </a:lnTo>
                <a:close/>
                <a:moveTo>
                  <a:pt x="926" y="1277"/>
                </a:moveTo>
                <a:lnTo>
                  <a:pt x="926" y="1011"/>
                </a:lnTo>
                <a:lnTo>
                  <a:pt x="926" y="1011"/>
                </a:lnTo>
                <a:lnTo>
                  <a:pt x="927" y="978"/>
                </a:lnTo>
                <a:lnTo>
                  <a:pt x="932" y="947"/>
                </a:lnTo>
                <a:lnTo>
                  <a:pt x="938" y="917"/>
                </a:lnTo>
                <a:lnTo>
                  <a:pt x="948" y="887"/>
                </a:lnTo>
                <a:lnTo>
                  <a:pt x="960" y="859"/>
                </a:lnTo>
                <a:lnTo>
                  <a:pt x="974" y="832"/>
                </a:lnTo>
                <a:lnTo>
                  <a:pt x="990" y="806"/>
                </a:lnTo>
                <a:lnTo>
                  <a:pt x="1009" y="783"/>
                </a:lnTo>
                <a:lnTo>
                  <a:pt x="1030" y="760"/>
                </a:lnTo>
                <a:lnTo>
                  <a:pt x="1053" y="740"/>
                </a:lnTo>
                <a:lnTo>
                  <a:pt x="1077" y="722"/>
                </a:lnTo>
                <a:lnTo>
                  <a:pt x="1102" y="705"/>
                </a:lnTo>
                <a:lnTo>
                  <a:pt x="1130" y="691"/>
                </a:lnTo>
                <a:lnTo>
                  <a:pt x="1159" y="679"/>
                </a:lnTo>
                <a:lnTo>
                  <a:pt x="1189" y="670"/>
                </a:lnTo>
                <a:lnTo>
                  <a:pt x="1220" y="663"/>
                </a:lnTo>
                <a:lnTo>
                  <a:pt x="1553" y="607"/>
                </a:lnTo>
                <a:lnTo>
                  <a:pt x="1553" y="607"/>
                </a:lnTo>
                <a:lnTo>
                  <a:pt x="1569" y="604"/>
                </a:lnTo>
                <a:lnTo>
                  <a:pt x="1584" y="598"/>
                </a:lnTo>
                <a:lnTo>
                  <a:pt x="1598" y="590"/>
                </a:lnTo>
                <a:lnTo>
                  <a:pt x="1610" y="579"/>
                </a:lnTo>
                <a:lnTo>
                  <a:pt x="1621" y="569"/>
                </a:lnTo>
                <a:lnTo>
                  <a:pt x="1630" y="555"/>
                </a:lnTo>
                <a:lnTo>
                  <a:pt x="1638" y="541"/>
                </a:lnTo>
                <a:lnTo>
                  <a:pt x="1642" y="526"/>
                </a:lnTo>
                <a:lnTo>
                  <a:pt x="1642" y="526"/>
                </a:lnTo>
                <a:lnTo>
                  <a:pt x="1650" y="498"/>
                </a:lnTo>
                <a:lnTo>
                  <a:pt x="1659" y="469"/>
                </a:lnTo>
                <a:lnTo>
                  <a:pt x="1669" y="441"/>
                </a:lnTo>
                <a:lnTo>
                  <a:pt x="1681" y="414"/>
                </a:lnTo>
                <a:lnTo>
                  <a:pt x="1693" y="388"/>
                </a:lnTo>
                <a:lnTo>
                  <a:pt x="1706" y="363"/>
                </a:lnTo>
                <a:lnTo>
                  <a:pt x="1721" y="337"/>
                </a:lnTo>
                <a:lnTo>
                  <a:pt x="1736" y="313"/>
                </a:lnTo>
                <a:lnTo>
                  <a:pt x="1752" y="289"/>
                </a:lnTo>
                <a:lnTo>
                  <a:pt x="1770" y="266"/>
                </a:lnTo>
                <a:lnTo>
                  <a:pt x="1788" y="245"/>
                </a:lnTo>
                <a:lnTo>
                  <a:pt x="1806" y="223"/>
                </a:lnTo>
                <a:lnTo>
                  <a:pt x="1827" y="202"/>
                </a:lnTo>
                <a:lnTo>
                  <a:pt x="1847" y="183"/>
                </a:lnTo>
                <a:lnTo>
                  <a:pt x="1869" y="165"/>
                </a:lnTo>
                <a:lnTo>
                  <a:pt x="1891" y="147"/>
                </a:lnTo>
                <a:lnTo>
                  <a:pt x="1914" y="130"/>
                </a:lnTo>
                <a:lnTo>
                  <a:pt x="1937" y="113"/>
                </a:lnTo>
                <a:lnTo>
                  <a:pt x="1961" y="99"/>
                </a:lnTo>
                <a:lnTo>
                  <a:pt x="1986" y="84"/>
                </a:lnTo>
                <a:lnTo>
                  <a:pt x="2011" y="71"/>
                </a:lnTo>
                <a:lnTo>
                  <a:pt x="2037" y="59"/>
                </a:lnTo>
                <a:lnTo>
                  <a:pt x="2063" y="48"/>
                </a:lnTo>
                <a:lnTo>
                  <a:pt x="2090" y="39"/>
                </a:lnTo>
                <a:lnTo>
                  <a:pt x="2117" y="30"/>
                </a:lnTo>
                <a:lnTo>
                  <a:pt x="2145" y="22"/>
                </a:lnTo>
                <a:lnTo>
                  <a:pt x="2174" y="16"/>
                </a:lnTo>
                <a:lnTo>
                  <a:pt x="2202" y="10"/>
                </a:lnTo>
                <a:lnTo>
                  <a:pt x="2231" y="5"/>
                </a:lnTo>
                <a:lnTo>
                  <a:pt x="2261" y="2"/>
                </a:lnTo>
                <a:lnTo>
                  <a:pt x="2290" y="0"/>
                </a:lnTo>
                <a:lnTo>
                  <a:pt x="2320" y="0"/>
                </a:lnTo>
                <a:lnTo>
                  <a:pt x="2320" y="0"/>
                </a:lnTo>
                <a:lnTo>
                  <a:pt x="2350" y="0"/>
                </a:lnTo>
                <a:lnTo>
                  <a:pt x="2379" y="2"/>
                </a:lnTo>
                <a:lnTo>
                  <a:pt x="2409" y="5"/>
                </a:lnTo>
                <a:lnTo>
                  <a:pt x="2438" y="10"/>
                </a:lnTo>
                <a:lnTo>
                  <a:pt x="2466" y="16"/>
                </a:lnTo>
                <a:lnTo>
                  <a:pt x="2495" y="22"/>
                </a:lnTo>
                <a:lnTo>
                  <a:pt x="2523" y="30"/>
                </a:lnTo>
                <a:lnTo>
                  <a:pt x="2550" y="39"/>
                </a:lnTo>
                <a:lnTo>
                  <a:pt x="2577" y="48"/>
                </a:lnTo>
                <a:lnTo>
                  <a:pt x="2603" y="59"/>
                </a:lnTo>
                <a:lnTo>
                  <a:pt x="2629" y="71"/>
                </a:lnTo>
                <a:lnTo>
                  <a:pt x="2654" y="84"/>
                </a:lnTo>
                <a:lnTo>
                  <a:pt x="2679" y="99"/>
                </a:lnTo>
                <a:lnTo>
                  <a:pt x="2703" y="113"/>
                </a:lnTo>
                <a:lnTo>
                  <a:pt x="2726" y="130"/>
                </a:lnTo>
                <a:lnTo>
                  <a:pt x="2749" y="147"/>
                </a:lnTo>
                <a:lnTo>
                  <a:pt x="2771" y="165"/>
                </a:lnTo>
                <a:lnTo>
                  <a:pt x="2793" y="183"/>
                </a:lnTo>
                <a:lnTo>
                  <a:pt x="2813" y="202"/>
                </a:lnTo>
                <a:lnTo>
                  <a:pt x="2834" y="223"/>
                </a:lnTo>
                <a:lnTo>
                  <a:pt x="2852" y="245"/>
                </a:lnTo>
                <a:lnTo>
                  <a:pt x="2870" y="266"/>
                </a:lnTo>
                <a:lnTo>
                  <a:pt x="2888" y="289"/>
                </a:lnTo>
                <a:lnTo>
                  <a:pt x="2904" y="313"/>
                </a:lnTo>
                <a:lnTo>
                  <a:pt x="2919" y="337"/>
                </a:lnTo>
                <a:lnTo>
                  <a:pt x="2934" y="363"/>
                </a:lnTo>
                <a:lnTo>
                  <a:pt x="2947" y="388"/>
                </a:lnTo>
                <a:lnTo>
                  <a:pt x="2959" y="414"/>
                </a:lnTo>
                <a:lnTo>
                  <a:pt x="2971" y="441"/>
                </a:lnTo>
                <a:lnTo>
                  <a:pt x="2981" y="469"/>
                </a:lnTo>
                <a:lnTo>
                  <a:pt x="2990" y="498"/>
                </a:lnTo>
                <a:lnTo>
                  <a:pt x="2998" y="526"/>
                </a:lnTo>
                <a:lnTo>
                  <a:pt x="2998" y="526"/>
                </a:lnTo>
                <a:lnTo>
                  <a:pt x="3002" y="541"/>
                </a:lnTo>
                <a:lnTo>
                  <a:pt x="3010" y="555"/>
                </a:lnTo>
                <a:lnTo>
                  <a:pt x="3019" y="569"/>
                </a:lnTo>
                <a:lnTo>
                  <a:pt x="3030" y="579"/>
                </a:lnTo>
                <a:lnTo>
                  <a:pt x="3042" y="590"/>
                </a:lnTo>
                <a:lnTo>
                  <a:pt x="3056" y="598"/>
                </a:lnTo>
                <a:lnTo>
                  <a:pt x="3071" y="604"/>
                </a:lnTo>
                <a:lnTo>
                  <a:pt x="3087" y="607"/>
                </a:lnTo>
                <a:lnTo>
                  <a:pt x="3420" y="663"/>
                </a:lnTo>
                <a:lnTo>
                  <a:pt x="3420" y="663"/>
                </a:lnTo>
                <a:lnTo>
                  <a:pt x="3451" y="670"/>
                </a:lnTo>
                <a:lnTo>
                  <a:pt x="3481" y="679"/>
                </a:lnTo>
                <a:lnTo>
                  <a:pt x="3510" y="691"/>
                </a:lnTo>
                <a:lnTo>
                  <a:pt x="3538" y="705"/>
                </a:lnTo>
                <a:lnTo>
                  <a:pt x="3563" y="722"/>
                </a:lnTo>
                <a:lnTo>
                  <a:pt x="3587" y="740"/>
                </a:lnTo>
                <a:lnTo>
                  <a:pt x="3610" y="760"/>
                </a:lnTo>
                <a:lnTo>
                  <a:pt x="3631" y="783"/>
                </a:lnTo>
                <a:lnTo>
                  <a:pt x="3650" y="806"/>
                </a:lnTo>
                <a:lnTo>
                  <a:pt x="3666" y="832"/>
                </a:lnTo>
                <a:lnTo>
                  <a:pt x="3680" y="859"/>
                </a:lnTo>
                <a:lnTo>
                  <a:pt x="3692" y="887"/>
                </a:lnTo>
                <a:lnTo>
                  <a:pt x="3702" y="917"/>
                </a:lnTo>
                <a:lnTo>
                  <a:pt x="3708" y="947"/>
                </a:lnTo>
                <a:lnTo>
                  <a:pt x="3713" y="978"/>
                </a:lnTo>
                <a:lnTo>
                  <a:pt x="3714" y="1011"/>
                </a:lnTo>
                <a:lnTo>
                  <a:pt x="3714" y="1277"/>
                </a:lnTo>
                <a:lnTo>
                  <a:pt x="3714" y="1277"/>
                </a:lnTo>
                <a:lnTo>
                  <a:pt x="3714" y="1295"/>
                </a:lnTo>
                <a:lnTo>
                  <a:pt x="3713" y="1313"/>
                </a:lnTo>
                <a:lnTo>
                  <a:pt x="3710" y="1330"/>
                </a:lnTo>
                <a:lnTo>
                  <a:pt x="3707" y="1348"/>
                </a:lnTo>
                <a:lnTo>
                  <a:pt x="3703" y="1365"/>
                </a:lnTo>
                <a:lnTo>
                  <a:pt x="3698" y="1382"/>
                </a:lnTo>
                <a:lnTo>
                  <a:pt x="3692" y="1397"/>
                </a:lnTo>
                <a:lnTo>
                  <a:pt x="3686" y="1413"/>
                </a:lnTo>
                <a:lnTo>
                  <a:pt x="3679" y="1429"/>
                </a:lnTo>
                <a:lnTo>
                  <a:pt x="3672" y="1444"/>
                </a:lnTo>
                <a:lnTo>
                  <a:pt x="3663" y="1459"/>
                </a:lnTo>
                <a:lnTo>
                  <a:pt x="3654" y="1473"/>
                </a:lnTo>
                <a:lnTo>
                  <a:pt x="3644" y="1487"/>
                </a:lnTo>
                <a:lnTo>
                  <a:pt x="3633" y="1501"/>
                </a:lnTo>
                <a:lnTo>
                  <a:pt x="3622" y="1513"/>
                </a:lnTo>
                <a:lnTo>
                  <a:pt x="3610" y="1525"/>
                </a:lnTo>
                <a:lnTo>
                  <a:pt x="3598" y="1537"/>
                </a:lnTo>
                <a:lnTo>
                  <a:pt x="3586" y="1548"/>
                </a:lnTo>
                <a:lnTo>
                  <a:pt x="3573" y="1559"/>
                </a:lnTo>
                <a:lnTo>
                  <a:pt x="3558" y="1568"/>
                </a:lnTo>
                <a:lnTo>
                  <a:pt x="3544" y="1578"/>
                </a:lnTo>
                <a:lnTo>
                  <a:pt x="3529" y="1587"/>
                </a:lnTo>
                <a:lnTo>
                  <a:pt x="3515" y="1594"/>
                </a:lnTo>
                <a:lnTo>
                  <a:pt x="3499" y="1601"/>
                </a:lnTo>
                <a:lnTo>
                  <a:pt x="3482" y="1607"/>
                </a:lnTo>
                <a:lnTo>
                  <a:pt x="3467" y="1613"/>
                </a:lnTo>
                <a:lnTo>
                  <a:pt x="3450" y="1618"/>
                </a:lnTo>
                <a:lnTo>
                  <a:pt x="3433" y="1622"/>
                </a:lnTo>
                <a:lnTo>
                  <a:pt x="3415" y="1625"/>
                </a:lnTo>
                <a:lnTo>
                  <a:pt x="3398" y="1626"/>
                </a:lnTo>
                <a:lnTo>
                  <a:pt x="3380" y="1629"/>
                </a:lnTo>
                <a:lnTo>
                  <a:pt x="3362" y="1629"/>
                </a:lnTo>
                <a:lnTo>
                  <a:pt x="1278" y="1629"/>
                </a:lnTo>
                <a:lnTo>
                  <a:pt x="1278" y="1629"/>
                </a:lnTo>
                <a:lnTo>
                  <a:pt x="1260" y="1629"/>
                </a:lnTo>
                <a:lnTo>
                  <a:pt x="1242" y="1626"/>
                </a:lnTo>
                <a:lnTo>
                  <a:pt x="1225" y="1625"/>
                </a:lnTo>
                <a:lnTo>
                  <a:pt x="1207" y="1622"/>
                </a:lnTo>
                <a:lnTo>
                  <a:pt x="1190" y="1618"/>
                </a:lnTo>
                <a:lnTo>
                  <a:pt x="1173" y="1613"/>
                </a:lnTo>
                <a:lnTo>
                  <a:pt x="1158" y="1607"/>
                </a:lnTo>
                <a:lnTo>
                  <a:pt x="1141" y="1601"/>
                </a:lnTo>
                <a:lnTo>
                  <a:pt x="1125" y="1594"/>
                </a:lnTo>
                <a:lnTo>
                  <a:pt x="1111" y="1587"/>
                </a:lnTo>
                <a:lnTo>
                  <a:pt x="1096" y="1578"/>
                </a:lnTo>
                <a:lnTo>
                  <a:pt x="1082" y="1568"/>
                </a:lnTo>
                <a:lnTo>
                  <a:pt x="1067" y="1559"/>
                </a:lnTo>
                <a:lnTo>
                  <a:pt x="1054" y="1548"/>
                </a:lnTo>
                <a:lnTo>
                  <a:pt x="1042" y="1537"/>
                </a:lnTo>
                <a:lnTo>
                  <a:pt x="1030" y="1525"/>
                </a:lnTo>
                <a:lnTo>
                  <a:pt x="1018" y="1513"/>
                </a:lnTo>
                <a:lnTo>
                  <a:pt x="1007" y="1501"/>
                </a:lnTo>
                <a:lnTo>
                  <a:pt x="996" y="1487"/>
                </a:lnTo>
                <a:lnTo>
                  <a:pt x="986" y="1473"/>
                </a:lnTo>
                <a:lnTo>
                  <a:pt x="977" y="1459"/>
                </a:lnTo>
                <a:lnTo>
                  <a:pt x="968" y="1444"/>
                </a:lnTo>
                <a:lnTo>
                  <a:pt x="961" y="1429"/>
                </a:lnTo>
                <a:lnTo>
                  <a:pt x="954" y="1413"/>
                </a:lnTo>
                <a:lnTo>
                  <a:pt x="948" y="1397"/>
                </a:lnTo>
                <a:lnTo>
                  <a:pt x="942" y="1382"/>
                </a:lnTo>
                <a:lnTo>
                  <a:pt x="937" y="1365"/>
                </a:lnTo>
                <a:lnTo>
                  <a:pt x="933" y="1348"/>
                </a:lnTo>
                <a:lnTo>
                  <a:pt x="930" y="1330"/>
                </a:lnTo>
                <a:lnTo>
                  <a:pt x="927" y="1313"/>
                </a:lnTo>
                <a:lnTo>
                  <a:pt x="926" y="1295"/>
                </a:lnTo>
                <a:lnTo>
                  <a:pt x="926" y="1277"/>
                </a:lnTo>
                <a:lnTo>
                  <a:pt x="926" y="1277"/>
                </a:lnTo>
                <a:close/>
                <a:moveTo>
                  <a:pt x="1167" y="1277"/>
                </a:moveTo>
                <a:lnTo>
                  <a:pt x="1167" y="1277"/>
                </a:lnTo>
                <a:lnTo>
                  <a:pt x="1167" y="1288"/>
                </a:lnTo>
                <a:lnTo>
                  <a:pt x="1170" y="1299"/>
                </a:lnTo>
                <a:lnTo>
                  <a:pt x="1172" y="1309"/>
                </a:lnTo>
                <a:lnTo>
                  <a:pt x="1176" y="1320"/>
                </a:lnTo>
                <a:lnTo>
                  <a:pt x="1180" y="1330"/>
                </a:lnTo>
                <a:lnTo>
                  <a:pt x="1187" y="1338"/>
                </a:lnTo>
                <a:lnTo>
                  <a:pt x="1193" y="1347"/>
                </a:lnTo>
                <a:lnTo>
                  <a:pt x="1200" y="1355"/>
                </a:lnTo>
                <a:lnTo>
                  <a:pt x="1207" y="1362"/>
                </a:lnTo>
                <a:lnTo>
                  <a:pt x="1217" y="1369"/>
                </a:lnTo>
                <a:lnTo>
                  <a:pt x="1225" y="1375"/>
                </a:lnTo>
                <a:lnTo>
                  <a:pt x="1235" y="1379"/>
                </a:lnTo>
                <a:lnTo>
                  <a:pt x="1246" y="1383"/>
                </a:lnTo>
                <a:lnTo>
                  <a:pt x="1255" y="1385"/>
                </a:lnTo>
                <a:lnTo>
                  <a:pt x="1267" y="1387"/>
                </a:lnTo>
                <a:lnTo>
                  <a:pt x="1278" y="1388"/>
                </a:lnTo>
                <a:lnTo>
                  <a:pt x="3362" y="1388"/>
                </a:lnTo>
                <a:lnTo>
                  <a:pt x="3362" y="1388"/>
                </a:lnTo>
                <a:lnTo>
                  <a:pt x="3373" y="1387"/>
                </a:lnTo>
                <a:lnTo>
                  <a:pt x="3385" y="1385"/>
                </a:lnTo>
                <a:lnTo>
                  <a:pt x="3394" y="1383"/>
                </a:lnTo>
                <a:lnTo>
                  <a:pt x="3405" y="1379"/>
                </a:lnTo>
                <a:lnTo>
                  <a:pt x="3415" y="1375"/>
                </a:lnTo>
                <a:lnTo>
                  <a:pt x="3423" y="1369"/>
                </a:lnTo>
                <a:lnTo>
                  <a:pt x="3433" y="1362"/>
                </a:lnTo>
                <a:lnTo>
                  <a:pt x="3440" y="1355"/>
                </a:lnTo>
                <a:lnTo>
                  <a:pt x="3447" y="1347"/>
                </a:lnTo>
                <a:lnTo>
                  <a:pt x="3453" y="1338"/>
                </a:lnTo>
                <a:lnTo>
                  <a:pt x="3460" y="1330"/>
                </a:lnTo>
                <a:lnTo>
                  <a:pt x="3464" y="1320"/>
                </a:lnTo>
                <a:lnTo>
                  <a:pt x="3468" y="1309"/>
                </a:lnTo>
                <a:lnTo>
                  <a:pt x="3470" y="1299"/>
                </a:lnTo>
                <a:lnTo>
                  <a:pt x="3473" y="1288"/>
                </a:lnTo>
                <a:lnTo>
                  <a:pt x="3473" y="1277"/>
                </a:lnTo>
                <a:lnTo>
                  <a:pt x="3473" y="1011"/>
                </a:lnTo>
                <a:lnTo>
                  <a:pt x="3473" y="1011"/>
                </a:lnTo>
                <a:lnTo>
                  <a:pt x="3473" y="1000"/>
                </a:lnTo>
                <a:lnTo>
                  <a:pt x="3472" y="990"/>
                </a:lnTo>
                <a:lnTo>
                  <a:pt x="3469" y="981"/>
                </a:lnTo>
                <a:lnTo>
                  <a:pt x="3466" y="971"/>
                </a:lnTo>
                <a:lnTo>
                  <a:pt x="3462" y="963"/>
                </a:lnTo>
                <a:lnTo>
                  <a:pt x="3458" y="954"/>
                </a:lnTo>
                <a:lnTo>
                  <a:pt x="3452" y="946"/>
                </a:lnTo>
                <a:lnTo>
                  <a:pt x="3446" y="938"/>
                </a:lnTo>
                <a:lnTo>
                  <a:pt x="3440" y="931"/>
                </a:lnTo>
                <a:lnTo>
                  <a:pt x="3433" y="925"/>
                </a:lnTo>
                <a:lnTo>
                  <a:pt x="3426" y="919"/>
                </a:lnTo>
                <a:lnTo>
                  <a:pt x="3417" y="914"/>
                </a:lnTo>
                <a:lnTo>
                  <a:pt x="3409" y="910"/>
                </a:lnTo>
                <a:lnTo>
                  <a:pt x="3399" y="906"/>
                </a:lnTo>
                <a:lnTo>
                  <a:pt x="3390" y="902"/>
                </a:lnTo>
                <a:lnTo>
                  <a:pt x="3380" y="901"/>
                </a:lnTo>
                <a:lnTo>
                  <a:pt x="3047" y="846"/>
                </a:lnTo>
                <a:lnTo>
                  <a:pt x="3047" y="846"/>
                </a:lnTo>
                <a:lnTo>
                  <a:pt x="3022" y="840"/>
                </a:lnTo>
                <a:lnTo>
                  <a:pt x="2996" y="834"/>
                </a:lnTo>
                <a:lnTo>
                  <a:pt x="2972" y="824"/>
                </a:lnTo>
                <a:lnTo>
                  <a:pt x="2949" y="814"/>
                </a:lnTo>
                <a:lnTo>
                  <a:pt x="2928" y="802"/>
                </a:lnTo>
                <a:lnTo>
                  <a:pt x="2906" y="789"/>
                </a:lnTo>
                <a:lnTo>
                  <a:pt x="2886" y="773"/>
                </a:lnTo>
                <a:lnTo>
                  <a:pt x="2867" y="758"/>
                </a:lnTo>
                <a:lnTo>
                  <a:pt x="2849" y="740"/>
                </a:lnTo>
                <a:lnTo>
                  <a:pt x="2832" y="720"/>
                </a:lnTo>
                <a:lnTo>
                  <a:pt x="2817" y="701"/>
                </a:lnTo>
                <a:lnTo>
                  <a:pt x="2804" y="679"/>
                </a:lnTo>
                <a:lnTo>
                  <a:pt x="2791" y="658"/>
                </a:lnTo>
                <a:lnTo>
                  <a:pt x="2781" y="635"/>
                </a:lnTo>
                <a:lnTo>
                  <a:pt x="2771" y="611"/>
                </a:lnTo>
                <a:lnTo>
                  <a:pt x="2764" y="585"/>
                </a:lnTo>
                <a:lnTo>
                  <a:pt x="2764" y="585"/>
                </a:lnTo>
                <a:lnTo>
                  <a:pt x="2759" y="566"/>
                </a:lnTo>
                <a:lnTo>
                  <a:pt x="2753" y="548"/>
                </a:lnTo>
                <a:lnTo>
                  <a:pt x="2747" y="530"/>
                </a:lnTo>
                <a:lnTo>
                  <a:pt x="2738" y="512"/>
                </a:lnTo>
                <a:lnTo>
                  <a:pt x="2731" y="495"/>
                </a:lnTo>
                <a:lnTo>
                  <a:pt x="2722" y="478"/>
                </a:lnTo>
                <a:lnTo>
                  <a:pt x="2713" y="461"/>
                </a:lnTo>
                <a:lnTo>
                  <a:pt x="2702" y="446"/>
                </a:lnTo>
                <a:lnTo>
                  <a:pt x="2691" y="430"/>
                </a:lnTo>
                <a:lnTo>
                  <a:pt x="2681" y="416"/>
                </a:lnTo>
                <a:lnTo>
                  <a:pt x="2668" y="401"/>
                </a:lnTo>
                <a:lnTo>
                  <a:pt x="2656" y="387"/>
                </a:lnTo>
                <a:lnTo>
                  <a:pt x="2643" y="373"/>
                </a:lnTo>
                <a:lnTo>
                  <a:pt x="2630" y="361"/>
                </a:lnTo>
                <a:lnTo>
                  <a:pt x="2615" y="348"/>
                </a:lnTo>
                <a:lnTo>
                  <a:pt x="2601" y="337"/>
                </a:lnTo>
                <a:lnTo>
                  <a:pt x="2586" y="325"/>
                </a:lnTo>
                <a:lnTo>
                  <a:pt x="2571" y="316"/>
                </a:lnTo>
                <a:lnTo>
                  <a:pt x="2555" y="306"/>
                </a:lnTo>
                <a:lnTo>
                  <a:pt x="2539" y="296"/>
                </a:lnTo>
                <a:lnTo>
                  <a:pt x="2523" y="288"/>
                </a:lnTo>
                <a:lnTo>
                  <a:pt x="2506" y="279"/>
                </a:lnTo>
                <a:lnTo>
                  <a:pt x="2489" y="272"/>
                </a:lnTo>
                <a:lnTo>
                  <a:pt x="2471" y="266"/>
                </a:lnTo>
                <a:lnTo>
                  <a:pt x="2453" y="260"/>
                </a:lnTo>
                <a:lnTo>
                  <a:pt x="2435" y="255"/>
                </a:lnTo>
                <a:lnTo>
                  <a:pt x="2416" y="251"/>
                </a:lnTo>
                <a:lnTo>
                  <a:pt x="2397" y="247"/>
                </a:lnTo>
                <a:lnTo>
                  <a:pt x="2378" y="245"/>
                </a:lnTo>
                <a:lnTo>
                  <a:pt x="2359" y="242"/>
                </a:lnTo>
                <a:lnTo>
                  <a:pt x="2339" y="241"/>
                </a:lnTo>
                <a:lnTo>
                  <a:pt x="2320" y="241"/>
                </a:lnTo>
                <a:lnTo>
                  <a:pt x="2320" y="241"/>
                </a:lnTo>
                <a:lnTo>
                  <a:pt x="2301" y="241"/>
                </a:lnTo>
                <a:lnTo>
                  <a:pt x="2281" y="242"/>
                </a:lnTo>
                <a:lnTo>
                  <a:pt x="2262" y="245"/>
                </a:lnTo>
                <a:lnTo>
                  <a:pt x="2243" y="247"/>
                </a:lnTo>
                <a:lnTo>
                  <a:pt x="2224" y="251"/>
                </a:lnTo>
                <a:lnTo>
                  <a:pt x="2205" y="255"/>
                </a:lnTo>
                <a:lnTo>
                  <a:pt x="2187" y="260"/>
                </a:lnTo>
                <a:lnTo>
                  <a:pt x="2169" y="266"/>
                </a:lnTo>
                <a:lnTo>
                  <a:pt x="2151" y="272"/>
                </a:lnTo>
                <a:lnTo>
                  <a:pt x="2134" y="279"/>
                </a:lnTo>
                <a:lnTo>
                  <a:pt x="2117" y="288"/>
                </a:lnTo>
                <a:lnTo>
                  <a:pt x="2101" y="296"/>
                </a:lnTo>
                <a:lnTo>
                  <a:pt x="2085" y="306"/>
                </a:lnTo>
                <a:lnTo>
                  <a:pt x="2069" y="316"/>
                </a:lnTo>
                <a:lnTo>
                  <a:pt x="2054" y="325"/>
                </a:lnTo>
                <a:lnTo>
                  <a:pt x="2039" y="337"/>
                </a:lnTo>
                <a:lnTo>
                  <a:pt x="2025" y="348"/>
                </a:lnTo>
                <a:lnTo>
                  <a:pt x="2010" y="361"/>
                </a:lnTo>
                <a:lnTo>
                  <a:pt x="1997" y="373"/>
                </a:lnTo>
                <a:lnTo>
                  <a:pt x="1984" y="387"/>
                </a:lnTo>
                <a:lnTo>
                  <a:pt x="1972" y="401"/>
                </a:lnTo>
                <a:lnTo>
                  <a:pt x="1959" y="416"/>
                </a:lnTo>
                <a:lnTo>
                  <a:pt x="1949" y="430"/>
                </a:lnTo>
                <a:lnTo>
                  <a:pt x="1938" y="446"/>
                </a:lnTo>
                <a:lnTo>
                  <a:pt x="1927" y="461"/>
                </a:lnTo>
                <a:lnTo>
                  <a:pt x="1918" y="478"/>
                </a:lnTo>
                <a:lnTo>
                  <a:pt x="1909" y="495"/>
                </a:lnTo>
                <a:lnTo>
                  <a:pt x="1902" y="512"/>
                </a:lnTo>
                <a:lnTo>
                  <a:pt x="1893" y="530"/>
                </a:lnTo>
                <a:lnTo>
                  <a:pt x="1887" y="548"/>
                </a:lnTo>
                <a:lnTo>
                  <a:pt x="1881" y="566"/>
                </a:lnTo>
                <a:lnTo>
                  <a:pt x="1876" y="585"/>
                </a:lnTo>
                <a:lnTo>
                  <a:pt x="1876" y="585"/>
                </a:lnTo>
                <a:lnTo>
                  <a:pt x="1869" y="611"/>
                </a:lnTo>
                <a:lnTo>
                  <a:pt x="1859" y="635"/>
                </a:lnTo>
                <a:lnTo>
                  <a:pt x="1849" y="658"/>
                </a:lnTo>
                <a:lnTo>
                  <a:pt x="1836" y="679"/>
                </a:lnTo>
                <a:lnTo>
                  <a:pt x="1823" y="701"/>
                </a:lnTo>
                <a:lnTo>
                  <a:pt x="1808" y="720"/>
                </a:lnTo>
                <a:lnTo>
                  <a:pt x="1791" y="740"/>
                </a:lnTo>
                <a:lnTo>
                  <a:pt x="1773" y="758"/>
                </a:lnTo>
                <a:lnTo>
                  <a:pt x="1754" y="773"/>
                </a:lnTo>
                <a:lnTo>
                  <a:pt x="1734" y="789"/>
                </a:lnTo>
                <a:lnTo>
                  <a:pt x="1712" y="802"/>
                </a:lnTo>
                <a:lnTo>
                  <a:pt x="1691" y="814"/>
                </a:lnTo>
                <a:lnTo>
                  <a:pt x="1668" y="824"/>
                </a:lnTo>
                <a:lnTo>
                  <a:pt x="1644" y="834"/>
                </a:lnTo>
                <a:lnTo>
                  <a:pt x="1618" y="840"/>
                </a:lnTo>
                <a:lnTo>
                  <a:pt x="1593" y="846"/>
                </a:lnTo>
                <a:lnTo>
                  <a:pt x="1260" y="901"/>
                </a:lnTo>
                <a:lnTo>
                  <a:pt x="1260" y="901"/>
                </a:lnTo>
                <a:lnTo>
                  <a:pt x="1250" y="902"/>
                </a:lnTo>
                <a:lnTo>
                  <a:pt x="1241" y="906"/>
                </a:lnTo>
                <a:lnTo>
                  <a:pt x="1231" y="910"/>
                </a:lnTo>
                <a:lnTo>
                  <a:pt x="1223" y="914"/>
                </a:lnTo>
                <a:lnTo>
                  <a:pt x="1214" y="919"/>
                </a:lnTo>
                <a:lnTo>
                  <a:pt x="1207" y="925"/>
                </a:lnTo>
                <a:lnTo>
                  <a:pt x="1200" y="931"/>
                </a:lnTo>
                <a:lnTo>
                  <a:pt x="1194" y="938"/>
                </a:lnTo>
                <a:lnTo>
                  <a:pt x="1188" y="946"/>
                </a:lnTo>
                <a:lnTo>
                  <a:pt x="1182" y="954"/>
                </a:lnTo>
                <a:lnTo>
                  <a:pt x="1178" y="963"/>
                </a:lnTo>
                <a:lnTo>
                  <a:pt x="1174" y="971"/>
                </a:lnTo>
                <a:lnTo>
                  <a:pt x="1171" y="981"/>
                </a:lnTo>
                <a:lnTo>
                  <a:pt x="1168" y="990"/>
                </a:lnTo>
                <a:lnTo>
                  <a:pt x="1167" y="1000"/>
                </a:lnTo>
                <a:lnTo>
                  <a:pt x="1167" y="1011"/>
                </a:lnTo>
                <a:lnTo>
                  <a:pt x="1167" y="1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7" rIns="121912" bIns="60957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63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8D2-D762-488B-9381-C99EF17C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6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Phased Rollout of Blackboard Ultra Courses</a:t>
            </a:r>
          </a:p>
        </p:txBody>
      </p:sp>
      <p:graphicFrame>
        <p:nvGraphicFramePr>
          <p:cNvPr id="12" name="Content Placeholder 3" descr="sample table" title="sample table">
            <a:extLst>
              <a:ext uri="{FF2B5EF4-FFF2-40B4-BE49-F238E27FC236}">
                <a16:creationId xmlns:a16="http://schemas.microsoft.com/office/drawing/2014/main" id="{DD9A27F7-C607-4DE0-818F-E58A2F98EB8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1723453"/>
              </p:ext>
            </p:extLst>
          </p:nvPr>
        </p:nvGraphicFramePr>
        <p:xfrm>
          <a:off x="685800" y="1512888"/>
          <a:ext cx="10577762" cy="48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4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Academic Year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+mj-lt"/>
                        </a:rPr>
                        <a:t>Description of Phase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705"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solidFill>
                            <a:schemeClr val="tx1"/>
                          </a:solidFill>
                          <a:latin typeface="+mj-lt"/>
                        </a:rPr>
                        <a:t>2021/22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2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Semester 2 Pilot – </a:t>
                      </a:r>
                      <a:r>
                        <a:rPr lang="en-GB" sz="2200" b="0" i="0" u="none" strike="noStrike" noProof="0">
                          <a:solidFill>
                            <a:schemeClr val="dk1"/>
                          </a:solidFill>
                          <a:latin typeface="Calibri"/>
                        </a:rPr>
                        <a:t>6 modules across 6 (of 23) Schools </a:t>
                      </a:r>
                      <a:endParaRPr lang="en-US" sz="22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GB" sz="2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190"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solidFill>
                            <a:schemeClr val="tx1"/>
                          </a:solidFill>
                          <a:latin typeface="+mj-lt"/>
                        </a:rPr>
                        <a:t>2022/23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endParaRPr lang="en-GB" sz="22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Targeted rollout – </a:t>
                      </a: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253 modules across 7 Schools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plus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GB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Semester 2 Pilot – </a:t>
                      </a: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  <a:r>
                        <a:rPr lang="en-GB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GB" sz="2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modules across a further 14 Schools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2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947"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solidFill>
                            <a:schemeClr val="tx1"/>
                          </a:solidFill>
                          <a:latin typeface="+mj-lt"/>
                        </a:rPr>
                        <a:t>2023/24</a:t>
                      </a: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2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University-wide roll-out – </a:t>
                      </a:r>
                      <a:r>
                        <a:rPr lang="en-GB" sz="2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over 5000 modules and organisations across all 23 Schools</a:t>
                      </a:r>
                    </a:p>
                    <a:p>
                      <a:pPr lvl="0" algn="ctr">
                        <a:buNone/>
                      </a:pPr>
                      <a:endParaRPr lang="en-GB" sz="2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1513" marR="121513" marT="45678" marB="45678" anchor="ctr">
                    <a:lnL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2B9DC-5A5B-A256-102A-32251F84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CB37-50AE-81BE-8492-EDB24F2082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2888"/>
            <a:ext cx="10368845" cy="4673388"/>
          </a:xfrm>
        </p:spPr>
        <p:txBody>
          <a:bodyPr vert="horz" lIns="0" tIns="0" rIns="0" bIns="0" rtlCol="0" anchor="t">
            <a:normAutofit/>
          </a:bodyPr>
          <a:lstStyle/>
          <a:p>
            <a:pPr marL="685800" lvl="1" indent="-457200"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sz="2800">
                <a:cs typeface="Calibri Light"/>
              </a:rPr>
              <a:t>A key element of the 'Innovative and Inclusive Environment' theme of our Education and Students change </a:t>
            </a:r>
            <a:r>
              <a:rPr lang="en-US" sz="2800" err="1">
                <a:cs typeface="Calibri Light"/>
              </a:rPr>
              <a:t>programme</a:t>
            </a:r>
            <a:r>
              <a:rPr lang="en-US" sz="2800">
                <a:cs typeface="Calibri Light"/>
              </a:rPr>
              <a:t> (November 2021).</a:t>
            </a:r>
            <a:endParaRPr lang="en-US"/>
          </a:p>
          <a:p>
            <a:pPr marL="685800" lvl="1" indent="-457200"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sz="2800">
                <a:cs typeface="Calibri Light"/>
              </a:rPr>
              <a:t>Focus on a significantly improved student experience, including accessible, consistent, and intuitive learning environment.</a:t>
            </a:r>
          </a:p>
          <a:p>
            <a:pPr marL="685800" lvl="1" indent="-457200"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sz="2800">
                <a:cs typeface="Calibri Light"/>
              </a:rPr>
              <a:t>Over 5000 modules now benefiting from a modern, streamlined and mobile-first platform.</a:t>
            </a:r>
          </a:p>
          <a:p>
            <a:pPr marL="685800" lvl="1" indent="-457200"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However, full benefits can only be fully </a:t>
            </a:r>
            <a:r>
              <a:rPr lang="en-US" sz="2800" err="1">
                <a:ea typeface="+mn-lt"/>
                <a:cs typeface="+mn-lt"/>
              </a:rPr>
              <a:t>realised</a:t>
            </a:r>
            <a:r>
              <a:rPr lang="en-US" sz="2800">
                <a:ea typeface="+mn-lt"/>
                <a:cs typeface="+mn-lt"/>
              </a:rPr>
              <a:t> when modules designed with inclusivity and accessibility at their core.</a:t>
            </a:r>
            <a:endParaRPr lang="en-US" sz="2800">
              <a:cs typeface="Calibri Light"/>
            </a:endParaRPr>
          </a:p>
          <a:p>
            <a:endParaRPr lang="en-US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54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thinking on digital accessibility (Enhancement model)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27E3902-C3AD-4003-4E80-F30D3CBA21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Current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2152967"/>
            <a:ext cx="2567940" cy="4319751"/>
          </a:xfrm>
        </p:spPr>
        <p:txBody>
          <a:bodyPr>
            <a:normAutofit lnSpcReduction="10000"/>
          </a:bodyPr>
          <a:lstStyle/>
          <a:p>
            <a:pPr defTabSz="457200">
              <a:spcAft>
                <a:spcPts val="0"/>
              </a:spcAft>
              <a:defRPr/>
            </a:pPr>
            <a:r>
              <a:rPr lang="en-GB" sz="1700" kern="1200"/>
              <a:t>Developing an understanding of current practice through the roll-out of Blackboard Ultra Courses</a:t>
            </a:r>
          </a:p>
          <a:p>
            <a:pPr defTabSz="457200">
              <a:spcAft>
                <a:spcPts val="0"/>
              </a:spcAft>
              <a:defRPr/>
            </a:pPr>
            <a:r>
              <a:rPr lang="en-GB" sz="1800" b="0" kern="1200"/>
              <a:t>Legacy Blackboard Learn Original with multiple custom templates and significant inconsistencies across modules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kern="1200"/>
              <a:t>High variability in accessible content</a:t>
            </a:r>
            <a:endParaRPr lang="en-GB" sz="1800" b="0" i="0" kern="1200">
              <a:latin typeface="+mn-lt"/>
              <a:ea typeface="+mn-ea"/>
              <a:cs typeface="+mn-cs"/>
            </a:endParaRPr>
          </a:p>
          <a:p>
            <a:pPr defTabSz="457200">
              <a:spcAft>
                <a:spcPts val="0"/>
              </a:spcAft>
              <a:defRPr/>
            </a:pPr>
            <a:endParaRPr lang="en-GB" sz="1700" kern="120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700" kern="120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6EFEEFD-066F-702C-0E4D-4889A6457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Foundational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C8046-9390-7242-72AB-278AEC2A1F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36620" y="2152967"/>
            <a:ext cx="2567940" cy="4319751"/>
          </a:xfrm>
        </p:spPr>
        <p:txBody>
          <a:bodyPr>
            <a:normAutofit/>
          </a:bodyPr>
          <a:lstStyle/>
          <a:p>
            <a:pPr defTabSz="457200">
              <a:spcAft>
                <a:spcPts val="0"/>
              </a:spcAft>
              <a:defRPr/>
            </a:pPr>
            <a:r>
              <a:rPr lang="en-GB" sz="1700"/>
              <a:t>Clear f</a:t>
            </a:r>
            <a:r>
              <a:rPr lang="en-GB" sz="1700" kern="1200"/>
              <a:t>ocus on capabilities related to digital accessibility</a:t>
            </a:r>
          </a:p>
          <a:p>
            <a:pPr defTabSz="457200">
              <a:spcAft>
                <a:spcPts val="0"/>
              </a:spcAft>
              <a:defRPr/>
            </a:pPr>
            <a:r>
              <a:rPr lang="en-GB" sz="1700"/>
              <a:t>U</a:t>
            </a:r>
            <a:r>
              <a:rPr lang="en-GB" sz="1700" kern="1200"/>
              <a:t>tilising templates for greater consistency and </a:t>
            </a:r>
            <a:r>
              <a:rPr lang="en-GB" sz="1700"/>
              <a:t>p</a:t>
            </a:r>
            <a:r>
              <a:rPr lang="en-GB" sz="1700" kern="1200"/>
              <a:t>arity of experience</a:t>
            </a:r>
          </a:p>
          <a:p>
            <a:pPr defTabSz="457200">
              <a:spcAft>
                <a:spcPts val="0"/>
              </a:spcAft>
              <a:defRPr/>
            </a:pPr>
            <a:r>
              <a:rPr lang="en-GB" sz="1700" b="0" kern="1200"/>
              <a:t>Distinct learning modules aligned to learning outcomes</a:t>
            </a:r>
          </a:p>
          <a:p>
            <a:pPr defTabSz="457200">
              <a:spcAft>
                <a:spcPts val="0"/>
              </a:spcAft>
              <a:defRPr/>
            </a:pPr>
            <a:r>
              <a:rPr lang="en-GB" sz="1700"/>
              <a:t>C</a:t>
            </a:r>
            <a:r>
              <a:rPr lang="en-GB" sz="1700" b="0" kern="1200"/>
              <a:t>ontent and resources fully accessible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0F57602-C69C-CD17-8F8D-C41871F5A2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Optimal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C66C21-E2E5-922F-5383-19A4BF2FA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7440" y="2152967"/>
            <a:ext cx="2567940" cy="4319751"/>
          </a:xfrm>
        </p:spPr>
        <p:txBody>
          <a:bodyPr>
            <a:noAutofit/>
          </a:bodyPr>
          <a:lstStyle/>
          <a:p>
            <a:pPr marL="285750" marR="0" lvl="0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kern="1200"/>
              <a:t>Mainstreaming digital accessibility as a driver for improving practice and enhancing student learning</a:t>
            </a:r>
            <a:endParaRPr lang="en-GB" sz="1700" b="0" u="none" strike="noStrike" kern="1200" noProof="0"/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700" b="0" u="none" strike="noStrike" kern="1200" noProof="0"/>
              <a:t>Module content that anticipates a variety of learning needs and perspectives</a:t>
            </a:r>
            <a:endParaRPr lang="en-GB" sz="1700" b="0" kern="1200"/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700" b="0" kern="1200"/>
              <a:t>Content includes a variety of media with alternative formats provided as appropriate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6556A70-3461-7475-F7C3-1A9F61C350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Transformational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2AE2C6-BF09-705F-1C30-9E13BC5C36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8260" y="2152967"/>
            <a:ext cx="2567940" cy="4319751"/>
          </a:xfrm>
        </p:spPr>
        <p:txBody>
          <a:bodyPr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kern="1200"/>
              <a:t>Pedagogical and inclusive excellence reflecting sector best practice</a:t>
            </a:r>
            <a:endParaRPr lang="en-GB" sz="1700" b="0" kern="1200"/>
          </a:p>
          <a:p>
            <a:pPr marL="28575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en-GB" sz="1700" b="0" kern="1200"/>
              <a:t>Following Universal Design for Learning principles to provide multiple means of representation, engagement, action and expression</a:t>
            </a:r>
          </a:p>
          <a:p>
            <a:pPr marL="285750" indent="-28575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en-GB" sz="1700" b="0" kern="1200"/>
              <a:t>Students actively involved in shaping module design and delivery</a:t>
            </a:r>
            <a:endParaRPr lang="en-GB" sz="1700" b="0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8D2-D762-488B-9381-C99EF17C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36819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B8E4-D26E-6F1D-CD2E-645F0D3A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opportunities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EAB4B2-7C10-8A7F-51D3-3AB325E3E3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1800" b="0">
                <a:ea typeface="+mj-lt"/>
                <a:cs typeface="+mj-lt"/>
              </a:rPr>
              <a:t>For those who HAVE NOT yet </a:t>
            </a:r>
            <a:r>
              <a:rPr lang="en-US" sz="2000" b="0">
                <a:ea typeface="+mj-lt"/>
                <a:cs typeface="+mj-lt"/>
              </a:rPr>
              <a:t>taken</a:t>
            </a:r>
            <a:r>
              <a:rPr lang="en-US" sz="1800" b="0">
                <a:ea typeface="+mj-lt"/>
                <a:cs typeface="+mj-lt"/>
              </a:rPr>
              <a:t> an institutional approach to digital accessibility and inclusivity</a:t>
            </a:r>
            <a:endParaRPr lang="en-US" sz="180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81E0-F476-4E9B-A3AA-404474E1D7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182880" tIns="182880" rIns="182880" bIns="18288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This is an opportunity for you to learn from those who have done this already</a:t>
            </a:r>
            <a:endParaRPr lang="en-US" sz="2400"/>
          </a:p>
          <a:p>
            <a:pPr>
              <a:spcAft>
                <a:spcPts val="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Consider the decisions other institutions have made and the outcomes for students and staff</a:t>
            </a:r>
            <a:endParaRPr lang="en-US" sz="2400"/>
          </a:p>
          <a:p>
            <a:pPr>
              <a:spcAft>
                <a:spcPts val="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Pick up ideas and tips around strategic approaches, embedding practices in the curriculum and developing staff capabilities</a:t>
            </a:r>
            <a:endParaRPr lang="en-US" sz="24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1F710-A35C-C7A4-86C6-BD11367A03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1800" b="0">
                <a:ea typeface="+mj-lt"/>
                <a:cs typeface="+mj-lt"/>
              </a:rPr>
              <a:t>For those who have taken an institutional approach to digital accessibility and inclusivity</a:t>
            </a:r>
            <a:endParaRPr lang="en-US" sz="180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07E3F-9A01-6684-239A-17982C3D4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182880" tIns="182880" rIns="182880" bIns="18288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This is your opportunity to share your work and approaches with others in the sector</a:t>
            </a:r>
          </a:p>
          <a:p>
            <a:pPr>
              <a:spcAft>
                <a:spcPts val="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Reflect on your decisions and the outcomes for your students and staff (what has worked, what hasn't worked and what would you do differently)</a:t>
            </a:r>
          </a:p>
          <a:p>
            <a:pPr>
              <a:spcAft>
                <a:spcPts val="0"/>
              </a:spcAft>
            </a:pPr>
            <a:endParaRPr lang="en-US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>
                <a:ea typeface="+mn-lt"/>
                <a:cs typeface="+mn-lt"/>
              </a:rPr>
              <a:t>Learn from the approaches of others, compare approaches and pick up new ideas to embed within your institution</a:t>
            </a:r>
            <a:endParaRPr lang="en-US" sz="2400">
              <a:cs typeface="Calibri Light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619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23 Europe">
  <a:themeElements>
    <a:clrScheme name="AT23">
      <a:dk1>
        <a:srgbClr val="000000"/>
      </a:dk1>
      <a:lt1>
        <a:srgbClr val="FFFFFF"/>
      </a:lt1>
      <a:dk2>
        <a:srgbClr val="2F3039"/>
      </a:dk2>
      <a:lt2>
        <a:srgbClr val="F4EEE9"/>
      </a:lt2>
      <a:accent1>
        <a:srgbClr val="D92632"/>
      </a:accent1>
      <a:accent2>
        <a:srgbClr val="573376"/>
      </a:accent2>
      <a:accent3>
        <a:srgbClr val="F26322"/>
      </a:accent3>
      <a:accent4>
        <a:srgbClr val="007EB2"/>
      </a:accent4>
      <a:accent5>
        <a:srgbClr val="D093C3"/>
      </a:accent5>
      <a:accent6>
        <a:srgbClr val="7F58A5"/>
      </a:accent6>
      <a:hlink>
        <a:srgbClr val="007EB2"/>
      </a:hlink>
      <a:folHlink>
        <a:srgbClr val="000000"/>
      </a:folHlink>
    </a:clrScheme>
    <a:fontScheme name="Custom 5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82880" tIns="182880" rIns="182880" bIns="182880" rtlCol="0" anchor="ctr"/>
      <a:lstStyle>
        <a:defPPr algn="ctr">
          <a:defRPr sz="2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82880" rIns="182880" bIns="182880" rtlCol="0">
        <a:spAutoFit/>
      </a:bodyPr>
      <a:lstStyle>
        <a:defPPr algn="l">
          <a:defRPr sz="2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23 Europe Presentation Template.potx" id="{9401AAB8-BFFA-4AA4-9C91-5715E14C4D35}" vid="{53D4AC6C-E0BF-4EA0-8B75-2DBE77387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ADA1AD3D50E4085E1F47977DF8F59" ma:contentTypeVersion="4" ma:contentTypeDescription="Create a new document." ma:contentTypeScope="" ma:versionID="b4be53dea66b2a07c8232d11f9918454">
  <xsd:schema xmlns:xsd="http://www.w3.org/2001/XMLSchema" xmlns:xs="http://www.w3.org/2001/XMLSchema" xmlns:p="http://schemas.microsoft.com/office/2006/metadata/properties" xmlns:ns2="09a6e0ba-1cbf-4fa1-a651-be8809eb34f5" xmlns:ns3="b9d48ac6-aa0d-4e38-840d-505091cf5746" targetNamespace="http://schemas.microsoft.com/office/2006/metadata/properties" ma:root="true" ma:fieldsID="89c87371127d49f67514c4e6cbb0bb44" ns2:_="" ns3:_="">
    <xsd:import namespace="09a6e0ba-1cbf-4fa1-a651-be8809eb34f5"/>
    <xsd:import namespace="b9d48ac6-aa0d-4e38-840d-505091cf57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6e0ba-1cbf-4fa1-a651-be8809eb3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48ac6-aa0d-4e38-840d-505091cf5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A153A-ED3D-47DB-9B19-7273FE2A930A}">
  <ds:schemaRefs>
    <ds:schemaRef ds:uri="09a6e0ba-1cbf-4fa1-a651-be8809eb34f5"/>
    <ds:schemaRef ds:uri="b9d48ac6-aa0d-4e38-840d-505091cf57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0EC09C-7EE3-429D-A00F-1AA61E36A3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AT23 Europe</Template>
  <TotalTime>0</TotalTime>
  <Words>747</Words>
  <Application>Microsoft Macintosh PowerPoint</Application>
  <PresentationFormat>Widescreen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Nunito Sans Light</vt:lpstr>
      <vt:lpstr>AT23 Europe</vt:lpstr>
      <vt:lpstr>Enhancing the Student Experience:​ Inclusive and Accessible Approaches within Blackboard Ultra​</vt:lpstr>
      <vt:lpstr>Croeso / Welcome</vt:lpstr>
      <vt:lpstr>Workshop  Agenda</vt:lpstr>
      <vt:lpstr>Background </vt:lpstr>
      <vt:lpstr>Background: Phased Rollout of Blackboard Ultra Courses</vt:lpstr>
      <vt:lpstr>Where are we now?</vt:lpstr>
      <vt:lpstr>Early thinking on digital accessibility (Enhancement model)</vt:lpstr>
      <vt:lpstr>Workshop</vt:lpstr>
      <vt:lpstr>Workshop opportunities</vt:lpstr>
      <vt:lpstr>Text with Two Phone Screenshots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AT23 Europe Presentation Template</dc:title>
  <dc:creator>Dewi Parry</dc:creator>
  <cp:lastModifiedBy>Dewi Parry</cp:lastModifiedBy>
  <cp:revision>2</cp:revision>
  <dcterms:created xsi:type="dcterms:W3CDTF">2023-10-02T07:36:45Z</dcterms:created>
  <dcterms:modified xsi:type="dcterms:W3CDTF">2024-01-02T14:10:35Z</dcterms:modified>
</cp:coreProperties>
</file>