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ags/tag1.xml" ContentType="application/vnd.openxmlformats-officedocument.presentationml.tags+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6" r:id="rId1"/>
  </p:sldMasterIdLst>
  <p:notesMasterIdLst>
    <p:notesMasterId r:id="rId15"/>
  </p:notesMasterIdLst>
  <p:sldIdLst>
    <p:sldId id="256" r:id="rId2"/>
    <p:sldId id="532" r:id="rId3"/>
    <p:sldId id="259" r:id="rId4"/>
    <p:sldId id="260" r:id="rId5"/>
    <p:sldId id="525" r:id="rId6"/>
    <p:sldId id="524" r:id="rId7"/>
    <p:sldId id="526" r:id="rId8"/>
    <p:sldId id="527" r:id="rId9"/>
    <p:sldId id="528" r:id="rId10"/>
    <p:sldId id="529" r:id="rId11"/>
    <p:sldId id="530" r:id="rId12"/>
    <p:sldId id="531" r:id="rId13"/>
    <p:sldId id="533"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C427F52-1864-48F1-B3A2-71D8D4E618D0}" v="219" dt="2024-09-03T13:06:06.67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980" autoAdjust="0"/>
    <p:restoredTop sz="89900" autoAdjust="0"/>
  </p:normalViewPr>
  <p:slideViewPr>
    <p:cSldViewPr snapToGrid="0">
      <p:cViewPr varScale="1">
        <p:scale>
          <a:sx n="99" d="100"/>
          <a:sy n="99" d="100"/>
        </p:scale>
        <p:origin x="918" y="90"/>
      </p:cViewPr>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21" Type="http://schemas.microsoft.com/office/2015/10/relationships/revisionInfo" Target="revisionInfo.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20"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athryn Smith" userId="8ef071d4-7a55-44ed-bcd0-5f989249e0ea" providerId="ADAL" clId="{FC427F52-1864-48F1-B3A2-71D8D4E618D0}"/>
    <pc:docChg chg="undo custSel addSld delSld modSld modShowInfo">
      <pc:chgData name="Cathryn Smith" userId="8ef071d4-7a55-44ed-bcd0-5f989249e0ea" providerId="ADAL" clId="{FC427F52-1864-48F1-B3A2-71D8D4E618D0}" dt="2024-09-05T06:51:00.477" v="10253" actId="20577"/>
      <pc:docMkLst>
        <pc:docMk/>
      </pc:docMkLst>
      <pc:sldChg chg="modSp mod modTransition">
        <pc:chgData name="Cathryn Smith" userId="8ef071d4-7a55-44ed-bcd0-5f989249e0ea" providerId="ADAL" clId="{FC427F52-1864-48F1-B3A2-71D8D4E618D0}" dt="2024-09-03T09:47:25.582" v="10084"/>
        <pc:sldMkLst>
          <pc:docMk/>
          <pc:sldMk cId="1939959149" sldId="256"/>
        </pc:sldMkLst>
        <pc:spChg chg="mod">
          <ac:chgData name="Cathryn Smith" userId="8ef071d4-7a55-44ed-bcd0-5f989249e0ea" providerId="ADAL" clId="{FC427F52-1864-48F1-B3A2-71D8D4E618D0}" dt="2024-08-29T11:10:50.621" v="9637" actId="14100"/>
          <ac:spMkLst>
            <pc:docMk/>
            <pc:sldMk cId="1939959149" sldId="256"/>
            <ac:spMk id="3" creationId="{CAE81932-6AEF-AE42-39EA-FC8F9CD03AF4}"/>
          </ac:spMkLst>
        </pc:spChg>
      </pc:sldChg>
      <pc:sldChg chg="addSp delSp modSp del mod">
        <pc:chgData name="Cathryn Smith" userId="8ef071d4-7a55-44ed-bcd0-5f989249e0ea" providerId="ADAL" clId="{FC427F52-1864-48F1-B3A2-71D8D4E618D0}" dt="2024-08-19T14:12:13.299" v="1162" actId="2696"/>
        <pc:sldMkLst>
          <pc:docMk/>
          <pc:sldMk cId="1739697673" sldId="257"/>
        </pc:sldMkLst>
        <pc:spChg chg="mod">
          <ac:chgData name="Cathryn Smith" userId="8ef071d4-7a55-44ed-bcd0-5f989249e0ea" providerId="ADAL" clId="{FC427F52-1864-48F1-B3A2-71D8D4E618D0}" dt="2024-08-19T13:45:31.835" v="379" actId="1076"/>
          <ac:spMkLst>
            <pc:docMk/>
            <pc:sldMk cId="1739697673" sldId="257"/>
            <ac:spMk id="2" creationId="{3FF01068-97C4-34B3-8271-99113EE5DEC2}"/>
          </ac:spMkLst>
        </pc:spChg>
        <pc:spChg chg="del">
          <ac:chgData name="Cathryn Smith" userId="8ef071d4-7a55-44ed-bcd0-5f989249e0ea" providerId="ADAL" clId="{FC427F52-1864-48F1-B3A2-71D8D4E618D0}" dt="2024-08-19T13:32:51.747" v="21" actId="21"/>
          <ac:spMkLst>
            <pc:docMk/>
            <pc:sldMk cId="1739697673" sldId="257"/>
            <ac:spMk id="3" creationId="{DD49F558-D62A-E1F2-33BE-CC5A21361784}"/>
          </ac:spMkLst>
        </pc:spChg>
        <pc:spChg chg="add mod ord">
          <ac:chgData name="Cathryn Smith" userId="8ef071d4-7a55-44ed-bcd0-5f989249e0ea" providerId="ADAL" clId="{FC427F52-1864-48F1-B3A2-71D8D4E618D0}" dt="2024-08-19T13:51:15.019" v="670" actId="1076"/>
          <ac:spMkLst>
            <pc:docMk/>
            <pc:sldMk cId="1739697673" sldId="257"/>
            <ac:spMk id="5" creationId="{06332DA8-8598-2352-566F-402BDD73B924}"/>
          </ac:spMkLst>
        </pc:spChg>
        <pc:spChg chg="add del ord">
          <ac:chgData name="Cathryn Smith" userId="8ef071d4-7a55-44ed-bcd0-5f989249e0ea" providerId="ADAL" clId="{FC427F52-1864-48F1-B3A2-71D8D4E618D0}" dt="2024-08-19T13:49:16.840" v="625" actId="21"/>
          <ac:spMkLst>
            <pc:docMk/>
            <pc:sldMk cId="1739697673" sldId="257"/>
            <ac:spMk id="6" creationId="{1ADDDDD2-E0F9-B2A1-36A5-8547BC7E40C2}"/>
          </ac:spMkLst>
        </pc:spChg>
        <pc:spChg chg="add mod ord">
          <ac:chgData name="Cathryn Smith" userId="8ef071d4-7a55-44ed-bcd0-5f989249e0ea" providerId="ADAL" clId="{FC427F52-1864-48F1-B3A2-71D8D4E618D0}" dt="2024-08-19T13:51:41.786" v="676" actId="1076"/>
          <ac:spMkLst>
            <pc:docMk/>
            <pc:sldMk cId="1739697673" sldId="257"/>
            <ac:spMk id="9" creationId="{7CF56C12-13AC-B611-9B17-6073AF19C5FB}"/>
          </ac:spMkLst>
        </pc:spChg>
        <pc:spChg chg="add del">
          <ac:chgData name="Cathryn Smith" userId="8ef071d4-7a55-44ed-bcd0-5f989249e0ea" providerId="ADAL" clId="{FC427F52-1864-48F1-B3A2-71D8D4E618D0}" dt="2024-08-19T13:37:34.679" v="156" actId="11529"/>
          <ac:spMkLst>
            <pc:docMk/>
            <pc:sldMk cId="1739697673" sldId="257"/>
            <ac:spMk id="10" creationId="{0F24F920-DAA5-1DA4-83ED-BE429BDECF99}"/>
          </ac:spMkLst>
        </pc:spChg>
        <pc:spChg chg="add del mod">
          <ac:chgData name="Cathryn Smith" userId="8ef071d4-7a55-44ed-bcd0-5f989249e0ea" providerId="ADAL" clId="{FC427F52-1864-48F1-B3A2-71D8D4E618D0}" dt="2024-08-19T13:49:21.426" v="627" actId="21"/>
          <ac:spMkLst>
            <pc:docMk/>
            <pc:sldMk cId="1739697673" sldId="257"/>
            <ac:spMk id="11" creationId="{29253C87-AFDA-51BB-1802-2A8F8F6BACD7}"/>
          </ac:spMkLst>
        </pc:spChg>
        <pc:spChg chg="add mod">
          <ac:chgData name="Cathryn Smith" userId="8ef071d4-7a55-44ed-bcd0-5f989249e0ea" providerId="ADAL" clId="{FC427F52-1864-48F1-B3A2-71D8D4E618D0}" dt="2024-08-19T13:52:28.833" v="690" actId="1076"/>
          <ac:spMkLst>
            <pc:docMk/>
            <pc:sldMk cId="1739697673" sldId="257"/>
            <ac:spMk id="14" creationId="{B7C1449B-AE6C-F3D9-0F3E-0DA8D715DDEB}"/>
          </ac:spMkLst>
        </pc:spChg>
        <pc:spChg chg="add del mod ord">
          <ac:chgData name="Cathryn Smith" userId="8ef071d4-7a55-44ed-bcd0-5f989249e0ea" providerId="ADAL" clId="{FC427F52-1864-48F1-B3A2-71D8D4E618D0}" dt="2024-08-19T13:49:23.999" v="628" actId="21"/>
          <ac:spMkLst>
            <pc:docMk/>
            <pc:sldMk cId="1739697673" sldId="257"/>
            <ac:spMk id="15" creationId="{E97EFAD1-F54E-B814-F7BC-273A0B0EC48F}"/>
          </ac:spMkLst>
        </pc:spChg>
        <pc:spChg chg="add mod">
          <ac:chgData name="Cathryn Smith" userId="8ef071d4-7a55-44ed-bcd0-5f989249e0ea" providerId="ADAL" clId="{FC427F52-1864-48F1-B3A2-71D8D4E618D0}" dt="2024-08-19T13:52:55.954" v="694" actId="1076"/>
          <ac:spMkLst>
            <pc:docMk/>
            <pc:sldMk cId="1739697673" sldId="257"/>
            <ac:spMk id="16" creationId="{F2E8ABAD-28E0-73C5-ECCD-C069D701794A}"/>
          </ac:spMkLst>
        </pc:spChg>
        <pc:spChg chg="add del mod ord">
          <ac:chgData name="Cathryn Smith" userId="8ef071d4-7a55-44ed-bcd0-5f989249e0ea" providerId="ADAL" clId="{FC427F52-1864-48F1-B3A2-71D8D4E618D0}" dt="2024-08-19T13:49:13.739" v="624" actId="21"/>
          <ac:spMkLst>
            <pc:docMk/>
            <pc:sldMk cId="1739697673" sldId="257"/>
            <ac:spMk id="17" creationId="{C5713107-DC2A-7716-F960-E7A195FAB87D}"/>
          </ac:spMkLst>
        </pc:spChg>
        <pc:spChg chg="add mod">
          <ac:chgData name="Cathryn Smith" userId="8ef071d4-7a55-44ed-bcd0-5f989249e0ea" providerId="ADAL" clId="{FC427F52-1864-48F1-B3A2-71D8D4E618D0}" dt="2024-08-19T13:51:50.866" v="679" actId="1076"/>
          <ac:spMkLst>
            <pc:docMk/>
            <pc:sldMk cId="1739697673" sldId="257"/>
            <ac:spMk id="18" creationId="{A5639FA0-707E-EA07-CA8A-A201E806A2C9}"/>
          </ac:spMkLst>
        </pc:spChg>
        <pc:spChg chg="add del mod ord">
          <ac:chgData name="Cathryn Smith" userId="8ef071d4-7a55-44ed-bcd0-5f989249e0ea" providerId="ADAL" clId="{FC427F52-1864-48F1-B3A2-71D8D4E618D0}" dt="2024-08-19T13:49:09.970" v="622" actId="21"/>
          <ac:spMkLst>
            <pc:docMk/>
            <pc:sldMk cId="1739697673" sldId="257"/>
            <ac:spMk id="19" creationId="{2D4DD698-A7E8-2A41-6FA3-3EB604FC724D}"/>
          </ac:spMkLst>
        </pc:spChg>
        <pc:spChg chg="add mod ord">
          <ac:chgData name="Cathryn Smith" userId="8ef071d4-7a55-44ed-bcd0-5f989249e0ea" providerId="ADAL" clId="{FC427F52-1864-48F1-B3A2-71D8D4E618D0}" dt="2024-08-19T13:52:03.297" v="682" actId="1076"/>
          <ac:spMkLst>
            <pc:docMk/>
            <pc:sldMk cId="1739697673" sldId="257"/>
            <ac:spMk id="20" creationId="{AFFBF202-EE90-6F97-E7C7-ADA61B05857C}"/>
          </ac:spMkLst>
        </pc:spChg>
        <pc:spChg chg="add mod">
          <ac:chgData name="Cathryn Smith" userId="8ef071d4-7a55-44ed-bcd0-5f989249e0ea" providerId="ADAL" clId="{FC427F52-1864-48F1-B3A2-71D8D4E618D0}" dt="2024-08-19T13:51:58.579" v="681" actId="1076"/>
          <ac:spMkLst>
            <pc:docMk/>
            <pc:sldMk cId="1739697673" sldId="257"/>
            <ac:spMk id="21" creationId="{487E3D9B-8EBC-A950-FC8D-560F0DD8A7D9}"/>
          </ac:spMkLst>
        </pc:spChg>
        <pc:spChg chg="add mod">
          <ac:chgData name="Cathryn Smith" userId="8ef071d4-7a55-44ed-bcd0-5f989249e0ea" providerId="ADAL" clId="{FC427F52-1864-48F1-B3A2-71D8D4E618D0}" dt="2024-08-19T13:49:49.959" v="637"/>
          <ac:spMkLst>
            <pc:docMk/>
            <pc:sldMk cId="1739697673" sldId="257"/>
            <ac:spMk id="22" creationId="{7AE50C0E-F459-8F74-982E-F6C172D5435F}"/>
          </ac:spMkLst>
        </pc:spChg>
        <pc:spChg chg="add mod">
          <ac:chgData name="Cathryn Smith" userId="8ef071d4-7a55-44ed-bcd0-5f989249e0ea" providerId="ADAL" clId="{FC427F52-1864-48F1-B3A2-71D8D4E618D0}" dt="2024-08-19T13:51:12.852" v="669" actId="1076"/>
          <ac:spMkLst>
            <pc:docMk/>
            <pc:sldMk cId="1739697673" sldId="257"/>
            <ac:spMk id="23" creationId="{72859D7F-8BF3-B049-81A9-596716E8EFBA}"/>
          </ac:spMkLst>
        </pc:spChg>
        <pc:spChg chg="add mod ord">
          <ac:chgData name="Cathryn Smith" userId="8ef071d4-7a55-44ed-bcd0-5f989249e0ea" providerId="ADAL" clId="{FC427F52-1864-48F1-B3A2-71D8D4E618D0}" dt="2024-08-19T13:52:52.345" v="693" actId="1076"/>
          <ac:spMkLst>
            <pc:docMk/>
            <pc:sldMk cId="1739697673" sldId="257"/>
            <ac:spMk id="24" creationId="{72A50C96-A805-8F27-9B47-60FE7671663C}"/>
          </ac:spMkLst>
        </pc:spChg>
        <pc:spChg chg="add mod ord">
          <ac:chgData name="Cathryn Smith" userId="8ef071d4-7a55-44ed-bcd0-5f989249e0ea" providerId="ADAL" clId="{FC427F52-1864-48F1-B3A2-71D8D4E618D0}" dt="2024-08-19T13:51:39.906" v="675" actId="1076"/>
          <ac:spMkLst>
            <pc:docMk/>
            <pc:sldMk cId="1739697673" sldId="257"/>
            <ac:spMk id="25" creationId="{574FB443-D75F-9F1F-3EFF-ADA482BB5DBE}"/>
          </ac:spMkLst>
        </pc:spChg>
        <pc:spChg chg="add mod ord">
          <ac:chgData name="Cathryn Smith" userId="8ef071d4-7a55-44ed-bcd0-5f989249e0ea" providerId="ADAL" clId="{FC427F52-1864-48F1-B3A2-71D8D4E618D0}" dt="2024-08-19T13:51:47.236" v="678" actId="167"/>
          <ac:spMkLst>
            <pc:docMk/>
            <pc:sldMk cId="1739697673" sldId="257"/>
            <ac:spMk id="26" creationId="{9FB147CF-6F58-0C52-E049-F8CEF67D0340}"/>
          </ac:spMkLst>
        </pc:spChg>
        <pc:spChg chg="add mod ord">
          <ac:chgData name="Cathryn Smith" userId="8ef071d4-7a55-44ed-bcd0-5f989249e0ea" providerId="ADAL" clId="{FC427F52-1864-48F1-B3A2-71D8D4E618D0}" dt="2024-08-19T13:52:19.929" v="687" actId="167"/>
          <ac:spMkLst>
            <pc:docMk/>
            <pc:sldMk cId="1739697673" sldId="257"/>
            <ac:spMk id="28" creationId="{AA4A58AF-20B1-42AE-20F5-D5885CC05FCD}"/>
          </ac:spMkLst>
        </pc:spChg>
        <pc:graphicFrameChg chg="add del modGraphic">
          <ac:chgData name="Cathryn Smith" userId="8ef071d4-7a55-44ed-bcd0-5f989249e0ea" providerId="ADAL" clId="{FC427F52-1864-48F1-B3A2-71D8D4E618D0}" dt="2024-08-19T13:34:51.522" v="31" actId="1032"/>
          <ac:graphicFrameMkLst>
            <pc:docMk/>
            <pc:sldMk cId="1739697673" sldId="257"/>
            <ac:graphicFrameMk id="4" creationId="{225746BC-F6FF-8680-B39D-53FC7EAB3F58}"/>
          </ac:graphicFrameMkLst>
        </pc:graphicFrameChg>
        <pc:picChg chg="add mod">
          <ac:chgData name="Cathryn Smith" userId="8ef071d4-7a55-44ed-bcd0-5f989249e0ea" providerId="ADAL" clId="{FC427F52-1864-48F1-B3A2-71D8D4E618D0}" dt="2024-08-19T13:33:08.437" v="29" actId="1076"/>
          <ac:picMkLst>
            <pc:docMk/>
            <pc:sldMk cId="1739697673" sldId="257"/>
            <ac:picMk id="2050" creationId="{996DA880-2980-0FDC-E8C3-814F10C289EC}"/>
          </ac:picMkLst>
        </pc:picChg>
        <pc:cxnChg chg="add del mod">
          <ac:chgData name="Cathryn Smith" userId="8ef071d4-7a55-44ed-bcd0-5f989249e0ea" providerId="ADAL" clId="{FC427F52-1864-48F1-B3A2-71D8D4E618D0}" dt="2024-08-19T13:50:02.607" v="641" actId="21"/>
          <ac:cxnSpMkLst>
            <pc:docMk/>
            <pc:sldMk cId="1739697673" sldId="257"/>
            <ac:cxnSpMk id="8" creationId="{199FBA18-14A2-265B-55A7-76BF70BF6B49}"/>
          </ac:cxnSpMkLst>
        </pc:cxnChg>
        <pc:cxnChg chg="add del mod">
          <ac:chgData name="Cathryn Smith" userId="8ef071d4-7a55-44ed-bcd0-5f989249e0ea" providerId="ADAL" clId="{FC427F52-1864-48F1-B3A2-71D8D4E618D0}" dt="2024-08-19T13:51:06.834" v="667" actId="21"/>
          <ac:cxnSpMkLst>
            <pc:docMk/>
            <pc:sldMk cId="1739697673" sldId="257"/>
            <ac:cxnSpMk id="13" creationId="{53EA7E0D-6D16-C88D-A496-F402F729F7EF}"/>
          </ac:cxnSpMkLst>
        </pc:cxnChg>
        <pc:cxnChg chg="add del mod">
          <ac:chgData name="Cathryn Smith" userId="8ef071d4-7a55-44ed-bcd0-5f989249e0ea" providerId="ADAL" clId="{FC427F52-1864-48F1-B3A2-71D8D4E618D0}" dt="2024-08-19T13:52:09.049" v="684" actId="21"/>
          <ac:cxnSpMkLst>
            <pc:docMk/>
            <pc:sldMk cId="1739697673" sldId="257"/>
            <ac:cxnSpMk id="27" creationId="{53EA7E0D-6D16-C88D-A496-F402F729F7EF}"/>
          </ac:cxnSpMkLst>
        </pc:cxnChg>
        <pc:cxnChg chg="add mod">
          <ac:chgData name="Cathryn Smith" userId="8ef071d4-7a55-44ed-bcd0-5f989249e0ea" providerId="ADAL" clId="{FC427F52-1864-48F1-B3A2-71D8D4E618D0}" dt="2024-08-19T13:53:10.448" v="696" actId="13822"/>
          <ac:cxnSpMkLst>
            <pc:docMk/>
            <pc:sldMk cId="1739697673" sldId="257"/>
            <ac:cxnSpMk id="30" creationId="{10059BBA-B802-CCD4-8CE0-7E63C0398CA8}"/>
          </ac:cxnSpMkLst>
        </pc:cxnChg>
        <pc:cxnChg chg="add del">
          <ac:chgData name="Cathryn Smith" userId="8ef071d4-7a55-44ed-bcd0-5f989249e0ea" providerId="ADAL" clId="{FC427F52-1864-48F1-B3A2-71D8D4E618D0}" dt="2024-08-19T13:53:25.606" v="698" actId="11529"/>
          <ac:cxnSpMkLst>
            <pc:docMk/>
            <pc:sldMk cId="1739697673" sldId="257"/>
            <ac:cxnSpMk id="2048" creationId="{D19FBC67-357D-4453-4D48-61E2A3F307E9}"/>
          </ac:cxnSpMkLst>
        </pc:cxnChg>
        <pc:cxnChg chg="add del">
          <ac:chgData name="Cathryn Smith" userId="8ef071d4-7a55-44ed-bcd0-5f989249e0ea" providerId="ADAL" clId="{FC427F52-1864-48F1-B3A2-71D8D4E618D0}" dt="2024-08-19T13:53:36.043" v="700" actId="11529"/>
          <ac:cxnSpMkLst>
            <pc:docMk/>
            <pc:sldMk cId="1739697673" sldId="257"/>
            <ac:cxnSpMk id="2051" creationId="{7AB94BE9-D9E4-887E-1F5E-C07557B2A4B4}"/>
          </ac:cxnSpMkLst>
        </pc:cxnChg>
        <pc:cxnChg chg="add mod">
          <ac:chgData name="Cathryn Smith" userId="8ef071d4-7a55-44ed-bcd0-5f989249e0ea" providerId="ADAL" clId="{FC427F52-1864-48F1-B3A2-71D8D4E618D0}" dt="2024-08-19T13:53:49.096" v="702" actId="13822"/>
          <ac:cxnSpMkLst>
            <pc:docMk/>
            <pc:sldMk cId="1739697673" sldId="257"/>
            <ac:cxnSpMk id="2053" creationId="{F901078A-EC16-EF31-7932-44889A071938}"/>
          </ac:cxnSpMkLst>
        </pc:cxnChg>
        <pc:cxnChg chg="add mod">
          <ac:chgData name="Cathryn Smith" userId="8ef071d4-7a55-44ed-bcd0-5f989249e0ea" providerId="ADAL" clId="{FC427F52-1864-48F1-B3A2-71D8D4E618D0}" dt="2024-08-19T13:54:03.120" v="704" actId="13822"/>
          <ac:cxnSpMkLst>
            <pc:docMk/>
            <pc:sldMk cId="1739697673" sldId="257"/>
            <ac:cxnSpMk id="2055" creationId="{3D4B97FE-EA43-59DD-552E-CE1A42097C51}"/>
          </ac:cxnSpMkLst>
        </pc:cxnChg>
        <pc:cxnChg chg="add mod">
          <ac:chgData name="Cathryn Smith" userId="8ef071d4-7a55-44ed-bcd0-5f989249e0ea" providerId="ADAL" clId="{FC427F52-1864-48F1-B3A2-71D8D4E618D0}" dt="2024-08-19T13:54:17.074" v="706" actId="13822"/>
          <ac:cxnSpMkLst>
            <pc:docMk/>
            <pc:sldMk cId="1739697673" sldId="257"/>
            <ac:cxnSpMk id="2057" creationId="{27C168A6-19F0-10C1-2891-737DA62244F3}"/>
          </ac:cxnSpMkLst>
        </pc:cxnChg>
        <pc:cxnChg chg="add mod">
          <ac:chgData name="Cathryn Smith" userId="8ef071d4-7a55-44ed-bcd0-5f989249e0ea" providerId="ADAL" clId="{FC427F52-1864-48F1-B3A2-71D8D4E618D0}" dt="2024-08-19T13:54:33.374" v="708" actId="13822"/>
          <ac:cxnSpMkLst>
            <pc:docMk/>
            <pc:sldMk cId="1739697673" sldId="257"/>
            <ac:cxnSpMk id="2059" creationId="{81E57308-86A3-3CE6-8F52-0724EDA22F52}"/>
          </ac:cxnSpMkLst>
        </pc:cxnChg>
        <pc:cxnChg chg="add mod">
          <ac:chgData name="Cathryn Smith" userId="8ef071d4-7a55-44ed-bcd0-5f989249e0ea" providerId="ADAL" clId="{FC427F52-1864-48F1-B3A2-71D8D4E618D0}" dt="2024-08-19T13:54:45.867" v="710" actId="13822"/>
          <ac:cxnSpMkLst>
            <pc:docMk/>
            <pc:sldMk cId="1739697673" sldId="257"/>
            <ac:cxnSpMk id="2061" creationId="{072F3DD6-2C89-29AB-3872-07CA4367CF1B}"/>
          </ac:cxnSpMkLst>
        </pc:cxnChg>
      </pc:sldChg>
      <pc:sldChg chg="addSp modSp new del mod">
        <pc:chgData name="Cathryn Smith" userId="8ef071d4-7a55-44ed-bcd0-5f989249e0ea" providerId="ADAL" clId="{FC427F52-1864-48F1-B3A2-71D8D4E618D0}" dt="2024-08-28T12:26:26.386" v="9545" actId="2696"/>
        <pc:sldMkLst>
          <pc:docMk/>
          <pc:sldMk cId="1747342263" sldId="258"/>
        </pc:sldMkLst>
        <pc:spChg chg="mod">
          <ac:chgData name="Cathryn Smith" userId="8ef071d4-7a55-44ed-bcd0-5f989249e0ea" providerId="ADAL" clId="{FC427F52-1864-48F1-B3A2-71D8D4E618D0}" dt="2024-08-19T14:17:21.340" v="2016" actId="1076"/>
          <ac:spMkLst>
            <pc:docMk/>
            <pc:sldMk cId="1747342263" sldId="258"/>
            <ac:spMk id="2" creationId="{CF51ED54-6ABE-4FDF-34FB-1B9CA0D9C635}"/>
          </ac:spMkLst>
        </pc:spChg>
        <pc:spChg chg="add mod">
          <ac:chgData name="Cathryn Smith" userId="8ef071d4-7a55-44ed-bcd0-5f989249e0ea" providerId="ADAL" clId="{FC427F52-1864-48F1-B3A2-71D8D4E618D0}" dt="2024-08-28T12:13:32.900" v="9440" actId="20577"/>
          <ac:spMkLst>
            <pc:docMk/>
            <pc:sldMk cId="1747342263" sldId="258"/>
            <ac:spMk id="4" creationId="{3A855581-B4FE-5944-2340-7BB9F5C53FB8}"/>
          </ac:spMkLst>
        </pc:spChg>
        <pc:spChg chg="add mod">
          <ac:chgData name="Cathryn Smith" userId="8ef071d4-7a55-44ed-bcd0-5f989249e0ea" providerId="ADAL" clId="{FC427F52-1864-48F1-B3A2-71D8D4E618D0}" dt="2024-08-19T15:07:30.288" v="3072" actId="1076"/>
          <ac:spMkLst>
            <pc:docMk/>
            <pc:sldMk cId="1747342263" sldId="258"/>
            <ac:spMk id="5" creationId="{B092AE84-E708-5EE1-2774-46873C614FE0}"/>
          </ac:spMkLst>
        </pc:spChg>
        <pc:spChg chg="add mod">
          <ac:chgData name="Cathryn Smith" userId="8ef071d4-7a55-44ed-bcd0-5f989249e0ea" providerId="ADAL" clId="{FC427F52-1864-48F1-B3A2-71D8D4E618D0}" dt="2024-08-28T12:14:02.329" v="9467" actId="6549"/>
          <ac:spMkLst>
            <pc:docMk/>
            <pc:sldMk cId="1747342263" sldId="258"/>
            <ac:spMk id="6" creationId="{802FA428-62CC-BA74-27A0-12DE81E9F31D}"/>
          </ac:spMkLst>
        </pc:spChg>
        <pc:spChg chg="add mod">
          <ac:chgData name="Cathryn Smith" userId="8ef071d4-7a55-44ed-bcd0-5f989249e0ea" providerId="ADAL" clId="{FC427F52-1864-48F1-B3A2-71D8D4E618D0}" dt="2024-08-19T14:00:39.270" v="843"/>
          <ac:spMkLst>
            <pc:docMk/>
            <pc:sldMk cId="1747342263" sldId="258"/>
            <ac:spMk id="7" creationId="{9E6C1308-EA94-1A7E-0AA0-912492606676}"/>
          </ac:spMkLst>
        </pc:spChg>
        <pc:spChg chg="add mod">
          <ac:chgData name="Cathryn Smith" userId="8ef071d4-7a55-44ed-bcd0-5f989249e0ea" providerId="ADAL" clId="{FC427F52-1864-48F1-B3A2-71D8D4E618D0}" dt="2024-08-19T15:06:54.273" v="3059" actId="1076"/>
          <ac:spMkLst>
            <pc:docMk/>
            <pc:sldMk cId="1747342263" sldId="258"/>
            <ac:spMk id="8" creationId="{829FEBFF-794C-C706-7B64-E29CBFA57EB2}"/>
          </ac:spMkLst>
        </pc:spChg>
        <pc:spChg chg="add mod">
          <ac:chgData name="Cathryn Smith" userId="8ef071d4-7a55-44ed-bcd0-5f989249e0ea" providerId="ADAL" clId="{FC427F52-1864-48F1-B3A2-71D8D4E618D0}" dt="2024-08-28T12:25:51.055" v="9533" actId="1076"/>
          <ac:spMkLst>
            <pc:docMk/>
            <pc:sldMk cId="1747342263" sldId="258"/>
            <ac:spMk id="9" creationId="{0EDE6067-6D92-2A23-29D1-60D9EC8DB00D}"/>
          </ac:spMkLst>
        </pc:spChg>
        <pc:spChg chg="add mod">
          <ac:chgData name="Cathryn Smith" userId="8ef071d4-7a55-44ed-bcd0-5f989249e0ea" providerId="ADAL" clId="{FC427F52-1864-48F1-B3A2-71D8D4E618D0}" dt="2024-08-28T12:13:38.433" v="9441" actId="14100"/>
          <ac:spMkLst>
            <pc:docMk/>
            <pc:sldMk cId="1747342263" sldId="258"/>
            <ac:spMk id="10" creationId="{BB4EE5F0-209A-63B3-DCB1-0311DFF1ADC0}"/>
          </ac:spMkLst>
        </pc:spChg>
        <pc:spChg chg="add mod">
          <ac:chgData name="Cathryn Smith" userId="8ef071d4-7a55-44ed-bcd0-5f989249e0ea" providerId="ADAL" clId="{FC427F52-1864-48F1-B3A2-71D8D4E618D0}" dt="2024-08-19T15:07:37.993" v="3077" actId="14100"/>
          <ac:spMkLst>
            <pc:docMk/>
            <pc:sldMk cId="1747342263" sldId="258"/>
            <ac:spMk id="13" creationId="{82D76C93-3388-3684-C120-0AECE0F6DF28}"/>
          </ac:spMkLst>
        </pc:spChg>
        <pc:spChg chg="add mod">
          <ac:chgData name="Cathryn Smith" userId="8ef071d4-7a55-44ed-bcd0-5f989249e0ea" providerId="ADAL" clId="{FC427F52-1864-48F1-B3A2-71D8D4E618D0}" dt="2024-08-19T15:06:56.546" v="3060" actId="1076"/>
          <ac:spMkLst>
            <pc:docMk/>
            <pc:sldMk cId="1747342263" sldId="258"/>
            <ac:spMk id="16" creationId="{51C687DE-A0B8-7550-9EC5-9F121ECC4ABE}"/>
          </ac:spMkLst>
        </pc:spChg>
        <pc:spChg chg="add mod">
          <ac:chgData name="Cathryn Smith" userId="8ef071d4-7a55-44ed-bcd0-5f989249e0ea" providerId="ADAL" clId="{FC427F52-1864-48F1-B3A2-71D8D4E618D0}" dt="2024-08-19T15:10:44.832" v="3119" actId="14100"/>
          <ac:spMkLst>
            <pc:docMk/>
            <pc:sldMk cId="1747342263" sldId="258"/>
            <ac:spMk id="20" creationId="{F16775E6-F3DC-4595-D419-D0D231D9ACBB}"/>
          </ac:spMkLst>
        </pc:spChg>
        <pc:spChg chg="add mod ord">
          <ac:chgData name="Cathryn Smith" userId="8ef071d4-7a55-44ed-bcd0-5f989249e0ea" providerId="ADAL" clId="{FC427F52-1864-48F1-B3A2-71D8D4E618D0}" dt="2024-08-19T14:08:55.814" v="1141" actId="167"/>
          <ac:spMkLst>
            <pc:docMk/>
            <pc:sldMk cId="1747342263" sldId="258"/>
            <ac:spMk id="23" creationId="{2464A86C-C62B-3E44-7502-44C1897DA181}"/>
          </ac:spMkLst>
        </pc:spChg>
        <pc:graphicFrameChg chg="add mod modGraphic">
          <ac:chgData name="Cathryn Smith" userId="8ef071d4-7a55-44ed-bcd0-5f989249e0ea" providerId="ADAL" clId="{FC427F52-1864-48F1-B3A2-71D8D4E618D0}" dt="2024-08-19T15:10:06.231" v="3115"/>
          <ac:graphicFrameMkLst>
            <pc:docMk/>
            <pc:sldMk cId="1747342263" sldId="258"/>
            <ac:graphicFrameMk id="3" creationId="{6F01A7E4-E6B2-AAFD-9B1D-12DF6C311BFC}"/>
          </ac:graphicFrameMkLst>
        </pc:graphicFrameChg>
        <pc:cxnChg chg="add mod">
          <ac:chgData name="Cathryn Smith" userId="8ef071d4-7a55-44ed-bcd0-5f989249e0ea" providerId="ADAL" clId="{FC427F52-1864-48F1-B3A2-71D8D4E618D0}" dt="2024-08-19T15:11:17.336" v="3126" actId="14100"/>
          <ac:cxnSpMkLst>
            <pc:docMk/>
            <pc:sldMk cId="1747342263" sldId="258"/>
            <ac:cxnSpMk id="12" creationId="{55572A66-E0E4-492D-96F0-DEACCABC7369}"/>
          </ac:cxnSpMkLst>
        </pc:cxnChg>
        <pc:cxnChg chg="add mod">
          <ac:chgData name="Cathryn Smith" userId="8ef071d4-7a55-44ed-bcd0-5f989249e0ea" providerId="ADAL" clId="{FC427F52-1864-48F1-B3A2-71D8D4E618D0}" dt="2024-08-19T15:11:26.408" v="3129" actId="14100"/>
          <ac:cxnSpMkLst>
            <pc:docMk/>
            <pc:sldMk cId="1747342263" sldId="258"/>
            <ac:cxnSpMk id="15" creationId="{C8B8AA41-C657-230B-8213-627F00FCD815}"/>
          </ac:cxnSpMkLst>
        </pc:cxnChg>
        <pc:cxnChg chg="add mod">
          <ac:chgData name="Cathryn Smith" userId="8ef071d4-7a55-44ed-bcd0-5f989249e0ea" providerId="ADAL" clId="{FC427F52-1864-48F1-B3A2-71D8D4E618D0}" dt="2024-08-19T15:09:41.915" v="3108" actId="14100"/>
          <ac:cxnSpMkLst>
            <pc:docMk/>
            <pc:sldMk cId="1747342263" sldId="258"/>
            <ac:cxnSpMk id="18" creationId="{0A95AED8-D59D-FAF6-C68D-86C1E8151F54}"/>
          </ac:cxnSpMkLst>
        </pc:cxnChg>
        <pc:cxnChg chg="add mod">
          <ac:chgData name="Cathryn Smith" userId="8ef071d4-7a55-44ed-bcd0-5f989249e0ea" providerId="ADAL" clId="{FC427F52-1864-48F1-B3A2-71D8D4E618D0}" dt="2024-08-19T15:11:05.424" v="3125" actId="14100"/>
          <ac:cxnSpMkLst>
            <pc:docMk/>
            <pc:sldMk cId="1747342263" sldId="258"/>
            <ac:cxnSpMk id="22" creationId="{2A991419-AD0C-85FC-35EF-2EC4AFAD32AA}"/>
          </ac:cxnSpMkLst>
        </pc:cxnChg>
        <pc:cxnChg chg="add mod">
          <ac:chgData name="Cathryn Smith" userId="8ef071d4-7a55-44ed-bcd0-5f989249e0ea" providerId="ADAL" clId="{FC427F52-1864-48F1-B3A2-71D8D4E618D0}" dt="2024-08-19T15:21:58.988" v="3335" actId="1076"/>
          <ac:cxnSpMkLst>
            <pc:docMk/>
            <pc:sldMk cId="1747342263" sldId="258"/>
            <ac:cxnSpMk id="25" creationId="{181C96D8-1AEC-7BAF-F7EA-6C2F78806C62}"/>
          </ac:cxnSpMkLst>
        </pc:cxnChg>
        <pc:cxnChg chg="add mod">
          <ac:chgData name="Cathryn Smith" userId="8ef071d4-7a55-44ed-bcd0-5f989249e0ea" providerId="ADAL" clId="{FC427F52-1864-48F1-B3A2-71D8D4E618D0}" dt="2024-08-19T15:21:52.453" v="3333" actId="1076"/>
          <ac:cxnSpMkLst>
            <pc:docMk/>
            <pc:sldMk cId="1747342263" sldId="258"/>
            <ac:cxnSpMk id="27" creationId="{87DF8D72-F022-98BA-7959-74E3A42CA899}"/>
          </ac:cxnSpMkLst>
        </pc:cxnChg>
        <pc:cxnChg chg="add mod">
          <ac:chgData name="Cathryn Smith" userId="8ef071d4-7a55-44ed-bcd0-5f989249e0ea" providerId="ADAL" clId="{FC427F52-1864-48F1-B3A2-71D8D4E618D0}" dt="2024-08-19T15:21:37.462" v="3327" actId="1076"/>
          <ac:cxnSpMkLst>
            <pc:docMk/>
            <pc:sldMk cId="1747342263" sldId="258"/>
            <ac:cxnSpMk id="28" creationId="{4FE7812F-6DFB-4C5D-D79C-7DFA36103FD0}"/>
          </ac:cxnSpMkLst>
        </pc:cxnChg>
        <pc:cxnChg chg="add mod">
          <ac:chgData name="Cathryn Smith" userId="8ef071d4-7a55-44ed-bcd0-5f989249e0ea" providerId="ADAL" clId="{FC427F52-1864-48F1-B3A2-71D8D4E618D0}" dt="2024-08-19T15:21:30.559" v="3326" actId="14100"/>
          <ac:cxnSpMkLst>
            <pc:docMk/>
            <pc:sldMk cId="1747342263" sldId="258"/>
            <ac:cxnSpMk id="33" creationId="{597A8CD5-B317-4090-0892-FFA7CE41A379}"/>
          </ac:cxnSpMkLst>
        </pc:cxnChg>
      </pc:sldChg>
      <pc:sldChg chg="modSp new mod modTransition">
        <pc:chgData name="Cathryn Smith" userId="8ef071d4-7a55-44ed-bcd0-5f989249e0ea" providerId="ADAL" clId="{FC427F52-1864-48F1-B3A2-71D8D4E618D0}" dt="2024-09-03T09:47:25.582" v="10084"/>
        <pc:sldMkLst>
          <pc:docMk/>
          <pc:sldMk cId="1591410823" sldId="259"/>
        </pc:sldMkLst>
        <pc:spChg chg="mod">
          <ac:chgData name="Cathryn Smith" userId="8ef071d4-7a55-44ed-bcd0-5f989249e0ea" providerId="ADAL" clId="{FC427F52-1864-48F1-B3A2-71D8D4E618D0}" dt="2024-08-19T14:17:27.516" v="2017" actId="1076"/>
          <ac:spMkLst>
            <pc:docMk/>
            <pc:sldMk cId="1591410823" sldId="259"/>
            <ac:spMk id="2" creationId="{115C722F-ADE0-5F4A-98EF-583D88E31D21}"/>
          </ac:spMkLst>
        </pc:spChg>
        <pc:spChg chg="mod">
          <ac:chgData name="Cathryn Smith" userId="8ef071d4-7a55-44ed-bcd0-5f989249e0ea" providerId="ADAL" clId="{FC427F52-1864-48F1-B3A2-71D8D4E618D0}" dt="2024-08-22T11:44:00.020" v="8339" actId="14100"/>
          <ac:spMkLst>
            <pc:docMk/>
            <pc:sldMk cId="1591410823" sldId="259"/>
            <ac:spMk id="3" creationId="{AD548B58-BF5E-7EE4-9D72-96B9FC74CD55}"/>
          </ac:spMkLst>
        </pc:spChg>
      </pc:sldChg>
      <pc:sldChg chg="addSp delSp modSp new mod modTransition modAnim modNotesTx">
        <pc:chgData name="Cathryn Smith" userId="8ef071d4-7a55-44ed-bcd0-5f989249e0ea" providerId="ADAL" clId="{FC427F52-1864-48F1-B3A2-71D8D4E618D0}" dt="2024-09-03T13:06:06.671" v="10249"/>
        <pc:sldMkLst>
          <pc:docMk/>
          <pc:sldMk cId="995008704" sldId="260"/>
        </pc:sldMkLst>
        <pc:spChg chg="mod">
          <ac:chgData name="Cathryn Smith" userId="8ef071d4-7a55-44ed-bcd0-5f989249e0ea" providerId="ADAL" clId="{FC427F52-1864-48F1-B3A2-71D8D4E618D0}" dt="2024-08-19T14:31:54.731" v="2088" actId="1076"/>
          <ac:spMkLst>
            <pc:docMk/>
            <pc:sldMk cId="995008704" sldId="260"/>
            <ac:spMk id="2" creationId="{D15A9D15-FCF4-A865-3DDC-EE341E7EEBCB}"/>
          </ac:spMkLst>
        </pc:spChg>
        <pc:spChg chg="del">
          <ac:chgData name="Cathryn Smith" userId="8ef071d4-7a55-44ed-bcd0-5f989249e0ea" providerId="ADAL" clId="{FC427F52-1864-48F1-B3A2-71D8D4E618D0}" dt="2024-08-19T14:31:29.622" v="2019" actId="21"/>
          <ac:spMkLst>
            <pc:docMk/>
            <pc:sldMk cId="995008704" sldId="260"/>
            <ac:spMk id="3" creationId="{A4F00974-87B5-64E7-A5CB-670E424DEBEF}"/>
          </ac:spMkLst>
        </pc:spChg>
        <pc:spChg chg="add mod">
          <ac:chgData name="Cathryn Smith" userId="8ef071d4-7a55-44ed-bcd0-5f989249e0ea" providerId="ADAL" clId="{FC427F52-1864-48F1-B3A2-71D8D4E618D0}" dt="2024-08-19T15:12:19.057" v="3139" actId="14100"/>
          <ac:spMkLst>
            <pc:docMk/>
            <pc:sldMk cId="995008704" sldId="260"/>
            <ac:spMk id="5" creationId="{08094F86-B4DF-E281-49D0-F55AE22F9526}"/>
          </ac:spMkLst>
        </pc:spChg>
        <pc:spChg chg="add mod">
          <ac:chgData name="Cathryn Smith" userId="8ef071d4-7a55-44ed-bcd0-5f989249e0ea" providerId="ADAL" clId="{FC427F52-1864-48F1-B3A2-71D8D4E618D0}" dt="2024-08-19T15:12:13.200" v="3137" actId="1076"/>
          <ac:spMkLst>
            <pc:docMk/>
            <pc:sldMk cId="995008704" sldId="260"/>
            <ac:spMk id="8" creationId="{1C7878A8-3BA9-8E9F-6991-551454B04E8D}"/>
          </ac:spMkLst>
        </pc:spChg>
        <pc:spChg chg="add mod">
          <ac:chgData name="Cathryn Smith" userId="8ef071d4-7a55-44ed-bcd0-5f989249e0ea" providerId="ADAL" clId="{FC427F52-1864-48F1-B3A2-71D8D4E618D0}" dt="2024-08-19T15:13:24.631" v="3160" actId="1076"/>
          <ac:spMkLst>
            <pc:docMk/>
            <pc:sldMk cId="995008704" sldId="260"/>
            <ac:spMk id="9" creationId="{E91D8B2F-1684-C395-5C24-88357A953404}"/>
          </ac:spMkLst>
        </pc:spChg>
        <pc:spChg chg="add mod">
          <ac:chgData name="Cathryn Smith" userId="8ef071d4-7a55-44ed-bcd0-5f989249e0ea" providerId="ADAL" clId="{FC427F52-1864-48F1-B3A2-71D8D4E618D0}" dt="2024-08-19T15:13:37.639" v="3165" actId="1076"/>
          <ac:spMkLst>
            <pc:docMk/>
            <pc:sldMk cId="995008704" sldId="260"/>
            <ac:spMk id="12" creationId="{925EA5EC-D0FC-0EF9-7E60-3E52BE7E439D}"/>
          </ac:spMkLst>
        </pc:spChg>
        <pc:spChg chg="add mod">
          <ac:chgData name="Cathryn Smith" userId="8ef071d4-7a55-44ed-bcd0-5f989249e0ea" providerId="ADAL" clId="{FC427F52-1864-48F1-B3A2-71D8D4E618D0}" dt="2024-08-28T13:20:56.414" v="9593" actId="20577"/>
          <ac:spMkLst>
            <pc:docMk/>
            <pc:sldMk cId="995008704" sldId="260"/>
            <ac:spMk id="15" creationId="{6C89F4A4-33A8-D6C3-E1EB-FF87949A9648}"/>
          </ac:spMkLst>
        </pc:spChg>
        <pc:spChg chg="add mod">
          <ac:chgData name="Cathryn Smith" userId="8ef071d4-7a55-44ed-bcd0-5f989249e0ea" providerId="ADAL" clId="{FC427F52-1864-48F1-B3A2-71D8D4E618D0}" dt="2024-09-03T07:53:38.042" v="10070" actId="1076"/>
          <ac:spMkLst>
            <pc:docMk/>
            <pc:sldMk cId="995008704" sldId="260"/>
            <ac:spMk id="21" creationId="{2353022A-D687-712B-8849-7366C4FAB7DA}"/>
          </ac:spMkLst>
        </pc:spChg>
        <pc:spChg chg="add mod">
          <ac:chgData name="Cathryn Smith" userId="8ef071d4-7a55-44ed-bcd0-5f989249e0ea" providerId="ADAL" clId="{FC427F52-1864-48F1-B3A2-71D8D4E618D0}" dt="2024-09-03T07:53:34.211" v="10069" actId="14100"/>
          <ac:spMkLst>
            <pc:docMk/>
            <pc:sldMk cId="995008704" sldId="260"/>
            <ac:spMk id="22" creationId="{BF097D0B-6650-92B5-D24D-E5585DB00784}"/>
          </ac:spMkLst>
        </pc:spChg>
        <pc:spChg chg="add mod">
          <ac:chgData name="Cathryn Smith" userId="8ef071d4-7a55-44ed-bcd0-5f989249e0ea" providerId="ADAL" clId="{FC427F52-1864-48F1-B3A2-71D8D4E618D0}" dt="2024-08-22T09:01:05.387" v="3351" actId="207"/>
          <ac:spMkLst>
            <pc:docMk/>
            <pc:sldMk cId="995008704" sldId="260"/>
            <ac:spMk id="27" creationId="{A7505C73-DEAC-3C49-CEE9-CD0D20FE144A}"/>
          </ac:spMkLst>
        </pc:spChg>
        <pc:spChg chg="add mod">
          <ac:chgData name="Cathryn Smith" userId="8ef071d4-7a55-44ed-bcd0-5f989249e0ea" providerId="ADAL" clId="{FC427F52-1864-48F1-B3A2-71D8D4E618D0}" dt="2024-08-22T09:01:09.214" v="3352" actId="207"/>
          <ac:spMkLst>
            <pc:docMk/>
            <pc:sldMk cId="995008704" sldId="260"/>
            <ac:spMk id="30" creationId="{493B41AA-C3C9-DFAA-0BEA-1B927234CBA3}"/>
          </ac:spMkLst>
        </pc:spChg>
        <pc:spChg chg="add mod">
          <ac:chgData name="Cathryn Smith" userId="8ef071d4-7a55-44ed-bcd0-5f989249e0ea" providerId="ADAL" clId="{FC427F52-1864-48F1-B3A2-71D8D4E618D0}" dt="2024-08-22T09:01:12.523" v="3353" actId="207"/>
          <ac:spMkLst>
            <pc:docMk/>
            <pc:sldMk cId="995008704" sldId="260"/>
            <ac:spMk id="33" creationId="{03F0A43B-B36C-8EA1-87F0-178A3C84FE06}"/>
          </ac:spMkLst>
        </pc:spChg>
        <pc:spChg chg="add mod">
          <ac:chgData name="Cathryn Smith" userId="8ef071d4-7a55-44ed-bcd0-5f989249e0ea" providerId="ADAL" clId="{FC427F52-1864-48F1-B3A2-71D8D4E618D0}" dt="2024-08-22T09:01:26.242" v="3354" actId="207"/>
          <ac:spMkLst>
            <pc:docMk/>
            <pc:sldMk cId="995008704" sldId="260"/>
            <ac:spMk id="38" creationId="{9054B27E-51E1-3715-EEA1-797CF3887E24}"/>
          </ac:spMkLst>
        </pc:spChg>
        <pc:spChg chg="add mod">
          <ac:chgData name="Cathryn Smith" userId="8ef071d4-7a55-44ed-bcd0-5f989249e0ea" providerId="ADAL" clId="{FC427F52-1864-48F1-B3A2-71D8D4E618D0}" dt="2024-08-22T09:01:30.062" v="3355" actId="207"/>
          <ac:spMkLst>
            <pc:docMk/>
            <pc:sldMk cId="995008704" sldId="260"/>
            <ac:spMk id="39" creationId="{7BFF3612-6AD6-7E97-AE12-AC148E930C1E}"/>
          </ac:spMkLst>
        </pc:spChg>
        <pc:spChg chg="add mod">
          <ac:chgData name="Cathryn Smith" userId="8ef071d4-7a55-44ed-bcd0-5f989249e0ea" providerId="ADAL" clId="{FC427F52-1864-48F1-B3A2-71D8D4E618D0}" dt="2024-08-29T14:06:28.749" v="9731" actId="1076"/>
          <ac:spMkLst>
            <pc:docMk/>
            <pc:sldMk cId="995008704" sldId="260"/>
            <ac:spMk id="42" creationId="{7A2B3963-28AA-BF92-1338-903F77987E9D}"/>
          </ac:spMkLst>
        </pc:spChg>
        <pc:spChg chg="add mod">
          <ac:chgData name="Cathryn Smith" userId="8ef071d4-7a55-44ed-bcd0-5f989249e0ea" providerId="ADAL" clId="{FC427F52-1864-48F1-B3A2-71D8D4E618D0}" dt="2024-08-29T14:06:34.829" v="9733" actId="1076"/>
          <ac:spMkLst>
            <pc:docMk/>
            <pc:sldMk cId="995008704" sldId="260"/>
            <ac:spMk id="46" creationId="{8006FE36-220E-103F-2FB0-B88040A8FD20}"/>
          </ac:spMkLst>
        </pc:spChg>
        <pc:spChg chg="add mod">
          <ac:chgData name="Cathryn Smith" userId="8ef071d4-7a55-44ed-bcd0-5f989249e0ea" providerId="ADAL" clId="{FC427F52-1864-48F1-B3A2-71D8D4E618D0}" dt="2024-08-29T14:06:31.796" v="9732" actId="1076"/>
          <ac:spMkLst>
            <pc:docMk/>
            <pc:sldMk cId="995008704" sldId="260"/>
            <ac:spMk id="55" creationId="{58989223-559A-E988-414A-28A2C23051F9}"/>
          </ac:spMkLst>
        </pc:spChg>
        <pc:spChg chg="add mod">
          <ac:chgData name="Cathryn Smith" userId="8ef071d4-7a55-44ed-bcd0-5f989249e0ea" providerId="ADAL" clId="{FC427F52-1864-48F1-B3A2-71D8D4E618D0}" dt="2024-08-22T09:01:49.553" v="3359" actId="207"/>
          <ac:spMkLst>
            <pc:docMk/>
            <pc:sldMk cId="995008704" sldId="260"/>
            <ac:spMk id="58" creationId="{96CCC36B-D9DF-3F3A-E159-E40561A5E2BC}"/>
          </ac:spMkLst>
        </pc:spChg>
        <pc:spChg chg="add mod">
          <ac:chgData name="Cathryn Smith" userId="8ef071d4-7a55-44ed-bcd0-5f989249e0ea" providerId="ADAL" clId="{FC427F52-1864-48F1-B3A2-71D8D4E618D0}" dt="2024-08-22T09:02:04.073" v="3365" actId="1076"/>
          <ac:spMkLst>
            <pc:docMk/>
            <pc:sldMk cId="995008704" sldId="260"/>
            <ac:spMk id="63" creationId="{9BD4895C-DFEE-DF96-D0EF-75FF99105446}"/>
          </ac:spMkLst>
        </pc:spChg>
        <pc:spChg chg="add mod">
          <ac:chgData name="Cathryn Smith" userId="8ef071d4-7a55-44ed-bcd0-5f989249e0ea" providerId="ADAL" clId="{FC427F52-1864-48F1-B3A2-71D8D4E618D0}" dt="2024-08-29T14:06:43.229" v="9736" actId="1076"/>
          <ac:spMkLst>
            <pc:docMk/>
            <pc:sldMk cId="995008704" sldId="260"/>
            <ac:spMk id="70" creationId="{1F3AE813-3CDA-8804-ABAC-9F96F27EF2F4}"/>
          </ac:spMkLst>
        </pc:spChg>
        <pc:spChg chg="add mod">
          <ac:chgData name="Cathryn Smith" userId="8ef071d4-7a55-44ed-bcd0-5f989249e0ea" providerId="ADAL" clId="{FC427F52-1864-48F1-B3A2-71D8D4E618D0}" dt="2024-08-29T14:06:40.604" v="9735" actId="1076"/>
          <ac:spMkLst>
            <pc:docMk/>
            <pc:sldMk cId="995008704" sldId="260"/>
            <ac:spMk id="71" creationId="{5EAAAFB2-A3BB-0CC5-8951-DD981D24088F}"/>
          </ac:spMkLst>
        </pc:spChg>
        <pc:spChg chg="add mod">
          <ac:chgData name="Cathryn Smith" userId="8ef071d4-7a55-44ed-bcd0-5f989249e0ea" providerId="ADAL" clId="{FC427F52-1864-48F1-B3A2-71D8D4E618D0}" dt="2024-08-29T14:06:49.237" v="9737" actId="1076"/>
          <ac:spMkLst>
            <pc:docMk/>
            <pc:sldMk cId="995008704" sldId="260"/>
            <ac:spMk id="78" creationId="{18A040A0-ADF8-CEEC-1244-03534C88E8D9}"/>
          </ac:spMkLst>
        </pc:spChg>
        <pc:graphicFrameChg chg="add del mod modGraphic">
          <ac:chgData name="Cathryn Smith" userId="8ef071d4-7a55-44ed-bcd0-5f989249e0ea" providerId="ADAL" clId="{FC427F52-1864-48F1-B3A2-71D8D4E618D0}" dt="2024-08-19T14:32:26.138" v="2092" actId="1032"/>
          <ac:graphicFrameMkLst>
            <pc:docMk/>
            <pc:sldMk cId="995008704" sldId="260"/>
            <ac:graphicFrameMk id="4" creationId="{C5E6B319-0C37-1AAF-9FB0-B120C5BE8E6D}"/>
          </ac:graphicFrameMkLst>
        </pc:graphicFrameChg>
        <pc:cxnChg chg="add mod">
          <ac:chgData name="Cathryn Smith" userId="8ef071d4-7a55-44ed-bcd0-5f989249e0ea" providerId="ADAL" clId="{FC427F52-1864-48F1-B3A2-71D8D4E618D0}" dt="2024-08-19T14:48:55.264" v="2834" actId="14100"/>
          <ac:cxnSpMkLst>
            <pc:docMk/>
            <pc:sldMk cId="995008704" sldId="260"/>
            <ac:cxnSpMk id="7" creationId="{2F5D812F-D76B-532D-3C0B-6848E2E54A1A}"/>
          </ac:cxnSpMkLst>
        </pc:cxnChg>
        <pc:cxnChg chg="add mod">
          <ac:chgData name="Cathryn Smith" userId="8ef071d4-7a55-44ed-bcd0-5f989249e0ea" providerId="ADAL" clId="{FC427F52-1864-48F1-B3A2-71D8D4E618D0}" dt="2024-08-19T14:52:40.084" v="2916" actId="1076"/>
          <ac:cxnSpMkLst>
            <pc:docMk/>
            <pc:sldMk cId="995008704" sldId="260"/>
            <ac:cxnSpMk id="11" creationId="{B92A48BE-C937-021D-D1E0-D3C971042A51}"/>
          </ac:cxnSpMkLst>
        </pc:cxnChg>
        <pc:cxnChg chg="add mod">
          <ac:chgData name="Cathryn Smith" userId="8ef071d4-7a55-44ed-bcd0-5f989249e0ea" providerId="ADAL" clId="{FC427F52-1864-48F1-B3A2-71D8D4E618D0}" dt="2024-08-19T14:52:52.222" v="2919" actId="1076"/>
          <ac:cxnSpMkLst>
            <pc:docMk/>
            <pc:sldMk cId="995008704" sldId="260"/>
            <ac:cxnSpMk id="14" creationId="{105E55FD-6CF3-DCA8-6F14-60F026563B14}"/>
          </ac:cxnSpMkLst>
        </pc:cxnChg>
        <pc:cxnChg chg="add del">
          <ac:chgData name="Cathryn Smith" userId="8ef071d4-7a55-44ed-bcd0-5f989249e0ea" providerId="ADAL" clId="{FC427F52-1864-48F1-B3A2-71D8D4E618D0}" dt="2024-08-19T14:41:06.255" v="2437" actId="21"/>
          <ac:cxnSpMkLst>
            <pc:docMk/>
            <pc:sldMk cId="995008704" sldId="260"/>
            <ac:cxnSpMk id="20" creationId="{480C7B02-E266-9467-56A5-B73C6B1AAB43}"/>
          </ac:cxnSpMkLst>
        </pc:cxnChg>
        <pc:cxnChg chg="add mod">
          <ac:chgData name="Cathryn Smith" userId="8ef071d4-7a55-44ed-bcd0-5f989249e0ea" providerId="ADAL" clId="{FC427F52-1864-48F1-B3A2-71D8D4E618D0}" dt="2024-08-19T15:14:04.475" v="3193" actId="1076"/>
          <ac:cxnSpMkLst>
            <pc:docMk/>
            <pc:sldMk cId="995008704" sldId="260"/>
            <ac:cxnSpMk id="24" creationId="{CCFC69DF-E9F7-A8F4-8A29-F2D79AF66C8F}"/>
          </ac:cxnSpMkLst>
        </pc:cxnChg>
        <pc:cxnChg chg="add mod">
          <ac:chgData name="Cathryn Smith" userId="8ef071d4-7a55-44ed-bcd0-5f989249e0ea" providerId="ADAL" clId="{FC427F52-1864-48F1-B3A2-71D8D4E618D0}" dt="2024-08-19T15:16:23.120" v="3235" actId="14100"/>
          <ac:cxnSpMkLst>
            <pc:docMk/>
            <pc:sldMk cId="995008704" sldId="260"/>
            <ac:cxnSpMk id="26" creationId="{02BE2AE1-B649-910C-9210-CA9A74C027B3}"/>
          </ac:cxnSpMkLst>
        </pc:cxnChg>
        <pc:cxnChg chg="add mod">
          <ac:chgData name="Cathryn Smith" userId="8ef071d4-7a55-44ed-bcd0-5f989249e0ea" providerId="ADAL" clId="{FC427F52-1864-48F1-B3A2-71D8D4E618D0}" dt="2024-08-19T15:17:08.280" v="3246" actId="1076"/>
          <ac:cxnSpMkLst>
            <pc:docMk/>
            <pc:sldMk cId="995008704" sldId="260"/>
            <ac:cxnSpMk id="29" creationId="{CC185A09-3C6E-F915-6927-1BAAB2F67BF6}"/>
          </ac:cxnSpMkLst>
        </pc:cxnChg>
        <pc:cxnChg chg="add mod">
          <ac:chgData name="Cathryn Smith" userId="8ef071d4-7a55-44ed-bcd0-5f989249e0ea" providerId="ADAL" clId="{FC427F52-1864-48F1-B3A2-71D8D4E618D0}" dt="2024-08-19T15:17:20.991" v="3248" actId="14100"/>
          <ac:cxnSpMkLst>
            <pc:docMk/>
            <pc:sldMk cId="995008704" sldId="260"/>
            <ac:cxnSpMk id="32" creationId="{27D24CD0-F02A-81BB-F700-36F7399E146E}"/>
          </ac:cxnSpMkLst>
        </pc:cxnChg>
        <pc:cxnChg chg="add del">
          <ac:chgData name="Cathryn Smith" userId="8ef071d4-7a55-44ed-bcd0-5f989249e0ea" providerId="ADAL" clId="{FC427F52-1864-48F1-B3A2-71D8D4E618D0}" dt="2024-08-19T14:43:37.615" v="2613" actId="11529"/>
          <ac:cxnSpMkLst>
            <pc:docMk/>
            <pc:sldMk cId="995008704" sldId="260"/>
            <ac:cxnSpMk id="35" creationId="{1D1387C8-BD4D-EEF6-2B92-245DA154C09B}"/>
          </ac:cxnSpMkLst>
        </pc:cxnChg>
        <pc:cxnChg chg="add mod">
          <ac:chgData name="Cathryn Smith" userId="8ef071d4-7a55-44ed-bcd0-5f989249e0ea" providerId="ADAL" clId="{FC427F52-1864-48F1-B3A2-71D8D4E618D0}" dt="2024-08-19T15:17:55.047" v="3259" actId="1076"/>
          <ac:cxnSpMkLst>
            <pc:docMk/>
            <pc:sldMk cId="995008704" sldId="260"/>
            <ac:cxnSpMk id="37" creationId="{303D6152-C4F6-BDFB-5C57-9FF6E66A69AE}"/>
          </ac:cxnSpMkLst>
        </pc:cxnChg>
        <pc:cxnChg chg="add del mod">
          <ac:chgData name="Cathryn Smith" userId="8ef071d4-7a55-44ed-bcd0-5f989249e0ea" providerId="ADAL" clId="{FC427F52-1864-48F1-B3A2-71D8D4E618D0}" dt="2024-08-19T14:46:16.625" v="2742" actId="21"/>
          <ac:cxnSpMkLst>
            <pc:docMk/>
            <pc:sldMk cId="995008704" sldId="260"/>
            <ac:cxnSpMk id="41" creationId="{9784538F-7D92-7646-0CF4-011E293C4F5C}"/>
          </ac:cxnSpMkLst>
        </pc:cxnChg>
        <pc:cxnChg chg="add del">
          <ac:chgData name="Cathryn Smith" userId="8ef071d4-7a55-44ed-bcd0-5f989249e0ea" providerId="ADAL" clId="{FC427F52-1864-48F1-B3A2-71D8D4E618D0}" dt="2024-08-19T14:46:13.204" v="2741" actId="21"/>
          <ac:cxnSpMkLst>
            <pc:docMk/>
            <pc:sldMk cId="995008704" sldId="260"/>
            <ac:cxnSpMk id="45" creationId="{179EDCA3-886C-0B0F-6BF1-B8353C248263}"/>
          </ac:cxnSpMkLst>
        </pc:cxnChg>
        <pc:cxnChg chg="add del">
          <ac:chgData name="Cathryn Smith" userId="8ef071d4-7a55-44ed-bcd0-5f989249e0ea" providerId="ADAL" clId="{FC427F52-1864-48F1-B3A2-71D8D4E618D0}" dt="2024-08-19T14:46:10.711" v="2740" actId="11529"/>
          <ac:cxnSpMkLst>
            <pc:docMk/>
            <pc:sldMk cId="995008704" sldId="260"/>
            <ac:cxnSpMk id="48" creationId="{42BF29F8-F1A9-EA88-1495-FE5EE1D4A8F5}"/>
          </ac:cxnSpMkLst>
        </pc:cxnChg>
        <pc:cxnChg chg="add mod">
          <ac:chgData name="Cathryn Smith" userId="8ef071d4-7a55-44ed-bcd0-5f989249e0ea" providerId="ADAL" clId="{FC427F52-1864-48F1-B3A2-71D8D4E618D0}" dt="2024-08-19T15:18:31.934" v="3272" actId="14100"/>
          <ac:cxnSpMkLst>
            <pc:docMk/>
            <pc:sldMk cId="995008704" sldId="260"/>
            <ac:cxnSpMk id="50" creationId="{88EFF13F-85A1-C872-CEEB-F1DAA39B8285}"/>
          </ac:cxnSpMkLst>
        </pc:cxnChg>
        <pc:cxnChg chg="add mod">
          <ac:chgData name="Cathryn Smith" userId="8ef071d4-7a55-44ed-bcd0-5f989249e0ea" providerId="ADAL" clId="{FC427F52-1864-48F1-B3A2-71D8D4E618D0}" dt="2024-08-19T15:19:01.383" v="3281" actId="14100"/>
          <ac:cxnSpMkLst>
            <pc:docMk/>
            <pc:sldMk cId="995008704" sldId="260"/>
            <ac:cxnSpMk id="52" creationId="{F10910F2-C04A-5085-DCA9-AEA2B9BD8670}"/>
          </ac:cxnSpMkLst>
        </pc:cxnChg>
        <pc:cxnChg chg="add mod">
          <ac:chgData name="Cathryn Smith" userId="8ef071d4-7a55-44ed-bcd0-5f989249e0ea" providerId="ADAL" clId="{FC427F52-1864-48F1-B3A2-71D8D4E618D0}" dt="2024-08-19T15:19:31.085" v="3291" actId="14100"/>
          <ac:cxnSpMkLst>
            <pc:docMk/>
            <pc:sldMk cId="995008704" sldId="260"/>
            <ac:cxnSpMk id="54" creationId="{1E0BBB56-195B-D097-FB91-862006DF9D0E}"/>
          </ac:cxnSpMkLst>
        </pc:cxnChg>
        <pc:cxnChg chg="add mod">
          <ac:chgData name="Cathryn Smith" userId="8ef071d4-7a55-44ed-bcd0-5f989249e0ea" providerId="ADAL" clId="{FC427F52-1864-48F1-B3A2-71D8D4E618D0}" dt="2024-08-19T15:14:32.736" v="3199" actId="1076"/>
          <ac:cxnSpMkLst>
            <pc:docMk/>
            <pc:sldMk cId="995008704" sldId="260"/>
            <ac:cxnSpMk id="57" creationId="{38964B47-AF4C-6EDA-795E-69C797D21DA6}"/>
          </ac:cxnSpMkLst>
        </pc:cxnChg>
        <pc:cxnChg chg="add mod">
          <ac:chgData name="Cathryn Smith" userId="8ef071d4-7a55-44ed-bcd0-5f989249e0ea" providerId="ADAL" clId="{FC427F52-1864-48F1-B3A2-71D8D4E618D0}" dt="2024-08-19T15:19:48.812" v="3297" actId="14100"/>
          <ac:cxnSpMkLst>
            <pc:docMk/>
            <pc:sldMk cId="995008704" sldId="260"/>
            <ac:cxnSpMk id="65" creationId="{B145FC44-CBBB-7848-9C48-FF1546E2E01D}"/>
          </ac:cxnSpMkLst>
        </pc:cxnChg>
        <pc:cxnChg chg="add mod">
          <ac:chgData name="Cathryn Smith" userId="8ef071d4-7a55-44ed-bcd0-5f989249e0ea" providerId="ADAL" clId="{FC427F52-1864-48F1-B3A2-71D8D4E618D0}" dt="2024-08-19T15:20:03.654" v="3303" actId="1076"/>
          <ac:cxnSpMkLst>
            <pc:docMk/>
            <pc:sldMk cId="995008704" sldId="260"/>
            <ac:cxnSpMk id="69" creationId="{90F37920-896E-E5F1-18A1-10F3540E7CB0}"/>
          </ac:cxnSpMkLst>
        </pc:cxnChg>
        <pc:cxnChg chg="add del">
          <ac:chgData name="Cathryn Smith" userId="8ef071d4-7a55-44ed-bcd0-5f989249e0ea" providerId="ADAL" clId="{FC427F52-1864-48F1-B3A2-71D8D4E618D0}" dt="2024-08-19T14:50:56.713" v="2891" actId="11529"/>
          <ac:cxnSpMkLst>
            <pc:docMk/>
            <pc:sldMk cId="995008704" sldId="260"/>
            <ac:cxnSpMk id="73" creationId="{DFBD9720-B5DB-6F37-1B53-8A0030C8C4BE}"/>
          </ac:cxnSpMkLst>
        </pc:cxnChg>
        <pc:cxnChg chg="add mod">
          <ac:chgData name="Cathryn Smith" userId="8ef071d4-7a55-44ed-bcd0-5f989249e0ea" providerId="ADAL" clId="{FC427F52-1864-48F1-B3A2-71D8D4E618D0}" dt="2024-08-19T15:20:42.358" v="3317" actId="14100"/>
          <ac:cxnSpMkLst>
            <pc:docMk/>
            <pc:sldMk cId="995008704" sldId="260"/>
            <ac:cxnSpMk id="75" creationId="{AA0B6ED1-171A-A2F3-C2BD-A132FC6E21DA}"/>
          </ac:cxnSpMkLst>
        </pc:cxnChg>
        <pc:cxnChg chg="add mod">
          <ac:chgData name="Cathryn Smith" userId="8ef071d4-7a55-44ed-bcd0-5f989249e0ea" providerId="ADAL" clId="{FC427F52-1864-48F1-B3A2-71D8D4E618D0}" dt="2024-08-19T15:20:25.382" v="3314" actId="1076"/>
          <ac:cxnSpMkLst>
            <pc:docMk/>
            <pc:sldMk cId="995008704" sldId="260"/>
            <ac:cxnSpMk id="77" creationId="{5261BB32-5B47-9DDD-BAAD-FF77482EB57A}"/>
          </ac:cxnSpMkLst>
        </pc:cxnChg>
      </pc:sldChg>
      <pc:sldChg chg="addSp delSp modSp del mod">
        <pc:chgData name="Cathryn Smith" userId="8ef071d4-7a55-44ed-bcd0-5f989249e0ea" providerId="ADAL" clId="{FC427F52-1864-48F1-B3A2-71D8D4E618D0}" dt="2024-08-22T10:17:30.764" v="5023" actId="2696"/>
        <pc:sldMkLst>
          <pc:docMk/>
          <pc:sldMk cId="436926236" sldId="523"/>
        </pc:sldMkLst>
        <pc:spChg chg="add mod">
          <ac:chgData name="Cathryn Smith" userId="8ef071d4-7a55-44ed-bcd0-5f989249e0ea" providerId="ADAL" clId="{FC427F52-1864-48F1-B3A2-71D8D4E618D0}" dt="2024-08-22T09:58:50.222" v="4302" actId="403"/>
          <ac:spMkLst>
            <pc:docMk/>
            <pc:sldMk cId="436926236" sldId="523"/>
            <ac:spMk id="9" creationId="{C610FA15-A1F0-DB89-399D-E457968CFDD1}"/>
          </ac:spMkLst>
        </pc:spChg>
        <pc:spChg chg="mod">
          <ac:chgData name="Cathryn Smith" userId="8ef071d4-7a55-44ed-bcd0-5f989249e0ea" providerId="ADAL" clId="{FC427F52-1864-48F1-B3A2-71D8D4E618D0}" dt="2024-08-22T09:59:01.802" v="4304" actId="1076"/>
          <ac:spMkLst>
            <pc:docMk/>
            <pc:sldMk cId="436926236" sldId="523"/>
            <ac:spMk id="13" creationId="{00000000-0000-0000-0000-000000000000}"/>
          </ac:spMkLst>
        </pc:spChg>
        <pc:spChg chg="add del">
          <ac:chgData name="Cathryn Smith" userId="8ef071d4-7a55-44ed-bcd0-5f989249e0ea" providerId="ADAL" clId="{FC427F52-1864-48F1-B3A2-71D8D4E618D0}" dt="2024-08-22T09:59:15.336" v="4308" actId="21"/>
          <ac:spMkLst>
            <pc:docMk/>
            <pc:sldMk cId="436926236" sldId="523"/>
            <ac:spMk id="100" creationId="{00000000-0000-0000-0000-000000000000}"/>
          </ac:spMkLst>
        </pc:spChg>
        <pc:spChg chg="mod">
          <ac:chgData name="Cathryn Smith" userId="8ef071d4-7a55-44ed-bcd0-5f989249e0ea" providerId="ADAL" clId="{FC427F52-1864-48F1-B3A2-71D8D4E618D0}" dt="2024-08-22T09:59:34.279" v="4313" actId="1076"/>
          <ac:spMkLst>
            <pc:docMk/>
            <pc:sldMk cId="436926236" sldId="523"/>
            <ac:spMk id="143" creationId="{00000000-0000-0000-0000-000000000000}"/>
          </ac:spMkLst>
        </pc:spChg>
        <pc:spChg chg="del">
          <ac:chgData name="Cathryn Smith" userId="8ef071d4-7a55-44ed-bcd0-5f989249e0ea" providerId="ADAL" clId="{FC427F52-1864-48F1-B3A2-71D8D4E618D0}" dt="2024-08-22T09:59:43.182" v="4316" actId="21"/>
          <ac:spMkLst>
            <pc:docMk/>
            <pc:sldMk cId="436926236" sldId="523"/>
            <ac:spMk id="144" creationId="{00000000-0000-0000-0000-000000000000}"/>
          </ac:spMkLst>
        </pc:spChg>
        <pc:spChg chg="mod">
          <ac:chgData name="Cathryn Smith" userId="8ef071d4-7a55-44ed-bcd0-5f989249e0ea" providerId="ADAL" clId="{FC427F52-1864-48F1-B3A2-71D8D4E618D0}" dt="2024-08-22T09:59:38.335" v="4315" actId="1076"/>
          <ac:spMkLst>
            <pc:docMk/>
            <pc:sldMk cId="436926236" sldId="523"/>
            <ac:spMk id="149" creationId="{00000000-0000-0000-0000-000000000000}"/>
          </ac:spMkLst>
        </pc:spChg>
        <pc:spChg chg="del">
          <ac:chgData name="Cathryn Smith" userId="8ef071d4-7a55-44ed-bcd0-5f989249e0ea" providerId="ADAL" clId="{FC427F52-1864-48F1-B3A2-71D8D4E618D0}" dt="2024-08-22T09:59:47.232" v="4317" actId="21"/>
          <ac:spMkLst>
            <pc:docMk/>
            <pc:sldMk cId="436926236" sldId="523"/>
            <ac:spMk id="154" creationId="{00000000-0000-0000-0000-000000000000}"/>
          </ac:spMkLst>
        </pc:spChg>
        <pc:spChg chg="mod">
          <ac:chgData name="Cathryn Smith" userId="8ef071d4-7a55-44ed-bcd0-5f989249e0ea" providerId="ADAL" clId="{FC427F52-1864-48F1-B3A2-71D8D4E618D0}" dt="2024-08-22T09:59:06.273" v="4305" actId="1076"/>
          <ac:spMkLst>
            <pc:docMk/>
            <pc:sldMk cId="436926236" sldId="523"/>
            <ac:spMk id="157" creationId="{00000000-0000-0000-0000-000000000000}"/>
          </ac:spMkLst>
        </pc:spChg>
        <pc:spChg chg="del">
          <ac:chgData name="Cathryn Smith" userId="8ef071d4-7a55-44ed-bcd0-5f989249e0ea" providerId="ADAL" clId="{FC427F52-1864-48F1-B3A2-71D8D4E618D0}" dt="2024-08-22T09:59:26.213" v="4311" actId="21"/>
          <ac:spMkLst>
            <pc:docMk/>
            <pc:sldMk cId="436926236" sldId="523"/>
            <ac:spMk id="158" creationId="{00000000-0000-0000-0000-000000000000}"/>
          </ac:spMkLst>
        </pc:spChg>
        <pc:spChg chg="mod">
          <ac:chgData name="Cathryn Smith" userId="8ef071d4-7a55-44ed-bcd0-5f989249e0ea" providerId="ADAL" clId="{FC427F52-1864-48F1-B3A2-71D8D4E618D0}" dt="2024-08-22T09:59:09.959" v="4306" actId="1076"/>
          <ac:spMkLst>
            <pc:docMk/>
            <pc:sldMk cId="436926236" sldId="523"/>
            <ac:spMk id="159" creationId="{00000000-0000-0000-0000-000000000000}"/>
          </ac:spMkLst>
        </pc:spChg>
        <pc:spChg chg="del">
          <ac:chgData name="Cathryn Smith" userId="8ef071d4-7a55-44ed-bcd0-5f989249e0ea" providerId="ADAL" clId="{FC427F52-1864-48F1-B3A2-71D8D4E618D0}" dt="2024-08-22T09:59:18.613" v="4309" actId="21"/>
          <ac:spMkLst>
            <pc:docMk/>
            <pc:sldMk cId="436926236" sldId="523"/>
            <ac:spMk id="160" creationId="{00000000-0000-0000-0000-000000000000}"/>
          </ac:spMkLst>
        </pc:spChg>
        <pc:spChg chg="del">
          <ac:chgData name="Cathryn Smith" userId="8ef071d4-7a55-44ed-bcd0-5f989249e0ea" providerId="ADAL" clId="{FC427F52-1864-48F1-B3A2-71D8D4E618D0}" dt="2024-08-22T09:59:24.472" v="4310" actId="21"/>
          <ac:spMkLst>
            <pc:docMk/>
            <pc:sldMk cId="436926236" sldId="523"/>
            <ac:spMk id="163" creationId="{00000000-0000-0000-0000-000000000000}"/>
          </ac:spMkLst>
        </pc:spChg>
        <pc:spChg chg="mod">
          <ac:chgData name="Cathryn Smith" userId="8ef071d4-7a55-44ed-bcd0-5f989249e0ea" providerId="ADAL" clId="{FC427F52-1864-48F1-B3A2-71D8D4E618D0}" dt="2024-08-22T09:59:30.271" v="4312" actId="1076"/>
          <ac:spMkLst>
            <pc:docMk/>
            <pc:sldMk cId="436926236" sldId="523"/>
            <ac:spMk id="249" creationId="{00000000-0000-0000-0000-000000000000}"/>
          </ac:spMkLst>
        </pc:spChg>
        <pc:spChg chg="del">
          <ac:chgData name="Cathryn Smith" userId="8ef071d4-7a55-44ed-bcd0-5f989249e0ea" providerId="ADAL" clId="{FC427F52-1864-48F1-B3A2-71D8D4E618D0}" dt="2024-08-22T09:58:58.405" v="4303" actId="21"/>
          <ac:spMkLst>
            <pc:docMk/>
            <pc:sldMk cId="436926236" sldId="523"/>
            <ac:spMk id="280" creationId="{00000000-0000-0000-0000-000000000000}"/>
          </ac:spMkLst>
        </pc:spChg>
        <pc:spChg chg="del">
          <ac:chgData name="Cathryn Smith" userId="8ef071d4-7a55-44ed-bcd0-5f989249e0ea" providerId="ADAL" clId="{FC427F52-1864-48F1-B3A2-71D8D4E618D0}" dt="2024-08-22T09:58:20.795" v="4297" actId="21"/>
          <ac:spMkLst>
            <pc:docMk/>
            <pc:sldMk cId="436926236" sldId="523"/>
            <ac:spMk id="281" creationId="{00000000-0000-0000-0000-000000000000}"/>
          </ac:spMkLst>
        </pc:spChg>
        <pc:grpChg chg="mod">
          <ac:chgData name="Cathryn Smith" userId="8ef071d4-7a55-44ed-bcd0-5f989249e0ea" providerId="ADAL" clId="{FC427F52-1864-48F1-B3A2-71D8D4E618D0}" dt="2024-08-22T09:58:41.414" v="4301" actId="14100"/>
          <ac:grpSpMkLst>
            <pc:docMk/>
            <pc:sldMk cId="436926236" sldId="523"/>
            <ac:grpSpMk id="6" creationId="{00000000-0000-0000-0000-000000000000}"/>
          </ac:grpSpMkLst>
        </pc:grpChg>
      </pc:sldChg>
      <pc:sldChg chg="delSp modSp mod modTransition modNotesTx">
        <pc:chgData name="Cathryn Smith" userId="8ef071d4-7a55-44ed-bcd0-5f989249e0ea" providerId="ADAL" clId="{FC427F52-1864-48F1-B3A2-71D8D4E618D0}" dt="2024-09-03T14:18:36.544" v="10250" actId="14100"/>
        <pc:sldMkLst>
          <pc:docMk/>
          <pc:sldMk cId="4212972582" sldId="524"/>
        </pc:sldMkLst>
        <pc:spChg chg="mod">
          <ac:chgData name="Cathryn Smith" userId="8ef071d4-7a55-44ed-bcd0-5f989249e0ea" providerId="ADAL" clId="{FC427F52-1864-48F1-B3A2-71D8D4E618D0}" dt="2024-08-22T09:15:02.640" v="3399" actId="20577"/>
          <ac:spMkLst>
            <pc:docMk/>
            <pc:sldMk cId="4212972582" sldId="524"/>
            <ac:spMk id="4" creationId="{00000000-0000-0000-0000-000000000000}"/>
          </ac:spMkLst>
        </pc:spChg>
        <pc:spChg chg="mod">
          <ac:chgData name="Cathryn Smith" userId="8ef071d4-7a55-44ed-bcd0-5f989249e0ea" providerId="ADAL" clId="{FC427F52-1864-48F1-B3A2-71D8D4E618D0}" dt="2024-08-22T09:16:35.145" v="3473" actId="403"/>
          <ac:spMkLst>
            <pc:docMk/>
            <pc:sldMk cId="4212972582" sldId="524"/>
            <ac:spMk id="19" creationId="{21C604EF-32A3-42D7-8586-5D643B7D12C1}"/>
          </ac:spMkLst>
        </pc:spChg>
        <pc:spChg chg="mod">
          <ac:chgData name="Cathryn Smith" userId="8ef071d4-7a55-44ed-bcd0-5f989249e0ea" providerId="ADAL" clId="{FC427F52-1864-48F1-B3A2-71D8D4E618D0}" dt="2024-09-03T08:21:26.860" v="10083" actId="20577"/>
          <ac:spMkLst>
            <pc:docMk/>
            <pc:sldMk cId="4212972582" sldId="524"/>
            <ac:spMk id="20" creationId="{E27E376D-AE9F-46B0-AA66-A3D22FC5623A}"/>
          </ac:spMkLst>
        </pc:spChg>
        <pc:spChg chg="mod">
          <ac:chgData name="Cathryn Smith" userId="8ef071d4-7a55-44ed-bcd0-5f989249e0ea" providerId="ADAL" clId="{FC427F52-1864-48F1-B3A2-71D8D4E618D0}" dt="2024-08-28T12:23:03.237" v="9489" actId="12"/>
          <ac:spMkLst>
            <pc:docMk/>
            <pc:sldMk cId="4212972582" sldId="524"/>
            <ac:spMk id="21" creationId="{15CEA15C-8C59-4D2F-8040-B72EEAE6FB4A}"/>
          </ac:spMkLst>
        </pc:spChg>
        <pc:spChg chg="mod">
          <ac:chgData name="Cathryn Smith" userId="8ef071d4-7a55-44ed-bcd0-5f989249e0ea" providerId="ADAL" clId="{FC427F52-1864-48F1-B3A2-71D8D4E618D0}" dt="2024-08-22T09:34:35.150" v="4275" actId="27107"/>
          <ac:spMkLst>
            <pc:docMk/>
            <pc:sldMk cId="4212972582" sldId="524"/>
            <ac:spMk id="22" creationId="{FAC2903E-5B1B-456C-94C2-FC7E867D4F53}"/>
          </ac:spMkLst>
        </pc:spChg>
        <pc:spChg chg="mod">
          <ac:chgData name="Cathryn Smith" userId="8ef071d4-7a55-44ed-bcd0-5f989249e0ea" providerId="ADAL" clId="{FC427F52-1864-48F1-B3A2-71D8D4E618D0}" dt="2024-08-28T12:23:06.408" v="9490" actId="12"/>
          <ac:spMkLst>
            <pc:docMk/>
            <pc:sldMk cId="4212972582" sldId="524"/>
            <ac:spMk id="23" creationId="{B1D13964-3BCA-4613-8A6D-5CEC7CC35B3B}"/>
          </ac:spMkLst>
        </pc:spChg>
        <pc:spChg chg="mod">
          <ac:chgData name="Cathryn Smith" userId="8ef071d4-7a55-44ed-bcd0-5f989249e0ea" providerId="ADAL" clId="{FC427F52-1864-48F1-B3A2-71D8D4E618D0}" dt="2024-08-22T09:22:50.487" v="3736" actId="2711"/>
          <ac:spMkLst>
            <pc:docMk/>
            <pc:sldMk cId="4212972582" sldId="524"/>
            <ac:spMk id="24" creationId="{E229E048-A3A7-4692-842F-3C90638B8575}"/>
          </ac:spMkLst>
        </pc:spChg>
        <pc:spChg chg="mod">
          <ac:chgData name="Cathryn Smith" userId="8ef071d4-7a55-44ed-bcd0-5f989249e0ea" providerId="ADAL" clId="{FC427F52-1864-48F1-B3A2-71D8D4E618D0}" dt="2024-08-28T12:23:11.570" v="9491" actId="12"/>
          <ac:spMkLst>
            <pc:docMk/>
            <pc:sldMk cId="4212972582" sldId="524"/>
            <ac:spMk id="25" creationId="{A02A68C5-2481-443C-9339-71AFFFE8B3C6}"/>
          </ac:spMkLst>
        </pc:spChg>
        <pc:spChg chg="mod">
          <ac:chgData name="Cathryn Smith" userId="8ef071d4-7a55-44ed-bcd0-5f989249e0ea" providerId="ADAL" clId="{FC427F52-1864-48F1-B3A2-71D8D4E618D0}" dt="2024-08-22T09:22:55.081" v="3737" actId="2711"/>
          <ac:spMkLst>
            <pc:docMk/>
            <pc:sldMk cId="4212972582" sldId="524"/>
            <ac:spMk id="26" creationId="{6CC65D6C-DD16-4338-8CA6-BFA0B65035D7}"/>
          </ac:spMkLst>
        </pc:spChg>
        <pc:spChg chg="mod">
          <ac:chgData name="Cathryn Smith" userId="8ef071d4-7a55-44ed-bcd0-5f989249e0ea" providerId="ADAL" clId="{FC427F52-1864-48F1-B3A2-71D8D4E618D0}" dt="2024-09-03T14:18:36.544" v="10250" actId="14100"/>
          <ac:spMkLst>
            <pc:docMk/>
            <pc:sldMk cId="4212972582" sldId="524"/>
            <ac:spMk id="27" creationId="{0FA8CCAE-6C83-4256-B2BA-18AE94FC1DE0}"/>
          </ac:spMkLst>
        </pc:spChg>
        <pc:spChg chg="del">
          <ac:chgData name="Cathryn Smith" userId="8ef071d4-7a55-44ed-bcd0-5f989249e0ea" providerId="ADAL" clId="{FC427F52-1864-48F1-B3A2-71D8D4E618D0}" dt="2024-08-22T09:19:10.596" v="3657" actId="21"/>
          <ac:spMkLst>
            <pc:docMk/>
            <pc:sldMk cId="4212972582" sldId="524"/>
            <ac:spMk id="28" creationId="{D9B98AB0-A449-4332-82F4-94318C473B83}"/>
          </ac:spMkLst>
        </pc:spChg>
        <pc:spChg chg="del mod">
          <ac:chgData name="Cathryn Smith" userId="8ef071d4-7a55-44ed-bcd0-5f989249e0ea" providerId="ADAL" clId="{FC427F52-1864-48F1-B3A2-71D8D4E618D0}" dt="2024-08-22T09:34:31.574" v="4274" actId="21"/>
          <ac:spMkLst>
            <pc:docMk/>
            <pc:sldMk cId="4212972582" sldId="524"/>
            <ac:spMk id="29" creationId="{743439A9-C933-477D-A966-F21E29691839}"/>
          </ac:spMkLst>
        </pc:spChg>
        <pc:spChg chg="del">
          <ac:chgData name="Cathryn Smith" userId="8ef071d4-7a55-44ed-bcd0-5f989249e0ea" providerId="ADAL" clId="{FC427F52-1864-48F1-B3A2-71D8D4E618D0}" dt="2024-08-22T09:19:12.517" v="3658" actId="21"/>
          <ac:spMkLst>
            <pc:docMk/>
            <pc:sldMk cId="4212972582" sldId="524"/>
            <ac:spMk id="30" creationId="{F8066417-8A57-4907-85EC-A2494CB96202}"/>
          </ac:spMkLst>
        </pc:spChg>
        <pc:spChg chg="del mod">
          <ac:chgData name="Cathryn Smith" userId="8ef071d4-7a55-44ed-bcd0-5f989249e0ea" providerId="ADAL" clId="{FC427F52-1864-48F1-B3A2-71D8D4E618D0}" dt="2024-08-22T09:34:29.748" v="4273" actId="21"/>
          <ac:spMkLst>
            <pc:docMk/>
            <pc:sldMk cId="4212972582" sldId="524"/>
            <ac:spMk id="31" creationId="{E0BA9528-74CE-4286-A8E3-697EED90FF57}"/>
          </ac:spMkLst>
        </pc:spChg>
        <pc:spChg chg="mod">
          <ac:chgData name="Cathryn Smith" userId="8ef071d4-7a55-44ed-bcd0-5f989249e0ea" providerId="ADAL" clId="{FC427F52-1864-48F1-B3A2-71D8D4E618D0}" dt="2024-08-22T09:16:40.651" v="3474" actId="403"/>
          <ac:spMkLst>
            <pc:docMk/>
            <pc:sldMk cId="4212972582" sldId="524"/>
            <ac:spMk id="32" creationId="{05E740D1-0BDB-44A7-8B44-8DBC24EE1D85}"/>
          </ac:spMkLst>
        </pc:spChg>
        <pc:spChg chg="del">
          <ac:chgData name="Cathryn Smith" userId="8ef071d4-7a55-44ed-bcd0-5f989249e0ea" providerId="ADAL" clId="{FC427F52-1864-48F1-B3A2-71D8D4E618D0}" dt="2024-08-22T09:17:51.560" v="3561" actId="21"/>
          <ac:spMkLst>
            <pc:docMk/>
            <pc:sldMk cId="4212972582" sldId="524"/>
            <ac:spMk id="33" creationId="{CACBECA8-5F46-4129-B680-BEB24114797F}"/>
          </ac:spMkLst>
        </pc:spChg>
        <pc:spChg chg="del">
          <ac:chgData name="Cathryn Smith" userId="8ef071d4-7a55-44ed-bcd0-5f989249e0ea" providerId="ADAL" clId="{FC427F52-1864-48F1-B3A2-71D8D4E618D0}" dt="2024-08-22T09:17:53.878" v="3562" actId="21"/>
          <ac:spMkLst>
            <pc:docMk/>
            <pc:sldMk cId="4212972582" sldId="524"/>
            <ac:spMk id="34" creationId="{E13E0FEE-D99C-4128-A8A5-2BAB37F5792E}"/>
          </ac:spMkLst>
        </pc:spChg>
        <pc:spChg chg="del">
          <ac:chgData name="Cathryn Smith" userId="8ef071d4-7a55-44ed-bcd0-5f989249e0ea" providerId="ADAL" clId="{FC427F52-1864-48F1-B3A2-71D8D4E618D0}" dt="2024-08-22T09:33:28.156" v="4261" actId="21"/>
          <ac:spMkLst>
            <pc:docMk/>
            <pc:sldMk cId="4212972582" sldId="524"/>
            <ac:spMk id="126" creationId="{87078AC5-D985-47B2-ADD8-612E6D2FECA8}"/>
          </ac:spMkLst>
        </pc:spChg>
        <pc:spChg chg="del">
          <ac:chgData name="Cathryn Smith" userId="8ef071d4-7a55-44ed-bcd0-5f989249e0ea" providerId="ADAL" clId="{FC427F52-1864-48F1-B3A2-71D8D4E618D0}" dt="2024-08-22T09:33:26.089" v="4260" actId="21"/>
          <ac:spMkLst>
            <pc:docMk/>
            <pc:sldMk cId="4212972582" sldId="524"/>
            <ac:spMk id="127" creationId="{35906265-95C1-4679-B825-B5B8CF837E12}"/>
          </ac:spMkLst>
        </pc:spChg>
        <pc:spChg chg="del">
          <ac:chgData name="Cathryn Smith" userId="8ef071d4-7a55-44ed-bcd0-5f989249e0ea" providerId="ADAL" clId="{FC427F52-1864-48F1-B3A2-71D8D4E618D0}" dt="2024-08-22T09:33:34.199" v="4263" actId="21"/>
          <ac:spMkLst>
            <pc:docMk/>
            <pc:sldMk cId="4212972582" sldId="524"/>
            <ac:spMk id="133" creationId="{329A930C-4BC7-4D0E-911A-9C2A08DE6517}"/>
          </ac:spMkLst>
        </pc:spChg>
        <pc:spChg chg="del">
          <ac:chgData name="Cathryn Smith" userId="8ef071d4-7a55-44ed-bcd0-5f989249e0ea" providerId="ADAL" clId="{FC427F52-1864-48F1-B3A2-71D8D4E618D0}" dt="2024-08-22T09:33:32.504" v="4262" actId="21"/>
          <ac:spMkLst>
            <pc:docMk/>
            <pc:sldMk cId="4212972582" sldId="524"/>
            <ac:spMk id="134" creationId="{E30F1624-7332-47D4-96B7-3D9EF1CB0814}"/>
          </ac:spMkLst>
        </pc:spChg>
        <pc:spChg chg="del">
          <ac:chgData name="Cathryn Smith" userId="8ef071d4-7a55-44ed-bcd0-5f989249e0ea" providerId="ADAL" clId="{FC427F52-1864-48F1-B3A2-71D8D4E618D0}" dt="2024-08-22T09:33:36.257" v="4264" actId="21"/>
          <ac:spMkLst>
            <pc:docMk/>
            <pc:sldMk cId="4212972582" sldId="524"/>
            <ac:spMk id="136" creationId="{FA6DE25B-B104-4672-ABD0-40DCA8D520A0}"/>
          </ac:spMkLst>
        </pc:spChg>
        <pc:spChg chg="del">
          <ac:chgData name="Cathryn Smith" userId="8ef071d4-7a55-44ed-bcd0-5f989249e0ea" providerId="ADAL" clId="{FC427F52-1864-48F1-B3A2-71D8D4E618D0}" dt="2024-08-22T09:33:38.801" v="4265" actId="21"/>
          <ac:spMkLst>
            <pc:docMk/>
            <pc:sldMk cId="4212972582" sldId="524"/>
            <ac:spMk id="137" creationId="{2565F47F-143D-4D26-B25E-D216B9C37062}"/>
          </ac:spMkLst>
        </pc:spChg>
        <pc:cxnChg chg="mod">
          <ac:chgData name="Cathryn Smith" userId="8ef071d4-7a55-44ed-bcd0-5f989249e0ea" providerId="ADAL" clId="{FC427F52-1864-48F1-B3A2-71D8D4E618D0}" dt="2024-08-22T09:23:03.589" v="3738" actId="1076"/>
          <ac:cxnSpMkLst>
            <pc:docMk/>
            <pc:sldMk cId="4212972582" sldId="524"/>
            <ac:cxnSpMk id="36" creationId="{1DE0112F-791B-49A1-8CD8-15FA7DC6F17B}"/>
          </ac:cxnSpMkLst>
        </pc:cxnChg>
        <pc:cxnChg chg="mod">
          <ac:chgData name="Cathryn Smith" userId="8ef071d4-7a55-44ed-bcd0-5f989249e0ea" providerId="ADAL" clId="{FC427F52-1864-48F1-B3A2-71D8D4E618D0}" dt="2024-08-22T09:19:12.517" v="3658" actId="21"/>
          <ac:cxnSpMkLst>
            <pc:docMk/>
            <pc:sldMk cId="4212972582" sldId="524"/>
            <ac:cxnSpMk id="49" creationId="{88C5FB59-79BD-402C-B020-CAA59D615CC0}"/>
          </ac:cxnSpMkLst>
        </pc:cxnChg>
        <pc:cxnChg chg="del">
          <ac:chgData name="Cathryn Smith" userId="8ef071d4-7a55-44ed-bcd0-5f989249e0ea" providerId="ADAL" clId="{FC427F52-1864-48F1-B3A2-71D8D4E618D0}" dt="2024-08-22T09:23:30.330" v="3743" actId="21"/>
          <ac:cxnSpMkLst>
            <pc:docMk/>
            <pc:sldMk cId="4212972582" sldId="524"/>
            <ac:cxnSpMk id="91" creationId="{B35D5690-BFCA-41DE-B9BF-84E7D1879E88}"/>
          </ac:cxnSpMkLst>
        </pc:cxnChg>
        <pc:cxnChg chg="del">
          <ac:chgData name="Cathryn Smith" userId="8ef071d4-7a55-44ed-bcd0-5f989249e0ea" providerId="ADAL" clId="{FC427F52-1864-48F1-B3A2-71D8D4E618D0}" dt="2024-08-22T09:23:11.153" v="3739" actId="21"/>
          <ac:cxnSpMkLst>
            <pc:docMk/>
            <pc:sldMk cId="4212972582" sldId="524"/>
            <ac:cxnSpMk id="93" creationId="{C918219C-ED8A-41E2-A454-104913D38EB4}"/>
          </ac:cxnSpMkLst>
        </pc:cxnChg>
        <pc:cxnChg chg="mod">
          <ac:chgData name="Cathryn Smith" userId="8ef071d4-7a55-44ed-bcd0-5f989249e0ea" providerId="ADAL" clId="{FC427F52-1864-48F1-B3A2-71D8D4E618D0}" dt="2024-08-22T09:23:18.701" v="3741" actId="1076"/>
          <ac:cxnSpMkLst>
            <pc:docMk/>
            <pc:sldMk cId="4212972582" sldId="524"/>
            <ac:cxnSpMk id="94" creationId="{B8E21438-ACE0-4CD2-8E73-C228CB6D61DE}"/>
          </ac:cxnSpMkLst>
        </pc:cxnChg>
        <pc:cxnChg chg="mod">
          <ac:chgData name="Cathryn Smith" userId="8ef071d4-7a55-44ed-bcd0-5f989249e0ea" providerId="ADAL" clId="{FC427F52-1864-48F1-B3A2-71D8D4E618D0}" dt="2024-08-22T09:23:22.798" v="3742" actId="1076"/>
          <ac:cxnSpMkLst>
            <pc:docMk/>
            <pc:sldMk cId="4212972582" sldId="524"/>
            <ac:cxnSpMk id="95" creationId="{FCD738FB-F9A6-466C-BE09-07B3386B1F50}"/>
          </ac:cxnSpMkLst>
        </pc:cxnChg>
      </pc:sldChg>
      <pc:sldChg chg="addSp delSp modSp new mod modTransition setBg modNotesTx">
        <pc:chgData name="Cathryn Smith" userId="8ef071d4-7a55-44ed-bcd0-5f989249e0ea" providerId="ADAL" clId="{FC427F52-1864-48F1-B3A2-71D8D4E618D0}" dt="2024-09-03T09:47:25.582" v="10084"/>
        <pc:sldMkLst>
          <pc:docMk/>
          <pc:sldMk cId="819165736" sldId="525"/>
        </pc:sldMkLst>
        <pc:spChg chg="add mod">
          <ac:chgData name="Cathryn Smith" userId="8ef071d4-7a55-44ed-bcd0-5f989249e0ea" providerId="ADAL" clId="{FC427F52-1864-48F1-B3A2-71D8D4E618D0}" dt="2024-08-22T09:52:44.806" v="4294" actId="1076"/>
          <ac:spMkLst>
            <pc:docMk/>
            <pc:sldMk cId="819165736" sldId="525"/>
            <ac:spMk id="2" creationId="{B3CD7A73-ED14-1F37-3F81-F34944087B03}"/>
          </ac:spMkLst>
        </pc:spChg>
        <pc:spChg chg="add">
          <ac:chgData name="Cathryn Smith" userId="8ef071d4-7a55-44ed-bcd0-5f989249e0ea" providerId="ADAL" clId="{FC427F52-1864-48F1-B3A2-71D8D4E618D0}" dt="2024-08-22T09:52:25.644" v="4278" actId="26606"/>
          <ac:spMkLst>
            <pc:docMk/>
            <pc:sldMk cId="819165736" sldId="525"/>
            <ac:spMk id="1033" creationId="{68CA250C-CF5A-4736-9249-D6111F7C5545}"/>
          </ac:spMkLst>
        </pc:spChg>
        <pc:spChg chg="add">
          <ac:chgData name="Cathryn Smith" userId="8ef071d4-7a55-44ed-bcd0-5f989249e0ea" providerId="ADAL" clId="{FC427F52-1864-48F1-B3A2-71D8D4E618D0}" dt="2024-08-22T09:52:25.644" v="4278" actId="26606"/>
          <ac:spMkLst>
            <pc:docMk/>
            <pc:sldMk cId="819165736" sldId="525"/>
            <ac:spMk id="1035" creationId="{F79232E2-A9FE-4A08-9B39-19C88A01D2AE}"/>
          </ac:spMkLst>
        </pc:spChg>
        <pc:picChg chg="add del mod">
          <ac:chgData name="Cathryn Smith" userId="8ef071d4-7a55-44ed-bcd0-5f989249e0ea" providerId="ADAL" clId="{FC427F52-1864-48F1-B3A2-71D8D4E618D0}" dt="2024-08-22T09:14:13.010" v="3375" actId="21"/>
          <ac:picMkLst>
            <pc:docMk/>
            <pc:sldMk cId="819165736" sldId="525"/>
            <ac:picMk id="1026" creationId="{E78E9490-0AC8-F537-2535-9EAB4EC2BB1D}"/>
          </ac:picMkLst>
        </pc:picChg>
        <pc:picChg chg="add mod">
          <ac:chgData name="Cathryn Smith" userId="8ef071d4-7a55-44ed-bcd0-5f989249e0ea" providerId="ADAL" clId="{FC427F52-1864-48F1-B3A2-71D8D4E618D0}" dt="2024-08-22T09:52:25.644" v="4278" actId="26606"/>
          <ac:picMkLst>
            <pc:docMk/>
            <pc:sldMk cId="819165736" sldId="525"/>
            <ac:picMk id="1028" creationId="{2D746730-FBB1-C776-CBEC-D6D01B968678}"/>
          </ac:picMkLst>
        </pc:picChg>
      </pc:sldChg>
      <pc:sldChg chg="addSp delSp modSp new mod modTransition delAnim modAnim modNotesTx">
        <pc:chgData name="Cathryn Smith" userId="8ef071d4-7a55-44ed-bcd0-5f989249e0ea" providerId="ADAL" clId="{FC427F52-1864-48F1-B3A2-71D8D4E618D0}" dt="2024-09-03T12:54:25.557" v="10162"/>
        <pc:sldMkLst>
          <pc:docMk/>
          <pc:sldMk cId="3107847064" sldId="526"/>
        </pc:sldMkLst>
        <pc:spChg chg="mod">
          <ac:chgData name="Cathryn Smith" userId="8ef071d4-7a55-44ed-bcd0-5f989249e0ea" providerId="ADAL" clId="{FC427F52-1864-48F1-B3A2-71D8D4E618D0}" dt="2024-08-22T10:00:33.328" v="4329" actId="13822"/>
          <ac:spMkLst>
            <pc:docMk/>
            <pc:sldMk cId="3107847064" sldId="526"/>
            <ac:spMk id="3" creationId="{D358891E-0D59-AD87-24FC-0FD1CDD15E9A}"/>
          </ac:spMkLst>
        </pc:spChg>
        <pc:spChg chg="mod">
          <ac:chgData name="Cathryn Smith" userId="8ef071d4-7a55-44ed-bcd0-5f989249e0ea" providerId="ADAL" clId="{FC427F52-1864-48F1-B3A2-71D8D4E618D0}" dt="2024-08-22T10:00:33.328" v="4329" actId="13822"/>
          <ac:spMkLst>
            <pc:docMk/>
            <pc:sldMk cId="3107847064" sldId="526"/>
            <ac:spMk id="5" creationId="{B6833C5C-F2E6-9143-6071-69A7E4604F09}"/>
          </ac:spMkLst>
        </pc:spChg>
        <pc:spChg chg="mod">
          <ac:chgData name="Cathryn Smith" userId="8ef071d4-7a55-44ed-bcd0-5f989249e0ea" providerId="ADAL" clId="{FC427F52-1864-48F1-B3A2-71D8D4E618D0}" dt="2024-08-22T10:00:33.328" v="4329" actId="13822"/>
          <ac:spMkLst>
            <pc:docMk/>
            <pc:sldMk cId="3107847064" sldId="526"/>
            <ac:spMk id="6" creationId="{94E77D2C-1CF3-39F6-C78D-915057FCD271}"/>
          </ac:spMkLst>
        </pc:spChg>
        <pc:spChg chg="mod">
          <ac:chgData name="Cathryn Smith" userId="8ef071d4-7a55-44ed-bcd0-5f989249e0ea" providerId="ADAL" clId="{FC427F52-1864-48F1-B3A2-71D8D4E618D0}" dt="2024-08-22T10:00:33.328" v="4329" actId="13822"/>
          <ac:spMkLst>
            <pc:docMk/>
            <pc:sldMk cId="3107847064" sldId="526"/>
            <ac:spMk id="7" creationId="{7848E99E-2E3E-6B5C-E500-AA6B85515599}"/>
          </ac:spMkLst>
        </pc:spChg>
        <pc:spChg chg="mod">
          <ac:chgData name="Cathryn Smith" userId="8ef071d4-7a55-44ed-bcd0-5f989249e0ea" providerId="ADAL" clId="{FC427F52-1864-48F1-B3A2-71D8D4E618D0}" dt="2024-08-22T10:00:33.328" v="4329" actId="13822"/>
          <ac:spMkLst>
            <pc:docMk/>
            <pc:sldMk cId="3107847064" sldId="526"/>
            <ac:spMk id="8" creationId="{BCD591CD-A1E5-485C-9744-08313EA67FF6}"/>
          </ac:spMkLst>
        </pc:spChg>
        <pc:spChg chg="mod">
          <ac:chgData name="Cathryn Smith" userId="8ef071d4-7a55-44ed-bcd0-5f989249e0ea" providerId="ADAL" clId="{FC427F52-1864-48F1-B3A2-71D8D4E618D0}" dt="2024-08-22T10:00:33.328" v="4329" actId="13822"/>
          <ac:spMkLst>
            <pc:docMk/>
            <pc:sldMk cId="3107847064" sldId="526"/>
            <ac:spMk id="9" creationId="{5BF90232-B3C3-1AA3-F595-2E6487E90CDF}"/>
          </ac:spMkLst>
        </pc:spChg>
        <pc:spChg chg="mod">
          <ac:chgData name="Cathryn Smith" userId="8ef071d4-7a55-44ed-bcd0-5f989249e0ea" providerId="ADAL" clId="{FC427F52-1864-48F1-B3A2-71D8D4E618D0}" dt="2024-08-22T10:00:33.328" v="4329" actId="13822"/>
          <ac:spMkLst>
            <pc:docMk/>
            <pc:sldMk cId="3107847064" sldId="526"/>
            <ac:spMk id="10" creationId="{79411780-3DD7-2E1D-1846-50DEE2FABD8A}"/>
          </ac:spMkLst>
        </pc:spChg>
        <pc:spChg chg="mod">
          <ac:chgData name="Cathryn Smith" userId="8ef071d4-7a55-44ed-bcd0-5f989249e0ea" providerId="ADAL" clId="{FC427F52-1864-48F1-B3A2-71D8D4E618D0}" dt="2024-08-22T10:00:33.328" v="4329" actId="13822"/>
          <ac:spMkLst>
            <pc:docMk/>
            <pc:sldMk cId="3107847064" sldId="526"/>
            <ac:spMk id="11" creationId="{A8B322D8-B201-12A6-7F90-B8588C3B7A2A}"/>
          </ac:spMkLst>
        </pc:spChg>
        <pc:spChg chg="mod">
          <ac:chgData name="Cathryn Smith" userId="8ef071d4-7a55-44ed-bcd0-5f989249e0ea" providerId="ADAL" clId="{FC427F52-1864-48F1-B3A2-71D8D4E618D0}" dt="2024-08-22T10:00:33.328" v="4329" actId="13822"/>
          <ac:spMkLst>
            <pc:docMk/>
            <pc:sldMk cId="3107847064" sldId="526"/>
            <ac:spMk id="12" creationId="{DC66D556-1ED5-1A1A-E253-762CB5BAE92C}"/>
          </ac:spMkLst>
        </pc:spChg>
        <pc:spChg chg="mod">
          <ac:chgData name="Cathryn Smith" userId="8ef071d4-7a55-44ed-bcd0-5f989249e0ea" providerId="ADAL" clId="{FC427F52-1864-48F1-B3A2-71D8D4E618D0}" dt="2024-08-22T10:00:33.328" v="4329" actId="13822"/>
          <ac:spMkLst>
            <pc:docMk/>
            <pc:sldMk cId="3107847064" sldId="526"/>
            <ac:spMk id="13" creationId="{07EE1527-FD68-73D0-D54D-44225D64A7B7}"/>
          </ac:spMkLst>
        </pc:spChg>
        <pc:spChg chg="mod">
          <ac:chgData name="Cathryn Smith" userId="8ef071d4-7a55-44ed-bcd0-5f989249e0ea" providerId="ADAL" clId="{FC427F52-1864-48F1-B3A2-71D8D4E618D0}" dt="2024-08-22T10:00:33.328" v="4329" actId="13822"/>
          <ac:spMkLst>
            <pc:docMk/>
            <pc:sldMk cId="3107847064" sldId="526"/>
            <ac:spMk id="14" creationId="{D0993226-6CF4-C40F-CCFB-F56ED1CEA06E}"/>
          </ac:spMkLst>
        </pc:spChg>
        <pc:spChg chg="mod">
          <ac:chgData name="Cathryn Smith" userId="8ef071d4-7a55-44ed-bcd0-5f989249e0ea" providerId="ADAL" clId="{FC427F52-1864-48F1-B3A2-71D8D4E618D0}" dt="2024-08-22T10:00:33.328" v="4329" actId="13822"/>
          <ac:spMkLst>
            <pc:docMk/>
            <pc:sldMk cId="3107847064" sldId="526"/>
            <ac:spMk id="15" creationId="{D8A5099B-993A-36C2-1A4F-07B08C184BFA}"/>
          </ac:spMkLst>
        </pc:spChg>
        <pc:spChg chg="mod">
          <ac:chgData name="Cathryn Smith" userId="8ef071d4-7a55-44ed-bcd0-5f989249e0ea" providerId="ADAL" clId="{FC427F52-1864-48F1-B3A2-71D8D4E618D0}" dt="2024-08-22T10:00:33.328" v="4329" actId="13822"/>
          <ac:spMkLst>
            <pc:docMk/>
            <pc:sldMk cId="3107847064" sldId="526"/>
            <ac:spMk id="16" creationId="{FAC440C7-8E83-D70E-B879-28F5B170B9D1}"/>
          </ac:spMkLst>
        </pc:spChg>
        <pc:spChg chg="mod">
          <ac:chgData name="Cathryn Smith" userId="8ef071d4-7a55-44ed-bcd0-5f989249e0ea" providerId="ADAL" clId="{FC427F52-1864-48F1-B3A2-71D8D4E618D0}" dt="2024-08-22T10:00:33.328" v="4329" actId="13822"/>
          <ac:spMkLst>
            <pc:docMk/>
            <pc:sldMk cId="3107847064" sldId="526"/>
            <ac:spMk id="17" creationId="{49C3575B-AFBB-6A0E-5ED9-BE2C8BCAC1FC}"/>
          </ac:spMkLst>
        </pc:spChg>
        <pc:spChg chg="mod">
          <ac:chgData name="Cathryn Smith" userId="8ef071d4-7a55-44ed-bcd0-5f989249e0ea" providerId="ADAL" clId="{FC427F52-1864-48F1-B3A2-71D8D4E618D0}" dt="2024-08-22T10:00:33.328" v="4329" actId="13822"/>
          <ac:spMkLst>
            <pc:docMk/>
            <pc:sldMk cId="3107847064" sldId="526"/>
            <ac:spMk id="18" creationId="{05EB3A58-A6B6-96A4-8256-FA019EA2D6B2}"/>
          </ac:spMkLst>
        </pc:spChg>
        <pc:spChg chg="mod">
          <ac:chgData name="Cathryn Smith" userId="8ef071d4-7a55-44ed-bcd0-5f989249e0ea" providerId="ADAL" clId="{FC427F52-1864-48F1-B3A2-71D8D4E618D0}" dt="2024-08-22T10:00:33.328" v="4329" actId="13822"/>
          <ac:spMkLst>
            <pc:docMk/>
            <pc:sldMk cId="3107847064" sldId="526"/>
            <ac:spMk id="19" creationId="{09D31BDE-0DB0-F8B8-10B0-D9D16068F4FC}"/>
          </ac:spMkLst>
        </pc:spChg>
        <pc:spChg chg="mod">
          <ac:chgData name="Cathryn Smith" userId="8ef071d4-7a55-44ed-bcd0-5f989249e0ea" providerId="ADAL" clId="{FC427F52-1864-48F1-B3A2-71D8D4E618D0}" dt="2024-08-22T10:00:33.328" v="4329" actId="13822"/>
          <ac:spMkLst>
            <pc:docMk/>
            <pc:sldMk cId="3107847064" sldId="526"/>
            <ac:spMk id="20" creationId="{43C4C542-9669-8858-7E91-FB2CC88FFD2D}"/>
          </ac:spMkLst>
        </pc:spChg>
        <pc:spChg chg="mod">
          <ac:chgData name="Cathryn Smith" userId="8ef071d4-7a55-44ed-bcd0-5f989249e0ea" providerId="ADAL" clId="{FC427F52-1864-48F1-B3A2-71D8D4E618D0}" dt="2024-08-22T10:00:33.328" v="4329" actId="13822"/>
          <ac:spMkLst>
            <pc:docMk/>
            <pc:sldMk cId="3107847064" sldId="526"/>
            <ac:spMk id="21" creationId="{3F6605C7-17F3-9F60-B0BD-48CB179A5904}"/>
          </ac:spMkLst>
        </pc:spChg>
        <pc:spChg chg="mod">
          <ac:chgData name="Cathryn Smith" userId="8ef071d4-7a55-44ed-bcd0-5f989249e0ea" providerId="ADAL" clId="{FC427F52-1864-48F1-B3A2-71D8D4E618D0}" dt="2024-08-22T10:00:33.328" v="4329" actId="13822"/>
          <ac:spMkLst>
            <pc:docMk/>
            <pc:sldMk cId="3107847064" sldId="526"/>
            <ac:spMk id="22" creationId="{73612EB0-0CB0-4489-4296-C3080E3E2B2B}"/>
          </ac:spMkLst>
        </pc:spChg>
        <pc:spChg chg="mod">
          <ac:chgData name="Cathryn Smith" userId="8ef071d4-7a55-44ed-bcd0-5f989249e0ea" providerId="ADAL" clId="{FC427F52-1864-48F1-B3A2-71D8D4E618D0}" dt="2024-08-22T10:00:33.328" v="4329" actId="13822"/>
          <ac:spMkLst>
            <pc:docMk/>
            <pc:sldMk cId="3107847064" sldId="526"/>
            <ac:spMk id="23" creationId="{84040077-087C-71B2-85B6-A3D91FB2F171}"/>
          </ac:spMkLst>
        </pc:spChg>
        <pc:spChg chg="mod">
          <ac:chgData name="Cathryn Smith" userId="8ef071d4-7a55-44ed-bcd0-5f989249e0ea" providerId="ADAL" clId="{FC427F52-1864-48F1-B3A2-71D8D4E618D0}" dt="2024-08-22T10:00:33.328" v="4329" actId="13822"/>
          <ac:spMkLst>
            <pc:docMk/>
            <pc:sldMk cId="3107847064" sldId="526"/>
            <ac:spMk id="24" creationId="{7B9548D6-848C-6CC6-2FDE-33261A722994}"/>
          </ac:spMkLst>
        </pc:spChg>
        <pc:spChg chg="mod">
          <ac:chgData name="Cathryn Smith" userId="8ef071d4-7a55-44ed-bcd0-5f989249e0ea" providerId="ADAL" clId="{FC427F52-1864-48F1-B3A2-71D8D4E618D0}" dt="2024-08-22T10:00:33.328" v="4329" actId="13822"/>
          <ac:spMkLst>
            <pc:docMk/>
            <pc:sldMk cId="3107847064" sldId="526"/>
            <ac:spMk id="25" creationId="{8304F885-62C2-25DA-ABC6-08C8D64B65FC}"/>
          </ac:spMkLst>
        </pc:spChg>
        <pc:spChg chg="mod">
          <ac:chgData name="Cathryn Smith" userId="8ef071d4-7a55-44ed-bcd0-5f989249e0ea" providerId="ADAL" clId="{FC427F52-1864-48F1-B3A2-71D8D4E618D0}" dt="2024-08-22T10:00:33.328" v="4329" actId="13822"/>
          <ac:spMkLst>
            <pc:docMk/>
            <pc:sldMk cId="3107847064" sldId="526"/>
            <ac:spMk id="26" creationId="{0F74502D-A2CB-CBB7-DD78-DAA35CC85614}"/>
          </ac:spMkLst>
        </pc:spChg>
        <pc:spChg chg="mod">
          <ac:chgData name="Cathryn Smith" userId="8ef071d4-7a55-44ed-bcd0-5f989249e0ea" providerId="ADAL" clId="{FC427F52-1864-48F1-B3A2-71D8D4E618D0}" dt="2024-08-22T10:00:33.328" v="4329" actId="13822"/>
          <ac:spMkLst>
            <pc:docMk/>
            <pc:sldMk cId="3107847064" sldId="526"/>
            <ac:spMk id="27" creationId="{D105549F-96D7-2BAF-3A34-CE2B36E35263}"/>
          </ac:spMkLst>
        </pc:spChg>
        <pc:spChg chg="mod">
          <ac:chgData name="Cathryn Smith" userId="8ef071d4-7a55-44ed-bcd0-5f989249e0ea" providerId="ADAL" clId="{FC427F52-1864-48F1-B3A2-71D8D4E618D0}" dt="2024-08-22T10:00:33.328" v="4329" actId="13822"/>
          <ac:spMkLst>
            <pc:docMk/>
            <pc:sldMk cId="3107847064" sldId="526"/>
            <ac:spMk id="28" creationId="{A167CC7D-17B6-56F4-AEE1-423802091EBF}"/>
          </ac:spMkLst>
        </pc:spChg>
        <pc:spChg chg="mod">
          <ac:chgData name="Cathryn Smith" userId="8ef071d4-7a55-44ed-bcd0-5f989249e0ea" providerId="ADAL" clId="{FC427F52-1864-48F1-B3A2-71D8D4E618D0}" dt="2024-08-22T10:00:33.328" v="4329" actId="13822"/>
          <ac:spMkLst>
            <pc:docMk/>
            <pc:sldMk cId="3107847064" sldId="526"/>
            <ac:spMk id="29" creationId="{3E15738F-2373-52F2-2399-3A4640A4D8BE}"/>
          </ac:spMkLst>
        </pc:spChg>
        <pc:spChg chg="mod">
          <ac:chgData name="Cathryn Smith" userId="8ef071d4-7a55-44ed-bcd0-5f989249e0ea" providerId="ADAL" clId="{FC427F52-1864-48F1-B3A2-71D8D4E618D0}" dt="2024-08-22T10:00:33.328" v="4329" actId="13822"/>
          <ac:spMkLst>
            <pc:docMk/>
            <pc:sldMk cId="3107847064" sldId="526"/>
            <ac:spMk id="30" creationId="{84ACFE16-DA7D-2AB2-D9E0-3F481A282224}"/>
          </ac:spMkLst>
        </pc:spChg>
        <pc:spChg chg="mod">
          <ac:chgData name="Cathryn Smith" userId="8ef071d4-7a55-44ed-bcd0-5f989249e0ea" providerId="ADAL" clId="{FC427F52-1864-48F1-B3A2-71D8D4E618D0}" dt="2024-08-22T10:00:33.328" v="4329" actId="13822"/>
          <ac:spMkLst>
            <pc:docMk/>
            <pc:sldMk cId="3107847064" sldId="526"/>
            <ac:spMk id="31" creationId="{0CDCC188-0E6D-AE05-16ED-1909A53CD23F}"/>
          </ac:spMkLst>
        </pc:spChg>
        <pc:spChg chg="mod">
          <ac:chgData name="Cathryn Smith" userId="8ef071d4-7a55-44ed-bcd0-5f989249e0ea" providerId="ADAL" clId="{FC427F52-1864-48F1-B3A2-71D8D4E618D0}" dt="2024-08-22T10:00:33.328" v="4329" actId="13822"/>
          <ac:spMkLst>
            <pc:docMk/>
            <pc:sldMk cId="3107847064" sldId="526"/>
            <ac:spMk id="32" creationId="{B5595B01-6C0D-60F5-3C93-1E9A543E9B81}"/>
          </ac:spMkLst>
        </pc:spChg>
        <pc:spChg chg="mod">
          <ac:chgData name="Cathryn Smith" userId="8ef071d4-7a55-44ed-bcd0-5f989249e0ea" providerId="ADAL" clId="{FC427F52-1864-48F1-B3A2-71D8D4E618D0}" dt="2024-08-22T10:00:33.328" v="4329" actId="13822"/>
          <ac:spMkLst>
            <pc:docMk/>
            <pc:sldMk cId="3107847064" sldId="526"/>
            <ac:spMk id="33" creationId="{B1C9CAA3-403A-F2C4-8C25-EFA161B9F243}"/>
          </ac:spMkLst>
        </pc:spChg>
        <pc:spChg chg="mod">
          <ac:chgData name="Cathryn Smith" userId="8ef071d4-7a55-44ed-bcd0-5f989249e0ea" providerId="ADAL" clId="{FC427F52-1864-48F1-B3A2-71D8D4E618D0}" dt="2024-08-22T10:00:33.328" v="4329" actId="13822"/>
          <ac:spMkLst>
            <pc:docMk/>
            <pc:sldMk cId="3107847064" sldId="526"/>
            <ac:spMk id="34" creationId="{943530D2-EF3E-A833-4D76-1C9BCBC57D0B}"/>
          </ac:spMkLst>
        </pc:spChg>
        <pc:spChg chg="mod">
          <ac:chgData name="Cathryn Smith" userId="8ef071d4-7a55-44ed-bcd0-5f989249e0ea" providerId="ADAL" clId="{FC427F52-1864-48F1-B3A2-71D8D4E618D0}" dt="2024-08-22T10:00:33.328" v="4329" actId="13822"/>
          <ac:spMkLst>
            <pc:docMk/>
            <pc:sldMk cId="3107847064" sldId="526"/>
            <ac:spMk id="35" creationId="{39F76A2B-900B-C3E2-245F-A4690A966081}"/>
          </ac:spMkLst>
        </pc:spChg>
        <pc:spChg chg="mod">
          <ac:chgData name="Cathryn Smith" userId="8ef071d4-7a55-44ed-bcd0-5f989249e0ea" providerId="ADAL" clId="{FC427F52-1864-48F1-B3A2-71D8D4E618D0}" dt="2024-08-22T10:00:33.328" v="4329" actId="13822"/>
          <ac:spMkLst>
            <pc:docMk/>
            <pc:sldMk cId="3107847064" sldId="526"/>
            <ac:spMk id="36" creationId="{91B5EFFC-7BC6-3445-E25B-C4FDD421BE4A}"/>
          </ac:spMkLst>
        </pc:spChg>
        <pc:spChg chg="mod">
          <ac:chgData name="Cathryn Smith" userId="8ef071d4-7a55-44ed-bcd0-5f989249e0ea" providerId="ADAL" clId="{FC427F52-1864-48F1-B3A2-71D8D4E618D0}" dt="2024-08-22T10:00:33.328" v="4329" actId="13822"/>
          <ac:spMkLst>
            <pc:docMk/>
            <pc:sldMk cId="3107847064" sldId="526"/>
            <ac:spMk id="37" creationId="{9A1B1670-829B-4B16-2586-4887CA04CF49}"/>
          </ac:spMkLst>
        </pc:spChg>
        <pc:spChg chg="mod">
          <ac:chgData name="Cathryn Smith" userId="8ef071d4-7a55-44ed-bcd0-5f989249e0ea" providerId="ADAL" clId="{FC427F52-1864-48F1-B3A2-71D8D4E618D0}" dt="2024-08-22T10:00:33.328" v="4329" actId="13822"/>
          <ac:spMkLst>
            <pc:docMk/>
            <pc:sldMk cId="3107847064" sldId="526"/>
            <ac:spMk id="38" creationId="{0E6332B2-3FD0-57D6-F5D8-3FFCBCDFBD3B}"/>
          </ac:spMkLst>
        </pc:spChg>
        <pc:spChg chg="mod">
          <ac:chgData name="Cathryn Smith" userId="8ef071d4-7a55-44ed-bcd0-5f989249e0ea" providerId="ADAL" clId="{FC427F52-1864-48F1-B3A2-71D8D4E618D0}" dt="2024-08-22T10:00:33.328" v="4329" actId="13822"/>
          <ac:spMkLst>
            <pc:docMk/>
            <pc:sldMk cId="3107847064" sldId="526"/>
            <ac:spMk id="39" creationId="{5D88369C-9C79-0512-3629-4CB409D04154}"/>
          </ac:spMkLst>
        </pc:spChg>
        <pc:spChg chg="mod">
          <ac:chgData name="Cathryn Smith" userId="8ef071d4-7a55-44ed-bcd0-5f989249e0ea" providerId="ADAL" clId="{FC427F52-1864-48F1-B3A2-71D8D4E618D0}" dt="2024-08-22T10:00:33.328" v="4329" actId="13822"/>
          <ac:spMkLst>
            <pc:docMk/>
            <pc:sldMk cId="3107847064" sldId="526"/>
            <ac:spMk id="40" creationId="{44E94A93-AFD0-1AA5-69E9-FFEA17E4A11A}"/>
          </ac:spMkLst>
        </pc:spChg>
        <pc:spChg chg="mod">
          <ac:chgData name="Cathryn Smith" userId="8ef071d4-7a55-44ed-bcd0-5f989249e0ea" providerId="ADAL" clId="{FC427F52-1864-48F1-B3A2-71D8D4E618D0}" dt="2024-08-22T10:00:33.328" v="4329" actId="13822"/>
          <ac:spMkLst>
            <pc:docMk/>
            <pc:sldMk cId="3107847064" sldId="526"/>
            <ac:spMk id="41" creationId="{D26B7ED7-EBFE-877D-DEE0-CEC44261D348}"/>
          </ac:spMkLst>
        </pc:spChg>
        <pc:spChg chg="mod">
          <ac:chgData name="Cathryn Smith" userId="8ef071d4-7a55-44ed-bcd0-5f989249e0ea" providerId="ADAL" clId="{FC427F52-1864-48F1-B3A2-71D8D4E618D0}" dt="2024-08-22T10:00:33.328" v="4329" actId="13822"/>
          <ac:spMkLst>
            <pc:docMk/>
            <pc:sldMk cId="3107847064" sldId="526"/>
            <ac:spMk id="42" creationId="{C039294B-8295-D255-2FC5-18890B8DA7F1}"/>
          </ac:spMkLst>
        </pc:spChg>
        <pc:spChg chg="mod">
          <ac:chgData name="Cathryn Smith" userId="8ef071d4-7a55-44ed-bcd0-5f989249e0ea" providerId="ADAL" clId="{FC427F52-1864-48F1-B3A2-71D8D4E618D0}" dt="2024-08-22T10:00:33.328" v="4329" actId="13822"/>
          <ac:spMkLst>
            <pc:docMk/>
            <pc:sldMk cId="3107847064" sldId="526"/>
            <ac:spMk id="43" creationId="{56DD6B8F-8120-8ED6-0392-B60493D2F723}"/>
          </ac:spMkLst>
        </pc:spChg>
        <pc:spChg chg="add mod">
          <ac:chgData name="Cathryn Smith" userId="8ef071d4-7a55-44ed-bcd0-5f989249e0ea" providerId="ADAL" clId="{FC427F52-1864-48F1-B3A2-71D8D4E618D0}" dt="2024-08-22T11:44:37.821" v="8345" actId="1076"/>
          <ac:spMkLst>
            <pc:docMk/>
            <pc:sldMk cId="3107847064" sldId="526"/>
            <ac:spMk id="44" creationId="{5819AA33-AB50-324F-C829-07A1F5FD025C}"/>
          </ac:spMkLst>
        </pc:spChg>
        <pc:spChg chg="add mod">
          <ac:chgData name="Cathryn Smith" userId="8ef071d4-7a55-44ed-bcd0-5f989249e0ea" providerId="ADAL" clId="{FC427F52-1864-48F1-B3A2-71D8D4E618D0}" dt="2024-08-29T14:08:28.153" v="9879" actId="20577"/>
          <ac:spMkLst>
            <pc:docMk/>
            <pc:sldMk cId="3107847064" sldId="526"/>
            <ac:spMk id="45" creationId="{5A74CB80-9625-CB10-E585-E2CD8056A14F}"/>
          </ac:spMkLst>
        </pc:spChg>
        <pc:spChg chg="add mod">
          <ac:chgData name="Cathryn Smith" userId="8ef071d4-7a55-44ed-bcd0-5f989249e0ea" providerId="ADAL" clId="{FC427F52-1864-48F1-B3A2-71D8D4E618D0}" dt="2024-09-03T12:05:57.916" v="10097" actId="20577"/>
          <ac:spMkLst>
            <pc:docMk/>
            <pc:sldMk cId="3107847064" sldId="526"/>
            <ac:spMk id="46" creationId="{6C57C00F-B26B-A2CC-C5B4-FCE292214E0A}"/>
          </ac:spMkLst>
        </pc:spChg>
        <pc:spChg chg="add mod">
          <ac:chgData name="Cathryn Smith" userId="8ef071d4-7a55-44ed-bcd0-5f989249e0ea" providerId="ADAL" clId="{FC427F52-1864-48F1-B3A2-71D8D4E618D0}" dt="2024-08-29T14:09:14.816" v="9954" actId="20577"/>
          <ac:spMkLst>
            <pc:docMk/>
            <pc:sldMk cId="3107847064" sldId="526"/>
            <ac:spMk id="47" creationId="{0AB61886-4505-787B-E7EF-3FF74F5EAC56}"/>
          </ac:spMkLst>
        </pc:spChg>
        <pc:spChg chg="add mod">
          <ac:chgData name="Cathryn Smith" userId="8ef071d4-7a55-44ed-bcd0-5f989249e0ea" providerId="ADAL" clId="{FC427F52-1864-48F1-B3A2-71D8D4E618D0}" dt="2024-08-29T14:08:40.758" v="9882" actId="20577"/>
          <ac:spMkLst>
            <pc:docMk/>
            <pc:sldMk cId="3107847064" sldId="526"/>
            <ac:spMk id="48" creationId="{A308D436-32B5-4A27-48D6-877DC2556F83}"/>
          </ac:spMkLst>
        </pc:spChg>
        <pc:grpChg chg="add del mod">
          <ac:chgData name="Cathryn Smith" userId="8ef071d4-7a55-44ed-bcd0-5f989249e0ea" providerId="ADAL" clId="{FC427F52-1864-48F1-B3A2-71D8D4E618D0}" dt="2024-08-22T10:17:20.412" v="5022" actId="21"/>
          <ac:grpSpMkLst>
            <pc:docMk/>
            <pc:sldMk cId="3107847064" sldId="526"/>
            <ac:grpSpMk id="2" creationId="{51C07E93-8CB1-9441-2A20-CEF04A450FAB}"/>
          </ac:grpSpMkLst>
        </pc:grpChg>
        <pc:grpChg chg="mod">
          <ac:chgData name="Cathryn Smith" userId="8ef071d4-7a55-44ed-bcd0-5f989249e0ea" providerId="ADAL" clId="{FC427F52-1864-48F1-B3A2-71D8D4E618D0}" dt="2024-08-22T10:00:18.728" v="4326" actId="207"/>
          <ac:grpSpMkLst>
            <pc:docMk/>
            <pc:sldMk cId="3107847064" sldId="526"/>
            <ac:grpSpMk id="4" creationId="{2F61D4B0-392E-76A7-01FB-3DF9808E5196}"/>
          </ac:grpSpMkLst>
        </pc:grpChg>
        <pc:picChg chg="add mod">
          <ac:chgData name="Cathryn Smith" userId="8ef071d4-7a55-44ed-bcd0-5f989249e0ea" providerId="ADAL" clId="{FC427F52-1864-48F1-B3A2-71D8D4E618D0}" dt="2024-08-22T11:44:40.734" v="8346" actId="1076"/>
          <ac:picMkLst>
            <pc:docMk/>
            <pc:sldMk cId="3107847064" sldId="526"/>
            <ac:picMk id="50" creationId="{384AF63A-0868-BB45-9A41-E3C458D95104}"/>
          </ac:picMkLst>
        </pc:picChg>
        <pc:picChg chg="add mod">
          <ac:chgData name="Cathryn Smith" userId="8ef071d4-7a55-44ed-bcd0-5f989249e0ea" providerId="ADAL" clId="{FC427F52-1864-48F1-B3A2-71D8D4E618D0}" dt="2024-08-22T11:44:51.021" v="8350" actId="1076"/>
          <ac:picMkLst>
            <pc:docMk/>
            <pc:sldMk cId="3107847064" sldId="526"/>
            <ac:picMk id="52" creationId="{A7F827E3-3791-F7AC-52A1-1F5FF32A5A83}"/>
          </ac:picMkLst>
        </pc:picChg>
        <pc:picChg chg="add mod">
          <ac:chgData name="Cathryn Smith" userId="8ef071d4-7a55-44ed-bcd0-5f989249e0ea" providerId="ADAL" clId="{FC427F52-1864-48F1-B3A2-71D8D4E618D0}" dt="2024-08-29T14:08:50.085" v="9884" actId="1076"/>
          <ac:picMkLst>
            <pc:docMk/>
            <pc:sldMk cId="3107847064" sldId="526"/>
            <ac:picMk id="54" creationId="{5DE32D45-285B-5A2B-E6B6-BC1826E01FC7}"/>
          </ac:picMkLst>
        </pc:picChg>
        <pc:picChg chg="add mod">
          <ac:chgData name="Cathryn Smith" userId="8ef071d4-7a55-44ed-bcd0-5f989249e0ea" providerId="ADAL" clId="{FC427F52-1864-48F1-B3A2-71D8D4E618D0}" dt="2024-08-22T11:44:30.330" v="8341" actId="1076"/>
          <ac:picMkLst>
            <pc:docMk/>
            <pc:sldMk cId="3107847064" sldId="526"/>
            <ac:picMk id="56" creationId="{E11C6C0D-FD2B-8EA3-7B25-21BAB3E60183}"/>
          </ac:picMkLst>
        </pc:picChg>
        <pc:picChg chg="add mod">
          <ac:chgData name="Cathryn Smith" userId="8ef071d4-7a55-44ed-bcd0-5f989249e0ea" providerId="ADAL" clId="{FC427F52-1864-48F1-B3A2-71D8D4E618D0}" dt="2024-08-22T11:44:46.398" v="8348" actId="1076"/>
          <ac:picMkLst>
            <pc:docMk/>
            <pc:sldMk cId="3107847064" sldId="526"/>
            <ac:picMk id="58" creationId="{FCF6AFD5-80F4-C4A0-6D8D-0E101696CE19}"/>
          </ac:picMkLst>
        </pc:picChg>
      </pc:sldChg>
      <pc:sldChg chg="delSp modSp mod modTransition modNotesTx">
        <pc:chgData name="Cathryn Smith" userId="8ef071d4-7a55-44ed-bcd0-5f989249e0ea" providerId="ADAL" clId="{FC427F52-1864-48F1-B3A2-71D8D4E618D0}" dt="2024-09-03T11:59:47.486" v="10088" actId="20577"/>
        <pc:sldMkLst>
          <pc:docMk/>
          <pc:sldMk cId="1981479473" sldId="527"/>
        </pc:sldMkLst>
        <pc:spChg chg="mod">
          <ac:chgData name="Cathryn Smith" userId="8ef071d4-7a55-44ed-bcd0-5f989249e0ea" providerId="ADAL" clId="{FC427F52-1864-48F1-B3A2-71D8D4E618D0}" dt="2024-08-22T10:19:03.073" v="5046" actId="1076"/>
          <ac:spMkLst>
            <pc:docMk/>
            <pc:sldMk cId="1981479473" sldId="527"/>
            <ac:spMk id="4" creationId="{00000000-0000-0000-0000-000000000000}"/>
          </ac:spMkLst>
        </pc:spChg>
        <pc:spChg chg="mod">
          <ac:chgData name="Cathryn Smith" userId="8ef071d4-7a55-44ed-bcd0-5f989249e0ea" providerId="ADAL" clId="{FC427F52-1864-48F1-B3A2-71D8D4E618D0}" dt="2024-08-22T12:24:12.978" v="8370" actId="20577"/>
          <ac:spMkLst>
            <pc:docMk/>
            <pc:sldMk cId="1981479473" sldId="527"/>
            <ac:spMk id="19" creationId="{21C604EF-32A3-42D7-8586-5D643B7D12C1}"/>
          </ac:spMkLst>
        </pc:spChg>
        <pc:spChg chg="mod">
          <ac:chgData name="Cathryn Smith" userId="8ef071d4-7a55-44ed-bcd0-5f989249e0ea" providerId="ADAL" clId="{FC427F52-1864-48F1-B3A2-71D8D4E618D0}" dt="2024-08-22T10:42:23.252" v="5281" actId="1076"/>
          <ac:spMkLst>
            <pc:docMk/>
            <pc:sldMk cId="1981479473" sldId="527"/>
            <ac:spMk id="20" creationId="{E27E376D-AE9F-46B0-AA66-A3D22FC5623A}"/>
          </ac:spMkLst>
        </pc:spChg>
        <pc:spChg chg="mod">
          <ac:chgData name="Cathryn Smith" userId="8ef071d4-7a55-44ed-bcd0-5f989249e0ea" providerId="ADAL" clId="{FC427F52-1864-48F1-B3A2-71D8D4E618D0}" dt="2024-08-28T12:22:43.610" v="9485" actId="12"/>
          <ac:spMkLst>
            <pc:docMk/>
            <pc:sldMk cId="1981479473" sldId="527"/>
            <ac:spMk id="21" creationId="{15CEA15C-8C59-4D2F-8040-B72EEAE6FB4A}"/>
          </ac:spMkLst>
        </pc:spChg>
        <pc:spChg chg="mod">
          <ac:chgData name="Cathryn Smith" userId="8ef071d4-7a55-44ed-bcd0-5f989249e0ea" providerId="ADAL" clId="{FC427F52-1864-48F1-B3A2-71D8D4E618D0}" dt="2024-08-22T10:44:14.159" v="5401" actId="1076"/>
          <ac:spMkLst>
            <pc:docMk/>
            <pc:sldMk cId="1981479473" sldId="527"/>
            <ac:spMk id="22" creationId="{FAC2903E-5B1B-456C-94C2-FC7E867D4F53}"/>
          </ac:spMkLst>
        </pc:spChg>
        <pc:spChg chg="mod">
          <ac:chgData name="Cathryn Smith" userId="8ef071d4-7a55-44ed-bcd0-5f989249e0ea" providerId="ADAL" clId="{FC427F52-1864-48F1-B3A2-71D8D4E618D0}" dt="2024-08-28T12:22:48.304" v="9486" actId="12"/>
          <ac:spMkLst>
            <pc:docMk/>
            <pc:sldMk cId="1981479473" sldId="527"/>
            <ac:spMk id="23" creationId="{B1D13964-3BCA-4613-8A6D-5CEC7CC35B3B}"/>
          </ac:spMkLst>
        </pc:spChg>
        <pc:spChg chg="del">
          <ac:chgData name="Cathryn Smith" userId="8ef071d4-7a55-44ed-bcd0-5f989249e0ea" providerId="ADAL" clId="{FC427F52-1864-48F1-B3A2-71D8D4E618D0}" dt="2024-08-22T10:43:11.790" v="5377" actId="21"/>
          <ac:spMkLst>
            <pc:docMk/>
            <pc:sldMk cId="1981479473" sldId="527"/>
            <ac:spMk id="24" creationId="{E229E048-A3A7-4692-842F-3C90638B8575}"/>
          </ac:spMkLst>
        </pc:spChg>
        <pc:spChg chg="mod">
          <ac:chgData name="Cathryn Smith" userId="8ef071d4-7a55-44ed-bcd0-5f989249e0ea" providerId="ADAL" clId="{FC427F52-1864-48F1-B3A2-71D8D4E618D0}" dt="2024-08-28T12:22:51.741" v="9487" actId="12"/>
          <ac:spMkLst>
            <pc:docMk/>
            <pc:sldMk cId="1981479473" sldId="527"/>
            <ac:spMk id="25" creationId="{A02A68C5-2481-443C-9339-71AFFFE8B3C6}"/>
          </ac:spMkLst>
        </pc:spChg>
        <pc:spChg chg="del">
          <ac:chgData name="Cathryn Smith" userId="8ef071d4-7a55-44ed-bcd0-5f989249e0ea" providerId="ADAL" clId="{FC427F52-1864-48F1-B3A2-71D8D4E618D0}" dt="2024-08-22T10:43:13.302" v="5378" actId="21"/>
          <ac:spMkLst>
            <pc:docMk/>
            <pc:sldMk cId="1981479473" sldId="527"/>
            <ac:spMk id="26" creationId="{6CC65D6C-DD16-4338-8CA6-BFA0B65035D7}"/>
          </ac:spMkLst>
        </pc:spChg>
        <pc:spChg chg="mod">
          <ac:chgData name="Cathryn Smith" userId="8ef071d4-7a55-44ed-bcd0-5f989249e0ea" providerId="ADAL" clId="{FC427F52-1864-48F1-B3A2-71D8D4E618D0}" dt="2024-08-28T12:22:55.767" v="9488" actId="12"/>
          <ac:spMkLst>
            <pc:docMk/>
            <pc:sldMk cId="1981479473" sldId="527"/>
            <ac:spMk id="27" creationId="{0FA8CCAE-6C83-4256-B2BA-18AE94FC1DE0}"/>
          </ac:spMkLst>
        </pc:spChg>
        <pc:spChg chg="del">
          <ac:chgData name="Cathryn Smith" userId="8ef071d4-7a55-44ed-bcd0-5f989249e0ea" providerId="ADAL" clId="{FC427F52-1864-48F1-B3A2-71D8D4E618D0}" dt="2024-08-22T10:43:33.093" v="5386" actId="21"/>
          <ac:spMkLst>
            <pc:docMk/>
            <pc:sldMk cId="1981479473" sldId="527"/>
            <ac:spMk id="28" creationId="{D9B98AB0-A449-4332-82F4-94318C473B83}"/>
          </ac:spMkLst>
        </pc:spChg>
        <pc:spChg chg="del mod">
          <ac:chgData name="Cathryn Smith" userId="8ef071d4-7a55-44ed-bcd0-5f989249e0ea" providerId="ADAL" clId="{FC427F52-1864-48F1-B3A2-71D8D4E618D0}" dt="2024-08-28T12:21:43.103" v="9472" actId="21"/>
          <ac:spMkLst>
            <pc:docMk/>
            <pc:sldMk cId="1981479473" sldId="527"/>
            <ac:spMk id="29" creationId="{743439A9-C933-477D-A966-F21E29691839}"/>
          </ac:spMkLst>
        </pc:spChg>
        <pc:spChg chg="del">
          <ac:chgData name="Cathryn Smith" userId="8ef071d4-7a55-44ed-bcd0-5f989249e0ea" providerId="ADAL" clId="{FC427F52-1864-48F1-B3A2-71D8D4E618D0}" dt="2024-08-22T10:43:34.748" v="5387" actId="21"/>
          <ac:spMkLst>
            <pc:docMk/>
            <pc:sldMk cId="1981479473" sldId="527"/>
            <ac:spMk id="30" creationId="{F8066417-8A57-4907-85EC-A2494CB96202}"/>
          </ac:spMkLst>
        </pc:spChg>
        <pc:spChg chg="del mod">
          <ac:chgData name="Cathryn Smith" userId="8ef071d4-7a55-44ed-bcd0-5f989249e0ea" providerId="ADAL" clId="{FC427F52-1864-48F1-B3A2-71D8D4E618D0}" dt="2024-08-28T12:21:45.055" v="9473" actId="21"/>
          <ac:spMkLst>
            <pc:docMk/>
            <pc:sldMk cId="1981479473" sldId="527"/>
            <ac:spMk id="31" creationId="{E0BA9528-74CE-4286-A8E3-697EED90FF57}"/>
          </ac:spMkLst>
        </pc:spChg>
        <pc:spChg chg="mod">
          <ac:chgData name="Cathryn Smith" userId="8ef071d4-7a55-44ed-bcd0-5f989249e0ea" providerId="ADAL" clId="{FC427F52-1864-48F1-B3A2-71D8D4E618D0}" dt="2024-08-22T10:40:40.385" v="5163" actId="255"/>
          <ac:spMkLst>
            <pc:docMk/>
            <pc:sldMk cId="1981479473" sldId="527"/>
            <ac:spMk id="32" creationId="{05E740D1-0BDB-44A7-8B44-8DBC24EE1D85}"/>
          </ac:spMkLst>
        </pc:spChg>
        <pc:spChg chg="del mod">
          <ac:chgData name="Cathryn Smith" userId="8ef071d4-7a55-44ed-bcd0-5f989249e0ea" providerId="ADAL" clId="{FC427F52-1864-48F1-B3A2-71D8D4E618D0}" dt="2024-08-28T12:21:38.715" v="9470" actId="21"/>
          <ac:spMkLst>
            <pc:docMk/>
            <pc:sldMk cId="1981479473" sldId="527"/>
            <ac:spMk id="33" creationId="{CACBECA8-5F46-4129-B680-BEB24114797F}"/>
          </ac:spMkLst>
        </pc:spChg>
        <pc:spChg chg="del mod">
          <ac:chgData name="Cathryn Smith" userId="8ef071d4-7a55-44ed-bcd0-5f989249e0ea" providerId="ADAL" clId="{FC427F52-1864-48F1-B3A2-71D8D4E618D0}" dt="2024-08-28T12:21:40.892" v="9471" actId="21"/>
          <ac:spMkLst>
            <pc:docMk/>
            <pc:sldMk cId="1981479473" sldId="527"/>
            <ac:spMk id="34" creationId="{E13E0FEE-D99C-4128-A8A5-2BAB37F5792E}"/>
          </ac:spMkLst>
        </pc:spChg>
        <pc:spChg chg="del">
          <ac:chgData name="Cathryn Smith" userId="8ef071d4-7a55-44ed-bcd0-5f989249e0ea" providerId="ADAL" clId="{FC427F52-1864-48F1-B3A2-71D8D4E618D0}" dt="2024-08-22T10:53:26.905" v="5720" actId="21"/>
          <ac:spMkLst>
            <pc:docMk/>
            <pc:sldMk cId="1981479473" sldId="527"/>
            <ac:spMk id="126" creationId="{87078AC5-D985-47B2-ADD8-612E6D2FECA8}"/>
          </ac:spMkLst>
        </pc:spChg>
        <pc:spChg chg="del">
          <ac:chgData name="Cathryn Smith" userId="8ef071d4-7a55-44ed-bcd0-5f989249e0ea" providerId="ADAL" clId="{FC427F52-1864-48F1-B3A2-71D8D4E618D0}" dt="2024-08-22T10:53:24.945" v="5719" actId="21"/>
          <ac:spMkLst>
            <pc:docMk/>
            <pc:sldMk cId="1981479473" sldId="527"/>
            <ac:spMk id="127" creationId="{35906265-95C1-4679-B825-B5B8CF837E12}"/>
          </ac:spMkLst>
        </pc:spChg>
        <pc:spChg chg="del">
          <ac:chgData name="Cathryn Smith" userId="8ef071d4-7a55-44ed-bcd0-5f989249e0ea" providerId="ADAL" clId="{FC427F52-1864-48F1-B3A2-71D8D4E618D0}" dt="2024-08-22T10:53:33.059" v="5722" actId="21"/>
          <ac:spMkLst>
            <pc:docMk/>
            <pc:sldMk cId="1981479473" sldId="527"/>
            <ac:spMk id="133" creationId="{329A930C-4BC7-4D0E-911A-9C2A08DE6517}"/>
          </ac:spMkLst>
        </pc:spChg>
        <pc:spChg chg="del">
          <ac:chgData name="Cathryn Smith" userId="8ef071d4-7a55-44ed-bcd0-5f989249e0ea" providerId="ADAL" clId="{FC427F52-1864-48F1-B3A2-71D8D4E618D0}" dt="2024-08-22T10:53:30.946" v="5721" actId="21"/>
          <ac:spMkLst>
            <pc:docMk/>
            <pc:sldMk cId="1981479473" sldId="527"/>
            <ac:spMk id="134" creationId="{E30F1624-7332-47D4-96B7-3D9EF1CB0814}"/>
          </ac:spMkLst>
        </pc:spChg>
        <pc:spChg chg="del">
          <ac:chgData name="Cathryn Smith" userId="8ef071d4-7a55-44ed-bcd0-5f989249e0ea" providerId="ADAL" clId="{FC427F52-1864-48F1-B3A2-71D8D4E618D0}" dt="2024-08-22T10:53:37.133" v="5724" actId="21"/>
          <ac:spMkLst>
            <pc:docMk/>
            <pc:sldMk cId="1981479473" sldId="527"/>
            <ac:spMk id="136" creationId="{FA6DE25B-B104-4672-ABD0-40DCA8D520A0}"/>
          </ac:spMkLst>
        </pc:spChg>
        <pc:spChg chg="del">
          <ac:chgData name="Cathryn Smith" userId="8ef071d4-7a55-44ed-bcd0-5f989249e0ea" providerId="ADAL" clId="{FC427F52-1864-48F1-B3A2-71D8D4E618D0}" dt="2024-08-22T10:53:35.409" v="5723" actId="21"/>
          <ac:spMkLst>
            <pc:docMk/>
            <pc:sldMk cId="1981479473" sldId="527"/>
            <ac:spMk id="137" creationId="{2565F47F-143D-4D26-B25E-D216B9C37062}"/>
          </ac:spMkLst>
        </pc:spChg>
        <pc:cxnChg chg="mod">
          <ac:chgData name="Cathryn Smith" userId="8ef071d4-7a55-44ed-bcd0-5f989249e0ea" providerId="ADAL" clId="{FC427F52-1864-48F1-B3A2-71D8D4E618D0}" dt="2024-08-22T10:43:50.894" v="5396" actId="1076"/>
          <ac:cxnSpMkLst>
            <pc:docMk/>
            <pc:sldMk cId="1981479473" sldId="527"/>
            <ac:cxnSpMk id="36" creationId="{1DE0112F-791B-49A1-8CD8-15FA7DC6F17B}"/>
          </ac:cxnSpMkLst>
        </pc:cxnChg>
        <pc:cxnChg chg="mod">
          <ac:chgData name="Cathryn Smith" userId="8ef071d4-7a55-44ed-bcd0-5f989249e0ea" providerId="ADAL" clId="{FC427F52-1864-48F1-B3A2-71D8D4E618D0}" dt="2024-08-22T10:43:34.748" v="5387" actId="21"/>
          <ac:cxnSpMkLst>
            <pc:docMk/>
            <pc:sldMk cId="1981479473" sldId="527"/>
            <ac:cxnSpMk id="49" creationId="{88C5FB59-79BD-402C-B020-CAA59D615CC0}"/>
          </ac:cxnSpMkLst>
        </pc:cxnChg>
        <pc:cxnChg chg="del">
          <ac:chgData name="Cathryn Smith" userId="8ef071d4-7a55-44ed-bcd0-5f989249e0ea" providerId="ADAL" clId="{FC427F52-1864-48F1-B3A2-71D8D4E618D0}" dt="2024-08-22T10:43:42.649" v="5392" actId="21"/>
          <ac:cxnSpMkLst>
            <pc:docMk/>
            <pc:sldMk cId="1981479473" sldId="527"/>
            <ac:cxnSpMk id="91" creationId="{B35D5690-BFCA-41DE-B9BF-84E7D1879E88}"/>
          </ac:cxnSpMkLst>
        </pc:cxnChg>
        <pc:cxnChg chg="del">
          <ac:chgData name="Cathryn Smith" userId="8ef071d4-7a55-44ed-bcd0-5f989249e0ea" providerId="ADAL" clId="{FC427F52-1864-48F1-B3A2-71D8D4E618D0}" dt="2024-08-22T10:43:44.059" v="5393" actId="21"/>
          <ac:cxnSpMkLst>
            <pc:docMk/>
            <pc:sldMk cId="1981479473" sldId="527"/>
            <ac:cxnSpMk id="93" creationId="{C918219C-ED8A-41E2-A454-104913D38EB4}"/>
          </ac:cxnSpMkLst>
        </pc:cxnChg>
        <pc:cxnChg chg="del">
          <ac:chgData name="Cathryn Smith" userId="8ef071d4-7a55-44ed-bcd0-5f989249e0ea" providerId="ADAL" clId="{FC427F52-1864-48F1-B3A2-71D8D4E618D0}" dt="2024-08-22T10:43:45.610" v="5394" actId="21"/>
          <ac:cxnSpMkLst>
            <pc:docMk/>
            <pc:sldMk cId="1981479473" sldId="527"/>
            <ac:cxnSpMk id="94" creationId="{B8E21438-ACE0-4CD2-8E73-C228CB6D61DE}"/>
          </ac:cxnSpMkLst>
        </pc:cxnChg>
        <pc:cxnChg chg="del">
          <ac:chgData name="Cathryn Smith" userId="8ef071d4-7a55-44ed-bcd0-5f989249e0ea" providerId="ADAL" clId="{FC427F52-1864-48F1-B3A2-71D8D4E618D0}" dt="2024-08-22T10:43:46.897" v="5395" actId="21"/>
          <ac:cxnSpMkLst>
            <pc:docMk/>
            <pc:sldMk cId="1981479473" sldId="527"/>
            <ac:cxnSpMk id="95" creationId="{FCD738FB-F9A6-466C-BE09-07B3386B1F50}"/>
          </ac:cxnSpMkLst>
        </pc:cxnChg>
      </pc:sldChg>
      <pc:sldChg chg="addSp modSp new mod modTransition modNotesTx">
        <pc:chgData name="Cathryn Smith" userId="8ef071d4-7a55-44ed-bcd0-5f989249e0ea" providerId="ADAL" clId="{FC427F52-1864-48F1-B3A2-71D8D4E618D0}" dt="2024-09-03T12:06:37.141" v="10112" actId="33524"/>
        <pc:sldMkLst>
          <pc:docMk/>
          <pc:sldMk cId="1503493661" sldId="528"/>
        </pc:sldMkLst>
        <pc:spChg chg="add mod">
          <ac:chgData name="Cathryn Smith" userId="8ef071d4-7a55-44ed-bcd0-5f989249e0ea" providerId="ADAL" clId="{FC427F52-1864-48F1-B3A2-71D8D4E618D0}" dt="2024-09-03T12:06:17.776" v="10111" actId="20577"/>
          <ac:spMkLst>
            <pc:docMk/>
            <pc:sldMk cId="1503493661" sldId="528"/>
            <ac:spMk id="2" creationId="{46267FD3-4269-EA16-5AFF-723BFD18C17F}"/>
          </ac:spMkLst>
        </pc:spChg>
        <pc:spChg chg="add mod">
          <ac:chgData name="Cathryn Smith" userId="8ef071d4-7a55-44ed-bcd0-5f989249e0ea" providerId="ADAL" clId="{FC427F52-1864-48F1-B3A2-71D8D4E618D0}" dt="2024-08-22T11:45:03.244" v="8353" actId="1076"/>
          <ac:spMkLst>
            <pc:docMk/>
            <pc:sldMk cId="1503493661" sldId="528"/>
            <ac:spMk id="3" creationId="{8EB4BC39-01C4-B3BC-61C7-6F188BC4E24A}"/>
          </ac:spMkLst>
        </pc:spChg>
        <pc:spChg chg="add mod">
          <ac:chgData name="Cathryn Smith" userId="8ef071d4-7a55-44ed-bcd0-5f989249e0ea" providerId="ADAL" clId="{FC427F52-1864-48F1-B3A2-71D8D4E618D0}" dt="2024-09-03T12:06:37.141" v="10112" actId="33524"/>
          <ac:spMkLst>
            <pc:docMk/>
            <pc:sldMk cId="1503493661" sldId="528"/>
            <ac:spMk id="4" creationId="{287A7968-A597-BBA0-8FB8-6CB511488073}"/>
          </ac:spMkLst>
        </pc:spChg>
        <pc:spChg chg="add mod">
          <ac:chgData name="Cathryn Smith" userId="8ef071d4-7a55-44ed-bcd0-5f989249e0ea" providerId="ADAL" clId="{FC427F52-1864-48F1-B3A2-71D8D4E618D0}" dt="2024-08-29T14:10:57.043" v="10050" actId="20577"/>
          <ac:spMkLst>
            <pc:docMk/>
            <pc:sldMk cId="1503493661" sldId="528"/>
            <ac:spMk id="5" creationId="{CCB82CD7-6B6C-C866-0327-51294E797502}"/>
          </ac:spMkLst>
        </pc:spChg>
        <pc:spChg chg="add mod">
          <ac:chgData name="Cathryn Smith" userId="8ef071d4-7a55-44ed-bcd0-5f989249e0ea" providerId="ADAL" clId="{FC427F52-1864-48F1-B3A2-71D8D4E618D0}" dt="2024-08-29T14:10:05.462" v="10042" actId="1076"/>
          <ac:spMkLst>
            <pc:docMk/>
            <pc:sldMk cId="1503493661" sldId="528"/>
            <ac:spMk id="6" creationId="{9FE04A86-065B-CF2D-C86D-638EA680DFE4}"/>
          </ac:spMkLst>
        </pc:spChg>
        <pc:picChg chg="add mod">
          <ac:chgData name="Cathryn Smith" userId="8ef071d4-7a55-44ed-bcd0-5f989249e0ea" providerId="ADAL" clId="{FC427F52-1864-48F1-B3A2-71D8D4E618D0}" dt="2024-08-22T11:45:13.877" v="8358" actId="1076"/>
          <ac:picMkLst>
            <pc:docMk/>
            <pc:sldMk cId="1503493661" sldId="528"/>
            <ac:picMk id="8" creationId="{930490C2-8E24-6F20-4A52-514318C670A0}"/>
          </ac:picMkLst>
        </pc:picChg>
        <pc:picChg chg="add mod">
          <ac:chgData name="Cathryn Smith" userId="8ef071d4-7a55-44ed-bcd0-5f989249e0ea" providerId="ADAL" clId="{FC427F52-1864-48F1-B3A2-71D8D4E618D0}" dt="2024-08-29T14:10:08.469" v="10043" actId="1076"/>
          <ac:picMkLst>
            <pc:docMk/>
            <pc:sldMk cId="1503493661" sldId="528"/>
            <ac:picMk id="10" creationId="{2C566E99-44F3-421F-F638-5800F16A1D32}"/>
          </ac:picMkLst>
        </pc:picChg>
        <pc:picChg chg="add mod">
          <ac:chgData name="Cathryn Smith" userId="8ef071d4-7a55-44ed-bcd0-5f989249e0ea" providerId="ADAL" clId="{FC427F52-1864-48F1-B3A2-71D8D4E618D0}" dt="2024-08-22T11:45:01.903" v="8352" actId="1076"/>
          <ac:picMkLst>
            <pc:docMk/>
            <pc:sldMk cId="1503493661" sldId="528"/>
            <ac:picMk id="12" creationId="{8CE9C63D-0904-E54C-09E1-FD137D78534A}"/>
          </ac:picMkLst>
        </pc:picChg>
        <pc:picChg chg="add mod">
          <ac:chgData name="Cathryn Smith" userId="8ef071d4-7a55-44ed-bcd0-5f989249e0ea" providerId="ADAL" clId="{FC427F52-1864-48F1-B3A2-71D8D4E618D0}" dt="2024-08-22T11:45:23.085" v="8363" actId="1076"/>
          <ac:picMkLst>
            <pc:docMk/>
            <pc:sldMk cId="1503493661" sldId="528"/>
            <ac:picMk id="14" creationId="{E55CD83B-716E-B7CD-6F1B-89B16416C975}"/>
          </ac:picMkLst>
        </pc:picChg>
        <pc:picChg chg="add mod">
          <ac:chgData name="Cathryn Smith" userId="8ef071d4-7a55-44ed-bcd0-5f989249e0ea" providerId="ADAL" clId="{FC427F52-1864-48F1-B3A2-71D8D4E618D0}" dt="2024-08-22T11:45:18.710" v="8360" actId="1076"/>
          <ac:picMkLst>
            <pc:docMk/>
            <pc:sldMk cId="1503493661" sldId="528"/>
            <ac:picMk id="16" creationId="{C9CE739F-5873-D9C5-4B2E-EA8F3B5F44E4}"/>
          </ac:picMkLst>
        </pc:picChg>
      </pc:sldChg>
      <pc:sldChg chg="delSp modSp mod modTransition modNotesTx">
        <pc:chgData name="Cathryn Smith" userId="8ef071d4-7a55-44ed-bcd0-5f989249e0ea" providerId="ADAL" clId="{FC427F52-1864-48F1-B3A2-71D8D4E618D0}" dt="2024-09-03T11:59:58.847" v="10090" actId="20577"/>
        <pc:sldMkLst>
          <pc:docMk/>
          <pc:sldMk cId="41300423" sldId="529"/>
        </pc:sldMkLst>
        <pc:spChg chg="mod">
          <ac:chgData name="Cathryn Smith" userId="8ef071d4-7a55-44ed-bcd0-5f989249e0ea" providerId="ADAL" clId="{FC427F52-1864-48F1-B3A2-71D8D4E618D0}" dt="2024-08-22T11:16:23.996" v="6625" actId="1076"/>
          <ac:spMkLst>
            <pc:docMk/>
            <pc:sldMk cId="41300423" sldId="529"/>
            <ac:spMk id="4" creationId="{00000000-0000-0000-0000-000000000000}"/>
          </ac:spMkLst>
        </pc:spChg>
        <pc:spChg chg="mod">
          <ac:chgData name="Cathryn Smith" userId="8ef071d4-7a55-44ed-bcd0-5f989249e0ea" providerId="ADAL" clId="{FC427F52-1864-48F1-B3A2-71D8D4E618D0}" dt="2024-08-22T11:16:44.181" v="6655" actId="255"/>
          <ac:spMkLst>
            <pc:docMk/>
            <pc:sldMk cId="41300423" sldId="529"/>
            <ac:spMk id="19" creationId="{21C604EF-32A3-42D7-8586-5D643B7D12C1}"/>
          </ac:spMkLst>
        </pc:spChg>
        <pc:spChg chg="mod">
          <ac:chgData name="Cathryn Smith" userId="8ef071d4-7a55-44ed-bcd0-5f989249e0ea" providerId="ADAL" clId="{FC427F52-1864-48F1-B3A2-71D8D4E618D0}" dt="2024-08-22T11:20:55.195" v="6874" actId="1076"/>
          <ac:spMkLst>
            <pc:docMk/>
            <pc:sldMk cId="41300423" sldId="529"/>
            <ac:spMk id="20" creationId="{E27E376D-AE9F-46B0-AA66-A3D22FC5623A}"/>
          </ac:spMkLst>
        </pc:spChg>
        <pc:spChg chg="del">
          <ac:chgData name="Cathryn Smith" userId="8ef071d4-7a55-44ed-bcd0-5f989249e0ea" providerId="ADAL" clId="{FC427F52-1864-48F1-B3A2-71D8D4E618D0}" dt="2024-08-22T11:19:06.043" v="6835" actId="21"/>
          <ac:spMkLst>
            <pc:docMk/>
            <pc:sldMk cId="41300423" sldId="529"/>
            <ac:spMk id="21" creationId="{15CEA15C-8C59-4D2F-8040-B72EEAE6FB4A}"/>
          </ac:spMkLst>
        </pc:spChg>
        <pc:spChg chg="mod">
          <ac:chgData name="Cathryn Smith" userId="8ef071d4-7a55-44ed-bcd0-5f989249e0ea" providerId="ADAL" clId="{FC427F52-1864-48F1-B3A2-71D8D4E618D0}" dt="2024-08-22T11:29:28.882" v="7247" actId="14100"/>
          <ac:spMkLst>
            <pc:docMk/>
            <pc:sldMk cId="41300423" sldId="529"/>
            <ac:spMk id="22" creationId="{FAC2903E-5B1B-456C-94C2-FC7E867D4F53}"/>
          </ac:spMkLst>
        </pc:spChg>
        <pc:spChg chg="mod">
          <ac:chgData name="Cathryn Smith" userId="8ef071d4-7a55-44ed-bcd0-5f989249e0ea" providerId="ADAL" clId="{FC427F52-1864-48F1-B3A2-71D8D4E618D0}" dt="2024-08-28T12:22:31.587" v="9483" actId="12"/>
          <ac:spMkLst>
            <pc:docMk/>
            <pc:sldMk cId="41300423" sldId="529"/>
            <ac:spMk id="23" creationId="{B1D13964-3BCA-4613-8A6D-5CEC7CC35B3B}"/>
          </ac:spMkLst>
        </pc:spChg>
        <pc:spChg chg="mod">
          <ac:chgData name="Cathryn Smith" userId="8ef071d4-7a55-44ed-bcd0-5f989249e0ea" providerId="ADAL" clId="{FC427F52-1864-48F1-B3A2-71D8D4E618D0}" dt="2024-08-22T11:29:33.289" v="7249" actId="14100"/>
          <ac:spMkLst>
            <pc:docMk/>
            <pc:sldMk cId="41300423" sldId="529"/>
            <ac:spMk id="24" creationId="{E229E048-A3A7-4692-842F-3C90638B8575}"/>
          </ac:spMkLst>
        </pc:spChg>
        <pc:spChg chg="del">
          <ac:chgData name="Cathryn Smith" userId="8ef071d4-7a55-44ed-bcd0-5f989249e0ea" providerId="ADAL" clId="{FC427F52-1864-48F1-B3A2-71D8D4E618D0}" dt="2024-08-22T11:19:00.069" v="6832" actId="21"/>
          <ac:spMkLst>
            <pc:docMk/>
            <pc:sldMk cId="41300423" sldId="529"/>
            <ac:spMk id="25" creationId="{A02A68C5-2481-443C-9339-71AFFFE8B3C6}"/>
          </ac:spMkLst>
        </pc:spChg>
        <pc:spChg chg="mod">
          <ac:chgData name="Cathryn Smith" userId="8ef071d4-7a55-44ed-bcd0-5f989249e0ea" providerId="ADAL" clId="{FC427F52-1864-48F1-B3A2-71D8D4E618D0}" dt="2024-08-22T11:21:04.873" v="6877" actId="1076"/>
          <ac:spMkLst>
            <pc:docMk/>
            <pc:sldMk cId="41300423" sldId="529"/>
            <ac:spMk id="26" creationId="{6CC65D6C-DD16-4338-8CA6-BFA0B65035D7}"/>
          </ac:spMkLst>
        </pc:spChg>
        <pc:spChg chg="mod">
          <ac:chgData name="Cathryn Smith" userId="8ef071d4-7a55-44ed-bcd0-5f989249e0ea" providerId="ADAL" clId="{FC427F52-1864-48F1-B3A2-71D8D4E618D0}" dt="2024-08-28T12:22:25.900" v="9481" actId="12"/>
          <ac:spMkLst>
            <pc:docMk/>
            <pc:sldMk cId="41300423" sldId="529"/>
            <ac:spMk id="27" creationId="{0FA8CCAE-6C83-4256-B2BA-18AE94FC1DE0}"/>
          </ac:spMkLst>
        </pc:spChg>
        <pc:spChg chg="mod">
          <ac:chgData name="Cathryn Smith" userId="8ef071d4-7a55-44ed-bcd0-5f989249e0ea" providerId="ADAL" clId="{FC427F52-1864-48F1-B3A2-71D8D4E618D0}" dt="2024-08-22T11:21:07.073" v="6878" actId="1076"/>
          <ac:spMkLst>
            <pc:docMk/>
            <pc:sldMk cId="41300423" sldId="529"/>
            <ac:spMk id="28" creationId="{D9B98AB0-A449-4332-82F4-94318C473B83}"/>
          </ac:spMkLst>
        </pc:spChg>
        <pc:spChg chg="mod">
          <ac:chgData name="Cathryn Smith" userId="8ef071d4-7a55-44ed-bcd0-5f989249e0ea" providerId="ADAL" clId="{FC427F52-1864-48F1-B3A2-71D8D4E618D0}" dt="2024-08-28T12:22:28.348" v="9482" actId="12"/>
          <ac:spMkLst>
            <pc:docMk/>
            <pc:sldMk cId="41300423" sldId="529"/>
            <ac:spMk id="29" creationId="{743439A9-C933-477D-A966-F21E29691839}"/>
          </ac:spMkLst>
        </pc:spChg>
        <pc:spChg chg="del">
          <ac:chgData name="Cathryn Smith" userId="8ef071d4-7a55-44ed-bcd0-5f989249e0ea" providerId="ADAL" clId="{FC427F52-1864-48F1-B3A2-71D8D4E618D0}" dt="2024-08-22T11:18:50.164" v="6827" actId="21"/>
          <ac:spMkLst>
            <pc:docMk/>
            <pc:sldMk cId="41300423" sldId="529"/>
            <ac:spMk id="30" creationId="{F8066417-8A57-4907-85EC-A2494CB96202}"/>
          </ac:spMkLst>
        </pc:spChg>
        <pc:spChg chg="mod">
          <ac:chgData name="Cathryn Smith" userId="8ef071d4-7a55-44ed-bcd0-5f989249e0ea" providerId="ADAL" clId="{FC427F52-1864-48F1-B3A2-71D8D4E618D0}" dt="2024-08-28T12:22:38.523" v="9484" actId="12"/>
          <ac:spMkLst>
            <pc:docMk/>
            <pc:sldMk cId="41300423" sldId="529"/>
            <ac:spMk id="31" creationId="{E0BA9528-74CE-4286-A8E3-697EED90FF57}"/>
          </ac:spMkLst>
        </pc:spChg>
        <pc:spChg chg="mod">
          <ac:chgData name="Cathryn Smith" userId="8ef071d4-7a55-44ed-bcd0-5f989249e0ea" providerId="ADAL" clId="{FC427F52-1864-48F1-B3A2-71D8D4E618D0}" dt="2024-08-22T11:17:00.678" v="6690" actId="255"/>
          <ac:spMkLst>
            <pc:docMk/>
            <pc:sldMk cId="41300423" sldId="529"/>
            <ac:spMk id="32" creationId="{05E740D1-0BDB-44A7-8B44-8DBC24EE1D85}"/>
          </ac:spMkLst>
        </pc:spChg>
        <pc:spChg chg="del">
          <ac:chgData name="Cathryn Smith" userId="8ef071d4-7a55-44ed-bcd0-5f989249e0ea" providerId="ADAL" clId="{FC427F52-1864-48F1-B3A2-71D8D4E618D0}" dt="2024-08-22T11:19:04.066" v="6834" actId="21"/>
          <ac:spMkLst>
            <pc:docMk/>
            <pc:sldMk cId="41300423" sldId="529"/>
            <ac:spMk id="33" creationId="{CACBECA8-5F46-4129-B680-BEB24114797F}"/>
          </ac:spMkLst>
        </pc:spChg>
        <pc:spChg chg="mod">
          <ac:chgData name="Cathryn Smith" userId="8ef071d4-7a55-44ed-bcd0-5f989249e0ea" providerId="ADAL" clId="{FC427F52-1864-48F1-B3A2-71D8D4E618D0}" dt="2024-08-28T12:22:20.977" v="9480" actId="12"/>
          <ac:spMkLst>
            <pc:docMk/>
            <pc:sldMk cId="41300423" sldId="529"/>
            <ac:spMk id="34" creationId="{E13E0FEE-D99C-4128-A8A5-2BAB37F5792E}"/>
          </ac:spMkLst>
        </pc:spChg>
        <pc:spChg chg="del">
          <ac:chgData name="Cathryn Smith" userId="8ef071d4-7a55-44ed-bcd0-5f989249e0ea" providerId="ADAL" clId="{FC427F52-1864-48F1-B3A2-71D8D4E618D0}" dt="2024-08-22T11:20:37.427" v="6869" actId="21"/>
          <ac:spMkLst>
            <pc:docMk/>
            <pc:sldMk cId="41300423" sldId="529"/>
            <ac:spMk id="126" creationId="{87078AC5-D985-47B2-ADD8-612E6D2FECA8}"/>
          </ac:spMkLst>
        </pc:spChg>
        <pc:spChg chg="del">
          <ac:chgData name="Cathryn Smith" userId="8ef071d4-7a55-44ed-bcd0-5f989249e0ea" providerId="ADAL" clId="{FC427F52-1864-48F1-B3A2-71D8D4E618D0}" dt="2024-08-22T11:20:35.496" v="6868" actId="21"/>
          <ac:spMkLst>
            <pc:docMk/>
            <pc:sldMk cId="41300423" sldId="529"/>
            <ac:spMk id="127" creationId="{35906265-95C1-4679-B825-B5B8CF837E12}"/>
          </ac:spMkLst>
        </pc:spChg>
        <pc:spChg chg="del">
          <ac:chgData name="Cathryn Smith" userId="8ef071d4-7a55-44ed-bcd0-5f989249e0ea" providerId="ADAL" clId="{FC427F52-1864-48F1-B3A2-71D8D4E618D0}" dt="2024-08-22T11:20:41.935" v="6871" actId="21"/>
          <ac:spMkLst>
            <pc:docMk/>
            <pc:sldMk cId="41300423" sldId="529"/>
            <ac:spMk id="133" creationId="{329A930C-4BC7-4D0E-911A-9C2A08DE6517}"/>
          </ac:spMkLst>
        </pc:spChg>
        <pc:spChg chg="del">
          <ac:chgData name="Cathryn Smith" userId="8ef071d4-7a55-44ed-bcd0-5f989249e0ea" providerId="ADAL" clId="{FC427F52-1864-48F1-B3A2-71D8D4E618D0}" dt="2024-08-22T11:20:39.494" v="6870" actId="21"/>
          <ac:spMkLst>
            <pc:docMk/>
            <pc:sldMk cId="41300423" sldId="529"/>
            <ac:spMk id="134" creationId="{E30F1624-7332-47D4-96B7-3D9EF1CB0814}"/>
          </ac:spMkLst>
        </pc:spChg>
        <pc:spChg chg="del">
          <ac:chgData name="Cathryn Smith" userId="8ef071d4-7a55-44ed-bcd0-5f989249e0ea" providerId="ADAL" clId="{FC427F52-1864-48F1-B3A2-71D8D4E618D0}" dt="2024-08-22T11:20:50.042" v="6873" actId="21"/>
          <ac:spMkLst>
            <pc:docMk/>
            <pc:sldMk cId="41300423" sldId="529"/>
            <ac:spMk id="136" creationId="{FA6DE25B-B104-4672-ABD0-40DCA8D520A0}"/>
          </ac:spMkLst>
        </pc:spChg>
        <pc:spChg chg="del">
          <ac:chgData name="Cathryn Smith" userId="8ef071d4-7a55-44ed-bcd0-5f989249e0ea" providerId="ADAL" clId="{FC427F52-1864-48F1-B3A2-71D8D4E618D0}" dt="2024-08-22T11:20:48.155" v="6872" actId="21"/>
          <ac:spMkLst>
            <pc:docMk/>
            <pc:sldMk cId="41300423" sldId="529"/>
            <ac:spMk id="137" creationId="{2565F47F-143D-4D26-B25E-D216B9C37062}"/>
          </ac:spMkLst>
        </pc:spChg>
        <pc:cxnChg chg="mod">
          <ac:chgData name="Cathryn Smith" userId="8ef071d4-7a55-44ed-bcd0-5f989249e0ea" providerId="ADAL" clId="{FC427F52-1864-48F1-B3A2-71D8D4E618D0}" dt="2024-08-22T11:20:55.195" v="6874" actId="1076"/>
          <ac:cxnSpMkLst>
            <pc:docMk/>
            <pc:sldMk cId="41300423" sldId="529"/>
            <ac:cxnSpMk id="36" creationId="{1DE0112F-791B-49A1-8CD8-15FA7DC6F17B}"/>
          </ac:cxnSpMkLst>
        </pc:cxnChg>
        <pc:cxnChg chg="mod">
          <ac:chgData name="Cathryn Smith" userId="8ef071d4-7a55-44ed-bcd0-5f989249e0ea" providerId="ADAL" clId="{FC427F52-1864-48F1-B3A2-71D8D4E618D0}" dt="2024-08-22T11:21:30.337" v="6886" actId="14100"/>
          <ac:cxnSpMkLst>
            <pc:docMk/>
            <pc:sldMk cId="41300423" sldId="529"/>
            <ac:cxnSpMk id="49" creationId="{88C5FB59-79BD-402C-B020-CAA59D615CC0}"/>
          </ac:cxnSpMkLst>
        </pc:cxnChg>
        <pc:cxnChg chg="mod">
          <ac:chgData name="Cathryn Smith" userId="8ef071d4-7a55-44ed-bcd0-5f989249e0ea" providerId="ADAL" clId="{FC427F52-1864-48F1-B3A2-71D8D4E618D0}" dt="2024-08-22T11:21:20.035" v="6884" actId="1076"/>
          <ac:cxnSpMkLst>
            <pc:docMk/>
            <pc:sldMk cId="41300423" sldId="529"/>
            <ac:cxnSpMk id="91" creationId="{B35D5690-BFCA-41DE-B9BF-84E7D1879E88}"/>
          </ac:cxnSpMkLst>
        </pc:cxnChg>
        <pc:cxnChg chg="del">
          <ac:chgData name="Cathryn Smith" userId="8ef071d4-7a55-44ed-bcd0-5f989249e0ea" providerId="ADAL" clId="{FC427F52-1864-48F1-B3A2-71D8D4E618D0}" dt="2024-08-22T11:21:10.065" v="6879" actId="21"/>
          <ac:cxnSpMkLst>
            <pc:docMk/>
            <pc:sldMk cId="41300423" sldId="529"/>
            <ac:cxnSpMk id="93" creationId="{C918219C-ED8A-41E2-A454-104913D38EB4}"/>
          </ac:cxnSpMkLst>
        </pc:cxnChg>
        <pc:cxnChg chg="mod">
          <ac:chgData name="Cathryn Smith" userId="8ef071d4-7a55-44ed-bcd0-5f989249e0ea" providerId="ADAL" clId="{FC427F52-1864-48F1-B3A2-71D8D4E618D0}" dt="2024-08-22T11:29:36.160" v="7250" actId="1076"/>
          <ac:cxnSpMkLst>
            <pc:docMk/>
            <pc:sldMk cId="41300423" sldId="529"/>
            <ac:cxnSpMk id="94" creationId="{B8E21438-ACE0-4CD2-8E73-C228CB6D61DE}"/>
          </ac:cxnSpMkLst>
        </pc:cxnChg>
        <pc:cxnChg chg="mod">
          <ac:chgData name="Cathryn Smith" userId="8ef071d4-7a55-44ed-bcd0-5f989249e0ea" providerId="ADAL" clId="{FC427F52-1864-48F1-B3A2-71D8D4E618D0}" dt="2024-08-22T11:21:14.692" v="6882" actId="1076"/>
          <ac:cxnSpMkLst>
            <pc:docMk/>
            <pc:sldMk cId="41300423" sldId="529"/>
            <ac:cxnSpMk id="95" creationId="{FCD738FB-F9A6-466C-BE09-07B3386B1F50}"/>
          </ac:cxnSpMkLst>
        </pc:cxnChg>
        <pc:cxnChg chg="del mod">
          <ac:chgData name="Cathryn Smith" userId="8ef071d4-7a55-44ed-bcd0-5f989249e0ea" providerId="ADAL" clId="{FC427F52-1864-48F1-B3A2-71D8D4E618D0}" dt="2024-08-22T11:21:12.657" v="6881" actId="21"/>
          <ac:cxnSpMkLst>
            <pc:docMk/>
            <pc:sldMk cId="41300423" sldId="529"/>
            <ac:cxnSpMk id="102" creationId="{E2D21EE2-D070-4DA0-A1AD-9C1E88D9194D}"/>
          </ac:cxnSpMkLst>
        </pc:cxnChg>
        <pc:cxnChg chg="del">
          <ac:chgData name="Cathryn Smith" userId="8ef071d4-7a55-44ed-bcd0-5f989249e0ea" providerId="ADAL" clId="{FC427F52-1864-48F1-B3A2-71D8D4E618D0}" dt="2024-08-22T11:20:25.924" v="6865" actId="21"/>
          <ac:cxnSpMkLst>
            <pc:docMk/>
            <pc:sldMk cId="41300423" sldId="529"/>
            <ac:cxnSpMk id="103" creationId="{32F3A4D7-B84F-42D6-A659-74286E20AFCF}"/>
          </ac:cxnSpMkLst>
        </pc:cxnChg>
        <pc:cxnChg chg="del">
          <ac:chgData name="Cathryn Smith" userId="8ef071d4-7a55-44ed-bcd0-5f989249e0ea" providerId="ADAL" clId="{FC427F52-1864-48F1-B3A2-71D8D4E618D0}" dt="2024-08-22T11:20:28.141" v="6866" actId="21"/>
          <ac:cxnSpMkLst>
            <pc:docMk/>
            <pc:sldMk cId="41300423" sldId="529"/>
            <ac:cxnSpMk id="104" creationId="{21A1A5B2-BDF8-4C24-8AF8-C28C03D465D2}"/>
          </ac:cxnSpMkLst>
        </pc:cxnChg>
        <pc:cxnChg chg="del mod">
          <ac:chgData name="Cathryn Smith" userId="8ef071d4-7a55-44ed-bcd0-5f989249e0ea" providerId="ADAL" clId="{FC427F52-1864-48F1-B3A2-71D8D4E618D0}" dt="2024-08-22T11:21:11.523" v="6880" actId="21"/>
          <ac:cxnSpMkLst>
            <pc:docMk/>
            <pc:sldMk cId="41300423" sldId="529"/>
            <ac:cxnSpMk id="105" creationId="{AB784302-7954-4871-A66D-7F70FFD346C2}"/>
          </ac:cxnSpMkLst>
        </pc:cxnChg>
        <pc:cxnChg chg="del">
          <ac:chgData name="Cathryn Smith" userId="8ef071d4-7a55-44ed-bcd0-5f989249e0ea" providerId="ADAL" clId="{FC427F52-1864-48F1-B3A2-71D8D4E618D0}" dt="2024-08-22T11:20:30.615" v="6867" actId="21"/>
          <ac:cxnSpMkLst>
            <pc:docMk/>
            <pc:sldMk cId="41300423" sldId="529"/>
            <ac:cxnSpMk id="106" creationId="{F3CC1BD9-74A7-4241-AB01-433AF19DE974}"/>
          </ac:cxnSpMkLst>
        </pc:cxnChg>
      </pc:sldChg>
      <pc:sldChg chg="addSp delSp modSp new mod modTransition modNotesTx">
        <pc:chgData name="Cathryn Smith" userId="8ef071d4-7a55-44ed-bcd0-5f989249e0ea" providerId="ADAL" clId="{FC427F52-1864-48F1-B3A2-71D8D4E618D0}" dt="2024-09-05T06:51:00.477" v="10253" actId="20577"/>
        <pc:sldMkLst>
          <pc:docMk/>
          <pc:sldMk cId="2387348963" sldId="530"/>
        </pc:sldMkLst>
        <pc:spChg chg="add mod">
          <ac:chgData name="Cathryn Smith" userId="8ef071d4-7a55-44ed-bcd0-5f989249e0ea" providerId="ADAL" clId="{FC427F52-1864-48F1-B3A2-71D8D4E618D0}" dt="2024-09-03T12:06:56.302" v="10115" actId="20577"/>
          <ac:spMkLst>
            <pc:docMk/>
            <pc:sldMk cId="2387348963" sldId="530"/>
            <ac:spMk id="2" creationId="{DA24B38A-7793-33E1-3E5A-31A95CCDBD11}"/>
          </ac:spMkLst>
        </pc:spChg>
        <pc:spChg chg="add del mod">
          <ac:chgData name="Cathryn Smith" userId="8ef071d4-7a55-44ed-bcd0-5f989249e0ea" providerId="ADAL" clId="{FC427F52-1864-48F1-B3A2-71D8D4E618D0}" dt="2024-08-22T11:30:08.968" v="7256" actId="22"/>
          <ac:spMkLst>
            <pc:docMk/>
            <pc:sldMk cId="2387348963" sldId="530"/>
            <ac:spMk id="4" creationId="{061E17BD-9273-3890-32B7-B82B773A2435}"/>
          </ac:spMkLst>
        </pc:spChg>
        <pc:spChg chg="add mod">
          <ac:chgData name="Cathryn Smith" userId="8ef071d4-7a55-44ed-bcd0-5f989249e0ea" providerId="ADAL" clId="{FC427F52-1864-48F1-B3A2-71D8D4E618D0}" dt="2024-08-29T14:11:58.770" v="10056" actId="20577"/>
          <ac:spMkLst>
            <pc:docMk/>
            <pc:sldMk cId="2387348963" sldId="530"/>
            <ac:spMk id="5" creationId="{2EF69A92-11B4-28F6-06C7-07B84D4062F3}"/>
          </ac:spMkLst>
        </pc:spChg>
        <pc:spChg chg="add mod">
          <ac:chgData name="Cathryn Smith" userId="8ef071d4-7a55-44ed-bcd0-5f989249e0ea" providerId="ADAL" clId="{FC427F52-1864-48F1-B3A2-71D8D4E618D0}" dt="2024-09-05T06:51:00.477" v="10253" actId="20577"/>
          <ac:spMkLst>
            <pc:docMk/>
            <pc:sldMk cId="2387348963" sldId="530"/>
            <ac:spMk id="6" creationId="{F1815A3B-BC89-E849-589A-00316BC85736}"/>
          </ac:spMkLst>
        </pc:spChg>
        <pc:spChg chg="add mod">
          <ac:chgData name="Cathryn Smith" userId="8ef071d4-7a55-44ed-bcd0-5f989249e0ea" providerId="ADAL" clId="{FC427F52-1864-48F1-B3A2-71D8D4E618D0}" dt="2024-09-03T12:07:04.185" v="10119" actId="20577"/>
          <ac:spMkLst>
            <pc:docMk/>
            <pc:sldMk cId="2387348963" sldId="530"/>
            <ac:spMk id="7" creationId="{F0E520DF-8AB9-9A17-BEE2-99BBC1546CEB}"/>
          </ac:spMkLst>
        </pc:spChg>
        <pc:picChg chg="add mod">
          <ac:chgData name="Cathryn Smith" userId="8ef071d4-7a55-44ed-bcd0-5f989249e0ea" providerId="ADAL" clId="{FC427F52-1864-48F1-B3A2-71D8D4E618D0}" dt="2024-08-22T11:45:38.694" v="8367" actId="1076"/>
          <ac:picMkLst>
            <pc:docMk/>
            <pc:sldMk cId="2387348963" sldId="530"/>
            <ac:picMk id="9" creationId="{DDEA89C9-3AEF-DC94-62C8-A2E31B079B1C}"/>
          </ac:picMkLst>
        </pc:picChg>
        <pc:picChg chg="add mod">
          <ac:chgData name="Cathryn Smith" userId="8ef071d4-7a55-44ed-bcd0-5f989249e0ea" providerId="ADAL" clId="{FC427F52-1864-48F1-B3A2-71D8D4E618D0}" dt="2024-08-29T14:11:30.740" v="10054" actId="1076"/>
          <ac:picMkLst>
            <pc:docMk/>
            <pc:sldMk cId="2387348963" sldId="530"/>
            <ac:picMk id="11" creationId="{593FE2C3-C1FE-3B13-3449-9DD6B6778DAF}"/>
          </ac:picMkLst>
        </pc:picChg>
        <pc:picChg chg="add mod">
          <ac:chgData name="Cathryn Smith" userId="8ef071d4-7a55-44ed-bcd0-5f989249e0ea" providerId="ADAL" clId="{FC427F52-1864-48F1-B3A2-71D8D4E618D0}" dt="2024-08-22T11:32:42.976" v="7287" actId="14100"/>
          <ac:picMkLst>
            <pc:docMk/>
            <pc:sldMk cId="2387348963" sldId="530"/>
            <ac:picMk id="13" creationId="{B6530323-0C91-84D3-0F2E-7F011F2B6A52}"/>
          </ac:picMkLst>
        </pc:picChg>
        <pc:picChg chg="add mod">
          <ac:chgData name="Cathryn Smith" userId="8ef071d4-7a55-44ed-bcd0-5f989249e0ea" providerId="ADAL" clId="{FC427F52-1864-48F1-B3A2-71D8D4E618D0}" dt="2024-08-22T11:33:05.208" v="7292" actId="1076"/>
          <ac:picMkLst>
            <pc:docMk/>
            <pc:sldMk cId="2387348963" sldId="530"/>
            <ac:picMk id="15" creationId="{C779E54A-E149-AF72-1858-97C9BEAB9AE9}"/>
          </ac:picMkLst>
        </pc:picChg>
      </pc:sldChg>
      <pc:sldChg chg="modSp new mod modTransition">
        <pc:chgData name="Cathryn Smith" userId="8ef071d4-7a55-44ed-bcd0-5f989249e0ea" providerId="ADAL" clId="{FC427F52-1864-48F1-B3A2-71D8D4E618D0}" dt="2024-09-03T09:47:25.582" v="10084"/>
        <pc:sldMkLst>
          <pc:docMk/>
          <pc:sldMk cId="1439333465" sldId="531"/>
        </pc:sldMkLst>
        <pc:spChg chg="mod">
          <ac:chgData name="Cathryn Smith" userId="8ef071d4-7a55-44ed-bcd0-5f989249e0ea" providerId="ADAL" clId="{FC427F52-1864-48F1-B3A2-71D8D4E618D0}" dt="2024-08-29T11:26:27.701" v="9713" actId="20577"/>
          <ac:spMkLst>
            <pc:docMk/>
            <pc:sldMk cId="1439333465" sldId="531"/>
            <ac:spMk id="2" creationId="{BE74B280-B0EF-4880-9955-085022784401}"/>
          </ac:spMkLst>
        </pc:spChg>
        <pc:spChg chg="mod">
          <ac:chgData name="Cathryn Smith" userId="8ef071d4-7a55-44ed-bcd0-5f989249e0ea" providerId="ADAL" clId="{FC427F52-1864-48F1-B3A2-71D8D4E618D0}" dt="2024-09-03T08:20:17.791" v="10075" actId="20577"/>
          <ac:spMkLst>
            <pc:docMk/>
            <pc:sldMk cId="1439333465" sldId="531"/>
            <ac:spMk id="3" creationId="{8FBDF725-EE3D-7A06-0CD5-E9D848F4CD6D}"/>
          </ac:spMkLst>
        </pc:spChg>
      </pc:sldChg>
      <pc:sldChg chg="addSp delSp modSp new mod modTransition">
        <pc:chgData name="Cathryn Smith" userId="8ef071d4-7a55-44ed-bcd0-5f989249e0ea" providerId="ADAL" clId="{FC427F52-1864-48F1-B3A2-71D8D4E618D0}" dt="2024-09-03T09:47:25.582" v="10084"/>
        <pc:sldMkLst>
          <pc:docMk/>
          <pc:sldMk cId="711577065" sldId="532"/>
        </pc:sldMkLst>
        <pc:spChg chg="mod">
          <ac:chgData name="Cathryn Smith" userId="8ef071d4-7a55-44ed-bcd0-5f989249e0ea" providerId="ADAL" clId="{FC427F52-1864-48F1-B3A2-71D8D4E618D0}" dt="2024-08-28T12:24:42.305" v="9518" actId="1076"/>
          <ac:spMkLst>
            <pc:docMk/>
            <pc:sldMk cId="711577065" sldId="532"/>
            <ac:spMk id="2" creationId="{4C347F8F-85B2-6FA2-BC0F-7BBAA9AD2971}"/>
          </ac:spMkLst>
        </pc:spChg>
        <pc:spChg chg="mod">
          <ac:chgData name="Cathryn Smith" userId="8ef071d4-7a55-44ed-bcd0-5f989249e0ea" providerId="ADAL" clId="{FC427F52-1864-48F1-B3A2-71D8D4E618D0}" dt="2024-08-29T14:06:04.431" v="9728" actId="20577"/>
          <ac:spMkLst>
            <pc:docMk/>
            <pc:sldMk cId="711577065" sldId="532"/>
            <ac:spMk id="3" creationId="{5DC72DBE-1D17-6493-19B7-D237628714AC}"/>
          </ac:spMkLst>
        </pc:spChg>
        <pc:spChg chg="add mod">
          <ac:chgData name="Cathryn Smith" userId="8ef071d4-7a55-44ed-bcd0-5f989249e0ea" providerId="ADAL" clId="{FC427F52-1864-48F1-B3A2-71D8D4E618D0}" dt="2024-08-29T11:12:12.980" v="9664" actId="20577"/>
          <ac:spMkLst>
            <pc:docMk/>
            <pc:sldMk cId="711577065" sldId="532"/>
            <ac:spMk id="4" creationId="{879CF496-D7FF-568E-A229-D4EC240FDDF3}"/>
          </ac:spMkLst>
        </pc:spChg>
        <pc:spChg chg="add del mod">
          <ac:chgData name="Cathryn Smith" userId="8ef071d4-7a55-44ed-bcd0-5f989249e0ea" providerId="ADAL" clId="{FC427F52-1864-48F1-B3A2-71D8D4E618D0}" dt="2024-08-28T12:25:48.114" v="9532" actId="21"/>
          <ac:spMkLst>
            <pc:docMk/>
            <pc:sldMk cId="711577065" sldId="532"/>
            <ac:spMk id="5" creationId="{45B7A4CA-43AE-EF11-0CD1-FAC9B169C6AF}"/>
          </ac:spMkLst>
        </pc:spChg>
        <pc:spChg chg="add mod ord">
          <ac:chgData name="Cathryn Smith" userId="8ef071d4-7a55-44ed-bcd0-5f989249e0ea" providerId="ADAL" clId="{FC427F52-1864-48F1-B3A2-71D8D4E618D0}" dt="2024-08-28T13:23:32.139" v="9614" actId="1076"/>
          <ac:spMkLst>
            <pc:docMk/>
            <pc:sldMk cId="711577065" sldId="532"/>
            <ac:spMk id="6" creationId="{174257A4-DB28-933D-5F99-3FCB9276919F}"/>
          </ac:spMkLst>
        </pc:spChg>
      </pc:sldChg>
      <pc:sldChg chg="addSp delSp modSp new mod">
        <pc:chgData name="Cathryn Smith" userId="8ef071d4-7a55-44ed-bcd0-5f989249e0ea" providerId="ADAL" clId="{FC427F52-1864-48F1-B3A2-71D8D4E618D0}" dt="2024-08-28T13:20:39.784" v="9592" actId="20577"/>
        <pc:sldMkLst>
          <pc:docMk/>
          <pc:sldMk cId="4210089957" sldId="533"/>
        </pc:sldMkLst>
        <pc:spChg chg="mod">
          <ac:chgData name="Cathryn Smith" userId="8ef071d4-7a55-44ed-bcd0-5f989249e0ea" providerId="ADAL" clId="{FC427F52-1864-48F1-B3A2-71D8D4E618D0}" dt="2024-08-28T13:20:10.077" v="9584" actId="1076"/>
          <ac:spMkLst>
            <pc:docMk/>
            <pc:sldMk cId="4210089957" sldId="533"/>
            <ac:spMk id="2" creationId="{520C79F0-4E45-4148-1A1A-583E8D49915A}"/>
          </ac:spMkLst>
        </pc:spChg>
        <pc:spChg chg="mod">
          <ac:chgData name="Cathryn Smith" userId="8ef071d4-7a55-44ed-bcd0-5f989249e0ea" providerId="ADAL" clId="{FC427F52-1864-48F1-B3A2-71D8D4E618D0}" dt="2024-08-28T13:20:39.784" v="9592" actId="20577"/>
          <ac:spMkLst>
            <pc:docMk/>
            <pc:sldMk cId="4210089957" sldId="533"/>
            <ac:spMk id="3" creationId="{D659244C-1071-DCAB-85AB-413E4097494B}"/>
          </ac:spMkLst>
        </pc:spChg>
        <pc:spChg chg="add del mod">
          <ac:chgData name="Cathryn Smith" userId="8ef071d4-7a55-44ed-bcd0-5f989249e0ea" providerId="ADAL" clId="{FC427F52-1864-48F1-B3A2-71D8D4E618D0}" dt="2024-08-28T13:19:50.896" v="9568" actId="21"/>
          <ac:spMkLst>
            <pc:docMk/>
            <pc:sldMk cId="4210089957" sldId="533"/>
            <ac:spMk id="5" creationId="{A96837AF-EEB1-28B2-4B64-8B327E48AC7A}"/>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5B03329-09CF-49F5-93B2-F8582FBC9EA0}" type="datetimeFigureOut">
              <a:rPr lang="en-GB" smtClean="0"/>
              <a:t>05/09/2024</a:t>
            </a:fld>
            <a:endParaRPr lang="en-GB"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D6F9E19-B8F1-4AAE-9422-E2A4E2ABDC8B}" type="slidenum">
              <a:rPr lang="en-GB" smtClean="0"/>
              <a:t>‹#›</a:t>
            </a:fld>
            <a:endParaRPr lang="en-GB" dirty="0"/>
          </a:p>
        </p:txBody>
      </p:sp>
    </p:spTree>
    <p:extLst>
      <p:ext uri="{BB962C8B-B14F-4D97-AF65-F5344CB8AC3E}">
        <p14:creationId xmlns:p14="http://schemas.microsoft.com/office/powerpoint/2010/main" val="332412066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3D6F9E19-B8F1-4AAE-9422-E2A4E2ABDC8B}" type="slidenum">
              <a:rPr lang="en-GB" smtClean="0"/>
              <a:t>4</a:t>
            </a:fld>
            <a:endParaRPr lang="en-GB" dirty="0"/>
          </a:p>
        </p:txBody>
      </p:sp>
    </p:spTree>
    <p:extLst>
      <p:ext uri="{BB962C8B-B14F-4D97-AF65-F5344CB8AC3E}">
        <p14:creationId xmlns:p14="http://schemas.microsoft.com/office/powerpoint/2010/main" val="84511775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Key findings included three themes</a:t>
            </a:r>
          </a:p>
        </p:txBody>
      </p:sp>
      <p:sp>
        <p:nvSpPr>
          <p:cNvPr id="4" name="Slide Number Placeholder 3"/>
          <p:cNvSpPr>
            <a:spLocks noGrp="1"/>
          </p:cNvSpPr>
          <p:nvPr>
            <p:ph type="sldNum" sz="quarter" idx="5"/>
          </p:nvPr>
        </p:nvSpPr>
        <p:spPr/>
        <p:txBody>
          <a:bodyPr/>
          <a:lstStyle/>
          <a:p>
            <a:fld id="{3D6F9E19-B8F1-4AAE-9422-E2A4E2ABDC8B}" type="slidenum">
              <a:rPr lang="en-GB" smtClean="0"/>
              <a:t>5</a:t>
            </a:fld>
            <a:endParaRPr lang="en-GB" dirty="0"/>
          </a:p>
        </p:txBody>
      </p:sp>
    </p:spTree>
    <p:extLst>
      <p:ext uri="{BB962C8B-B14F-4D97-AF65-F5344CB8AC3E}">
        <p14:creationId xmlns:p14="http://schemas.microsoft.com/office/powerpoint/2010/main" val="41573502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rtlCol="0"/>
          <a:lstStyle/>
          <a:p>
            <a:pPr rtl="0"/>
            <a:endParaRPr lang="en-GB" dirty="0"/>
          </a:p>
        </p:txBody>
      </p:sp>
      <p:sp>
        <p:nvSpPr>
          <p:cNvPr id="4" name="Slide Number Placeholder 3"/>
          <p:cNvSpPr>
            <a:spLocks noGrp="1"/>
          </p:cNvSpPr>
          <p:nvPr>
            <p:ph type="sldNum" sz="quarter" idx="5"/>
          </p:nvPr>
        </p:nvSpPr>
        <p:spPr/>
        <p:txBody>
          <a:bodyPr rtlCol="0"/>
          <a:lstStyle/>
          <a:p>
            <a:pPr rtl="0"/>
            <a:fld id="{1A180B81-AA4E-4B75-A7A4-FD12E7A9A81B}" type="slidenum">
              <a:rPr lang="en-GB" smtClean="0"/>
              <a:t>6</a:t>
            </a:fld>
            <a:endParaRPr lang="en-GB" dirty="0"/>
          </a:p>
        </p:txBody>
      </p:sp>
    </p:spTree>
    <p:extLst>
      <p:ext uri="{BB962C8B-B14F-4D97-AF65-F5344CB8AC3E}">
        <p14:creationId xmlns:p14="http://schemas.microsoft.com/office/powerpoint/2010/main" val="115367511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3D6F9E19-B8F1-4AAE-9422-E2A4E2ABDC8B}" type="slidenum">
              <a:rPr lang="en-GB" smtClean="0"/>
              <a:t>7</a:t>
            </a:fld>
            <a:endParaRPr lang="en-GB" dirty="0"/>
          </a:p>
        </p:txBody>
      </p:sp>
    </p:spTree>
    <p:extLst>
      <p:ext uri="{BB962C8B-B14F-4D97-AF65-F5344CB8AC3E}">
        <p14:creationId xmlns:p14="http://schemas.microsoft.com/office/powerpoint/2010/main" val="45297577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rtlCol="0"/>
          <a:lstStyle/>
          <a:p>
            <a:pPr rtl="0"/>
            <a:endParaRPr lang="en-GB" dirty="0"/>
          </a:p>
        </p:txBody>
      </p:sp>
      <p:sp>
        <p:nvSpPr>
          <p:cNvPr id="4" name="Slide Number Placeholder 3"/>
          <p:cNvSpPr>
            <a:spLocks noGrp="1"/>
          </p:cNvSpPr>
          <p:nvPr>
            <p:ph type="sldNum" sz="quarter" idx="5"/>
          </p:nvPr>
        </p:nvSpPr>
        <p:spPr/>
        <p:txBody>
          <a:bodyPr rtlCol="0"/>
          <a:lstStyle/>
          <a:p>
            <a:pPr rtl="0"/>
            <a:fld id="{1A180B81-AA4E-4B75-A7A4-FD12E7A9A81B}" type="slidenum">
              <a:rPr lang="en-GB" smtClean="0"/>
              <a:t>8</a:t>
            </a:fld>
            <a:endParaRPr lang="en-GB" dirty="0"/>
          </a:p>
        </p:txBody>
      </p:sp>
    </p:spTree>
    <p:extLst>
      <p:ext uri="{BB962C8B-B14F-4D97-AF65-F5344CB8AC3E}">
        <p14:creationId xmlns:p14="http://schemas.microsoft.com/office/powerpoint/2010/main" val="115367511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3D6F9E19-B8F1-4AAE-9422-E2A4E2ABDC8B}" type="slidenum">
              <a:rPr lang="en-GB" smtClean="0"/>
              <a:t>9</a:t>
            </a:fld>
            <a:endParaRPr lang="en-GB" dirty="0"/>
          </a:p>
        </p:txBody>
      </p:sp>
    </p:spTree>
    <p:extLst>
      <p:ext uri="{BB962C8B-B14F-4D97-AF65-F5344CB8AC3E}">
        <p14:creationId xmlns:p14="http://schemas.microsoft.com/office/powerpoint/2010/main" val="28613824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rtlCol="0"/>
          <a:lstStyle/>
          <a:p>
            <a:pPr rtl="0"/>
            <a:endParaRPr lang="en-GB" dirty="0"/>
          </a:p>
        </p:txBody>
      </p:sp>
      <p:sp>
        <p:nvSpPr>
          <p:cNvPr id="4" name="Slide Number Placeholder 3"/>
          <p:cNvSpPr>
            <a:spLocks noGrp="1"/>
          </p:cNvSpPr>
          <p:nvPr>
            <p:ph type="sldNum" sz="quarter" idx="5"/>
          </p:nvPr>
        </p:nvSpPr>
        <p:spPr/>
        <p:txBody>
          <a:bodyPr rtlCol="0"/>
          <a:lstStyle/>
          <a:p>
            <a:pPr rtl="0"/>
            <a:fld id="{1A180B81-AA4E-4B75-A7A4-FD12E7A9A81B}" type="slidenum">
              <a:rPr lang="en-GB" smtClean="0"/>
              <a:t>10</a:t>
            </a:fld>
            <a:endParaRPr lang="en-GB" dirty="0"/>
          </a:p>
        </p:txBody>
      </p:sp>
    </p:spTree>
    <p:extLst>
      <p:ext uri="{BB962C8B-B14F-4D97-AF65-F5344CB8AC3E}">
        <p14:creationId xmlns:p14="http://schemas.microsoft.com/office/powerpoint/2010/main" val="115367511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3D6F9E19-B8F1-4AAE-9422-E2A4E2ABDC8B}" type="slidenum">
              <a:rPr lang="en-GB" smtClean="0"/>
              <a:t>11</a:t>
            </a:fld>
            <a:endParaRPr lang="en-GB" dirty="0"/>
          </a:p>
        </p:txBody>
      </p:sp>
    </p:spTree>
    <p:extLst>
      <p:ext uri="{BB962C8B-B14F-4D97-AF65-F5344CB8AC3E}">
        <p14:creationId xmlns:p14="http://schemas.microsoft.com/office/powerpoint/2010/main" val="184507585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3D6F9E19-B8F1-4AAE-9422-E2A4E2ABDC8B}" type="slidenum">
              <a:rPr lang="en-GB" smtClean="0"/>
              <a:t>12</a:t>
            </a:fld>
            <a:endParaRPr lang="en-GB" dirty="0"/>
          </a:p>
        </p:txBody>
      </p:sp>
    </p:spTree>
    <p:extLst>
      <p:ext uri="{BB962C8B-B14F-4D97-AF65-F5344CB8AC3E}">
        <p14:creationId xmlns:p14="http://schemas.microsoft.com/office/powerpoint/2010/main" val="199370556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5EF58D-B62B-40BB-83AA-9D07CFC4ED26}"/>
              </a:ext>
            </a:extLst>
          </p:cNvPr>
          <p:cNvSpPr>
            <a:spLocks noGrp="1"/>
          </p:cNvSpPr>
          <p:nvPr>
            <p:ph type="ctrTitle"/>
          </p:nvPr>
        </p:nvSpPr>
        <p:spPr>
          <a:xfrm>
            <a:off x="612648" y="557783"/>
            <a:ext cx="10969752" cy="3130807"/>
          </a:xfrm>
        </p:spPr>
        <p:txBody>
          <a:bodyPr anchor="b">
            <a:normAutofit/>
          </a:bodyPr>
          <a:lstStyle>
            <a:lvl1pPr algn="l">
              <a:defRPr sz="5400"/>
            </a:lvl1pPr>
          </a:lstStyle>
          <a:p>
            <a:r>
              <a:rPr lang="en-US"/>
              <a:t>Click to edit Master title style</a:t>
            </a:r>
            <a:endParaRPr lang="en-US" dirty="0"/>
          </a:p>
        </p:txBody>
      </p:sp>
      <p:sp>
        <p:nvSpPr>
          <p:cNvPr id="3" name="Subtitle 2">
            <a:extLst>
              <a:ext uri="{FF2B5EF4-FFF2-40B4-BE49-F238E27FC236}">
                <a16:creationId xmlns:a16="http://schemas.microsoft.com/office/drawing/2014/main" id="{66AC06D3-F571-4213-A2A4-6A1915120CED}"/>
              </a:ext>
            </a:extLst>
          </p:cNvPr>
          <p:cNvSpPr>
            <a:spLocks noGrp="1"/>
          </p:cNvSpPr>
          <p:nvPr>
            <p:ph type="subTitle" idx="1"/>
          </p:nvPr>
        </p:nvSpPr>
        <p:spPr>
          <a:xfrm>
            <a:off x="612648" y="3902206"/>
            <a:ext cx="10969752" cy="2240529"/>
          </a:xfrm>
        </p:spPr>
        <p:txBody>
          <a:bodyPr>
            <a:normAutofit/>
          </a:bodyPr>
          <a:lstStyle>
            <a:lvl1pPr marL="0" indent="0" algn="l">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a:extLst>
              <a:ext uri="{FF2B5EF4-FFF2-40B4-BE49-F238E27FC236}">
                <a16:creationId xmlns:a16="http://schemas.microsoft.com/office/drawing/2014/main" id="{75A10580-AD31-4B8F-8448-55A666AC1725}"/>
              </a:ext>
            </a:extLst>
          </p:cNvPr>
          <p:cNvSpPr>
            <a:spLocks noGrp="1"/>
          </p:cNvSpPr>
          <p:nvPr>
            <p:ph type="dt" sz="half" idx="10"/>
          </p:nvPr>
        </p:nvSpPr>
        <p:spPr/>
        <p:txBody>
          <a:bodyPr/>
          <a:lstStyle/>
          <a:p>
            <a:fld id="{79C5A860-F335-4252-AA00-24FB67ED2982}" type="datetime1">
              <a:rPr lang="en-US" smtClean="0"/>
              <a:t>9/5/2024</a:t>
            </a:fld>
            <a:endParaRPr lang="en-US" dirty="0"/>
          </a:p>
        </p:txBody>
      </p:sp>
      <p:sp>
        <p:nvSpPr>
          <p:cNvPr id="5" name="Footer Placeholder 4">
            <a:extLst>
              <a:ext uri="{FF2B5EF4-FFF2-40B4-BE49-F238E27FC236}">
                <a16:creationId xmlns:a16="http://schemas.microsoft.com/office/drawing/2014/main" id="{15EC99C8-515A-4FEA-9CD2-6D0BF46CF6E7}"/>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E972AF1B-1868-4C05-B6C3-9EBF29A50ADD}"/>
              </a:ext>
            </a:extLst>
          </p:cNvPr>
          <p:cNvSpPr>
            <a:spLocks noGrp="1"/>
          </p:cNvSpPr>
          <p:nvPr>
            <p:ph type="sldNum" sz="quarter" idx="12"/>
          </p:nvPr>
        </p:nvSpPr>
        <p:spPr/>
        <p:txBody>
          <a:bodyPr/>
          <a:lstStyle/>
          <a:p>
            <a:fld id="{1F646F3F-274D-499B-ABBE-824EB4ABDC3D}" type="slidenum">
              <a:rPr lang="en-US" smtClean="0"/>
              <a:t>‹#›</a:t>
            </a:fld>
            <a:endParaRPr lang="en-US" dirty="0"/>
          </a:p>
        </p:txBody>
      </p:sp>
    </p:spTree>
    <p:extLst>
      <p:ext uri="{BB962C8B-B14F-4D97-AF65-F5344CB8AC3E}">
        <p14:creationId xmlns:p14="http://schemas.microsoft.com/office/powerpoint/2010/main" val="5380301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5170B0-C1C5-4976-80E8-6B4F90EB3626}"/>
              </a:ext>
            </a:extLst>
          </p:cNvPr>
          <p:cNvSpPr>
            <a:spLocks noGrp="1"/>
          </p:cNvSpPr>
          <p:nvPr>
            <p:ph type="title"/>
          </p:nvPr>
        </p:nvSpPr>
        <p:spPr/>
        <p:txBody>
          <a:bodyPr/>
          <a:lstStyle/>
          <a:p>
            <a:r>
              <a:rPr lang="en-US"/>
              <a:t>Click to edit Master title style</a:t>
            </a:r>
            <a:endParaRPr lang="en-US" dirty="0"/>
          </a:p>
        </p:txBody>
      </p:sp>
      <p:sp>
        <p:nvSpPr>
          <p:cNvPr id="3" name="Vertical Text Placeholder 2">
            <a:extLst>
              <a:ext uri="{FF2B5EF4-FFF2-40B4-BE49-F238E27FC236}">
                <a16:creationId xmlns:a16="http://schemas.microsoft.com/office/drawing/2014/main" id="{097593EE-493E-4BCE-8992-24CA63E1E090}"/>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780919F-FDDD-42FB-8422-A0665D558D00}"/>
              </a:ext>
            </a:extLst>
          </p:cNvPr>
          <p:cNvSpPr>
            <a:spLocks noGrp="1"/>
          </p:cNvSpPr>
          <p:nvPr>
            <p:ph type="dt" sz="half" idx="10"/>
          </p:nvPr>
        </p:nvSpPr>
        <p:spPr/>
        <p:txBody>
          <a:bodyPr/>
          <a:lstStyle/>
          <a:p>
            <a:fld id="{46AB1048-0047-48CA-88BA-D69B470942CF}" type="datetime1">
              <a:rPr lang="en-US" smtClean="0"/>
              <a:t>9/5/2024</a:t>
            </a:fld>
            <a:endParaRPr lang="en-US" dirty="0"/>
          </a:p>
        </p:txBody>
      </p:sp>
      <p:sp>
        <p:nvSpPr>
          <p:cNvPr id="5" name="Footer Placeholder 4">
            <a:extLst>
              <a:ext uri="{FF2B5EF4-FFF2-40B4-BE49-F238E27FC236}">
                <a16:creationId xmlns:a16="http://schemas.microsoft.com/office/drawing/2014/main" id="{A216D38A-35F8-4667-A1F4-49644471E920}"/>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059CC230-78B7-487B-9C95-CB00868F6F1F}"/>
              </a:ext>
            </a:extLst>
          </p:cNvPr>
          <p:cNvSpPr>
            <a:spLocks noGrp="1"/>
          </p:cNvSpPr>
          <p:nvPr>
            <p:ph type="sldNum" sz="quarter" idx="12"/>
          </p:nvPr>
        </p:nvSpPr>
        <p:spPr/>
        <p:txBody>
          <a:bodyPr/>
          <a:lstStyle/>
          <a:p>
            <a:fld id="{1F646F3F-274D-499B-ABBE-824EB4ABDC3D}" type="slidenum">
              <a:rPr lang="en-US" smtClean="0"/>
              <a:t>‹#›</a:t>
            </a:fld>
            <a:endParaRPr lang="en-US" dirty="0"/>
          </a:p>
        </p:txBody>
      </p:sp>
    </p:spTree>
    <p:extLst>
      <p:ext uri="{BB962C8B-B14F-4D97-AF65-F5344CB8AC3E}">
        <p14:creationId xmlns:p14="http://schemas.microsoft.com/office/powerpoint/2010/main" val="27990863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14CB826-D9AA-4689-B8C0-38D999F0D065}"/>
              </a:ext>
            </a:extLst>
          </p:cNvPr>
          <p:cNvSpPr>
            <a:spLocks noGrp="1"/>
          </p:cNvSpPr>
          <p:nvPr>
            <p:ph type="title" orient="vert"/>
          </p:nvPr>
        </p:nvSpPr>
        <p:spPr>
          <a:xfrm>
            <a:off x="8724900" y="557784"/>
            <a:ext cx="2854452" cy="5643420"/>
          </a:xfrm>
        </p:spPr>
        <p:txBody>
          <a:bodyPr vert="eaVert"/>
          <a:lstStyle/>
          <a:p>
            <a:r>
              <a:rPr lang="en-US"/>
              <a:t>Click to edit Master title style</a:t>
            </a:r>
            <a:endParaRPr lang="en-US" dirty="0"/>
          </a:p>
        </p:txBody>
      </p:sp>
      <p:sp>
        <p:nvSpPr>
          <p:cNvPr id="3" name="Vertical Text Placeholder 2">
            <a:extLst>
              <a:ext uri="{FF2B5EF4-FFF2-40B4-BE49-F238E27FC236}">
                <a16:creationId xmlns:a16="http://schemas.microsoft.com/office/drawing/2014/main" id="{A61F1CDD-16FB-45E0-9887-24374C567647}"/>
              </a:ext>
            </a:extLst>
          </p:cNvPr>
          <p:cNvSpPr>
            <a:spLocks noGrp="1"/>
          </p:cNvSpPr>
          <p:nvPr>
            <p:ph type="body" orient="vert" idx="1"/>
          </p:nvPr>
        </p:nvSpPr>
        <p:spPr>
          <a:xfrm>
            <a:off x="612648" y="557784"/>
            <a:ext cx="7734300" cy="564342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56846397-BBD2-4426-B1F5-FD6EA3CDC866}"/>
              </a:ext>
            </a:extLst>
          </p:cNvPr>
          <p:cNvSpPr>
            <a:spLocks noGrp="1"/>
          </p:cNvSpPr>
          <p:nvPr>
            <p:ph type="dt" sz="half" idx="10"/>
          </p:nvPr>
        </p:nvSpPr>
        <p:spPr/>
        <p:txBody>
          <a:bodyPr/>
          <a:lstStyle/>
          <a:p>
            <a:fld id="{5BD83879-648C-49A9-81A2-0EF5946532D0}" type="datetime1">
              <a:rPr lang="en-US" smtClean="0"/>
              <a:t>9/5/2024</a:t>
            </a:fld>
            <a:endParaRPr lang="en-US" dirty="0"/>
          </a:p>
        </p:txBody>
      </p:sp>
      <p:sp>
        <p:nvSpPr>
          <p:cNvPr id="5" name="Footer Placeholder 4">
            <a:extLst>
              <a:ext uri="{FF2B5EF4-FFF2-40B4-BE49-F238E27FC236}">
                <a16:creationId xmlns:a16="http://schemas.microsoft.com/office/drawing/2014/main" id="{FDAB91E4-73D0-4ACD-8F54-00EE6FB1D616}"/>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FEB28C61-59FE-44D6-A7D6-AAD292232778}"/>
              </a:ext>
            </a:extLst>
          </p:cNvPr>
          <p:cNvSpPr>
            <a:spLocks noGrp="1"/>
          </p:cNvSpPr>
          <p:nvPr>
            <p:ph type="sldNum" sz="quarter" idx="12"/>
          </p:nvPr>
        </p:nvSpPr>
        <p:spPr/>
        <p:txBody>
          <a:bodyPr/>
          <a:lstStyle/>
          <a:p>
            <a:fld id="{1F646F3F-274D-499B-ABBE-824EB4ABDC3D}" type="slidenum">
              <a:rPr lang="en-US" smtClean="0"/>
              <a:t>‹#›</a:t>
            </a:fld>
            <a:endParaRPr lang="en-US" dirty="0"/>
          </a:p>
        </p:txBody>
      </p:sp>
    </p:spTree>
    <p:extLst>
      <p:ext uri="{BB962C8B-B14F-4D97-AF65-F5344CB8AC3E}">
        <p14:creationId xmlns:p14="http://schemas.microsoft.com/office/powerpoint/2010/main" val="20222283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E6D384-B2C5-42A4-9774-A931C39BA53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F8D736C-5FCC-43BC-B824-A90F2CC5D194}"/>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A4A3A50-B922-45BE-945D-7ED3EBD83F7C}"/>
              </a:ext>
            </a:extLst>
          </p:cNvPr>
          <p:cNvSpPr>
            <a:spLocks noGrp="1"/>
          </p:cNvSpPr>
          <p:nvPr>
            <p:ph type="dt" sz="half" idx="10"/>
          </p:nvPr>
        </p:nvSpPr>
        <p:spPr/>
        <p:txBody>
          <a:bodyPr/>
          <a:lstStyle/>
          <a:p>
            <a:fld id="{D04BC802-30E3-4658-9CCA-F873646FEC67}" type="datetime1">
              <a:rPr lang="en-US" smtClean="0"/>
              <a:t>9/5/2024</a:t>
            </a:fld>
            <a:endParaRPr lang="en-US" dirty="0"/>
          </a:p>
        </p:txBody>
      </p:sp>
      <p:sp>
        <p:nvSpPr>
          <p:cNvPr id="5" name="Footer Placeholder 4">
            <a:extLst>
              <a:ext uri="{FF2B5EF4-FFF2-40B4-BE49-F238E27FC236}">
                <a16:creationId xmlns:a16="http://schemas.microsoft.com/office/drawing/2014/main" id="{64241F78-20DE-4D53-BB25-79E5C4E1AB6E}"/>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7E643084-C669-4FDF-87D4-F22D36BB827D}"/>
              </a:ext>
            </a:extLst>
          </p:cNvPr>
          <p:cNvSpPr>
            <a:spLocks noGrp="1"/>
          </p:cNvSpPr>
          <p:nvPr>
            <p:ph type="sldNum" sz="quarter" idx="12"/>
          </p:nvPr>
        </p:nvSpPr>
        <p:spPr/>
        <p:txBody>
          <a:bodyPr/>
          <a:lstStyle/>
          <a:p>
            <a:fld id="{1F646F3F-274D-499B-ABBE-824EB4ABDC3D}" type="slidenum">
              <a:rPr lang="en-US" smtClean="0"/>
              <a:t>‹#›</a:t>
            </a:fld>
            <a:endParaRPr lang="en-US" dirty="0"/>
          </a:p>
        </p:txBody>
      </p:sp>
    </p:spTree>
    <p:extLst>
      <p:ext uri="{BB962C8B-B14F-4D97-AF65-F5344CB8AC3E}">
        <p14:creationId xmlns:p14="http://schemas.microsoft.com/office/powerpoint/2010/main" val="9818996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C6C559-800C-489A-9174-7901F92B0D47}"/>
              </a:ext>
            </a:extLst>
          </p:cNvPr>
          <p:cNvSpPr>
            <a:spLocks noGrp="1"/>
          </p:cNvSpPr>
          <p:nvPr>
            <p:ph type="title"/>
          </p:nvPr>
        </p:nvSpPr>
        <p:spPr>
          <a:xfrm>
            <a:off x="612648" y="557784"/>
            <a:ext cx="10969752" cy="3146400"/>
          </a:xfrm>
        </p:spPr>
        <p:txBody>
          <a:bodyPr anchor="b">
            <a:normAutofit/>
          </a:bodyPr>
          <a:lstStyle>
            <a:lvl1pPr>
              <a:defRPr sz="540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C142B5C3-320B-4CFD-B6A7-A28C7E435B41}"/>
              </a:ext>
            </a:extLst>
          </p:cNvPr>
          <p:cNvSpPr>
            <a:spLocks noGrp="1"/>
          </p:cNvSpPr>
          <p:nvPr>
            <p:ph type="body" idx="1"/>
          </p:nvPr>
        </p:nvSpPr>
        <p:spPr>
          <a:xfrm>
            <a:off x="612648" y="3902207"/>
            <a:ext cx="10969752" cy="2187443"/>
          </a:xfrm>
        </p:spPr>
        <p:txBody>
          <a:bodyPr>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62FCA372-3F42-4113-A73B-5FDCF93CB5BC}"/>
              </a:ext>
            </a:extLst>
          </p:cNvPr>
          <p:cNvSpPr>
            <a:spLocks noGrp="1"/>
          </p:cNvSpPr>
          <p:nvPr>
            <p:ph type="dt" sz="half" idx="10"/>
          </p:nvPr>
        </p:nvSpPr>
        <p:spPr/>
        <p:txBody>
          <a:bodyPr/>
          <a:lstStyle/>
          <a:p>
            <a:fld id="{0AB227A3-19CE-4153-81CE-64EB7AB094B3}" type="datetime1">
              <a:rPr lang="en-US" smtClean="0"/>
              <a:t>9/5/2024</a:t>
            </a:fld>
            <a:endParaRPr lang="en-US" dirty="0"/>
          </a:p>
        </p:txBody>
      </p:sp>
      <p:sp>
        <p:nvSpPr>
          <p:cNvPr id="5" name="Footer Placeholder 4">
            <a:extLst>
              <a:ext uri="{FF2B5EF4-FFF2-40B4-BE49-F238E27FC236}">
                <a16:creationId xmlns:a16="http://schemas.microsoft.com/office/drawing/2014/main" id="{F0DA1197-0C78-4878-B086-5D206EA491D9}"/>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8F1B83D8-FD42-44FF-AA20-944A519CC0B2}"/>
              </a:ext>
            </a:extLst>
          </p:cNvPr>
          <p:cNvSpPr>
            <a:spLocks noGrp="1"/>
          </p:cNvSpPr>
          <p:nvPr>
            <p:ph type="sldNum" sz="quarter" idx="12"/>
          </p:nvPr>
        </p:nvSpPr>
        <p:spPr/>
        <p:txBody>
          <a:bodyPr/>
          <a:lstStyle/>
          <a:p>
            <a:fld id="{1F646F3F-274D-499B-ABBE-824EB4ABDC3D}" type="slidenum">
              <a:rPr lang="en-US" smtClean="0"/>
              <a:t>‹#›</a:t>
            </a:fld>
            <a:endParaRPr lang="en-US" dirty="0"/>
          </a:p>
        </p:txBody>
      </p:sp>
    </p:spTree>
    <p:extLst>
      <p:ext uri="{BB962C8B-B14F-4D97-AF65-F5344CB8AC3E}">
        <p14:creationId xmlns:p14="http://schemas.microsoft.com/office/powerpoint/2010/main" val="26341385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D685AA-B5C7-4E3D-85FA-94F3C73E59B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03AFEEA-6F3F-4630-A950-61C05D2FAFBC}"/>
              </a:ext>
            </a:extLst>
          </p:cNvPr>
          <p:cNvSpPr>
            <a:spLocks noGrp="1"/>
          </p:cNvSpPr>
          <p:nvPr>
            <p:ph sz="half" idx="1"/>
          </p:nvPr>
        </p:nvSpPr>
        <p:spPr>
          <a:xfrm>
            <a:off x="609600" y="2081369"/>
            <a:ext cx="5410200" cy="409559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a:extLst>
              <a:ext uri="{FF2B5EF4-FFF2-40B4-BE49-F238E27FC236}">
                <a16:creationId xmlns:a16="http://schemas.microsoft.com/office/drawing/2014/main" id="{0AC36817-B869-4D19-9EE8-A3166B0E1591}"/>
              </a:ext>
            </a:extLst>
          </p:cNvPr>
          <p:cNvSpPr>
            <a:spLocks noGrp="1"/>
          </p:cNvSpPr>
          <p:nvPr>
            <p:ph sz="half" idx="2"/>
          </p:nvPr>
        </p:nvSpPr>
        <p:spPr>
          <a:xfrm>
            <a:off x="6172202" y="2081369"/>
            <a:ext cx="5410200" cy="409559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a:extLst>
              <a:ext uri="{FF2B5EF4-FFF2-40B4-BE49-F238E27FC236}">
                <a16:creationId xmlns:a16="http://schemas.microsoft.com/office/drawing/2014/main" id="{FC074146-2374-4321-AEBB-3E9B09D7796D}"/>
              </a:ext>
            </a:extLst>
          </p:cNvPr>
          <p:cNvSpPr>
            <a:spLocks noGrp="1"/>
          </p:cNvSpPr>
          <p:nvPr>
            <p:ph type="dt" sz="half" idx="10"/>
          </p:nvPr>
        </p:nvSpPr>
        <p:spPr/>
        <p:txBody>
          <a:bodyPr/>
          <a:lstStyle/>
          <a:p>
            <a:fld id="{B819A100-10F6-477E-8847-29D479EF1C92}" type="datetime1">
              <a:rPr lang="en-US" smtClean="0"/>
              <a:t>9/5/2024</a:t>
            </a:fld>
            <a:endParaRPr lang="en-US" dirty="0"/>
          </a:p>
        </p:txBody>
      </p:sp>
      <p:sp>
        <p:nvSpPr>
          <p:cNvPr id="6" name="Footer Placeholder 5">
            <a:extLst>
              <a:ext uri="{FF2B5EF4-FFF2-40B4-BE49-F238E27FC236}">
                <a16:creationId xmlns:a16="http://schemas.microsoft.com/office/drawing/2014/main" id="{2C42337B-B902-4DC2-BB94-02B8A7549267}"/>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C44AD585-B83C-4ECF-AF42-8DDF6996B79D}"/>
              </a:ext>
            </a:extLst>
          </p:cNvPr>
          <p:cNvSpPr>
            <a:spLocks noGrp="1"/>
          </p:cNvSpPr>
          <p:nvPr>
            <p:ph type="sldNum" sz="quarter" idx="12"/>
          </p:nvPr>
        </p:nvSpPr>
        <p:spPr/>
        <p:txBody>
          <a:bodyPr/>
          <a:lstStyle/>
          <a:p>
            <a:fld id="{1F646F3F-274D-499B-ABBE-824EB4ABDC3D}" type="slidenum">
              <a:rPr lang="en-US" smtClean="0"/>
              <a:t>‹#›</a:t>
            </a:fld>
            <a:endParaRPr lang="en-US" dirty="0"/>
          </a:p>
        </p:txBody>
      </p:sp>
    </p:spTree>
    <p:extLst>
      <p:ext uri="{BB962C8B-B14F-4D97-AF65-F5344CB8AC3E}">
        <p14:creationId xmlns:p14="http://schemas.microsoft.com/office/powerpoint/2010/main" val="17335349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3A9ADB-3495-481F-BB4E-9C7128B17B1F}"/>
              </a:ext>
            </a:extLst>
          </p:cNvPr>
          <p:cNvSpPr>
            <a:spLocks noGrp="1"/>
          </p:cNvSpPr>
          <p:nvPr>
            <p:ph type="title"/>
          </p:nvPr>
        </p:nvSpPr>
        <p:spPr>
          <a:xfrm>
            <a:off x="609600" y="365125"/>
            <a:ext cx="10745788" cy="1325563"/>
          </a:xfrm>
        </p:spPr>
        <p:txBody>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DED6FF4C-26CB-4281-A2F7-6CBE45186791}"/>
              </a:ext>
            </a:extLst>
          </p:cNvPr>
          <p:cNvSpPr>
            <a:spLocks noGrp="1"/>
          </p:cNvSpPr>
          <p:nvPr>
            <p:ph type="body" idx="1"/>
          </p:nvPr>
        </p:nvSpPr>
        <p:spPr>
          <a:xfrm>
            <a:off x="609600" y="1895096"/>
            <a:ext cx="5387975" cy="823912"/>
          </a:xfrm>
        </p:spPr>
        <p:txBody>
          <a:bodyPr anchor="b"/>
          <a:lstStyle>
            <a:lvl1pPr marL="0" indent="0">
              <a:buNone/>
              <a:defRPr sz="2400" b="0" i="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1F2E72A9-F222-45B4-9355-C04C05864139}"/>
              </a:ext>
            </a:extLst>
          </p:cNvPr>
          <p:cNvSpPr>
            <a:spLocks noGrp="1"/>
          </p:cNvSpPr>
          <p:nvPr>
            <p:ph sz="half" idx="2"/>
          </p:nvPr>
        </p:nvSpPr>
        <p:spPr>
          <a:xfrm>
            <a:off x="609600" y="2842211"/>
            <a:ext cx="5387975" cy="334745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4A699F6E-77AD-4EBC-BAF9-5A43CDEC41E2}"/>
              </a:ext>
            </a:extLst>
          </p:cNvPr>
          <p:cNvSpPr>
            <a:spLocks noGrp="1"/>
          </p:cNvSpPr>
          <p:nvPr>
            <p:ph type="body" sz="quarter" idx="3"/>
          </p:nvPr>
        </p:nvSpPr>
        <p:spPr>
          <a:xfrm>
            <a:off x="6167890" y="1895096"/>
            <a:ext cx="5414510" cy="823912"/>
          </a:xfrm>
        </p:spPr>
        <p:txBody>
          <a:bodyPr anchor="b"/>
          <a:lstStyle>
            <a:lvl1pPr marL="0" indent="0">
              <a:buNone/>
              <a:defRPr sz="2400" b="0" i="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80F77677-7169-4591-B047-0678815F48E6}"/>
              </a:ext>
            </a:extLst>
          </p:cNvPr>
          <p:cNvSpPr>
            <a:spLocks noGrp="1"/>
          </p:cNvSpPr>
          <p:nvPr>
            <p:ph sz="quarter" idx="4"/>
          </p:nvPr>
        </p:nvSpPr>
        <p:spPr>
          <a:xfrm>
            <a:off x="6167890" y="2842211"/>
            <a:ext cx="5414510" cy="334745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1482A6EB-0285-4FA4-A00C-A7F716084FD3}"/>
              </a:ext>
            </a:extLst>
          </p:cNvPr>
          <p:cNvSpPr>
            <a:spLocks noGrp="1"/>
          </p:cNvSpPr>
          <p:nvPr>
            <p:ph type="dt" sz="half" idx="10"/>
          </p:nvPr>
        </p:nvSpPr>
        <p:spPr/>
        <p:txBody>
          <a:bodyPr/>
          <a:lstStyle/>
          <a:p>
            <a:fld id="{5DF128AB-198A-495F-8475-FDB360C9873F}" type="datetime1">
              <a:rPr lang="en-US" smtClean="0"/>
              <a:t>9/5/2024</a:t>
            </a:fld>
            <a:endParaRPr lang="en-US" dirty="0"/>
          </a:p>
        </p:txBody>
      </p:sp>
      <p:sp>
        <p:nvSpPr>
          <p:cNvPr id="8" name="Footer Placeholder 7">
            <a:extLst>
              <a:ext uri="{FF2B5EF4-FFF2-40B4-BE49-F238E27FC236}">
                <a16:creationId xmlns:a16="http://schemas.microsoft.com/office/drawing/2014/main" id="{86D39526-82B8-402C-8A2B-82EF8F3F3A72}"/>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C55EC9E6-6FF1-4541-9CB1-A2FF9D852169}"/>
              </a:ext>
            </a:extLst>
          </p:cNvPr>
          <p:cNvSpPr>
            <a:spLocks noGrp="1"/>
          </p:cNvSpPr>
          <p:nvPr>
            <p:ph type="sldNum" sz="quarter" idx="12"/>
          </p:nvPr>
        </p:nvSpPr>
        <p:spPr/>
        <p:txBody>
          <a:bodyPr/>
          <a:lstStyle/>
          <a:p>
            <a:fld id="{1F646F3F-274D-499B-ABBE-824EB4ABDC3D}" type="slidenum">
              <a:rPr lang="en-US" smtClean="0"/>
              <a:t>‹#›</a:t>
            </a:fld>
            <a:endParaRPr lang="en-US" dirty="0"/>
          </a:p>
        </p:txBody>
      </p:sp>
    </p:spTree>
    <p:extLst>
      <p:ext uri="{BB962C8B-B14F-4D97-AF65-F5344CB8AC3E}">
        <p14:creationId xmlns:p14="http://schemas.microsoft.com/office/powerpoint/2010/main" val="32789069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170F54-6CED-4251-A0A6-32CCD1213F82}"/>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6572C8E6-49D6-46A5-8DC3-B0D8E683C9CB}"/>
              </a:ext>
            </a:extLst>
          </p:cNvPr>
          <p:cNvSpPr>
            <a:spLocks noGrp="1"/>
          </p:cNvSpPr>
          <p:nvPr>
            <p:ph type="dt" sz="half" idx="10"/>
          </p:nvPr>
        </p:nvSpPr>
        <p:spPr/>
        <p:txBody>
          <a:bodyPr/>
          <a:lstStyle/>
          <a:p>
            <a:fld id="{021A235E-F8FD-479F-9FC7-18BE84110877}" type="datetime1">
              <a:rPr lang="en-US" smtClean="0"/>
              <a:t>9/5/2024</a:t>
            </a:fld>
            <a:endParaRPr lang="en-US" dirty="0"/>
          </a:p>
        </p:txBody>
      </p:sp>
      <p:sp>
        <p:nvSpPr>
          <p:cNvPr id="4" name="Footer Placeholder 3">
            <a:extLst>
              <a:ext uri="{FF2B5EF4-FFF2-40B4-BE49-F238E27FC236}">
                <a16:creationId xmlns:a16="http://schemas.microsoft.com/office/drawing/2014/main" id="{AB883CBA-77CD-4490-A5F3-BAA8FC254A3B}"/>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0EA5FF79-61B6-4693-8547-95B1F2F7A194}"/>
              </a:ext>
            </a:extLst>
          </p:cNvPr>
          <p:cNvSpPr>
            <a:spLocks noGrp="1"/>
          </p:cNvSpPr>
          <p:nvPr>
            <p:ph type="sldNum" sz="quarter" idx="12"/>
          </p:nvPr>
        </p:nvSpPr>
        <p:spPr/>
        <p:txBody>
          <a:bodyPr/>
          <a:lstStyle/>
          <a:p>
            <a:fld id="{1F646F3F-274D-499B-ABBE-824EB4ABDC3D}" type="slidenum">
              <a:rPr lang="en-US" smtClean="0"/>
              <a:t>‹#›</a:t>
            </a:fld>
            <a:endParaRPr lang="en-US" dirty="0"/>
          </a:p>
        </p:txBody>
      </p:sp>
    </p:spTree>
    <p:extLst>
      <p:ext uri="{BB962C8B-B14F-4D97-AF65-F5344CB8AC3E}">
        <p14:creationId xmlns:p14="http://schemas.microsoft.com/office/powerpoint/2010/main" val="29277387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FBDCB94-13E9-41CB-88F0-D30A1791DCBA}"/>
              </a:ext>
            </a:extLst>
          </p:cNvPr>
          <p:cNvSpPr>
            <a:spLocks noGrp="1"/>
          </p:cNvSpPr>
          <p:nvPr>
            <p:ph type="dt" sz="half" idx="10"/>
          </p:nvPr>
        </p:nvSpPr>
        <p:spPr/>
        <p:txBody>
          <a:bodyPr/>
          <a:lstStyle/>
          <a:p>
            <a:fld id="{E890F09B-68DA-462E-9DB4-4C9ADAB8CBCC}" type="datetime1">
              <a:rPr lang="en-US" smtClean="0"/>
              <a:t>9/5/2024</a:t>
            </a:fld>
            <a:endParaRPr lang="en-US" dirty="0"/>
          </a:p>
        </p:txBody>
      </p:sp>
      <p:sp>
        <p:nvSpPr>
          <p:cNvPr id="3" name="Footer Placeholder 2">
            <a:extLst>
              <a:ext uri="{FF2B5EF4-FFF2-40B4-BE49-F238E27FC236}">
                <a16:creationId xmlns:a16="http://schemas.microsoft.com/office/drawing/2014/main" id="{244795A4-736C-426D-8559-5AD5892756A4}"/>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9B2A2ACD-17F3-4C16-8E77-86EC92CCD552}"/>
              </a:ext>
            </a:extLst>
          </p:cNvPr>
          <p:cNvSpPr>
            <a:spLocks noGrp="1"/>
          </p:cNvSpPr>
          <p:nvPr>
            <p:ph type="sldNum" sz="quarter" idx="12"/>
          </p:nvPr>
        </p:nvSpPr>
        <p:spPr/>
        <p:txBody>
          <a:bodyPr/>
          <a:lstStyle/>
          <a:p>
            <a:fld id="{1F646F3F-274D-499B-ABBE-824EB4ABDC3D}" type="slidenum">
              <a:rPr lang="en-US" smtClean="0"/>
              <a:t>‹#›</a:t>
            </a:fld>
            <a:endParaRPr lang="en-US" dirty="0"/>
          </a:p>
        </p:txBody>
      </p:sp>
    </p:spTree>
    <p:extLst>
      <p:ext uri="{BB962C8B-B14F-4D97-AF65-F5344CB8AC3E}">
        <p14:creationId xmlns:p14="http://schemas.microsoft.com/office/powerpoint/2010/main" val="1987342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7FCB2E-B68A-48F9-8B20-CDED818FB6E0}"/>
              </a:ext>
            </a:extLst>
          </p:cNvPr>
          <p:cNvSpPr>
            <a:spLocks noGrp="1"/>
          </p:cNvSpPr>
          <p:nvPr>
            <p:ph type="title"/>
          </p:nvPr>
        </p:nvSpPr>
        <p:spPr>
          <a:xfrm>
            <a:off x="612649" y="457199"/>
            <a:ext cx="4970822" cy="2660205"/>
          </a:xfrm>
        </p:spPr>
        <p:txBody>
          <a:bodyPr anchor="b">
            <a:normAutofit/>
          </a:bodyPr>
          <a:lstStyle>
            <a:lvl1pPr>
              <a:defRPr sz="36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FD081C83-64B5-4BFD-A163-75C2EA7F8973}"/>
              </a:ext>
            </a:extLst>
          </p:cNvPr>
          <p:cNvSpPr>
            <a:spLocks noGrp="1"/>
          </p:cNvSpPr>
          <p:nvPr>
            <p:ph idx="1"/>
          </p:nvPr>
        </p:nvSpPr>
        <p:spPr>
          <a:xfrm>
            <a:off x="6096000" y="457200"/>
            <a:ext cx="5483352" cy="5744003"/>
          </a:xfrm>
        </p:spPr>
        <p:txBody>
          <a:bodyPr>
            <a:normAutofit/>
          </a:bodyPr>
          <a:lstStyle>
            <a:lvl1pPr>
              <a:defRPr sz="2800"/>
            </a:lvl1pPr>
            <a:lvl2pPr>
              <a:defRPr sz="2400"/>
            </a:lvl2pPr>
            <a:lvl3pPr>
              <a:defRPr sz="2000"/>
            </a:lvl3pPr>
            <a:lvl4pPr>
              <a:defRPr sz="1800"/>
            </a:lvl4pPr>
            <a:lvl5pPr>
              <a:defRPr sz="18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a:extLst>
              <a:ext uri="{FF2B5EF4-FFF2-40B4-BE49-F238E27FC236}">
                <a16:creationId xmlns:a16="http://schemas.microsoft.com/office/drawing/2014/main" id="{725D44AD-E361-48A3-936D-DDA0D5144510}"/>
              </a:ext>
            </a:extLst>
          </p:cNvPr>
          <p:cNvSpPr>
            <a:spLocks noGrp="1"/>
          </p:cNvSpPr>
          <p:nvPr>
            <p:ph type="body" sz="half" idx="2"/>
          </p:nvPr>
        </p:nvSpPr>
        <p:spPr>
          <a:xfrm>
            <a:off x="612649" y="3329989"/>
            <a:ext cx="4970822" cy="2871216"/>
          </a:xfrm>
        </p:spPr>
        <p:txBody>
          <a:bodyPr>
            <a:normAutofit/>
          </a:bodyPr>
          <a:lstStyle>
            <a:lvl1pPr marL="0" indent="0">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9EED06C-E016-489C-8863-EA1BE998BC48}"/>
              </a:ext>
            </a:extLst>
          </p:cNvPr>
          <p:cNvSpPr>
            <a:spLocks noGrp="1"/>
          </p:cNvSpPr>
          <p:nvPr>
            <p:ph type="dt" sz="half" idx="10"/>
          </p:nvPr>
        </p:nvSpPr>
        <p:spPr/>
        <p:txBody>
          <a:bodyPr/>
          <a:lstStyle/>
          <a:p>
            <a:fld id="{17AC4E36-FABE-47EB-AA7F-C19A93824617}" type="datetime1">
              <a:rPr lang="en-US" smtClean="0"/>
              <a:t>9/5/2024</a:t>
            </a:fld>
            <a:endParaRPr lang="en-US" dirty="0"/>
          </a:p>
        </p:txBody>
      </p:sp>
      <p:sp>
        <p:nvSpPr>
          <p:cNvPr id="6" name="Footer Placeholder 5">
            <a:extLst>
              <a:ext uri="{FF2B5EF4-FFF2-40B4-BE49-F238E27FC236}">
                <a16:creationId xmlns:a16="http://schemas.microsoft.com/office/drawing/2014/main" id="{359161F0-D253-49A7-9A08-7A0A228146C3}"/>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A742C61A-B326-40A7-A286-90D0544BBC34}"/>
              </a:ext>
            </a:extLst>
          </p:cNvPr>
          <p:cNvSpPr>
            <a:spLocks noGrp="1"/>
          </p:cNvSpPr>
          <p:nvPr>
            <p:ph type="sldNum" sz="quarter" idx="12"/>
          </p:nvPr>
        </p:nvSpPr>
        <p:spPr/>
        <p:txBody>
          <a:bodyPr/>
          <a:lstStyle/>
          <a:p>
            <a:fld id="{1F646F3F-274D-499B-ABBE-824EB4ABDC3D}" type="slidenum">
              <a:rPr lang="en-US" smtClean="0"/>
              <a:t>‹#›</a:t>
            </a:fld>
            <a:endParaRPr lang="en-US" dirty="0"/>
          </a:p>
        </p:txBody>
      </p:sp>
    </p:spTree>
    <p:extLst>
      <p:ext uri="{BB962C8B-B14F-4D97-AF65-F5344CB8AC3E}">
        <p14:creationId xmlns:p14="http://schemas.microsoft.com/office/powerpoint/2010/main" val="35679700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F2DF6F-D00F-4CE4-8701-B0062734611B}"/>
              </a:ext>
            </a:extLst>
          </p:cNvPr>
          <p:cNvSpPr>
            <a:spLocks noGrp="1"/>
          </p:cNvSpPr>
          <p:nvPr>
            <p:ph type="title"/>
          </p:nvPr>
        </p:nvSpPr>
        <p:spPr>
          <a:xfrm>
            <a:off x="612649" y="457199"/>
            <a:ext cx="4970822" cy="2667485"/>
          </a:xfrm>
        </p:spPr>
        <p:txBody>
          <a:bodyPr anchor="b">
            <a:normAutofit/>
          </a:bodyPr>
          <a:lstStyle>
            <a:lvl1pPr>
              <a:defRPr sz="3600"/>
            </a:lvl1pPr>
          </a:lstStyle>
          <a:p>
            <a:r>
              <a:rPr lang="en-US"/>
              <a:t>Click to edit Master title style</a:t>
            </a:r>
            <a:endParaRPr lang="en-US" dirty="0"/>
          </a:p>
        </p:txBody>
      </p:sp>
      <p:sp>
        <p:nvSpPr>
          <p:cNvPr id="3" name="Picture Placeholder 2">
            <a:extLst>
              <a:ext uri="{FF2B5EF4-FFF2-40B4-BE49-F238E27FC236}">
                <a16:creationId xmlns:a16="http://schemas.microsoft.com/office/drawing/2014/main" id="{0A0FF7AB-F851-4425-8407-996C920E6847}"/>
              </a:ext>
            </a:extLst>
          </p:cNvPr>
          <p:cNvSpPr>
            <a:spLocks noGrp="1"/>
          </p:cNvSpPr>
          <p:nvPr>
            <p:ph type="pic" idx="1"/>
          </p:nvPr>
        </p:nvSpPr>
        <p:spPr>
          <a:xfrm>
            <a:off x="6096000" y="457199"/>
            <a:ext cx="5483352" cy="5403851"/>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a:extLst>
              <a:ext uri="{FF2B5EF4-FFF2-40B4-BE49-F238E27FC236}">
                <a16:creationId xmlns:a16="http://schemas.microsoft.com/office/drawing/2014/main" id="{A2ED6CF5-154F-4615-8CDC-E2BFA61FABE2}"/>
              </a:ext>
            </a:extLst>
          </p:cNvPr>
          <p:cNvSpPr>
            <a:spLocks noGrp="1"/>
          </p:cNvSpPr>
          <p:nvPr>
            <p:ph type="body" sz="half" idx="2"/>
          </p:nvPr>
        </p:nvSpPr>
        <p:spPr>
          <a:xfrm>
            <a:off x="612649" y="3322708"/>
            <a:ext cx="4970822" cy="2546280"/>
          </a:xfrm>
        </p:spPr>
        <p:txBody>
          <a:bodyP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1A5C400-0D13-495F-8C4E-EC3CDF5F22AF}"/>
              </a:ext>
            </a:extLst>
          </p:cNvPr>
          <p:cNvSpPr>
            <a:spLocks noGrp="1"/>
          </p:cNvSpPr>
          <p:nvPr>
            <p:ph type="dt" sz="half" idx="10"/>
          </p:nvPr>
        </p:nvSpPr>
        <p:spPr/>
        <p:txBody>
          <a:bodyPr/>
          <a:lstStyle/>
          <a:p>
            <a:fld id="{F199CE6B-5DE6-4A2D-B72E-5E8969F9F56F}" type="datetime1">
              <a:rPr lang="en-US" smtClean="0"/>
              <a:t>9/5/2024</a:t>
            </a:fld>
            <a:endParaRPr lang="en-US" dirty="0"/>
          </a:p>
        </p:txBody>
      </p:sp>
      <p:sp>
        <p:nvSpPr>
          <p:cNvPr id="6" name="Footer Placeholder 5">
            <a:extLst>
              <a:ext uri="{FF2B5EF4-FFF2-40B4-BE49-F238E27FC236}">
                <a16:creationId xmlns:a16="http://schemas.microsoft.com/office/drawing/2014/main" id="{4CB290D7-98AC-45E5-A7D6-73520AFC7360}"/>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9294276C-2BD2-4C4F-AC04-DD3D73768A5D}"/>
              </a:ext>
            </a:extLst>
          </p:cNvPr>
          <p:cNvSpPr>
            <a:spLocks noGrp="1"/>
          </p:cNvSpPr>
          <p:nvPr>
            <p:ph type="sldNum" sz="quarter" idx="12"/>
          </p:nvPr>
        </p:nvSpPr>
        <p:spPr/>
        <p:txBody>
          <a:bodyPr/>
          <a:lstStyle/>
          <a:p>
            <a:fld id="{1F646F3F-274D-499B-ABBE-824EB4ABDC3D}" type="slidenum">
              <a:rPr lang="en-US" smtClean="0"/>
              <a:t>‹#›</a:t>
            </a:fld>
            <a:endParaRPr lang="en-US" dirty="0"/>
          </a:p>
        </p:txBody>
      </p:sp>
    </p:spTree>
    <p:extLst>
      <p:ext uri="{BB962C8B-B14F-4D97-AF65-F5344CB8AC3E}">
        <p14:creationId xmlns:p14="http://schemas.microsoft.com/office/powerpoint/2010/main" val="37271916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042E603F-28B7-4831-BF23-65FBAB13D5FB}"/>
              </a:ext>
            </a:extLst>
          </p:cNvPr>
          <p:cNvSpPr/>
          <p:nvPr/>
        </p:nvSpPr>
        <p:spPr>
          <a:xfrm>
            <a:off x="0" y="0"/>
            <a:ext cx="12192001" cy="6858000"/>
          </a:xfrm>
          <a:prstGeom prst="rect">
            <a:avLst/>
          </a:prstGeom>
          <a:solidFill>
            <a:srgbClr val="AEAEAE">
              <a:alpha val="1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Freeform: Shape 7">
            <a:extLst>
              <a:ext uri="{FF2B5EF4-FFF2-40B4-BE49-F238E27FC236}">
                <a16:creationId xmlns:a16="http://schemas.microsoft.com/office/drawing/2014/main" id="{4D39700F-2B10-4402-A7DD-06EE2245880D}"/>
              </a:ext>
              <a:ext uri="{C183D7F6-B498-43B3-948B-1728B52AA6E4}">
                <adec:decorative xmlns:adec="http://schemas.microsoft.com/office/drawing/2017/decorative" val="1"/>
              </a:ext>
            </a:extLst>
          </p:cNvPr>
          <p:cNvSpPr/>
          <p:nvPr/>
        </p:nvSpPr>
        <p:spPr>
          <a:xfrm>
            <a:off x="-1" y="232968"/>
            <a:ext cx="9560477" cy="6625032"/>
          </a:xfrm>
          <a:custGeom>
            <a:avLst/>
            <a:gdLst>
              <a:gd name="connsiteX0" fmla="*/ 8831314 w 9263816"/>
              <a:gd name="connsiteY0" fmla="*/ 5943878 h 6858000"/>
              <a:gd name="connsiteX1" fmla="*/ 9179783 w 9263816"/>
              <a:gd name="connsiteY1" fmla="*/ 6086141 h 6858000"/>
              <a:gd name="connsiteX2" fmla="*/ 9260887 w 9263816"/>
              <a:gd name="connsiteY2" fmla="*/ 6279156 h 6858000"/>
              <a:gd name="connsiteX3" fmla="*/ 8925621 w 9263816"/>
              <a:gd name="connsiteY3" fmla="*/ 6708712 h 6858000"/>
              <a:gd name="connsiteX4" fmla="*/ 8496050 w 9263816"/>
              <a:gd name="connsiteY4" fmla="*/ 6373449 h 6858000"/>
              <a:gd name="connsiteX5" fmla="*/ 8831314 w 9263816"/>
              <a:gd name="connsiteY5" fmla="*/ 5943878 h 6858000"/>
              <a:gd name="connsiteX6" fmla="*/ 7397485 w 9263816"/>
              <a:gd name="connsiteY6" fmla="*/ 5931706 h 6858000"/>
              <a:gd name="connsiteX7" fmla="*/ 7917779 w 9263816"/>
              <a:gd name="connsiteY7" fmla="*/ 6191864 h 6858000"/>
              <a:gd name="connsiteX8" fmla="*/ 8013467 w 9263816"/>
              <a:gd name="connsiteY8" fmla="*/ 6375784 h 6858000"/>
              <a:gd name="connsiteX9" fmla="*/ 8021879 w 9263816"/>
              <a:gd name="connsiteY9" fmla="*/ 6753751 h 6858000"/>
              <a:gd name="connsiteX10" fmla="*/ 7981316 w 9263816"/>
              <a:gd name="connsiteY10" fmla="*/ 6858000 h 6858000"/>
              <a:gd name="connsiteX11" fmla="*/ 6819486 w 9263816"/>
              <a:gd name="connsiteY11" fmla="*/ 6858000 h 6858000"/>
              <a:gd name="connsiteX12" fmla="*/ 6785199 w 9263816"/>
              <a:gd name="connsiteY12" fmla="*/ 6781101 h 6858000"/>
              <a:gd name="connsiteX13" fmla="*/ 7196747 w 9263816"/>
              <a:gd name="connsiteY13" fmla="*/ 5964309 h 6858000"/>
              <a:gd name="connsiteX14" fmla="*/ 7397485 w 9263816"/>
              <a:gd name="connsiteY14" fmla="*/ 5931706 h 6858000"/>
              <a:gd name="connsiteX15" fmla="*/ 1505570 w 9263816"/>
              <a:gd name="connsiteY15" fmla="*/ 227178 h 6858000"/>
              <a:gd name="connsiteX16" fmla="*/ 2026489 w 9263816"/>
              <a:gd name="connsiteY16" fmla="*/ 392370 h 6858000"/>
              <a:gd name="connsiteX17" fmla="*/ 2444553 w 9263816"/>
              <a:gd name="connsiteY17" fmla="*/ 1654853 h 6858000"/>
              <a:gd name="connsiteX18" fmla="*/ 3183153 w 9263816"/>
              <a:gd name="connsiteY18" fmla="*/ 2116208 h 6858000"/>
              <a:gd name="connsiteX19" fmla="*/ 4288384 w 9263816"/>
              <a:gd name="connsiteY19" fmla="*/ 1291908 h 6858000"/>
              <a:gd name="connsiteX20" fmla="*/ 5472602 w 9263816"/>
              <a:gd name="connsiteY20" fmla="*/ 1697818 h 6858000"/>
              <a:gd name="connsiteX21" fmla="*/ 5844697 w 9263816"/>
              <a:gd name="connsiteY21" fmla="*/ 3444791 h 6858000"/>
              <a:gd name="connsiteX22" fmla="*/ 6715674 w 9263816"/>
              <a:gd name="connsiteY22" fmla="*/ 4065208 h 6858000"/>
              <a:gd name="connsiteX23" fmla="*/ 8130429 w 9263816"/>
              <a:gd name="connsiteY23" fmla="*/ 4101787 h 6858000"/>
              <a:gd name="connsiteX24" fmla="*/ 8624630 w 9263816"/>
              <a:gd name="connsiteY24" fmla="*/ 4686202 h 6858000"/>
              <a:gd name="connsiteX25" fmla="*/ 8623843 w 9263816"/>
              <a:gd name="connsiteY25" fmla="*/ 4685749 h 6858000"/>
              <a:gd name="connsiteX26" fmla="*/ 8646859 w 9263816"/>
              <a:gd name="connsiteY26" fmla="*/ 4835156 h 6858000"/>
              <a:gd name="connsiteX27" fmla="*/ 8079403 w 9263816"/>
              <a:gd name="connsiteY27" fmla="*/ 5661624 h 6858000"/>
              <a:gd name="connsiteX28" fmla="*/ 6833105 w 9263816"/>
              <a:gd name="connsiteY28" fmla="*/ 5397208 h 6858000"/>
              <a:gd name="connsiteX29" fmla="*/ 5900832 w 9263816"/>
              <a:gd name="connsiteY29" fmla="*/ 5944462 h 6858000"/>
              <a:gd name="connsiteX30" fmla="*/ 6067212 w 9263816"/>
              <a:gd name="connsiteY30" fmla="*/ 6811916 h 6858000"/>
              <a:gd name="connsiteX31" fmla="*/ 6089565 w 9263816"/>
              <a:gd name="connsiteY31" fmla="*/ 6858000 h 6858000"/>
              <a:gd name="connsiteX32" fmla="*/ 0 w 9263816"/>
              <a:gd name="connsiteY32" fmla="*/ 6858000 h 6858000"/>
              <a:gd name="connsiteX33" fmla="*/ 0 w 9263816"/>
              <a:gd name="connsiteY33" fmla="*/ 2181377 h 6858000"/>
              <a:gd name="connsiteX34" fmla="*/ 73069 w 9263816"/>
              <a:gd name="connsiteY34" fmla="*/ 2215839 h 6858000"/>
              <a:gd name="connsiteX35" fmla="*/ 335445 w 9263816"/>
              <a:gd name="connsiteY35" fmla="*/ 2237140 h 6858000"/>
              <a:gd name="connsiteX36" fmla="*/ 752878 w 9263816"/>
              <a:gd name="connsiteY36" fmla="*/ 1445285 h 6858000"/>
              <a:gd name="connsiteX37" fmla="*/ 1202551 w 9263816"/>
              <a:gd name="connsiteY37" fmla="*/ 314229 h 6858000"/>
              <a:gd name="connsiteX38" fmla="*/ 1505570 w 9263816"/>
              <a:gd name="connsiteY38" fmla="*/ 227178 h 6858000"/>
              <a:gd name="connsiteX39" fmla="*/ 3142509 w 9263816"/>
              <a:gd name="connsiteY39" fmla="*/ 68854 h 6858000"/>
              <a:gd name="connsiteX40" fmla="*/ 3490978 w 9263816"/>
              <a:gd name="connsiteY40" fmla="*/ 211117 h 6858000"/>
              <a:gd name="connsiteX41" fmla="*/ 3572083 w 9263816"/>
              <a:gd name="connsiteY41" fmla="*/ 404131 h 6858000"/>
              <a:gd name="connsiteX42" fmla="*/ 3236814 w 9263816"/>
              <a:gd name="connsiteY42" fmla="*/ 833688 h 6858000"/>
              <a:gd name="connsiteX43" fmla="*/ 2807245 w 9263816"/>
              <a:gd name="connsiteY43" fmla="*/ 498425 h 6858000"/>
              <a:gd name="connsiteX44" fmla="*/ 3142509 w 9263816"/>
              <a:gd name="connsiteY44" fmla="*/ 68854 h 6858000"/>
              <a:gd name="connsiteX45" fmla="*/ 0 w 9263816"/>
              <a:gd name="connsiteY45" fmla="*/ 0 h 6858000"/>
              <a:gd name="connsiteX46" fmla="*/ 39858 w 9263816"/>
              <a:gd name="connsiteY46" fmla="*/ 0 h 6858000"/>
              <a:gd name="connsiteX47" fmla="*/ 65022 w 9263816"/>
              <a:gd name="connsiteY47" fmla="*/ 5834 h 6858000"/>
              <a:gd name="connsiteX48" fmla="*/ 389258 w 9263816"/>
              <a:gd name="connsiteY48" fmla="*/ 235630 h 6858000"/>
              <a:gd name="connsiteX49" fmla="*/ 485484 w 9263816"/>
              <a:gd name="connsiteY49" fmla="*/ 420070 h 6858000"/>
              <a:gd name="connsiteX50" fmla="*/ 74229 w 9263816"/>
              <a:gd name="connsiteY50" fmla="*/ 1237955 h 6858000"/>
              <a:gd name="connsiteX51" fmla="*/ 0 w 9263816"/>
              <a:gd name="connsiteY51" fmla="*/ 1254477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9263816" h="6858000">
                <a:moveTo>
                  <a:pt x="8831314" y="5943878"/>
                </a:moveTo>
                <a:cubicBezTo>
                  <a:pt x="8964281" y="5927490"/>
                  <a:pt x="9096260" y="5981362"/>
                  <a:pt x="9179783" y="6086141"/>
                </a:cubicBezTo>
                <a:cubicBezTo>
                  <a:pt x="9224074" y="6141769"/>
                  <a:pt x="9252211" y="6208560"/>
                  <a:pt x="9260887" y="6279156"/>
                </a:cubicBezTo>
                <a:cubicBezTo>
                  <a:pt x="9286897" y="6490362"/>
                  <a:pt x="9136845" y="6682672"/>
                  <a:pt x="8925621" y="6708712"/>
                </a:cubicBezTo>
                <a:cubicBezTo>
                  <a:pt x="8714398" y="6734766"/>
                  <a:pt x="8522062" y="6584655"/>
                  <a:pt x="8496050" y="6373449"/>
                </a:cubicBezTo>
                <a:cubicBezTo>
                  <a:pt x="8470038" y="6162229"/>
                  <a:pt x="8620090" y="5969920"/>
                  <a:pt x="8831314" y="5943878"/>
                </a:cubicBezTo>
                <a:close/>
                <a:moveTo>
                  <a:pt x="7397485" y="5931706"/>
                </a:moveTo>
                <a:cubicBezTo>
                  <a:pt x="7598431" y="5931157"/>
                  <a:pt x="7792965" y="6024548"/>
                  <a:pt x="7917779" y="6191864"/>
                </a:cubicBezTo>
                <a:cubicBezTo>
                  <a:pt x="7959204" y="6247714"/>
                  <a:pt x="7991530" y="6309792"/>
                  <a:pt x="8013467" y="6375784"/>
                </a:cubicBezTo>
                <a:cubicBezTo>
                  <a:pt x="8055425" y="6502973"/>
                  <a:pt x="8055748" y="6633888"/>
                  <a:pt x="8021879" y="6753751"/>
                </a:cubicBezTo>
                <a:lnTo>
                  <a:pt x="7981316" y="6858000"/>
                </a:lnTo>
                <a:lnTo>
                  <a:pt x="6819486" y="6858000"/>
                </a:lnTo>
                <a:lnTo>
                  <a:pt x="6785199" y="6781101"/>
                </a:lnTo>
                <a:cubicBezTo>
                  <a:pt x="6673307" y="6441922"/>
                  <a:pt x="6857485" y="6076251"/>
                  <a:pt x="7196747" y="5964309"/>
                </a:cubicBezTo>
                <a:cubicBezTo>
                  <a:pt x="7262809" y="5942509"/>
                  <a:pt x="7330503" y="5931889"/>
                  <a:pt x="7397485" y="5931706"/>
                </a:cubicBezTo>
                <a:close/>
                <a:moveTo>
                  <a:pt x="1505570" y="227178"/>
                </a:moveTo>
                <a:cubicBezTo>
                  <a:pt x="1691018" y="218628"/>
                  <a:pt x="1889853" y="275403"/>
                  <a:pt x="2026489" y="392370"/>
                </a:cubicBezTo>
                <a:cubicBezTo>
                  <a:pt x="2369898" y="685965"/>
                  <a:pt x="2078266" y="1147857"/>
                  <a:pt x="2444553" y="1654853"/>
                </a:cubicBezTo>
                <a:cubicBezTo>
                  <a:pt x="2492906" y="1721679"/>
                  <a:pt x="2800482" y="2144546"/>
                  <a:pt x="3183153" y="2116208"/>
                </a:cubicBezTo>
                <a:cubicBezTo>
                  <a:pt x="3673561" y="2080541"/>
                  <a:pt x="3723222" y="1441614"/>
                  <a:pt x="4288384" y="1291908"/>
                </a:cubicBezTo>
                <a:cubicBezTo>
                  <a:pt x="4689065" y="1185875"/>
                  <a:pt x="5207943" y="1366633"/>
                  <a:pt x="5472602" y="1697818"/>
                </a:cubicBezTo>
                <a:cubicBezTo>
                  <a:pt x="5891294" y="2221754"/>
                  <a:pt x="5408012" y="2790179"/>
                  <a:pt x="5844697" y="3444791"/>
                </a:cubicBezTo>
                <a:cubicBezTo>
                  <a:pt x="6149900" y="3902467"/>
                  <a:pt x="6672672" y="4053594"/>
                  <a:pt x="6715674" y="4065208"/>
                </a:cubicBezTo>
                <a:cubicBezTo>
                  <a:pt x="7326423" y="4232519"/>
                  <a:pt x="7677158" y="3817020"/>
                  <a:pt x="8130429" y="4101787"/>
                </a:cubicBezTo>
                <a:cubicBezTo>
                  <a:pt x="8226340" y="4161985"/>
                  <a:pt x="8536372" y="4356819"/>
                  <a:pt x="8624630" y="4686202"/>
                </a:cubicBezTo>
                <a:lnTo>
                  <a:pt x="8623843" y="4685749"/>
                </a:lnTo>
                <a:cubicBezTo>
                  <a:pt x="8636924" y="4734567"/>
                  <a:pt x="8644635" y="4784678"/>
                  <a:pt x="8646859" y="4835156"/>
                </a:cubicBezTo>
                <a:cubicBezTo>
                  <a:pt x="8662596" y="5196604"/>
                  <a:pt x="8398383" y="5562326"/>
                  <a:pt x="8079403" y="5661624"/>
                </a:cubicBezTo>
                <a:cubicBezTo>
                  <a:pt x="7649807" y="5795217"/>
                  <a:pt x="7430996" y="5350293"/>
                  <a:pt x="6833105" y="5397208"/>
                </a:cubicBezTo>
                <a:cubicBezTo>
                  <a:pt x="6519033" y="5421527"/>
                  <a:pt x="6056658" y="5595550"/>
                  <a:pt x="5900832" y="5944462"/>
                </a:cubicBezTo>
                <a:cubicBezTo>
                  <a:pt x="5770548" y="6236600"/>
                  <a:pt x="5916359" y="6515160"/>
                  <a:pt x="6067212" y="6811916"/>
                </a:cubicBezTo>
                <a:lnTo>
                  <a:pt x="6089565" y="6858000"/>
                </a:lnTo>
                <a:lnTo>
                  <a:pt x="0" y="6858000"/>
                </a:lnTo>
                <a:lnTo>
                  <a:pt x="0" y="2181377"/>
                </a:lnTo>
                <a:lnTo>
                  <a:pt x="73069" y="2215839"/>
                </a:lnTo>
                <a:cubicBezTo>
                  <a:pt x="165116" y="2251829"/>
                  <a:pt x="254486" y="2263171"/>
                  <a:pt x="335445" y="2237140"/>
                </a:cubicBezTo>
                <a:cubicBezTo>
                  <a:pt x="594718" y="2153707"/>
                  <a:pt x="688441" y="1733807"/>
                  <a:pt x="752878" y="1445285"/>
                </a:cubicBezTo>
                <a:cubicBezTo>
                  <a:pt x="925059" y="674068"/>
                  <a:pt x="975076" y="456292"/>
                  <a:pt x="1202551" y="314229"/>
                </a:cubicBezTo>
                <a:cubicBezTo>
                  <a:pt x="1287853" y="260956"/>
                  <a:pt x="1394302" y="232308"/>
                  <a:pt x="1505570" y="227178"/>
                </a:cubicBezTo>
                <a:close/>
                <a:moveTo>
                  <a:pt x="3142509" y="68854"/>
                </a:moveTo>
                <a:cubicBezTo>
                  <a:pt x="3275474" y="52467"/>
                  <a:pt x="3407455" y="106339"/>
                  <a:pt x="3490978" y="211117"/>
                </a:cubicBezTo>
                <a:cubicBezTo>
                  <a:pt x="3535271" y="266744"/>
                  <a:pt x="3563404" y="333535"/>
                  <a:pt x="3572083" y="404131"/>
                </a:cubicBezTo>
                <a:cubicBezTo>
                  <a:pt x="3598092" y="615337"/>
                  <a:pt x="3448040" y="807648"/>
                  <a:pt x="3236814" y="833688"/>
                </a:cubicBezTo>
                <a:cubicBezTo>
                  <a:pt x="3025594" y="859741"/>
                  <a:pt x="2833255" y="709631"/>
                  <a:pt x="2807245" y="498425"/>
                </a:cubicBezTo>
                <a:cubicBezTo>
                  <a:pt x="2781232" y="287207"/>
                  <a:pt x="2931283" y="94896"/>
                  <a:pt x="3142509" y="68854"/>
                </a:cubicBezTo>
                <a:close/>
                <a:moveTo>
                  <a:pt x="0" y="0"/>
                </a:moveTo>
                <a:lnTo>
                  <a:pt x="39858" y="0"/>
                </a:lnTo>
                <a:lnTo>
                  <a:pt x="65022" y="5834"/>
                </a:lnTo>
                <a:cubicBezTo>
                  <a:pt x="191545" y="45606"/>
                  <a:pt x="305874" y="124173"/>
                  <a:pt x="389258" y="235630"/>
                </a:cubicBezTo>
                <a:cubicBezTo>
                  <a:pt x="430983" y="291600"/>
                  <a:pt x="463360" y="353876"/>
                  <a:pt x="485484" y="420070"/>
                </a:cubicBezTo>
                <a:cubicBezTo>
                  <a:pt x="597711" y="759508"/>
                  <a:pt x="413661" y="1125662"/>
                  <a:pt x="74229" y="1237955"/>
                </a:cubicBezTo>
                <a:lnTo>
                  <a:pt x="0" y="1254477"/>
                </a:lnTo>
                <a:close/>
              </a:path>
            </a:pathLst>
          </a:custGeom>
          <a:solidFill>
            <a:schemeClr val="bg1"/>
          </a:solidFill>
          <a:ln w="127000">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 name="Title Placeholder 1">
            <a:extLst>
              <a:ext uri="{FF2B5EF4-FFF2-40B4-BE49-F238E27FC236}">
                <a16:creationId xmlns:a16="http://schemas.microsoft.com/office/drawing/2014/main" id="{B760C036-BBCE-4F9E-AD56-DD36D4407B25}"/>
              </a:ext>
            </a:extLst>
          </p:cNvPr>
          <p:cNvSpPr>
            <a:spLocks noGrp="1"/>
          </p:cNvSpPr>
          <p:nvPr>
            <p:ph type="title"/>
          </p:nvPr>
        </p:nvSpPr>
        <p:spPr>
          <a:xfrm>
            <a:off x="609600" y="557784"/>
            <a:ext cx="10972800" cy="1325563"/>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E3A5D7EC-1E6A-473F-B5A4-18CDFB6CF95A}"/>
              </a:ext>
            </a:extLst>
          </p:cNvPr>
          <p:cNvSpPr>
            <a:spLocks noGrp="1"/>
          </p:cNvSpPr>
          <p:nvPr>
            <p:ph type="body" idx="1"/>
          </p:nvPr>
        </p:nvSpPr>
        <p:spPr>
          <a:xfrm>
            <a:off x="609600" y="2106204"/>
            <a:ext cx="10972800" cy="403653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9F9981C7-34D5-49A4-949D-715FD4BD8FE0}"/>
              </a:ext>
            </a:extLst>
          </p:cNvPr>
          <p:cNvSpPr>
            <a:spLocks noGrp="1"/>
          </p:cNvSpPr>
          <p:nvPr>
            <p:ph type="dt" sz="half" idx="2"/>
          </p:nvPr>
        </p:nvSpPr>
        <p:spPr>
          <a:xfrm>
            <a:off x="609600" y="6356350"/>
            <a:ext cx="2743200" cy="365125"/>
          </a:xfrm>
          <a:prstGeom prst="rect">
            <a:avLst/>
          </a:prstGeom>
        </p:spPr>
        <p:txBody>
          <a:bodyPr vert="horz" lIns="91440" tIns="45720" rIns="91440" bIns="45720" rtlCol="0" anchor="ctr"/>
          <a:lstStyle>
            <a:lvl1pPr algn="l">
              <a:defRPr lang="en-US" sz="800" kern="1200" cap="all" spc="200" smtClean="0">
                <a:solidFill>
                  <a:schemeClr val="tx1"/>
                </a:solidFill>
                <a:latin typeface="+mn-lt"/>
                <a:ea typeface="+mn-ea"/>
                <a:cs typeface="Segoe UI Semilight" panose="020B0402040204020203" pitchFamily="34" charset="0"/>
              </a:defRPr>
            </a:lvl1pPr>
          </a:lstStyle>
          <a:p>
            <a:fld id="{F481A142-DA77-4A5F-AD1F-14E6C18F0F5F}" type="datetime1">
              <a:rPr lang="en-US" smtClean="0"/>
              <a:t>9/5/2024</a:t>
            </a:fld>
            <a:endParaRPr lang="en-US" dirty="0"/>
          </a:p>
        </p:txBody>
      </p:sp>
      <p:sp>
        <p:nvSpPr>
          <p:cNvPr id="5" name="Footer Placeholder 4">
            <a:extLst>
              <a:ext uri="{FF2B5EF4-FFF2-40B4-BE49-F238E27FC236}">
                <a16:creationId xmlns:a16="http://schemas.microsoft.com/office/drawing/2014/main" id="{FA85CE6E-733D-4C60-B40B-C7C10CB5AFB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lang="en-US" sz="800" kern="1200" cap="all" spc="200" dirty="0">
                <a:solidFill>
                  <a:schemeClr val="tx1"/>
                </a:solidFill>
                <a:latin typeface="+mn-lt"/>
                <a:ea typeface="+mn-ea"/>
                <a:cs typeface="Segoe UI Semilight" panose="020B0402040204020203" pitchFamily="34" charset="0"/>
              </a:defRPr>
            </a:lvl1pPr>
          </a:lstStyle>
          <a:p>
            <a:endParaRPr lang="en-US" dirty="0"/>
          </a:p>
        </p:txBody>
      </p:sp>
      <p:sp>
        <p:nvSpPr>
          <p:cNvPr id="6" name="Slide Number Placeholder 5">
            <a:extLst>
              <a:ext uri="{FF2B5EF4-FFF2-40B4-BE49-F238E27FC236}">
                <a16:creationId xmlns:a16="http://schemas.microsoft.com/office/drawing/2014/main" id="{92D80D8B-7909-4114-8EBA-C3086DC62B08}"/>
              </a:ext>
            </a:extLst>
          </p:cNvPr>
          <p:cNvSpPr>
            <a:spLocks noGrp="1"/>
          </p:cNvSpPr>
          <p:nvPr>
            <p:ph type="sldNum" sz="quarter" idx="4"/>
          </p:nvPr>
        </p:nvSpPr>
        <p:spPr>
          <a:xfrm>
            <a:off x="10134600" y="6356350"/>
            <a:ext cx="1447800" cy="365125"/>
          </a:xfrm>
          <a:prstGeom prst="rect">
            <a:avLst/>
          </a:prstGeom>
        </p:spPr>
        <p:txBody>
          <a:bodyPr vert="horz" lIns="91440" tIns="45720" rIns="91440" bIns="45720" rtlCol="0" anchor="ctr"/>
          <a:lstStyle>
            <a:lvl1pPr algn="r">
              <a:defRPr lang="en-US" sz="800" kern="1200" cap="all" spc="200" smtClean="0">
                <a:solidFill>
                  <a:schemeClr val="tx1"/>
                </a:solidFill>
                <a:latin typeface="+mn-lt"/>
                <a:ea typeface="+mn-ea"/>
                <a:cs typeface="Segoe UI Semilight" panose="020B0402040204020203" pitchFamily="34" charset="0"/>
              </a:defRPr>
            </a:lvl1pPr>
          </a:lstStyle>
          <a:p>
            <a:fld id="{1F646F3F-274D-499B-ABBE-824EB4ABDC3D}" type="slidenum">
              <a:rPr lang="en-US" smtClean="0"/>
              <a:pPr/>
              <a:t>‹#›</a:t>
            </a:fld>
            <a:endParaRPr lang="en-US" dirty="0"/>
          </a:p>
        </p:txBody>
      </p:sp>
    </p:spTree>
    <p:extLst>
      <p:ext uri="{BB962C8B-B14F-4D97-AF65-F5344CB8AC3E}">
        <p14:creationId xmlns:p14="http://schemas.microsoft.com/office/powerpoint/2010/main" val="4115347810"/>
      </p:ext>
    </p:extLst>
  </p:cSld>
  <p:clrMap bg1="lt1" tx1="dk1" bg2="lt2" tx2="dk2" accent1="accent1" accent2="accent2" accent3="accent3" accent4="accent4" accent5="accent5" accent6="accent6" hlink="hlink" folHlink="folHlink"/>
  <p:sldLayoutIdLst>
    <p:sldLayoutId id="2147483731" r:id="rId1"/>
    <p:sldLayoutId id="2147483732" r:id="rId2"/>
    <p:sldLayoutId id="2147483733" r:id="rId3"/>
    <p:sldLayoutId id="2147483734" r:id="rId4"/>
    <p:sldLayoutId id="2147483735" r:id="rId5"/>
    <p:sldLayoutId id="2147483729" r:id="rId6"/>
    <p:sldLayoutId id="2147483725" r:id="rId7"/>
    <p:sldLayoutId id="2147483726" r:id="rId8"/>
    <p:sldLayoutId id="2147483727" r:id="rId9"/>
    <p:sldLayoutId id="2147483728" r:id="rId10"/>
    <p:sldLayoutId id="2147483730" r:id="rId11"/>
  </p:sldLayoutIdLst>
  <p:hf sldNum="0" hdr="0" ftr="0" dt="0"/>
  <p:txStyles>
    <p:titleStyle>
      <a:lvl1pPr algn="l" defTabSz="914400" rtl="0" eaLnBrk="1" latinLnBrk="0" hangingPunct="1">
        <a:lnSpc>
          <a:spcPct val="100000"/>
        </a:lnSpc>
        <a:spcBef>
          <a:spcPct val="0"/>
        </a:spcBef>
        <a:buNone/>
        <a:defRPr sz="4400" kern="1200">
          <a:solidFill>
            <a:schemeClr val="tx1"/>
          </a:solidFill>
          <a:latin typeface="+mj-lt"/>
          <a:ea typeface="+mj-ea"/>
          <a:cs typeface="+mj-cs"/>
        </a:defRPr>
      </a:lvl1pPr>
    </p:titleStyle>
    <p:bodyStyle>
      <a:lvl1pPr marL="0" indent="0" algn="l" defTabSz="914400" rtl="0" eaLnBrk="1" latinLnBrk="0" hangingPunct="1">
        <a:lnSpc>
          <a:spcPct val="110000"/>
        </a:lnSpc>
        <a:spcBef>
          <a:spcPts val="1000"/>
        </a:spcBef>
        <a:buClr>
          <a:schemeClr val="accent5"/>
        </a:buClr>
        <a:buFont typeface="Avenir Next LT Pro" panose="020B0504020202020204" pitchFamily="34" charset="0"/>
        <a:buNone/>
        <a:defRPr sz="2000" kern="1200">
          <a:solidFill>
            <a:schemeClr val="tx1"/>
          </a:solidFill>
          <a:latin typeface="+mn-lt"/>
          <a:ea typeface="+mn-ea"/>
          <a:cs typeface="+mn-cs"/>
        </a:defRPr>
      </a:lvl1pPr>
      <a:lvl2pPr marL="228600" indent="0" algn="l" defTabSz="914400" rtl="0" eaLnBrk="1" latinLnBrk="0" hangingPunct="1">
        <a:lnSpc>
          <a:spcPct val="110000"/>
        </a:lnSpc>
        <a:spcBef>
          <a:spcPts val="500"/>
        </a:spcBef>
        <a:buClr>
          <a:schemeClr val="accent5"/>
        </a:buClr>
        <a:buFont typeface="Avenir Next LT Pro" panose="020B0504020202020204" pitchFamily="34" charset="0"/>
        <a:buNone/>
        <a:defRPr sz="1800" kern="1200">
          <a:solidFill>
            <a:schemeClr val="tx1"/>
          </a:solidFill>
          <a:latin typeface="+mn-lt"/>
          <a:ea typeface="+mn-ea"/>
          <a:cs typeface="+mn-cs"/>
        </a:defRPr>
      </a:lvl2pPr>
      <a:lvl3pPr marL="457200" indent="0" algn="l" defTabSz="914400" rtl="0" eaLnBrk="1" latinLnBrk="0" hangingPunct="1">
        <a:lnSpc>
          <a:spcPct val="110000"/>
        </a:lnSpc>
        <a:spcBef>
          <a:spcPts val="500"/>
        </a:spcBef>
        <a:buClr>
          <a:schemeClr val="accent5"/>
        </a:buClr>
        <a:buFont typeface="Avenir Next LT Pro" panose="020B0504020202020204" pitchFamily="34" charset="0"/>
        <a:buNone/>
        <a:defRPr sz="1600" kern="1200">
          <a:solidFill>
            <a:schemeClr val="tx1"/>
          </a:solidFill>
          <a:latin typeface="+mn-lt"/>
          <a:ea typeface="+mn-ea"/>
          <a:cs typeface="+mn-cs"/>
        </a:defRPr>
      </a:lvl3pPr>
      <a:lvl4pPr marL="685800" indent="0" algn="l" defTabSz="914400" rtl="0" eaLnBrk="1" latinLnBrk="0" hangingPunct="1">
        <a:lnSpc>
          <a:spcPct val="110000"/>
        </a:lnSpc>
        <a:spcBef>
          <a:spcPts val="500"/>
        </a:spcBef>
        <a:buClr>
          <a:schemeClr val="accent5"/>
        </a:buClr>
        <a:buFont typeface="Avenir Next LT Pro" panose="020B0504020202020204" pitchFamily="34" charset="0"/>
        <a:buNone/>
        <a:defRPr sz="1400" kern="1200">
          <a:solidFill>
            <a:schemeClr val="tx1"/>
          </a:solidFill>
          <a:latin typeface="+mn-lt"/>
          <a:ea typeface="+mn-ea"/>
          <a:cs typeface="+mn-cs"/>
        </a:defRPr>
      </a:lvl4pPr>
      <a:lvl5pPr marL="914400" indent="0" algn="l" defTabSz="914400" rtl="0" eaLnBrk="1" latinLnBrk="0" hangingPunct="1">
        <a:lnSpc>
          <a:spcPct val="110000"/>
        </a:lnSpc>
        <a:spcBef>
          <a:spcPts val="500"/>
        </a:spcBef>
        <a:buClr>
          <a:schemeClr val="accent5"/>
        </a:buClr>
        <a:buFont typeface="Avenir Next LT Pro" panose="020B0504020202020204" pitchFamily="34" charset="0"/>
        <a:buNone/>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mailto:smithCL4@cardiff.ac.uk" TargetMode="External"/><Relationship Id="rId1" Type="http://schemas.openxmlformats.org/officeDocument/2006/relationships/slideLayout" Target="../slideLayouts/slideLayout1.xml"/><Relationship Id="rId6" Type="http://schemas.openxmlformats.org/officeDocument/2006/relationships/image" Target="../media/image4.jpeg"/><Relationship Id="rId5" Type="http://schemas.openxmlformats.org/officeDocument/2006/relationships/image" Target="../media/image3.jpeg"/><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8" Type="http://schemas.openxmlformats.org/officeDocument/2006/relationships/image" Target="../media/image31.svg"/><Relationship Id="rId3" Type="http://schemas.openxmlformats.org/officeDocument/2006/relationships/image" Target="../media/image26.png"/><Relationship Id="rId7" Type="http://schemas.openxmlformats.org/officeDocument/2006/relationships/image" Target="../media/image30.png"/><Relationship Id="rId2" Type="http://schemas.openxmlformats.org/officeDocument/2006/relationships/notesSlide" Target="../notesSlides/notesSlide8.xml"/><Relationship Id="rId1" Type="http://schemas.openxmlformats.org/officeDocument/2006/relationships/slideLayout" Target="../slideLayouts/slideLayout7.xml"/><Relationship Id="rId6" Type="http://schemas.openxmlformats.org/officeDocument/2006/relationships/image" Target="../media/image29.svg"/><Relationship Id="rId5" Type="http://schemas.openxmlformats.org/officeDocument/2006/relationships/image" Target="../media/image28.png"/><Relationship Id="rId10" Type="http://schemas.openxmlformats.org/officeDocument/2006/relationships/image" Target="../media/image33.svg"/><Relationship Id="rId4" Type="http://schemas.openxmlformats.org/officeDocument/2006/relationships/image" Target="../media/image27.svg"/><Relationship Id="rId9" Type="http://schemas.openxmlformats.org/officeDocument/2006/relationships/image" Target="../media/image32.png"/></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s://www.who.int/news-room/fact-sheets/detail/dementia"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tags" Target="../tags/tag1.xml"/></Relationships>
</file>

<file path=ppt/slides/_rels/slide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8" Type="http://schemas.openxmlformats.org/officeDocument/2006/relationships/image" Target="../media/image11.svg"/><Relationship Id="rId3" Type="http://schemas.openxmlformats.org/officeDocument/2006/relationships/image" Target="../media/image6.png"/><Relationship Id="rId7" Type="http://schemas.openxmlformats.org/officeDocument/2006/relationships/image" Target="../media/image10.png"/><Relationship Id="rId12" Type="http://schemas.openxmlformats.org/officeDocument/2006/relationships/image" Target="../media/image15.svg"/><Relationship Id="rId2" Type="http://schemas.openxmlformats.org/officeDocument/2006/relationships/notesSlide" Target="../notesSlides/notesSlide4.xml"/><Relationship Id="rId1" Type="http://schemas.openxmlformats.org/officeDocument/2006/relationships/slideLayout" Target="../slideLayouts/slideLayout7.xml"/><Relationship Id="rId6" Type="http://schemas.openxmlformats.org/officeDocument/2006/relationships/image" Target="../media/image9.svg"/><Relationship Id="rId11" Type="http://schemas.openxmlformats.org/officeDocument/2006/relationships/image" Target="../media/image14.png"/><Relationship Id="rId5" Type="http://schemas.openxmlformats.org/officeDocument/2006/relationships/image" Target="../media/image8.png"/><Relationship Id="rId10" Type="http://schemas.openxmlformats.org/officeDocument/2006/relationships/image" Target="../media/image13.svg"/><Relationship Id="rId4" Type="http://schemas.openxmlformats.org/officeDocument/2006/relationships/image" Target="../media/image7.svg"/><Relationship Id="rId9" Type="http://schemas.openxmlformats.org/officeDocument/2006/relationships/image" Target="../media/image12.png"/></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8" Type="http://schemas.openxmlformats.org/officeDocument/2006/relationships/image" Target="../media/image21.svg"/><Relationship Id="rId3" Type="http://schemas.openxmlformats.org/officeDocument/2006/relationships/image" Target="../media/image16.png"/><Relationship Id="rId7" Type="http://schemas.openxmlformats.org/officeDocument/2006/relationships/image" Target="../media/image20.png"/><Relationship Id="rId12" Type="http://schemas.openxmlformats.org/officeDocument/2006/relationships/image" Target="../media/image25.svg"/><Relationship Id="rId2" Type="http://schemas.openxmlformats.org/officeDocument/2006/relationships/notesSlide" Target="../notesSlides/notesSlide6.xml"/><Relationship Id="rId1" Type="http://schemas.openxmlformats.org/officeDocument/2006/relationships/slideLayout" Target="../slideLayouts/slideLayout7.xml"/><Relationship Id="rId6" Type="http://schemas.openxmlformats.org/officeDocument/2006/relationships/image" Target="../media/image19.svg"/><Relationship Id="rId11" Type="http://schemas.openxmlformats.org/officeDocument/2006/relationships/image" Target="../media/image24.png"/><Relationship Id="rId5" Type="http://schemas.openxmlformats.org/officeDocument/2006/relationships/image" Target="../media/image18.png"/><Relationship Id="rId10" Type="http://schemas.openxmlformats.org/officeDocument/2006/relationships/image" Target="../media/image23.svg"/><Relationship Id="rId4" Type="http://schemas.openxmlformats.org/officeDocument/2006/relationships/image" Target="../media/image17.svg"/><Relationship Id="rId9" Type="http://schemas.openxmlformats.org/officeDocument/2006/relationships/image" Target="../media/image22.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56" name="Background Fill">
            <a:extLst>
              <a:ext uri="{FF2B5EF4-FFF2-40B4-BE49-F238E27FC236}">
                <a16:creationId xmlns:a16="http://schemas.microsoft.com/office/drawing/2014/main" id="{68CA250C-CF5A-4736-9249-D6111F7C554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8" name="Rectangle 57">
            <a:extLst>
              <a:ext uri="{FF2B5EF4-FFF2-40B4-BE49-F238E27FC236}">
                <a16:creationId xmlns:a16="http://schemas.microsoft.com/office/drawing/2014/main" id="{032274B4-B001-4088-B01D-E6999509E2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1" cy="6858000"/>
          </a:xfrm>
          <a:prstGeom prst="rect">
            <a:avLst/>
          </a:prstGeom>
          <a:solidFill>
            <a:srgbClr val="AEAEAE">
              <a:alpha val="1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57627011-081D-6587-F872-C67888E3EFF5}"/>
              </a:ext>
            </a:extLst>
          </p:cNvPr>
          <p:cNvSpPr>
            <a:spLocks noGrp="1"/>
          </p:cNvSpPr>
          <p:nvPr>
            <p:ph type="ctrTitle"/>
          </p:nvPr>
        </p:nvSpPr>
        <p:spPr>
          <a:xfrm>
            <a:off x="365759" y="1007555"/>
            <a:ext cx="7169277" cy="3130807"/>
          </a:xfrm>
        </p:spPr>
        <p:txBody>
          <a:bodyPr>
            <a:noAutofit/>
          </a:bodyPr>
          <a:lstStyle/>
          <a:p>
            <a:pPr>
              <a:lnSpc>
                <a:spcPct val="90000"/>
              </a:lnSpc>
            </a:pPr>
            <a:r>
              <a:rPr lang="en-GB" sz="4400" dirty="0"/>
              <a:t>Caring for people with dementia at end of life: The clinical decision making process of healthcare professionals within primary care</a:t>
            </a:r>
          </a:p>
        </p:txBody>
      </p:sp>
      <p:sp>
        <p:nvSpPr>
          <p:cNvPr id="3" name="Subtitle 2">
            <a:extLst>
              <a:ext uri="{FF2B5EF4-FFF2-40B4-BE49-F238E27FC236}">
                <a16:creationId xmlns:a16="http://schemas.microsoft.com/office/drawing/2014/main" id="{CAE81932-6AEF-AE42-39EA-FC8F9CD03AF4}"/>
              </a:ext>
            </a:extLst>
          </p:cNvPr>
          <p:cNvSpPr>
            <a:spLocks noGrp="1"/>
          </p:cNvSpPr>
          <p:nvPr>
            <p:ph type="subTitle" idx="1"/>
          </p:nvPr>
        </p:nvSpPr>
        <p:spPr>
          <a:xfrm>
            <a:off x="365759" y="5326833"/>
            <a:ext cx="6121538" cy="1448871"/>
          </a:xfrm>
        </p:spPr>
        <p:txBody>
          <a:bodyPr>
            <a:normAutofit/>
          </a:bodyPr>
          <a:lstStyle/>
          <a:p>
            <a:r>
              <a:rPr lang="en-GB" dirty="0"/>
              <a:t>C. Smith</a:t>
            </a:r>
            <a:r>
              <a:rPr lang="en-GB" baseline="30000" dirty="0"/>
              <a:t>1*</a:t>
            </a:r>
            <a:r>
              <a:rPr lang="en-GB" dirty="0"/>
              <a:t> Dr J. Baillie</a:t>
            </a:r>
            <a:r>
              <a:rPr lang="en-GB" baseline="30000" dirty="0"/>
              <a:t>1</a:t>
            </a:r>
            <a:r>
              <a:rPr lang="en-GB" dirty="0"/>
              <a:t> Dr S. Fry</a:t>
            </a:r>
            <a:r>
              <a:rPr lang="en-GB" baseline="30000" dirty="0"/>
              <a:t>1</a:t>
            </a:r>
            <a:r>
              <a:rPr lang="en-GB" dirty="0"/>
              <a:t> </a:t>
            </a:r>
          </a:p>
          <a:p>
            <a:r>
              <a:rPr lang="en-GB" baseline="30000" dirty="0"/>
              <a:t>1</a:t>
            </a:r>
            <a:r>
              <a:rPr lang="en-GB" dirty="0"/>
              <a:t> School of Healthcare Sciences, Cardiff University </a:t>
            </a:r>
          </a:p>
          <a:p>
            <a:r>
              <a:rPr lang="en-GB" baseline="30000" dirty="0"/>
              <a:t>* </a:t>
            </a:r>
            <a:r>
              <a:rPr lang="en-GB" dirty="0"/>
              <a:t> </a:t>
            </a:r>
            <a:r>
              <a:rPr lang="en-GB" dirty="0">
                <a:hlinkClick r:id="rId2"/>
              </a:rPr>
              <a:t>smithCL4@cardiff.ac.uk</a:t>
            </a:r>
            <a:r>
              <a:rPr lang="en-GB" dirty="0"/>
              <a:t> </a:t>
            </a:r>
            <a:endParaRPr lang="en-GB" baseline="30000" dirty="0"/>
          </a:p>
        </p:txBody>
      </p:sp>
      <p:pic>
        <p:nvPicPr>
          <p:cNvPr id="4" name="Picture 3" descr="Isolated twigs and flowers on a white surface">
            <a:extLst>
              <a:ext uri="{FF2B5EF4-FFF2-40B4-BE49-F238E27FC236}">
                <a16:creationId xmlns:a16="http://schemas.microsoft.com/office/drawing/2014/main" id="{EB3BE484-239F-2D21-18DC-1ED9C589786D}"/>
              </a:ext>
            </a:extLst>
          </p:cNvPr>
          <p:cNvPicPr>
            <a:picLocks noChangeAspect="1"/>
          </p:cNvPicPr>
          <p:nvPr/>
        </p:nvPicPr>
        <p:blipFill>
          <a:blip r:embed="rId3"/>
          <a:srcRect l="13200" r="13202" b="2"/>
          <a:stretch/>
        </p:blipFill>
        <p:spPr>
          <a:xfrm>
            <a:off x="6724650" y="10"/>
            <a:ext cx="5467350" cy="6857990"/>
          </a:xfrm>
          <a:custGeom>
            <a:avLst/>
            <a:gdLst/>
            <a:ahLst/>
            <a:cxnLst/>
            <a:rect l="l" t="t" r="r" b="b"/>
            <a:pathLst>
              <a:path w="7726675" h="6858000">
                <a:moveTo>
                  <a:pt x="2975226" y="5978334"/>
                </a:moveTo>
                <a:cubicBezTo>
                  <a:pt x="3002582" y="5978928"/>
                  <a:pt x="3030286" y="5982273"/>
                  <a:pt x="3058007" y="5988576"/>
                </a:cubicBezTo>
                <a:cubicBezTo>
                  <a:pt x="3279778" y="6038998"/>
                  <a:pt x="3418684" y="6259656"/>
                  <a:pt x="3368261" y="6481427"/>
                </a:cubicBezTo>
                <a:cubicBezTo>
                  <a:pt x="3317839" y="6703198"/>
                  <a:pt x="3097182" y="6842104"/>
                  <a:pt x="2875410" y="6791681"/>
                </a:cubicBezTo>
                <a:cubicBezTo>
                  <a:pt x="2653640" y="6741259"/>
                  <a:pt x="2514734" y="6520601"/>
                  <a:pt x="2565157" y="6298830"/>
                </a:cubicBezTo>
                <a:cubicBezTo>
                  <a:pt x="2609276" y="6104780"/>
                  <a:pt x="2783732" y="5974174"/>
                  <a:pt x="2975226" y="5978334"/>
                </a:cubicBezTo>
                <a:close/>
                <a:moveTo>
                  <a:pt x="542891" y="1298362"/>
                </a:moveTo>
                <a:cubicBezTo>
                  <a:pt x="578216" y="1299129"/>
                  <a:pt x="613991" y="1303448"/>
                  <a:pt x="649789" y="1311587"/>
                </a:cubicBezTo>
                <a:cubicBezTo>
                  <a:pt x="936170" y="1376700"/>
                  <a:pt x="1115545" y="1661643"/>
                  <a:pt x="1050432" y="1948025"/>
                </a:cubicBezTo>
                <a:cubicBezTo>
                  <a:pt x="985319" y="2234407"/>
                  <a:pt x="700376" y="2413781"/>
                  <a:pt x="413995" y="2348669"/>
                </a:cubicBezTo>
                <a:cubicBezTo>
                  <a:pt x="127612" y="2283556"/>
                  <a:pt x="-51762" y="1998612"/>
                  <a:pt x="13351" y="1712231"/>
                </a:cubicBezTo>
                <a:cubicBezTo>
                  <a:pt x="70325" y="1461647"/>
                  <a:pt x="295606" y="1292990"/>
                  <a:pt x="542891" y="1298362"/>
                </a:cubicBezTo>
                <a:close/>
                <a:moveTo>
                  <a:pt x="362049" y="446831"/>
                </a:moveTo>
                <a:cubicBezTo>
                  <a:pt x="382746" y="447281"/>
                  <a:pt x="403706" y="449811"/>
                  <a:pt x="424679" y="454579"/>
                </a:cubicBezTo>
                <a:cubicBezTo>
                  <a:pt x="592463" y="492727"/>
                  <a:pt x="697554" y="659668"/>
                  <a:pt x="659405" y="827452"/>
                </a:cubicBezTo>
                <a:cubicBezTo>
                  <a:pt x="621257" y="995236"/>
                  <a:pt x="454318" y="1100327"/>
                  <a:pt x="286534" y="1062179"/>
                </a:cubicBezTo>
                <a:cubicBezTo>
                  <a:pt x="118749" y="1024031"/>
                  <a:pt x="13658" y="857091"/>
                  <a:pt x="51806" y="689306"/>
                </a:cubicBezTo>
                <a:cubicBezTo>
                  <a:pt x="85186" y="542495"/>
                  <a:pt x="217172" y="443684"/>
                  <a:pt x="362049" y="446831"/>
                </a:cubicBezTo>
                <a:close/>
                <a:moveTo>
                  <a:pt x="688320" y="0"/>
                </a:moveTo>
                <a:lnTo>
                  <a:pt x="5442022" y="0"/>
                </a:lnTo>
                <a:lnTo>
                  <a:pt x="7726675" y="0"/>
                </a:lnTo>
                <a:lnTo>
                  <a:pt x="7726675" y="988372"/>
                </a:lnTo>
                <a:lnTo>
                  <a:pt x="7726675" y="6858000"/>
                </a:lnTo>
                <a:lnTo>
                  <a:pt x="4265234" y="6858000"/>
                </a:lnTo>
                <a:lnTo>
                  <a:pt x="4167452" y="6648946"/>
                </a:lnTo>
                <a:cubicBezTo>
                  <a:pt x="4064668" y="6438534"/>
                  <a:pt x="3951418" y="6237194"/>
                  <a:pt x="3802376" y="6067515"/>
                </a:cubicBezTo>
                <a:cubicBezTo>
                  <a:pt x="3433898" y="5648543"/>
                  <a:pt x="2855445" y="5560200"/>
                  <a:pt x="2314714" y="5492960"/>
                </a:cubicBezTo>
                <a:cubicBezTo>
                  <a:pt x="1689319" y="5415368"/>
                  <a:pt x="1105502" y="5269445"/>
                  <a:pt x="626568" y="4822392"/>
                </a:cubicBezTo>
                <a:cubicBezTo>
                  <a:pt x="42544" y="4277286"/>
                  <a:pt x="59772" y="3691233"/>
                  <a:pt x="462831" y="3184007"/>
                </a:cubicBezTo>
                <a:cubicBezTo>
                  <a:pt x="688845" y="2899538"/>
                  <a:pt x="972083" y="2660548"/>
                  <a:pt x="1228189" y="2399566"/>
                </a:cubicBezTo>
                <a:cubicBezTo>
                  <a:pt x="1460698" y="2161897"/>
                  <a:pt x="1522193" y="1866062"/>
                  <a:pt x="1384674" y="1566341"/>
                </a:cubicBezTo>
                <a:cubicBezTo>
                  <a:pt x="1239184" y="1249484"/>
                  <a:pt x="1095206" y="930335"/>
                  <a:pt x="922279" y="628332"/>
                </a:cubicBezTo>
                <a:cubicBezTo>
                  <a:pt x="805583" y="424593"/>
                  <a:pt x="731712" y="225291"/>
                  <a:pt x="693729" y="33341"/>
                </a:cubicBezTo>
                <a:close/>
              </a:path>
            </a:pathLst>
          </a:custGeom>
        </p:spPr>
      </p:pic>
      <p:pic>
        <p:nvPicPr>
          <p:cNvPr id="6" name="Picture 2" descr="Research Funding Opportunities 2016: PhD Fellowships">
            <a:extLst>
              <a:ext uri="{FF2B5EF4-FFF2-40B4-BE49-F238E27FC236}">
                <a16:creationId xmlns:a16="http://schemas.microsoft.com/office/drawing/2014/main" id="{CCAA4E90-A61F-CA0F-32DB-72B5DE5DFBCC}"/>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342810" y="141609"/>
            <a:ext cx="1681161" cy="720497"/>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4" descr="Homepage | Health Care Research Wales">
            <a:extLst>
              <a:ext uri="{FF2B5EF4-FFF2-40B4-BE49-F238E27FC236}">
                <a16:creationId xmlns:a16="http://schemas.microsoft.com/office/drawing/2014/main" id="{E4AFD06A-01E4-2E4C-7577-A586EC644526}"/>
              </a:ext>
            </a:extLst>
          </p:cNvPr>
          <p:cNvPicPr>
            <a:picLocks noChangeAspect="1" noChangeArrowheads="1"/>
          </p:cNvPicPr>
          <p:nvPr/>
        </p:nvPicPr>
        <p:blipFill rotWithShape="1">
          <a:blip r:embed="rId5">
            <a:extLst>
              <a:ext uri="{28A0092B-C50C-407E-A947-70E740481C1C}">
                <a14:useLocalDpi xmlns:a14="http://schemas.microsoft.com/office/drawing/2010/main" val="0"/>
              </a:ext>
            </a:extLst>
          </a:blip>
          <a:srcRect l="12591" t="11470" r="13504" b="13991"/>
          <a:stretch/>
        </p:blipFill>
        <p:spPr bwMode="auto">
          <a:xfrm>
            <a:off x="9053885" y="0"/>
            <a:ext cx="1285876" cy="972684"/>
          </a:xfrm>
          <a:prstGeom prst="rect">
            <a:avLst/>
          </a:prstGeom>
          <a:noFill/>
          <a:extLst>
            <a:ext uri="{909E8E84-426E-40DD-AFC4-6F175D3DCCD1}">
              <a14:hiddenFill xmlns:a14="http://schemas.microsoft.com/office/drawing/2010/main">
                <a:solidFill>
                  <a:srgbClr val="FFFFFF"/>
                </a:solidFill>
              </a14:hiddenFill>
            </a:ext>
          </a:extLst>
        </p:spPr>
      </p:pic>
      <p:pic>
        <p:nvPicPr>
          <p:cNvPr id="1026" name="Picture 2" descr="Cardiff University Logo PNG vector in SVG, PDF, AI, CDR format">
            <a:extLst>
              <a:ext uri="{FF2B5EF4-FFF2-40B4-BE49-F238E27FC236}">
                <a16:creationId xmlns:a16="http://schemas.microsoft.com/office/drawing/2014/main" id="{3ACDA730-DC9A-C93A-8BCF-05B5809C818D}"/>
              </a:ext>
            </a:extLst>
          </p:cNvPr>
          <p:cNvPicPr>
            <a:picLocks noChangeAspect="1" noChangeArrowheads="1"/>
          </p:cNvPicPr>
          <p:nvPr/>
        </p:nvPicPr>
        <p:blipFill rotWithShape="1">
          <a:blip r:embed="rId6">
            <a:extLst>
              <a:ext uri="{28A0092B-C50C-407E-A947-70E740481C1C}">
                <a14:useLocalDpi xmlns:a14="http://schemas.microsoft.com/office/drawing/2010/main" val="0"/>
              </a:ext>
            </a:extLst>
          </a:blip>
          <a:srcRect l="20652" t="12615" r="19302" b="10889"/>
          <a:stretch/>
        </p:blipFill>
        <p:spPr bwMode="auto">
          <a:xfrm>
            <a:off x="8242101" y="141609"/>
            <a:ext cx="793255" cy="75850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39959149"/>
      </p:ext>
    </p:extLst>
  </p:cSld>
  <p:clrMapOvr>
    <a:masterClrMapping/>
  </p:clrMapOvr>
  <mc:AlternateContent xmlns:mc="http://schemas.openxmlformats.org/markup-compatibility/2006" xmlns:p14="http://schemas.microsoft.com/office/powerpoint/2010/main">
    <mc:Choice Requires="p14">
      <p:transition spd="slow" p14:dur="2000" advTm="27948"/>
    </mc:Choice>
    <mc:Fallback xmlns="">
      <p:transition spd="slow" advTm="27948"/>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00" name="Straight Connector 99">
            <a:extLst>
              <a:ext uri="{FF2B5EF4-FFF2-40B4-BE49-F238E27FC236}">
                <a16:creationId xmlns:a16="http://schemas.microsoft.com/office/drawing/2014/main" id="{466A5381-C5C5-4929-819D-58E93DD737B3}"/>
              </a:ext>
              <a:ext uri="{C183D7F6-B498-43B3-948B-1728B52AA6E4}">
                <adec:decorative xmlns:adec="http://schemas.microsoft.com/office/drawing/2017/decorative" val="1"/>
              </a:ext>
            </a:extLst>
          </p:cNvPr>
          <p:cNvCxnSpPr>
            <a:cxnSpLocks/>
          </p:cNvCxnSpPr>
          <p:nvPr/>
        </p:nvCxnSpPr>
        <p:spPr>
          <a:xfrm>
            <a:off x="4423769" y="3697667"/>
            <a:ext cx="0" cy="119664"/>
          </a:xfrm>
          <a:prstGeom prst="line">
            <a:avLst/>
          </a:prstGeom>
          <a:ln w="3175">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36" name="Connector: Elbow 35">
            <a:extLst>
              <a:ext uri="{FF2B5EF4-FFF2-40B4-BE49-F238E27FC236}">
                <a16:creationId xmlns:a16="http://schemas.microsoft.com/office/drawing/2014/main" id="{1DE0112F-791B-49A1-8CD8-15FA7DC6F17B}"/>
              </a:ext>
              <a:ext uri="{C183D7F6-B498-43B3-948B-1728B52AA6E4}">
                <adec:decorative xmlns:adec="http://schemas.microsoft.com/office/drawing/2017/decorative" val="1"/>
              </a:ext>
            </a:extLst>
          </p:cNvPr>
          <p:cNvCxnSpPr>
            <a:cxnSpLocks/>
            <a:stCxn id="19" idx="2"/>
            <a:endCxn id="20" idx="0"/>
          </p:cNvCxnSpPr>
          <p:nvPr/>
        </p:nvCxnSpPr>
        <p:spPr>
          <a:xfrm rot="5400000">
            <a:off x="3652277" y="-1223567"/>
            <a:ext cx="1547783" cy="6494683"/>
          </a:xfrm>
          <a:prstGeom prst="bentConnector3">
            <a:avLst>
              <a:gd name="adj1" fmla="val 50000"/>
            </a:avLst>
          </a:prstGeom>
          <a:ln w="3175">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49" name="Connector: Elbow 48">
            <a:extLst>
              <a:ext uri="{FF2B5EF4-FFF2-40B4-BE49-F238E27FC236}">
                <a16:creationId xmlns:a16="http://schemas.microsoft.com/office/drawing/2014/main" id="{88C5FB59-79BD-402C-B020-CAA59D615CC0}"/>
              </a:ext>
              <a:ext uri="{C183D7F6-B498-43B3-948B-1728B52AA6E4}">
                <adec:decorative xmlns:adec="http://schemas.microsoft.com/office/drawing/2017/decorative" val="1"/>
              </a:ext>
            </a:extLst>
          </p:cNvPr>
          <p:cNvCxnSpPr>
            <a:cxnSpLocks/>
          </p:cNvCxnSpPr>
          <p:nvPr/>
        </p:nvCxnSpPr>
        <p:spPr>
          <a:xfrm rot="16200000" flipH="1">
            <a:off x="8487704" y="78511"/>
            <a:ext cx="1547783" cy="3156493"/>
          </a:xfrm>
          <a:prstGeom prst="bentConnector3">
            <a:avLst>
              <a:gd name="adj1" fmla="val 79539"/>
            </a:avLst>
          </a:prstGeom>
          <a:ln w="3175">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91" name="Straight Connector 90">
            <a:extLst>
              <a:ext uri="{FF2B5EF4-FFF2-40B4-BE49-F238E27FC236}">
                <a16:creationId xmlns:a16="http://schemas.microsoft.com/office/drawing/2014/main" id="{B35D5690-BFCA-41DE-B9BF-84E7D1879E88}"/>
              </a:ext>
              <a:ext uri="{C183D7F6-B498-43B3-948B-1728B52AA6E4}">
                <adec:decorative xmlns:adec="http://schemas.microsoft.com/office/drawing/2017/decorative" val="1"/>
              </a:ext>
            </a:extLst>
          </p:cNvPr>
          <p:cNvCxnSpPr>
            <a:cxnSpLocks/>
          </p:cNvCxnSpPr>
          <p:nvPr/>
        </p:nvCxnSpPr>
        <p:spPr>
          <a:xfrm>
            <a:off x="8581843" y="2315917"/>
            <a:ext cx="0" cy="321166"/>
          </a:xfrm>
          <a:prstGeom prst="line">
            <a:avLst/>
          </a:prstGeom>
          <a:ln w="3175">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94" name="Straight Connector 93">
            <a:extLst>
              <a:ext uri="{FF2B5EF4-FFF2-40B4-BE49-F238E27FC236}">
                <a16:creationId xmlns:a16="http://schemas.microsoft.com/office/drawing/2014/main" id="{B8E21438-ACE0-4CD2-8E73-C228CB6D61DE}"/>
              </a:ext>
              <a:ext uri="{C183D7F6-B498-43B3-948B-1728B52AA6E4}">
                <adec:decorative xmlns:adec="http://schemas.microsoft.com/office/drawing/2017/decorative" val="1"/>
              </a:ext>
            </a:extLst>
          </p:cNvPr>
          <p:cNvCxnSpPr>
            <a:cxnSpLocks/>
          </p:cNvCxnSpPr>
          <p:nvPr/>
        </p:nvCxnSpPr>
        <p:spPr>
          <a:xfrm>
            <a:off x="5955438" y="2315917"/>
            <a:ext cx="0" cy="321166"/>
          </a:xfrm>
          <a:prstGeom prst="line">
            <a:avLst/>
          </a:prstGeom>
          <a:ln w="3175">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95" name="Straight Connector 94">
            <a:extLst>
              <a:ext uri="{FF2B5EF4-FFF2-40B4-BE49-F238E27FC236}">
                <a16:creationId xmlns:a16="http://schemas.microsoft.com/office/drawing/2014/main" id="{FCD738FB-F9A6-466C-BE09-07B3386B1F50}"/>
              </a:ext>
              <a:ext uri="{C183D7F6-B498-43B3-948B-1728B52AA6E4}">
                <adec:decorative xmlns:adec="http://schemas.microsoft.com/office/drawing/2017/decorative" val="1"/>
              </a:ext>
            </a:extLst>
          </p:cNvPr>
          <p:cNvCxnSpPr>
            <a:cxnSpLocks/>
          </p:cNvCxnSpPr>
          <p:nvPr/>
        </p:nvCxnSpPr>
        <p:spPr>
          <a:xfrm>
            <a:off x="3699763" y="2315917"/>
            <a:ext cx="0" cy="321166"/>
          </a:xfrm>
          <a:prstGeom prst="line">
            <a:avLst/>
          </a:prstGeom>
          <a:ln w="3175">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99" name="Straight Connector 98">
            <a:extLst>
              <a:ext uri="{FF2B5EF4-FFF2-40B4-BE49-F238E27FC236}">
                <a16:creationId xmlns:a16="http://schemas.microsoft.com/office/drawing/2014/main" id="{67799EAF-F8D9-4832-85BE-85588AE221FC}"/>
              </a:ext>
              <a:ext uri="{C183D7F6-B498-43B3-948B-1728B52AA6E4}">
                <adec:decorative xmlns:adec="http://schemas.microsoft.com/office/drawing/2017/decorative" val="1"/>
              </a:ext>
            </a:extLst>
          </p:cNvPr>
          <p:cNvCxnSpPr>
            <a:cxnSpLocks/>
          </p:cNvCxnSpPr>
          <p:nvPr/>
        </p:nvCxnSpPr>
        <p:spPr>
          <a:xfrm flipH="1">
            <a:off x="6986262" y="1778000"/>
            <a:ext cx="687247" cy="0"/>
          </a:xfrm>
          <a:prstGeom prst="line">
            <a:avLst/>
          </a:prstGeom>
          <a:ln w="3175">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4" name="Title 3"/>
          <p:cNvSpPr>
            <a:spLocks noGrp="1"/>
          </p:cNvSpPr>
          <p:nvPr>
            <p:ph type="title"/>
          </p:nvPr>
        </p:nvSpPr>
        <p:spPr>
          <a:xfrm>
            <a:off x="0" y="10810"/>
            <a:ext cx="3061769" cy="1403123"/>
          </a:xfrm>
        </p:spPr>
        <p:txBody>
          <a:bodyPr lIns="0" tIns="0" rIns="0" bIns="0" rtlCol="0">
            <a:noAutofit/>
          </a:bodyPr>
          <a:lstStyle/>
          <a:p>
            <a:pPr rtl="0"/>
            <a:r>
              <a:rPr lang="en-GB" spc="-150" dirty="0"/>
              <a:t>Findings:</a:t>
            </a:r>
            <a:br>
              <a:rPr lang="en-GB" spc="-150" dirty="0"/>
            </a:br>
            <a:r>
              <a:rPr lang="en-GB" spc="-150" dirty="0"/>
              <a:t>theme three</a:t>
            </a:r>
          </a:p>
        </p:txBody>
      </p:sp>
      <p:sp>
        <p:nvSpPr>
          <p:cNvPr id="19" name="Rectangle 18" descr="Hierarchy Level 1">
            <a:extLst>
              <a:ext uri="{FF2B5EF4-FFF2-40B4-BE49-F238E27FC236}">
                <a16:creationId xmlns:a16="http://schemas.microsoft.com/office/drawing/2014/main" id="{21C604EF-32A3-42D7-8586-5D643B7D12C1}"/>
              </a:ext>
            </a:extLst>
          </p:cNvPr>
          <p:cNvSpPr/>
          <p:nvPr/>
        </p:nvSpPr>
        <p:spPr>
          <a:xfrm>
            <a:off x="5111016" y="824452"/>
            <a:ext cx="5124986" cy="425431"/>
          </a:xfrm>
          <a:prstGeom prst="rect">
            <a:avLst/>
          </a:prstGeom>
          <a:solidFill>
            <a:schemeClr val="bg1">
              <a:lumMod val="95000"/>
            </a:schemeClr>
          </a:solidFill>
          <a:ln>
            <a:noFill/>
          </a:ln>
          <a:effectLst/>
          <a:scene3d>
            <a:camera prst="orthographicFront"/>
            <a:lightRig rig="flat" dir="t"/>
          </a:scene3d>
          <a:sp3d prstMaterial="dkEdge"/>
        </p:spPr>
        <p:style>
          <a:lnRef idx="0">
            <a:scrgbClr r="0" g="0" b="0"/>
          </a:lnRef>
          <a:fillRef idx="2">
            <a:scrgbClr r="0" g="0" b="0"/>
          </a:fillRef>
          <a:effectRef idx="1">
            <a:scrgbClr r="0" g="0" b="0"/>
          </a:effectRef>
          <a:fontRef idx="minor">
            <a:schemeClr val="dk1"/>
          </a:fontRef>
        </p:style>
        <p:txBody>
          <a:bodyPr spcFirstLastPara="0" vert="horz" wrap="square" lIns="8255" tIns="8255" rIns="8255" bIns="8255" numCol="1" spcCol="1270" rtlCol="0" anchor="ctr" anchorCtr="0">
            <a:noAutofit/>
          </a:bodyPr>
          <a:lstStyle/>
          <a:p>
            <a:pPr marL="0" lvl="0" indent="0" algn="ctr" defTabSz="577850" rtl="0">
              <a:lnSpc>
                <a:spcPct val="90000"/>
              </a:lnSpc>
              <a:spcBef>
                <a:spcPct val="0"/>
              </a:spcBef>
              <a:spcAft>
                <a:spcPct val="35000"/>
              </a:spcAft>
              <a:buNone/>
            </a:pPr>
            <a:r>
              <a:rPr lang="en-GB" sz="2800" kern="1200" dirty="0"/>
              <a:t>Missed opportunities </a:t>
            </a:r>
          </a:p>
        </p:txBody>
      </p:sp>
      <p:sp>
        <p:nvSpPr>
          <p:cNvPr id="32" name="Rectangle 31" descr="Hierarchy Sub Level">
            <a:extLst>
              <a:ext uri="{FF2B5EF4-FFF2-40B4-BE49-F238E27FC236}">
                <a16:creationId xmlns:a16="http://schemas.microsoft.com/office/drawing/2014/main" id="{05E740D1-0BDB-44A7-8B44-8DBC24EE1D85}"/>
              </a:ext>
            </a:extLst>
          </p:cNvPr>
          <p:cNvSpPr/>
          <p:nvPr/>
        </p:nvSpPr>
        <p:spPr>
          <a:xfrm>
            <a:off x="5111017" y="1559983"/>
            <a:ext cx="1875245" cy="425431"/>
          </a:xfrm>
          <a:prstGeom prst="rect">
            <a:avLst/>
          </a:prstGeom>
          <a:solidFill>
            <a:schemeClr val="bg1">
              <a:lumMod val="95000"/>
            </a:schemeClr>
          </a:solidFill>
          <a:scene3d>
            <a:camera prst="orthographicFront"/>
            <a:lightRig rig="flat" dir="t"/>
          </a:scene3d>
          <a:sp3d prstMaterial="dkEdge"/>
        </p:spPr>
        <p:style>
          <a:lnRef idx="0">
            <a:schemeClr val="lt2">
              <a:hueOff val="0"/>
              <a:satOff val="0"/>
              <a:lumOff val="0"/>
              <a:alphaOff val="0"/>
            </a:schemeClr>
          </a:lnRef>
          <a:fillRef idx="2">
            <a:scrgbClr r="0" g="0" b="0"/>
          </a:fillRef>
          <a:effectRef idx="1">
            <a:schemeClr val="dk2">
              <a:hueOff val="0"/>
              <a:satOff val="0"/>
              <a:lumOff val="0"/>
              <a:alphaOff val="0"/>
            </a:schemeClr>
          </a:effectRef>
          <a:fontRef idx="minor">
            <a:schemeClr val="dk1"/>
          </a:fontRef>
        </p:style>
        <p:txBody>
          <a:bodyPr spcFirstLastPara="0" vert="horz" wrap="square" lIns="8255" tIns="8255" rIns="8255" bIns="8255" numCol="1" spcCol="1270" rtlCol="0" anchor="ctr" anchorCtr="0">
            <a:noAutofit/>
          </a:bodyPr>
          <a:lstStyle/>
          <a:p>
            <a:pPr marL="0" lvl="0" indent="0" algn="ctr" defTabSz="577850" rtl="0">
              <a:lnSpc>
                <a:spcPct val="90000"/>
              </a:lnSpc>
              <a:spcBef>
                <a:spcPct val="0"/>
              </a:spcBef>
              <a:spcAft>
                <a:spcPct val="35000"/>
              </a:spcAft>
              <a:buNone/>
            </a:pPr>
            <a:r>
              <a:rPr lang="en-GB" sz="2400" b="1" dirty="0">
                <a:solidFill>
                  <a:prstClr val="black"/>
                </a:solidFill>
                <a:latin typeface="+mj-lt"/>
              </a:rPr>
              <a:t>Sub themes</a:t>
            </a:r>
            <a:endParaRPr lang="en-GB" sz="2400" b="0" kern="1200" dirty="0">
              <a:solidFill>
                <a:prstClr val="black"/>
              </a:solidFill>
              <a:ea typeface="+mn-ea"/>
              <a:cs typeface="+mn-cs"/>
            </a:endParaRPr>
          </a:p>
        </p:txBody>
      </p:sp>
      <p:sp>
        <p:nvSpPr>
          <p:cNvPr id="20" name="Rectangle 19" descr="Hierarchy Level 2 Item 1">
            <a:extLst>
              <a:ext uri="{FF2B5EF4-FFF2-40B4-BE49-F238E27FC236}">
                <a16:creationId xmlns:a16="http://schemas.microsoft.com/office/drawing/2014/main" id="{E27E376D-AE9F-46B0-AA66-A3D22FC5623A}"/>
              </a:ext>
            </a:extLst>
          </p:cNvPr>
          <p:cNvSpPr/>
          <p:nvPr/>
        </p:nvSpPr>
        <p:spPr>
          <a:xfrm>
            <a:off x="207747" y="2797666"/>
            <a:ext cx="1942157" cy="1225956"/>
          </a:xfrm>
          <a:prstGeom prst="rect">
            <a:avLst/>
          </a:prstGeom>
          <a:solidFill>
            <a:schemeClr val="accent1"/>
          </a:solidFill>
          <a:scene3d>
            <a:camera prst="orthographicFront"/>
            <a:lightRig rig="flat" dir="t"/>
          </a:scene3d>
          <a:sp3d prstMaterial="dkEdge"/>
        </p:spPr>
        <p:style>
          <a:lnRef idx="0">
            <a:schemeClr val="lt2">
              <a:hueOff val="0"/>
              <a:satOff val="0"/>
              <a:lumOff val="0"/>
              <a:alphaOff val="0"/>
            </a:schemeClr>
          </a:lnRef>
          <a:fillRef idx="2">
            <a:scrgbClr r="0" g="0" b="0"/>
          </a:fillRef>
          <a:effectRef idx="1">
            <a:schemeClr val="dk2">
              <a:hueOff val="0"/>
              <a:satOff val="0"/>
              <a:lumOff val="0"/>
              <a:alphaOff val="0"/>
            </a:schemeClr>
          </a:effectRef>
          <a:fontRef idx="minor">
            <a:schemeClr val="dk1"/>
          </a:fontRef>
        </p:style>
        <p:txBody>
          <a:bodyPr spcFirstLastPara="0" vert="horz" wrap="square" lIns="72000" tIns="108000" rIns="72000" bIns="0" numCol="1" spcCol="1270" rtlCol="0" anchor="t" anchorCtr="0">
            <a:noAutofit/>
          </a:bodyPr>
          <a:lstStyle/>
          <a:p>
            <a:pPr marL="0" lvl="0" indent="0" algn="ctr" defTabSz="577850" rtl="0">
              <a:lnSpc>
                <a:spcPct val="90000"/>
              </a:lnSpc>
              <a:spcBef>
                <a:spcPct val="0"/>
              </a:spcBef>
              <a:spcAft>
                <a:spcPct val="35000"/>
              </a:spcAft>
              <a:buNone/>
            </a:pPr>
            <a:r>
              <a:rPr lang="en-GB" sz="2400" kern="1200" dirty="0">
                <a:solidFill>
                  <a:prstClr val="black"/>
                </a:solidFill>
                <a:ea typeface="+mn-ea"/>
                <a:cs typeface="+mn-cs"/>
              </a:rPr>
              <a:t>The referral process</a:t>
            </a:r>
          </a:p>
        </p:txBody>
      </p:sp>
      <p:sp>
        <p:nvSpPr>
          <p:cNvPr id="22" name="Rectangle 21" descr="Hierarchy Level 2 Item 2">
            <a:extLst>
              <a:ext uri="{FF2B5EF4-FFF2-40B4-BE49-F238E27FC236}">
                <a16:creationId xmlns:a16="http://schemas.microsoft.com/office/drawing/2014/main" id="{FAC2903E-5B1B-456C-94C2-FC7E867D4F53}"/>
              </a:ext>
            </a:extLst>
          </p:cNvPr>
          <p:cNvSpPr/>
          <p:nvPr/>
        </p:nvSpPr>
        <p:spPr>
          <a:xfrm>
            <a:off x="2360824" y="2797666"/>
            <a:ext cx="1935813" cy="1217425"/>
          </a:xfrm>
          <a:prstGeom prst="rect">
            <a:avLst/>
          </a:prstGeom>
          <a:solidFill>
            <a:schemeClr val="accent1"/>
          </a:solidFill>
          <a:scene3d>
            <a:camera prst="orthographicFront"/>
            <a:lightRig rig="flat" dir="t"/>
          </a:scene3d>
          <a:sp3d prstMaterial="dkEdge"/>
        </p:spPr>
        <p:style>
          <a:lnRef idx="0">
            <a:schemeClr val="lt2">
              <a:hueOff val="0"/>
              <a:satOff val="0"/>
              <a:lumOff val="0"/>
              <a:alphaOff val="0"/>
            </a:schemeClr>
          </a:lnRef>
          <a:fillRef idx="2">
            <a:scrgbClr r="0" g="0" b="0"/>
          </a:fillRef>
          <a:effectRef idx="1">
            <a:schemeClr val="dk2">
              <a:hueOff val="0"/>
              <a:satOff val="0"/>
              <a:lumOff val="0"/>
              <a:alphaOff val="0"/>
            </a:schemeClr>
          </a:effectRef>
          <a:fontRef idx="minor">
            <a:schemeClr val="dk1"/>
          </a:fontRef>
        </p:style>
        <p:txBody>
          <a:bodyPr spcFirstLastPara="0" vert="horz" wrap="square" lIns="72000" tIns="108000" rIns="72000" bIns="0" numCol="1" spcCol="1270" rtlCol="0" anchor="t" anchorCtr="0">
            <a:noAutofit/>
          </a:bodyPr>
          <a:lstStyle/>
          <a:p>
            <a:pPr marL="0" lvl="0" indent="0" algn="ctr" defTabSz="577850" rtl="0">
              <a:lnSpc>
                <a:spcPct val="90000"/>
              </a:lnSpc>
              <a:spcBef>
                <a:spcPct val="0"/>
              </a:spcBef>
              <a:spcAft>
                <a:spcPct val="35000"/>
              </a:spcAft>
              <a:buNone/>
            </a:pPr>
            <a:r>
              <a:rPr lang="en-GB" sz="2400" kern="1200" dirty="0">
                <a:solidFill>
                  <a:prstClr val="black"/>
                </a:solidFill>
                <a:ea typeface="+mn-ea"/>
                <a:cs typeface="+mn-cs"/>
              </a:rPr>
              <a:t>The care process</a:t>
            </a:r>
          </a:p>
        </p:txBody>
      </p:sp>
      <p:sp>
        <p:nvSpPr>
          <p:cNvPr id="23" name="Rectangle 22" descr="Hierarchy Level 3 Item 2">
            <a:extLst>
              <a:ext uri="{FF2B5EF4-FFF2-40B4-BE49-F238E27FC236}">
                <a16:creationId xmlns:a16="http://schemas.microsoft.com/office/drawing/2014/main" id="{B1D13964-3BCA-4613-8A6D-5CEC7CC35B3B}"/>
              </a:ext>
            </a:extLst>
          </p:cNvPr>
          <p:cNvSpPr/>
          <p:nvPr/>
        </p:nvSpPr>
        <p:spPr>
          <a:xfrm>
            <a:off x="7363233" y="4267330"/>
            <a:ext cx="2186515" cy="2401824"/>
          </a:xfrm>
          <a:prstGeom prst="rect">
            <a:avLst/>
          </a:prstGeom>
          <a:solidFill>
            <a:schemeClr val="bg1">
              <a:lumMod val="95000"/>
            </a:schemeClr>
          </a:solidFill>
          <a:scene3d>
            <a:camera prst="orthographicFront"/>
            <a:lightRig rig="flat" dir="t"/>
          </a:scene3d>
          <a:sp3d prstMaterial="dkEdge"/>
        </p:spPr>
        <p:style>
          <a:lnRef idx="0">
            <a:schemeClr val="lt2">
              <a:hueOff val="0"/>
              <a:satOff val="0"/>
              <a:lumOff val="0"/>
              <a:alphaOff val="0"/>
            </a:schemeClr>
          </a:lnRef>
          <a:fillRef idx="2">
            <a:scrgbClr r="0" g="0" b="0"/>
          </a:fillRef>
          <a:effectRef idx="1">
            <a:schemeClr val="dk2">
              <a:hueOff val="0"/>
              <a:satOff val="0"/>
              <a:lumOff val="0"/>
              <a:alphaOff val="0"/>
            </a:schemeClr>
          </a:effectRef>
          <a:fontRef idx="minor">
            <a:schemeClr val="dk1"/>
          </a:fontRef>
        </p:style>
        <p:txBody>
          <a:bodyPr spcFirstLastPara="0" vert="horz" wrap="square" lIns="72000" tIns="108000" rIns="72000" bIns="0" numCol="1" spcCol="1270" rtlCol="0" anchor="t" anchorCtr="0">
            <a:noAutofit/>
          </a:bodyPr>
          <a:lstStyle/>
          <a:p>
            <a:pPr marL="342900" lvl="0" indent="-342900" algn="ctr" defTabSz="577850" rtl="0">
              <a:lnSpc>
                <a:spcPct val="90000"/>
              </a:lnSpc>
              <a:spcBef>
                <a:spcPct val="0"/>
              </a:spcBef>
              <a:spcAft>
                <a:spcPct val="35000"/>
              </a:spcAft>
              <a:buFont typeface="Wingdings" panose="05000000000000000000" pitchFamily="2" charset="2"/>
              <a:buChar char="v"/>
            </a:pPr>
            <a:r>
              <a:rPr lang="en-GB" sz="2000" kern="1200" dirty="0">
                <a:solidFill>
                  <a:prstClr val="black"/>
                </a:solidFill>
                <a:ea typeface="+mn-ea"/>
                <a:cs typeface="+mn-cs"/>
              </a:rPr>
              <a:t>Policy pushed education and training</a:t>
            </a:r>
          </a:p>
          <a:p>
            <a:pPr marL="342900" lvl="0" indent="-342900" algn="ctr" defTabSz="577850" rtl="0">
              <a:lnSpc>
                <a:spcPct val="90000"/>
              </a:lnSpc>
              <a:spcBef>
                <a:spcPct val="0"/>
              </a:spcBef>
              <a:spcAft>
                <a:spcPct val="35000"/>
              </a:spcAft>
              <a:buFont typeface="Wingdings" panose="05000000000000000000" pitchFamily="2" charset="2"/>
              <a:buChar char="v"/>
            </a:pPr>
            <a:r>
              <a:rPr lang="en-GB" sz="2000" dirty="0">
                <a:solidFill>
                  <a:prstClr val="black"/>
                </a:solidFill>
              </a:rPr>
              <a:t>No specific training</a:t>
            </a:r>
          </a:p>
          <a:p>
            <a:pPr marL="342900" lvl="0" indent="-342900" algn="ctr" defTabSz="577850" rtl="0">
              <a:lnSpc>
                <a:spcPct val="90000"/>
              </a:lnSpc>
              <a:spcBef>
                <a:spcPct val="0"/>
              </a:spcBef>
              <a:spcAft>
                <a:spcPct val="35000"/>
              </a:spcAft>
              <a:buFont typeface="Wingdings" panose="05000000000000000000" pitchFamily="2" charset="2"/>
              <a:buChar char="v"/>
            </a:pPr>
            <a:r>
              <a:rPr lang="en-GB" sz="2000" kern="1200" dirty="0">
                <a:solidFill>
                  <a:prstClr val="black"/>
                </a:solidFill>
                <a:ea typeface="+mn-ea"/>
                <a:cs typeface="+mn-cs"/>
              </a:rPr>
              <a:t>Experience and exposure</a:t>
            </a:r>
          </a:p>
        </p:txBody>
      </p:sp>
      <p:sp>
        <p:nvSpPr>
          <p:cNvPr id="24" name="Rectangle 23" descr="Hierarchy Level 2 Item 3">
            <a:extLst>
              <a:ext uri="{FF2B5EF4-FFF2-40B4-BE49-F238E27FC236}">
                <a16:creationId xmlns:a16="http://schemas.microsoft.com/office/drawing/2014/main" id="{E229E048-A3A7-4692-842F-3C90638B8575}"/>
              </a:ext>
            </a:extLst>
          </p:cNvPr>
          <p:cNvSpPr/>
          <p:nvPr/>
        </p:nvSpPr>
        <p:spPr>
          <a:xfrm>
            <a:off x="4777594" y="2788430"/>
            <a:ext cx="2418226" cy="1226662"/>
          </a:xfrm>
          <a:prstGeom prst="rect">
            <a:avLst/>
          </a:prstGeom>
          <a:solidFill>
            <a:schemeClr val="accent1"/>
          </a:solidFill>
          <a:scene3d>
            <a:camera prst="orthographicFront"/>
            <a:lightRig rig="flat" dir="t"/>
          </a:scene3d>
          <a:sp3d prstMaterial="dkEdge"/>
        </p:spPr>
        <p:style>
          <a:lnRef idx="0">
            <a:schemeClr val="lt2">
              <a:hueOff val="0"/>
              <a:satOff val="0"/>
              <a:lumOff val="0"/>
              <a:alphaOff val="0"/>
            </a:schemeClr>
          </a:lnRef>
          <a:fillRef idx="2">
            <a:scrgbClr r="0" g="0" b="0"/>
          </a:fillRef>
          <a:effectRef idx="1">
            <a:schemeClr val="dk2">
              <a:hueOff val="0"/>
              <a:satOff val="0"/>
              <a:lumOff val="0"/>
              <a:alphaOff val="0"/>
            </a:schemeClr>
          </a:effectRef>
          <a:fontRef idx="minor">
            <a:schemeClr val="dk1"/>
          </a:fontRef>
        </p:style>
        <p:txBody>
          <a:bodyPr spcFirstLastPara="0" vert="horz" wrap="square" lIns="72000" tIns="108000" rIns="72000" bIns="0" numCol="1" spcCol="1270" rtlCol="0" anchor="t" anchorCtr="0">
            <a:noAutofit/>
          </a:bodyPr>
          <a:lstStyle/>
          <a:p>
            <a:pPr marL="0" lvl="0" indent="0" algn="ctr" defTabSz="577850" rtl="0">
              <a:lnSpc>
                <a:spcPct val="90000"/>
              </a:lnSpc>
              <a:spcBef>
                <a:spcPct val="0"/>
              </a:spcBef>
              <a:spcAft>
                <a:spcPct val="35000"/>
              </a:spcAft>
              <a:buNone/>
            </a:pPr>
            <a:r>
              <a:rPr lang="en-GB" sz="2400" kern="1200" dirty="0">
                <a:solidFill>
                  <a:prstClr val="black"/>
                </a:solidFill>
                <a:ea typeface="+mn-ea"/>
                <a:cs typeface="+mn-cs"/>
              </a:rPr>
              <a:t>Documentation – which one?</a:t>
            </a:r>
          </a:p>
        </p:txBody>
      </p:sp>
      <p:sp>
        <p:nvSpPr>
          <p:cNvPr id="26" name="Rectangle 25" descr="Hierarchy Level 2 Item 4">
            <a:extLst>
              <a:ext uri="{FF2B5EF4-FFF2-40B4-BE49-F238E27FC236}">
                <a16:creationId xmlns:a16="http://schemas.microsoft.com/office/drawing/2014/main" id="{6CC65D6C-DD16-4338-8CA6-BFA0B65035D7}"/>
              </a:ext>
            </a:extLst>
          </p:cNvPr>
          <p:cNvSpPr/>
          <p:nvPr/>
        </p:nvSpPr>
        <p:spPr>
          <a:xfrm>
            <a:off x="7613939" y="2788430"/>
            <a:ext cx="1935809" cy="1226661"/>
          </a:xfrm>
          <a:prstGeom prst="rect">
            <a:avLst/>
          </a:prstGeom>
          <a:solidFill>
            <a:schemeClr val="accent3"/>
          </a:solidFill>
          <a:scene3d>
            <a:camera prst="orthographicFront"/>
            <a:lightRig rig="flat" dir="t"/>
          </a:scene3d>
          <a:sp3d prstMaterial="dkEdge"/>
        </p:spPr>
        <p:style>
          <a:lnRef idx="0">
            <a:schemeClr val="lt2">
              <a:hueOff val="0"/>
              <a:satOff val="0"/>
              <a:lumOff val="0"/>
              <a:alphaOff val="0"/>
            </a:schemeClr>
          </a:lnRef>
          <a:fillRef idx="2">
            <a:scrgbClr r="0" g="0" b="0"/>
          </a:fillRef>
          <a:effectRef idx="1">
            <a:schemeClr val="dk2">
              <a:hueOff val="0"/>
              <a:satOff val="0"/>
              <a:lumOff val="0"/>
              <a:alphaOff val="0"/>
            </a:schemeClr>
          </a:effectRef>
          <a:fontRef idx="minor">
            <a:schemeClr val="dk1"/>
          </a:fontRef>
        </p:style>
        <p:txBody>
          <a:bodyPr spcFirstLastPara="0" vert="horz" wrap="square" lIns="72000" tIns="108000" rIns="72000" bIns="0" numCol="1" spcCol="1270" rtlCol="0" anchor="t" anchorCtr="0">
            <a:noAutofit/>
          </a:bodyPr>
          <a:lstStyle/>
          <a:p>
            <a:pPr marL="0" lvl="0" indent="0" algn="ctr" defTabSz="577850" rtl="0">
              <a:lnSpc>
                <a:spcPct val="90000"/>
              </a:lnSpc>
              <a:spcBef>
                <a:spcPct val="0"/>
              </a:spcBef>
              <a:spcAft>
                <a:spcPct val="35000"/>
              </a:spcAft>
              <a:buNone/>
            </a:pPr>
            <a:r>
              <a:rPr lang="en-GB" sz="2400" b="0" kern="1200" dirty="0">
                <a:solidFill>
                  <a:prstClr val="black"/>
                </a:solidFill>
                <a:ea typeface="+mn-ea"/>
                <a:cs typeface="+mn-cs"/>
              </a:rPr>
              <a:t>Education and training</a:t>
            </a:r>
          </a:p>
        </p:txBody>
      </p:sp>
      <p:sp>
        <p:nvSpPr>
          <p:cNvPr id="27" name="Rectangle 26" descr="Hierarchy Level 3 Item 4">
            <a:extLst>
              <a:ext uri="{FF2B5EF4-FFF2-40B4-BE49-F238E27FC236}">
                <a16:creationId xmlns:a16="http://schemas.microsoft.com/office/drawing/2014/main" id="{0FA8CCAE-6C83-4256-B2BA-18AE94FC1DE0}"/>
              </a:ext>
            </a:extLst>
          </p:cNvPr>
          <p:cNvSpPr/>
          <p:nvPr/>
        </p:nvSpPr>
        <p:spPr>
          <a:xfrm>
            <a:off x="2322136" y="4267331"/>
            <a:ext cx="2717004" cy="2401825"/>
          </a:xfrm>
          <a:prstGeom prst="rect">
            <a:avLst/>
          </a:prstGeom>
          <a:solidFill>
            <a:schemeClr val="bg1">
              <a:lumMod val="95000"/>
            </a:schemeClr>
          </a:solidFill>
          <a:scene3d>
            <a:camera prst="orthographicFront"/>
            <a:lightRig rig="flat" dir="t"/>
          </a:scene3d>
          <a:sp3d prstMaterial="dkEdge"/>
        </p:spPr>
        <p:style>
          <a:lnRef idx="0">
            <a:schemeClr val="lt2">
              <a:hueOff val="0"/>
              <a:satOff val="0"/>
              <a:lumOff val="0"/>
              <a:alphaOff val="0"/>
            </a:schemeClr>
          </a:lnRef>
          <a:fillRef idx="2">
            <a:scrgbClr r="0" g="0" b="0"/>
          </a:fillRef>
          <a:effectRef idx="1">
            <a:schemeClr val="dk2">
              <a:hueOff val="0"/>
              <a:satOff val="0"/>
              <a:lumOff val="0"/>
              <a:alphaOff val="0"/>
            </a:schemeClr>
          </a:effectRef>
          <a:fontRef idx="minor">
            <a:schemeClr val="dk1"/>
          </a:fontRef>
        </p:style>
        <p:txBody>
          <a:bodyPr spcFirstLastPara="0" vert="horz" wrap="square" lIns="72000" tIns="108000" rIns="72000" bIns="0" numCol="1" spcCol="1270" rtlCol="0" anchor="t" anchorCtr="0">
            <a:noAutofit/>
          </a:bodyPr>
          <a:lstStyle/>
          <a:p>
            <a:pPr marL="342900" lvl="0" indent="-342900" algn="ctr" defTabSz="577850" rtl="0">
              <a:lnSpc>
                <a:spcPct val="90000"/>
              </a:lnSpc>
              <a:spcBef>
                <a:spcPct val="0"/>
              </a:spcBef>
              <a:spcAft>
                <a:spcPct val="35000"/>
              </a:spcAft>
              <a:buFont typeface="Wingdings" panose="05000000000000000000" pitchFamily="2" charset="2"/>
              <a:buChar char="v"/>
            </a:pPr>
            <a:r>
              <a:rPr lang="en-GB" sz="2000" kern="1200" dirty="0">
                <a:solidFill>
                  <a:prstClr val="black"/>
                </a:solidFill>
                <a:ea typeface="+mn-ea"/>
                <a:cs typeface="+mn-cs"/>
              </a:rPr>
              <a:t>Missed opportunities</a:t>
            </a:r>
          </a:p>
          <a:p>
            <a:pPr marL="342900" lvl="0" indent="-342900" algn="ctr" defTabSz="577850" rtl="0">
              <a:lnSpc>
                <a:spcPct val="90000"/>
              </a:lnSpc>
              <a:spcBef>
                <a:spcPct val="0"/>
              </a:spcBef>
              <a:spcAft>
                <a:spcPct val="35000"/>
              </a:spcAft>
              <a:buFont typeface="Wingdings" panose="05000000000000000000" pitchFamily="2" charset="2"/>
              <a:buChar char="v"/>
            </a:pPr>
            <a:r>
              <a:rPr lang="en-GB" sz="2000" dirty="0">
                <a:solidFill>
                  <a:prstClr val="black"/>
                </a:solidFill>
              </a:rPr>
              <a:t>Missing the boat</a:t>
            </a:r>
          </a:p>
          <a:p>
            <a:pPr marL="342900" lvl="0" indent="-342900" algn="ctr" defTabSz="577850" rtl="0">
              <a:lnSpc>
                <a:spcPct val="90000"/>
              </a:lnSpc>
              <a:spcBef>
                <a:spcPct val="0"/>
              </a:spcBef>
              <a:spcAft>
                <a:spcPct val="35000"/>
              </a:spcAft>
              <a:buFont typeface="Wingdings" panose="05000000000000000000" pitchFamily="2" charset="2"/>
              <a:buChar char="v"/>
            </a:pPr>
            <a:r>
              <a:rPr lang="en-GB" sz="2000" kern="1200" dirty="0">
                <a:solidFill>
                  <a:prstClr val="black"/>
                </a:solidFill>
                <a:ea typeface="+mn-ea"/>
                <a:cs typeface="+mn-cs"/>
              </a:rPr>
              <a:t>Lack of a formal process</a:t>
            </a:r>
          </a:p>
          <a:p>
            <a:pPr marL="342900" lvl="0" indent="-342900" algn="ctr" defTabSz="577850" rtl="0">
              <a:lnSpc>
                <a:spcPct val="90000"/>
              </a:lnSpc>
              <a:spcBef>
                <a:spcPct val="0"/>
              </a:spcBef>
              <a:spcAft>
                <a:spcPct val="35000"/>
              </a:spcAft>
              <a:buFont typeface="Wingdings" panose="05000000000000000000" pitchFamily="2" charset="2"/>
              <a:buChar char="v"/>
            </a:pPr>
            <a:r>
              <a:rPr lang="en-GB" sz="2000" dirty="0">
                <a:solidFill>
                  <a:prstClr val="black"/>
                </a:solidFill>
              </a:rPr>
              <a:t>Exposure and experience</a:t>
            </a:r>
            <a:endParaRPr lang="en-GB" sz="2000" kern="1200" dirty="0">
              <a:solidFill>
                <a:prstClr val="black"/>
              </a:solidFill>
              <a:ea typeface="+mn-ea"/>
              <a:cs typeface="+mn-cs"/>
            </a:endParaRPr>
          </a:p>
        </p:txBody>
      </p:sp>
      <p:sp>
        <p:nvSpPr>
          <p:cNvPr id="34" name="Rectangle 33" descr="Hierarchy Level 3 Item 4">
            <a:extLst>
              <a:ext uri="{FF2B5EF4-FFF2-40B4-BE49-F238E27FC236}">
                <a16:creationId xmlns:a16="http://schemas.microsoft.com/office/drawing/2014/main" id="{E13E0FEE-D99C-4128-A8A5-2BAB37F5792E}"/>
              </a:ext>
            </a:extLst>
          </p:cNvPr>
          <p:cNvSpPr/>
          <p:nvPr/>
        </p:nvSpPr>
        <p:spPr>
          <a:xfrm>
            <a:off x="33332" y="4410191"/>
            <a:ext cx="2290986" cy="2258964"/>
          </a:xfrm>
          <a:prstGeom prst="rect">
            <a:avLst/>
          </a:prstGeom>
          <a:solidFill>
            <a:schemeClr val="bg1">
              <a:lumMod val="95000"/>
            </a:schemeClr>
          </a:solidFill>
          <a:scene3d>
            <a:camera prst="orthographicFront"/>
            <a:lightRig rig="flat" dir="t"/>
          </a:scene3d>
          <a:sp3d prstMaterial="dkEdge"/>
        </p:spPr>
        <p:style>
          <a:lnRef idx="0">
            <a:schemeClr val="lt2">
              <a:hueOff val="0"/>
              <a:satOff val="0"/>
              <a:lumOff val="0"/>
              <a:alphaOff val="0"/>
            </a:schemeClr>
          </a:lnRef>
          <a:fillRef idx="2">
            <a:scrgbClr r="0" g="0" b="0"/>
          </a:fillRef>
          <a:effectRef idx="1">
            <a:schemeClr val="dk2">
              <a:hueOff val="0"/>
              <a:satOff val="0"/>
              <a:lumOff val="0"/>
              <a:alphaOff val="0"/>
            </a:schemeClr>
          </a:effectRef>
          <a:fontRef idx="minor">
            <a:schemeClr val="dk1"/>
          </a:fontRef>
        </p:style>
        <p:txBody>
          <a:bodyPr spcFirstLastPara="0" vert="horz" wrap="square" lIns="72000" tIns="108000" rIns="72000" bIns="0" numCol="1" spcCol="1270" rtlCol="0" anchor="t" anchorCtr="0">
            <a:noAutofit/>
          </a:bodyPr>
          <a:lstStyle/>
          <a:p>
            <a:pPr marL="342900" lvl="0" indent="-342900" algn="ctr" defTabSz="577850" rtl="0">
              <a:lnSpc>
                <a:spcPct val="90000"/>
              </a:lnSpc>
              <a:spcBef>
                <a:spcPct val="0"/>
              </a:spcBef>
              <a:spcAft>
                <a:spcPct val="35000"/>
              </a:spcAft>
              <a:buFont typeface="Wingdings" panose="05000000000000000000" pitchFamily="2" charset="2"/>
              <a:buChar char="v"/>
            </a:pPr>
            <a:r>
              <a:rPr lang="en-GB" sz="2000" dirty="0">
                <a:solidFill>
                  <a:prstClr val="black"/>
                </a:solidFill>
              </a:rPr>
              <a:t>Discrepancies and variability</a:t>
            </a:r>
          </a:p>
          <a:p>
            <a:pPr lvl="0" algn="ctr" defTabSz="577850" rtl="0">
              <a:lnSpc>
                <a:spcPct val="90000"/>
              </a:lnSpc>
              <a:spcBef>
                <a:spcPct val="0"/>
              </a:spcBef>
              <a:spcAft>
                <a:spcPct val="35000"/>
              </a:spcAft>
            </a:pPr>
            <a:endParaRPr lang="en-GB" sz="1300" dirty="0">
              <a:solidFill>
                <a:prstClr val="black"/>
              </a:solidFill>
            </a:endParaRPr>
          </a:p>
        </p:txBody>
      </p:sp>
      <p:sp>
        <p:nvSpPr>
          <p:cNvPr id="28" name="Rectangle 27" descr="Hierarchy Level 2 Item 5">
            <a:extLst>
              <a:ext uri="{FF2B5EF4-FFF2-40B4-BE49-F238E27FC236}">
                <a16:creationId xmlns:a16="http://schemas.microsoft.com/office/drawing/2014/main" id="{D9B98AB0-A449-4332-82F4-94318C473B83}"/>
              </a:ext>
            </a:extLst>
          </p:cNvPr>
          <p:cNvSpPr/>
          <p:nvPr/>
        </p:nvSpPr>
        <p:spPr>
          <a:xfrm>
            <a:off x="10030704" y="2802461"/>
            <a:ext cx="1935813" cy="1226662"/>
          </a:xfrm>
          <a:prstGeom prst="rect">
            <a:avLst/>
          </a:prstGeom>
          <a:solidFill>
            <a:schemeClr val="accent3"/>
          </a:solidFill>
          <a:scene3d>
            <a:camera prst="orthographicFront"/>
            <a:lightRig rig="flat" dir="t"/>
          </a:scene3d>
          <a:sp3d prstMaterial="dkEdge"/>
        </p:spPr>
        <p:style>
          <a:lnRef idx="0">
            <a:schemeClr val="lt2">
              <a:hueOff val="0"/>
              <a:satOff val="0"/>
              <a:lumOff val="0"/>
              <a:alphaOff val="0"/>
            </a:schemeClr>
          </a:lnRef>
          <a:fillRef idx="2">
            <a:scrgbClr r="0" g="0" b="0"/>
          </a:fillRef>
          <a:effectRef idx="1">
            <a:schemeClr val="dk2">
              <a:hueOff val="0"/>
              <a:satOff val="0"/>
              <a:lumOff val="0"/>
              <a:alphaOff val="0"/>
            </a:schemeClr>
          </a:effectRef>
          <a:fontRef idx="minor">
            <a:schemeClr val="dk1"/>
          </a:fontRef>
        </p:style>
        <p:txBody>
          <a:bodyPr spcFirstLastPara="0" vert="horz" wrap="square" lIns="72000" tIns="108000" rIns="72000" bIns="0" numCol="1" spcCol="1270" rtlCol="0" anchor="t" anchorCtr="0">
            <a:noAutofit/>
          </a:bodyPr>
          <a:lstStyle/>
          <a:p>
            <a:pPr marL="0" lvl="0" indent="0" algn="ctr" defTabSz="577850" rtl="0">
              <a:lnSpc>
                <a:spcPct val="90000"/>
              </a:lnSpc>
              <a:spcBef>
                <a:spcPct val="0"/>
              </a:spcBef>
              <a:spcAft>
                <a:spcPct val="35000"/>
              </a:spcAft>
              <a:buNone/>
            </a:pPr>
            <a:r>
              <a:rPr lang="en-GB" sz="2400" kern="1200" dirty="0">
                <a:solidFill>
                  <a:prstClr val="black"/>
                </a:solidFill>
                <a:ea typeface="+mn-ea"/>
                <a:cs typeface="+mn-cs"/>
              </a:rPr>
              <a:t>Dementia and how it is seen</a:t>
            </a:r>
          </a:p>
        </p:txBody>
      </p:sp>
      <p:sp>
        <p:nvSpPr>
          <p:cNvPr id="29" name="Rectangle 28" descr="Hierarchy Level 3 Item 5">
            <a:extLst>
              <a:ext uri="{FF2B5EF4-FFF2-40B4-BE49-F238E27FC236}">
                <a16:creationId xmlns:a16="http://schemas.microsoft.com/office/drawing/2014/main" id="{743439A9-C933-477D-A966-F21E29691839}"/>
              </a:ext>
            </a:extLst>
          </p:cNvPr>
          <p:cNvSpPr/>
          <p:nvPr/>
        </p:nvSpPr>
        <p:spPr>
          <a:xfrm>
            <a:off x="5261834" y="4267330"/>
            <a:ext cx="1668332" cy="2401825"/>
          </a:xfrm>
          <a:prstGeom prst="rect">
            <a:avLst/>
          </a:prstGeom>
          <a:solidFill>
            <a:schemeClr val="bg1">
              <a:lumMod val="95000"/>
            </a:schemeClr>
          </a:solidFill>
          <a:scene3d>
            <a:camera prst="orthographicFront"/>
            <a:lightRig rig="flat" dir="t"/>
          </a:scene3d>
          <a:sp3d prstMaterial="dkEdge"/>
        </p:spPr>
        <p:style>
          <a:lnRef idx="0">
            <a:schemeClr val="lt2">
              <a:hueOff val="0"/>
              <a:satOff val="0"/>
              <a:lumOff val="0"/>
              <a:alphaOff val="0"/>
            </a:schemeClr>
          </a:lnRef>
          <a:fillRef idx="2">
            <a:scrgbClr r="0" g="0" b="0"/>
          </a:fillRef>
          <a:effectRef idx="1">
            <a:schemeClr val="dk2">
              <a:hueOff val="0"/>
              <a:satOff val="0"/>
              <a:lumOff val="0"/>
              <a:alphaOff val="0"/>
            </a:schemeClr>
          </a:effectRef>
          <a:fontRef idx="minor">
            <a:schemeClr val="dk1"/>
          </a:fontRef>
        </p:style>
        <p:txBody>
          <a:bodyPr spcFirstLastPara="0" vert="horz" wrap="square" lIns="72000" tIns="108000" rIns="72000" bIns="0" numCol="1" spcCol="1270" rtlCol="0" anchor="t" anchorCtr="0">
            <a:noAutofit/>
          </a:bodyPr>
          <a:lstStyle/>
          <a:p>
            <a:pPr marL="342900" lvl="0" indent="-342900" algn="ctr" defTabSz="577850" rtl="0">
              <a:lnSpc>
                <a:spcPct val="90000"/>
              </a:lnSpc>
              <a:spcBef>
                <a:spcPct val="0"/>
              </a:spcBef>
              <a:spcAft>
                <a:spcPct val="35000"/>
              </a:spcAft>
              <a:buFont typeface="Wingdings" panose="05000000000000000000" pitchFamily="2" charset="2"/>
              <a:buChar char="v"/>
            </a:pPr>
            <a:r>
              <a:rPr lang="en-GB" sz="2000" kern="1200" dirty="0">
                <a:solidFill>
                  <a:prstClr val="black"/>
                </a:solidFill>
                <a:ea typeface="+mn-ea"/>
                <a:cs typeface="+mn-cs"/>
              </a:rPr>
              <a:t>Plethora of documentation</a:t>
            </a:r>
          </a:p>
        </p:txBody>
      </p:sp>
      <p:sp>
        <p:nvSpPr>
          <p:cNvPr id="31" name="Rectangle 30" descr="Hierarchy Level 3 Item 6">
            <a:extLst>
              <a:ext uri="{FF2B5EF4-FFF2-40B4-BE49-F238E27FC236}">
                <a16:creationId xmlns:a16="http://schemas.microsoft.com/office/drawing/2014/main" id="{E0BA9528-74CE-4286-A8E3-697EED90FF57}"/>
              </a:ext>
            </a:extLst>
          </p:cNvPr>
          <p:cNvSpPr/>
          <p:nvPr/>
        </p:nvSpPr>
        <p:spPr>
          <a:xfrm>
            <a:off x="10030704" y="4267330"/>
            <a:ext cx="2015522" cy="2499907"/>
          </a:xfrm>
          <a:prstGeom prst="rect">
            <a:avLst/>
          </a:prstGeom>
          <a:solidFill>
            <a:schemeClr val="bg1">
              <a:lumMod val="95000"/>
            </a:schemeClr>
          </a:solidFill>
          <a:scene3d>
            <a:camera prst="orthographicFront"/>
            <a:lightRig rig="flat" dir="t"/>
          </a:scene3d>
          <a:sp3d prstMaterial="dkEdge"/>
        </p:spPr>
        <p:style>
          <a:lnRef idx="0">
            <a:schemeClr val="lt2">
              <a:hueOff val="0"/>
              <a:satOff val="0"/>
              <a:lumOff val="0"/>
              <a:alphaOff val="0"/>
            </a:schemeClr>
          </a:lnRef>
          <a:fillRef idx="2">
            <a:scrgbClr r="0" g="0" b="0"/>
          </a:fillRef>
          <a:effectRef idx="1">
            <a:schemeClr val="dk2">
              <a:hueOff val="0"/>
              <a:satOff val="0"/>
              <a:lumOff val="0"/>
              <a:alphaOff val="0"/>
            </a:schemeClr>
          </a:effectRef>
          <a:fontRef idx="minor">
            <a:schemeClr val="dk1"/>
          </a:fontRef>
        </p:style>
        <p:txBody>
          <a:bodyPr spcFirstLastPara="0" vert="horz" wrap="square" lIns="72000" tIns="108000" rIns="72000" bIns="0" numCol="1" spcCol="1270" rtlCol="0" anchor="t" anchorCtr="0">
            <a:noAutofit/>
          </a:bodyPr>
          <a:lstStyle/>
          <a:p>
            <a:pPr marL="342900" lvl="0" indent="-342900" algn="ctr" defTabSz="577850" rtl="0">
              <a:lnSpc>
                <a:spcPct val="90000"/>
              </a:lnSpc>
              <a:spcBef>
                <a:spcPct val="0"/>
              </a:spcBef>
              <a:spcAft>
                <a:spcPct val="35000"/>
              </a:spcAft>
              <a:buFont typeface="Wingdings" panose="05000000000000000000" pitchFamily="2" charset="2"/>
              <a:buChar char="v"/>
            </a:pPr>
            <a:r>
              <a:rPr lang="en-GB" sz="2000" kern="1200" dirty="0">
                <a:solidFill>
                  <a:prstClr val="black"/>
                </a:solidFill>
                <a:ea typeface="+mn-ea"/>
                <a:cs typeface="+mn-cs"/>
              </a:rPr>
              <a:t>Stigma</a:t>
            </a:r>
          </a:p>
          <a:p>
            <a:pPr marL="342900" lvl="0" indent="-342900" algn="ctr" defTabSz="577850" rtl="0">
              <a:lnSpc>
                <a:spcPct val="90000"/>
              </a:lnSpc>
              <a:spcBef>
                <a:spcPct val="0"/>
              </a:spcBef>
              <a:spcAft>
                <a:spcPct val="35000"/>
              </a:spcAft>
              <a:buFont typeface="Wingdings" panose="05000000000000000000" pitchFamily="2" charset="2"/>
              <a:buChar char="v"/>
            </a:pPr>
            <a:r>
              <a:rPr lang="en-GB" sz="2000" dirty="0">
                <a:solidFill>
                  <a:prstClr val="black"/>
                </a:solidFill>
              </a:rPr>
              <a:t>Terminology differed</a:t>
            </a:r>
          </a:p>
          <a:p>
            <a:pPr marL="342900" lvl="0" indent="-342900" algn="ctr" defTabSz="577850" rtl="0">
              <a:lnSpc>
                <a:spcPct val="90000"/>
              </a:lnSpc>
              <a:spcBef>
                <a:spcPct val="0"/>
              </a:spcBef>
              <a:spcAft>
                <a:spcPct val="35000"/>
              </a:spcAft>
              <a:buFont typeface="Wingdings" panose="05000000000000000000" pitchFamily="2" charset="2"/>
              <a:buChar char="v"/>
            </a:pPr>
            <a:r>
              <a:rPr lang="en-GB" sz="2000" kern="1200" dirty="0">
                <a:solidFill>
                  <a:prstClr val="black"/>
                </a:solidFill>
                <a:ea typeface="+mn-ea"/>
                <a:cs typeface="+mn-cs"/>
              </a:rPr>
              <a:t>Terminal/life limiting illness</a:t>
            </a:r>
          </a:p>
        </p:txBody>
      </p:sp>
    </p:spTree>
    <p:extLst>
      <p:ext uri="{BB962C8B-B14F-4D97-AF65-F5344CB8AC3E}">
        <p14:creationId xmlns:p14="http://schemas.microsoft.com/office/powerpoint/2010/main" val="41300423"/>
      </p:ext>
    </p:extLst>
  </p:cSld>
  <p:clrMapOvr>
    <a:masterClrMapping/>
  </p:clrMapOvr>
  <mc:AlternateContent xmlns:mc="http://schemas.openxmlformats.org/markup-compatibility/2006" xmlns:p14="http://schemas.microsoft.com/office/powerpoint/2010/main">
    <mc:Choice Requires="p14">
      <p:transition spd="slow" p14:dur="2000" advTm="259165"/>
    </mc:Choice>
    <mc:Fallback xmlns="">
      <p:transition spd="slow" advTm="259165"/>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DA24B38A-7793-33E1-3E5A-31A95CCDBD11}"/>
              </a:ext>
            </a:extLst>
          </p:cNvPr>
          <p:cNvSpPr txBox="1"/>
          <p:nvPr/>
        </p:nvSpPr>
        <p:spPr>
          <a:xfrm>
            <a:off x="538228" y="297153"/>
            <a:ext cx="4858720" cy="1938992"/>
          </a:xfrm>
          <a:prstGeom prst="rect">
            <a:avLst/>
          </a:prstGeom>
          <a:noFill/>
        </p:spPr>
        <p:txBody>
          <a:bodyPr wrap="square" rtlCol="0">
            <a:spAutoFit/>
          </a:bodyPr>
          <a:lstStyle/>
          <a:p>
            <a:pPr algn="l" rtl="0" fontAlgn="base"/>
            <a:r>
              <a:rPr lang="en-US" sz="2000" b="0" i="0" dirty="0">
                <a:solidFill>
                  <a:srgbClr val="000000"/>
                </a:solidFill>
                <a:effectLst/>
                <a:highlight>
                  <a:srgbClr val="FFFFFF"/>
                </a:highlight>
              </a:rPr>
              <a:t>“It’s always crisis management. It’s very rare, you know, it’s specifically for dementia, when we zone in on that, I absolutely feel it’s crisis management, it’s task orientated.” </a:t>
            </a:r>
          </a:p>
          <a:p>
            <a:pPr algn="r" rtl="0" fontAlgn="base"/>
            <a:r>
              <a:rPr lang="en-US" sz="2000" b="0" i="1" dirty="0">
                <a:solidFill>
                  <a:srgbClr val="000000"/>
                </a:solidFill>
                <a:effectLst/>
                <a:highlight>
                  <a:srgbClr val="FFFFFF"/>
                </a:highlight>
              </a:rPr>
              <a:t>(Interview Hannah CN)</a:t>
            </a:r>
            <a:r>
              <a:rPr lang="en-US" sz="2000" b="0" i="0" dirty="0">
                <a:solidFill>
                  <a:srgbClr val="000000"/>
                </a:solidFill>
                <a:effectLst/>
                <a:highlight>
                  <a:srgbClr val="FFFFFF"/>
                </a:highlight>
              </a:rPr>
              <a:t> </a:t>
            </a:r>
          </a:p>
        </p:txBody>
      </p:sp>
      <p:sp>
        <p:nvSpPr>
          <p:cNvPr id="5" name="TextBox 4">
            <a:extLst>
              <a:ext uri="{FF2B5EF4-FFF2-40B4-BE49-F238E27FC236}">
                <a16:creationId xmlns:a16="http://schemas.microsoft.com/office/drawing/2014/main" id="{2EF69A92-11B4-28F6-06C7-07B84D4062F3}"/>
              </a:ext>
            </a:extLst>
          </p:cNvPr>
          <p:cNvSpPr txBox="1"/>
          <p:nvPr/>
        </p:nvSpPr>
        <p:spPr>
          <a:xfrm>
            <a:off x="7540551" y="272444"/>
            <a:ext cx="4011244" cy="1631216"/>
          </a:xfrm>
          <a:prstGeom prst="rect">
            <a:avLst/>
          </a:prstGeom>
          <a:noFill/>
        </p:spPr>
        <p:txBody>
          <a:bodyPr wrap="square" rtlCol="0">
            <a:spAutoFit/>
          </a:bodyPr>
          <a:lstStyle/>
          <a:p>
            <a:pPr algn="l" rtl="0" fontAlgn="base"/>
            <a:r>
              <a:rPr lang="en-US" sz="2000" b="0" i="0" dirty="0">
                <a:solidFill>
                  <a:srgbClr val="000000"/>
                </a:solidFill>
                <a:effectLst/>
                <a:highlight>
                  <a:srgbClr val="FFFFFF"/>
                </a:highlight>
              </a:rPr>
              <a:t>“I’ve been on dementia courses, but they weren’t, they weren’t, the dementia patients, it wasn’t end of life care.” </a:t>
            </a:r>
          </a:p>
          <a:p>
            <a:pPr algn="r" rtl="0" fontAlgn="base"/>
            <a:r>
              <a:rPr lang="en-US" sz="2000" b="0" i="1" dirty="0">
                <a:solidFill>
                  <a:srgbClr val="000000"/>
                </a:solidFill>
                <a:effectLst/>
                <a:highlight>
                  <a:srgbClr val="FFFFFF"/>
                </a:highlight>
              </a:rPr>
              <a:t>(Interview Enid CN)</a:t>
            </a:r>
            <a:r>
              <a:rPr lang="en-US" sz="2000" b="0" i="0" dirty="0">
                <a:solidFill>
                  <a:srgbClr val="000000"/>
                </a:solidFill>
                <a:effectLst/>
                <a:highlight>
                  <a:srgbClr val="FFFFFF"/>
                </a:highlight>
              </a:rPr>
              <a:t> </a:t>
            </a:r>
          </a:p>
        </p:txBody>
      </p:sp>
      <p:sp>
        <p:nvSpPr>
          <p:cNvPr id="6" name="TextBox 5">
            <a:extLst>
              <a:ext uri="{FF2B5EF4-FFF2-40B4-BE49-F238E27FC236}">
                <a16:creationId xmlns:a16="http://schemas.microsoft.com/office/drawing/2014/main" id="{F1815A3B-BC89-E849-589A-00316BC85736}"/>
              </a:ext>
            </a:extLst>
          </p:cNvPr>
          <p:cNvSpPr txBox="1"/>
          <p:nvPr/>
        </p:nvSpPr>
        <p:spPr>
          <a:xfrm>
            <a:off x="645774" y="3456090"/>
            <a:ext cx="5077381" cy="2554545"/>
          </a:xfrm>
          <a:prstGeom prst="rect">
            <a:avLst/>
          </a:prstGeom>
          <a:noFill/>
        </p:spPr>
        <p:txBody>
          <a:bodyPr wrap="square" rtlCol="0">
            <a:spAutoFit/>
          </a:bodyPr>
          <a:lstStyle/>
          <a:p>
            <a:pPr algn="l" rtl="0" fontAlgn="base"/>
            <a:r>
              <a:rPr lang="en-US" sz="2000" b="0" i="0" dirty="0">
                <a:solidFill>
                  <a:srgbClr val="000000"/>
                </a:solidFill>
                <a:effectLst/>
                <a:highlight>
                  <a:srgbClr val="FFFFFF"/>
                </a:highlight>
              </a:rPr>
              <a:t>The next couple of patients were discussed like the previous patients - longer discussion around diagnosis, care management, plan of care for those with cancer, motor neuron disease (MND), chronic obstructive pulmonary disease (COPD) - everything other than dementia. </a:t>
            </a:r>
          </a:p>
          <a:p>
            <a:pPr algn="r" rtl="0" fontAlgn="base"/>
            <a:r>
              <a:rPr lang="en-US" sz="2000" b="0" i="1" dirty="0">
                <a:solidFill>
                  <a:srgbClr val="000000"/>
                </a:solidFill>
                <a:effectLst/>
                <a:highlight>
                  <a:srgbClr val="FFFFFF"/>
                </a:highlight>
              </a:rPr>
              <a:t> (</a:t>
            </a:r>
            <a:r>
              <a:rPr lang="en-US" sz="2000" b="0" i="1">
                <a:solidFill>
                  <a:srgbClr val="000000"/>
                </a:solidFill>
                <a:effectLst/>
                <a:highlight>
                  <a:srgbClr val="FFFFFF"/>
                </a:highlight>
              </a:rPr>
              <a:t>Fieldnotes PCM </a:t>
            </a:r>
            <a:r>
              <a:rPr lang="en-US" sz="2000" b="0" i="1" dirty="0">
                <a:solidFill>
                  <a:srgbClr val="000000"/>
                </a:solidFill>
                <a:effectLst/>
                <a:highlight>
                  <a:srgbClr val="FFFFFF"/>
                </a:highlight>
              </a:rPr>
              <a:t>2)</a:t>
            </a:r>
            <a:r>
              <a:rPr lang="en-US" sz="2000" b="0" i="0" dirty="0">
                <a:solidFill>
                  <a:srgbClr val="000000"/>
                </a:solidFill>
                <a:effectLst/>
                <a:highlight>
                  <a:srgbClr val="FFFFFF"/>
                </a:highlight>
              </a:rPr>
              <a:t> </a:t>
            </a:r>
          </a:p>
        </p:txBody>
      </p:sp>
      <p:sp>
        <p:nvSpPr>
          <p:cNvPr id="7" name="TextBox 6">
            <a:extLst>
              <a:ext uri="{FF2B5EF4-FFF2-40B4-BE49-F238E27FC236}">
                <a16:creationId xmlns:a16="http://schemas.microsoft.com/office/drawing/2014/main" id="{F0E520DF-8AB9-9A17-BEE2-99BBC1546CEB}"/>
              </a:ext>
            </a:extLst>
          </p:cNvPr>
          <p:cNvSpPr txBox="1"/>
          <p:nvPr/>
        </p:nvSpPr>
        <p:spPr>
          <a:xfrm>
            <a:off x="6900346" y="3380125"/>
            <a:ext cx="5291654" cy="1323439"/>
          </a:xfrm>
          <a:prstGeom prst="rect">
            <a:avLst/>
          </a:prstGeom>
          <a:noFill/>
        </p:spPr>
        <p:txBody>
          <a:bodyPr wrap="square" rtlCol="0">
            <a:spAutoFit/>
          </a:bodyPr>
          <a:lstStyle/>
          <a:p>
            <a:pPr algn="l" rtl="0" fontAlgn="base"/>
            <a:r>
              <a:rPr lang="en-US" sz="2000" b="0" i="0" dirty="0">
                <a:solidFill>
                  <a:srgbClr val="000000"/>
                </a:solidFill>
                <a:effectLst/>
                <a:highlight>
                  <a:srgbClr val="FFFFFF"/>
                </a:highlight>
              </a:rPr>
              <a:t>“I don’t think it’s seen as a terminal illness, no… …I, I don’t think I seen it in the same category as cancer, you know?” </a:t>
            </a:r>
          </a:p>
          <a:p>
            <a:pPr algn="r" rtl="0" fontAlgn="base"/>
            <a:r>
              <a:rPr lang="en-US" sz="2000" b="0" i="1" dirty="0">
                <a:solidFill>
                  <a:srgbClr val="000000"/>
                </a:solidFill>
                <a:effectLst/>
                <a:highlight>
                  <a:srgbClr val="FFFFFF"/>
                </a:highlight>
              </a:rPr>
              <a:t>(Interview Suzy TSW)</a:t>
            </a:r>
            <a:r>
              <a:rPr lang="en-US" sz="2000" b="0" i="0" dirty="0">
                <a:solidFill>
                  <a:srgbClr val="000000"/>
                </a:solidFill>
                <a:effectLst/>
                <a:highlight>
                  <a:srgbClr val="FFFFFF"/>
                </a:highlight>
              </a:rPr>
              <a:t> </a:t>
            </a:r>
          </a:p>
        </p:txBody>
      </p:sp>
      <p:pic>
        <p:nvPicPr>
          <p:cNvPr id="9" name="Graphic 8" descr="Group of men outline">
            <a:extLst>
              <a:ext uri="{FF2B5EF4-FFF2-40B4-BE49-F238E27FC236}">
                <a16:creationId xmlns:a16="http://schemas.microsoft.com/office/drawing/2014/main" id="{DDEA89C9-3AEF-DC94-62C8-A2E31B079B1C}"/>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81028" y="344942"/>
            <a:ext cx="457200" cy="457200"/>
          </a:xfrm>
          <a:prstGeom prst="rect">
            <a:avLst/>
          </a:prstGeom>
        </p:spPr>
      </p:pic>
      <p:pic>
        <p:nvPicPr>
          <p:cNvPr id="11" name="Graphic 10" descr="Workflow with solid fill">
            <a:extLst>
              <a:ext uri="{FF2B5EF4-FFF2-40B4-BE49-F238E27FC236}">
                <a16:creationId xmlns:a16="http://schemas.microsoft.com/office/drawing/2014/main" id="{593FE2C3-C1FE-3B13-3449-9DD6B6778DAF}"/>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129679" y="3573999"/>
            <a:ext cx="457200" cy="457200"/>
          </a:xfrm>
          <a:prstGeom prst="rect">
            <a:avLst/>
          </a:prstGeom>
        </p:spPr>
      </p:pic>
      <p:pic>
        <p:nvPicPr>
          <p:cNvPr id="13" name="Graphic 12" descr="Classroom with solid fill">
            <a:extLst>
              <a:ext uri="{FF2B5EF4-FFF2-40B4-BE49-F238E27FC236}">
                <a16:creationId xmlns:a16="http://schemas.microsoft.com/office/drawing/2014/main" id="{B6530323-0C91-84D3-0F2E-7F011F2B6A52}"/>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6900345" y="272443"/>
            <a:ext cx="602199" cy="602199"/>
          </a:xfrm>
          <a:prstGeom prst="rect">
            <a:avLst/>
          </a:prstGeom>
        </p:spPr>
      </p:pic>
      <p:pic>
        <p:nvPicPr>
          <p:cNvPr id="15" name="Graphic 14" descr="Stethoscope outline">
            <a:extLst>
              <a:ext uri="{FF2B5EF4-FFF2-40B4-BE49-F238E27FC236}">
                <a16:creationId xmlns:a16="http://schemas.microsoft.com/office/drawing/2014/main" id="{C779E54A-E149-AF72-1858-97C9BEAB9AE9}"/>
              </a:ext>
            </a:extLst>
          </p:cNvPr>
          <p:cNvPicPr>
            <a:picLocks noChangeAspect="1"/>
          </p:cNvPicPr>
          <p:nvPr/>
        </p:nvPicPr>
        <p:blipFill>
          <a:blip r:embed="rId9">
            <a:extLst>
              <a:ext uri="{96DAC541-7B7A-43D3-8B79-37D633B846F1}">
                <asvg:svgBlip xmlns:asvg="http://schemas.microsoft.com/office/drawing/2016/SVG/main" r:embed="rId10"/>
              </a:ext>
            </a:extLst>
          </a:blip>
          <a:stretch>
            <a:fillRect/>
          </a:stretch>
        </p:blipFill>
        <p:spPr>
          <a:xfrm>
            <a:off x="6298146" y="3429000"/>
            <a:ext cx="602199" cy="602199"/>
          </a:xfrm>
          <a:prstGeom prst="rect">
            <a:avLst/>
          </a:prstGeom>
        </p:spPr>
      </p:pic>
    </p:spTree>
    <p:extLst>
      <p:ext uri="{BB962C8B-B14F-4D97-AF65-F5344CB8AC3E}">
        <p14:creationId xmlns:p14="http://schemas.microsoft.com/office/powerpoint/2010/main" val="2387348963"/>
      </p:ext>
    </p:extLst>
  </p:cSld>
  <p:clrMapOvr>
    <a:masterClrMapping/>
  </p:clrMapOvr>
  <mc:AlternateContent xmlns:mc="http://schemas.openxmlformats.org/markup-compatibility/2006" xmlns:p14="http://schemas.microsoft.com/office/powerpoint/2010/main">
    <mc:Choice Requires="p14">
      <p:transition spd="slow" p14:dur="2000" advTm="26328"/>
    </mc:Choice>
    <mc:Fallback xmlns="">
      <p:transition spd="slow" advTm="26328"/>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74B280-B0EF-4880-9955-085022784401}"/>
              </a:ext>
            </a:extLst>
          </p:cNvPr>
          <p:cNvSpPr>
            <a:spLocks noGrp="1"/>
          </p:cNvSpPr>
          <p:nvPr>
            <p:ph type="title"/>
          </p:nvPr>
        </p:nvSpPr>
        <p:spPr>
          <a:xfrm>
            <a:off x="291548" y="218661"/>
            <a:ext cx="10972800" cy="715262"/>
          </a:xfrm>
        </p:spPr>
        <p:txBody>
          <a:bodyPr/>
          <a:lstStyle/>
          <a:p>
            <a:r>
              <a:rPr lang="en-GB" dirty="0"/>
              <a:t>Conclusion/implications for practice</a:t>
            </a:r>
          </a:p>
        </p:txBody>
      </p:sp>
      <p:sp>
        <p:nvSpPr>
          <p:cNvPr id="3" name="Content Placeholder 2">
            <a:extLst>
              <a:ext uri="{FF2B5EF4-FFF2-40B4-BE49-F238E27FC236}">
                <a16:creationId xmlns:a16="http://schemas.microsoft.com/office/drawing/2014/main" id="{8FBDF725-EE3D-7A06-0CD5-E9D848F4CD6D}"/>
              </a:ext>
            </a:extLst>
          </p:cNvPr>
          <p:cNvSpPr>
            <a:spLocks noGrp="1"/>
          </p:cNvSpPr>
          <p:nvPr>
            <p:ph idx="1"/>
          </p:nvPr>
        </p:nvSpPr>
        <p:spPr>
          <a:xfrm>
            <a:off x="291548" y="1042717"/>
            <a:ext cx="10972800" cy="5596622"/>
          </a:xfrm>
        </p:spPr>
        <p:txBody>
          <a:bodyPr/>
          <a:lstStyle/>
          <a:p>
            <a:pPr marL="342900" indent="-342900">
              <a:buFont typeface="Wingdings" panose="05000000000000000000" pitchFamily="2" charset="2"/>
              <a:buChar char="v"/>
            </a:pPr>
            <a:r>
              <a:rPr lang="en-GB" dirty="0"/>
              <a:t>Collaboration and relationships were key to effective decision making and EoLC for people with dementia, yet these were sometimes challenging and difficult to accomplish. EoLC decision making was complex, and roles and responsibilities differed across professions.</a:t>
            </a:r>
          </a:p>
          <a:p>
            <a:pPr marL="342900" indent="-342900">
              <a:buFont typeface="Wingdings" panose="05000000000000000000" pitchFamily="2" charset="2"/>
              <a:buChar char="v"/>
            </a:pPr>
            <a:r>
              <a:rPr lang="en-GB" dirty="0"/>
              <a:t>The impact of the environment, geographical location was key to what services were and were not available. </a:t>
            </a:r>
          </a:p>
          <a:p>
            <a:pPr marL="342900" indent="-342900">
              <a:buFont typeface="Wingdings" panose="05000000000000000000" pitchFamily="2" charset="2"/>
              <a:buChar char="v"/>
            </a:pPr>
            <a:r>
              <a:rPr lang="en-GB" dirty="0"/>
              <a:t>Dementia care was unequal with no formal process in place, crises management was often a result of this. Missing the boat resulted in care being task oriented </a:t>
            </a:r>
          </a:p>
          <a:p>
            <a:pPr marL="342900" indent="-342900">
              <a:buFont typeface="Wingdings" panose="05000000000000000000" pitchFamily="2" charset="2"/>
              <a:buChar char="v"/>
            </a:pPr>
            <a:r>
              <a:rPr lang="en-US" b="0" i="0" dirty="0">
                <a:solidFill>
                  <a:srgbClr val="000000"/>
                </a:solidFill>
                <a:effectLst/>
                <a:highlight>
                  <a:srgbClr val="FFFFFF"/>
                </a:highlight>
              </a:rPr>
              <a:t>The many challenges and facilitators in EoLC decision making for this patient group are evident. The study findings highlight the need for specific dementia related EoLC for patients during the last year of life. </a:t>
            </a:r>
          </a:p>
          <a:p>
            <a:pPr marL="342900" indent="-342900">
              <a:buFont typeface="Wingdings" panose="05000000000000000000" pitchFamily="2" charset="2"/>
              <a:buChar char="v"/>
            </a:pPr>
            <a:r>
              <a:rPr lang="en-US" b="0" i="0" dirty="0">
                <a:solidFill>
                  <a:srgbClr val="000000"/>
                </a:solidFill>
                <a:effectLst/>
                <a:highlight>
                  <a:srgbClr val="FFFFFF"/>
                </a:highlight>
              </a:rPr>
              <a:t>The study will subsequently influence the development of an EoLC decision making intervention within primary care in the UK.  </a:t>
            </a:r>
          </a:p>
          <a:p>
            <a:endParaRPr lang="en-GB" dirty="0"/>
          </a:p>
        </p:txBody>
      </p:sp>
    </p:spTree>
    <p:extLst>
      <p:ext uri="{BB962C8B-B14F-4D97-AF65-F5344CB8AC3E}">
        <p14:creationId xmlns:p14="http://schemas.microsoft.com/office/powerpoint/2010/main" val="1439333465"/>
      </p:ext>
    </p:extLst>
  </p:cSld>
  <p:clrMapOvr>
    <a:masterClrMapping/>
  </p:clrMapOvr>
  <mc:AlternateContent xmlns:mc="http://schemas.openxmlformats.org/markup-compatibility/2006" xmlns:p14="http://schemas.microsoft.com/office/powerpoint/2010/main">
    <mc:Choice Requires="p14">
      <p:transition spd="slow" p14:dur="2000" advTm="56833"/>
    </mc:Choice>
    <mc:Fallback xmlns="">
      <p:transition spd="slow" advTm="56833"/>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0C79F0-4E45-4148-1A1A-583E8D49915A}"/>
              </a:ext>
            </a:extLst>
          </p:cNvPr>
          <p:cNvSpPr>
            <a:spLocks noGrp="1"/>
          </p:cNvSpPr>
          <p:nvPr>
            <p:ph type="title"/>
          </p:nvPr>
        </p:nvSpPr>
        <p:spPr>
          <a:xfrm>
            <a:off x="424249" y="234778"/>
            <a:ext cx="10972800" cy="734169"/>
          </a:xfrm>
        </p:spPr>
        <p:txBody>
          <a:bodyPr/>
          <a:lstStyle/>
          <a:p>
            <a:r>
              <a:rPr lang="en-GB" dirty="0"/>
              <a:t>References </a:t>
            </a:r>
          </a:p>
        </p:txBody>
      </p:sp>
      <p:sp>
        <p:nvSpPr>
          <p:cNvPr id="3" name="Content Placeholder 2">
            <a:extLst>
              <a:ext uri="{FF2B5EF4-FFF2-40B4-BE49-F238E27FC236}">
                <a16:creationId xmlns:a16="http://schemas.microsoft.com/office/drawing/2014/main" id="{D659244C-1071-DCAB-85AB-413E4097494B}"/>
              </a:ext>
            </a:extLst>
          </p:cNvPr>
          <p:cNvSpPr>
            <a:spLocks noGrp="1"/>
          </p:cNvSpPr>
          <p:nvPr>
            <p:ph idx="1"/>
          </p:nvPr>
        </p:nvSpPr>
        <p:spPr>
          <a:xfrm>
            <a:off x="609600" y="1410733"/>
            <a:ext cx="10972800" cy="4036534"/>
          </a:xfrm>
        </p:spPr>
        <p:txBody>
          <a:bodyPr/>
          <a:lstStyle/>
          <a:p>
            <a:r>
              <a:rPr lang="en-US" b="0" i="0" u="none" strike="noStrike" baseline="30000" dirty="0">
                <a:solidFill>
                  <a:srgbClr val="000000"/>
                </a:solidFill>
                <a:effectLst/>
                <a:highlight>
                  <a:srgbClr val="FFFFFF"/>
                </a:highlight>
              </a:rPr>
              <a:t>1</a:t>
            </a:r>
            <a:r>
              <a:rPr lang="en-US" b="0" i="0" u="none" strike="noStrike" dirty="0">
                <a:solidFill>
                  <a:srgbClr val="000000"/>
                </a:solidFill>
                <a:effectLst/>
                <a:highlight>
                  <a:srgbClr val="FFFFFF"/>
                </a:highlight>
              </a:rPr>
              <a:t>World Health Organisation (WHO). 2023. Dementia. WHO. Available at: </a:t>
            </a:r>
            <a:r>
              <a:rPr lang="en-US" b="0" i="0" u="sng" strike="noStrike" dirty="0">
                <a:solidFill>
                  <a:srgbClr val="FB4A18"/>
                </a:solidFill>
                <a:effectLst/>
                <a:highlight>
                  <a:srgbClr val="FFFFFF"/>
                </a:highlight>
                <a:hlinkClick r:id="rId2"/>
              </a:rPr>
              <a:t>https://www.who.int/news-room/fact-sheets/detail/dementia</a:t>
            </a:r>
            <a:r>
              <a:rPr lang="en-US" b="0" i="0" u="none" strike="noStrike" dirty="0">
                <a:solidFill>
                  <a:srgbClr val="000000"/>
                </a:solidFill>
                <a:effectLst/>
                <a:highlight>
                  <a:srgbClr val="FFFFFF"/>
                </a:highlight>
              </a:rPr>
              <a:t> (accessed 08/03/2024).  </a:t>
            </a:r>
          </a:p>
          <a:p>
            <a:r>
              <a:rPr lang="en-US" b="0" i="0" baseline="30000" dirty="0">
                <a:solidFill>
                  <a:srgbClr val="000000"/>
                </a:solidFill>
                <a:effectLst/>
                <a:highlight>
                  <a:srgbClr val="FFFFFF"/>
                </a:highlight>
              </a:rPr>
              <a:t>2</a:t>
            </a:r>
            <a:r>
              <a:rPr lang="en-US" b="0" i="0" dirty="0">
                <a:solidFill>
                  <a:srgbClr val="000000"/>
                </a:solidFill>
                <a:effectLst/>
                <a:highlight>
                  <a:srgbClr val="FFFFFF"/>
                </a:highlight>
              </a:rPr>
              <a:t>Amador, S. Sampson, E.L. Goodman, C. and Robinson, L. 2019. A systematic review and critical appraisal of quality indicators to assess optimal palliative care for older people with dementia. </a:t>
            </a:r>
            <a:r>
              <a:rPr lang="en-US" b="0" i="1" dirty="0">
                <a:solidFill>
                  <a:srgbClr val="000000"/>
                </a:solidFill>
                <a:effectLst/>
                <a:highlight>
                  <a:srgbClr val="FFFFFF"/>
                </a:highlight>
              </a:rPr>
              <a:t>Palliative Medicine</a:t>
            </a:r>
            <a:r>
              <a:rPr lang="en-US" b="0" i="0" dirty="0">
                <a:solidFill>
                  <a:srgbClr val="000000"/>
                </a:solidFill>
                <a:effectLst/>
                <a:highlight>
                  <a:srgbClr val="FFFFFF"/>
                </a:highlight>
              </a:rPr>
              <a:t> pp. 1-15 </a:t>
            </a:r>
          </a:p>
          <a:p>
            <a:r>
              <a:rPr lang="en-US" b="0" i="0" baseline="30000" dirty="0">
                <a:solidFill>
                  <a:srgbClr val="000000"/>
                </a:solidFill>
                <a:effectLst/>
                <a:highlight>
                  <a:srgbClr val="FFFFFF"/>
                </a:highlight>
              </a:rPr>
              <a:t>3</a:t>
            </a:r>
            <a:r>
              <a:rPr lang="en-US" b="0" i="0" dirty="0">
                <a:solidFill>
                  <a:srgbClr val="000000"/>
                </a:solidFill>
                <a:effectLst/>
                <a:highlight>
                  <a:srgbClr val="FFFFFF"/>
                </a:highlight>
              </a:rPr>
              <a:t>Bamford, C. et al. 2018. What enables good end of life care for people with dementia? A multi-method qualitative study with key stakeholders. </a:t>
            </a:r>
            <a:r>
              <a:rPr lang="en-US" b="0" i="1" dirty="0">
                <a:solidFill>
                  <a:srgbClr val="000000"/>
                </a:solidFill>
                <a:effectLst/>
                <a:highlight>
                  <a:srgbClr val="FFFFFF"/>
                </a:highlight>
              </a:rPr>
              <a:t>BMC Geriatrics</a:t>
            </a:r>
            <a:r>
              <a:rPr lang="en-US" b="0" i="0" dirty="0">
                <a:solidFill>
                  <a:srgbClr val="000000"/>
                </a:solidFill>
                <a:effectLst/>
                <a:highlight>
                  <a:srgbClr val="FFFFFF"/>
                </a:highlight>
              </a:rPr>
              <a:t> 18(302) </a:t>
            </a:r>
          </a:p>
          <a:p>
            <a:r>
              <a:rPr lang="en-US" baseline="30000" dirty="0">
                <a:solidFill>
                  <a:srgbClr val="000000"/>
                </a:solidFill>
                <a:highlight>
                  <a:srgbClr val="FFFFFF"/>
                </a:highlight>
              </a:rPr>
              <a:t>4</a:t>
            </a:r>
            <a:r>
              <a:rPr lang="en-US" b="0" i="0" dirty="0">
                <a:solidFill>
                  <a:srgbClr val="000000"/>
                </a:solidFill>
                <a:effectLst/>
                <a:highlight>
                  <a:srgbClr val="FFFFFF"/>
                </a:highlight>
              </a:rPr>
              <a:t>Lee, R.P. Bamford, C. Poole, M. McLellan, E. Exley, C. and Robinson, L. 2017. End of life care for people with dementia: The views of health professionals, social care service managers and frontline staff on key requirements for good practice. </a:t>
            </a:r>
            <a:r>
              <a:rPr lang="en-US" b="0" i="1" dirty="0">
                <a:solidFill>
                  <a:srgbClr val="000000"/>
                </a:solidFill>
                <a:effectLst/>
                <a:highlight>
                  <a:srgbClr val="FFFFFF"/>
                </a:highlight>
              </a:rPr>
              <a:t>PLOS ONE</a:t>
            </a:r>
            <a:r>
              <a:rPr lang="en-US" b="0" i="0" dirty="0">
                <a:solidFill>
                  <a:srgbClr val="000000"/>
                </a:solidFill>
                <a:effectLst/>
                <a:highlight>
                  <a:srgbClr val="FFFFFF"/>
                </a:highlight>
              </a:rPr>
              <a:t> 12(6) </a:t>
            </a:r>
          </a:p>
          <a:p>
            <a:r>
              <a:rPr lang="en-US" b="0" i="0" u="none" strike="noStrike" baseline="30000" dirty="0">
                <a:solidFill>
                  <a:srgbClr val="000000"/>
                </a:solidFill>
                <a:effectLst/>
                <a:highlight>
                  <a:srgbClr val="FFFFFF"/>
                </a:highlight>
              </a:rPr>
              <a:t>5</a:t>
            </a:r>
            <a:r>
              <a:rPr lang="en-US" b="0" i="0" u="none" strike="noStrike" dirty="0">
                <a:solidFill>
                  <a:srgbClr val="000000"/>
                </a:solidFill>
                <a:effectLst/>
                <a:highlight>
                  <a:srgbClr val="FFFFFF"/>
                </a:highlight>
              </a:rPr>
              <a:t>Braun, V. and Clarke, V. 2021. </a:t>
            </a:r>
            <a:r>
              <a:rPr lang="en-US" b="0" i="1" u="none" strike="noStrike" dirty="0">
                <a:solidFill>
                  <a:srgbClr val="000000"/>
                </a:solidFill>
                <a:effectLst/>
                <a:highlight>
                  <a:srgbClr val="FFFFFF"/>
                </a:highlight>
              </a:rPr>
              <a:t>Thematic Analysis: A Practical Guide to Understanding and Doing</a:t>
            </a:r>
            <a:r>
              <a:rPr lang="en-US" b="0" i="0" u="none" strike="noStrike" dirty="0">
                <a:solidFill>
                  <a:srgbClr val="000000"/>
                </a:solidFill>
                <a:effectLst/>
                <a:highlight>
                  <a:srgbClr val="FFFFFF"/>
                </a:highlight>
              </a:rPr>
              <a:t>.  London: Sage Publications Ltd.   </a:t>
            </a:r>
            <a:endParaRPr lang="en-GB" dirty="0"/>
          </a:p>
          <a:p>
            <a:endParaRPr lang="en-US" sz="1800" b="0" i="0" dirty="0">
              <a:solidFill>
                <a:srgbClr val="000000"/>
              </a:solidFill>
              <a:effectLst/>
              <a:highlight>
                <a:srgbClr val="FFFFFF"/>
              </a:highlight>
              <a:latin typeface="Calibri" panose="020F0502020204030204" pitchFamily="34" charset="0"/>
            </a:endParaRPr>
          </a:p>
          <a:p>
            <a:endParaRPr lang="en-GB" dirty="0"/>
          </a:p>
          <a:p>
            <a:endParaRPr lang="en-GB" dirty="0"/>
          </a:p>
        </p:txBody>
      </p:sp>
    </p:spTree>
    <p:extLst>
      <p:ext uri="{BB962C8B-B14F-4D97-AF65-F5344CB8AC3E}">
        <p14:creationId xmlns:p14="http://schemas.microsoft.com/office/powerpoint/2010/main" val="42100899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Rounded Corners 5">
            <a:extLst>
              <a:ext uri="{FF2B5EF4-FFF2-40B4-BE49-F238E27FC236}">
                <a16:creationId xmlns:a16="http://schemas.microsoft.com/office/drawing/2014/main" id="{174257A4-DB28-933D-5F99-3FCB9276919F}"/>
              </a:ext>
            </a:extLst>
          </p:cNvPr>
          <p:cNvSpPr/>
          <p:nvPr/>
        </p:nvSpPr>
        <p:spPr>
          <a:xfrm>
            <a:off x="2613313" y="5183945"/>
            <a:ext cx="7616536" cy="1484985"/>
          </a:xfrm>
          <a:prstGeom prst="round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path path="circle">
              <a:fillToRect l="100000" t="100000"/>
            </a:path>
            <a:tileRect r="-100000" b="-100000"/>
          </a:gra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2" name="Title 1">
            <a:extLst>
              <a:ext uri="{FF2B5EF4-FFF2-40B4-BE49-F238E27FC236}">
                <a16:creationId xmlns:a16="http://schemas.microsoft.com/office/drawing/2014/main" id="{4C347F8F-85B2-6FA2-BC0F-7BBAA9AD2971}"/>
              </a:ext>
            </a:extLst>
          </p:cNvPr>
          <p:cNvSpPr>
            <a:spLocks noGrp="1"/>
          </p:cNvSpPr>
          <p:nvPr>
            <p:ph type="title"/>
          </p:nvPr>
        </p:nvSpPr>
        <p:spPr>
          <a:xfrm>
            <a:off x="505691" y="93518"/>
            <a:ext cx="10972800" cy="781911"/>
          </a:xfrm>
        </p:spPr>
        <p:txBody>
          <a:bodyPr/>
          <a:lstStyle/>
          <a:p>
            <a:r>
              <a:rPr lang="en-GB" dirty="0"/>
              <a:t>Background context</a:t>
            </a:r>
          </a:p>
        </p:txBody>
      </p:sp>
      <p:sp>
        <p:nvSpPr>
          <p:cNvPr id="3" name="Content Placeholder 2">
            <a:extLst>
              <a:ext uri="{FF2B5EF4-FFF2-40B4-BE49-F238E27FC236}">
                <a16:creationId xmlns:a16="http://schemas.microsoft.com/office/drawing/2014/main" id="{5DC72DBE-1D17-6493-19B7-D237628714AC}"/>
              </a:ext>
            </a:extLst>
          </p:cNvPr>
          <p:cNvSpPr>
            <a:spLocks noGrp="1"/>
          </p:cNvSpPr>
          <p:nvPr>
            <p:ph idx="1"/>
          </p:nvPr>
        </p:nvSpPr>
        <p:spPr>
          <a:xfrm>
            <a:off x="505691" y="1410733"/>
            <a:ext cx="10972800" cy="4036534"/>
          </a:xfrm>
        </p:spPr>
        <p:txBody>
          <a:bodyPr/>
          <a:lstStyle/>
          <a:p>
            <a:pPr marL="342900" indent="-342900">
              <a:buFont typeface="Wingdings" panose="05000000000000000000" pitchFamily="2" charset="2"/>
              <a:buChar char="v"/>
            </a:pPr>
            <a:r>
              <a:rPr lang="en-GB" sz="2000" dirty="0"/>
              <a:t>Dementia is one of the current primary causes of ill health worldwide</a:t>
            </a:r>
            <a:r>
              <a:rPr lang="en-GB" sz="2000" baseline="30000" dirty="0"/>
              <a:t>1</a:t>
            </a:r>
            <a:endParaRPr lang="en-GB" sz="2000" dirty="0"/>
          </a:p>
          <a:p>
            <a:pPr marL="342900" indent="-342900">
              <a:buFont typeface="Wingdings" panose="05000000000000000000" pitchFamily="2" charset="2"/>
              <a:buChar char="v"/>
            </a:pPr>
            <a:r>
              <a:rPr lang="en-GB" sz="2000" dirty="0"/>
              <a:t>It is reported that end of life care (EoLC) is suboptimal for this group of people</a:t>
            </a:r>
            <a:r>
              <a:rPr lang="en-GB" sz="2000" baseline="30000" dirty="0"/>
              <a:t>2,3</a:t>
            </a:r>
          </a:p>
          <a:p>
            <a:pPr marL="342900" indent="-342900">
              <a:buFont typeface="Wingdings" panose="05000000000000000000" pitchFamily="2" charset="2"/>
              <a:buChar char="v"/>
            </a:pPr>
            <a:r>
              <a:rPr lang="en-GB" sz="2000" dirty="0"/>
              <a:t>Early diagnosis is often missed</a:t>
            </a:r>
          </a:p>
          <a:p>
            <a:pPr marL="342900" indent="-342900">
              <a:buFont typeface="Wingdings" panose="05000000000000000000" pitchFamily="2" charset="2"/>
              <a:buChar char="v"/>
            </a:pPr>
            <a:r>
              <a:rPr lang="en-GB" sz="2000" dirty="0"/>
              <a:t>Diagnosis often occurs following a crisis</a:t>
            </a:r>
            <a:endParaRPr lang="en-GB" sz="2000" baseline="30000" dirty="0"/>
          </a:p>
          <a:p>
            <a:pPr marL="342900" indent="-342900">
              <a:buFont typeface="Wingdings" panose="05000000000000000000" pitchFamily="2" charset="2"/>
              <a:buChar char="v"/>
            </a:pPr>
            <a:r>
              <a:rPr lang="en-GB" sz="2000" dirty="0"/>
              <a:t>There is currently no cure, resulting in the need for EoLC</a:t>
            </a:r>
          </a:p>
          <a:p>
            <a:pPr marL="342900" indent="-342900">
              <a:buFont typeface="Wingdings" panose="05000000000000000000" pitchFamily="2" charset="2"/>
              <a:buChar char="v"/>
            </a:pPr>
            <a:r>
              <a:rPr lang="en-GB" sz="2000" dirty="0"/>
              <a:t>Primary and community care services are key to EoLC for this patient group</a:t>
            </a:r>
            <a:r>
              <a:rPr lang="en-GB" sz="2000" baseline="30000" dirty="0"/>
              <a:t>4</a:t>
            </a:r>
            <a:endParaRPr lang="en-GB" sz="2000" dirty="0"/>
          </a:p>
          <a:p>
            <a:pPr marL="342900" indent="-342900">
              <a:buFont typeface="Wingdings" panose="05000000000000000000" pitchFamily="2" charset="2"/>
              <a:buChar char="v"/>
            </a:pPr>
            <a:r>
              <a:rPr lang="en-GB" sz="2000" dirty="0"/>
              <a:t>EoLC is </a:t>
            </a:r>
            <a:r>
              <a:rPr lang="en-GB" dirty="0"/>
              <a:t>complex</a:t>
            </a:r>
            <a:r>
              <a:rPr lang="en-GB" sz="2000" dirty="0"/>
              <a:t>, even more so in dementia due to its highly unpredictable nature</a:t>
            </a:r>
          </a:p>
          <a:p>
            <a:endParaRPr lang="en-GB" dirty="0"/>
          </a:p>
        </p:txBody>
      </p:sp>
      <p:sp>
        <p:nvSpPr>
          <p:cNvPr id="4" name="TextBox 3">
            <a:extLst>
              <a:ext uri="{FF2B5EF4-FFF2-40B4-BE49-F238E27FC236}">
                <a16:creationId xmlns:a16="http://schemas.microsoft.com/office/drawing/2014/main" id="{879CF496-D7FF-568E-A229-D4EC240FDDF3}"/>
              </a:ext>
            </a:extLst>
          </p:cNvPr>
          <p:cNvSpPr txBox="1"/>
          <p:nvPr/>
        </p:nvSpPr>
        <p:spPr>
          <a:xfrm>
            <a:off x="2691245" y="5326274"/>
            <a:ext cx="7460673" cy="1200329"/>
          </a:xfrm>
          <a:prstGeom prst="rect">
            <a:avLst/>
          </a:prstGeom>
          <a:noFill/>
        </p:spPr>
        <p:txBody>
          <a:bodyPr wrap="square" rtlCol="0">
            <a:spAutoFit/>
          </a:bodyPr>
          <a:lstStyle/>
          <a:p>
            <a:pPr algn="ctr"/>
            <a:r>
              <a:rPr lang="en-GB" sz="2400" dirty="0"/>
              <a:t>Noticeable gap in research with regards to decision making of healthcare professionals on EoLC for people with dementia </a:t>
            </a:r>
          </a:p>
        </p:txBody>
      </p:sp>
    </p:spTree>
    <p:extLst>
      <p:ext uri="{BB962C8B-B14F-4D97-AF65-F5344CB8AC3E}">
        <p14:creationId xmlns:p14="http://schemas.microsoft.com/office/powerpoint/2010/main" val="711577065"/>
      </p:ext>
    </p:extLst>
  </p:cSld>
  <p:clrMapOvr>
    <a:masterClrMapping/>
  </p:clrMapOvr>
  <mc:AlternateContent xmlns:mc="http://schemas.openxmlformats.org/markup-compatibility/2006" xmlns:p14="http://schemas.microsoft.com/office/powerpoint/2010/main">
    <mc:Choice Requires="p14">
      <p:transition spd="slow" p14:dur="2000" advTm="74850"/>
    </mc:Choice>
    <mc:Fallback xmlns="">
      <p:transition spd="slow" advTm="74850"/>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5C722F-ADE0-5F4A-98EF-583D88E31D21}"/>
              </a:ext>
            </a:extLst>
          </p:cNvPr>
          <p:cNvSpPr>
            <a:spLocks noGrp="1"/>
          </p:cNvSpPr>
          <p:nvPr>
            <p:ph type="title"/>
          </p:nvPr>
        </p:nvSpPr>
        <p:spPr>
          <a:xfrm>
            <a:off x="472440" y="146304"/>
            <a:ext cx="10972800" cy="710531"/>
          </a:xfrm>
        </p:spPr>
        <p:txBody>
          <a:bodyPr/>
          <a:lstStyle/>
          <a:p>
            <a:r>
              <a:rPr lang="en-GB" dirty="0"/>
              <a:t>Aim and objectives</a:t>
            </a:r>
          </a:p>
        </p:txBody>
      </p:sp>
      <p:sp>
        <p:nvSpPr>
          <p:cNvPr id="3" name="Content Placeholder 2">
            <a:extLst>
              <a:ext uri="{FF2B5EF4-FFF2-40B4-BE49-F238E27FC236}">
                <a16:creationId xmlns:a16="http://schemas.microsoft.com/office/drawing/2014/main" id="{AD548B58-BF5E-7EE4-9D72-96B9FC74CD55}"/>
              </a:ext>
            </a:extLst>
          </p:cNvPr>
          <p:cNvSpPr>
            <a:spLocks noGrp="1"/>
          </p:cNvSpPr>
          <p:nvPr>
            <p:ph idx="1"/>
          </p:nvPr>
        </p:nvSpPr>
        <p:spPr>
          <a:xfrm>
            <a:off x="304800" y="1145557"/>
            <a:ext cx="11582400" cy="5285060"/>
          </a:xfrm>
        </p:spPr>
        <p:txBody>
          <a:bodyPr>
            <a:noAutofit/>
          </a:bodyPr>
          <a:lstStyle/>
          <a:p>
            <a:pPr algn="ctr"/>
            <a:r>
              <a:rPr lang="en-GB" sz="2400" dirty="0"/>
              <a:t>Aim: to determine what factors inform healthcare professionals’ clinical decision making in providing EoLC to people with dementia</a:t>
            </a:r>
          </a:p>
          <a:p>
            <a:pPr algn="ctr"/>
            <a:endParaRPr lang="en-GB" sz="2400" dirty="0"/>
          </a:p>
          <a:p>
            <a:r>
              <a:rPr lang="en-GB" dirty="0"/>
              <a:t>Objectives:</a:t>
            </a:r>
          </a:p>
          <a:p>
            <a:pPr marL="342900" indent="-342900">
              <a:buClr>
                <a:schemeClr val="tx1"/>
              </a:buClr>
              <a:buFont typeface="Wingdings" panose="05000000000000000000" pitchFamily="2" charset="2"/>
              <a:buChar char="v"/>
            </a:pPr>
            <a:r>
              <a:rPr lang="en-GB" dirty="0"/>
              <a:t>To observe healthcare professionals’ recognition of deterioration in people with dementia</a:t>
            </a:r>
          </a:p>
          <a:p>
            <a:pPr marL="342900" indent="-342900">
              <a:buClr>
                <a:schemeClr val="tx1"/>
              </a:buClr>
              <a:buFont typeface="Wingdings" panose="05000000000000000000" pitchFamily="2" charset="2"/>
              <a:buChar char="v"/>
            </a:pPr>
            <a:r>
              <a:rPr lang="en-GB" dirty="0"/>
              <a:t>To establish if there are any facilitators and/or barriers associated with recognising the deterioration of people with dementia at EoL</a:t>
            </a:r>
          </a:p>
          <a:p>
            <a:pPr marL="342900" indent="-342900">
              <a:buClr>
                <a:schemeClr val="tx1"/>
              </a:buClr>
              <a:buFont typeface="Wingdings" panose="05000000000000000000" pitchFamily="2" charset="2"/>
              <a:buChar char="v"/>
            </a:pPr>
            <a:r>
              <a:rPr lang="en-GB" dirty="0"/>
              <a:t>To ascertain the factors that influence clinical decision making about best place of care</a:t>
            </a:r>
          </a:p>
          <a:p>
            <a:pPr marL="342900" indent="-342900">
              <a:buClr>
                <a:schemeClr val="tx1"/>
              </a:buClr>
              <a:buFont typeface="Wingdings" panose="05000000000000000000" pitchFamily="2" charset="2"/>
              <a:buChar char="v"/>
            </a:pPr>
            <a:r>
              <a:rPr lang="en-GB" dirty="0"/>
              <a:t>To generate the evidence to support the development of an intervention that can subsequently be tested within primary care to inform clinical decision making processes in EoL for people with dementia</a:t>
            </a:r>
          </a:p>
        </p:txBody>
      </p:sp>
    </p:spTree>
    <p:extLst>
      <p:ext uri="{BB962C8B-B14F-4D97-AF65-F5344CB8AC3E}">
        <p14:creationId xmlns:p14="http://schemas.microsoft.com/office/powerpoint/2010/main" val="1591410823"/>
      </p:ext>
    </p:extLst>
  </p:cSld>
  <p:clrMapOvr>
    <a:masterClrMapping/>
  </p:clrMapOvr>
  <mc:AlternateContent xmlns:mc="http://schemas.openxmlformats.org/markup-compatibility/2006" xmlns:p14="http://schemas.microsoft.com/office/powerpoint/2010/main">
    <mc:Choice Requires="p14">
      <p:transition spd="slow" p14:dur="2000" advTm="55883"/>
    </mc:Choice>
    <mc:Fallback xmlns="">
      <p:transition spd="slow" advTm="55883"/>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5A9D15-FCF4-A865-3DDC-EE341E7EEBCB}"/>
              </a:ext>
            </a:extLst>
          </p:cNvPr>
          <p:cNvSpPr>
            <a:spLocks noGrp="1"/>
          </p:cNvSpPr>
          <p:nvPr>
            <p:ph type="title"/>
          </p:nvPr>
        </p:nvSpPr>
        <p:spPr>
          <a:xfrm>
            <a:off x="490728" y="310896"/>
            <a:ext cx="10972800" cy="639763"/>
          </a:xfrm>
        </p:spPr>
        <p:txBody>
          <a:bodyPr/>
          <a:lstStyle/>
          <a:p>
            <a:r>
              <a:rPr lang="en-GB" dirty="0"/>
              <a:t>Study design and methods</a:t>
            </a:r>
          </a:p>
        </p:txBody>
      </p:sp>
      <p:sp>
        <p:nvSpPr>
          <p:cNvPr id="5" name="TextBox 4">
            <a:extLst>
              <a:ext uri="{FF2B5EF4-FFF2-40B4-BE49-F238E27FC236}">
                <a16:creationId xmlns:a16="http://schemas.microsoft.com/office/drawing/2014/main" id="{08094F86-B4DF-E281-49D0-F55AE22F9526}"/>
              </a:ext>
            </a:extLst>
          </p:cNvPr>
          <p:cNvSpPr txBox="1"/>
          <p:nvPr/>
        </p:nvSpPr>
        <p:spPr>
          <a:xfrm>
            <a:off x="-142876" y="3130661"/>
            <a:ext cx="2267711" cy="1384995"/>
          </a:xfrm>
          <a:prstGeom prst="rect">
            <a:avLst/>
          </a:prstGeom>
          <a:noFill/>
        </p:spPr>
        <p:txBody>
          <a:bodyPr wrap="square" rtlCol="0">
            <a:spAutoFit/>
          </a:bodyPr>
          <a:lstStyle/>
          <a:p>
            <a:pPr algn="ctr"/>
            <a:r>
              <a:rPr lang="en-GB" sz="2800" b="1" dirty="0"/>
              <a:t>Qualitative research design</a:t>
            </a:r>
          </a:p>
        </p:txBody>
      </p:sp>
      <p:cxnSp>
        <p:nvCxnSpPr>
          <p:cNvPr id="7" name="Connector: Elbow 6">
            <a:extLst>
              <a:ext uri="{FF2B5EF4-FFF2-40B4-BE49-F238E27FC236}">
                <a16:creationId xmlns:a16="http://schemas.microsoft.com/office/drawing/2014/main" id="{2F5D812F-D76B-532D-3C0B-6848E2E54A1A}"/>
              </a:ext>
            </a:extLst>
          </p:cNvPr>
          <p:cNvCxnSpPr>
            <a:cxnSpLocks/>
          </p:cNvCxnSpPr>
          <p:nvPr/>
        </p:nvCxnSpPr>
        <p:spPr>
          <a:xfrm flipV="1">
            <a:off x="593337" y="1608450"/>
            <a:ext cx="9033771" cy="903859"/>
          </a:xfrm>
          <a:prstGeom prst="bentConnector3">
            <a:avLst/>
          </a:prstGeom>
        </p:spPr>
        <p:style>
          <a:lnRef idx="1">
            <a:schemeClr val="accent1"/>
          </a:lnRef>
          <a:fillRef idx="0">
            <a:schemeClr val="accent1"/>
          </a:fillRef>
          <a:effectRef idx="0">
            <a:schemeClr val="accent1"/>
          </a:effectRef>
          <a:fontRef idx="minor">
            <a:schemeClr val="tx1"/>
          </a:fontRef>
        </p:style>
      </p:cxnSp>
      <p:sp>
        <p:nvSpPr>
          <p:cNvPr id="8" name="TextBox 7">
            <a:extLst>
              <a:ext uri="{FF2B5EF4-FFF2-40B4-BE49-F238E27FC236}">
                <a16:creationId xmlns:a16="http://schemas.microsoft.com/office/drawing/2014/main" id="{1C7878A8-3BA9-8E9F-6991-551454B04E8D}"/>
              </a:ext>
            </a:extLst>
          </p:cNvPr>
          <p:cNvSpPr txBox="1"/>
          <p:nvPr/>
        </p:nvSpPr>
        <p:spPr>
          <a:xfrm>
            <a:off x="578408" y="2048157"/>
            <a:ext cx="4300253" cy="461665"/>
          </a:xfrm>
          <a:prstGeom prst="rect">
            <a:avLst/>
          </a:prstGeom>
          <a:noFill/>
        </p:spPr>
        <p:txBody>
          <a:bodyPr wrap="square" rtlCol="0">
            <a:spAutoFit/>
          </a:bodyPr>
          <a:lstStyle/>
          <a:p>
            <a:r>
              <a:rPr lang="en-GB" sz="2400" dirty="0"/>
              <a:t>Ethnographic methodology</a:t>
            </a:r>
          </a:p>
        </p:txBody>
      </p:sp>
      <p:sp>
        <p:nvSpPr>
          <p:cNvPr id="9" name="TextBox 8">
            <a:extLst>
              <a:ext uri="{FF2B5EF4-FFF2-40B4-BE49-F238E27FC236}">
                <a16:creationId xmlns:a16="http://schemas.microsoft.com/office/drawing/2014/main" id="{E91D8B2F-1684-C395-5C24-88357A953404}"/>
              </a:ext>
            </a:extLst>
          </p:cNvPr>
          <p:cNvSpPr txBox="1"/>
          <p:nvPr/>
        </p:nvSpPr>
        <p:spPr>
          <a:xfrm>
            <a:off x="4442508" y="1141015"/>
            <a:ext cx="7662673" cy="461665"/>
          </a:xfrm>
          <a:prstGeom prst="rect">
            <a:avLst/>
          </a:prstGeom>
          <a:noFill/>
        </p:spPr>
        <p:txBody>
          <a:bodyPr wrap="square" rtlCol="0">
            <a:spAutoFit/>
          </a:bodyPr>
          <a:lstStyle/>
          <a:p>
            <a:r>
              <a:rPr lang="en-GB" sz="2400" dirty="0"/>
              <a:t>Purposively sampled healthcare professionals (n=21)</a:t>
            </a:r>
          </a:p>
        </p:txBody>
      </p:sp>
      <p:cxnSp>
        <p:nvCxnSpPr>
          <p:cNvPr id="11" name="Connector: Elbow 10">
            <a:extLst>
              <a:ext uri="{FF2B5EF4-FFF2-40B4-BE49-F238E27FC236}">
                <a16:creationId xmlns:a16="http://schemas.microsoft.com/office/drawing/2014/main" id="{B92A48BE-C937-021D-D1E0-D3C971042A51}"/>
              </a:ext>
            </a:extLst>
          </p:cNvPr>
          <p:cNvCxnSpPr/>
          <p:nvPr/>
        </p:nvCxnSpPr>
        <p:spPr>
          <a:xfrm flipV="1">
            <a:off x="5119236" y="1943621"/>
            <a:ext cx="3977640" cy="184666"/>
          </a:xfrm>
          <a:prstGeom prst="bentConnector3">
            <a:avLst/>
          </a:prstGeom>
        </p:spPr>
        <p:style>
          <a:lnRef idx="1">
            <a:schemeClr val="accent1"/>
          </a:lnRef>
          <a:fillRef idx="0">
            <a:schemeClr val="accent1"/>
          </a:fillRef>
          <a:effectRef idx="0">
            <a:schemeClr val="accent1"/>
          </a:effectRef>
          <a:fontRef idx="minor">
            <a:schemeClr val="tx1"/>
          </a:fontRef>
        </p:style>
      </p:cxnSp>
      <p:sp>
        <p:nvSpPr>
          <p:cNvPr id="12" name="TextBox 11">
            <a:extLst>
              <a:ext uri="{FF2B5EF4-FFF2-40B4-BE49-F238E27FC236}">
                <a16:creationId xmlns:a16="http://schemas.microsoft.com/office/drawing/2014/main" id="{925EA5EC-D0FC-0EF9-7E60-3E52BE7E439D}"/>
              </a:ext>
            </a:extLst>
          </p:cNvPr>
          <p:cNvSpPr txBox="1"/>
          <p:nvPr/>
        </p:nvSpPr>
        <p:spPr>
          <a:xfrm>
            <a:off x="6824472" y="1538392"/>
            <a:ext cx="4424934" cy="461665"/>
          </a:xfrm>
          <a:prstGeom prst="rect">
            <a:avLst/>
          </a:prstGeom>
          <a:noFill/>
        </p:spPr>
        <p:txBody>
          <a:bodyPr wrap="square" rtlCol="0">
            <a:spAutoFit/>
          </a:bodyPr>
          <a:lstStyle/>
          <a:p>
            <a:r>
              <a:rPr lang="en-GB" sz="2400" dirty="0"/>
              <a:t>Three geographical locations</a:t>
            </a:r>
          </a:p>
        </p:txBody>
      </p:sp>
      <p:cxnSp>
        <p:nvCxnSpPr>
          <p:cNvPr id="14" name="Connector: Elbow 13">
            <a:extLst>
              <a:ext uri="{FF2B5EF4-FFF2-40B4-BE49-F238E27FC236}">
                <a16:creationId xmlns:a16="http://schemas.microsoft.com/office/drawing/2014/main" id="{105E55FD-6CF3-DCA8-6F14-60F026563B14}"/>
              </a:ext>
            </a:extLst>
          </p:cNvPr>
          <p:cNvCxnSpPr>
            <a:cxnSpLocks/>
          </p:cNvCxnSpPr>
          <p:nvPr/>
        </p:nvCxnSpPr>
        <p:spPr>
          <a:xfrm>
            <a:off x="5119878" y="2517071"/>
            <a:ext cx="5698236" cy="323165"/>
          </a:xfrm>
          <a:prstGeom prst="bentConnector3">
            <a:avLst>
              <a:gd name="adj1" fmla="val 50000"/>
            </a:avLst>
          </a:prstGeom>
        </p:spPr>
        <p:style>
          <a:lnRef idx="1">
            <a:schemeClr val="accent1"/>
          </a:lnRef>
          <a:fillRef idx="0">
            <a:schemeClr val="accent1"/>
          </a:fillRef>
          <a:effectRef idx="0">
            <a:schemeClr val="accent1"/>
          </a:effectRef>
          <a:fontRef idx="minor">
            <a:schemeClr val="tx1"/>
          </a:fontRef>
        </p:style>
      </p:cxnSp>
      <p:sp>
        <p:nvSpPr>
          <p:cNvPr id="15" name="TextBox 14">
            <a:extLst>
              <a:ext uri="{FF2B5EF4-FFF2-40B4-BE49-F238E27FC236}">
                <a16:creationId xmlns:a16="http://schemas.microsoft.com/office/drawing/2014/main" id="{6C89F4A4-33A8-D6C3-E1EB-FF87949A9648}"/>
              </a:ext>
            </a:extLst>
          </p:cNvPr>
          <p:cNvSpPr txBox="1"/>
          <p:nvPr/>
        </p:nvSpPr>
        <p:spPr>
          <a:xfrm>
            <a:off x="7922799" y="2401771"/>
            <a:ext cx="5162741" cy="461665"/>
          </a:xfrm>
          <a:prstGeom prst="rect">
            <a:avLst/>
          </a:prstGeom>
          <a:noFill/>
        </p:spPr>
        <p:txBody>
          <a:bodyPr wrap="square" rtlCol="0">
            <a:spAutoFit/>
          </a:bodyPr>
          <a:lstStyle/>
          <a:p>
            <a:r>
              <a:rPr lang="en-GB" sz="2400" dirty="0"/>
              <a:t>Data analysis was iterative</a:t>
            </a:r>
            <a:r>
              <a:rPr lang="en-GB" sz="2400" baseline="30000" dirty="0"/>
              <a:t>5</a:t>
            </a:r>
            <a:endParaRPr lang="en-GB" sz="2400" dirty="0"/>
          </a:p>
        </p:txBody>
      </p:sp>
      <p:sp>
        <p:nvSpPr>
          <p:cNvPr id="21" name="TextBox 20">
            <a:extLst>
              <a:ext uri="{FF2B5EF4-FFF2-40B4-BE49-F238E27FC236}">
                <a16:creationId xmlns:a16="http://schemas.microsoft.com/office/drawing/2014/main" id="{2353022A-D687-712B-8849-7366C4FAB7DA}"/>
              </a:ext>
            </a:extLst>
          </p:cNvPr>
          <p:cNvSpPr txBox="1"/>
          <p:nvPr/>
        </p:nvSpPr>
        <p:spPr>
          <a:xfrm>
            <a:off x="1511827" y="2681973"/>
            <a:ext cx="5698236" cy="830997"/>
          </a:xfrm>
          <a:prstGeom prst="rect">
            <a:avLst/>
          </a:prstGeom>
          <a:noFill/>
        </p:spPr>
        <p:txBody>
          <a:bodyPr wrap="square" rtlCol="0">
            <a:spAutoFit/>
          </a:bodyPr>
          <a:lstStyle/>
          <a:p>
            <a:pPr algn="ctr"/>
            <a:r>
              <a:rPr lang="en-GB" sz="2400" dirty="0">
                <a:solidFill>
                  <a:schemeClr val="accent6">
                    <a:lumMod val="75000"/>
                  </a:schemeClr>
                </a:solidFill>
              </a:rPr>
              <a:t>Non-participatory observations</a:t>
            </a:r>
          </a:p>
          <a:p>
            <a:pPr algn="ctr"/>
            <a:r>
              <a:rPr lang="en-GB" sz="2400" dirty="0">
                <a:solidFill>
                  <a:schemeClr val="accent6">
                    <a:lumMod val="75000"/>
                  </a:schemeClr>
                </a:solidFill>
              </a:rPr>
              <a:t> (n=12)</a:t>
            </a:r>
          </a:p>
        </p:txBody>
      </p:sp>
      <p:sp>
        <p:nvSpPr>
          <p:cNvPr id="22" name="TextBox 21">
            <a:extLst>
              <a:ext uri="{FF2B5EF4-FFF2-40B4-BE49-F238E27FC236}">
                <a16:creationId xmlns:a16="http://schemas.microsoft.com/office/drawing/2014/main" id="{BF097D0B-6650-92B5-D24D-E5585DB00784}"/>
              </a:ext>
            </a:extLst>
          </p:cNvPr>
          <p:cNvSpPr txBox="1"/>
          <p:nvPr/>
        </p:nvSpPr>
        <p:spPr>
          <a:xfrm>
            <a:off x="6682982" y="2816321"/>
            <a:ext cx="5698236" cy="461665"/>
          </a:xfrm>
          <a:prstGeom prst="rect">
            <a:avLst/>
          </a:prstGeom>
          <a:noFill/>
        </p:spPr>
        <p:txBody>
          <a:bodyPr wrap="square" rtlCol="0">
            <a:spAutoFit/>
          </a:bodyPr>
          <a:lstStyle/>
          <a:p>
            <a:r>
              <a:rPr lang="en-GB" sz="2400" dirty="0">
                <a:solidFill>
                  <a:schemeClr val="accent6">
                    <a:lumMod val="75000"/>
                  </a:schemeClr>
                </a:solidFill>
              </a:rPr>
              <a:t>Multi-disciplinary team meetings (n=3)</a:t>
            </a:r>
          </a:p>
        </p:txBody>
      </p:sp>
      <p:cxnSp>
        <p:nvCxnSpPr>
          <p:cNvPr id="24" name="Connector: Elbow 23">
            <a:extLst>
              <a:ext uri="{FF2B5EF4-FFF2-40B4-BE49-F238E27FC236}">
                <a16:creationId xmlns:a16="http://schemas.microsoft.com/office/drawing/2014/main" id="{CCFC69DF-E9F7-A8F4-8A29-F2D79AF66C8F}"/>
              </a:ext>
            </a:extLst>
          </p:cNvPr>
          <p:cNvCxnSpPr/>
          <p:nvPr/>
        </p:nvCxnSpPr>
        <p:spPr>
          <a:xfrm flipV="1">
            <a:off x="2124835" y="3267057"/>
            <a:ext cx="9081516" cy="184666"/>
          </a:xfrm>
          <a:prstGeom prst="bentConnector3">
            <a:avLst/>
          </a:prstGeom>
        </p:spPr>
        <p:style>
          <a:lnRef idx="1">
            <a:schemeClr val="accent1"/>
          </a:lnRef>
          <a:fillRef idx="0">
            <a:schemeClr val="accent1"/>
          </a:fillRef>
          <a:effectRef idx="0">
            <a:schemeClr val="accent1"/>
          </a:effectRef>
          <a:fontRef idx="minor">
            <a:schemeClr val="tx1"/>
          </a:fontRef>
        </p:style>
      </p:cxnSp>
      <p:cxnSp>
        <p:nvCxnSpPr>
          <p:cNvPr id="26" name="Connector: Elbow 25">
            <a:extLst>
              <a:ext uri="{FF2B5EF4-FFF2-40B4-BE49-F238E27FC236}">
                <a16:creationId xmlns:a16="http://schemas.microsoft.com/office/drawing/2014/main" id="{02BE2AE1-B649-910C-9210-CA9A74C027B3}"/>
              </a:ext>
            </a:extLst>
          </p:cNvPr>
          <p:cNvCxnSpPr>
            <a:cxnSpLocks/>
          </p:cNvCxnSpPr>
          <p:nvPr/>
        </p:nvCxnSpPr>
        <p:spPr>
          <a:xfrm>
            <a:off x="6066706" y="3447681"/>
            <a:ext cx="5000487" cy="678575"/>
          </a:xfrm>
          <a:prstGeom prst="bentConnector3">
            <a:avLst/>
          </a:prstGeom>
        </p:spPr>
        <p:style>
          <a:lnRef idx="1">
            <a:schemeClr val="accent1"/>
          </a:lnRef>
          <a:fillRef idx="0">
            <a:schemeClr val="accent1"/>
          </a:fillRef>
          <a:effectRef idx="0">
            <a:schemeClr val="accent1"/>
          </a:effectRef>
          <a:fontRef idx="minor">
            <a:schemeClr val="tx1"/>
          </a:fontRef>
        </p:style>
      </p:cxnSp>
      <p:sp>
        <p:nvSpPr>
          <p:cNvPr id="27" name="TextBox 26">
            <a:extLst>
              <a:ext uri="{FF2B5EF4-FFF2-40B4-BE49-F238E27FC236}">
                <a16:creationId xmlns:a16="http://schemas.microsoft.com/office/drawing/2014/main" id="{A7505C73-DEAC-3C49-CEE9-CD0D20FE144A}"/>
              </a:ext>
            </a:extLst>
          </p:cNvPr>
          <p:cNvSpPr txBox="1"/>
          <p:nvPr/>
        </p:nvSpPr>
        <p:spPr>
          <a:xfrm>
            <a:off x="8485615" y="3306625"/>
            <a:ext cx="3633852" cy="830997"/>
          </a:xfrm>
          <a:prstGeom prst="rect">
            <a:avLst/>
          </a:prstGeom>
          <a:noFill/>
        </p:spPr>
        <p:txBody>
          <a:bodyPr wrap="square" rtlCol="0">
            <a:spAutoFit/>
          </a:bodyPr>
          <a:lstStyle/>
          <a:p>
            <a:r>
              <a:rPr lang="en-GB" sz="2400" dirty="0">
                <a:solidFill>
                  <a:schemeClr val="accent6">
                    <a:lumMod val="75000"/>
                  </a:schemeClr>
                </a:solidFill>
              </a:rPr>
              <a:t>Palliative care meetings (n=2)</a:t>
            </a:r>
          </a:p>
        </p:txBody>
      </p:sp>
      <p:cxnSp>
        <p:nvCxnSpPr>
          <p:cNvPr id="29" name="Connector: Elbow 28">
            <a:extLst>
              <a:ext uri="{FF2B5EF4-FFF2-40B4-BE49-F238E27FC236}">
                <a16:creationId xmlns:a16="http://schemas.microsoft.com/office/drawing/2014/main" id="{CC185A09-3C6E-F915-6927-1BAAB2F67BF6}"/>
              </a:ext>
            </a:extLst>
          </p:cNvPr>
          <p:cNvCxnSpPr>
            <a:cxnSpLocks/>
          </p:cNvCxnSpPr>
          <p:nvPr/>
        </p:nvCxnSpPr>
        <p:spPr>
          <a:xfrm>
            <a:off x="5307080" y="3450057"/>
            <a:ext cx="5840158" cy="1047146"/>
          </a:xfrm>
          <a:prstGeom prst="bentConnector3">
            <a:avLst/>
          </a:prstGeom>
        </p:spPr>
        <p:style>
          <a:lnRef idx="1">
            <a:schemeClr val="accent1"/>
          </a:lnRef>
          <a:fillRef idx="0">
            <a:schemeClr val="accent1"/>
          </a:fillRef>
          <a:effectRef idx="0">
            <a:schemeClr val="accent1"/>
          </a:effectRef>
          <a:fontRef idx="minor">
            <a:schemeClr val="tx1"/>
          </a:fontRef>
        </p:style>
      </p:cxnSp>
      <p:sp>
        <p:nvSpPr>
          <p:cNvPr id="30" name="TextBox 29">
            <a:extLst>
              <a:ext uri="{FF2B5EF4-FFF2-40B4-BE49-F238E27FC236}">
                <a16:creationId xmlns:a16="http://schemas.microsoft.com/office/drawing/2014/main" id="{493B41AA-C3C9-DFAA-0BEA-1B927234CBA3}"/>
              </a:ext>
            </a:extLst>
          </p:cNvPr>
          <p:cNvSpPr txBox="1"/>
          <p:nvPr/>
        </p:nvSpPr>
        <p:spPr>
          <a:xfrm>
            <a:off x="8227159" y="4086050"/>
            <a:ext cx="3858768" cy="461665"/>
          </a:xfrm>
          <a:prstGeom prst="rect">
            <a:avLst/>
          </a:prstGeom>
          <a:noFill/>
        </p:spPr>
        <p:txBody>
          <a:bodyPr wrap="square" rtlCol="0">
            <a:spAutoFit/>
          </a:bodyPr>
          <a:lstStyle/>
          <a:p>
            <a:r>
              <a:rPr lang="en-GB" sz="2400" dirty="0">
                <a:solidFill>
                  <a:schemeClr val="accent6">
                    <a:lumMod val="75000"/>
                  </a:schemeClr>
                </a:solidFill>
              </a:rPr>
              <a:t>Virtual ward rounds (n=2)</a:t>
            </a:r>
          </a:p>
        </p:txBody>
      </p:sp>
      <p:cxnSp>
        <p:nvCxnSpPr>
          <p:cNvPr id="32" name="Connector: Elbow 31">
            <a:extLst>
              <a:ext uri="{FF2B5EF4-FFF2-40B4-BE49-F238E27FC236}">
                <a16:creationId xmlns:a16="http://schemas.microsoft.com/office/drawing/2014/main" id="{27D24CD0-F02A-81BB-F700-36F7399E146E}"/>
              </a:ext>
            </a:extLst>
          </p:cNvPr>
          <p:cNvCxnSpPr>
            <a:cxnSpLocks/>
          </p:cNvCxnSpPr>
          <p:nvPr/>
        </p:nvCxnSpPr>
        <p:spPr>
          <a:xfrm>
            <a:off x="6289054" y="3448408"/>
            <a:ext cx="3546534" cy="1449522"/>
          </a:xfrm>
          <a:prstGeom prst="bentConnector3">
            <a:avLst/>
          </a:prstGeom>
        </p:spPr>
        <p:style>
          <a:lnRef idx="1">
            <a:schemeClr val="accent1"/>
          </a:lnRef>
          <a:fillRef idx="0">
            <a:schemeClr val="accent1"/>
          </a:fillRef>
          <a:effectRef idx="0">
            <a:schemeClr val="accent1"/>
          </a:effectRef>
          <a:fontRef idx="minor">
            <a:schemeClr val="tx1"/>
          </a:fontRef>
        </p:style>
      </p:cxnSp>
      <p:sp>
        <p:nvSpPr>
          <p:cNvPr id="33" name="TextBox 32">
            <a:extLst>
              <a:ext uri="{FF2B5EF4-FFF2-40B4-BE49-F238E27FC236}">
                <a16:creationId xmlns:a16="http://schemas.microsoft.com/office/drawing/2014/main" id="{03F0A43B-B36C-8EA1-87F0-178A3C84FE06}"/>
              </a:ext>
            </a:extLst>
          </p:cNvPr>
          <p:cNvSpPr txBox="1"/>
          <p:nvPr/>
        </p:nvSpPr>
        <p:spPr>
          <a:xfrm>
            <a:off x="8040663" y="4487410"/>
            <a:ext cx="3451669" cy="461665"/>
          </a:xfrm>
          <a:prstGeom prst="rect">
            <a:avLst/>
          </a:prstGeom>
          <a:noFill/>
        </p:spPr>
        <p:txBody>
          <a:bodyPr wrap="square" rtlCol="0">
            <a:spAutoFit/>
          </a:bodyPr>
          <a:lstStyle/>
          <a:p>
            <a:r>
              <a:rPr lang="en-GB" sz="2400" dirty="0">
                <a:solidFill>
                  <a:schemeClr val="accent6">
                    <a:lumMod val="75000"/>
                  </a:schemeClr>
                </a:solidFill>
              </a:rPr>
              <a:t>Caseload review (n=1)</a:t>
            </a:r>
          </a:p>
        </p:txBody>
      </p:sp>
      <p:cxnSp>
        <p:nvCxnSpPr>
          <p:cNvPr id="37" name="Connector: Elbow 36">
            <a:extLst>
              <a:ext uri="{FF2B5EF4-FFF2-40B4-BE49-F238E27FC236}">
                <a16:creationId xmlns:a16="http://schemas.microsoft.com/office/drawing/2014/main" id="{303D6152-C4F6-BDFB-5C57-9FF6E66A69AE}"/>
              </a:ext>
            </a:extLst>
          </p:cNvPr>
          <p:cNvCxnSpPr/>
          <p:nvPr/>
        </p:nvCxnSpPr>
        <p:spPr>
          <a:xfrm>
            <a:off x="2201228" y="4140273"/>
            <a:ext cx="6616446" cy="1235833"/>
          </a:xfrm>
          <a:prstGeom prst="bentConnector3">
            <a:avLst/>
          </a:prstGeom>
        </p:spPr>
        <p:style>
          <a:lnRef idx="1">
            <a:schemeClr val="accent1"/>
          </a:lnRef>
          <a:fillRef idx="0">
            <a:schemeClr val="accent1"/>
          </a:fillRef>
          <a:effectRef idx="0">
            <a:schemeClr val="accent1"/>
          </a:effectRef>
          <a:fontRef idx="minor">
            <a:schemeClr val="tx1"/>
          </a:fontRef>
        </p:style>
      </p:cxnSp>
      <p:sp>
        <p:nvSpPr>
          <p:cNvPr id="38" name="TextBox 37">
            <a:extLst>
              <a:ext uri="{FF2B5EF4-FFF2-40B4-BE49-F238E27FC236}">
                <a16:creationId xmlns:a16="http://schemas.microsoft.com/office/drawing/2014/main" id="{9054B27E-51E1-3715-EEA1-797CF3887E24}"/>
              </a:ext>
            </a:extLst>
          </p:cNvPr>
          <p:cNvSpPr txBox="1"/>
          <p:nvPr/>
        </p:nvSpPr>
        <p:spPr>
          <a:xfrm>
            <a:off x="2268817" y="3757316"/>
            <a:ext cx="2763038" cy="461665"/>
          </a:xfrm>
          <a:prstGeom prst="rect">
            <a:avLst/>
          </a:prstGeom>
          <a:noFill/>
        </p:spPr>
        <p:txBody>
          <a:bodyPr wrap="square" rtlCol="0">
            <a:spAutoFit/>
          </a:bodyPr>
          <a:lstStyle/>
          <a:p>
            <a:r>
              <a:rPr lang="en-GB" sz="2400" dirty="0">
                <a:solidFill>
                  <a:schemeClr val="accent4">
                    <a:lumMod val="50000"/>
                  </a:schemeClr>
                </a:solidFill>
              </a:rPr>
              <a:t>Interviews (n=21)</a:t>
            </a:r>
          </a:p>
        </p:txBody>
      </p:sp>
      <p:sp>
        <p:nvSpPr>
          <p:cNvPr id="39" name="TextBox 38">
            <a:extLst>
              <a:ext uri="{FF2B5EF4-FFF2-40B4-BE49-F238E27FC236}">
                <a16:creationId xmlns:a16="http://schemas.microsoft.com/office/drawing/2014/main" id="{7BFF3612-6AD6-7E97-AE12-AC148E930C1E}"/>
              </a:ext>
            </a:extLst>
          </p:cNvPr>
          <p:cNvSpPr txBox="1"/>
          <p:nvPr/>
        </p:nvSpPr>
        <p:spPr>
          <a:xfrm>
            <a:off x="5462098" y="4941405"/>
            <a:ext cx="3922161" cy="461665"/>
          </a:xfrm>
          <a:prstGeom prst="rect">
            <a:avLst/>
          </a:prstGeom>
          <a:noFill/>
        </p:spPr>
        <p:txBody>
          <a:bodyPr wrap="square" rtlCol="0">
            <a:spAutoFit/>
          </a:bodyPr>
          <a:lstStyle/>
          <a:p>
            <a:r>
              <a:rPr lang="en-GB" sz="2400" dirty="0">
                <a:solidFill>
                  <a:schemeClr val="accent4">
                    <a:lumMod val="50000"/>
                  </a:schemeClr>
                </a:solidFill>
              </a:rPr>
              <a:t>Community nurses (n=16)</a:t>
            </a:r>
          </a:p>
        </p:txBody>
      </p:sp>
      <p:sp>
        <p:nvSpPr>
          <p:cNvPr id="42" name="TextBox 41">
            <a:extLst>
              <a:ext uri="{FF2B5EF4-FFF2-40B4-BE49-F238E27FC236}">
                <a16:creationId xmlns:a16="http://schemas.microsoft.com/office/drawing/2014/main" id="{7A2B3963-28AA-BF92-1338-903F77987E9D}"/>
              </a:ext>
            </a:extLst>
          </p:cNvPr>
          <p:cNvSpPr txBox="1"/>
          <p:nvPr/>
        </p:nvSpPr>
        <p:spPr>
          <a:xfrm>
            <a:off x="7498963" y="5342132"/>
            <a:ext cx="3941447" cy="461665"/>
          </a:xfrm>
          <a:prstGeom prst="rect">
            <a:avLst/>
          </a:prstGeom>
          <a:noFill/>
        </p:spPr>
        <p:txBody>
          <a:bodyPr wrap="square" rtlCol="0">
            <a:spAutoFit/>
          </a:bodyPr>
          <a:lstStyle/>
          <a:p>
            <a:r>
              <a:rPr lang="en-GB" sz="2400" dirty="0">
                <a:solidFill>
                  <a:schemeClr val="accent4">
                    <a:lumMod val="50000"/>
                  </a:schemeClr>
                </a:solidFill>
              </a:rPr>
              <a:t>Palliative care nurses (n=2)</a:t>
            </a:r>
          </a:p>
        </p:txBody>
      </p:sp>
      <p:sp>
        <p:nvSpPr>
          <p:cNvPr id="46" name="TextBox 45">
            <a:extLst>
              <a:ext uri="{FF2B5EF4-FFF2-40B4-BE49-F238E27FC236}">
                <a16:creationId xmlns:a16="http://schemas.microsoft.com/office/drawing/2014/main" id="{8006FE36-220E-103F-2FB0-B88040A8FD20}"/>
              </a:ext>
            </a:extLst>
          </p:cNvPr>
          <p:cNvSpPr txBox="1"/>
          <p:nvPr/>
        </p:nvSpPr>
        <p:spPr>
          <a:xfrm>
            <a:off x="7780109" y="6234027"/>
            <a:ext cx="4416552" cy="461665"/>
          </a:xfrm>
          <a:prstGeom prst="rect">
            <a:avLst/>
          </a:prstGeom>
          <a:noFill/>
        </p:spPr>
        <p:txBody>
          <a:bodyPr wrap="square" rtlCol="0">
            <a:spAutoFit/>
          </a:bodyPr>
          <a:lstStyle/>
          <a:p>
            <a:r>
              <a:rPr lang="en-GB" sz="2400" dirty="0">
                <a:solidFill>
                  <a:schemeClr val="accent4">
                    <a:lumMod val="50000"/>
                  </a:schemeClr>
                </a:solidFill>
              </a:rPr>
              <a:t>Mental health nurse (n=1)</a:t>
            </a:r>
          </a:p>
        </p:txBody>
      </p:sp>
      <p:cxnSp>
        <p:nvCxnSpPr>
          <p:cNvPr id="50" name="Connector: Elbow 49">
            <a:extLst>
              <a:ext uri="{FF2B5EF4-FFF2-40B4-BE49-F238E27FC236}">
                <a16:creationId xmlns:a16="http://schemas.microsoft.com/office/drawing/2014/main" id="{88EFF13F-85A1-C872-CEEB-F1DAA39B8285}"/>
              </a:ext>
            </a:extLst>
          </p:cNvPr>
          <p:cNvCxnSpPr>
            <a:cxnSpLocks/>
          </p:cNvCxnSpPr>
          <p:nvPr/>
        </p:nvCxnSpPr>
        <p:spPr>
          <a:xfrm>
            <a:off x="3304791" y="4149697"/>
            <a:ext cx="4791866" cy="1594771"/>
          </a:xfrm>
          <a:prstGeom prst="bentConnector3">
            <a:avLst/>
          </a:prstGeom>
        </p:spPr>
        <p:style>
          <a:lnRef idx="1">
            <a:schemeClr val="accent1"/>
          </a:lnRef>
          <a:fillRef idx="0">
            <a:schemeClr val="accent1"/>
          </a:fillRef>
          <a:effectRef idx="0">
            <a:schemeClr val="accent1"/>
          </a:effectRef>
          <a:fontRef idx="minor">
            <a:schemeClr val="tx1"/>
          </a:fontRef>
        </p:style>
      </p:cxnSp>
      <p:cxnSp>
        <p:nvCxnSpPr>
          <p:cNvPr id="52" name="Connector: Elbow 51">
            <a:extLst>
              <a:ext uri="{FF2B5EF4-FFF2-40B4-BE49-F238E27FC236}">
                <a16:creationId xmlns:a16="http://schemas.microsoft.com/office/drawing/2014/main" id="{F10910F2-C04A-5085-DCA9-AEA2B9BD8670}"/>
              </a:ext>
            </a:extLst>
          </p:cNvPr>
          <p:cNvCxnSpPr>
            <a:cxnSpLocks/>
          </p:cNvCxnSpPr>
          <p:nvPr/>
        </p:nvCxnSpPr>
        <p:spPr>
          <a:xfrm>
            <a:off x="5732326" y="5753892"/>
            <a:ext cx="3576766" cy="470711"/>
          </a:xfrm>
          <a:prstGeom prst="bentConnector3">
            <a:avLst/>
          </a:prstGeom>
        </p:spPr>
        <p:style>
          <a:lnRef idx="1">
            <a:schemeClr val="accent1"/>
          </a:lnRef>
          <a:fillRef idx="0">
            <a:schemeClr val="accent1"/>
          </a:fillRef>
          <a:effectRef idx="0">
            <a:schemeClr val="accent1"/>
          </a:effectRef>
          <a:fontRef idx="minor">
            <a:schemeClr val="tx1"/>
          </a:fontRef>
        </p:style>
      </p:cxnSp>
      <p:cxnSp>
        <p:nvCxnSpPr>
          <p:cNvPr id="54" name="Connector: Elbow 53">
            <a:extLst>
              <a:ext uri="{FF2B5EF4-FFF2-40B4-BE49-F238E27FC236}">
                <a16:creationId xmlns:a16="http://schemas.microsoft.com/office/drawing/2014/main" id="{1E0BBB56-195B-D097-FB91-862006DF9D0E}"/>
              </a:ext>
            </a:extLst>
          </p:cNvPr>
          <p:cNvCxnSpPr>
            <a:cxnSpLocks/>
          </p:cNvCxnSpPr>
          <p:nvPr/>
        </p:nvCxnSpPr>
        <p:spPr>
          <a:xfrm>
            <a:off x="6066706" y="5739199"/>
            <a:ext cx="3284919" cy="943027"/>
          </a:xfrm>
          <a:prstGeom prst="bentConnector3">
            <a:avLst/>
          </a:prstGeom>
        </p:spPr>
        <p:style>
          <a:lnRef idx="1">
            <a:schemeClr val="accent1"/>
          </a:lnRef>
          <a:fillRef idx="0">
            <a:schemeClr val="accent1"/>
          </a:fillRef>
          <a:effectRef idx="0">
            <a:schemeClr val="accent1"/>
          </a:effectRef>
          <a:fontRef idx="minor">
            <a:schemeClr val="tx1"/>
          </a:fontRef>
        </p:style>
      </p:cxnSp>
      <p:sp>
        <p:nvSpPr>
          <p:cNvPr id="55" name="TextBox 54">
            <a:extLst>
              <a:ext uri="{FF2B5EF4-FFF2-40B4-BE49-F238E27FC236}">
                <a16:creationId xmlns:a16="http://schemas.microsoft.com/office/drawing/2014/main" id="{58989223-559A-E988-414A-28A2C23051F9}"/>
              </a:ext>
            </a:extLst>
          </p:cNvPr>
          <p:cNvSpPr txBox="1"/>
          <p:nvPr/>
        </p:nvSpPr>
        <p:spPr>
          <a:xfrm>
            <a:off x="7736659" y="5796127"/>
            <a:ext cx="4197857" cy="461665"/>
          </a:xfrm>
          <a:prstGeom prst="rect">
            <a:avLst/>
          </a:prstGeom>
          <a:noFill/>
        </p:spPr>
        <p:txBody>
          <a:bodyPr wrap="square" rtlCol="0">
            <a:spAutoFit/>
          </a:bodyPr>
          <a:lstStyle/>
          <a:p>
            <a:r>
              <a:rPr lang="en-GB" sz="2400" dirty="0">
                <a:solidFill>
                  <a:schemeClr val="accent4">
                    <a:lumMod val="50000"/>
                  </a:schemeClr>
                </a:solidFill>
              </a:rPr>
              <a:t>Third sectors workers (n=2)</a:t>
            </a:r>
          </a:p>
        </p:txBody>
      </p:sp>
      <p:cxnSp>
        <p:nvCxnSpPr>
          <p:cNvPr id="57" name="Connector: Elbow 56">
            <a:extLst>
              <a:ext uri="{FF2B5EF4-FFF2-40B4-BE49-F238E27FC236}">
                <a16:creationId xmlns:a16="http://schemas.microsoft.com/office/drawing/2014/main" id="{38964B47-AF4C-6EDA-795E-69C797D21DA6}"/>
              </a:ext>
            </a:extLst>
          </p:cNvPr>
          <p:cNvCxnSpPr>
            <a:cxnSpLocks/>
          </p:cNvCxnSpPr>
          <p:nvPr/>
        </p:nvCxnSpPr>
        <p:spPr>
          <a:xfrm>
            <a:off x="163736" y="4539145"/>
            <a:ext cx="5483162" cy="1725083"/>
          </a:xfrm>
          <a:prstGeom prst="bentConnector3">
            <a:avLst/>
          </a:prstGeom>
        </p:spPr>
        <p:style>
          <a:lnRef idx="1">
            <a:schemeClr val="accent1"/>
          </a:lnRef>
          <a:fillRef idx="0">
            <a:schemeClr val="accent1"/>
          </a:fillRef>
          <a:effectRef idx="0">
            <a:schemeClr val="accent1"/>
          </a:effectRef>
          <a:fontRef idx="minor">
            <a:schemeClr val="tx1"/>
          </a:fontRef>
        </p:style>
      </p:cxnSp>
      <p:sp>
        <p:nvSpPr>
          <p:cNvPr id="58" name="TextBox 57">
            <a:extLst>
              <a:ext uri="{FF2B5EF4-FFF2-40B4-BE49-F238E27FC236}">
                <a16:creationId xmlns:a16="http://schemas.microsoft.com/office/drawing/2014/main" id="{96CCC36B-D9DF-3F3A-E159-E40561A5E2BC}"/>
              </a:ext>
            </a:extLst>
          </p:cNvPr>
          <p:cNvSpPr txBox="1"/>
          <p:nvPr/>
        </p:nvSpPr>
        <p:spPr>
          <a:xfrm>
            <a:off x="173517" y="4605580"/>
            <a:ext cx="3373064" cy="830997"/>
          </a:xfrm>
          <a:prstGeom prst="rect">
            <a:avLst/>
          </a:prstGeom>
          <a:noFill/>
        </p:spPr>
        <p:txBody>
          <a:bodyPr wrap="square" rtlCol="0">
            <a:spAutoFit/>
          </a:bodyPr>
          <a:lstStyle/>
          <a:p>
            <a:r>
              <a:rPr lang="en-GB" sz="2400" dirty="0">
                <a:solidFill>
                  <a:schemeClr val="accent5">
                    <a:lumMod val="50000"/>
                  </a:schemeClr>
                </a:solidFill>
              </a:rPr>
              <a:t>Document analysis (n=8)</a:t>
            </a:r>
          </a:p>
        </p:txBody>
      </p:sp>
      <p:sp>
        <p:nvSpPr>
          <p:cNvPr id="63" name="TextBox 62">
            <a:extLst>
              <a:ext uri="{FF2B5EF4-FFF2-40B4-BE49-F238E27FC236}">
                <a16:creationId xmlns:a16="http://schemas.microsoft.com/office/drawing/2014/main" id="{9BD4895C-DFEE-DF96-D0EF-75FF99105446}"/>
              </a:ext>
            </a:extLst>
          </p:cNvPr>
          <p:cNvSpPr txBox="1"/>
          <p:nvPr/>
        </p:nvSpPr>
        <p:spPr>
          <a:xfrm>
            <a:off x="2902943" y="5007141"/>
            <a:ext cx="2061563" cy="461665"/>
          </a:xfrm>
          <a:prstGeom prst="rect">
            <a:avLst/>
          </a:prstGeom>
          <a:noFill/>
        </p:spPr>
        <p:txBody>
          <a:bodyPr wrap="square" rtlCol="0">
            <a:spAutoFit/>
          </a:bodyPr>
          <a:lstStyle/>
          <a:p>
            <a:r>
              <a:rPr lang="en-GB" sz="2400" dirty="0">
                <a:solidFill>
                  <a:schemeClr val="accent5">
                    <a:lumMod val="50000"/>
                  </a:schemeClr>
                </a:solidFill>
              </a:rPr>
              <a:t>Wales (n=3)</a:t>
            </a:r>
          </a:p>
        </p:txBody>
      </p:sp>
      <p:cxnSp>
        <p:nvCxnSpPr>
          <p:cNvPr id="65" name="Straight Connector 64">
            <a:extLst>
              <a:ext uri="{FF2B5EF4-FFF2-40B4-BE49-F238E27FC236}">
                <a16:creationId xmlns:a16="http://schemas.microsoft.com/office/drawing/2014/main" id="{B145FC44-CBBB-7848-9C48-FF1546E2E01D}"/>
              </a:ext>
            </a:extLst>
          </p:cNvPr>
          <p:cNvCxnSpPr>
            <a:cxnSpLocks/>
          </p:cNvCxnSpPr>
          <p:nvPr/>
        </p:nvCxnSpPr>
        <p:spPr>
          <a:xfrm>
            <a:off x="2909411" y="5354892"/>
            <a:ext cx="1781461" cy="3897"/>
          </a:xfrm>
          <a:prstGeom prst="line">
            <a:avLst/>
          </a:prstGeom>
        </p:spPr>
        <p:style>
          <a:lnRef idx="1">
            <a:schemeClr val="accent1"/>
          </a:lnRef>
          <a:fillRef idx="0">
            <a:schemeClr val="accent1"/>
          </a:fillRef>
          <a:effectRef idx="0">
            <a:schemeClr val="accent1"/>
          </a:effectRef>
          <a:fontRef idx="minor">
            <a:schemeClr val="tx1"/>
          </a:fontRef>
        </p:style>
      </p:cxnSp>
      <p:cxnSp>
        <p:nvCxnSpPr>
          <p:cNvPr id="69" name="Straight Connector 68">
            <a:extLst>
              <a:ext uri="{FF2B5EF4-FFF2-40B4-BE49-F238E27FC236}">
                <a16:creationId xmlns:a16="http://schemas.microsoft.com/office/drawing/2014/main" id="{90F37920-896E-E5F1-18A1-10F3540E7CB0}"/>
              </a:ext>
            </a:extLst>
          </p:cNvPr>
          <p:cNvCxnSpPr/>
          <p:nvPr/>
        </p:nvCxnSpPr>
        <p:spPr>
          <a:xfrm>
            <a:off x="2905317" y="5804435"/>
            <a:ext cx="1609059" cy="0"/>
          </a:xfrm>
          <a:prstGeom prst="line">
            <a:avLst/>
          </a:prstGeom>
        </p:spPr>
        <p:style>
          <a:lnRef idx="1">
            <a:schemeClr val="accent1"/>
          </a:lnRef>
          <a:fillRef idx="0">
            <a:schemeClr val="accent1"/>
          </a:fillRef>
          <a:effectRef idx="0">
            <a:schemeClr val="accent1"/>
          </a:effectRef>
          <a:fontRef idx="minor">
            <a:schemeClr val="tx1"/>
          </a:fontRef>
        </p:style>
      </p:cxnSp>
      <p:sp>
        <p:nvSpPr>
          <p:cNvPr id="70" name="TextBox 69">
            <a:extLst>
              <a:ext uri="{FF2B5EF4-FFF2-40B4-BE49-F238E27FC236}">
                <a16:creationId xmlns:a16="http://schemas.microsoft.com/office/drawing/2014/main" id="{1F3AE813-3CDA-8804-ABAC-9F96F27EF2F4}"/>
              </a:ext>
            </a:extLst>
          </p:cNvPr>
          <p:cNvSpPr txBox="1"/>
          <p:nvPr/>
        </p:nvSpPr>
        <p:spPr>
          <a:xfrm>
            <a:off x="2955072" y="5832470"/>
            <a:ext cx="2337204" cy="461665"/>
          </a:xfrm>
          <a:prstGeom prst="rect">
            <a:avLst/>
          </a:prstGeom>
          <a:noFill/>
        </p:spPr>
        <p:txBody>
          <a:bodyPr wrap="square" rtlCol="0">
            <a:spAutoFit/>
          </a:bodyPr>
          <a:lstStyle/>
          <a:p>
            <a:r>
              <a:rPr lang="en-GB" sz="2400" dirty="0">
                <a:solidFill>
                  <a:schemeClr val="accent5">
                    <a:lumMod val="50000"/>
                  </a:schemeClr>
                </a:solidFill>
              </a:rPr>
              <a:t>England (n=1)</a:t>
            </a:r>
          </a:p>
        </p:txBody>
      </p:sp>
      <p:sp>
        <p:nvSpPr>
          <p:cNvPr id="71" name="TextBox 70">
            <a:extLst>
              <a:ext uri="{FF2B5EF4-FFF2-40B4-BE49-F238E27FC236}">
                <a16:creationId xmlns:a16="http://schemas.microsoft.com/office/drawing/2014/main" id="{5EAAAFB2-A3BB-0CC5-8951-DD981D24088F}"/>
              </a:ext>
            </a:extLst>
          </p:cNvPr>
          <p:cNvSpPr txBox="1"/>
          <p:nvPr/>
        </p:nvSpPr>
        <p:spPr>
          <a:xfrm>
            <a:off x="2943081" y="5406013"/>
            <a:ext cx="1583436" cy="461665"/>
          </a:xfrm>
          <a:prstGeom prst="rect">
            <a:avLst/>
          </a:prstGeom>
          <a:noFill/>
        </p:spPr>
        <p:txBody>
          <a:bodyPr wrap="square" rtlCol="0">
            <a:spAutoFit/>
          </a:bodyPr>
          <a:lstStyle/>
          <a:p>
            <a:r>
              <a:rPr lang="en-GB" sz="2400" dirty="0">
                <a:solidFill>
                  <a:schemeClr val="accent5">
                    <a:lumMod val="50000"/>
                  </a:schemeClr>
                </a:solidFill>
              </a:rPr>
              <a:t>UK (n=3)</a:t>
            </a:r>
          </a:p>
        </p:txBody>
      </p:sp>
      <p:cxnSp>
        <p:nvCxnSpPr>
          <p:cNvPr id="75" name="Straight Connector 74">
            <a:extLst>
              <a:ext uri="{FF2B5EF4-FFF2-40B4-BE49-F238E27FC236}">
                <a16:creationId xmlns:a16="http://schemas.microsoft.com/office/drawing/2014/main" id="{AA0B6ED1-171A-A2F3-C2BD-A132FC6E21DA}"/>
              </a:ext>
            </a:extLst>
          </p:cNvPr>
          <p:cNvCxnSpPr>
            <a:cxnSpLocks/>
          </p:cNvCxnSpPr>
          <p:nvPr/>
        </p:nvCxnSpPr>
        <p:spPr>
          <a:xfrm>
            <a:off x="2905317" y="6182417"/>
            <a:ext cx="0" cy="499809"/>
          </a:xfrm>
          <a:prstGeom prst="line">
            <a:avLst/>
          </a:prstGeom>
        </p:spPr>
        <p:style>
          <a:lnRef idx="1">
            <a:schemeClr val="accent1"/>
          </a:lnRef>
          <a:fillRef idx="0">
            <a:schemeClr val="accent1"/>
          </a:fillRef>
          <a:effectRef idx="0">
            <a:schemeClr val="accent1"/>
          </a:effectRef>
          <a:fontRef idx="minor">
            <a:schemeClr val="tx1"/>
          </a:fontRef>
        </p:style>
      </p:cxnSp>
      <p:cxnSp>
        <p:nvCxnSpPr>
          <p:cNvPr id="77" name="Straight Connector 76">
            <a:extLst>
              <a:ext uri="{FF2B5EF4-FFF2-40B4-BE49-F238E27FC236}">
                <a16:creationId xmlns:a16="http://schemas.microsoft.com/office/drawing/2014/main" id="{5261BB32-5B47-9DDD-BAAD-FF77482EB57A}"/>
              </a:ext>
            </a:extLst>
          </p:cNvPr>
          <p:cNvCxnSpPr/>
          <p:nvPr/>
        </p:nvCxnSpPr>
        <p:spPr>
          <a:xfrm>
            <a:off x="2916257" y="6682226"/>
            <a:ext cx="2115598" cy="0"/>
          </a:xfrm>
          <a:prstGeom prst="line">
            <a:avLst/>
          </a:prstGeom>
        </p:spPr>
        <p:style>
          <a:lnRef idx="1">
            <a:schemeClr val="accent1"/>
          </a:lnRef>
          <a:fillRef idx="0">
            <a:schemeClr val="accent1"/>
          </a:fillRef>
          <a:effectRef idx="0">
            <a:schemeClr val="accent1"/>
          </a:effectRef>
          <a:fontRef idx="minor">
            <a:schemeClr val="tx1"/>
          </a:fontRef>
        </p:style>
      </p:cxnSp>
      <p:sp>
        <p:nvSpPr>
          <p:cNvPr id="78" name="TextBox 77">
            <a:extLst>
              <a:ext uri="{FF2B5EF4-FFF2-40B4-BE49-F238E27FC236}">
                <a16:creationId xmlns:a16="http://schemas.microsoft.com/office/drawing/2014/main" id="{18A040A0-ADF8-CEEC-1244-03534C88E8D9}"/>
              </a:ext>
            </a:extLst>
          </p:cNvPr>
          <p:cNvSpPr txBox="1"/>
          <p:nvPr/>
        </p:nvSpPr>
        <p:spPr>
          <a:xfrm>
            <a:off x="2953658" y="6270559"/>
            <a:ext cx="2209269" cy="461665"/>
          </a:xfrm>
          <a:prstGeom prst="rect">
            <a:avLst/>
          </a:prstGeom>
          <a:noFill/>
        </p:spPr>
        <p:txBody>
          <a:bodyPr wrap="square" rtlCol="0">
            <a:spAutoFit/>
          </a:bodyPr>
          <a:lstStyle/>
          <a:p>
            <a:r>
              <a:rPr lang="en-GB" sz="2400" dirty="0">
                <a:solidFill>
                  <a:schemeClr val="accent5">
                    <a:lumMod val="50000"/>
                  </a:schemeClr>
                </a:solidFill>
              </a:rPr>
              <a:t>Global (n=1)</a:t>
            </a:r>
          </a:p>
        </p:txBody>
      </p:sp>
    </p:spTree>
    <p:custDataLst>
      <p:tags r:id="rId1"/>
    </p:custDataLst>
    <p:extLst>
      <p:ext uri="{BB962C8B-B14F-4D97-AF65-F5344CB8AC3E}">
        <p14:creationId xmlns:p14="http://schemas.microsoft.com/office/powerpoint/2010/main" val="995008704"/>
      </p:ext>
    </p:extLst>
  </p:cSld>
  <p:clrMapOvr>
    <a:masterClrMapping/>
  </p:clrMapOvr>
  <mc:AlternateContent xmlns:mc="http://schemas.openxmlformats.org/markup-compatibility/2006" xmlns:p14="http://schemas.microsoft.com/office/powerpoint/2010/main">
    <mc:Choice Requires="p14">
      <p:transition spd="slow" p14:dur="2000" advTm="105122"/>
    </mc:Choice>
    <mc:Fallback xmlns="">
      <p:transition spd="slow" advTm="105122"/>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1"/>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4"/>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8"/>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2"/>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9"/>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5"/>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6999"/>
                                          </p:stCondLst>
                                        </p:cTn>
                                        <p:tgtEl>
                                          <p:spTgt spid="24"/>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2"/>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29"/>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26"/>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21"/>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22"/>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27"/>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30"/>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33"/>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38">
                                            <p:txEl>
                                              <p:pRg st="0" end="0"/>
                                            </p:txEl>
                                          </p:spTgt>
                                        </p:tgtEl>
                                        <p:attrNameLst>
                                          <p:attrName>style.visibility</p:attrName>
                                        </p:attrNameLst>
                                      </p:cBhvr>
                                      <p:to>
                                        <p:strVal val="visible"/>
                                      </p:to>
                                    </p:set>
                                  </p:childTnLst>
                                </p:cTn>
                              </p:par>
                              <p:par>
                                <p:cTn id="43" presetID="1" presetClass="entr" presetSubtype="0" fill="hold" nodeType="withEffect">
                                  <p:stCondLst>
                                    <p:cond delay="0"/>
                                  </p:stCondLst>
                                  <p:childTnLst>
                                    <p:set>
                                      <p:cBhvr>
                                        <p:cTn id="44" dur="1" fill="hold">
                                          <p:stCondLst>
                                            <p:cond delay="0"/>
                                          </p:stCondLst>
                                        </p:cTn>
                                        <p:tgtEl>
                                          <p:spTgt spid="37"/>
                                        </p:tgtEl>
                                        <p:attrNameLst>
                                          <p:attrName>style.visibility</p:attrName>
                                        </p:attrNameLst>
                                      </p:cBhvr>
                                      <p:to>
                                        <p:strVal val="visible"/>
                                      </p:to>
                                    </p:set>
                                  </p:childTnLst>
                                </p:cTn>
                              </p:par>
                              <p:par>
                                <p:cTn id="45" presetID="1" presetClass="entr" presetSubtype="0" fill="hold" nodeType="withEffect">
                                  <p:stCondLst>
                                    <p:cond delay="0"/>
                                  </p:stCondLst>
                                  <p:childTnLst>
                                    <p:set>
                                      <p:cBhvr>
                                        <p:cTn id="46" dur="1" fill="hold">
                                          <p:stCondLst>
                                            <p:cond delay="0"/>
                                          </p:stCondLst>
                                        </p:cTn>
                                        <p:tgtEl>
                                          <p:spTgt spid="50"/>
                                        </p:tgtEl>
                                        <p:attrNameLst>
                                          <p:attrName>style.visibility</p:attrName>
                                        </p:attrNameLst>
                                      </p:cBhvr>
                                      <p:to>
                                        <p:strVal val="visible"/>
                                      </p:to>
                                    </p:set>
                                  </p:childTnLst>
                                </p:cTn>
                              </p:par>
                              <p:par>
                                <p:cTn id="47" presetID="1" presetClass="entr" presetSubtype="0" fill="hold" nodeType="withEffect">
                                  <p:stCondLst>
                                    <p:cond delay="0"/>
                                  </p:stCondLst>
                                  <p:childTnLst>
                                    <p:set>
                                      <p:cBhvr>
                                        <p:cTn id="48" dur="1" fill="hold">
                                          <p:stCondLst>
                                            <p:cond delay="0"/>
                                          </p:stCondLst>
                                        </p:cTn>
                                        <p:tgtEl>
                                          <p:spTgt spid="54"/>
                                        </p:tgtEl>
                                        <p:attrNameLst>
                                          <p:attrName>style.visibility</p:attrName>
                                        </p:attrNameLst>
                                      </p:cBhvr>
                                      <p:to>
                                        <p:strVal val="visible"/>
                                      </p:to>
                                    </p:set>
                                  </p:childTnLst>
                                </p:cTn>
                              </p:par>
                              <p:par>
                                <p:cTn id="49" presetID="1" presetClass="entr" presetSubtype="0" fill="hold" nodeType="withEffect">
                                  <p:stCondLst>
                                    <p:cond delay="0"/>
                                  </p:stCondLst>
                                  <p:childTnLst>
                                    <p:set>
                                      <p:cBhvr>
                                        <p:cTn id="50" dur="1" fill="hold">
                                          <p:stCondLst>
                                            <p:cond delay="0"/>
                                          </p:stCondLst>
                                        </p:cTn>
                                        <p:tgtEl>
                                          <p:spTgt spid="52"/>
                                        </p:tgtEl>
                                        <p:attrNameLst>
                                          <p:attrName>style.visibility</p:attrName>
                                        </p:attrNameLst>
                                      </p:cBhvr>
                                      <p:to>
                                        <p:strVal val="visible"/>
                                      </p:to>
                                    </p:set>
                                  </p:childTnLst>
                                </p:cTn>
                              </p:par>
                              <p:par>
                                <p:cTn id="51" presetID="1" presetClass="entr" presetSubtype="0" fill="hold" grpId="0" nodeType="withEffect">
                                  <p:stCondLst>
                                    <p:cond delay="0"/>
                                  </p:stCondLst>
                                  <p:childTnLst>
                                    <p:set>
                                      <p:cBhvr>
                                        <p:cTn id="52" dur="1" fill="hold">
                                          <p:stCondLst>
                                            <p:cond delay="0"/>
                                          </p:stCondLst>
                                        </p:cTn>
                                        <p:tgtEl>
                                          <p:spTgt spid="39"/>
                                        </p:tgtEl>
                                        <p:attrNameLst>
                                          <p:attrName>style.visibility</p:attrName>
                                        </p:attrNameLst>
                                      </p:cBhvr>
                                      <p:to>
                                        <p:strVal val="visible"/>
                                      </p:to>
                                    </p:set>
                                  </p:childTnLst>
                                </p:cTn>
                              </p:par>
                              <p:par>
                                <p:cTn id="53" presetID="1" presetClass="entr" presetSubtype="0" fill="hold" grpId="0" nodeType="withEffect">
                                  <p:stCondLst>
                                    <p:cond delay="0"/>
                                  </p:stCondLst>
                                  <p:childTnLst>
                                    <p:set>
                                      <p:cBhvr>
                                        <p:cTn id="54" dur="1" fill="hold">
                                          <p:stCondLst>
                                            <p:cond delay="0"/>
                                          </p:stCondLst>
                                        </p:cTn>
                                        <p:tgtEl>
                                          <p:spTgt spid="55"/>
                                        </p:tgtEl>
                                        <p:attrNameLst>
                                          <p:attrName>style.visibility</p:attrName>
                                        </p:attrNameLst>
                                      </p:cBhvr>
                                      <p:to>
                                        <p:strVal val="visible"/>
                                      </p:to>
                                    </p:set>
                                  </p:childTnLst>
                                </p:cTn>
                              </p:par>
                              <p:par>
                                <p:cTn id="55" presetID="1" presetClass="entr" presetSubtype="0" fill="hold" grpId="0" nodeType="withEffect">
                                  <p:stCondLst>
                                    <p:cond delay="0"/>
                                  </p:stCondLst>
                                  <p:childTnLst>
                                    <p:set>
                                      <p:cBhvr>
                                        <p:cTn id="56" dur="1" fill="hold">
                                          <p:stCondLst>
                                            <p:cond delay="0"/>
                                          </p:stCondLst>
                                        </p:cTn>
                                        <p:tgtEl>
                                          <p:spTgt spid="46"/>
                                        </p:tgtEl>
                                        <p:attrNameLst>
                                          <p:attrName>style.visibility</p:attrName>
                                        </p:attrNameLst>
                                      </p:cBhvr>
                                      <p:to>
                                        <p:strVal val="visible"/>
                                      </p:to>
                                    </p:set>
                                  </p:childTnLst>
                                </p:cTn>
                              </p:par>
                              <p:par>
                                <p:cTn id="57" presetID="1" presetClass="entr" presetSubtype="0" fill="hold" grpId="0" nodeType="withEffect">
                                  <p:stCondLst>
                                    <p:cond delay="0"/>
                                  </p:stCondLst>
                                  <p:childTnLst>
                                    <p:set>
                                      <p:cBhvr>
                                        <p:cTn id="58" dur="1" fill="hold">
                                          <p:stCondLst>
                                            <p:cond delay="0"/>
                                          </p:stCondLst>
                                        </p:cTn>
                                        <p:tgtEl>
                                          <p:spTgt spid="42"/>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nodeType="clickEffect">
                                  <p:stCondLst>
                                    <p:cond delay="0"/>
                                  </p:stCondLst>
                                  <p:childTnLst>
                                    <p:set>
                                      <p:cBhvr>
                                        <p:cTn id="62" dur="1" fill="hold">
                                          <p:stCondLst>
                                            <p:cond delay="0"/>
                                          </p:stCondLst>
                                        </p:cTn>
                                        <p:tgtEl>
                                          <p:spTgt spid="58">
                                            <p:txEl>
                                              <p:pRg st="0" end="0"/>
                                            </p:txEl>
                                          </p:spTgt>
                                        </p:tgtEl>
                                        <p:attrNameLst>
                                          <p:attrName>style.visibility</p:attrName>
                                        </p:attrNameLst>
                                      </p:cBhvr>
                                      <p:to>
                                        <p:strVal val="visible"/>
                                      </p:to>
                                    </p:set>
                                  </p:childTnLst>
                                </p:cTn>
                              </p:par>
                              <p:par>
                                <p:cTn id="63" presetID="1" presetClass="entr" presetSubtype="0" fill="hold" nodeType="withEffect">
                                  <p:stCondLst>
                                    <p:cond delay="0"/>
                                  </p:stCondLst>
                                  <p:childTnLst>
                                    <p:set>
                                      <p:cBhvr>
                                        <p:cTn id="64" dur="1" fill="hold">
                                          <p:stCondLst>
                                            <p:cond delay="0"/>
                                          </p:stCondLst>
                                        </p:cTn>
                                        <p:tgtEl>
                                          <p:spTgt spid="57"/>
                                        </p:tgtEl>
                                        <p:attrNameLst>
                                          <p:attrName>style.visibility</p:attrName>
                                        </p:attrNameLst>
                                      </p:cBhvr>
                                      <p:to>
                                        <p:strVal val="visible"/>
                                      </p:to>
                                    </p:set>
                                  </p:childTnLst>
                                </p:cTn>
                              </p:par>
                              <p:par>
                                <p:cTn id="65" presetID="1" presetClass="entr" presetSubtype="0" fill="hold" grpId="0" nodeType="withEffect">
                                  <p:stCondLst>
                                    <p:cond delay="0"/>
                                  </p:stCondLst>
                                  <p:childTnLst>
                                    <p:set>
                                      <p:cBhvr>
                                        <p:cTn id="66" dur="1" fill="hold">
                                          <p:stCondLst>
                                            <p:cond delay="0"/>
                                          </p:stCondLst>
                                        </p:cTn>
                                        <p:tgtEl>
                                          <p:spTgt spid="63"/>
                                        </p:tgtEl>
                                        <p:attrNameLst>
                                          <p:attrName>style.visibility</p:attrName>
                                        </p:attrNameLst>
                                      </p:cBhvr>
                                      <p:to>
                                        <p:strVal val="visible"/>
                                      </p:to>
                                    </p:set>
                                  </p:childTnLst>
                                </p:cTn>
                              </p:par>
                              <p:par>
                                <p:cTn id="67" presetID="1" presetClass="entr" presetSubtype="0" fill="hold" grpId="0" nodeType="withEffect">
                                  <p:stCondLst>
                                    <p:cond delay="0"/>
                                  </p:stCondLst>
                                  <p:childTnLst>
                                    <p:set>
                                      <p:cBhvr>
                                        <p:cTn id="68" dur="1" fill="hold">
                                          <p:stCondLst>
                                            <p:cond delay="0"/>
                                          </p:stCondLst>
                                        </p:cTn>
                                        <p:tgtEl>
                                          <p:spTgt spid="71"/>
                                        </p:tgtEl>
                                        <p:attrNameLst>
                                          <p:attrName>style.visibility</p:attrName>
                                        </p:attrNameLst>
                                      </p:cBhvr>
                                      <p:to>
                                        <p:strVal val="visible"/>
                                      </p:to>
                                    </p:set>
                                  </p:childTnLst>
                                </p:cTn>
                              </p:par>
                              <p:par>
                                <p:cTn id="69" presetID="1" presetClass="entr" presetSubtype="0" fill="hold" grpId="0" nodeType="withEffect">
                                  <p:stCondLst>
                                    <p:cond delay="0"/>
                                  </p:stCondLst>
                                  <p:childTnLst>
                                    <p:set>
                                      <p:cBhvr>
                                        <p:cTn id="70" dur="1" fill="hold">
                                          <p:stCondLst>
                                            <p:cond delay="0"/>
                                          </p:stCondLst>
                                        </p:cTn>
                                        <p:tgtEl>
                                          <p:spTgt spid="70"/>
                                        </p:tgtEl>
                                        <p:attrNameLst>
                                          <p:attrName>style.visibility</p:attrName>
                                        </p:attrNameLst>
                                      </p:cBhvr>
                                      <p:to>
                                        <p:strVal val="visible"/>
                                      </p:to>
                                    </p:set>
                                  </p:childTnLst>
                                </p:cTn>
                              </p:par>
                              <p:par>
                                <p:cTn id="71" presetID="1" presetClass="entr" presetSubtype="0" fill="hold" nodeType="withEffect">
                                  <p:stCondLst>
                                    <p:cond delay="0"/>
                                  </p:stCondLst>
                                  <p:childTnLst>
                                    <p:set>
                                      <p:cBhvr>
                                        <p:cTn id="72" dur="1" fill="hold">
                                          <p:stCondLst>
                                            <p:cond delay="0"/>
                                          </p:stCondLst>
                                        </p:cTn>
                                        <p:tgtEl>
                                          <p:spTgt spid="77"/>
                                        </p:tgtEl>
                                        <p:attrNameLst>
                                          <p:attrName>style.visibility</p:attrName>
                                        </p:attrNameLst>
                                      </p:cBhvr>
                                      <p:to>
                                        <p:strVal val="visible"/>
                                      </p:to>
                                    </p:set>
                                  </p:childTnLst>
                                </p:cTn>
                              </p:par>
                              <p:par>
                                <p:cTn id="73" presetID="1" presetClass="entr" presetSubtype="0" fill="hold" grpId="0" nodeType="withEffect">
                                  <p:stCondLst>
                                    <p:cond delay="0"/>
                                  </p:stCondLst>
                                  <p:childTnLst>
                                    <p:set>
                                      <p:cBhvr>
                                        <p:cTn id="74" dur="1" fill="hold">
                                          <p:stCondLst>
                                            <p:cond delay="0"/>
                                          </p:stCondLst>
                                        </p:cTn>
                                        <p:tgtEl>
                                          <p:spTgt spid="78"/>
                                        </p:tgtEl>
                                        <p:attrNameLst>
                                          <p:attrName>style.visibility</p:attrName>
                                        </p:attrNameLst>
                                      </p:cBhvr>
                                      <p:to>
                                        <p:strVal val="visible"/>
                                      </p:to>
                                    </p:set>
                                  </p:childTnLst>
                                </p:cTn>
                              </p:par>
                              <p:par>
                                <p:cTn id="75" presetID="1" presetClass="entr" presetSubtype="0" fill="hold" nodeType="withEffect">
                                  <p:stCondLst>
                                    <p:cond delay="0"/>
                                  </p:stCondLst>
                                  <p:childTnLst>
                                    <p:set>
                                      <p:cBhvr>
                                        <p:cTn id="76" dur="1" fill="hold">
                                          <p:stCondLst>
                                            <p:cond delay="0"/>
                                          </p:stCondLst>
                                        </p:cTn>
                                        <p:tgtEl>
                                          <p:spTgt spid="75"/>
                                        </p:tgtEl>
                                        <p:attrNameLst>
                                          <p:attrName>style.visibility</p:attrName>
                                        </p:attrNameLst>
                                      </p:cBhvr>
                                      <p:to>
                                        <p:strVal val="visible"/>
                                      </p:to>
                                    </p:set>
                                  </p:childTnLst>
                                </p:cTn>
                              </p:par>
                              <p:par>
                                <p:cTn id="77" presetID="1" presetClass="entr" presetSubtype="0" fill="hold" nodeType="withEffect">
                                  <p:stCondLst>
                                    <p:cond delay="0"/>
                                  </p:stCondLst>
                                  <p:childTnLst>
                                    <p:set>
                                      <p:cBhvr>
                                        <p:cTn id="78" dur="1" fill="hold">
                                          <p:stCondLst>
                                            <p:cond delay="0"/>
                                          </p:stCondLst>
                                        </p:cTn>
                                        <p:tgtEl>
                                          <p:spTgt spid="69"/>
                                        </p:tgtEl>
                                        <p:attrNameLst>
                                          <p:attrName>style.visibility</p:attrName>
                                        </p:attrNameLst>
                                      </p:cBhvr>
                                      <p:to>
                                        <p:strVal val="visible"/>
                                      </p:to>
                                    </p:set>
                                  </p:childTnLst>
                                </p:cTn>
                              </p:par>
                              <p:par>
                                <p:cTn id="79" presetID="1" presetClass="entr" presetSubtype="0" fill="hold" nodeType="withEffect">
                                  <p:stCondLst>
                                    <p:cond delay="0"/>
                                  </p:stCondLst>
                                  <p:childTnLst>
                                    <p:set>
                                      <p:cBhvr>
                                        <p:cTn id="80" dur="1" fill="hold">
                                          <p:stCondLst>
                                            <p:cond delay="0"/>
                                          </p:stCondLst>
                                        </p:cTn>
                                        <p:tgtEl>
                                          <p:spTgt spid="6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P spid="12" grpId="0"/>
      <p:bldP spid="15" grpId="0"/>
      <p:bldP spid="21" grpId="0"/>
      <p:bldP spid="22" grpId="0"/>
      <p:bldP spid="27" grpId="0"/>
      <p:bldP spid="30" grpId="0"/>
      <p:bldP spid="33" grpId="0"/>
      <p:bldP spid="39" grpId="0"/>
      <p:bldP spid="42" grpId="0"/>
      <p:bldP spid="46" grpId="0"/>
      <p:bldP spid="55" grpId="0"/>
      <p:bldP spid="63" grpId="0"/>
      <p:bldP spid="70" grpId="0"/>
      <p:bldP spid="71" grpId="0"/>
      <p:bldP spid="78" grpId="0"/>
    </p:bld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1033" name="Background Fill">
            <a:extLst>
              <a:ext uri="{FF2B5EF4-FFF2-40B4-BE49-F238E27FC236}">
                <a16:creationId xmlns:a16="http://schemas.microsoft.com/office/drawing/2014/main" id="{68CA250C-CF5A-4736-9249-D6111F7C554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35" name="Background Fill">
            <a:extLst>
              <a:ext uri="{FF2B5EF4-FFF2-40B4-BE49-F238E27FC236}">
                <a16:creationId xmlns:a16="http://schemas.microsoft.com/office/drawing/2014/main" id="{F79232E2-A9FE-4A08-9B39-19C88A01D2A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
            <a:ext cx="12188952" cy="6858000"/>
          </a:xfrm>
          <a:prstGeom prst="rect">
            <a:avLst/>
          </a:prstGeom>
          <a:solidFill>
            <a:schemeClr val="accent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028" name="Picture 4" descr="Pop Art Woman spy Magnifying Glass - Printed Fabric Panel">
            <a:extLst>
              <a:ext uri="{FF2B5EF4-FFF2-40B4-BE49-F238E27FC236}">
                <a16:creationId xmlns:a16="http://schemas.microsoft.com/office/drawing/2014/main" id="{2D746730-FBB1-C776-CBEC-D6D01B968678}"/>
              </a:ext>
            </a:extLst>
          </p:cNvPr>
          <p:cNvPicPr>
            <a:picLocks noChangeAspect="1" noChangeArrowheads="1"/>
          </p:cNvPicPr>
          <p:nvPr/>
        </p:nvPicPr>
        <p:blipFill>
          <a:blip r:embed="rId3">
            <a:alphaModFix/>
            <a:extLst>
              <a:ext uri="{28A0092B-C50C-407E-A947-70E740481C1C}">
                <a14:useLocalDpi xmlns:a14="http://schemas.microsoft.com/office/drawing/2010/main" val="0"/>
              </a:ext>
            </a:extLst>
          </a:blip>
          <a:srcRect t="12973" b="16035"/>
          <a:stretch/>
        </p:blipFill>
        <p:spPr bwMode="auto">
          <a:xfrm>
            <a:off x="837986" y="10"/>
            <a:ext cx="10615629" cy="6857990"/>
          </a:xfrm>
          <a:custGeom>
            <a:avLst/>
            <a:gdLst/>
            <a:ahLst/>
            <a:cxnLst/>
            <a:rect l="l" t="t" r="r" b="b"/>
            <a:pathLst>
              <a:path w="10615629" h="6858000">
                <a:moveTo>
                  <a:pt x="7169276" y="5665107"/>
                </a:moveTo>
                <a:cubicBezTo>
                  <a:pt x="7360157" y="5665107"/>
                  <a:pt x="7514897" y="5819847"/>
                  <a:pt x="7514897" y="6010728"/>
                </a:cubicBezTo>
                <a:cubicBezTo>
                  <a:pt x="7514897" y="6201609"/>
                  <a:pt x="7360157" y="6356349"/>
                  <a:pt x="7169276" y="6356349"/>
                </a:cubicBezTo>
                <a:cubicBezTo>
                  <a:pt x="6978395" y="6356349"/>
                  <a:pt x="6823655" y="6201609"/>
                  <a:pt x="6823655" y="6010728"/>
                </a:cubicBezTo>
                <a:cubicBezTo>
                  <a:pt x="6823655" y="5819847"/>
                  <a:pt x="6978395" y="5665107"/>
                  <a:pt x="7169276" y="5665107"/>
                </a:cubicBezTo>
                <a:close/>
                <a:moveTo>
                  <a:pt x="10010446" y="2285546"/>
                </a:moveTo>
                <a:cubicBezTo>
                  <a:pt x="10256938" y="2285546"/>
                  <a:pt x="10456760" y="2485368"/>
                  <a:pt x="10456760" y="2731860"/>
                </a:cubicBezTo>
                <a:cubicBezTo>
                  <a:pt x="10456760" y="2978352"/>
                  <a:pt x="10256938" y="3178174"/>
                  <a:pt x="10010446" y="3178174"/>
                </a:cubicBezTo>
                <a:cubicBezTo>
                  <a:pt x="9763954" y="3178174"/>
                  <a:pt x="9564132" y="2978352"/>
                  <a:pt x="9564132" y="2731860"/>
                </a:cubicBezTo>
                <a:cubicBezTo>
                  <a:pt x="9564132" y="2485368"/>
                  <a:pt x="9763954" y="2285546"/>
                  <a:pt x="10010446" y="2285546"/>
                </a:cubicBezTo>
                <a:close/>
                <a:moveTo>
                  <a:pt x="10354145" y="1626054"/>
                </a:moveTo>
                <a:cubicBezTo>
                  <a:pt x="10498559" y="1626054"/>
                  <a:pt x="10615629" y="1743124"/>
                  <a:pt x="10615629" y="1887538"/>
                </a:cubicBezTo>
                <a:cubicBezTo>
                  <a:pt x="10615629" y="2031953"/>
                  <a:pt x="10498559" y="2149022"/>
                  <a:pt x="10354145" y="2149022"/>
                </a:cubicBezTo>
                <a:cubicBezTo>
                  <a:pt x="10209731" y="2149022"/>
                  <a:pt x="10092661" y="2031953"/>
                  <a:pt x="10092661" y="1887538"/>
                </a:cubicBezTo>
                <a:cubicBezTo>
                  <a:pt x="10092661" y="1743124"/>
                  <a:pt x="10209731" y="1626054"/>
                  <a:pt x="10354145" y="1626054"/>
                </a:cubicBezTo>
                <a:close/>
                <a:moveTo>
                  <a:pt x="1458900" y="620485"/>
                </a:moveTo>
                <a:cubicBezTo>
                  <a:pt x="1705392" y="620485"/>
                  <a:pt x="1905214" y="820307"/>
                  <a:pt x="1905214" y="1066799"/>
                </a:cubicBezTo>
                <a:cubicBezTo>
                  <a:pt x="1905214" y="1313291"/>
                  <a:pt x="1705392" y="1513113"/>
                  <a:pt x="1458900" y="1513113"/>
                </a:cubicBezTo>
                <a:cubicBezTo>
                  <a:pt x="1212408" y="1513113"/>
                  <a:pt x="1012586" y="1313291"/>
                  <a:pt x="1012586" y="1066799"/>
                </a:cubicBezTo>
                <a:cubicBezTo>
                  <a:pt x="1012586" y="820307"/>
                  <a:pt x="1212408" y="620485"/>
                  <a:pt x="1458900" y="620485"/>
                </a:cubicBezTo>
                <a:close/>
                <a:moveTo>
                  <a:pt x="6634576" y="0"/>
                </a:moveTo>
                <a:lnTo>
                  <a:pt x="10141834" y="0"/>
                </a:lnTo>
                <a:lnTo>
                  <a:pt x="10200260" y="112226"/>
                </a:lnTo>
                <a:cubicBezTo>
                  <a:pt x="10410239" y="575266"/>
                  <a:pt x="10394872" y="1153565"/>
                  <a:pt x="9914575" y="1675662"/>
                </a:cubicBezTo>
                <a:cubicBezTo>
                  <a:pt x="9716856" y="1890645"/>
                  <a:pt x="9539638" y="2125049"/>
                  <a:pt x="9361609" y="2357294"/>
                </a:cubicBezTo>
                <a:cubicBezTo>
                  <a:pt x="9193292" y="2576998"/>
                  <a:pt x="9188572" y="2830553"/>
                  <a:pt x="9334635" y="3068327"/>
                </a:cubicBezTo>
                <a:cubicBezTo>
                  <a:pt x="9495670" y="3329571"/>
                  <a:pt x="9683004" y="3577866"/>
                  <a:pt x="9815042" y="3852732"/>
                </a:cubicBezTo>
                <a:cubicBezTo>
                  <a:pt x="10050525" y="4342848"/>
                  <a:pt x="9955575" y="4825682"/>
                  <a:pt x="9376176" y="5163127"/>
                </a:cubicBezTo>
                <a:cubicBezTo>
                  <a:pt x="8901029" y="5439880"/>
                  <a:pt x="8396077" y="5450670"/>
                  <a:pt x="7869813" y="5397801"/>
                </a:cubicBezTo>
                <a:cubicBezTo>
                  <a:pt x="7414763" y="5352214"/>
                  <a:pt x="6924916" y="5316879"/>
                  <a:pt x="6545392" y="5591203"/>
                </a:cubicBezTo>
                <a:cubicBezTo>
                  <a:pt x="6238293" y="5813469"/>
                  <a:pt x="6024794" y="6166019"/>
                  <a:pt x="5772723" y="6463272"/>
                </a:cubicBezTo>
                <a:cubicBezTo>
                  <a:pt x="5693284" y="6557074"/>
                  <a:pt x="5618532" y="6655326"/>
                  <a:pt x="5542128" y="6751893"/>
                </a:cubicBezTo>
                <a:lnTo>
                  <a:pt x="5455473" y="6858000"/>
                </a:lnTo>
                <a:lnTo>
                  <a:pt x="3884322" y="6858000"/>
                </a:lnTo>
                <a:lnTo>
                  <a:pt x="3874161" y="6844414"/>
                </a:lnTo>
                <a:cubicBezTo>
                  <a:pt x="3769502" y="6682570"/>
                  <a:pt x="3725804" y="6471499"/>
                  <a:pt x="3692625" y="6276207"/>
                </a:cubicBezTo>
                <a:cubicBezTo>
                  <a:pt x="3594979" y="5704764"/>
                  <a:pt x="2996562" y="5529973"/>
                  <a:pt x="2561203" y="5655806"/>
                </a:cubicBezTo>
                <a:cubicBezTo>
                  <a:pt x="1295584" y="6024675"/>
                  <a:pt x="405173" y="5378783"/>
                  <a:pt x="69617" y="4277706"/>
                </a:cubicBezTo>
                <a:cubicBezTo>
                  <a:pt x="12163" y="4089022"/>
                  <a:pt x="22818" y="3880245"/>
                  <a:pt x="1643" y="3679828"/>
                </a:cubicBezTo>
                <a:cubicBezTo>
                  <a:pt x="-11845" y="3246491"/>
                  <a:pt x="53163" y="2840533"/>
                  <a:pt x="368893" y="2516306"/>
                </a:cubicBezTo>
                <a:cubicBezTo>
                  <a:pt x="570254" y="2309550"/>
                  <a:pt x="826642" y="2227145"/>
                  <a:pt x="1113509" y="2192618"/>
                </a:cubicBezTo>
                <a:cubicBezTo>
                  <a:pt x="1425464" y="2154854"/>
                  <a:pt x="1739171" y="2099963"/>
                  <a:pt x="2037232" y="2005555"/>
                </a:cubicBezTo>
                <a:cubicBezTo>
                  <a:pt x="2313447" y="1917888"/>
                  <a:pt x="2430109" y="1649902"/>
                  <a:pt x="2547311" y="1405114"/>
                </a:cubicBezTo>
                <a:cubicBezTo>
                  <a:pt x="2839303" y="794962"/>
                  <a:pt x="3300289" y="490426"/>
                  <a:pt x="3900864" y="578766"/>
                </a:cubicBezTo>
                <a:cubicBezTo>
                  <a:pt x="4133785" y="613023"/>
                  <a:pt x="4362119" y="739800"/>
                  <a:pt x="4571571" y="860778"/>
                </a:cubicBezTo>
                <a:cubicBezTo>
                  <a:pt x="5133169" y="1185276"/>
                  <a:pt x="5641898" y="1029501"/>
                  <a:pt x="6039226" y="631499"/>
                </a:cubicBezTo>
                <a:cubicBezTo>
                  <a:pt x="6180165" y="489886"/>
                  <a:pt x="6313484" y="339979"/>
                  <a:pt x="6449433" y="193257"/>
                </a:cubicBezTo>
                <a:close/>
              </a:path>
            </a:pathLst>
          </a:custGeom>
          <a:noFill/>
          <a:extLst>
            <a:ext uri="{909E8E84-426E-40DD-AFC4-6F175D3DCCD1}">
              <a14:hiddenFill xmlns:a14="http://schemas.microsoft.com/office/drawing/2010/main">
                <a:solidFill>
                  <a:srgbClr val="FFFFFF"/>
                </a:solidFill>
              </a14:hiddenFill>
            </a:ext>
          </a:extLst>
        </p:spPr>
      </p:pic>
      <p:sp>
        <p:nvSpPr>
          <p:cNvPr id="2" name="TextBox 1">
            <a:extLst>
              <a:ext uri="{FF2B5EF4-FFF2-40B4-BE49-F238E27FC236}">
                <a16:creationId xmlns:a16="http://schemas.microsoft.com/office/drawing/2014/main" id="{B3CD7A73-ED14-1F37-3F81-F34944087B03}"/>
              </a:ext>
            </a:extLst>
          </p:cNvPr>
          <p:cNvSpPr txBox="1"/>
          <p:nvPr/>
        </p:nvSpPr>
        <p:spPr>
          <a:xfrm>
            <a:off x="102649" y="308610"/>
            <a:ext cx="2891790" cy="1446550"/>
          </a:xfrm>
          <a:prstGeom prst="rect">
            <a:avLst/>
          </a:prstGeom>
          <a:noFill/>
        </p:spPr>
        <p:txBody>
          <a:bodyPr wrap="square" rtlCol="0">
            <a:spAutoFit/>
          </a:bodyPr>
          <a:lstStyle/>
          <a:p>
            <a:r>
              <a:rPr lang="en-GB" sz="4400" dirty="0">
                <a:latin typeface="+mj-lt"/>
              </a:rPr>
              <a:t>Key findings</a:t>
            </a:r>
          </a:p>
        </p:txBody>
      </p:sp>
    </p:spTree>
    <p:extLst>
      <p:ext uri="{BB962C8B-B14F-4D97-AF65-F5344CB8AC3E}">
        <p14:creationId xmlns:p14="http://schemas.microsoft.com/office/powerpoint/2010/main" val="819165736"/>
      </p:ext>
    </p:extLst>
  </p:cSld>
  <p:clrMapOvr>
    <a:masterClrMapping/>
  </p:clrMapOvr>
  <mc:AlternateContent xmlns:mc="http://schemas.openxmlformats.org/markup-compatibility/2006" xmlns:p14="http://schemas.microsoft.com/office/powerpoint/2010/main">
    <mc:Choice Requires="p14">
      <p:transition spd="slow" p14:dur="2000" advTm="41438"/>
    </mc:Choice>
    <mc:Fallback xmlns="">
      <p:transition spd="slow" advTm="41438"/>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00" name="Straight Connector 99">
            <a:extLst>
              <a:ext uri="{FF2B5EF4-FFF2-40B4-BE49-F238E27FC236}">
                <a16:creationId xmlns:a16="http://schemas.microsoft.com/office/drawing/2014/main" id="{466A5381-C5C5-4929-819D-58E93DD737B3}"/>
              </a:ext>
              <a:ext uri="{C183D7F6-B498-43B3-948B-1728B52AA6E4}">
                <adec:decorative xmlns:adec="http://schemas.microsoft.com/office/drawing/2017/decorative" val="1"/>
              </a:ext>
            </a:extLst>
          </p:cNvPr>
          <p:cNvCxnSpPr>
            <a:cxnSpLocks/>
          </p:cNvCxnSpPr>
          <p:nvPr/>
        </p:nvCxnSpPr>
        <p:spPr>
          <a:xfrm>
            <a:off x="4423769" y="3697667"/>
            <a:ext cx="0" cy="119664"/>
          </a:xfrm>
          <a:prstGeom prst="line">
            <a:avLst/>
          </a:prstGeom>
          <a:ln w="3175">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102" name="Straight Connector 101">
            <a:extLst>
              <a:ext uri="{FF2B5EF4-FFF2-40B4-BE49-F238E27FC236}">
                <a16:creationId xmlns:a16="http://schemas.microsoft.com/office/drawing/2014/main" id="{E2D21EE2-D070-4DA0-A1AD-9C1E88D9194D}"/>
              </a:ext>
              <a:ext uri="{C183D7F6-B498-43B3-948B-1728B52AA6E4}">
                <adec:decorative xmlns:adec="http://schemas.microsoft.com/office/drawing/2017/decorative" val="1"/>
              </a:ext>
            </a:extLst>
          </p:cNvPr>
          <p:cNvCxnSpPr>
            <a:cxnSpLocks/>
          </p:cNvCxnSpPr>
          <p:nvPr/>
        </p:nvCxnSpPr>
        <p:spPr>
          <a:xfrm>
            <a:off x="5705016" y="3697667"/>
            <a:ext cx="0" cy="119664"/>
          </a:xfrm>
          <a:prstGeom prst="line">
            <a:avLst/>
          </a:prstGeom>
          <a:ln w="3175">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103" name="Straight Connector 102">
            <a:extLst>
              <a:ext uri="{FF2B5EF4-FFF2-40B4-BE49-F238E27FC236}">
                <a16:creationId xmlns:a16="http://schemas.microsoft.com/office/drawing/2014/main" id="{32F3A4D7-B84F-42D6-A659-74286E20AFCF}"/>
              </a:ext>
              <a:ext uri="{C183D7F6-B498-43B3-948B-1728B52AA6E4}">
                <adec:decorative xmlns:adec="http://schemas.microsoft.com/office/drawing/2017/decorative" val="1"/>
              </a:ext>
            </a:extLst>
          </p:cNvPr>
          <p:cNvCxnSpPr>
            <a:cxnSpLocks/>
          </p:cNvCxnSpPr>
          <p:nvPr/>
        </p:nvCxnSpPr>
        <p:spPr>
          <a:xfrm>
            <a:off x="6986263" y="3697667"/>
            <a:ext cx="0" cy="119664"/>
          </a:xfrm>
          <a:prstGeom prst="line">
            <a:avLst/>
          </a:prstGeom>
          <a:ln w="3175">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104" name="Straight Connector 103">
            <a:extLst>
              <a:ext uri="{FF2B5EF4-FFF2-40B4-BE49-F238E27FC236}">
                <a16:creationId xmlns:a16="http://schemas.microsoft.com/office/drawing/2014/main" id="{21A1A5B2-BDF8-4C24-8AF8-C28C03D465D2}"/>
              </a:ext>
              <a:ext uri="{C183D7F6-B498-43B3-948B-1728B52AA6E4}">
                <adec:decorative xmlns:adec="http://schemas.microsoft.com/office/drawing/2017/decorative" val="1"/>
              </a:ext>
            </a:extLst>
          </p:cNvPr>
          <p:cNvCxnSpPr>
            <a:cxnSpLocks/>
          </p:cNvCxnSpPr>
          <p:nvPr/>
        </p:nvCxnSpPr>
        <p:spPr>
          <a:xfrm>
            <a:off x="8267510" y="3697667"/>
            <a:ext cx="0" cy="119664"/>
          </a:xfrm>
          <a:prstGeom prst="line">
            <a:avLst/>
          </a:prstGeom>
          <a:ln w="3175">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105" name="Straight Connector 104">
            <a:extLst>
              <a:ext uri="{FF2B5EF4-FFF2-40B4-BE49-F238E27FC236}">
                <a16:creationId xmlns:a16="http://schemas.microsoft.com/office/drawing/2014/main" id="{AB784302-7954-4871-A66D-7F70FFD346C2}"/>
              </a:ext>
              <a:ext uri="{C183D7F6-B498-43B3-948B-1728B52AA6E4}">
                <adec:decorative xmlns:adec="http://schemas.microsoft.com/office/drawing/2017/decorative" val="1"/>
              </a:ext>
            </a:extLst>
          </p:cNvPr>
          <p:cNvCxnSpPr>
            <a:cxnSpLocks/>
          </p:cNvCxnSpPr>
          <p:nvPr/>
        </p:nvCxnSpPr>
        <p:spPr>
          <a:xfrm>
            <a:off x="9548757" y="3697667"/>
            <a:ext cx="0" cy="119664"/>
          </a:xfrm>
          <a:prstGeom prst="line">
            <a:avLst/>
          </a:prstGeom>
          <a:ln w="3175">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106" name="Straight Connector 105">
            <a:extLst>
              <a:ext uri="{FF2B5EF4-FFF2-40B4-BE49-F238E27FC236}">
                <a16:creationId xmlns:a16="http://schemas.microsoft.com/office/drawing/2014/main" id="{F3CC1BD9-74A7-4241-AB01-433AF19DE974}"/>
              </a:ext>
              <a:ext uri="{C183D7F6-B498-43B3-948B-1728B52AA6E4}">
                <adec:decorative xmlns:adec="http://schemas.microsoft.com/office/drawing/2017/decorative" val="1"/>
              </a:ext>
            </a:extLst>
          </p:cNvPr>
          <p:cNvCxnSpPr>
            <a:cxnSpLocks/>
          </p:cNvCxnSpPr>
          <p:nvPr/>
        </p:nvCxnSpPr>
        <p:spPr>
          <a:xfrm>
            <a:off x="10830002" y="3697667"/>
            <a:ext cx="0" cy="119664"/>
          </a:xfrm>
          <a:prstGeom prst="line">
            <a:avLst/>
          </a:prstGeom>
          <a:ln w="3175">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36" name="Connector: Elbow 35">
            <a:extLst>
              <a:ext uri="{FF2B5EF4-FFF2-40B4-BE49-F238E27FC236}">
                <a16:creationId xmlns:a16="http://schemas.microsoft.com/office/drawing/2014/main" id="{1DE0112F-791B-49A1-8CD8-15FA7DC6F17B}"/>
              </a:ext>
              <a:ext uri="{C183D7F6-B498-43B3-948B-1728B52AA6E4}">
                <adec:decorative xmlns:adec="http://schemas.microsoft.com/office/drawing/2017/decorative" val="1"/>
              </a:ext>
            </a:extLst>
          </p:cNvPr>
          <p:cNvCxnSpPr>
            <a:cxnSpLocks/>
          </p:cNvCxnSpPr>
          <p:nvPr/>
        </p:nvCxnSpPr>
        <p:spPr>
          <a:xfrm rot="5400000">
            <a:off x="4153479" y="-1177353"/>
            <a:ext cx="1155575" cy="6562802"/>
          </a:xfrm>
          <a:prstGeom prst="bentConnector3">
            <a:avLst>
              <a:gd name="adj1" fmla="val 50000"/>
            </a:avLst>
          </a:prstGeom>
          <a:ln w="3175">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49" name="Connector: Elbow 48">
            <a:extLst>
              <a:ext uri="{FF2B5EF4-FFF2-40B4-BE49-F238E27FC236}">
                <a16:creationId xmlns:a16="http://schemas.microsoft.com/office/drawing/2014/main" id="{88C5FB59-79BD-402C-B020-CAA59D615CC0}"/>
              </a:ext>
              <a:ext uri="{C183D7F6-B498-43B3-948B-1728B52AA6E4}">
                <adec:decorative xmlns:adec="http://schemas.microsoft.com/office/drawing/2017/decorative" val="1"/>
              </a:ext>
            </a:extLst>
          </p:cNvPr>
          <p:cNvCxnSpPr>
            <a:cxnSpLocks/>
            <a:stCxn id="19" idx="2"/>
          </p:cNvCxnSpPr>
          <p:nvPr/>
        </p:nvCxnSpPr>
        <p:spPr>
          <a:xfrm rot="16200000" flipH="1">
            <a:off x="8726552" y="694215"/>
            <a:ext cx="1389567" cy="2817334"/>
          </a:xfrm>
          <a:prstGeom prst="bentConnector3">
            <a:avLst>
              <a:gd name="adj1" fmla="val 50000"/>
            </a:avLst>
          </a:prstGeom>
          <a:ln w="3175">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94" name="Straight Connector 93">
            <a:extLst>
              <a:ext uri="{FF2B5EF4-FFF2-40B4-BE49-F238E27FC236}">
                <a16:creationId xmlns:a16="http://schemas.microsoft.com/office/drawing/2014/main" id="{B8E21438-ACE0-4CD2-8E73-C228CB6D61DE}"/>
              </a:ext>
              <a:ext uri="{C183D7F6-B498-43B3-948B-1728B52AA6E4}">
                <adec:decorative xmlns:adec="http://schemas.microsoft.com/office/drawing/2017/decorative" val="1"/>
              </a:ext>
            </a:extLst>
          </p:cNvPr>
          <p:cNvCxnSpPr>
            <a:cxnSpLocks/>
          </p:cNvCxnSpPr>
          <p:nvPr/>
        </p:nvCxnSpPr>
        <p:spPr>
          <a:xfrm>
            <a:off x="7480039" y="2155334"/>
            <a:ext cx="0" cy="321166"/>
          </a:xfrm>
          <a:prstGeom prst="line">
            <a:avLst/>
          </a:prstGeom>
          <a:ln w="3175">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95" name="Straight Connector 94">
            <a:extLst>
              <a:ext uri="{FF2B5EF4-FFF2-40B4-BE49-F238E27FC236}">
                <a16:creationId xmlns:a16="http://schemas.microsoft.com/office/drawing/2014/main" id="{FCD738FB-F9A6-466C-BE09-07B3386B1F50}"/>
              </a:ext>
              <a:ext uri="{C183D7F6-B498-43B3-948B-1728B52AA6E4}">
                <adec:decorative xmlns:adec="http://schemas.microsoft.com/office/drawing/2017/decorative" val="1"/>
              </a:ext>
            </a:extLst>
          </p:cNvPr>
          <p:cNvCxnSpPr>
            <a:cxnSpLocks/>
          </p:cNvCxnSpPr>
          <p:nvPr/>
        </p:nvCxnSpPr>
        <p:spPr>
          <a:xfrm>
            <a:off x="4532495" y="2155334"/>
            <a:ext cx="0" cy="321166"/>
          </a:xfrm>
          <a:prstGeom prst="line">
            <a:avLst/>
          </a:prstGeom>
          <a:ln w="3175">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99" name="Straight Connector 98">
            <a:extLst>
              <a:ext uri="{FF2B5EF4-FFF2-40B4-BE49-F238E27FC236}">
                <a16:creationId xmlns:a16="http://schemas.microsoft.com/office/drawing/2014/main" id="{67799EAF-F8D9-4832-85BE-85588AE221FC}"/>
              </a:ext>
              <a:ext uri="{C183D7F6-B498-43B3-948B-1728B52AA6E4}">
                <adec:decorative xmlns:adec="http://schemas.microsoft.com/office/drawing/2017/decorative" val="1"/>
              </a:ext>
            </a:extLst>
          </p:cNvPr>
          <p:cNvCxnSpPr>
            <a:cxnSpLocks/>
          </p:cNvCxnSpPr>
          <p:nvPr/>
        </p:nvCxnSpPr>
        <p:spPr>
          <a:xfrm flipH="1">
            <a:off x="6986262" y="1778000"/>
            <a:ext cx="687247" cy="0"/>
          </a:xfrm>
          <a:prstGeom prst="line">
            <a:avLst/>
          </a:prstGeom>
          <a:ln w="3175">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4" name="Title 3"/>
          <p:cNvSpPr>
            <a:spLocks noGrp="1"/>
          </p:cNvSpPr>
          <p:nvPr>
            <p:ph type="title"/>
          </p:nvPr>
        </p:nvSpPr>
        <p:spPr>
          <a:xfrm>
            <a:off x="137062" y="135683"/>
            <a:ext cx="3242862" cy="1377538"/>
          </a:xfrm>
        </p:spPr>
        <p:txBody>
          <a:bodyPr lIns="0" tIns="0" rIns="0" bIns="0" rtlCol="0">
            <a:noAutofit/>
          </a:bodyPr>
          <a:lstStyle/>
          <a:p>
            <a:pPr rtl="0"/>
            <a:r>
              <a:rPr lang="en-GB" spc="-150" dirty="0"/>
              <a:t>Findings: theme one</a:t>
            </a:r>
          </a:p>
        </p:txBody>
      </p:sp>
      <p:sp>
        <p:nvSpPr>
          <p:cNvPr id="19" name="Rectangle 18" descr="Hierarchy Level 1">
            <a:extLst>
              <a:ext uri="{FF2B5EF4-FFF2-40B4-BE49-F238E27FC236}">
                <a16:creationId xmlns:a16="http://schemas.microsoft.com/office/drawing/2014/main" id="{21C604EF-32A3-42D7-8586-5D643B7D12C1}"/>
              </a:ext>
            </a:extLst>
          </p:cNvPr>
          <p:cNvSpPr/>
          <p:nvPr/>
        </p:nvSpPr>
        <p:spPr>
          <a:xfrm>
            <a:off x="5017769" y="574216"/>
            <a:ext cx="5989797" cy="833883"/>
          </a:xfrm>
          <a:prstGeom prst="rect">
            <a:avLst/>
          </a:prstGeom>
          <a:solidFill>
            <a:schemeClr val="bg1">
              <a:lumMod val="95000"/>
            </a:schemeClr>
          </a:solidFill>
          <a:ln>
            <a:noFill/>
          </a:ln>
          <a:effectLst/>
          <a:scene3d>
            <a:camera prst="orthographicFront"/>
            <a:lightRig rig="flat" dir="t"/>
          </a:scene3d>
          <a:sp3d prstMaterial="dkEdge"/>
        </p:spPr>
        <p:style>
          <a:lnRef idx="0">
            <a:scrgbClr r="0" g="0" b="0"/>
          </a:lnRef>
          <a:fillRef idx="2">
            <a:scrgbClr r="0" g="0" b="0"/>
          </a:fillRef>
          <a:effectRef idx="1">
            <a:scrgbClr r="0" g="0" b="0"/>
          </a:effectRef>
          <a:fontRef idx="minor">
            <a:schemeClr val="dk1"/>
          </a:fontRef>
        </p:style>
        <p:txBody>
          <a:bodyPr spcFirstLastPara="0" vert="horz" wrap="square" lIns="8255" tIns="8255" rIns="8255" bIns="8255" numCol="1" spcCol="1270" rtlCol="0" anchor="ctr" anchorCtr="0">
            <a:noAutofit/>
          </a:bodyPr>
          <a:lstStyle/>
          <a:p>
            <a:pPr marL="0" lvl="0" indent="0" algn="ctr" defTabSz="577850" rtl="0">
              <a:lnSpc>
                <a:spcPct val="90000"/>
              </a:lnSpc>
              <a:spcBef>
                <a:spcPct val="0"/>
              </a:spcBef>
              <a:spcAft>
                <a:spcPct val="35000"/>
              </a:spcAft>
              <a:buNone/>
            </a:pPr>
            <a:r>
              <a:rPr lang="en-GB" sz="2800" b="0" kern="1200" dirty="0"/>
              <a:t>Collaboration, relationships and the EoLC process</a:t>
            </a:r>
          </a:p>
        </p:txBody>
      </p:sp>
      <p:sp>
        <p:nvSpPr>
          <p:cNvPr id="32" name="Rectangle 31" descr="Hierarchy Sub Level">
            <a:extLst>
              <a:ext uri="{FF2B5EF4-FFF2-40B4-BE49-F238E27FC236}">
                <a16:creationId xmlns:a16="http://schemas.microsoft.com/office/drawing/2014/main" id="{05E740D1-0BDB-44A7-8B44-8DBC24EE1D85}"/>
              </a:ext>
            </a:extLst>
          </p:cNvPr>
          <p:cNvSpPr/>
          <p:nvPr/>
        </p:nvSpPr>
        <p:spPr>
          <a:xfrm>
            <a:off x="5111017" y="1559983"/>
            <a:ext cx="1875245" cy="425431"/>
          </a:xfrm>
          <a:prstGeom prst="rect">
            <a:avLst/>
          </a:prstGeom>
          <a:solidFill>
            <a:schemeClr val="bg1">
              <a:lumMod val="95000"/>
            </a:schemeClr>
          </a:solidFill>
          <a:scene3d>
            <a:camera prst="orthographicFront"/>
            <a:lightRig rig="flat" dir="t"/>
          </a:scene3d>
          <a:sp3d prstMaterial="dkEdge"/>
        </p:spPr>
        <p:style>
          <a:lnRef idx="0">
            <a:schemeClr val="lt2">
              <a:hueOff val="0"/>
              <a:satOff val="0"/>
              <a:lumOff val="0"/>
              <a:alphaOff val="0"/>
            </a:schemeClr>
          </a:lnRef>
          <a:fillRef idx="2">
            <a:scrgbClr r="0" g="0" b="0"/>
          </a:fillRef>
          <a:effectRef idx="1">
            <a:schemeClr val="dk2">
              <a:hueOff val="0"/>
              <a:satOff val="0"/>
              <a:lumOff val="0"/>
              <a:alphaOff val="0"/>
            </a:schemeClr>
          </a:effectRef>
          <a:fontRef idx="minor">
            <a:schemeClr val="dk1"/>
          </a:fontRef>
        </p:style>
        <p:txBody>
          <a:bodyPr spcFirstLastPara="0" vert="horz" wrap="square" lIns="8255" tIns="8255" rIns="8255" bIns="8255" numCol="1" spcCol="1270" rtlCol="0" anchor="ctr" anchorCtr="0">
            <a:noAutofit/>
          </a:bodyPr>
          <a:lstStyle/>
          <a:p>
            <a:pPr marL="0" lvl="0" indent="0" algn="ctr" defTabSz="577850" rtl="0">
              <a:lnSpc>
                <a:spcPct val="90000"/>
              </a:lnSpc>
              <a:spcBef>
                <a:spcPct val="0"/>
              </a:spcBef>
              <a:spcAft>
                <a:spcPct val="35000"/>
              </a:spcAft>
              <a:buNone/>
            </a:pPr>
            <a:r>
              <a:rPr lang="en-GB" sz="2400" b="1" kern="1200" dirty="0">
                <a:solidFill>
                  <a:prstClr val="black"/>
                </a:solidFill>
                <a:latin typeface="+mj-lt"/>
                <a:ea typeface="+mn-ea"/>
                <a:cs typeface="+mn-cs"/>
              </a:rPr>
              <a:t>Sub themes</a:t>
            </a:r>
            <a:endParaRPr lang="en-GB" sz="2400" b="0" kern="1200" dirty="0">
              <a:solidFill>
                <a:prstClr val="black"/>
              </a:solidFill>
              <a:ea typeface="+mn-ea"/>
              <a:cs typeface="+mn-cs"/>
            </a:endParaRPr>
          </a:p>
        </p:txBody>
      </p:sp>
      <p:sp>
        <p:nvSpPr>
          <p:cNvPr id="20" name="Rectangle 19" descr="Hierarchy Level 2 Item 1">
            <a:extLst>
              <a:ext uri="{FF2B5EF4-FFF2-40B4-BE49-F238E27FC236}">
                <a16:creationId xmlns:a16="http://schemas.microsoft.com/office/drawing/2014/main" id="{E27E376D-AE9F-46B0-AA66-A3D22FC5623A}"/>
              </a:ext>
            </a:extLst>
          </p:cNvPr>
          <p:cNvSpPr/>
          <p:nvPr/>
        </p:nvSpPr>
        <p:spPr>
          <a:xfrm>
            <a:off x="83379" y="2563674"/>
            <a:ext cx="2732973" cy="1587701"/>
          </a:xfrm>
          <a:prstGeom prst="rect">
            <a:avLst/>
          </a:prstGeom>
          <a:solidFill>
            <a:schemeClr val="accent1"/>
          </a:solidFill>
          <a:scene3d>
            <a:camera prst="orthographicFront"/>
            <a:lightRig rig="flat" dir="t"/>
          </a:scene3d>
          <a:sp3d prstMaterial="dkEdge"/>
        </p:spPr>
        <p:style>
          <a:lnRef idx="0">
            <a:schemeClr val="lt2">
              <a:hueOff val="0"/>
              <a:satOff val="0"/>
              <a:lumOff val="0"/>
              <a:alphaOff val="0"/>
            </a:schemeClr>
          </a:lnRef>
          <a:fillRef idx="2">
            <a:scrgbClr r="0" g="0" b="0"/>
          </a:fillRef>
          <a:effectRef idx="1">
            <a:schemeClr val="dk2">
              <a:hueOff val="0"/>
              <a:satOff val="0"/>
              <a:lumOff val="0"/>
              <a:alphaOff val="0"/>
            </a:schemeClr>
          </a:effectRef>
          <a:fontRef idx="minor">
            <a:schemeClr val="dk1"/>
          </a:fontRef>
        </p:style>
        <p:txBody>
          <a:bodyPr spcFirstLastPara="0" vert="horz" wrap="square" lIns="72000" tIns="108000" rIns="72000" bIns="0" numCol="1" spcCol="1270" rtlCol="0" anchor="t" anchorCtr="0">
            <a:noAutofit/>
          </a:bodyPr>
          <a:lstStyle/>
          <a:p>
            <a:pPr marL="0" lvl="0" indent="0" algn="ctr" defTabSz="577850" rtl="0">
              <a:lnSpc>
                <a:spcPct val="90000"/>
              </a:lnSpc>
              <a:spcBef>
                <a:spcPct val="0"/>
              </a:spcBef>
              <a:spcAft>
                <a:spcPct val="35000"/>
              </a:spcAft>
              <a:buNone/>
            </a:pPr>
            <a:r>
              <a:rPr lang="en-GB" sz="2400" dirty="0">
                <a:solidFill>
                  <a:prstClr val="black"/>
                </a:solidFill>
              </a:rPr>
              <a:t>Professionals and their role in EoLC for people with dementia</a:t>
            </a:r>
            <a:endParaRPr lang="en-GB" sz="2400" kern="1200" dirty="0">
              <a:solidFill>
                <a:prstClr val="black"/>
              </a:solidFill>
              <a:ea typeface="+mn-ea"/>
              <a:cs typeface="+mn-cs"/>
            </a:endParaRPr>
          </a:p>
        </p:txBody>
      </p:sp>
      <p:sp>
        <p:nvSpPr>
          <p:cNvPr id="21" name="Rectangle 20" descr="Hierarchy Level 3 Item 1">
            <a:extLst>
              <a:ext uri="{FF2B5EF4-FFF2-40B4-BE49-F238E27FC236}">
                <a16:creationId xmlns:a16="http://schemas.microsoft.com/office/drawing/2014/main" id="{15CEA15C-8C59-4D2F-8040-B72EEAE6FB4A}"/>
              </a:ext>
            </a:extLst>
          </p:cNvPr>
          <p:cNvSpPr/>
          <p:nvPr/>
        </p:nvSpPr>
        <p:spPr>
          <a:xfrm>
            <a:off x="137062" y="4301828"/>
            <a:ext cx="2360913" cy="2456340"/>
          </a:xfrm>
          <a:prstGeom prst="rect">
            <a:avLst/>
          </a:prstGeom>
          <a:solidFill>
            <a:schemeClr val="bg1">
              <a:lumMod val="95000"/>
            </a:schemeClr>
          </a:solidFill>
          <a:scene3d>
            <a:camera prst="orthographicFront"/>
            <a:lightRig rig="flat" dir="t"/>
          </a:scene3d>
          <a:sp3d prstMaterial="dkEdge"/>
        </p:spPr>
        <p:style>
          <a:lnRef idx="0">
            <a:schemeClr val="lt2">
              <a:hueOff val="0"/>
              <a:satOff val="0"/>
              <a:lumOff val="0"/>
              <a:alphaOff val="0"/>
            </a:schemeClr>
          </a:lnRef>
          <a:fillRef idx="2">
            <a:scrgbClr r="0" g="0" b="0"/>
          </a:fillRef>
          <a:effectRef idx="1">
            <a:schemeClr val="dk2">
              <a:hueOff val="0"/>
              <a:satOff val="0"/>
              <a:lumOff val="0"/>
              <a:alphaOff val="0"/>
            </a:schemeClr>
          </a:effectRef>
          <a:fontRef idx="minor">
            <a:schemeClr val="dk1"/>
          </a:fontRef>
        </p:style>
        <p:txBody>
          <a:bodyPr spcFirstLastPara="0" vert="horz" wrap="square" lIns="72000" tIns="108000" rIns="72000" bIns="0" numCol="1" spcCol="1270" rtlCol="0" anchor="t" anchorCtr="0">
            <a:noAutofit/>
          </a:bodyPr>
          <a:lstStyle/>
          <a:p>
            <a:pPr marL="342900" lvl="0" indent="-342900" algn="ctr" defTabSz="577850" rtl="0">
              <a:lnSpc>
                <a:spcPct val="90000"/>
              </a:lnSpc>
              <a:spcBef>
                <a:spcPct val="0"/>
              </a:spcBef>
              <a:spcAft>
                <a:spcPct val="35000"/>
              </a:spcAft>
              <a:buFont typeface="Wingdings" panose="05000000000000000000" pitchFamily="2" charset="2"/>
              <a:buChar char="v"/>
            </a:pPr>
            <a:r>
              <a:rPr lang="en-GB" sz="2000" b="0" kern="1200" dirty="0">
                <a:solidFill>
                  <a:prstClr val="black"/>
                </a:solidFill>
                <a:ea typeface="+mn-ea"/>
                <a:cs typeface="+mn-cs"/>
              </a:rPr>
              <a:t>Disparity </a:t>
            </a:r>
          </a:p>
          <a:p>
            <a:pPr marL="342900" lvl="0" indent="-342900" algn="ctr" defTabSz="577850" rtl="0">
              <a:lnSpc>
                <a:spcPct val="90000"/>
              </a:lnSpc>
              <a:spcBef>
                <a:spcPct val="0"/>
              </a:spcBef>
              <a:spcAft>
                <a:spcPct val="35000"/>
              </a:spcAft>
              <a:buFont typeface="Wingdings" panose="05000000000000000000" pitchFamily="2" charset="2"/>
              <a:buChar char="v"/>
            </a:pPr>
            <a:r>
              <a:rPr lang="en-GB" sz="2000" b="0" kern="1200" dirty="0">
                <a:solidFill>
                  <a:prstClr val="black"/>
                </a:solidFill>
                <a:ea typeface="+mn-ea"/>
                <a:cs typeface="+mn-cs"/>
              </a:rPr>
              <a:t>Roles and responsibilities differed</a:t>
            </a:r>
          </a:p>
          <a:p>
            <a:pPr marL="342900" lvl="0" indent="-342900" algn="ctr" defTabSz="577850" rtl="0">
              <a:lnSpc>
                <a:spcPct val="90000"/>
              </a:lnSpc>
              <a:spcBef>
                <a:spcPct val="0"/>
              </a:spcBef>
              <a:spcAft>
                <a:spcPct val="35000"/>
              </a:spcAft>
              <a:buFont typeface="Wingdings" panose="05000000000000000000" pitchFamily="2" charset="2"/>
              <a:buChar char="v"/>
            </a:pPr>
            <a:r>
              <a:rPr lang="en-GB" sz="2000" dirty="0">
                <a:solidFill>
                  <a:prstClr val="black"/>
                </a:solidFill>
              </a:rPr>
              <a:t>Vast differences in the decision making role</a:t>
            </a:r>
            <a:endParaRPr lang="en-GB" sz="2000" b="0" kern="1200" dirty="0">
              <a:solidFill>
                <a:prstClr val="black"/>
              </a:solidFill>
              <a:ea typeface="+mn-ea"/>
              <a:cs typeface="+mn-cs"/>
            </a:endParaRPr>
          </a:p>
        </p:txBody>
      </p:sp>
      <p:sp>
        <p:nvSpPr>
          <p:cNvPr id="22" name="Rectangle 21" descr="Hierarchy Level 2 Item 2">
            <a:extLst>
              <a:ext uri="{FF2B5EF4-FFF2-40B4-BE49-F238E27FC236}">
                <a16:creationId xmlns:a16="http://schemas.microsoft.com/office/drawing/2014/main" id="{FAC2903E-5B1B-456C-94C2-FC7E867D4F53}"/>
              </a:ext>
            </a:extLst>
          </p:cNvPr>
          <p:cNvSpPr/>
          <p:nvPr/>
        </p:nvSpPr>
        <p:spPr>
          <a:xfrm>
            <a:off x="3163591" y="2563671"/>
            <a:ext cx="2739488" cy="1587701"/>
          </a:xfrm>
          <a:prstGeom prst="rect">
            <a:avLst/>
          </a:prstGeom>
          <a:solidFill>
            <a:schemeClr val="accent1"/>
          </a:solidFill>
          <a:scene3d>
            <a:camera prst="orthographicFront"/>
            <a:lightRig rig="flat" dir="t"/>
          </a:scene3d>
          <a:sp3d prstMaterial="dkEdge"/>
        </p:spPr>
        <p:style>
          <a:lnRef idx="0">
            <a:schemeClr val="lt2">
              <a:hueOff val="0"/>
              <a:satOff val="0"/>
              <a:lumOff val="0"/>
              <a:alphaOff val="0"/>
            </a:schemeClr>
          </a:lnRef>
          <a:fillRef idx="2">
            <a:scrgbClr r="0" g="0" b="0"/>
          </a:fillRef>
          <a:effectRef idx="1">
            <a:schemeClr val="dk2">
              <a:hueOff val="0"/>
              <a:satOff val="0"/>
              <a:lumOff val="0"/>
              <a:alphaOff val="0"/>
            </a:schemeClr>
          </a:effectRef>
          <a:fontRef idx="minor">
            <a:schemeClr val="dk1"/>
          </a:fontRef>
        </p:style>
        <p:txBody>
          <a:bodyPr spcFirstLastPara="0" vert="horz" wrap="square" lIns="72000" tIns="108000" rIns="72000" bIns="0" numCol="1" spcCol="1270" rtlCol="0" anchor="t" anchorCtr="0">
            <a:noAutofit/>
          </a:bodyPr>
          <a:lstStyle/>
          <a:p>
            <a:pPr marL="0" lvl="0" indent="0" algn="ctr" defTabSz="577850" rtl="0">
              <a:lnSpc>
                <a:spcPct val="90000"/>
              </a:lnSpc>
              <a:spcBef>
                <a:spcPct val="0"/>
              </a:spcBef>
              <a:spcAft>
                <a:spcPct val="35000"/>
              </a:spcAft>
              <a:buNone/>
            </a:pPr>
            <a:r>
              <a:rPr lang="en-GB" sz="2400" kern="1200" dirty="0">
                <a:solidFill>
                  <a:prstClr val="black"/>
                </a:solidFill>
                <a:ea typeface="+mn-ea"/>
                <a:cs typeface="+mn-cs"/>
              </a:rPr>
              <a:t>Palliative</a:t>
            </a:r>
            <a:r>
              <a:rPr lang="en-GB" sz="2400" dirty="0">
                <a:solidFill>
                  <a:prstClr val="black"/>
                </a:solidFill>
              </a:rPr>
              <a:t>, EoLC and the decision making process</a:t>
            </a:r>
            <a:endParaRPr lang="en-GB" sz="2400" kern="1200" dirty="0">
              <a:solidFill>
                <a:prstClr val="black"/>
              </a:solidFill>
              <a:ea typeface="+mn-ea"/>
              <a:cs typeface="+mn-cs"/>
            </a:endParaRPr>
          </a:p>
        </p:txBody>
      </p:sp>
      <p:sp>
        <p:nvSpPr>
          <p:cNvPr id="23" name="Rectangle 22" descr="Hierarchy Level 3 Item 2">
            <a:extLst>
              <a:ext uri="{FF2B5EF4-FFF2-40B4-BE49-F238E27FC236}">
                <a16:creationId xmlns:a16="http://schemas.microsoft.com/office/drawing/2014/main" id="{B1D13964-3BCA-4613-8A6D-5CEC7CC35B3B}"/>
              </a:ext>
            </a:extLst>
          </p:cNvPr>
          <p:cNvSpPr/>
          <p:nvPr/>
        </p:nvSpPr>
        <p:spPr>
          <a:xfrm>
            <a:off x="3220034" y="4313963"/>
            <a:ext cx="2496792" cy="2444205"/>
          </a:xfrm>
          <a:prstGeom prst="rect">
            <a:avLst/>
          </a:prstGeom>
          <a:solidFill>
            <a:schemeClr val="bg1">
              <a:lumMod val="95000"/>
            </a:schemeClr>
          </a:solidFill>
          <a:scene3d>
            <a:camera prst="orthographicFront"/>
            <a:lightRig rig="flat" dir="t"/>
          </a:scene3d>
          <a:sp3d prstMaterial="dkEdge"/>
        </p:spPr>
        <p:style>
          <a:lnRef idx="0">
            <a:schemeClr val="lt2">
              <a:hueOff val="0"/>
              <a:satOff val="0"/>
              <a:lumOff val="0"/>
              <a:alphaOff val="0"/>
            </a:schemeClr>
          </a:lnRef>
          <a:fillRef idx="2">
            <a:scrgbClr r="0" g="0" b="0"/>
          </a:fillRef>
          <a:effectRef idx="1">
            <a:schemeClr val="dk2">
              <a:hueOff val="0"/>
              <a:satOff val="0"/>
              <a:lumOff val="0"/>
              <a:alphaOff val="0"/>
            </a:schemeClr>
          </a:effectRef>
          <a:fontRef idx="minor">
            <a:schemeClr val="dk1"/>
          </a:fontRef>
        </p:style>
        <p:txBody>
          <a:bodyPr spcFirstLastPara="0" vert="horz" wrap="square" lIns="72000" tIns="108000" rIns="72000" bIns="0" numCol="1" spcCol="1270" rtlCol="0" anchor="t" anchorCtr="0">
            <a:noAutofit/>
          </a:bodyPr>
          <a:lstStyle/>
          <a:p>
            <a:pPr marL="342900" lvl="0" indent="-342900" algn="ctr" defTabSz="577850" rtl="0">
              <a:lnSpc>
                <a:spcPct val="90000"/>
              </a:lnSpc>
              <a:spcBef>
                <a:spcPct val="0"/>
              </a:spcBef>
              <a:spcAft>
                <a:spcPct val="35000"/>
              </a:spcAft>
              <a:buFont typeface="Wingdings" panose="05000000000000000000" pitchFamily="2" charset="2"/>
              <a:buChar char="v"/>
            </a:pPr>
            <a:r>
              <a:rPr lang="en-GB" sz="2000" b="0" kern="1200" dirty="0">
                <a:solidFill>
                  <a:prstClr val="black"/>
                </a:solidFill>
                <a:ea typeface="+mn-ea"/>
                <a:cs typeface="+mn-cs"/>
              </a:rPr>
              <a:t>EoLC process and decision making differed</a:t>
            </a:r>
          </a:p>
          <a:p>
            <a:pPr marL="342900" lvl="0" indent="-342900" algn="ctr" defTabSz="577850" rtl="0">
              <a:lnSpc>
                <a:spcPct val="90000"/>
              </a:lnSpc>
              <a:spcBef>
                <a:spcPct val="0"/>
              </a:spcBef>
              <a:spcAft>
                <a:spcPct val="35000"/>
              </a:spcAft>
              <a:buFont typeface="Wingdings" panose="05000000000000000000" pitchFamily="2" charset="2"/>
              <a:buChar char="v"/>
            </a:pPr>
            <a:r>
              <a:rPr lang="en-GB" sz="2000" b="0" kern="1200" dirty="0">
                <a:solidFill>
                  <a:prstClr val="black"/>
                </a:solidFill>
                <a:ea typeface="+mn-ea"/>
                <a:cs typeface="+mn-cs"/>
              </a:rPr>
              <a:t>Challenging</a:t>
            </a:r>
          </a:p>
          <a:p>
            <a:pPr marL="342900" lvl="0" indent="-342900" algn="ctr" defTabSz="577850" rtl="0">
              <a:lnSpc>
                <a:spcPct val="90000"/>
              </a:lnSpc>
              <a:spcBef>
                <a:spcPct val="0"/>
              </a:spcBef>
              <a:spcAft>
                <a:spcPct val="35000"/>
              </a:spcAft>
              <a:buFont typeface="Wingdings" panose="05000000000000000000" pitchFamily="2" charset="2"/>
              <a:buChar char="v"/>
            </a:pPr>
            <a:r>
              <a:rPr lang="en-GB" sz="2000" dirty="0">
                <a:solidFill>
                  <a:prstClr val="black"/>
                </a:solidFill>
              </a:rPr>
              <a:t>Roles and responsibilities </a:t>
            </a:r>
            <a:endParaRPr lang="en-GB" sz="2000" b="0" kern="1200" dirty="0">
              <a:solidFill>
                <a:prstClr val="black"/>
              </a:solidFill>
              <a:ea typeface="+mn-ea"/>
              <a:cs typeface="+mn-cs"/>
            </a:endParaRPr>
          </a:p>
        </p:txBody>
      </p:sp>
      <p:sp>
        <p:nvSpPr>
          <p:cNvPr id="24" name="Rectangle 23" descr="Hierarchy Level 2 Item 3">
            <a:extLst>
              <a:ext uri="{FF2B5EF4-FFF2-40B4-BE49-F238E27FC236}">
                <a16:creationId xmlns:a16="http://schemas.microsoft.com/office/drawing/2014/main" id="{E229E048-A3A7-4692-842F-3C90638B8575}"/>
              </a:ext>
            </a:extLst>
          </p:cNvPr>
          <p:cNvSpPr/>
          <p:nvPr/>
        </p:nvSpPr>
        <p:spPr>
          <a:xfrm>
            <a:off x="6264140" y="2563671"/>
            <a:ext cx="2731244" cy="1587699"/>
          </a:xfrm>
          <a:prstGeom prst="rect">
            <a:avLst/>
          </a:prstGeom>
          <a:solidFill>
            <a:schemeClr val="accent1"/>
          </a:solidFill>
          <a:scene3d>
            <a:camera prst="orthographicFront"/>
            <a:lightRig rig="flat" dir="t"/>
          </a:scene3d>
          <a:sp3d prstMaterial="dkEdge"/>
        </p:spPr>
        <p:style>
          <a:lnRef idx="0">
            <a:schemeClr val="lt2">
              <a:hueOff val="0"/>
              <a:satOff val="0"/>
              <a:lumOff val="0"/>
              <a:alphaOff val="0"/>
            </a:schemeClr>
          </a:lnRef>
          <a:fillRef idx="2">
            <a:scrgbClr r="0" g="0" b="0"/>
          </a:fillRef>
          <a:effectRef idx="1">
            <a:schemeClr val="dk2">
              <a:hueOff val="0"/>
              <a:satOff val="0"/>
              <a:lumOff val="0"/>
              <a:alphaOff val="0"/>
            </a:schemeClr>
          </a:effectRef>
          <a:fontRef idx="minor">
            <a:schemeClr val="dk1"/>
          </a:fontRef>
        </p:style>
        <p:txBody>
          <a:bodyPr spcFirstLastPara="0" vert="horz" wrap="square" lIns="72000" tIns="108000" rIns="72000" bIns="0" numCol="1" spcCol="1270" rtlCol="0" anchor="t" anchorCtr="0">
            <a:noAutofit/>
          </a:bodyPr>
          <a:lstStyle/>
          <a:p>
            <a:pPr marL="0" lvl="0" indent="0" algn="ctr" defTabSz="577850" rtl="0">
              <a:lnSpc>
                <a:spcPct val="90000"/>
              </a:lnSpc>
              <a:spcBef>
                <a:spcPct val="0"/>
              </a:spcBef>
              <a:spcAft>
                <a:spcPct val="35000"/>
              </a:spcAft>
              <a:buNone/>
            </a:pPr>
            <a:r>
              <a:rPr lang="en-GB" sz="2400" dirty="0">
                <a:solidFill>
                  <a:prstClr val="black"/>
                </a:solidFill>
              </a:rPr>
              <a:t>Relationships</a:t>
            </a:r>
            <a:endParaRPr lang="en-GB" sz="2400" kern="1200" dirty="0">
              <a:solidFill>
                <a:prstClr val="black"/>
              </a:solidFill>
              <a:ea typeface="+mn-ea"/>
              <a:cs typeface="+mn-cs"/>
            </a:endParaRPr>
          </a:p>
        </p:txBody>
      </p:sp>
      <p:sp>
        <p:nvSpPr>
          <p:cNvPr id="25" name="Rectangle 24" descr="Hierarchy Level 3 Item 3">
            <a:extLst>
              <a:ext uri="{FF2B5EF4-FFF2-40B4-BE49-F238E27FC236}">
                <a16:creationId xmlns:a16="http://schemas.microsoft.com/office/drawing/2014/main" id="{A02A68C5-2481-443C-9339-71AFFFE8B3C6}"/>
              </a:ext>
            </a:extLst>
          </p:cNvPr>
          <p:cNvSpPr/>
          <p:nvPr/>
        </p:nvSpPr>
        <p:spPr>
          <a:xfrm>
            <a:off x="6475176" y="4313963"/>
            <a:ext cx="2055890" cy="2444206"/>
          </a:xfrm>
          <a:prstGeom prst="rect">
            <a:avLst/>
          </a:prstGeom>
          <a:solidFill>
            <a:schemeClr val="bg1">
              <a:lumMod val="95000"/>
            </a:schemeClr>
          </a:solidFill>
          <a:scene3d>
            <a:camera prst="orthographicFront"/>
            <a:lightRig rig="flat" dir="t"/>
          </a:scene3d>
          <a:sp3d prstMaterial="dkEdge"/>
        </p:spPr>
        <p:style>
          <a:lnRef idx="0">
            <a:schemeClr val="lt2">
              <a:hueOff val="0"/>
              <a:satOff val="0"/>
              <a:lumOff val="0"/>
              <a:alphaOff val="0"/>
            </a:schemeClr>
          </a:lnRef>
          <a:fillRef idx="2">
            <a:scrgbClr r="0" g="0" b="0"/>
          </a:fillRef>
          <a:effectRef idx="1">
            <a:schemeClr val="dk2">
              <a:hueOff val="0"/>
              <a:satOff val="0"/>
              <a:lumOff val="0"/>
              <a:alphaOff val="0"/>
            </a:schemeClr>
          </a:effectRef>
          <a:fontRef idx="minor">
            <a:schemeClr val="dk1"/>
          </a:fontRef>
        </p:style>
        <p:txBody>
          <a:bodyPr spcFirstLastPara="0" vert="horz" wrap="square" lIns="72000" tIns="108000" rIns="72000" bIns="0" numCol="1" spcCol="1270" rtlCol="0" anchor="t" anchorCtr="0">
            <a:noAutofit/>
          </a:bodyPr>
          <a:lstStyle/>
          <a:p>
            <a:pPr marL="342900" lvl="0" indent="-342900" algn="ctr" defTabSz="577850" rtl="0">
              <a:lnSpc>
                <a:spcPct val="90000"/>
              </a:lnSpc>
              <a:spcBef>
                <a:spcPct val="0"/>
              </a:spcBef>
              <a:spcAft>
                <a:spcPct val="35000"/>
              </a:spcAft>
              <a:buFont typeface="Wingdings" panose="05000000000000000000" pitchFamily="2" charset="2"/>
              <a:buChar char="v"/>
            </a:pPr>
            <a:r>
              <a:rPr lang="en-GB" sz="2000" b="0" kern="1200" dirty="0">
                <a:solidFill>
                  <a:prstClr val="black"/>
                </a:solidFill>
                <a:ea typeface="+mn-ea"/>
                <a:cs typeface="+mn-cs"/>
              </a:rPr>
              <a:t>Emphasis on building relationships</a:t>
            </a:r>
          </a:p>
          <a:p>
            <a:pPr marL="342900" lvl="0" indent="-342900" algn="ctr" defTabSz="577850" rtl="0">
              <a:lnSpc>
                <a:spcPct val="90000"/>
              </a:lnSpc>
              <a:spcBef>
                <a:spcPct val="0"/>
              </a:spcBef>
              <a:spcAft>
                <a:spcPct val="35000"/>
              </a:spcAft>
              <a:buFont typeface="Wingdings" panose="05000000000000000000" pitchFamily="2" charset="2"/>
              <a:buChar char="v"/>
            </a:pPr>
            <a:r>
              <a:rPr lang="en-GB" sz="2000" dirty="0">
                <a:solidFill>
                  <a:prstClr val="black"/>
                </a:solidFill>
              </a:rPr>
              <a:t>Strained </a:t>
            </a:r>
          </a:p>
          <a:p>
            <a:pPr marL="342900" lvl="0" indent="-342900" algn="ctr" defTabSz="577850" rtl="0">
              <a:lnSpc>
                <a:spcPct val="90000"/>
              </a:lnSpc>
              <a:spcBef>
                <a:spcPct val="0"/>
              </a:spcBef>
              <a:spcAft>
                <a:spcPct val="35000"/>
              </a:spcAft>
              <a:buFont typeface="Wingdings" panose="05000000000000000000" pitchFamily="2" charset="2"/>
              <a:buChar char="v"/>
            </a:pPr>
            <a:r>
              <a:rPr lang="en-GB" sz="2000" dirty="0">
                <a:solidFill>
                  <a:prstClr val="black"/>
                </a:solidFill>
              </a:rPr>
              <a:t>Power imbalances</a:t>
            </a:r>
            <a:endParaRPr lang="en-GB" sz="2000" b="0" kern="1200" dirty="0">
              <a:solidFill>
                <a:prstClr val="black"/>
              </a:solidFill>
              <a:ea typeface="+mn-ea"/>
              <a:cs typeface="+mn-cs"/>
            </a:endParaRPr>
          </a:p>
        </p:txBody>
      </p:sp>
      <p:sp>
        <p:nvSpPr>
          <p:cNvPr id="26" name="Rectangle 25" descr="Hierarchy Level 2 Item 4">
            <a:extLst>
              <a:ext uri="{FF2B5EF4-FFF2-40B4-BE49-F238E27FC236}">
                <a16:creationId xmlns:a16="http://schemas.microsoft.com/office/drawing/2014/main" id="{6CC65D6C-DD16-4338-8CA6-BFA0B65035D7}"/>
              </a:ext>
            </a:extLst>
          </p:cNvPr>
          <p:cNvSpPr/>
          <p:nvPr/>
        </p:nvSpPr>
        <p:spPr>
          <a:xfrm>
            <a:off x="9332865" y="2563671"/>
            <a:ext cx="2731244" cy="1587696"/>
          </a:xfrm>
          <a:prstGeom prst="rect">
            <a:avLst/>
          </a:prstGeom>
          <a:solidFill>
            <a:schemeClr val="accent3"/>
          </a:solidFill>
          <a:scene3d>
            <a:camera prst="orthographicFront"/>
            <a:lightRig rig="flat" dir="t"/>
          </a:scene3d>
          <a:sp3d prstMaterial="dkEdge"/>
        </p:spPr>
        <p:style>
          <a:lnRef idx="0">
            <a:schemeClr val="lt2">
              <a:hueOff val="0"/>
              <a:satOff val="0"/>
              <a:lumOff val="0"/>
              <a:alphaOff val="0"/>
            </a:schemeClr>
          </a:lnRef>
          <a:fillRef idx="2">
            <a:scrgbClr r="0" g="0" b="0"/>
          </a:fillRef>
          <a:effectRef idx="1">
            <a:schemeClr val="dk2">
              <a:hueOff val="0"/>
              <a:satOff val="0"/>
              <a:lumOff val="0"/>
              <a:alphaOff val="0"/>
            </a:schemeClr>
          </a:effectRef>
          <a:fontRef idx="minor">
            <a:schemeClr val="dk1"/>
          </a:fontRef>
        </p:style>
        <p:txBody>
          <a:bodyPr spcFirstLastPara="0" vert="horz" wrap="square" lIns="72000" tIns="108000" rIns="72000" bIns="0" numCol="1" spcCol="1270" rtlCol="0" anchor="t" anchorCtr="0">
            <a:noAutofit/>
          </a:bodyPr>
          <a:lstStyle/>
          <a:p>
            <a:pPr marL="0" lvl="0" indent="0" algn="ctr" defTabSz="577850" rtl="0">
              <a:lnSpc>
                <a:spcPct val="90000"/>
              </a:lnSpc>
              <a:spcBef>
                <a:spcPct val="0"/>
              </a:spcBef>
              <a:spcAft>
                <a:spcPct val="35000"/>
              </a:spcAft>
              <a:buNone/>
            </a:pPr>
            <a:r>
              <a:rPr lang="en-GB" sz="2400" kern="1200" dirty="0">
                <a:solidFill>
                  <a:prstClr val="black"/>
                </a:solidFill>
                <a:ea typeface="+mn-ea"/>
                <a:cs typeface="+mn-cs"/>
              </a:rPr>
              <a:t>Communication</a:t>
            </a:r>
          </a:p>
        </p:txBody>
      </p:sp>
      <p:sp>
        <p:nvSpPr>
          <p:cNvPr id="27" name="Rectangle 26" descr="Hierarchy Level 3 Item 4">
            <a:extLst>
              <a:ext uri="{FF2B5EF4-FFF2-40B4-BE49-F238E27FC236}">
                <a16:creationId xmlns:a16="http://schemas.microsoft.com/office/drawing/2014/main" id="{0FA8CCAE-6C83-4256-B2BA-18AE94FC1DE0}"/>
              </a:ext>
            </a:extLst>
          </p:cNvPr>
          <p:cNvSpPr/>
          <p:nvPr/>
        </p:nvSpPr>
        <p:spPr>
          <a:xfrm>
            <a:off x="9598902" y="4301828"/>
            <a:ext cx="2360913" cy="2444207"/>
          </a:xfrm>
          <a:prstGeom prst="rect">
            <a:avLst/>
          </a:prstGeom>
          <a:solidFill>
            <a:schemeClr val="bg1">
              <a:lumMod val="95000"/>
            </a:schemeClr>
          </a:solidFill>
          <a:scene3d>
            <a:camera prst="orthographicFront"/>
            <a:lightRig rig="flat" dir="t"/>
          </a:scene3d>
          <a:sp3d prstMaterial="dkEdge"/>
        </p:spPr>
        <p:style>
          <a:lnRef idx="0">
            <a:schemeClr val="lt2">
              <a:hueOff val="0"/>
              <a:satOff val="0"/>
              <a:lumOff val="0"/>
              <a:alphaOff val="0"/>
            </a:schemeClr>
          </a:lnRef>
          <a:fillRef idx="2">
            <a:scrgbClr r="0" g="0" b="0"/>
          </a:fillRef>
          <a:effectRef idx="1">
            <a:schemeClr val="dk2">
              <a:hueOff val="0"/>
              <a:satOff val="0"/>
              <a:lumOff val="0"/>
              <a:alphaOff val="0"/>
            </a:schemeClr>
          </a:effectRef>
          <a:fontRef idx="minor">
            <a:schemeClr val="dk1"/>
          </a:fontRef>
        </p:style>
        <p:txBody>
          <a:bodyPr spcFirstLastPara="0" vert="horz" wrap="square" lIns="72000" tIns="108000" rIns="72000" bIns="0" numCol="1" spcCol="1270" rtlCol="0" anchor="t" anchorCtr="0">
            <a:noAutofit/>
          </a:bodyPr>
          <a:lstStyle/>
          <a:p>
            <a:pPr marL="342900" lvl="0" indent="-342900" algn="ctr" defTabSz="577850" rtl="0">
              <a:lnSpc>
                <a:spcPct val="90000"/>
              </a:lnSpc>
              <a:spcBef>
                <a:spcPct val="0"/>
              </a:spcBef>
              <a:spcAft>
                <a:spcPct val="35000"/>
              </a:spcAft>
              <a:buFont typeface="Wingdings" panose="05000000000000000000" pitchFamily="2" charset="2"/>
              <a:buChar char="v"/>
            </a:pPr>
            <a:r>
              <a:rPr lang="en-GB" sz="2000" dirty="0">
                <a:solidFill>
                  <a:prstClr val="black"/>
                </a:solidFill>
              </a:rPr>
              <a:t>Sporadic</a:t>
            </a:r>
          </a:p>
          <a:p>
            <a:pPr marL="342900" lvl="0" indent="-342900" algn="ctr" defTabSz="577850" rtl="0">
              <a:lnSpc>
                <a:spcPct val="90000"/>
              </a:lnSpc>
              <a:spcBef>
                <a:spcPct val="0"/>
              </a:spcBef>
              <a:spcAft>
                <a:spcPct val="35000"/>
              </a:spcAft>
              <a:buFont typeface="Wingdings" panose="05000000000000000000" pitchFamily="2" charset="2"/>
              <a:buChar char="v"/>
            </a:pPr>
            <a:r>
              <a:rPr lang="en-GB" sz="2000" kern="1200" dirty="0">
                <a:solidFill>
                  <a:prstClr val="black"/>
                </a:solidFill>
                <a:ea typeface="+mn-ea"/>
                <a:cs typeface="+mn-cs"/>
              </a:rPr>
              <a:t>Often occurred too late</a:t>
            </a:r>
          </a:p>
          <a:p>
            <a:pPr marL="342900" lvl="0" indent="-342900" algn="ctr" defTabSz="577850" rtl="0">
              <a:lnSpc>
                <a:spcPct val="90000"/>
              </a:lnSpc>
              <a:spcBef>
                <a:spcPct val="0"/>
              </a:spcBef>
              <a:spcAft>
                <a:spcPct val="35000"/>
              </a:spcAft>
              <a:buFont typeface="Wingdings" panose="05000000000000000000" pitchFamily="2" charset="2"/>
              <a:buChar char="v"/>
            </a:pPr>
            <a:r>
              <a:rPr lang="en-GB" sz="2000" dirty="0">
                <a:solidFill>
                  <a:prstClr val="black"/>
                </a:solidFill>
              </a:rPr>
              <a:t>Lack of communication between professionals </a:t>
            </a:r>
            <a:endParaRPr lang="en-GB" sz="2000" kern="1200" dirty="0">
              <a:solidFill>
                <a:prstClr val="black"/>
              </a:solidFill>
              <a:ea typeface="+mn-ea"/>
              <a:cs typeface="+mn-cs"/>
            </a:endParaRPr>
          </a:p>
        </p:txBody>
      </p:sp>
    </p:spTree>
    <p:extLst>
      <p:ext uri="{BB962C8B-B14F-4D97-AF65-F5344CB8AC3E}">
        <p14:creationId xmlns:p14="http://schemas.microsoft.com/office/powerpoint/2010/main" val="4212972582"/>
      </p:ext>
    </p:extLst>
  </p:cSld>
  <p:clrMapOvr>
    <a:masterClrMapping/>
  </p:clrMapOvr>
  <mc:AlternateContent xmlns:mc="http://schemas.openxmlformats.org/markup-compatibility/2006" xmlns:p14="http://schemas.microsoft.com/office/powerpoint/2010/main">
    <mc:Choice Requires="p14">
      <p:transition spd="slow" p14:dur="2000" advTm="251429"/>
    </mc:Choice>
    <mc:Fallback xmlns="">
      <p:transition spd="slow" advTm="251429"/>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 name="TextBox 43">
            <a:extLst>
              <a:ext uri="{FF2B5EF4-FFF2-40B4-BE49-F238E27FC236}">
                <a16:creationId xmlns:a16="http://schemas.microsoft.com/office/drawing/2014/main" id="{5819AA33-AB50-324F-C829-07A1F5FD025C}"/>
              </a:ext>
            </a:extLst>
          </p:cNvPr>
          <p:cNvSpPr txBox="1"/>
          <p:nvPr/>
        </p:nvSpPr>
        <p:spPr>
          <a:xfrm>
            <a:off x="830034" y="369968"/>
            <a:ext cx="4721171" cy="2246769"/>
          </a:xfrm>
          <a:prstGeom prst="rect">
            <a:avLst/>
          </a:prstGeom>
          <a:noFill/>
        </p:spPr>
        <p:txBody>
          <a:bodyPr wrap="square" rtlCol="0">
            <a:spAutoFit/>
          </a:bodyPr>
          <a:lstStyle/>
          <a:p>
            <a:pPr algn="l" rtl="0" fontAlgn="base"/>
            <a:r>
              <a:rPr lang="en-US" sz="2000" b="0" i="0" dirty="0">
                <a:solidFill>
                  <a:srgbClr val="000000"/>
                </a:solidFill>
                <a:effectLst/>
                <a:highlight>
                  <a:srgbClr val="FFFFFF"/>
                </a:highlight>
              </a:rPr>
              <a:t>“The power imbalances within health and social care services can result in decisions being made with little reference to the views and preferences of people with dementia and carers.” </a:t>
            </a:r>
          </a:p>
          <a:p>
            <a:pPr algn="r" rtl="0" fontAlgn="base"/>
            <a:r>
              <a:rPr lang="en-US" sz="2000" b="0" i="1" dirty="0">
                <a:solidFill>
                  <a:srgbClr val="000000"/>
                </a:solidFill>
                <a:effectLst/>
                <a:highlight>
                  <a:srgbClr val="FFFFFF"/>
                </a:highlight>
              </a:rPr>
              <a:t>(Good Wor</a:t>
            </a:r>
            <a:r>
              <a:rPr lang="en-US" sz="2000" b="0" i="1" dirty="0">
                <a:solidFill>
                  <a:srgbClr val="000000"/>
                </a:solidFill>
                <a:effectLst/>
              </a:rPr>
              <a:t>k: </a:t>
            </a:r>
            <a:r>
              <a:rPr lang="en-US" sz="2000" b="0" i="1" dirty="0">
                <a:solidFill>
                  <a:srgbClr val="000000"/>
                </a:solidFill>
                <a:effectLst/>
                <a:highlight>
                  <a:srgbClr val="FFFFFF"/>
                </a:highlight>
              </a:rPr>
              <a:t>a Dementia Learning and Development Framework)</a:t>
            </a:r>
            <a:r>
              <a:rPr lang="en-US" sz="2000" b="0" i="0" dirty="0">
                <a:solidFill>
                  <a:srgbClr val="000000"/>
                </a:solidFill>
                <a:effectLst/>
                <a:highlight>
                  <a:srgbClr val="FFFFFF"/>
                </a:highlight>
              </a:rPr>
              <a:t> </a:t>
            </a:r>
          </a:p>
        </p:txBody>
      </p:sp>
      <p:sp>
        <p:nvSpPr>
          <p:cNvPr id="45" name="TextBox 44">
            <a:extLst>
              <a:ext uri="{FF2B5EF4-FFF2-40B4-BE49-F238E27FC236}">
                <a16:creationId xmlns:a16="http://schemas.microsoft.com/office/drawing/2014/main" id="{5A74CB80-9625-CB10-E585-E2CD8056A14F}"/>
              </a:ext>
            </a:extLst>
          </p:cNvPr>
          <p:cNvSpPr txBox="1"/>
          <p:nvPr/>
        </p:nvSpPr>
        <p:spPr>
          <a:xfrm>
            <a:off x="6948129" y="369968"/>
            <a:ext cx="5043854" cy="2246769"/>
          </a:xfrm>
          <a:prstGeom prst="rect">
            <a:avLst/>
          </a:prstGeom>
          <a:noFill/>
        </p:spPr>
        <p:txBody>
          <a:bodyPr wrap="square" rtlCol="0">
            <a:spAutoFit/>
          </a:bodyPr>
          <a:lstStyle/>
          <a:p>
            <a:pPr algn="l" rtl="0" fontAlgn="base"/>
            <a:r>
              <a:rPr lang="en-US" sz="2000" b="0" i="0" dirty="0">
                <a:solidFill>
                  <a:srgbClr val="000000"/>
                </a:solidFill>
                <a:effectLst/>
                <a:highlight>
                  <a:srgbClr val="FFFFFF"/>
                </a:highlight>
              </a:rPr>
              <a:t>“Somebody rang the district nurse this week to say a patient was in pain and the response, according to the family, was they were told you need to ring us because district nurses only deal with wounds.” </a:t>
            </a:r>
          </a:p>
          <a:p>
            <a:pPr algn="r" rtl="0" fontAlgn="base"/>
            <a:r>
              <a:rPr lang="en-US" sz="2000" b="0" i="1" dirty="0">
                <a:solidFill>
                  <a:srgbClr val="000000"/>
                </a:solidFill>
                <a:effectLst/>
                <a:highlight>
                  <a:srgbClr val="FFFFFF"/>
                </a:highlight>
              </a:rPr>
              <a:t>(Interview Kath PCN)</a:t>
            </a:r>
            <a:r>
              <a:rPr lang="en-US" sz="2000" b="0" i="0" dirty="0">
                <a:solidFill>
                  <a:srgbClr val="000000"/>
                </a:solidFill>
                <a:effectLst/>
                <a:highlight>
                  <a:srgbClr val="FFFFFF"/>
                </a:highlight>
              </a:rPr>
              <a:t> </a:t>
            </a:r>
          </a:p>
        </p:txBody>
      </p:sp>
      <p:sp>
        <p:nvSpPr>
          <p:cNvPr id="46" name="TextBox 45">
            <a:extLst>
              <a:ext uri="{FF2B5EF4-FFF2-40B4-BE49-F238E27FC236}">
                <a16:creationId xmlns:a16="http://schemas.microsoft.com/office/drawing/2014/main" id="{6C57C00F-B26B-A2CC-C5B4-FCE292214E0A}"/>
              </a:ext>
            </a:extLst>
          </p:cNvPr>
          <p:cNvSpPr txBox="1"/>
          <p:nvPr/>
        </p:nvSpPr>
        <p:spPr>
          <a:xfrm>
            <a:off x="703199" y="3061851"/>
            <a:ext cx="5125897" cy="1384995"/>
          </a:xfrm>
          <a:prstGeom prst="rect">
            <a:avLst/>
          </a:prstGeom>
          <a:noFill/>
        </p:spPr>
        <p:txBody>
          <a:bodyPr wrap="square" rtlCol="0">
            <a:spAutoFit/>
          </a:bodyPr>
          <a:lstStyle/>
          <a:p>
            <a:pPr algn="l" rtl="0" fontAlgn="base"/>
            <a:r>
              <a:rPr lang="en-US" sz="2400" b="0" i="0" dirty="0">
                <a:solidFill>
                  <a:srgbClr val="000000"/>
                </a:solidFill>
                <a:effectLst/>
                <a:highlight>
                  <a:srgbClr val="FFFFFF"/>
                </a:highlight>
              </a:rPr>
              <a:t> </a:t>
            </a:r>
          </a:p>
          <a:p>
            <a:pPr algn="l" rtl="0" fontAlgn="base"/>
            <a:r>
              <a:rPr lang="en-US" sz="2000" b="0" i="0" dirty="0">
                <a:solidFill>
                  <a:srgbClr val="000000"/>
                </a:solidFill>
                <a:effectLst/>
                <a:highlight>
                  <a:srgbClr val="FFFFFF"/>
                </a:highlight>
              </a:rPr>
              <a:t>“</a:t>
            </a:r>
            <a:r>
              <a:rPr lang="en-US" sz="2000" dirty="0">
                <a:solidFill>
                  <a:srgbClr val="000000"/>
                </a:solidFill>
                <a:highlight>
                  <a:srgbClr val="FFFFFF"/>
                </a:highlight>
              </a:rPr>
              <a:t>T</a:t>
            </a:r>
            <a:r>
              <a:rPr lang="en-US" sz="2000" b="0" i="0" dirty="0">
                <a:solidFill>
                  <a:srgbClr val="000000"/>
                </a:solidFill>
                <a:effectLst/>
                <a:highlight>
                  <a:srgbClr val="FFFFFF"/>
                </a:highlight>
              </a:rPr>
              <a:t>he decision had already been made… …We, we are not allowed.” </a:t>
            </a:r>
          </a:p>
          <a:p>
            <a:pPr algn="r" rtl="0" fontAlgn="base"/>
            <a:r>
              <a:rPr lang="en-US" sz="2000" b="0" i="1" dirty="0">
                <a:solidFill>
                  <a:srgbClr val="000000"/>
                </a:solidFill>
                <a:effectLst/>
                <a:highlight>
                  <a:srgbClr val="FFFFFF"/>
                </a:highlight>
              </a:rPr>
              <a:t>(Interview Enid CN)</a:t>
            </a:r>
            <a:r>
              <a:rPr lang="en-US" sz="2000" b="0" i="0" dirty="0">
                <a:solidFill>
                  <a:srgbClr val="000000"/>
                </a:solidFill>
                <a:effectLst/>
                <a:highlight>
                  <a:srgbClr val="FFFFFF"/>
                </a:highlight>
              </a:rPr>
              <a:t> </a:t>
            </a:r>
          </a:p>
        </p:txBody>
      </p:sp>
      <p:sp>
        <p:nvSpPr>
          <p:cNvPr id="47" name="TextBox 46">
            <a:extLst>
              <a:ext uri="{FF2B5EF4-FFF2-40B4-BE49-F238E27FC236}">
                <a16:creationId xmlns:a16="http://schemas.microsoft.com/office/drawing/2014/main" id="{0AB61886-4505-787B-E7EF-3FF74F5EAC56}"/>
              </a:ext>
            </a:extLst>
          </p:cNvPr>
          <p:cNvSpPr txBox="1"/>
          <p:nvPr/>
        </p:nvSpPr>
        <p:spPr>
          <a:xfrm>
            <a:off x="7007436" y="3816651"/>
            <a:ext cx="5153426" cy="2246769"/>
          </a:xfrm>
          <a:prstGeom prst="rect">
            <a:avLst/>
          </a:prstGeom>
          <a:noFill/>
        </p:spPr>
        <p:txBody>
          <a:bodyPr wrap="square" rtlCol="0">
            <a:spAutoFit/>
          </a:bodyPr>
          <a:lstStyle/>
          <a:p>
            <a:pPr algn="l" rtl="0" fontAlgn="base"/>
            <a:r>
              <a:rPr lang="en-US" sz="2000" b="0" i="0" dirty="0">
                <a:solidFill>
                  <a:srgbClr val="000000"/>
                </a:solidFill>
                <a:effectLst/>
                <a:highlight>
                  <a:srgbClr val="FFFFFF"/>
                </a:highlight>
              </a:rPr>
              <a:t>There was a mixed approach to cameras being on and off… …the ANP lead the meeting and the CN having th</a:t>
            </a:r>
            <a:r>
              <a:rPr lang="en-US" sz="2000" dirty="0">
                <a:solidFill>
                  <a:srgbClr val="000000"/>
                </a:solidFill>
                <a:highlight>
                  <a:srgbClr val="FFFFFF"/>
                </a:highlight>
              </a:rPr>
              <a:t>e</a:t>
            </a:r>
            <a:r>
              <a:rPr lang="en-US" sz="2000" b="0" i="0" dirty="0">
                <a:solidFill>
                  <a:srgbClr val="000000"/>
                </a:solidFill>
                <a:effectLst/>
                <a:highlight>
                  <a:srgbClr val="FFFFFF"/>
                </a:highlight>
              </a:rPr>
              <a:t> second most input in the meeting, the GP sat in the background of the screen behind the ANP barely saying a word. </a:t>
            </a:r>
          </a:p>
          <a:p>
            <a:pPr algn="r" rtl="0" fontAlgn="base"/>
            <a:r>
              <a:rPr lang="en-US" sz="2000" b="0" i="1" dirty="0">
                <a:solidFill>
                  <a:srgbClr val="000000"/>
                </a:solidFill>
                <a:effectLst/>
                <a:highlight>
                  <a:srgbClr val="FFFFFF"/>
                </a:highlight>
              </a:rPr>
              <a:t>(Fieldnotes VWR 4)</a:t>
            </a:r>
            <a:r>
              <a:rPr lang="en-US" sz="2000" b="0" i="0" dirty="0">
                <a:solidFill>
                  <a:srgbClr val="000000"/>
                </a:solidFill>
                <a:effectLst/>
                <a:highlight>
                  <a:srgbClr val="FFFFFF"/>
                </a:highlight>
              </a:rPr>
              <a:t> </a:t>
            </a:r>
          </a:p>
        </p:txBody>
      </p:sp>
      <p:sp>
        <p:nvSpPr>
          <p:cNvPr id="48" name="TextBox 47">
            <a:extLst>
              <a:ext uri="{FF2B5EF4-FFF2-40B4-BE49-F238E27FC236}">
                <a16:creationId xmlns:a16="http://schemas.microsoft.com/office/drawing/2014/main" id="{A308D436-32B5-4A27-48D6-877DC2556F83}"/>
              </a:ext>
            </a:extLst>
          </p:cNvPr>
          <p:cNvSpPr txBox="1"/>
          <p:nvPr/>
        </p:nvSpPr>
        <p:spPr>
          <a:xfrm>
            <a:off x="678884" y="5144715"/>
            <a:ext cx="5023475" cy="1015663"/>
          </a:xfrm>
          <a:prstGeom prst="rect">
            <a:avLst/>
          </a:prstGeom>
          <a:noFill/>
        </p:spPr>
        <p:txBody>
          <a:bodyPr wrap="square" rtlCol="0">
            <a:spAutoFit/>
          </a:bodyPr>
          <a:lstStyle/>
          <a:p>
            <a:r>
              <a:rPr lang="en-US" sz="2000" b="0" i="0" dirty="0">
                <a:solidFill>
                  <a:srgbClr val="000000"/>
                </a:solidFill>
                <a:effectLst/>
              </a:rPr>
              <a:t>“We were nursing the patients, we tend to, I suppose, lead it in a way”</a:t>
            </a:r>
          </a:p>
          <a:p>
            <a:r>
              <a:rPr lang="en-US" sz="2000" i="1" dirty="0">
                <a:solidFill>
                  <a:srgbClr val="000000"/>
                </a:solidFill>
              </a:rPr>
              <a:t>(Interview Sally CN)</a:t>
            </a:r>
            <a:endParaRPr lang="en-GB" sz="2000" i="1" dirty="0"/>
          </a:p>
        </p:txBody>
      </p:sp>
      <p:pic>
        <p:nvPicPr>
          <p:cNvPr id="50" name="Graphic 49" descr="High voltage with solid fill">
            <a:extLst>
              <a:ext uri="{FF2B5EF4-FFF2-40B4-BE49-F238E27FC236}">
                <a16:creationId xmlns:a16="http://schemas.microsoft.com/office/drawing/2014/main" id="{384AF63A-0868-BB45-9A41-E3C458D95104}"/>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156156" y="389846"/>
            <a:ext cx="547043" cy="547043"/>
          </a:xfrm>
          <a:prstGeom prst="rect">
            <a:avLst/>
          </a:prstGeom>
        </p:spPr>
      </p:pic>
      <p:pic>
        <p:nvPicPr>
          <p:cNvPr id="52" name="Graphic 51" descr="Doctor female with solid fill">
            <a:extLst>
              <a:ext uri="{FF2B5EF4-FFF2-40B4-BE49-F238E27FC236}">
                <a16:creationId xmlns:a16="http://schemas.microsoft.com/office/drawing/2014/main" id="{A7F827E3-3791-F7AC-52A1-1F5FF32A5A83}"/>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6255288" y="332049"/>
            <a:ext cx="662636" cy="662636"/>
          </a:xfrm>
          <a:prstGeom prst="rect">
            <a:avLst/>
          </a:prstGeom>
        </p:spPr>
      </p:pic>
      <p:pic>
        <p:nvPicPr>
          <p:cNvPr id="54" name="Graphic 53" descr="Judge male with solid fill">
            <a:extLst>
              <a:ext uri="{FF2B5EF4-FFF2-40B4-BE49-F238E27FC236}">
                <a16:creationId xmlns:a16="http://schemas.microsoft.com/office/drawing/2014/main" id="{5DE32D45-285B-5A2B-E6B6-BC1826E01FC7}"/>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20515" y="3504962"/>
            <a:ext cx="623377" cy="623377"/>
          </a:xfrm>
          <a:prstGeom prst="rect">
            <a:avLst/>
          </a:prstGeom>
        </p:spPr>
      </p:pic>
      <p:pic>
        <p:nvPicPr>
          <p:cNvPr id="56" name="Graphic 55" descr="Boardroom outline">
            <a:extLst>
              <a:ext uri="{FF2B5EF4-FFF2-40B4-BE49-F238E27FC236}">
                <a16:creationId xmlns:a16="http://schemas.microsoft.com/office/drawing/2014/main" id="{E11C6C0D-FD2B-8EA3-7B25-21BAB3E60183}"/>
              </a:ext>
            </a:extLst>
          </p:cNvPr>
          <p:cNvPicPr>
            <a:picLocks noChangeAspect="1"/>
          </p:cNvPicPr>
          <p:nvPr/>
        </p:nvPicPr>
        <p:blipFill>
          <a:blip r:embed="rId9">
            <a:extLst>
              <a:ext uri="{96DAC541-7B7A-43D3-8B79-37D633B846F1}">
                <asvg:svgBlip xmlns:asvg="http://schemas.microsoft.com/office/drawing/2016/SVG/main" r:embed="rId10"/>
              </a:ext>
            </a:extLst>
          </a:blip>
          <a:stretch>
            <a:fillRect/>
          </a:stretch>
        </p:blipFill>
        <p:spPr>
          <a:xfrm>
            <a:off x="-28746" y="5133972"/>
            <a:ext cx="707630" cy="707630"/>
          </a:xfrm>
          <a:prstGeom prst="rect">
            <a:avLst/>
          </a:prstGeom>
        </p:spPr>
      </p:pic>
      <p:pic>
        <p:nvPicPr>
          <p:cNvPr id="58" name="Graphic 57" descr="Video camera outline">
            <a:extLst>
              <a:ext uri="{FF2B5EF4-FFF2-40B4-BE49-F238E27FC236}">
                <a16:creationId xmlns:a16="http://schemas.microsoft.com/office/drawing/2014/main" id="{FCF6AFD5-80F4-C4A0-6D8D-0E101696CE19}"/>
              </a:ext>
            </a:extLst>
          </p:cNvPr>
          <p:cNvPicPr>
            <a:picLocks noChangeAspect="1"/>
          </p:cNvPicPr>
          <p:nvPr/>
        </p:nvPicPr>
        <p:blipFill>
          <a:blip r:embed="rId11">
            <a:extLst>
              <a:ext uri="{96DAC541-7B7A-43D3-8B79-37D633B846F1}">
                <asvg:svgBlip xmlns:asvg="http://schemas.microsoft.com/office/drawing/2016/SVG/main" r:embed="rId12"/>
              </a:ext>
            </a:extLst>
          </a:blip>
          <a:stretch>
            <a:fillRect/>
          </a:stretch>
        </p:blipFill>
        <p:spPr>
          <a:xfrm>
            <a:off x="6225083" y="3713155"/>
            <a:ext cx="723046" cy="723046"/>
          </a:xfrm>
          <a:prstGeom prst="rect">
            <a:avLst/>
          </a:prstGeom>
        </p:spPr>
      </p:pic>
    </p:spTree>
    <p:extLst>
      <p:ext uri="{BB962C8B-B14F-4D97-AF65-F5344CB8AC3E}">
        <p14:creationId xmlns:p14="http://schemas.microsoft.com/office/powerpoint/2010/main" val="3107847064"/>
      </p:ext>
    </p:extLst>
  </p:cSld>
  <p:clrMapOvr>
    <a:masterClrMapping/>
  </p:clrMapOvr>
  <mc:AlternateContent xmlns:mc="http://schemas.openxmlformats.org/markup-compatibility/2006" xmlns:p14="http://schemas.microsoft.com/office/powerpoint/2010/main">
    <mc:Choice Requires="p14">
      <p:transition spd="slow" p14:dur="8500"/>
    </mc:Choice>
    <mc:Fallback xmlns="">
      <p:transition spd="slow"/>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00" name="Straight Connector 99">
            <a:extLst>
              <a:ext uri="{FF2B5EF4-FFF2-40B4-BE49-F238E27FC236}">
                <a16:creationId xmlns:a16="http://schemas.microsoft.com/office/drawing/2014/main" id="{466A5381-C5C5-4929-819D-58E93DD737B3}"/>
              </a:ext>
              <a:ext uri="{C183D7F6-B498-43B3-948B-1728B52AA6E4}">
                <adec:decorative xmlns:adec="http://schemas.microsoft.com/office/drawing/2017/decorative" val="1"/>
              </a:ext>
            </a:extLst>
          </p:cNvPr>
          <p:cNvCxnSpPr>
            <a:cxnSpLocks/>
          </p:cNvCxnSpPr>
          <p:nvPr/>
        </p:nvCxnSpPr>
        <p:spPr>
          <a:xfrm>
            <a:off x="4423769" y="3697667"/>
            <a:ext cx="0" cy="119664"/>
          </a:xfrm>
          <a:prstGeom prst="line">
            <a:avLst/>
          </a:prstGeom>
          <a:ln w="3175">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102" name="Straight Connector 101">
            <a:extLst>
              <a:ext uri="{FF2B5EF4-FFF2-40B4-BE49-F238E27FC236}">
                <a16:creationId xmlns:a16="http://schemas.microsoft.com/office/drawing/2014/main" id="{E2D21EE2-D070-4DA0-A1AD-9C1E88D9194D}"/>
              </a:ext>
              <a:ext uri="{C183D7F6-B498-43B3-948B-1728B52AA6E4}">
                <adec:decorative xmlns:adec="http://schemas.microsoft.com/office/drawing/2017/decorative" val="1"/>
              </a:ext>
            </a:extLst>
          </p:cNvPr>
          <p:cNvCxnSpPr>
            <a:cxnSpLocks/>
          </p:cNvCxnSpPr>
          <p:nvPr/>
        </p:nvCxnSpPr>
        <p:spPr>
          <a:xfrm>
            <a:off x="5705016" y="3697667"/>
            <a:ext cx="0" cy="119664"/>
          </a:xfrm>
          <a:prstGeom prst="line">
            <a:avLst/>
          </a:prstGeom>
          <a:ln w="3175">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103" name="Straight Connector 102">
            <a:extLst>
              <a:ext uri="{FF2B5EF4-FFF2-40B4-BE49-F238E27FC236}">
                <a16:creationId xmlns:a16="http://schemas.microsoft.com/office/drawing/2014/main" id="{32F3A4D7-B84F-42D6-A659-74286E20AFCF}"/>
              </a:ext>
              <a:ext uri="{C183D7F6-B498-43B3-948B-1728B52AA6E4}">
                <adec:decorative xmlns:adec="http://schemas.microsoft.com/office/drawing/2017/decorative" val="1"/>
              </a:ext>
            </a:extLst>
          </p:cNvPr>
          <p:cNvCxnSpPr>
            <a:cxnSpLocks/>
          </p:cNvCxnSpPr>
          <p:nvPr/>
        </p:nvCxnSpPr>
        <p:spPr>
          <a:xfrm>
            <a:off x="6986263" y="3697667"/>
            <a:ext cx="0" cy="119664"/>
          </a:xfrm>
          <a:prstGeom prst="line">
            <a:avLst/>
          </a:prstGeom>
          <a:ln w="3175">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104" name="Straight Connector 103">
            <a:extLst>
              <a:ext uri="{FF2B5EF4-FFF2-40B4-BE49-F238E27FC236}">
                <a16:creationId xmlns:a16="http://schemas.microsoft.com/office/drawing/2014/main" id="{21A1A5B2-BDF8-4C24-8AF8-C28C03D465D2}"/>
              </a:ext>
              <a:ext uri="{C183D7F6-B498-43B3-948B-1728B52AA6E4}">
                <adec:decorative xmlns:adec="http://schemas.microsoft.com/office/drawing/2017/decorative" val="1"/>
              </a:ext>
            </a:extLst>
          </p:cNvPr>
          <p:cNvCxnSpPr>
            <a:cxnSpLocks/>
          </p:cNvCxnSpPr>
          <p:nvPr/>
        </p:nvCxnSpPr>
        <p:spPr>
          <a:xfrm>
            <a:off x="8267510" y="3697667"/>
            <a:ext cx="0" cy="119664"/>
          </a:xfrm>
          <a:prstGeom prst="line">
            <a:avLst/>
          </a:prstGeom>
          <a:ln w="3175">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105" name="Straight Connector 104">
            <a:extLst>
              <a:ext uri="{FF2B5EF4-FFF2-40B4-BE49-F238E27FC236}">
                <a16:creationId xmlns:a16="http://schemas.microsoft.com/office/drawing/2014/main" id="{AB784302-7954-4871-A66D-7F70FFD346C2}"/>
              </a:ext>
              <a:ext uri="{C183D7F6-B498-43B3-948B-1728B52AA6E4}">
                <adec:decorative xmlns:adec="http://schemas.microsoft.com/office/drawing/2017/decorative" val="1"/>
              </a:ext>
            </a:extLst>
          </p:cNvPr>
          <p:cNvCxnSpPr>
            <a:cxnSpLocks/>
          </p:cNvCxnSpPr>
          <p:nvPr/>
        </p:nvCxnSpPr>
        <p:spPr>
          <a:xfrm>
            <a:off x="9548757" y="3697667"/>
            <a:ext cx="0" cy="119664"/>
          </a:xfrm>
          <a:prstGeom prst="line">
            <a:avLst/>
          </a:prstGeom>
          <a:ln w="3175">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106" name="Straight Connector 105">
            <a:extLst>
              <a:ext uri="{FF2B5EF4-FFF2-40B4-BE49-F238E27FC236}">
                <a16:creationId xmlns:a16="http://schemas.microsoft.com/office/drawing/2014/main" id="{F3CC1BD9-74A7-4241-AB01-433AF19DE974}"/>
              </a:ext>
              <a:ext uri="{C183D7F6-B498-43B3-948B-1728B52AA6E4}">
                <adec:decorative xmlns:adec="http://schemas.microsoft.com/office/drawing/2017/decorative" val="1"/>
              </a:ext>
            </a:extLst>
          </p:cNvPr>
          <p:cNvCxnSpPr>
            <a:cxnSpLocks/>
          </p:cNvCxnSpPr>
          <p:nvPr/>
        </p:nvCxnSpPr>
        <p:spPr>
          <a:xfrm>
            <a:off x="10830002" y="3697667"/>
            <a:ext cx="0" cy="119664"/>
          </a:xfrm>
          <a:prstGeom prst="line">
            <a:avLst/>
          </a:prstGeom>
          <a:ln w="3175">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36" name="Connector: Elbow 35">
            <a:extLst>
              <a:ext uri="{FF2B5EF4-FFF2-40B4-BE49-F238E27FC236}">
                <a16:creationId xmlns:a16="http://schemas.microsoft.com/office/drawing/2014/main" id="{1DE0112F-791B-49A1-8CD8-15FA7DC6F17B}"/>
              </a:ext>
              <a:ext uri="{C183D7F6-B498-43B3-948B-1728B52AA6E4}">
                <adec:decorative xmlns:adec="http://schemas.microsoft.com/office/drawing/2017/decorative" val="1"/>
              </a:ext>
            </a:extLst>
          </p:cNvPr>
          <p:cNvCxnSpPr>
            <a:cxnSpLocks/>
          </p:cNvCxnSpPr>
          <p:nvPr/>
        </p:nvCxnSpPr>
        <p:spPr>
          <a:xfrm rot="5400000">
            <a:off x="4657761" y="-824800"/>
            <a:ext cx="1023114" cy="5744246"/>
          </a:xfrm>
          <a:prstGeom prst="bentConnector3">
            <a:avLst>
              <a:gd name="adj1" fmla="val 50000"/>
            </a:avLst>
          </a:prstGeom>
          <a:ln w="3175">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49" name="Connector: Elbow 48">
            <a:extLst>
              <a:ext uri="{FF2B5EF4-FFF2-40B4-BE49-F238E27FC236}">
                <a16:creationId xmlns:a16="http://schemas.microsoft.com/office/drawing/2014/main" id="{88C5FB59-79BD-402C-B020-CAA59D615CC0}"/>
              </a:ext>
              <a:ext uri="{C183D7F6-B498-43B3-948B-1728B52AA6E4}">
                <adec:decorative xmlns:adec="http://schemas.microsoft.com/office/drawing/2017/decorative" val="1"/>
              </a:ext>
            </a:extLst>
          </p:cNvPr>
          <p:cNvCxnSpPr>
            <a:cxnSpLocks/>
            <a:stCxn id="19" idx="2"/>
          </p:cNvCxnSpPr>
          <p:nvPr/>
        </p:nvCxnSpPr>
        <p:spPr>
          <a:xfrm rot="16200000" flipH="1">
            <a:off x="8706297" y="673961"/>
            <a:ext cx="1458850" cy="2788560"/>
          </a:xfrm>
          <a:prstGeom prst="bentConnector3">
            <a:avLst>
              <a:gd name="adj1" fmla="val 50000"/>
            </a:avLst>
          </a:prstGeom>
          <a:ln w="3175">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99" name="Straight Connector 98">
            <a:extLst>
              <a:ext uri="{FF2B5EF4-FFF2-40B4-BE49-F238E27FC236}">
                <a16:creationId xmlns:a16="http://schemas.microsoft.com/office/drawing/2014/main" id="{67799EAF-F8D9-4832-85BE-85588AE221FC}"/>
              </a:ext>
              <a:ext uri="{C183D7F6-B498-43B3-948B-1728B52AA6E4}">
                <adec:decorative xmlns:adec="http://schemas.microsoft.com/office/drawing/2017/decorative" val="1"/>
              </a:ext>
            </a:extLst>
          </p:cNvPr>
          <p:cNvCxnSpPr>
            <a:cxnSpLocks/>
          </p:cNvCxnSpPr>
          <p:nvPr/>
        </p:nvCxnSpPr>
        <p:spPr>
          <a:xfrm flipH="1">
            <a:off x="6986262" y="1778000"/>
            <a:ext cx="687247" cy="0"/>
          </a:xfrm>
          <a:prstGeom prst="line">
            <a:avLst/>
          </a:prstGeom>
          <a:ln w="3175">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4" name="Title 3"/>
          <p:cNvSpPr>
            <a:spLocks noGrp="1"/>
          </p:cNvSpPr>
          <p:nvPr>
            <p:ph type="title"/>
          </p:nvPr>
        </p:nvSpPr>
        <p:spPr>
          <a:xfrm>
            <a:off x="139348" y="195518"/>
            <a:ext cx="2939030" cy="1257868"/>
          </a:xfrm>
        </p:spPr>
        <p:txBody>
          <a:bodyPr lIns="0" tIns="0" rIns="0" bIns="0" rtlCol="0">
            <a:noAutofit/>
          </a:bodyPr>
          <a:lstStyle/>
          <a:p>
            <a:pPr rtl="0"/>
            <a:r>
              <a:rPr lang="en-GB" spc="-150" dirty="0"/>
              <a:t>Findings:</a:t>
            </a:r>
            <a:br>
              <a:rPr lang="en-GB" spc="-150" dirty="0"/>
            </a:br>
            <a:r>
              <a:rPr lang="en-GB" spc="-150" dirty="0"/>
              <a:t>theme two</a:t>
            </a:r>
          </a:p>
        </p:txBody>
      </p:sp>
      <p:sp>
        <p:nvSpPr>
          <p:cNvPr id="19" name="Rectangle 18" descr="Hierarchy Level 1">
            <a:extLst>
              <a:ext uri="{FF2B5EF4-FFF2-40B4-BE49-F238E27FC236}">
                <a16:creationId xmlns:a16="http://schemas.microsoft.com/office/drawing/2014/main" id="{21C604EF-32A3-42D7-8586-5D643B7D12C1}"/>
              </a:ext>
            </a:extLst>
          </p:cNvPr>
          <p:cNvSpPr/>
          <p:nvPr/>
        </p:nvSpPr>
        <p:spPr>
          <a:xfrm>
            <a:off x="4646731" y="177854"/>
            <a:ext cx="6789421" cy="1160962"/>
          </a:xfrm>
          <a:prstGeom prst="rect">
            <a:avLst/>
          </a:prstGeom>
          <a:solidFill>
            <a:schemeClr val="bg1">
              <a:lumMod val="95000"/>
            </a:schemeClr>
          </a:solidFill>
          <a:ln>
            <a:noFill/>
          </a:ln>
          <a:effectLst/>
          <a:scene3d>
            <a:camera prst="orthographicFront"/>
            <a:lightRig rig="flat" dir="t"/>
          </a:scene3d>
          <a:sp3d prstMaterial="dkEdge"/>
        </p:spPr>
        <p:style>
          <a:lnRef idx="0">
            <a:scrgbClr r="0" g="0" b="0"/>
          </a:lnRef>
          <a:fillRef idx="2">
            <a:scrgbClr r="0" g="0" b="0"/>
          </a:fillRef>
          <a:effectRef idx="1">
            <a:scrgbClr r="0" g="0" b="0"/>
          </a:effectRef>
          <a:fontRef idx="minor">
            <a:schemeClr val="dk1"/>
          </a:fontRef>
        </p:style>
        <p:txBody>
          <a:bodyPr spcFirstLastPara="0" vert="horz" wrap="square" lIns="8255" tIns="8255" rIns="8255" bIns="8255" numCol="1" spcCol="1270" rtlCol="0" anchor="ctr" anchorCtr="0">
            <a:noAutofit/>
          </a:bodyPr>
          <a:lstStyle/>
          <a:p>
            <a:pPr marL="0" lvl="0" indent="0" algn="ctr" defTabSz="577850" rtl="0">
              <a:lnSpc>
                <a:spcPct val="90000"/>
              </a:lnSpc>
              <a:spcBef>
                <a:spcPct val="0"/>
              </a:spcBef>
              <a:spcAft>
                <a:spcPct val="35000"/>
              </a:spcAft>
              <a:buNone/>
            </a:pPr>
            <a:r>
              <a:rPr lang="en-GB" sz="2800" kern="1200" dirty="0"/>
              <a:t>The impact of geographical location, th</a:t>
            </a:r>
            <a:r>
              <a:rPr lang="en-GB" sz="2800" dirty="0"/>
              <a:t>e environment, and services on care delivery</a:t>
            </a:r>
            <a:endParaRPr lang="en-GB" sz="2800" kern="1200" dirty="0"/>
          </a:p>
        </p:txBody>
      </p:sp>
      <p:sp>
        <p:nvSpPr>
          <p:cNvPr id="32" name="Rectangle 31" descr="Hierarchy Sub Level">
            <a:extLst>
              <a:ext uri="{FF2B5EF4-FFF2-40B4-BE49-F238E27FC236}">
                <a16:creationId xmlns:a16="http://schemas.microsoft.com/office/drawing/2014/main" id="{05E740D1-0BDB-44A7-8B44-8DBC24EE1D85}"/>
              </a:ext>
            </a:extLst>
          </p:cNvPr>
          <p:cNvSpPr/>
          <p:nvPr/>
        </p:nvSpPr>
        <p:spPr>
          <a:xfrm>
            <a:off x="5111017" y="1559983"/>
            <a:ext cx="1875245" cy="425431"/>
          </a:xfrm>
          <a:prstGeom prst="rect">
            <a:avLst/>
          </a:prstGeom>
          <a:solidFill>
            <a:schemeClr val="bg1">
              <a:lumMod val="95000"/>
            </a:schemeClr>
          </a:solidFill>
          <a:scene3d>
            <a:camera prst="orthographicFront"/>
            <a:lightRig rig="flat" dir="t"/>
          </a:scene3d>
          <a:sp3d prstMaterial="dkEdge"/>
        </p:spPr>
        <p:style>
          <a:lnRef idx="0">
            <a:schemeClr val="lt2">
              <a:hueOff val="0"/>
              <a:satOff val="0"/>
              <a:lumOff val="0"/>
              <a:alphaOff val="0"/>
            </a:schemeClr>
          </a:lnRef>
          <a:fillRef idx="2">
            <a:scrgbClr r="0" g="0" b="0"/>
          </a:fillRef>
          <a:effectRef idx="1">
            <a:schemeClr val="dk2">
              <a:hueOff val="0"/>
              <a:satOff val="0"/>
              <a:lumOff val="0"/>
              <a:alphaOff val="0"/>
            </a:schemeClr>
          </a:effectRef>
          <a:fontRef idx="minor">
            <a:schemeClr val="dk1"/>
          </a:fontRef>
        </p:style>
        <p:txBody>
          <a:bodyPr spcFirstLastPara="0" vert="horz" wrap="square" lIns="8255" tIns="8255" rIns="8255" bIns="8255" numCol="1" spcCol="1270" rtlCol="0" anchor="ctr" anchorCtr="0">
            <a:noAutofit/>
          </a:bodyPr>
          <a:lstStyle/>
          <a:p>
            <a:pPr marL="0" lvl="0" indent="0" algn="ctr" defTabSz="577850" rtl="0">
              <a:lnSpc>
                <a:spcPct val="90000"/>
              </a:lnSpc>
              <a:spcBef>
                <a:spcPct val="0"/>
              </a:spcBef>
              <a:spcAft>
                <a:spcPct val="35000"/>
              </a:spcAft>
              <a:buNone/>
            </a:pPr>
            <a:r>
              <a:rPr lang="en-GB" sz="2400" b="1" kern="1200" dirty="0">
                <a:solidFill>
                  <a:prstClr val="black"/>
                </a:solidFill>
                <a:latin typeface="+mj-lt"/>
                <a:ea typeface="+mn-ea"/>
                <a:cs typeface="+mn-cs"/>
              </a:rPr>
              <a:t>Sub themes</a:t>
            </a:r>
            <a:endParaRPr lang="en-GB" sz="2400" b="0" kern="1200" dirty="0">
              <a:solidFill>
                <a:prstClr val="black"/>
              </a:solidFill>
              <a:ea typeface="+mn-ea"/>
              <a:cs typeface="+mn-cs"/>
            </a:endParaRPr>
          </a:p>
        </p:txBody>
      </p:sp>
      <p:sp>
        <p:nvSpPr>
          <p:cNvPr id="20" name="Rectangle 19" descr="Hierarchy Level 2 Item 1">
            <a:extLst>
              <a:ext uri="{FF2B5EF4-FFF2-40B4-BE49-F238E27FC236}">
                <a16:creationId xmlns:a16="http://schemas.microsoft.com/office/drawing/2014/main" id="{E27E376D-AE9F-46B0-AA66-A3D22FC5623A}"/>
              </a:ext>
            </a:extLst>
          </p:cNvPr>
          <p:cNvSpPr/>
          <p:nvPr/>
        </p:nvSpPr>
        <p:spPr>
          <a:xfrm>
            <a:off x="124474" y="2361930"/>
            <a:ext cx="4345443" cy="1455401"/>
          </a:xfrm>
          <a:prstGeom prst="rect">
            <a:avLst/>
          </a:prstGeom>
          <a:solidFill>
            <a:schemeClr val="accent1"/>
          </a:solidFill>
          <a:scene3d>
            <a:camera prst="orthographicFront"/>
            <a:lightRig rig="flat" dir="t"/>
          </a:scene3d>
          <a:sp3d prstMaterial="dkEdge"/>
        </p:spPr>
        <p:style>
          <a:lnRef idx="0">
            <a:schemeClr val="lt2">
              <a:hueOff val="0"/>
              <a:satOff val="0"/>
              <a:lumOff val="0"/>
              <a:alphaOff val="0"/>
            </a:schemeClr>
          </a:lnRef>
          <a:fillRef idx="2">
            <a:scrgbClr r="0" g="0" b="0"/>
          </a:fillRef>
          <a:effectRef idx="1">
            <a:schemeClr val="dk2">
              <a:hueOff val="0"/>
              <a:satOff val="0"/>
              <a:lumOff val="0"/>
              <a:alphaOff val="0"/>
            </a:schemeClr>
          </a:effectRef>
          <a:fontRef idx="minor">
            <a:schemeClr val="dk1"/>
          </a:fontRef>
        </p:style>
        <p:txBody>
          <a:bodyPr spcFirstLastPara="0" vert="horz" wrap="square" lIns="72000" tIns="108000" rIns="72000" bIns="0" numCol="1" spcCol="1270" rtlCol="0" anchor="t" anchorCtr="0">
            <a:noAutofit/>
          </a:bodyPr>
          <a:lstStyle/>
          <a:p>
            <a:pPr marL="0" lvl="0" indent="0" algn="ctr" defTabSz="577850" rtl="0">
              <a:lnSpc>
                <a:spcPct val="90000"/>
              </a:lnSpc>
              <a:spcBef>
                <a:spcPct val="0"/>
              </a:spcBef>
              <a:spcAft>
                <a:spcPct val="35000"/>
              </a:spcAft>
              <a:buNone/>
            </a:pPr>
            <a:r>
              <a:rPr lang="en-GB" sz="2400" kern="1200" dirty="0">
                <a:solidFill>
                  <a:prstClr val="black"/>
                </a:solidFill>
                <a:ea typeface="+mn-ea"/>
                <a:cs typeface="+mn-cs"/>
              </a:rPr>
              <a:t>Residence the environment and the influence of preferred place of care and death in the decision making process</a:t>
            </a:r>
          </a:p>
        </p:txBody>
      </p:sp>
      <p:sp>
        <p:nvSpPr>
          <p:cNvPr id="21" name="Rectangle 20" descr="Hierarchy Level 3 Item 1">
            <a:extLst>
              <a:ext uri="{FF2B5EF4-FFF2-40B4-BE49-F238E27FC236}">
                <a16:creationId xmlns:a16="http://schemas.microsoft.com/office/drawing/2014/main" id="{15CEA15C-8C59-4D2F-8040-B72EEAE6FB4A}"/>
              </a:ext>
            </a:extLst>
          </p:cNvPr>
          <p:cNvSpPr/>
          <p:nvPr/>
        </p:nvSpPr>
        <p:spPr>
          <a:xfrm>
            <a:off x="0" y="3962879"/>
            <a:ext cx="2982511" cy="2718709"/>
          </a:xfrm>
          <a:prstGeom prst="rect">
            <a:avLst/>
          </a:prstGeom>
          <a:solidFill>
            <a:schemeClr val="bg1">
              <a:lumMod val="95000"/>
            </a:schemeClr>
          </a:solidFill>
          <a:scene3d>
            <a:camera prst="orthographicFront"/>
            <a:lightRig rig="flat" dir="t"/>
          </a:scene3d>
          <a:sp3d prstMaterial="dkEdge"/>
        </p:spPr>
        <p:style>
          <a:lnRef idx="0">
            <a:schemeClr val="lt2">
              <a:hueOff val="0"/>
              <a:satOff val="0"/>
              <a:lumOff val="0"/>
              <a:alphaOff val="0"/>
            </a:schemeClr>
          </a:lnRef>
          <a:fillRef idx="2">
            <a:scrgbClr r="0" g="0" b="0"/>
          </a:fillRef>
          <a:effectRef idx="1">
            <a:schemeClr val="dk2">
              <a:hueOff val="0"/>
              <a:satOff val="0"/>
              <a:lumOff val="0"/>
              <a:alphaOff val="0"/>
            </a:schemeClr>
          </a:effectRef>
          <a:fontRef idx="minor">
            <a:schemeClr val="dk1"/>
          </a:fontRef>
        </p:style>
        <p:txBody>
          <a:bodyPr spcFirstLastPara="0" vert="horz" wrap="square" lIns="72000" tIns="108000" rIns="72000" bIns="0" numCol="1" spcCol="1270" rtlCol="0" anchor="t" anchorCtr="0">
            <a:noAutofit/>
          </a:bodyPr>
          <a:lstStyle/>
          <a:p>
            <a:pPr marL="342900" lvl="0" indent="-342900" algn="ctr" defTabSz="577850" rtl="0">
              <a:lnSpc>
                <a:spcPct val="90000"/>
              </a:lnSpc>
              <a:spcBef>
                <a:spcPct val="0"/>
              </a:spcBef>
              <a:spcAft>
                <a:spcPct val="35000"/>
              </a:spcAft>
              <a:buFont typeface="Wingdings" panose="05000000000000000000" pitchFamily="2" charset="2"/>
              <a:buChar char="v"/>
            </a:pPr>
            <a:r>
              <a:rPr lang="en-GB" sz="2000" b="0" kern="1200" dirty="0">
                <a:solidFill>
                  <a:prstClr val="black"/>
                </a:solidFill>
                <a:ea typeface="+mn-ea"/>
                <a:cs typeface="+mn-cs"/>
              </a:rPr>
              <a:t>Environment influenced decision making</a:t>
            </a:r>
          </a:p>
          <a:p>
            <a:pPr marL="342900" lvl="0" indent="-342900" algn="ctr" defTabSz="577850" rtl="0">
              <a:lnSpc>
                <a:spcPct val="90000"/>
              </a:lnSpc>
              <a:spcBef>
                <a:spcPct val="0"/>
              </a:spcBef>
              <a:spcAft>
                <a:spcPct val="35000"/>
              </a:spcAft>
              <a:buFont typeface="Wingdings" panose="05000000000000000000" pitchFamily="2" charset="2"/>
              <a:buChar char="v"/>
            </a:pPr>
            <a:r>
              <a:rPr lang="en-GB" sz="2000" b="0" kern="1200" dirty="0">
                <a:solidFill>
                  <a:prstClr val="black"/>
                </a:solidFill>
                <a:ea typeface="+mn-ea"/>
                <a:cs typeface="+mn-cs"/>
              </a:rPr>
              <a:t>Emotion</a:t>
            </a:r>
          </a:p>
          <a:p>
            <a:pPr marL="342900" lvl="0" indent="-342900" algn="ctr" defTabSz="577850" rtl="0">
              <a:lnSpc>
                <a:spcPct val="90000"/>
              </a:lnSpc>
              <a:spcBef>
                <a:spcPct val="0"/>
              </a:spcBef>
              <a:spcAft>
                <a:spcPct val="35000"/>
              </a:spcAft>
              <a:buFont typeface="Wingdings" panose="05000000000000000000" pitchFamily="2" charset="2"/>
              <a:buChar char="v"/>
            </a:pPr>
            <a:r>
              <a:rPr lang="en-GB" sz="2000" dirty="0">
                <a:solidFill>
                  <a:prstClr val="black"/>
                </a:solidFill>
              </a:rPr>
              <a:t>Organisational pressure and collaboration affected decision making</a:t>
            </a:r>
            <a:endParaRPr lang="en-GB" sz="2000" b="0" kern="1200" dirty="0">
              <a:solidFill>
                <a:prstClr val="black"/>
              </a:solidFill>
              <a:ea typeface="+mn-ea"/>
              <a:cs typeface="+mn-cs"/>
            </a:endParaRPr>
          </a:p>
        </p:txBody>
      </p:sp>
      <p:sp>
        <p:nvSpPr>
          <p:cNvPr id="22" name="Rectangle 21" descr="Hierarchy Level 2 Item 2">
            <a:extLst>
              <a:ext uri="{FF2B5EF4-FFF2-40B4-BE49-F238E27FC236}">
                <a16:creationId xmlns:a16="http://schemas.microsoft.com/office/drawing/2014/main" id="{FAC2903E-5B1B-456C-94C2-FC7E867D4F53}"/>
              </a:ext>
            </a:extLst>
          </p:cNvPr>
          <p:cNvSpPr/>
          <p:nvPr/>
        </p:nvSpPr>
        <p:spPr>
          <a:xfrm>
            <a:off x="7673509" y="2387592"/>
            <a:ext cx="4358910" cy="1431145"/>
          </a:xfrm>
          <a:prstGeom prst="rect">
            <a:avLst/>
          </a:prstGeom>
          <a:solidFill>
            <a:schemeClr val="accent1"/>
          </a:solidFill>
          <a:scene3d>
            <a:camera prst="orthographicFront"/>
            <a:lightRig rig="flat" dir="t"/>
          </a:scene3d>
          <a:sp3d prstMaterial="dkEdge"/>
        </p:spPr>
        <p:style>
          <a:lnRef idx="0">
            <a:schemeClr val="lt2">
              <a:hueOff val="0"/>
              <a:satOff val="0"/>
              <a:lumOff val="0"/>
              <a:alphaOff val="0"/>
            </a:schemeClr>
          </a:lnRef>
          <a:fillRef idx="2">
            <a:scrgbClr r="0" g="0" b="0"/>
          </a:fillRef>
          <a:effectRef idx="1">
            <a:schemeClr val="dk2">
              <a:hueOff val="0"/>
              <a:satOff val="0"/>
              <a:lumOff val="0"/>
              <a:alphaOff val="0"/>
            </a:schemeClr>
          </a:effectRef>
          <a:fontRef idx="minor">
            <a:schemeClr val="dk1"/>
          </a:fontRef>
        </p:style>
        <p:txBody>
          <a:bodyPr spcFirstLastPara="0" vert="horz" wrap="square" lIns="72000" tIns="108000" rIns="72000" bIns="0" numCol="1" spcCol="1270" rtlCol="0" anchor="t" anchorCtr="0">
            <a:noAutofit/>
          </a:bodyPr>
          <a:lstStyle/>
          <a:p>
            <a:pPr marL="0" lvl="0" indent="0" algn="ctr" defTabSz="577850" rtl="0">
              <a:lnSpc>
                <a:spcPct val="90000"/>
              </a:lnSpc>
              <a:spcBef>
                <a:spcPct val="0"/>
              </a:spcBef>
              <a:spcAft>
                <a:spcPct val="35000"/>
              </a:spcAft>
              <a:buNone/>
            </a:pPr>
            <a:r>
              <a:rPr lang="en-GB" sz="2400" kern="1200" dirty="0">
                <a:solidFill>
                  <a:prstClr val="black"/>
                </a:solidFill>
                <a:ea typeface="+mn-ea"/>
                <a:cs typeface="+mn-cs"/>
              </a:rPr>
              <a:t>Geographical location and the availability of services</a:t>
            </a:r>
          </a:p>
        </p:txBody>
      </p:sp>
      <p:sp>
        <p:nvSpPr>
          <p:cNvPr id="23" name="Rectangle 22" descr="Hierarchy Level 3 Item 2">
            <a:extLst>
              <a:ext uri="{FF2B5EF4-FFF2-40B4-BE49-F238E27FC236}">
                <a16:creationId xmlns:a16="http://schemas.microsoft.com/office/drawing/2014/main" id="{B1D13964-3BCA-4613-8A6D-5CEC7CC35B3B}"/>
              </a:ext>
            </a:extLst>
          </p:cNvPr>
          <p:cNvSpPr/>
          <p:nvPr/>
        </p:nvSpPr>
        <p:spPr>
          <a:xfrm>
            <a:off x="3059329" y="3962878"/>
            <a:ext cx="3036672" cy="2717267"/>
          </a:xfrm>
          <a:prstGeom prst="rect">
            <a:avLst/>
          </a:prstGeom>
          <a:solidFill>
            <a:schemeClr val="bg1">
              <a:lumMod val="95000"/>
            </a:schemeClr>
          </a:solidFill>
          <a:scene3d>
            <a:camera prst="orthographicFront"/>
            <a:lightRig rig="flat" dir="t"/>
          </a:scene3d>
          <a:sp3d prstMaterial="dkEdge"/>
        </p:spPr>
        <p:style>
          <a:lnRef idx="0">
            <a:schemeClr val="lt2">
              <a:hueOff val="0"/>
              <a:satOff val="0"/>
              <a:lumOff val="0"/>
              <a:alphaOff val="0"/>
            </a:schemeClr>
          </a:lnRef>
          <a:fillRef idx="2">
            <a:scrgbClr r="0" g="0" b="0"/>
          </a:fillRef>
          <a:effectRef idx="1">
            <a:schemeClr val="dk2">
              <a:hueOff val="0"/>
              <a:satOff val="0"/>
              <a:lumOff val="0"/>
              <a:alphaOff val="0"/>
            </a:schemeClr>
          </a:effectRef>
          <a:fontRef idx="minor">
            <a:schemeClr val="dk1"/>
          </a:fontRef>
        </p:style>
        <p:txBody>
          <a:bodyPr spcFirstLastPara="0" vert="horz" wrap="square" lIns="72000" tIns="108000" rIns="72000" bIns="0" numCol="1" spcCol="1270" rtlCol="0" anchor="t" anchorCtr="0">
            <a:noAutofit/>
          </a:bodyPr>
          <a:lstStyle/>
          <a:p>
            <a:pPr marL="342900" lvl="0" indent="-342900" algn="ctr" defTabSz="577850" rtl="0">
              <a:lnSpc>
                <a:spcPct val="90000"/>
              </a:lnSpc>
              <a:spcBef>
                <a:spcPct val="0"/>
              </a:spcBef>
              <a:spcAft>
                <a:spcPct val="35000"/>
              </a:spcAft>
              <a:buFont typeface="Wingdings" panose="05000000000000000000" pitchFamily="2" charset="2"/>
              <a:buChar char="v"/>
            </a:pPr>
            <a:r>
              <a:rPr lang="en-GB" sz="2000" kern="1200" dirty="0">
                <a:solidFill>
                  <a:prstClr val="black"/>
                </a:solidFill>
                <a:ea typeface="+mn-ea"/>
                <a:cs typeface="+mn-cs"/>
              </a:rPr>
              <a:t>Referral into services was a hinderance</a:t>
            </a:r>
            <a:endParaRPr lang="en-GB" sz="2000" dirty="0">
              <a:solidFill>
                <a:prstClr val="black"/>
              </a:solidFill>
            </a:endParaRPr>
          </a:p>
          <a:p>
            <a:pPr marL="342900" lvl="0" indent="-342900" algn="ctr" defTabSz="577850" rtl="0">
              <a:lnSpc>
                <a:spcPct val="90000"/>
              </a:lnSpc>
              <a:spcBef>
                <a:spcPct val="0"/>
              </a:spcBef>
              <a:spcAft>
                <a:spcPct val="35000"/>
              </a:spcAft>
              <a:buFont typeface="Wingdings" panose="05000000000000000000" pitchFamily="2" charset="2"/>
              <a:buChar char="v"/>
            </a:pPr>
            <a:r>
              <a:rPr lang="en-GB" sz="2000" kern="1200" dirty="0">
                <a:solidFill>
                  <a:prstClr val="black"/>
                </a:solidFill>
                <a:ea typeface="+mn-ea"/>
                <a:cs typeface="+mn-cs"/>
              </a:rPr>
              <a:t>No additional dementia services to support</a:t>
            </a:r>
          </a:p>
          <a:p>
            <a:pPr marL="342900" lvl="0" indent="-342900" algn="ctr" defTabSz="577850" rtl="0">
              <a:lnSpc>
                <a:spcPct val="90000"/>
              </a:lnSpc>
              <a:spcBef>
                <a:spcPct val="0"/>
              </a:spcBef>
              <a:spcAft>
                <a:spcPct val="35000"/>
              </a:spcAft>
              <a:buFont typeface="Wingdings" panose="05000000000000000000" pitchFamily="2" charset="2"/>
              <a:buChar char="v"/>
            </a:pPr>
            <a:r>
              <a:rPr lang="en-GB" sz="2000" dirty="0">
                <a:solidFill>
                  <a:prstClr val="black"/>
                </a:solidFill>
              </a:rPr>
              <a:t>Disparity between dementia and other Life limiting illnesses</a:t>
            </a:r>
            <a:endParaRPr lang="en-GB" sz="2000" kern="1200" dirty="0">
              <a:solidFill>
                <a:prstClr val="black"/>
              </a:solidFill>
              <a:ea typeface="+mn-ea"/>
              <a:cs typeface="+mn-cs"/>
            </a:endParaRPr>
          </a:p>
        </p:txBody>
      </p:sp>
      <p:sp>
        <p:nvSpPr>
          <p:cNvPr id="25" name="Rectangle 24" descr="Hierarchy Level 3 Item 3">
            <a:extLst>
              <a:ext uri="{FF2B5EF4-FFF2-40B4-BE49-F238E27FC236}">
                <a16:creationId xmlns:a16="http://schemas.microsoft.com/office/drawing/2014/main" id="{A02A68C5-2481-443C-9339-71AFFFE8B3C6}"/>
              </a:ext>
            </a:extLst>
          </p:cNvPr>
          <p:cNvSpPr/>
          <p:nvPr/>
        </p:nvSpPr>
        <p:spPr>
          <a:xfrm>
            <a:off x="6804183" y="3997495"/>
            <a:ext cx="2327101" cy="2701817"/>
          </a:xfrm>
          <a:prstGeom prst="rect">
            <a:avLst/>
          </a:prstGeom>
          <a:solidFill>
            <a:schemeClr val="bg1">
              <a:lumMod val="95000"/>
            </a:schemeClr>
          </a:solidFill>
          <a:scene3d>
            <a:camera prst="orthographicFront"/>
            <a:lightRig rig="flat" dir="t"/>
          </a:scene3d>
          <a:sp3d prstMaterial="dkEdge"/>
        </p:spPr>
        <p:style>
          <a:lnRef idx="0">
            <a:schemeClr val="lt2">
              <a:hueOff val="0"/>
              <a:satOff val="0"/>
              <a:lumOff val="0"/>
              <a:alphaOff val="0"/>
            </a:schemeClr>
          </a:lnRef>
          <a:fillRef idx="2">
            <a:scrgbClr r="0" g="0" b="0"/>
          </a:fillRef>
          <a:effectRef idx="1">
            <a:schemeClr val="dk2">
              <a:hueOff val="0"/>
              <a:satOff val="0"/>
              <a:lumOff val="0"/>
              <a:alphaOff val="0"/>
            </a:schemeClr>
          </a:effectRef>
          <a:fontRef idx="minor">
            <a:schemeClr val="dk1"/>
          </a:fontRef>
        </p:style>
        <p:txBody>
          <a:bodyPr spcFirstLastPara="0" vert="horz" wrap="square" lIns="72000" tIns="108000" rIns="72000" bIns="0" numCol="1" spcCol="1270" rtlCol="0" anchor="t" anchorCtr="0">
            <a:noAutofit/>
          </a:bodyPr>
          <a:lstStyle/>
          <a:p>
            <a:pPr marL="342900" lvl="0" indent="-342900" algn="ctr" defTabSz="577850" rtl="0">
              <a:lnSpc>
                <a:spcPct val="90000"/>
              </a:lnSpc>
              <a:spcBef>
                <a:spcPct val="0"/>
              </a:spcBef>
              <a:spcAft>
                <a:spcPct val="35000"/>
              </a:spcAft>
              <a:buFont typeface="Wingdings" panose="05000000000000000000" pitchFamily="2" charset="2"/>
              <a:buChar char="v"/>
            </a:pPr>
            <a:r>
              <a:rPr lang="en-GB" sz="2000" b="0" kern="1200" dirty="0">
                <a:solidFill>
                  <a:prstClr val="black"/>
                </a:solidFill>
                <a:ea typeface="+mn-ea"/>
                <a:cs typeface="+mn-cs"/>
              </a:rPr>
              <a:t>Lack of services</a:t>
            </a:r>
          </a:p>
          <a:p>
            <a:pPr marL="342900" lvl="0" indent="-342900" algn="ctr" defTabSz="577850" rtl="0">
              <a:lnSpc>
                <a:spcPct val="90000"/>
              </a:lnSpc>
              <a:spcBef>
                <a:spcPct val="0"/>
              </a:spcBef>
              <a:spcAft>
                <a:spcPct val="35000"/>
              </a:spcAft>
              <a:buFont typeface="Wingdings" panose="05000000000000000000" pitchFamily="2" charset="2"/>
              <a:buChar char="v"/>
            </a:pPr>
            <a:r>
              <a:rPr lang="en-GB" sz="2000" dirty="0">
                <a:solidFill>
                  <a:prstClr val="black"/>
                </a:solidFill>
              </a:rPr>
              <a:t>Demand outweighed availability</a:t>
            </a:r>
          </a:p>
          <a:p>
            <a:pPr marL="342900" lvl="0" indent="-342900" algn="ctr" defTabSz="577850" rtl="0">
              <a:lnSpc>
                <a:spcPct val="90000"/>
              </a:lnSpc>
              <a:spcBef>
                <a:spcPct val="0"/>
              </a:spcBef>
              <a:spcAft>
                <a:spcPct val="35000"/>
              </a:spcAft>
              <a:buFont typeface="Wingdings" panose="05000000000000000000" pitchFamily="2" charset="2"/>
              <a:buChar char="v"/>
            </a:pPr>
            <a:r>
              <a:rPr lang="en-GB" sz="2000" b="0" kern="1200" dirty="0">
                <a:solidFill>
                  <a:prstClr val="black"/>
                </a:solidFill>
                <a:ea typeface="+mn-ea"/>
                <a:cs typeface="+mn-cs"/>
              </a:rPr>
              <a:t>Unequal access to those available services</a:t>
            </a:r>
          </a:p>
        </p:txBody>
      </p:sp>
      <p:sp>
        <p:nvSpPr>
          <p:cNvPr id="27" name="Rectangle 26" descr="Hierarchy Level 3 Item 4">
            <a:extLst>
              <a:ext uri="{FF2B5EF4-FFF2-40B4-BE49-F238E27FC236}">
                <a16:creationId xmlns:a16="http://schemas.microsoft.com/office/drawing/2014/main" id="{0FA8CCAE-6C83-4256-B2BA-18AE94FC1DE0}"/>
              </a:ext>
            </a:extLst>
          </p:cNvPr>
          <p:cNvSpPr/>
          <p:nvPr/>
        </p:nvSpPr>
        <p:spPr>
          <a:xfrm>
            <a:off x="9621267" y="3978327"/>
            <a:ext cx="2327102" cy="2701816"/>
          </a:xfrm>
          <a:prstGeom prst="rect">
            <a:avLst/>
          </a:prstGeom>
          <a:solidFill>
            <a:schemeClr val="bg1">
              <a:lumMod val="95000"/>
            </a:schemeClr>
          </a:solidFill>
          <a:scene3d>
            <a:camera prst="orthographicFront"/>
            <a:lightRig rig="flat" dir="t"/>
          </a:scene3d>
          <a:sp3d prstMaterial="dkEdge"/>
        </p:spPr>
        <p:style>
          <a:lnRef idx="0">
            <a:schemeClr val="lt2">
              <a:hueOff val="0"/>
              <a:satOff val="0"/>
              <a:lumOff val="0"/>
              <a:alphaOff val="0"/>
            </a:schemeClr>
          </a:lnRef>
          <a:fillRef idx="2">
            <a:scrgbClr r="0" g="0" b="0"/>
          </a:fillRef>
          <a:effectRef idx="1">
            <a:schemeClr val="dk2">
              <a:hueOff val="0"/>
              <a:satOff val="0"/>
              <a:lumOff val="0"/>
              <a:alphaOff val="0"/>
            </a:schemeClr>
          </a:effectRef>
          <a:fontRef idx="minor">
            <a:schemeClr val="dk1"/>
          </a:fontRef>
        </p:style>
        <p:txBody>
          <a:bodyPr spcFirstLastPara="0" vert="horz" wrap="square" lIns="72000" tIns="108000" rIns="72000" bIns="0" numCol="1" spcCol="1270" rtlCol="0" anchor="t" anchorCtr="0">
            <a:noAutofit/>
          </a:bodyPr>
          <a:lstStyle/>
          <a:p>
            <a:pPr marL="342900" lvl="0" indent="-342900" algn="ctr" defTabSz="577850" rtl="0">
              <a:lnSpc>
                <a:spcPct val="90000"/>
              </a:lnSpc>
              <a:spcBef>
                <a:spcPct val="0"/>
              </a:spcBef>
              <a:spcAft>
                <a:spcPct val="35000"/>
              </a:spcAft>
              <a:buFont typeface="Wingdings" panose="05000000000000000000" pitchFamily="2" charset="2"/>
              <a:buChar char="v"/>
            </a:pPr>
            <a:r>
              <a:rPr lang="en-GB" sz="2000" kern="1200" dirty="0">
                <a:solidFill>
                  <a:prstClr val="black"/>
                </a:solidFill>
                <a:ea typeface="+mn-ea"/>
                <a:cs typeface="+mn-cs"/>
              </a:rPr>
              <a:t>Diagnosis</a:t>
            </a:r>
          </a:p>
          <a:p>
            <a:pPr marL="342900" lvl="0" indent="-342900" algn="ctr" defTabSz="577850" rtl="0">
              <a:lnSpc>
                <a:spcPct val="90000"/>
              </a:lnSpc>
              <a:spcBef>
                <a:spcPct val="0"/>
              </a:spcBef>
              <a:spcAft>
                <a:spcPct val="35000"/>
              </a:spcAft>
              <a:buFont typeface="Wingdings" panose="05000000000000000000" pitchFamily="2" charset="2"/>
              <a:buChar char="v"/>
            </a:pPr>
            <a:r>
              <a:rPr lang="en-GB" sz="2000" dirty="0">
                <a:solidFill>
                  <a:prstClr val="black"/>
                </a:solidFill>
              </a:rPr>
              <a:t>Organisational difficulties across health/social and third sector</a:t>
            </a:r>
            <a:endParaRPr lang="en-GB" sz="2000" kern="1200" dirty="0">
              <a:solidFill>
                <a:prstClr val="black"/>
              </a:solidFill>
              <a:ea typeface="+mn-ea"/>
              <a:cs typeface="+mn-cs"/>
            </a:endParaRPr>
          </a:p>
        </p:txBody>
      </p:sp>
    </p:spTree>
    <p:extLst>
      <p:ext uri="{BB962C8B-B14F-4D97-AF65-F5344CB8AC3E}">
        <p14:creationId xmlns:p14="http://schemas.microsoft.com/office/powerpoint/2010/main" val="1981479473"/>
      </p:ext>
    </p:extLst>
  </p:cSld>
  <p:clrMapOvr>
    <a:masterClrMapping/>
  </p:clrMapOvr>
  <mc:AlternateContent xmlns:mc="http://schemas.openxmlformats.org/markup-compatibility/2006" xmlns:p14="http://schemas.microsoft.com/office/powerpoint/2010/main">
    <mc:Choice Requires="p14">
      <p:transition spd="slow" p14:dur="2000" advTm="171555"/>
    </mc:Choice>
    <mc:Fallback xmlns="">
      <p:transition spd="slow" advTm="171555"/>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46267FD3-4269-EA16-5AFF-723BFD18C17F}"/>
              </a:ext>
            </a:extLst>
          </p:cNvPr>
          <p:cNvSpPr txBox="1"/>
          <p:nvPr/>
        </p:nvSpPr>
        <p:spPr>
          <a:xfrm>
            <a:off x="834060" y="243360"/>
            <a:ext cx="3544825" cy="2554545"/>
          </a:xfrm>
          <a:prstGeom prst="rect">
            <a:avLst/>
          </a:prstGeom>
          <a:noFill/>
        </p:spPr>
        <p:txBody>
          <a:bodyPr wrap="square" rtlCol="0">
            <a:spAutoFit/>
          </a:bodyPr>
          <a:lstStyle/>
          <a:p>
            <a:pPr algn="l" rtl="0" fontAlgn="base"/>
            <a:r>
              <a:rPr lang="en-US" sz="2000" b="0" i="0" dirty="0">
                <a:solidFill>
                  <a:srgbClr val="000000"/>
                </a:solidFill>
                <a:effectLst/>
                <a:highlight>
                  <a:srgbClr val="FFFFFF"/>
                </a:highlight>
              </a:rPr>
              <a:t>“Environmentally if they are sort of getting more confused, you’ve got to think about safety and that they are safe to be where they are, with the support that’s going in.” </a:t>
            </a:r>
          </a:p>
          <a:p>
            <a:pPr algn="r" rtl="0" fontAlgn="base"/>
            <a:r>
              <a:rPr lang="en-US" sz="2000" b="0" i="1" dirty="0">
                <a:solidFill>
                  <a:srgbClr val="000000"/>
                </a:solidFill>
                <a:effectLst/>
                <a:highlight>
                  <a:srgbClr val="FFFFFF"/>
                </a:highlight>
              </a:rPr>
              <a:t>(Interview Cindy PCN)</a:t>
            </a:r>
            <a:r>
              <a:rPr lang="en-US" sz="2000" b="0" i="0" dirty="0">
                <a:solidFill>
                  <a:srgbClr val="000000"/>
                </a:solidFill>
                <a:effectLst/>
                <a:highlight>
                  <a:srgbClr val="FFFFFF"/>
                </a:highlight>
              </a:rPr>
              <a:t> </a:t>
            </a:r>
          </a:p>
        </p:txBody>
      </p:sp>
      <p:sp>
        <p:nvSpPr>
          <p:cNvPr id="3" name="TextBox 2">
            <a:extLst>
              <a:ext uri="{FF2B5EF4-FFF2-40B4-BE49-F238E27FC236}">
                <a16:creationId xmlns:a16="http://schemas.microsoft.com/office/drawing/2014/main" id="{8EB4BC39-01C4-B3BC-61C7-6F188BC4E24A}"/>
              </a:ext>
            </a:extLst>
          </p:cNvPr>
          <p:cNvSpPr txBox="1"/>
          <p:nvPr/>
        </p:nvSpPr>
        <p:spPr>
          <a:xfrm>
            <a:off x="834060" y="5534560"/>
            <a:ext cx="4544306" cy="1323439"/>
          </a:xfrm>
          <a:prstGeom prst="rect">
            <a:avLst/>
          </a:prstGeom>
          <a:noFill/>
        </p:spPr>
        <p:txBody>
          <a:bodyPr wrap="square" rtlCol="0">
            <a:spAutoFit/>
          </a:bodyPr>
          <a:lstStyle/>
          <a:p>
            <a:pPr algn="l" rtl="0" fontAlgn="base"/>
            <a:r>
              <a:rPr lang="en-US" sz="2000" b="0" i="0" dirty="0">
                <a:solidFill>
                  <a:srgbClr val="000000"/>
                </a:solidFill>
                <a:effectLst/>
                <a:highlight>
                  <a:srgbClr val="FFFFFF"/>
                </a:highlight>
              </a:rPr>
              <a:t>“Out there for the people that need it, the demand is outweighing the availability.” </a:t>
            </a:r>
          </a:p>
          <a:p>
            <a:pPr algn="r" rtl="0" fontAlgn="base"/>
            <a:r>
              <a:rPr lang="en-US" sz="2000" b="0" i="1" dirty="0">
                <a:solidFill>
                  <a:srgbClr val="000000"/>
                </a:solidFill>
                <a:effectLst/>
                <a:highlight>
                  <a:srgbClr val="FFFFFF"/>
                </a:highlight>
              </a:rPr>
              <a:t>(Interview Cindy PCN) </a:t>
            </a:r>
            <a:r>
              <a:rPr lang="en-US" sz="2000" b="0" i="0" dirty="0">
                <a:solidFill>
                  <a:srgbClr val="000000"/>
                </a:solidFill>
                <a:effectLst/>
                <a:highlight>
                  <a:srgbClr val="FFFFFF"/>
                </a:highlight>
              </a:rPr>
              <a:t> </a:t>
            </a:r>
          </a:p>
        </p:txBody>
      </p:sp>
      <p:sp>
        <p:nvSpPr>
          <p:cNvPr id="4" name="TextBox 3">
            <a:extLst>
              <a:ext uri="{FF2B5EF4-FFF2-40B4-BE49-F238E27FC236}">
                <a16:creationId xmlns:a16="http://schemas.microsoft.com/office/drawing/2014/main" id="{287A7968-A597-BBA0-8FB8-6CB511488073}"/>
              </a:ext>
            </a:extLst>
          </p:cNvPr>
          <p:cNvSpPr txBox="1"/>
          <p:nvPr/>
        </p:nvSpPr>
        <p:spPr>
          <a:xfrm>
            <a:off x="6266538" y="399659"/>
            <a:ext cx="5688395" cy="1631216"/>
          </a:xfrm>
          <a:prstGeom prst="rect">
            <a:avLst/>
          </a:prstGeom>
          <a:noFill/>
        </p:spPr>
        <p:txBody>
          <a:bodyPr wrap="square" rtlCol="0">
            <a:spAutoFit/>
          </a:bodyPr>
          <a:lstStyle/>
          <a:p>
            <a:pPr algn="l" rtl="0" fontAlgn="base"/>
            <a:r>
              <a:rPr lang="en-US" sz="2000" b="0" i="0" dirty="0">
                <a:solidFill>
                  <a:srgbClr val="000000"/>
                </a:solidFill>
                <a:effectLst/>
                <a:highlight>
                  <a:srgbClr val="FFFFFF"/>
                </a:highlight>
              </a:rPr>
              <a:t>“NHS is stretched, social sectors stretched, and you’re trying to just ensure everybody’s got something in place. But is it enough? Probably not.” </a:t>
            </a:r>
          </a:p>
          <a:p>
            <a:pPr algn="r" rtl="0" fontAlgn="base"/>
            <a:r>
              <a:rPr lang="en-US" sz="2000" b="0" i="1" dirty="0">
                <a:solidFill>
                  <a:srgbClr val="000000"/>
                </a:solidFill>
                <a:effectLst/>
                <a:highlight>
                  <a:srgbClr val="FFFFFF"/>
                </a:highlight>
              </a:rPr>
              <a:t>(Interview Hannah CN) </a:t>
            </a:r>
            <a:r>
              <a:rPr lang="en-US" sz="2000" b="0" i="0" dirty="0">
                <a:solidFill>
                  <a:srgbClr val="000000"/>
                </a:solidFill>
                <a:effectLst/>
                <a:highlight>
                  <a:srgbClr val="FFFFFF"/>
                </a:highlight>
              </a:rPr>
              <a:t> </a:t>
            </a:r>
          </a:p>
        </p:txBody>
      </p:sp>
      <p:sp>
        <p:nvSpPr>
          <p:cNvPr id="5" name="TextBox 4">
            <a:extLst>
              <a:ext uri="{FF2B5EF4-FFF2-40B4-BE49-F238E27FC236}">
                <a16:creationId xmlns:a16="http://schemas.microsoft.com/office/drawing/2014/main" id="{CCB82CD7-6B6C-C866-0327-51294E797502}"/>
              </a:ext>
            </a:extLst>
          </p:cNvPr>
          <p:cNvSpPr txBox="1"/>
          <p:nvPr/>
        </p:nvSpPr>
        <p:spPr>
          <a:xfrm>
            <a:off x="6382481" y="3266430"/>
            <a:ext cx="5688395" cy="2246769"/>
          </a:xfrm>
          <a:prstGeom prst="rect">
            <a:avLst/>
          </a:prstGeom>
          <a:noFill/>
        </p:spPr>
        <p:txBody>
          <a:bodyPr wrap="square" rtlCol="0">
            <a:spAutoFit/>
          </a:bodyPr>
          <a:lstStyle/>
          <a:p>
            <a:pPr algn="l" rtl="0" fontAlgn="base"/>
            <a:r>
              <a:rPr lang="en-US" sz="2000" b="0" i="0" dirty="0">
                <a:solidFill>
                  <a:srgbClr val="000000"/>
                </a:solidFill>
                <a:effectLst/>
                <a:highlight>
                  <a:srgbClr val="FFFFFF"/>
                </a:highlight>
              </a:rPr>
              <a:t>“</a:t>
            </a:r>
            <a:r>
              <a:rPr lang="en-US" sz="2000" dirty="0">
                <a:solidFill>
                  <a:srgbClr val="000000"/>
                </a:solidFill>
                <a:highlight>
                  <a:srgbClr val="FFFFFF"/>
                </a:highlight>
              </a:rPr>
              <a:t>W</a:t>
            </a:r>
            <a:r>
              <a:rPr lang="en-US" sz="2000" b="0" i="0" dirty="0">
                <a:solidFill>
                  <a:srgbClr val="000000"/>
                </a:solidFill>
                <a:effectLst/>
                <a:highlight>
                  <a:srgbClr val="FFFFFF"/>
                </a:highlight>
              </a:rPr>
              <a:t>hen I’ve needed in the past to refer patients to perhaps maybe to like mental health services and things there’s been lengthy delays and that, but if I need to refer a cancer patient or I need to speak to somebody (names palliative service) are at the end of the phone.” </a:t>
            </a:r>
          </a:p>
          <a:p>
            <a:pPr algn="r" rtl="0" fontAlgn="base"/>
            <a:r>
              <a:rPr lang="en-US" sz="2000" b="0" i="1" dirty="0">
                <a:solidFill>
                  <a:srgbClr val="000000"/>
                </a:solidFill>
                <a:effectLst/>
                <a:highlight>
                  <a:srgbClr val="FFFFFF"/>
                </a:highlight>
              </a:rPr>
              <a:t>(Interview Mandy CN)</a:t>
            </a:r>
            <a:r>
              <a:rPr lang="en-US" sz="2000" b="0" i="0" dirty="0">
                <a:solidFill>
                  <a:srgbClr val="000000"/>
                </a:solidFill>
                <a:effectLst/>
                <a:highlight>
                  <a:srgbClr val="FFFFFF"/>
                </a:highlight>
              </a:rPr>
              <a:t> </a:t>
            </a:r>
          </a:p>
        </p:txBody>
      </p:sp>
      <p:sp>
        <p:nvSpPr>
          <p:cNvPr id="6" name="TextBox 5">
            <a:extLst>
              <a:ext uri="{FF2B5EF4-FFF2-40B4-BE49-F238E27FC236}">
                <a16:creationId xmlns:a16="http://schemas.microsoft.com/office/drawing/2014/main" id="{9FE04A86-065B-CF2D-C86D-638EA680DFE4}"/>
              </a:ext>
            </a:extLst>
          </p:cNvPr>
          <p:cNvSpPr txBox="1"/>
          <p:nvPr/>
        </p:nvSpPr>
        <p:spPr>
          <a:xfrm>
            <a:off x="834060" y="3244488"/>
            <a:ext cx="4113731" cy="1631216"/>
          </a:xfrm>
          <a:prstGeom prst="rect">
            <a:avLst/>
          </a:prstGeom>
          <a:noFill/>
        </p:spPr>
        <p:txBody>
          <a:bodyPr wrap="square" rtlCol="0">
            <a:spAutoFit/>
          </a:bodyPr>
          <a:lstStyle/>
          <a:p>
            <a:pPr algn="l" rtl="0" fontAlgn="base"/>
            <a:r>
              <a:rPr lang="en-US" sz="2000" b="0" i="0" dirty="0">
                <a:solidFill>
                  <a:srgbClr val="000000"/>
                </a:solidFill>
                <a:effectLst/>
                <a:highlight>
                  <a:srgbClr val="FFFFFF"/>
                </a:highlight>
              </a:rPr>
              <a:t>There was one discussion around respite care… …but no discussion around best place of care.  </a:t>
            </a:r>
          </a:p>
          <a:p>
            <a:pPr algn="r" fontAlgn="base"/>
            <a:r>
              <a:rPr lang="en-US" sz="2000" b="0" i="1" dirty="0">
                <a:solidFill>
                  <a:srgbClr val="000000"/>
                </a:solidFill>
                <a:effectLst/>
                <a:highlight>
                  <a:srgbClr val="FFFFFF"/>
                </a:highlight>
              </a:rPr>
              <a:t>(Fieldnotes PCM 1)</a:t>
            </a:r>
            <a:r>
              <a:rPr lang="en-US" sz="2000" dirty="0">
                <a:solidFill>
                  <a:srgbClr val="000000"/>
                </a:solidFill>
                <a:highlight>
                  <a:srgbClr val="FFFFFF"/>
                </a:highlight>
              </a:rPr>
              <a:t> </a:t>
            </a:r>
            <a:endParaRPr lang="en-US" sz="2000" b="0" i="0" dirty="0">
              <a:solidFill>
                <a:srgbClr val="000000"/>
              </a:solidFill>
              <a:effectLst/>
              <a:highlight>
                <a:srgbClr val="FFFFFF"/>
              </a:highlight>
            </a:endParaRPr>
          </a:p>
        </p:txBody>
      </p:sp>
      <p:pic>
        <p:nvPicPr>
          <p:cNvPr id="8" name="Graphic 7" descr="Confused person outline">
            <a:extLst>
              <a:ext uri="{FF2B5EF4-FFF2-40B4-BE49-F238E27FC236}">
                <a16:creationId xmlns:a16="http://schemas.microsoft.com/office/drawing/2014/main" id="{930490C2-8E24-6F20-4A52-514318C670A0}"/>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59694" y="305252"/>
            <a:ext cx="712936" cy="712936"/>
          </a:xfrm>
          <a:prstGeom prst="rect">
            <a:avLst/>
          </a:prstGeom>
        </p:spPr>
      </p:pic>
      <p:pic>
        <p:nvPicPr>
          <p:cNvPr id="10" name="Graphic 9" descr="Meeting outline">
            <a:extLst>
              <a:ext uri="{FF2B5EF4-FFF2-40B4-BE49-F238E27FC236}">
                <a16:creationId xmlns:a16="http://schemas.microsoft.com/office/drawing/2014/main" id="{2C566E99-44F3-421F-F638-5800F16A1D32}"/>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59694" y="3244133"/>
            <a:ext cx="712936" cy="712936"/>
          </a:xfrm>
          <a:prstGeom prst="rect">
            <a:avLst/>
          </a:prstGeom>
        </p:spPr>
      </p:pic>
      <p:pic>
        <p:nvPicPr>
          <p:cNvPr id="12" name="Graphic 11" descr="Supply And Demand with solid fill">
            <a:extLst>
              <a:ext uri="{FF2B5EF4-FFF2-40B4-BE49-F238E27FC236}">
                <a16:creationId xmlns:a16="http://schemas.microsoft.com/office/drawing/2014/main" id="{8CE9C63D-0904-E54C-09E1-FD137D78534A}"/>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182554" y="5606204"/>
            <a:ext cx="590076" cy="590076"/>
          </a:xfrm>
          <a:prstGeom prst="rect">
            <a:avLst/>
          </a:prstGeom>
        </p:spPr>
      </p:pic>
      <p:pic>
        <p:nvPicPr>
          <p:cNvPr id="14" name="Graphic 13" descr="Hospital outline">
            <a:extLst>
              <a:ext uri="{FF2B5EF4-FFF2-40B4-BE49-F238E27FC236}">
                <a16:creationId xmlns:a16="http://schemas.microsoft.com/office/drawing/2014/main" id="{E55CD83B-716E-B7CD-6F1B-89B16416C975}"/>
              </a:ext>
            </a:extLst>
          </p:cNvPr>
          <p:cNvPicPr>
            <a:picLocks noChangeAspect="1"/>
          </p:cNvPicPr>
          <p:nvPr/>
        </p:nvPicPr>
        <p:blipFill>
          <a:blip r:embed="rId9">
            <a:extLst>
              <a:ext uri="{96DAC541-7B7A-43D3-8B79-37D633B846F1}">
                <asvg:svgBlip xmlns:asvg="http://schemas.microsoft.com/office/drawing/2016/SVG/main" r:embed="rId10"/>
              </a:ext>
            </a:extLst>
          </a:blip>
          <a:stretch>
            <a:fillRect/>
          </a:stretch>
        </p:blipFill>
        <p:spPr>
          <a:xfrm>
            <a:off x="5467220" y="308960"/>
            <a:ext cx="799318" cy="724456"/>
          </a:xfrm>
          <a:prstGeom prst="rect">
            <a:avLst/>
          </a:prstGeom>
        </p:spPr>
      </p:pic>
      <p:pic>
        <p:nvPicPr>
          <p:cNvPr id="16" name="Graphic 15" descr="Doctor female outline">
            <a:extLst>
              <a:ext uri="{FF2B5EF4-FFF2-40B4-BE49-F238E27FC236}">
                <a16:creationId xmlns:a16="http://schemas.microsoft.com/office/drawing/2014/main" id="{C9CE739F-5873-D9C5-4B2E-EA8F3B5F44E4}"/>
              </a:ext>
            </a:extLst>
          </p:cNvPr>
          <p:cNvPicPr>
            <a:picLocks noChangeAspect="1"/>
          </p:cNvPicPr>
          <p:nvPr/>
        </p:nvPicPr>
        <p:blipFill>
          <a:blip r:embed="rId11">
            <a:extLst>
              <a:ext uri="{96DAC541-7B7A-43D3-8B79-37D633B846F1}">
                <asvg:svgBlip xmlns:asvg="http://schemas.microsoft.com/office/drawing/2016/SVG/main" r:embed="rId12"/>
              </a:ext>
            </a:extLst>
          </a:blip>
          <a:stretch>
            <a:fillRect/>
          </a:stretch>
        </p:blipFill>
        <p:spPr>
          <a:xfrm>
            <a:off x="5542083" y="3266430"/>
            <a:ext cx="724455" cy="724455"/>
          </a:xfrm>
          <a:prstGeom prst="rect">
            <a:avLst/>
          </a:prstGeom>
        </p:spPr>
      </p:pic>
    </p:spTree>
    <p:extLst>
      <p:ext uri="{BB962C8B-B14F-4D97-AF65-F5344CB8AC3E}">
        <p14:creationId xmlns:p14="http://schemas.microsoft.com/office/powerpoint/2010/main" val="1503493661"/>
      </p:ext>
    </p:extLst>
  </p:cSld>
  <p:clrMapOvr>
    <a:masterClrMapping/>
  </p:clrMapOvr>
  <mc:AlternateContent xmlns:mc="http://schemas.openxmlformats.org/markup-compatibility/2006" xmlns:p14="http://schemas.microsoft.com/office/powerpoint/2010/main">
    <mc:Choice Requires="p14">
      <p:transition spd="slow" p14:dur="2000" advTm="46094"/>
    </mc:Choice>
    <mc:Fallback xmlns="">
      <p:transition spd="slow" advTm="46094"/>
    </mc:Fallback>
  </mc:AlternateContent>
</p:sld>
</file>

<file path=ppt/tags/tag1.xml><?xml version="1.0" encoding="utf-8"?>
<p:tagLst xmlns:a="http://schemas.openxmlformats.org/drawingml/2006/main" xmlns:r="http://schemas.openxmlformats.org/officeDocument/2006/relationships" xmlns:p="http://schemas.openxmlformats.org/presentationml/2006/main">
  <p:tag name="TIMING" val="|7.8|19.9|32.8|17.9"/>
</p:tagLst>
</file>

<file path=ppt/theme/theme1.xml><?xml version="1.0" encoding="utf-8"?>
<a:theme xmlns:a="http://schemas.openxmlformats.org/drawingml/2006/main" name="SplashVTI">
  <a:themeElements>
    <a:clrScheme name="Custom 11">
      <a:dk1>
        <a:srgbClr val="262626"/>
      </a:dk1>
      <a:lt1>
        <a:sysClr val="window" lastClr="FFFFFF"/>
      </a:lt1>
      <a:dk2>
        <a:srgbClr val="2F333D"/>
      </a:dk2>
      <a:lt2>
        <a:srgbClr val="E9F3F3"/>
      </a:lt2>
      <a:accent1>
        <a:srgbClr val="1EBE9B"/>
      </a:accent1>
      <a:accent2>
        <a:srgbClr val="FD8686"/>
      </a:accent2>
      <a:accent3>
        <a:srgbClr val="0AC8AD"/>
      </a:accent3>
      <a:accent4>
        <a:srgbClr val="E69500"/>
      </a:accent4>
      <a:accent5>
        <a:srgbClr val="EC4E70"/>
      </a:accent5>
      <a:accent6>
        <a:srgbClr val="794DFF"/>
      </a:accent6>
      <a:hlink>
        <a:srgbClr val="3E8FF1"/>
      </a:hlink>
      <a:folHlink>
        <a:srgbClr val="939393"/>
      </a:folHlink>
    </a:clrScheme>
    <a:fontScheme name="Custom 23">
      <a:majorFont>
        <a:latin typeface="Posterama"/>
        <a:ea typeface=""/>
        <a:cs typeface=""/>
      </a:majorFont>
      <a:minorFont>
        <a:latin typeface="Avenir Next LT Pro"/>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SplashVTI" id="{CD38C481-21EC-466B-953B-A1440B42712A}" vid="{D3E4813C-1D98-48C2-AF59-2D0D78E25500}"/>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Metadata/LabelInfo.xml><?xml version="1.0" encoding="utf-8"?>
<clbl:labelList xmlns:clbl="http://schemas.microsoft.com/office/2020/mipLabelMetadata">
  <clbl:label id="{bdb74b30-9568-4856-bdbf-06759778fcbc}" enabled="0" method="" siteId="{bdb74b30-9568-4856-bdbf-06759778fcbc}" removed="1"/>
</clbl:labelList>
</file>

<file path=docProps/app.xml><?xml version="1.0" encoding="utf-8"?>
<Properties xmlns="http://schemas.openxmlformats.org/officeDocument/2006/extended-properties" xmlns:vt="http://schemas.openxmlformats.org/officeDocument/2006/docPropsVTypes">
  <TotalTime>0</TotalTime>
  <Words>1522</Words>
  <Application>Microsoft Office PowerPoint</Application>
  <PresentationFormat>Widescreen</PresentationFormat>
  <Paragraphs>151</Paragraphs>
  <Slides>13</Slides>
  <Notes>9</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13</vt:i4>
      </vt:variant>
    </vt:vector>
  </HeadingPairs>
  <TitlesOfParts>
    <vt:vector size="20" baseType="lpstr">
      <vt:lpstr>Aptos</vt:lpstr>
      <vt:lpstr>Arial</vt:lpstr>
      <vt:lpstr>Avenir Next LT Pro</vt:lpstr>
      <vt:lpstr>Calibri</vt:lpstr>
      <vt:lpstr>Posterama</vt:lpstr>
      <vt:lpstr>Wingdings</vt:lpstr>
      <vt:lpstr>SplashVTI</vt:lpstr>
      <vt:lpstr>Caring for people with dementia at end of life: The clinical decision making process of healthcare professionals within primary care</vt:lpstr>
      <vt:lpstr>Background context</vt:lpstr>
      <vt:lpstr>Aim and objectives</vt:lpstr>
      <vt:lpstr>Study design and methods</vt:lpstr>
      <vt:lpstr>PowerPoint Presentation</vt:lpstr>
      <vt:lpstr>Findings: theme one</vt:lpstr>
      <vt:lpstr>PowerPoint Presentation</vt:lpstr>
      <vt:lpstr>Findings: theme two</vt:lpstr>
      <vt:lpstr>PowerPoint Presentation</vt:lpstr>
      <vt:lpstr>Findings: theme three</vt:lpstr>
      <vt:lpstr>PowerPoint Presentation</vt:lpstr>
      <vt:lpstr>Conclusion/implications for practice</vt:lpstr>
      <vt:lpstr>References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Caring for people with dementia at end of life: The clinical decision making process of healthcare professionals within primary care</dc:title>
  <dc:creator>Cathryn Smith</dc:creator>
  <cp:lastModifiedBy>Cathryn Smith</cp:lastModifiedBy>
  <cp:revision>1</cp:revision>
  <dcterms:created xsi:type="dcterms:W3CDTF">2024-08-19T12:58:15Z</dcterms:created>
  <dcterms:modified xsi:type="dcterms:W3CDTF">2024-09-05T06:51:06Z</dcterms:modified>
</cp:coreProperties>
</file>