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56" r:id="rId5"/>
    <p:sldId id="257" r:id="rId6"/>
    <p:sldId id="258" r:id="rId7"/>
    <p:sldId id="259" r:id="rId8"/>
    <p:sldId id="260" r:id="rId9"/>
    <p:sldId id="262" r:id="rId10"/>
    <p:sldId id="266" r:id="rId11"/>
    <p:sldId id="265"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97572-681A-AE19-7243-C801596CA9B5}" v="32" dt="2023-09-14T09:52:40.792"/>
    <p1510:client id="{B76FBED1-0E61-4867-AE84-7CF72DA7799E}" v="14" dt="2023-09-14T08:56:11.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Jones" userId="S::jonesk90@cardiff.ac.uk::94fe7ffb-5ca5-4772-9587-1657ae2c12b4" providerId="AD" clId="Web-{13897572-681A-AE19-7243-C801596CA9B5}"/>
    <pc:docChg chg="modSld">
      <pc:chgData name="Kathryn Jones" userId="S::jonesk90@cardiff.ac.uk::94fe7ffb-5ca5-4772-9587-1657ae2c12b4" providerId="AD" clId="Web-{13897572-681A-AE19-7243-C801596CA9B5}" dt="2023-09-14T09:52:40.792" v="56"/>
      <pc:docMkLst>
        <pc:docMk/>
      </pc:docMkLst>
      <pc:sldChg chg="modSp">
        <pc:chgData name="Kathryn Jones" userId="S::jonesk90@cardiff.ac.uk::94fe7ffb-5ca5-4772-9587-1657ae2c12b4" providerId="AD" clId="Web-{13897572-681A-AE19-7243-C801596CA9B5}" dt="2023-09-14T09:52:40.792" v="56"/>
        <pc:sldMkLst>
          <pc:docMk/>
          <pc:sldMk cId="1382468237" sldId="257"/>
        </pc:sldMkLst>
        <pc:picChg chg="mod">
          <ac:chgData name="Kathryn Jones" userId="S::jonesk90@cardiff.ac.uk::94fe7ffb-5ca5-4772-9587-1657ae2c12b4" providerId="AD" clId="Web-{13897572-681A-AE19-7243-C801596CA9B5}" dt="2023-09-14T09:52:09.322" v="41"/>
          <ac:picMkLst>
            <pc:docMk/>
            <pc:sldMk cId="1382468237" sldId="257"/>
            <ac:picMk id="7" creationId="{63C94463-3851-C2E8-CA13-F32C2D289CC3}"/>
          </ac:picMkLst>
        </pc:picChg>
        <pc:picChg chg="mod">
          <ac:chgData name="Kathryn Jones" userId="S::jonesk90@cardiff.ac.uk::94fe7ffb-5ca5-4772-9587-1657ae2c12b4" providerId="AD" clId="Web-{13897572-681A-AE19-7243-C801596CA9B5}" dt="2023-09-14T09:52:40.792" v="56"/>
          <ac:picMkLst>
            <pc:docMk/>
            <pc:sldMk cId="1382468237" sldId="257"/>
            <ac:picMk id="9" creationId="{52616B30-43EE-CF52-D3C1-F2C6847E1BA0}"/>
          </ac:picMkLst>
        </pc:picChg>
      </pc:sldChg>
      <pc:sldChg chg="addSp modSp mod setBg">
        <pc:chgData name="Kathryn Jones" userId="S::jonesk90@cardiff.ac.uk::94fe7ffb-5ca5-4772-9587-1657ae2c12b4" providerId="AD" clId="Web-{13897572-681A-AE19-7243-C801596CA9B5}" dt="2023-09-14T09:50:26.194" v="29" actId="20577"/>
        <pc:sldMkLst>
          <pc:docMk/>
          <pc:sldMk cId="254060761" sldId="258"/>
        </pc:sldMkLst>
        <pc:spChg chg="mod">
          <ac:chgData name="Kathryn Jones" userId="S::jonesk90@cardiff.ac.uk::94fe7ffb-5ca5-4772-9587-1657ae2c12b4" providerId="AD" clId="Web-{13897572-681A-AE19-7243-C801596CA9B5}" dt="2023-09-14T09:46:39.312" v="0"/>
          <ac:spMkLst>
            <pc:docMk/>
            <pc:sldMk cId="254060761" sldId="258"/>
            <ac:spMk id="2" creationId="{3B600DF5-4273-0A51-92A2-F3D78A09412C}"/>
          </ac:spMkLst>
        </pc:spChg>
        <pc:spChg chg="mod">
          <ac:chgData name="Kathryn Jones" userId="S::jonesk90@cardiff.ac.uk::94fe7ffb-5ca5-4772-9587-1657ae2c12b4" providerId="AD" clId="Web-{13897572-681A-AE19-7243-C801596CA9B5}" dt="2023-09-14T09:50:26.194" v="29" actId="20577"/>
          <ac:spMkLst>
            <pc:docMk/>
            <pc:sldMk cId="254060761" sldId="258"/>
            <ac:spMk id="3" creationId="{EE2B6EC0-0D04-8C6D-D3FD-2DDB4ABAC49F}"/>
          </ac:spMkLst>
        </pc:spChg>
        <pc:spChg chg="add">
          <ac:chgData name="Kathryn Jones" userId="S::jonesk90@cardiff.ac.uk::94fe7ffb-5ca5-4772-9587-1657ae2c12b4" providerId="AD" clId="Web-{13897572-681A-AE19-7243-C801596CA9B5}" dt="2023-09-14T09:46:39.312" v="0"/>
          <ac:spMkLst>
            <pc:docMk/>
            <pc:sldMk cId="254060761" sldId="258"/>
            <ac:spMk id="1031" creationId="{DC3B8C6B-63CA-4384-8059-2036BE520277}"/>
          </ac:spMkLst>
        </pc:spChg>
        <pc:spChg chg="add">
          <ac:chgData name="Kathryn Jones" userId="S::jonesk90@cardiff.ac.uk::94fe7ffb-5ca5-4772-9587-1657ae2c12b4" providerId="AD" clId="Web-{13897572-681A-AE19-7243-C801596CA9B5}" dt="2023-09-14T09:46:39.312" v="0"/>
          <ac:spMkLst>
            <pc:docMk/>
            <pc:sldMk cId="254060761" sldId="258"/>
            <ac:spMk id="1033" creationId="{C71B03AA-C0EB-4104-84F8-E1AB8BFBEF60}"/>
          </ac:spMkLst>
        </pc:spChg>
        <pc:picChg chg="mod ord">
          <ac:chgData name="Kathryn Jones" userId="S::jonesk90@cardiff.ac.uk::94fe7ffb-5ca5-4772-9587-1657ae2c12b4" providerId="AD" clId="Web-{13897572-681A-AE19-7243-C801596CA9B5}" dt="2023-09-14T09:46:39.312" v="0"/>
          <ac:picMkLst>
            <pc:docMk/>
            <pc:sldMk cId="254060761" sldId="258"/>
            <ac:picMk id="1026" creationId="{ABD39809-7CD4-CD02-74E5-06DB01364A4C}"/>
          </ac:picMkLst>
        </pc:picChg>
        <pc:picChg chg="add">
          <ac:chgData name="Kathryn Jones" userId="S::jonesk90@cardiff.ac.uk::94fe7ffb-5ca5-4772-9587-1657ae2c12b4" providerId="AD" clId="Web-{13897572-681A-AE19-7243-C801596CA9B5}" dt="2023-09-14T09:46:39.312" v="0"/>
          <ac:picMkLst>
            <pc:docMk/>
            <pc:sldMk cId="254060761" sldId="258"/>
            <ac:picMk id="1035" creationId="{09C2B723-6C2F-49DE-A429-50BDFD1ADB45}"/>
          </ac:picMkLst>
        </pc:picChg>
      </pc:sldChg>
      <pc:sldChg chg="addSp delSp modSp mod setBg">
        <pc:chgData name="Kathryn Jones" userId="S::jonesk90@cardiff.ac.uk::94fe7ffb-5ca5-4772-9587-1657ae2c12b4" providerId="AD" clId="Web-{13897572-681A-AE19-7243-C801596CA9B5}" dt="2023-09-14T09:47:06.031" v="3"/>
        <pc:sldMkLst>
          <pc:docMk/>
          <pc:sldMk cId="3835406184" sldId="259"/>
        </pc:sldMkLst>
        <pc:spChg chg="mod">
          <ac:chgData name="Kathryn Jones" userId="S::jonesk90@cardiff.ac.uk::94fe7ffb-5ca5-4772-9587-1657ae2c12b4" providerId="AD" clId="Web-{13897572-681A-AE19-7243-C801596CA9B5}" dt="2023-09-14T09:47:06.031" v="3"/>
          <ac:spMkLst>
            <pc:docMk/>
            <pc:sldMk cId="3835406184" sldId="259"/>
            <ac:spMk id="2" creationId="{ABA77C16-1BC9-C0FD-95AE-4DF631DEBD2D}"/>
          </ac:spMkLst>
        </pc:spChg>
        <pc:spChg chg="mod">
          <ac:chgData name="Kathryn Jones" userId="S::jonesk90@cardiff.ac.uk::94fe7ffb-5ca5-4772-9587-1657ae2c12b4" providerId="AD" clId="Web-{13897572-681A-AE19-7243-C801596CA9B5}" dt="2023-09-14T09:47:06.031" v="3"/>
          <ac:spMkLst>
            <pc:docMk/>
            <pc:sldMk cId="3835406184" sldId="259"/>
            <ac:spMk id="3" creationId="{1459602F-CA54-1196-EBBE-48AE600A0C0E}"/>
          </ac:spMkLst>
        </pc:spChg>
        <pc:spChg chg="add del">
          <ac:chgData name="Kathryn Jones" userId="S::jonesk90@cardiff.ac.uk::94fe7ffb-5ca5-4772-9587-1657ae2c12b4" providerId="AD" clId="Web-{13897572-681A-AE19-7243-C801596CA9B5}" dt="2023-09-14T09:47:06" v="2"/>
          <ac:spMkLst>
            <pc:docMk/>
            <pc:sldMk cId="3835406184" sldId="259"/>
            <ac:spMk id="9" creationId="{6D58954F-C5AC-4BE0-811D-8DFE18E3506B}"/>
          </ac:spMkLst>
        </pc:spChg>
        <pc:spChg chg="add del">
          <ac:chgData name="Kathryn Jones" userId="S::jonesk90@cardiff.ac.uk::94fe7ffb-5ca5-4772-9587-1657ae2c12b4" providerId="AD" clId="Web-{13897572-681A-AE19-7243-C801596CA9B5}" dt="2023-09-14T09:47:06" v="2"/>
          <ac:spMkLst>
            <pc:docMk/>
            <pc:sldMk cId="3835406184" sldId="259"/>
            <ac:spMk id="11" creationId="{C359E835-CE77-4DCC-8EC3-1924094D3B5B}"/>
          </ac:spMkLst>
        </pc:spChg>
        <pc:spChg chg="add">
          <ac:chgData name="Kathryn Jones" userId="S::jonesk90@cardiff.ac.uk::94fe7ffb-5ca5-4772-9587-1657ae2c12b4" providerId="AD" clId="Web-{13897572-681A-AE19-7243-C801596CA9B5}" dt="2023-09-14T09:47:06.031" v="3"/>
          <ac:spMkLst>
            <pc:docMk/>
            <pc:sldMk cId="3835406184" sldId="259"/>
            <ac:spMk id="15" creationId="{DC3B8C6B-63CA-4384-8059-2036BE520277}"/>
          </ac:spMkLst>
        </pc:spChg>
        <pc:spChg chg="add">
          <ac:chgData name="Kathryn Jones" userId="S::jonesk90@cardiff.ac.uk::94fe7ffb-5ca5-4772-9587-1657ae2c12b4" providerId="AD" clId="Web-{13897572-681A-AE19-7243-C801596CA9B5}" dt="2023-09-14T09:47:06.031" v="3"/>
          <ac:spMkLst>
            <pc:docMk/>
            <pc:sldMk cId="3835406184" sldId="259"/>
            <ac:spMk id="17" creationId="{C71B03AA-C0EB-4104-84F8-E1AB8BFBEF60}"/>
          </ac:spMkLst>
        </pc:spChg>
        <pc:picChg chg="add del">
          <ac:chgData name="Kathryn Jones" userId="S::jonesk90@cardiff.ac.uk::94fe7ffb-5ca5-4772-9587-1657ae2c12b4" providerId="AD" clId="Web-{13897572-681A-AE19-7243-C801596CA9B5}" dt="2023-09-14T09:47:06" v="2"/>
          <ac:picMkLst>
            <pc:docMk/>
            <pc:sldMk cId="3835406184" sldId="259"/>
            <ac:picMk id="5" creationId="{38F84342-BA7B-328E-C1F4-BDF75940F837}"/>
          </ac:picMkLst>
        </pc:picChg>
        <pc:picChg chg="add del">
          <ac:chgData name="Kathryn Jones" userId="S::jonesk90@cardiff.ac.uk::94fe7ffb-5ca5-4772-9587-1657ae2c12b4" providerId="AD" clId="Web-{13897572-681A-AE19-7243-C801596CA9B5}" dt="2023-09-14T09:47:06" v="2"/>
          <ac:picMkLst>
            <pc:docMk/>
            <pc:sldMk cId="3835406184" sldId="259"/>
            <ac:picMk id="13" creationId="{B03B59B5-123A-4DC5-87BD-6D3E22FA6504}"/>
          </ac:picMkLst>
        </pc:picChg>
        <pc:picChg chg="add">
          <ac:chgData name="Kathryn Jones" userId="S::jonesk90@cardiff.ac.uk::94fe7ffb-5ca5-4772-9587-1657ae2c12b4" providerId="AD" clId="Web-{13897572-681A-AE19-7243-C801596CA9B5}" dt="2023-09-14T09:47:06.031" v="3"/>
          <ac:picMkLst>
            <pc:docMk/>
            <pc:sldMk cId="3835406184" sldId="259"/>
            <ac:picMk id="16" creationId="{8120D0C5-651C-D908-0F26-6DF78FAFEEA1}"/>
          </ac:picMkLst>
        </pc:picChg>
        <pc:picChg chg="add">
          <ac:chgData name="Kathryn Jones" userId="S::jonesk90@cardiff.ac.uk::94fe7ffb-5ca5-4772-9587-1657ae2c12b4" providerId="AD" clId="Web-{13897572-681A-AE19-7243-C801596CA9B5}" dt="2023-09-14T09:47:06.031" v="3"/>
          <ac:picMkLst>
            <pc:docMk/>
            <pc:sldMk cId="3835406184" sldId="259"/>
            <ac:picMk id="18" creationId="{09C2B723-6C2F-49DE-A429-50BDFD1ADB45}"/>
          </ac:picMkLst>
        </pc:picChg>
      </pc:sldChg>
      <pc:sldChg chg="addSp delSp modSp mod setBg">
        <pc:chgData name="Kathryn Jones" userId="S::jonesk90@cardiff.ac.uk::94fe7ffb-5ca5-4772-9587-1657ae2c12b4" providerId="AD" clId="Web-{13897572-681A-AE19-7243-C801596CA9B5}" dt="2023-09-14T09:47:21.594" v="6"/>
        <pc:sldMkLst>
          <pc:docMk/>
          <pc:sldMk cId="1779128524" sldId="260"/>
        </pc:sldMkLst>
        <pc:spChg chg="mod">
          <ac:chgData name="Kathryn Jones" userId="S::jonesk90@cardiff.ac.uk::94fe7ffb-5ca5-4772-9587-1657ae2c12b4" providerId="AD" clId="Web-{13897572-681A-AE19-7243-C801596CA9B5}" dt="2023-09-14T09:47:21.594" v="6"/>
          <ac:spMkLst>
            <pc:docMk/>
            <pc:sldMk cId="1779128524" sldId="260"/>
            <ac:spMk id="2" creationId="{E20B2AFA-46B4-E17A-FAF7-90A591885182}"/>
          </ac:spMkLst>
        </pc:spChg>
        <pc:spChg chg="mod">
          <ac:chgData name="Kathryn Jones" userId="S::jonesk90@cardiff.ac.uk::94fe7ffb-5ca5-4772-9587-1657ae2c12b4" providerId="AD" clId="Web-{13897572-681A-AE19-7243-C801596CA9B5}" dt="2023-09-14T09:47:21.594" v="6"/>
          <ac:spMkLst>
            <pc:docMk/>
            <pc:sldMk cId="1779128524" sldId="260"/>
            <ac:spMk id="3" creationId="{088B5482-80F5-3257-AA50-DE44AE9CD615}"/>
          </ac:spMkLst>
        </pc:spChg>
        <pc:spChg chg="add del">
          <ac:chgData name="Kathryn Jones" userId="S::jonesk90@cardiff.ac.uk::94fe7ffb-5ca5-4772-9587-1657ae2c12b4" providerId="AD" clId="Web-{13897572-681A-AE19-7243-C801596CA9B5}" dt="2023-09-14T09:47:21.578" v="5"/>
          <ac:spMkLst>
            <pc:docMk/>
            <pc:sldMk cId="1779128524" sldId="260"/>
            <ac:spMk id="10" creationId="{10D21FCB-56CB-4EFA-A79A-A9A8EC0F722E}"/>
          </ac:spMkLst>
        </pc:spChg>
        <pc:spChg chg="add">
          <ac:chgData name="Kathryn Jones" userId="S::jonesk90@cardiff.ac.uk::94fe7ffb-5ca5-4772-9587-1657ae2c12b4" providerId="AD" clId="Web-{13897572-681A-AE19-7243-C801596CA9B5}" dt="2023-09-14T09:47:21.594" v="6"/>
          <ac:spMkLst>
            <pc:docMk/>
            <pc:sldMk cId="1779128524" sldId="260"/>
            <ac:spMk id="14" creationId="{48FE65CB-EFD8-497D-A30A-093E20EACB05}"/>
          </ac:spMkLst>
        </pc:spChg>
        <pc:picChg chg="mod ord">
          <ac:chgData name="Kathryn Jones" userId="S::jonesk90@cardiff.ac.uk::94fe7ffb-5ca5-4772-9587-1657ae2c12b4" providerId="AD" clId="Web-{13897572-681A-AE19-7243-C801596CA9B5}" dt="2023-09-14T09:47:21.594" v="6"/>
          <ac:picMkLst>
            <pc:docMk/>
            <pc:sldMk cId="1779128524" sldId="260"/>
            <ac:picMk id="5" creationId="{A477A200-95F4-2231-A1FB-84BFE8A3EB41}"/>
          </ac:picMkLst>
        </pc:picChg>
        <pc:picChg chg="add del">
          <ac:chgData name="Kathryn Jones" userId="S::jonesk90@cardiff.ac.uk::94fe7ffb-5ca5-4772-9587-1657ae2c12b4" providerId="AD" clId="Web-{13897572-681A-AE19-7243-C801596CA9B5}" dt="2023-09-14T09:47:21.578" v="5"/>
          <ac:picMkLst>
            <pc:docMk/>
            <pc:sldMk cId="1779128524" sldId="260"/>
            <ac:picMk id="12" creationId="{B1027BD9-272C-4CC4-9396-1708F8B1F40D}"/>
          </ac:picMkLst>
        </pc:picChg>
        <pc:picChg chg="add">
          <ac:chgData name="Kathryn Jones" userId="S::jonesk90@cardiff.ac.uk::94fe7ffb-5ca5-4772-9587-1657ae2c12b4" providerId="AD" clId="Web-{13897572-681A-AE19-7243-C801596CA9B5}" dt="2023-09-14T09:47:21.594" v="6"/>
          <ac:picMkLst>
            <pc:docMk/>
            <pc:sldMk cId="1779128524" sldId="260"/>
            <ac:picMk id="15" creationId="{E3265C2A-0A58-43AD-A406-8F4478E28758}"/>
          </ac:picMkLst>
        </pc:picChg>
      </pc:sldChg>
      <pc:sldChg chg="addSp modSp mod setBg">
        <pc:chgData name="Kathryn Jones" userId="S::jonesk90@cardiff.ac.uk::94fe7ffb-5ca5-4772-9587-1657ae2c12b4" providerId="AD" clId="Web-{13897572-681A-AE19-7243-C801596CA9B5}" dt="2023-09-14T09:48:54.816" v="27"/>
        <pc:sldMkLst>
          <pc:docMk/>
          <pc:sldMk cId="1346238873" sldId="261"/>
        </pc:sldMkLst>
        <pc:spChg chg="mod">
          <ac:chgData name="Kathryn Jones" userId="S::jonesk90@cardiff.ac.uk::94fe7ffb-5ca5-4772-9587-1657ae2c12b4" providerId="AD" clId="Web-{13897572-681A-AE19-7243-C801596CA9B5}" dt="2023-09-14T09:48:54.816" v="27"/>
          <ac:spMkLst>
            <pc:docMk/>
            <pc:sldMk cId="1346238873" sldId="261"/>
            <ac:spMk id="2" creationId="{71721916-ABE3-3618-9DDB-04363BF38C7B}"/>
          </ac:spMkLst>
        </pc:spChg>
        <pc:spChg chg="mod">
          <ac:chgData name="Kathryn Jones" userId="S::jonesk90@cardiff.ac.uk::94fe7ffb-5ca5-4772-9587-1657ae2c12b4" providerId="AD" clId="Web-{13897572-681A-AE19-7243-C801596CA9B5}" dt="2023-09-14T09:48:54.816" v="27"/>
          <ac:spMkLst>
            <pc:docMk/>
            <pc:sldMk cId="1346238873" sldId="261"/>
            <ac:spMk id="3" creationId="{346BC44D-B61B-5C49-8A3A-D5E6DA4281AB}"/>
          </ac:spMkLst>
        </pc:spChg>
        <pc:spChg chg="add">
          <ac:chgData name="Kathryn Jones" userId="S::jonesk90@cardiff.ac.uk::94fe7ffb-5ca5-4772-9587-1657ae2c12b4" providerId="AD" clId="Web-{13897572-681A-AE19-7243-C801596CA9B5}" dt="2023-09-14T09:48:54.816" v="27"/>
          <ac:spMkLst>
            <pc:docMk/>
            <pc:sldMk cId="1346238873" sldId="261"/>
            <ac:spMk id="3079" creationId="{4D4DD4CF-9732-4771-98FE-77886DC915F2}"/>
          </ac:spMkLst>
        </pc:spChg>
        <pc:spChg chg="add">
          <ac:chgData name="Kathryn Jones" userId="S::jonesk90@cardiff.ac.uk::94fe7ffb-5ca5-4772-9587-1657ae2c12b4" providerId="AD" clId="Web-{13897572-681A-AE19-7243-C801596CA9B5}" dt="2023-09-14T09:48:54.816" v="27"/>
          <ac:spMkLst>
            <pc:docMk/>
            <pc:sldMk cId="1346238873" sldId="261"/>
            <ac:spMk id="3083" creationId="{A2861A9C-C970-4FFE-B67C-222B6F573287}"/>
          </ac:spMkLst>
        </pc:spChg>
        <pc:picChg chg="mod">
          <ac:chgData name="Kathryn Jones" userId="S::jonesk90@cardiff.ac.uk::94fe7ffb-5ca5-4772-9587-1657ae2c12b4" providerId="AD" clId="Web-{13897572-681A-AE19-7243-C801596CA9B5}" dt="2023-09-14T09:48:54.816" v="27"/>
          <ac:picMkLst>
            <pc:docMk/>
            <pc:sldMk cId="1346238873" sldId="261"/>
            <ac:picMk id="3074" creationId="{395D61A8-4B46-3F2C-E979-BEE77C32A31D}"/>
          </ac:picMkLst>
        </pc:picChg>
        <pc:picChg chg="add">
          <ac:chgData name="Kathryn Jones" userId="S::jonesk90@cardiff.ac.uk::94fe7ffb-5ca5-4772-9587-1657ae2c12b4" providerId="AD" clId="Web-{13897572-681A-AE19-7243-C801596CA9B5}" dt="2023-09-14T09:48:54.816" v="27"/>
          <ac:picMkLst>
            <pc:docMk/>
            <pc:sldMk cId="1346238873" sldId="261"/>
            <ac:picMk id="3081" creationId="{0917E639-5738-4605-929E-1222198314AD}"/>
          </ac:picMkLst>
        </pc:picChg>
        <pc:picChg chg="add">
          <ac:chgData name="Kathryn Jones" userId="S::jonesk90@cardiff.ac.uk::94fe7ffb-5ca5-4772-9587-1657ae2c12b4" providerId="AD" clId="Web-{13897572-681A-AE19-7243-C801596CA9B5}" dt="2023-09-14T09:48:54.816" v="27"/>
          <ac:picMkLst>
            <pc:docMk/>
            <pc:sldMk cId="1346238873" sldId="261"/>
            <ac:picMk id="3085" creationId="{D2FDF82E-EBD8-4EC5-AD10-CD9E70EE85CF}"/>
          </ac:picMkLst>
        </pc:picChg>
      </pc:sldChg>
      <pc:sldChg chg="addSp delSp modSp mod setBg addAnim delAnim">
        <pc:chgData name="Kathryn Jones" userId="S::jonesk90@cardiff.ac.uk::94fe7ffb-5ca5-4772-9587-1657ae2c12b4" providerId="AD" clId="Web-{13897572-681A-AE19-7243-C801596CA9B5}" dt="2023-09-14T09:48:13.033" v="22"/>
        <pc:sldMkLst>
          <pc:docMk/>
          <pc:sldMk cId="4245420789" sldId="262"/>
        </pc:sldMkLst>
        <pc:spChg chg="mod ord">
          <ac:chgData name="Kathryn Jones" userId="S::jonesk90@cardiff.ac.uk::94fe7ffb-5ca5-4772-9587-1657ae2c12b4" providerId="AD" clId="Web-{13897572-681A-AE19-7243-C801596CA9B5}" dt="2023-09-14T09:48:13.033" v="21"/>
          <ac:spMkLst>
            <pc:docMk/>
            <pc:sldMk cId="4245420789" sldId="262"/>
            <ac:spMk id="8" creationId="{8DB78793-316D-F4F8-B56D-DD9C00986398}"/>
          </ac:spMkLst>
        </pc:spChg>
        <pc:spChg chg="add del">
          <ac:chgData name="Kathryn Jones" userId="S::jonesk90@cardiff.ac.uk::94fe7ffb-5ca5-4772-9587-1657ae2c12b4" providerId="AD" clId="Web-{13897572-681A-AE19-7243-C801596CA9B5}" dt="2023-09-14T09:47:57.658" v="10"/>
          <ac:spMkLst>
            <pc:docMk/>
            <pc:sldMk cId="4245420789" sldId="262"/>
            <ac:spMk id="28" creationId="{5FF585F0-FB5E-4F61-B5FE-7036632915E5}"/>
          </ac:spMkLst>
        </pc:spChg>
        <pc:spChg chg="add del">
          <ac:chgData name="Kathryn Jones" userId="S::jonesk90@cardiff.ac.uk::94fe7ffb-5ca5-4772-9587-1657ae2c12b4" providerId="AD" clId="Web-{13897572-681A-AE19-7243-C801596CA9B5}" dt="2023-09-14T09:48:01.924" v="12"/>
          <ac:spMkLst>
            <pc:docMk/>
            <pc:sldMk cId="4245420789" sldId="262"/>
            <ac:spMk id="38" creationId="{760CE105-C7BB-46B3-821C-82BED63A6E0A}"/>
          </ac:spMkLst>
        </pc:spChg>
        <pc:spChg chg="add del">
          <ac:chgData name="Kathryn Jones" userId="S::jonesk90@cardiff.ac.uk::94fe7ffb-5ca5-4772-9587-1657ae2c12b4" providerId="AD" clId="Web-{13897572-681A-AE19-7243-C801596CA9B5}" dt="2023-09-14T09:48:01.924" v="12"/>
          <ac:spMkLst>
            <pc:docMk/>
            <pc:sldMk cId="4245420789" sldId="262"/>
            <ac:spMk id="40" creationId="{91D60D6D-74C1-4244-ABB3-2A20561CC4DC}"/>
          </ac:spMkLst>
        </pc:spChg>
        <pc:spChg chg="add del">
          <ac:chgData name="Kathryn Jones" userId="S::jonesk90@cardiff.ac.uk::94fe7ffb-5ca5-4772-9587-1657ae2c12b4" providerId="AD" clId="Web-{13897572-681A-AE19-7243-C801596CA9B5}" dt="2023-09-14T09:48:05.142" v="16"/>
          <ac:spMkLst>
            <pc:docMk/>
            <pc:sldMk cId="4245420789" sldId="262"/>
            <ac:spMk id="44" creationId="{2AC74889-9D06-4A4B-A1DE-476DD36065A4}"/>
          </ac:spMkLst>
        </pc:spChg>
        <pc:spChg chg="add del">
          <ac:chgData name="Kathryn Jones" userId="S::jonesk90@cardiff.ac.uk::94fe7ffb-5ca5-4772-9587-1657ae2c12b4" providerId="AD" clId="Web-{13897572-681A-AE19-7243-C801596CA9B5}" dt="2023-09-14T09:48:05.142" v="16"/>
          <ac:spMkLst>
            <pc:docMk/>
            <pc:sldMk cId="4245420789" sldId="262"/>
            <ac:spMk id="46" creationId="{862D9307-EAFC-4B51-9559-A9F440FF0241}"/>
          </ac:spMkLst>
        </pc:spChg>
        <pc:spChg chg="add del">
          <ac:chgData name="Kathryn Jones" userId="S::jonesk90@cardiff.ac.uk::94fe7ffb-5ca5-4772-9587-1657ae2c12b4" providerId="AD" clId="Web-{13897572-681A-AE19-7243-C801596CA9B5}" dt="2023-09-14T09:48:05.142" v="16"/>
          <ac:spMkLst>
            <pc:docMk/>
            <pc:sldMk cId="4245420789" sldId="262"/>
            <ac:spMk id="47" creationId="{80650C4C-A85B-4427-BE6E-2E756308D84A}"/>
          </ac:spMkLst>
        </pc:spChg>
        <pc:spChg chg="add del">
          <ac:chgData name="Kathryn Jones" userId="S::jonesk90@cardiff.ac.uk::94fe7ffb-5ca5-4772-9587-1657ae2c12b4" providerId="AD" clId="Web-{13897572-681A-AE19-7243-C801596CA9B5}" dt="2023-09-14T09:48:05.142" v="16"/>
          <ac:spMkLst>
            <pc:docMk/>
            <pc:sldMk cId="4245420789" sldId="262"/>
            <ac:spMk id="48" creationId="{CB7FE387-2351-4DBC-A270-3E3C8187DBE3}"/>
          </ac:spMkLst>
        </pc:spChg>
        <pc:spChg chg="add del">
          <ac:chgData name="Kathryn Jones" userId="S::jonesk90@cardiff.ac.uk::94fe7ffb-5ca5-4772-9587-1657ae2c12b4" providerId="AD" clId="Web-{13897572-681A-AE19-7243-C801596CA9B5}" dt="2023-09-14T09:48:08.689" v="18"/>
          <ac:spMkLst>
            <pc:docMk/>
            <pc:sldMk cId="4245420789" sldId="262"/>
            <ac:spMk id="54" creationId="{68D4C855-B6A7-4C04-A274-7295D03AA6AA}"/>
          </ac:spMkLst>
        </pc:spChg>
        <pc:spChg chg="add del">
          <ac:chgData name="Kathryn Jones" userId="S::jonesk90@cardiff.ac.uk::94fe7ffb-5ca5-4772-9587-1657ae2c12b4" providerId="AD" clId="Web-{13897572-681A-AE19-7243-C801596CA9B5}" dt="2023-09-14T09:48:08.689" v="18"/>
          <ac:spMkLst>
            <pc:docMk/>
            <pc:sldMk cId="4245420789" sldId="262"/>
            <ac:spMk id="56" creationId="{CD1DABED-DF86-4D7D-9858-A8E0CB0C5E4E}"/>
          </ac:spMkLst>
        </pc:spChg>
        <pc:spChg chg="add del">
          <ac:chgData name="Kathryn Jones" userId="S::jonesk90@cardiff.ac.uk::94fe7ffb-5ca5-4772-9587-1657ae2c12b4" providerId="AD" clId="Web-{13897572-681A-AE19-7243-C801596CA9B5}" dt="2023-09-14T09:48:08.689" v="18"/>
          <ac:spMkLst>
            <pc:docMk/>
            <pc:sldMk cId="4245420789" sldId="262"/>
            <ac:spMk id="57" creationId="{623BF8FB-B442-4FA0-828C-B0A1B7FB5FB5}"/>
          </ac:spMkLst>
        </pc:spChg>
        <pc:spChg chg="add del">
          <ac:chgData name="Kathryn Jones" userId="S::jonesk90@cardiff.ac.uk::94fe7ffb-5ca5-4772-9587-1657ae2c12b4" providerId="AD" clId="Web-{13897572-681A-AE19-7243-C801596CA9B5}" dt="2023-09-14T09:48:08.689" v="18"/>
          <ac:spMkLst>
            <pc:docMk/>
            <pc:sldMk cId="4245420789" sldId="262"/>
            <ac:spMk id="58" creationId="{7218CBDC-EFDF-415D-B1FE-6F87788AAB99}"/>
          </ac:spMkLst>
        </pc:spChg>
        <pc:spChg chg="add del">
          <ac:chgData name="Kathryn Jones" userId="S::jonesk90@cardiff.ac.uk::94fe7ffb-5ca5-4772-9587-1657ae2c12b4" providerId="AD" clId="Web-{13897572-681A-AE19-7243-C801596CA9B5}" dt="2023-09-14T09:48:08.689" v="18"/>
          <ac:spMkLst>
            <pc:docMk/>
            <pc:sldMk cId="4245420789" sldId="262"/>
            <ac:spMk id="59" creationId="{23E32CD6-2197-4038-B39F-11F95DCC2733}"/>
          </ac:spMkLst>
        </pc:spChg>
        <pc:spChg chg="add del">
          <ac:chgData name="Kathryn Jones" userId="S::jonesk90@cardiff.ac.uk::94fe7ffb-5ca5-4772-9587-1657ae2c12b4" providerId="AD" clId="Web-{13897572-681A-AE19-7243-C801596CA9B5}" dt="2023-09-14T09:48:12.971" v="20"/>
          <ac:spMkLst>
            <pc:docMk/>
            <pc:sldMk cId="4245420789" sldId="262"/>
            <ac:spMk id="64" creationId="{760CE105-C7BB-46B3-821C-82BED63A6E0A}"/>
          </ac:spMkLst>
        </pc:spChg>
        <pc:spChg chg="add del">
          <ac:chgData name="Kathryn Jones" userId="S::jonesk90@cardiff.ac.uk::94fe7ffb-5ca5-4772-9587-1657ae2c12b4" providerId="AD" clId="Web-{13897572-681A-AE19-7243-C801596CA9B5}" dt="2023-09-14T09:48:12.971" v="20"/>
          <ac:spMkLst>
            <pc:docMk/>
            <pc:sldMk cId="4245420789" sldId="262"/>
            <ac:spMk id="66" creationId="{91D60D6D-74C1-4244-ABB3-2A20561CC4DC}"/>
          </ac:spMkLst>
        </pc:spChg>
        <pc:spChg chg="add">
          <ac:chgData name="Kathryn Jones" userId="S::jonesk90@cardiff.ac.uk::94fe7ffb-5ca5-4772-9587-1657ae2c12b4" providerId="AD" clId="Web-{13897572-681A-AE19-7243-C801596CA9B5}" dt="2023-09-14T09:48:13.033" v="21"/>
          <ac:spMkLst>
            <pc:docMk/>
            <pc:sldMk cId="4245420789" sldId="262"/>
            <ac:spMk id="72" creationId="{5FF585F0-FB5E-4F61-B5FE-7036632915E5}"/>
          </ac:spMkLst>
        </pc:spChg>
        <pc:picChg chg="mod ord">
          <ac:chgData name="Kathryn Jones" userId="S::jonesk90@cardiff.ac.uk::94fe7ffb-5ca5-4772-9587-1657ae2c12b4" providerId="AD" clId="Web-{13897572-681A-AE19-7243-C801596CA9B5}" dt="2023-09-14T09:48:13.033" v="21"/>
          <ac:picMkLst>
            <pc:docMk/>
            <pc:sldMk cId="4245420789" sldId="262"/>
            <ac:picMk id="13" creationId="{9E923049-BDF8-8BED-344D-001D604ACC86}"/>
          </ac:picMkLst>
        </pc:picChg>
        <pc:picChg chg="mod ord">
          <ac:chgData name="Kathryn Jones" userId="S::jonesk90@cardiff.ac.uk::94fe7ffb-5ca5-4772-9587-1657ae2c12b4" providerId="AD" clId="Web-{13897572-681A-AE19-7243-C801596CA9B5}" dt="2023-09-14T09:48:13.033" v="21"/>
          <ac:picMkLst>
            <pc:docMk/>
            <pc:sldMk cId="4245420789" sldId="262"/>
            <ac:picMk id="15" creationId="{D9E3C6E0-991E-A592-1D34-DD7E3D8ACFE7}"/>
          </ac:picMkLst>
        </pc:picChg>
        <pc:picChg chg="mod ord">
          <ac:chgData name="Kathryn Jones" userId="S::jonesk90@cardiff.ac.uk::94fe7ffb-5ca5-4772-9587-1657ae2c12b4" providerId="AD" clId="Web-{13897572-681A-AE19-7243-C801596CA9B5}" dt="2023-09-14T09:48:13.033" v="21"/>
          <ac:picMkLst>
            <pc:docMk/>
            <pc:sldMk cId="4245420789" sldId="262"/>
            <ac:picMk id="17" creationId="{1B30F1B7-503C-96FA-21CC-5D02AD9326F5}"/>
          </ac:picMkLst>
        </pc:picChg>
        <pc:picChg chg="mod ord">
          <ac:chgData name="Kathryn Jones" userId="S::jonesk90@cardiff.ac.uk::94fe7ffb-5ca5-4772-9587-1657ae2c12b4" providerId="AD" clId="Web-{13897572-681A-AE19-7243-C801596CA9B5}" dt="2023-09-14T09:48:13.033" v="21"/>
          <ac:picMkLst>
            <pc:docMk/>
            <pc:sldMk cId="4245420789" sldId="262"/>
            <ac:picMk id="19" creationId="{71820EC0-1A1D-67CE-A767-6187CB43F255}"/>
          </ac:picMkLst>
        </pc:picChg>
        <pc:picChg chg="add del">
          <ac:chgData name="Kathryn Jones" userId="S::jonesk90@cardiff.ac.uk::94fe7ffb-5ca5-4772-9587-1657ae2c12b4" providerId="AD" clId="Web-{13897572-681A-AE19-7243-C801596CA9B5}" dt="2023-09-14T09:47:57.658" v="10"/>
          <ac:picMkLst>
            <pc:docMk/>
            <pc:sldMk cId="4245420789" sldId="262"/>
            <ac:picMk id="24" creationId="{F3A8575D-CE97-43EB-9923-C3D54629FDF5}"/>
          </ac:picMkLst>
        </pc:picChg>
        <pc:picChg chg="add del">
          <ac:chgData name="Kathryn Jones" userId="S::jonesk90@cardiff.ac.uk::94fe7ffb-5ca5-4772-9587-1657ae2c12b4" providerId="AD" clId="Web-{13897572-681A-AE19-7243-C801596CA9B5}" dt="2023-09-14T09:47:57.658" v="10"/>
          <ac:picMkLst>
            <pc:docMk/>
            <pc:sldMk cId="4245420789" sldId="262"/>
            <ac:picMk id="26" creationId="{04B02867-8B3B-49EE-8983-5C9676D12700}"/>
          </ac:picMkLst>
        </pc:picChg>
        <pc:picChg chg="add del">
          <ac:chgData name="Kathryn Jones" userId="S::jonesk90@cardiff.ac.uk::94fe7ffb-5ca5-4772-9587-1657ae2c12b4" providerId="AD" clId="Web-{13897572-681A-AE19-7243-C801596CA9B5}" dt="2023-09-14T09:47:57.658" v="10"/>
          <ac:picMkLst>
            <pc:docMk/>
            <pc:sldMk cId="4245420789" sldId="262"/>
            <ac:picMk id="30" creationId="{1721CD6D-F1A0-4C50-8535-3486CF0481E1}"/>
          </ac:picMkLst>
        </pc:picChg>
        <pc:picChg chg="add del">
          <ac:chgData name="Kathryn Jones" userId="S::jonesk90@cardiff.ac.uk::94fe7ffb-5ca5-4772-9587-1657ae2c12b4" providerId="AD" clId="Web-{13897572-681A-AE19-7243-C801596CA9B5}" dt="2023-09-14T09:47:57.658" v="10"/>
          <ac:picMkLst>
            <pc:docMk/>
            <pc:sldMk cId="4245420789" sldId="262"/>
            <ac:picMk id="32" creationId="{6ECC7DF4-CEE0-4712-BBBA-C54FF1B08DB5}"/>
          </ac:picMkLst>
        </pc:picChg>
        <pc:picChg chg="add del">
          <ac:chgData name="Kathryn Jones" userId="S::jonesk90@cardiff.ac.uk::94fe7ffb-5ca5-4772-9587-1657ae2c12b4" providerId="AD" clId="Web-{13897572-681A-AE19-7243-C801596CA9B5}" dt="2023-09-14T09:48:01.924" v="12"/>
          <ac:picMkLst>
            <pc:docMk/>
            <pc:sldMk cId="4245420789" sldId="262"/>
            <ac:picMk id="34" creationId="{7FF1EE29-26EE-44DB-A2DA-6298E8470CEE}"/>
          </ac:picMkLst>
        </pc:picChg>
        <pc:picChg chg="add del">
          <ac:chgData name="Kathryn Jones" userId="S::jonesk90@cardiff.ac.uk::94fe7ffb-5ca5-4772-9587-1657ae2c12b4" providerId="AD" clId="Web-{13897572-681A-AE19-7243-C801596CA9B5}" dt="2023-09-14T09:48:01.924" v="12"/>
          <ac:picMkLst>
            <pc:docMk/>
            <pc:sldMk cId="4245420789" sldId="262"/>
            <ac:picMk id="35" creationId="{E329ADF2-0541-4770-8D6F-7F7392064B14}"/>
          </ac:picMkLst>
        </pc:picChg>
        <pc:picChg chg="add del">
          <ac:chgData name="Kathryn Jones" userId="S::jonesk90@cardiff.ac.uk::94fe7ffb-5ca5-4772-9587-1657ae2c12b4" providerId="AD" clId="Web-{13897572-681A-AE19-7243-C801596CA9B5}" dt="2023-09-14T09:48:01.924" v="12"/>
          <ac:picMkLst>
            <pc:docMk/>
            <pc:sldMk cId="4245420789" sldId="262"/>
            <ac:picMk id="36" creationId="{12EC82D8-77B2-423C-8501-A4DBC6F6C1A5}"/>
          </ac:picMkLst>
        </pc:picChg>
        <pc:picChg chg="add del">
          <ac:chgData name="Kathryn Jones" userId="S::jonesk90@cardiff.ac.uk::94fe7ffb-5ca5-4772-9587-1657ae2c12b4" providerId="AD" clId="Web-{13897572-681A-AE19-7243-C801596CA9B5}" dt="2023-09-14T09:48:01.924" v="12"/>
          <ac:picMkLst>
            <pc:docMk/>
            <pc:sldMk cId="4245420789" sldId="262"/>
            <ac:picMk id="37" creationId="{DB042749-FB5E-4C0B-867D-6D25FB5FF0AA}"/>
          </ac:picMkLst>
        </pc:picChg>
        <pc:picChg chg="add del">
          <ac:chgData name="Kathryn Jones" userId="S::jonesk90@cardiff.ac.uk::94fe7ffb-5ca5-4772-9587-1657ae2c12b4" providerId="AD" clId="Web-{13897572-681A-AE19-7243-C801596CA9B5}" dt="2023-09-14T09:48:01.924" v="12"/>
          <ac:picMkLst>
            <pc:docMk/>
            <pc:sldMk cId="4245420789" sldId="262"/>
            <ac:picMk id="39" creationId="{1BBC21E4-EBAB-40A6-893B-F781E3371D6B}"/>
          </ac:picMkLst>
        </pc:picChg>
        <pc:picChg chg="add del">
          <ac:chgData name="Kathryn Jones" userId="S::jonesk90@cardiff.ac.uk::94fe7ffb-5ca5-4772-9587-1657ae2c12b4" providerId="AD" clId="Web-{13897572-681A-AE19-7243-C801596CA9B5}" dt="2023-09-14T09:48:05.142" v="16"/>
          <ac:picMkLst>
            <pc:docMk/>
            <pc:sldMk cId="4245420789" sldId="262"/>
            <ac:picMk id="42" creationId="{F3A8575D-CE97-43EB-9923-C3D54629FDF5}"/>
          </ac:picMkLst>
        </pc:picChg>
        <pc:picChg chg="add del">
          <ac:chgData name="Kathryn Jones" userId="S::jonesk90@cardiff.ac.uk::94fe7ffb-5ca5-4772-9587-1657ae2c12b4" providerId="AD" clId="Web-{13897572-681A-AE19-7243-C801596CA9B5}" dt="2023-09-14T09:48:05.142" v="16"/>
          <ac:picMkLst>
            <pc:docMk/>
            <pc:sldMk cId="4245420789" sldId="262"/>
            <ac:picMk id="43" creationId="{04B02867-8B3B-49EE-8983-5C9676D12700}"/>
          </ac:picMkLst>
        </pc:picChg>
        <pc:picChg chg="add del">
          <ac:chgData name="Kathryn Jones" userId="S::jonesk90@cardiff.ac.uk::94fe7ffb-5ca5-4772-9587-1657ae2c12b4" providerId="AD" clId="Web-{13897572-681A-AE19-7243-C801596CA9B5}" dt="2023-09-14T09:48:05.142" v="16"/>
          <ac:picMkLst>
            <pc:docMk/>
            <pc:sldMk cId="4245420789" sldId="262"/>
            <ac:picMk id="45" creationId="{AAB64384-2F0D-4DF1-8C08-EAC502657B84}"/>
          </ac:picMkLst>
        </pc:picChg>
        <pc:picChg chg="add del">
          <ac:chgData name="Kathryn Jones" userId="S::jonesk90@cardiff.ac.uk::94fe7ffb-5ca5-4772-9587-1657ae2c12b4" providerId="AD" clId="Web-{13897572-681A-AE19-7243-C801596CA9B5}" dt="2023-09-14T09:48:05.142" v="16"/>
          <ac:picMkLst>
            <pc:docMk/>
            <pc:sldMk cId="4245420789" sldId="262"/>
            <ac:picMk id="50" creationId="{07AC408F-D9B3-42E7-B039-A09CA01FF730}"/>
          </ac:picMkLst>
        </pc:picChg>
        <pc:picChg chg="add del">
          <ac:chgData name="Kathryn Jones" userId="S::jonesk90@cardiff.ac.uk::94fe7ffb-5ca5-4772-9587-1657ae2c12b4" providerId="AD" clId="Web-{13897572-681A-AE19-7243-C801596CA9B5}" dt="2023-09-14T09:48:08.689" v="18"/>
          <ac:picMkLst>
            <pc:docMk/>
            <pc:sldMk cId="4245420789" sldId="262"/>
            <ac:picMk id="52" creationId="{E329ADF2-0541-4770-8D6F-7F7392064B14}"/>
          </ac:picMkLst>
        </pc:picChg>
        <pc:picChg chg="add del">
          <ac:chgData name="Kathryn Jones" userId="S::jonesk90@cardiff.ac.uk::94fe7ffb-5ca5-4772-9587-1657ae2c12b4" providerId="AD" clId="Web-{13897572-681A-AE19-7243-C801596CA9B5}" dt="2023-09-14T09:48:08.689" v="18"/>
          <ac:picMkLst>
            <pc:docMk/>
            <pc:sldMk cId="4245420789" sldId="262"/>
            <ac:picMk id="53" creationId="{DB042749-FB5E-4C0B-867D-6D25FB5FF0AA}"/>
          </ac:picMkLst>
        </pc:picChg>
        <pc:picChg chg="add del">
          <ac:chgData name="Kathryn Jones" userId="S::jonesk90@cardiff.ac.uk::94fe7ffb-5ca5-4772-9587-1657ae2c12b4" providerId="AD" clId="Web-{13897572-681A-AE19-7243-C801596CA9B5}" dt="2023-09-14T09:48:08.689" v="18"/>
          <ac:picMkLst>
            <pc:docMk/>
            <pc:sldMk cId="4245420789" sldId="262"/>
            <ac:picMk id="55" creationId="{718CD397-1B79-4061-ADE0-AD7083A267D8}"/>
          </ac:picMkLst>
        </pc:picChg>
        <pc:picChg chg="add del">
          <ac:chgData name="Kathryn Jones" userId="S::jonesk90@cardiff.ac.uk::94fe7ffb-5ca5-4772-9587-1657ae2c12b4" providerId="AD" clId="Web-{13897572-681A-AE19-7243-C801596CA9B5}" dt="2023-09-14T09:48:08.689" v="18"/>
          <ac:picMkLst>
            <pc:docMk/>
            <pc:sldMk cId="4245420789" sldId="262"/>
            <ac:picMk id="60" creationId="{BFE30856-FC74-4D2D-9BC5-EDE21B0F3DB8}"/>
          </ac:picMkLst>
        </pc:picChg>
        <pc:picChg chg="add del">
          <ac:chgData name="Kathryn Jones" userId="S::jonesk90@cardiff.ac.uk::94fe7ffb-5ca5-4772-9587-1657ae2c12b4" providerId="AD" clId="Web-{13897572-681A-AE19-7243-C801596CA9B5}" dt="2023-09-14T09:48:12.971" v="20"/>
          <ac:picMkLst>
            <pc:docMk/>
            <pc:sldMk cId="4245420789" sldId="262"/>
            <ac:picMk id="62" creationId="{E329ADF2-0541-4770-8D6F-7F7392064B14}"/>
          </ac:picMkLst>
        </pc:picChg>
        <pc:picChg chg="add del">
          <ac:chgData name="Kathryn Jones" userId="S::jonesk90@cardiff.ac.uk::94fe7ffb-5ca5-4772-9587-1657ae2c12b4" providerId="AD" clId="Web-{13897572-681A-AE19-7243-C801596CA9B5}" dt="2023-09-14T09:48:12.971" v="20"/>
          <ac:picMkLst>
            <pc:docMk/>
            <pc:sldMk cId="4245420789" sldId="262"/>
            <ac:picMk id="63" creationId="{DB042749-FB5E-4C0B-867D-6D25FB5FF0AA}"/>
          </ac:picMkLst>
        </pc:picChg>
        <pc:picChg chg="add del">
          <ac:chgData name="Kathryn Jones" userId="S::jonesk90@cardiff.ac.uk::94fe7ffb-5ca5-4772-9587-1657ae2c12b4" providerId="AD" clId="Web-{13897572-681A-AE19-7243-C801596CA9B5}" dt="2023-09-14T09:48:12.971" v="20"/>
          <ac:picMkLst>
            <pc:docMk/>
            <pc:sldMk cId="4245420789" sldId="262"/>
            <ac:picMk id="65" creationId="{1BBC21E4-EBAB-40A6-893B-F781E3371D6B}"/>
          </ac:picMkLst>
        </pc:picChg>
        <pc:picChg chg="add del">
          <ac:chgData name="Kathryn Jones" userId="S::jonesk90@cardiff.ac.uk::94fe7ffb-5ca5-4772-9587-1657ae2c12b4" providerId="AD" clId="Web-{13897572-681A-AE19-7243-C801596CA9B5}" dt="2023-09-14T09:48:12.971" v="20"/>
          <ac:picMkLst>
            <pc:docMk/>
            <pc:sldMk cId="4245420789" sldId="262"/>
            <ac:picMk id="67" creationId="{7FF1EE29-26EE-44DB-A2DA-6298E8470CEE}"/>
          </ac:picMkLst>
        </pc:picChg>
        <pc:picChg chg="add del">
          <ac:chgData name="Kathryn Jones" userId="S::jonesk90@cardiff.ac.uk::94fe7ffb-5ca5-4772-9587-1657ae2c12b4" providerId="AD" clId="Web-{13897572-681A-AE19-7243-C801596CA9B5}" dt="2023-09-14T09:48:12.971" v="20"/>
          <ac:picMkLst>
            <pc:docMk/>
            <pc:sldMk cId="4245420789" sldId="262"/>
            <ac:picMk id="68" creationId="{12EC82D8-77B2-423C-8501-A4DBC6F6C1A5}"/>
          </ac:picMkLst>
        </pc:picChg>
        <pc:picChg chg="add">
          <ac:chgData name="Kathryn Jones" userId="S::jonesk90@cardiff.ac.uk::94fe7ffb-5ca5-4772-9587-1657ae2c12b4" providerId="AD" clId="Web-{13897572-681A-AE19-7243-C801596CA9B5}" dt="2023-09-14T09:48:13.033" v="21"/>
          <ac:picMkLst>
            <pc:docMk/>
            <pc:sldMk cId="4245420789" sldId="262"/>
            <ac:picMk id="70" creationId="{F3A8575D-CE97-43EB-9923-C3D54629FDF5}"/>
          </ac:picMkLst>
        </pc:picChg>
        <pc:picChg chg="add">
          <ac:chgData name="Kathryn Jones" userId="S::jonesk90@cardiff.ac.uk::94fe7ffb-5ca5-4772-9587-1657ae2c12b4" providerId="AD" clId="Web-{13897572-681A-AE19-7243-C801596CA9B5}" dt="2023-09-14T09:48:13.033" v="21"/>
          <ac:picMkLst>
            <pc:docMk/>
            <pc:sldMk cId="4245420789" sldId="262"/>
            <ac:picMk id="71" creationId="{04B02867-8B3B-49EE-8983-5C9676D12700}"/>
          </ac:picMkLst>
        </pc:picChg>
        <pc:picChg chg="add">
          <ac:chgData name="Kathryn Jones" userId="S::jonesk90@cardiff.ac.uk::94fe7ffb-5ca5-4772-9587-1657ae2c12b4" providerId="AD" clId="Web-{13897572-681A-AE19-7243-C801596CA9B5}" dt="2023-09-14T09:48:13.033" v="21"/>
          <ac:picMkLst>
            <pc:docMk/>
            <pc:sldMk cId="4245420789" sldId="262"/>
            <ac:picMk id="73" creationId="{1721CD6D-F1A0-4C50-8535-3486CF0481E1}"/>
          </ac:picMkLst>
        </pc:picChg>
        <pc:picChg chg="add">
          <ac:chgData name="Kathryn Jones" userId="S::jonesk90@cardiff.ac.uk::94fe7ffb-5ca5-4772-9587-1657ae2c12b4" providerId="AD" clId="Web-{13897572-681A-AE19-7243-C801596CA9B5}" dt="2023-09-14T09:48:13.033" v="21"/>
          <ac:picMkLst>
            <pc:docMk/>
            <pc:sldMk cId="4245420789" sldId="262"/>
            <ac:picMk id="74" creationId="{6ECC7DF4-CEE0-4712-BBBA-C54FF1B08DB5}"/>
          </ac:picMkLst>
        </pc:picChg>
        <pc:cxnChg chg="add del">
          <ac:chgData name="Kathryn Jones" userId="S::jonesk90@cardiff.ac.uk::94fe7ffb-5ca5-4772-9587-1657ae2c12b4" providerId="AD" clId="Web-{13897572-681A-AE19-7243-C801596CA9B5}" dt="2023-09-14T09:48:05.142" v="16"/>
          <ac:cxnSpMkLst>
            <pc:docMk/>
            <pc:sldMk cId="4245420789" sldId="262"/>
            <ac:cxnSpMk id="49" creationId="{D201BA0A-84DC-4FF7-8E19-28DC400019C9}"/>
          </ac:cxnSpMkLst>
        </pc:cxnChg>
      </pc:sldChg>
      <pc:sldChg chg="addSp modSp mod setBg">
        <pc:chgData name="Kathryn Jones" userId="S::jonesk90@cardiff.ac.uk::94fe7ffb-5ca5-4772-9587-1657ae2c12b4" providerId="AD" clId="Web-{13897572-681A-AE19-7243-C801596CA9B5}" dt="2023-09-14T09:48:47.878" v="26"/>
        <pc:sldMkLst>
          <pc:docMk/>
          <pc:sldMk cId="895069495" sldId="265"/>
        </pc:sldMkLst>
        <pc:spChg chg="mod">
          <ac:chgData name="Kathryn Jones" userId="S::jonesk90@cardiff.ac.uk::94fe7ffb-5ca5-4772-9587-1657ae2c12b4" providerId="AD" clId="Web-{13897572-681A-AE19-7243-C801596CA9B5}" dt="2023-09-14T09:48:47.878" v="26"/>
          <ac:spMkLst>
            <pc:docMk/>
            <pc:sldMk cId="895069495" sldId="265"/>
            <ac:spMk id="2" creationId="{C37ACEA7-F6DE-0D3F-9CB1-FD37D60574E2}"/>
          </ac:spMkLst>
        </pc:spChg>
        <pc:spChg chg="mod">
          <ac:chgData name="Kathryn Jones" userId="S::jonesk90@cardiff.ac.uk::94fe7ffb-5ca5-4772-9587-1657ae2c12b4" providerId="AD" clId="Web-{13897572-681A-AE19-7243-C801596CA9B5}" dt="2023-09-14T09:48:47.878" v="26"/>
          <ac:spMkLst>
            <pc:docMk/>
            <pc:sldMk cId="895069495" sldId="265"/>
            <ac:spMk id="10" creationId="{087F4EA2-B6D8-7A19-FCC5-B215DE9C0250}"/>
          </ac:spMkLst>
        </pc:spChg>
        <pc:spChg chg="mod">
          <ac:chgData name="Kathryn Jones" userId="S::jonesk90@cardiff.ac.uk::94fe7ffb-5ca5-4772-9587-1657ae2c12b4" providerId="AD" clId="Web-{13897572-681A-AE19-7243-C801596CA9B5}" dt="2023-09-14T09:48:47.878" v="26"/>
          <ac:spMkLst>
            <pc:docMk/>
            <pc:sldMk cId="895069495" sldId="265"/>
            <ac:spMk id="11" creationId="{A46BA72B-AE58-8C94-53D1-AD20A5C3BC0C}"/>
          </ac:spMkLst>
        </pc:spChg>
        <pc:spChg chg="add">
          <ac:chgData name="Kathryn Jones" userId="S::jonesk90@cardiff.ac.uk::94fe7ffb-5ca5-4772-9587-1657ae2c12b4" providerId="AD" clId="Web-{13897572-681A-AE19-7243-C801596CA9B5}" dt="2023-09-14T09:48:47.878" v="26"/>
          <ac:spMkLst>
            <pc:docMk/>
            <pc:sldMk cId="895069495" sldId="265"/>
            <ac:spMk id="16" creationId="{7E9EE75A-A958-4EEE-91B6-38F7E7D24FB5}"/>
          </ac:spMkLst>
        </pc:spChg>
        <pc:spChg chg="add">
          <ac:chgData name="Kathryn Jones" userId="S::jonesk90@cardiff.ac.uk::94fe7ffb-5ca5-4772-9587-1657ae2c12b4" providerId="AD" clId="Web-{13897572-681A-AE19-7243-C801596CA9B5}" dt="2023-09-14T09:48:47.878" v="26"/>
          <ac:spMkLst>
            <pc:docMk/>
            <pc:sldMk cId="895069495" sldId="265"/>
            <ac:spMk id="18" creationId="{8F624702-F14C-406D-9285-9EC22551256D}"/>
          </ac:spMkLst>
        </pc:spChg>
        <pc:picChg chg="mod">
          <ac:chgData name="Kathryn Jones" userId="S::jonesk90@cardiff.ac.uk::94fe7ffb-5ca5-4772-9587-1657ae2c12b4" providerId="AD" clId="Web-{13897572-681A-AE19-7243-C801596CA9B5}" dt="2023-09-14T09:48:47.878" v="26"/>
          <ac:picMkLst>
            <pc:docMk/>
            <pc:sldMk cId="895069495" sldId="265"/>
            <ac:picMk id="5" creationId="{8A9852FF-DAB1-58AF-9293-58B6B70EFC78}"/>
          </ac:picMkLst>
        </pc:picChg>
        <pc:picChg chg="mod">
          <ac:chgData name="Kathryn Jones" userId="S::jonesk90@cardiff.ac.uk::94fe7ffb-5ca5-4772-9587-1657ae2c12b4" providerId="AD" clId="Web-{13897572-681A-AE19-7243-C801596CA9B5}" dt="2023-09-14T09:48:47.878" v="26"/>
          <ac:picMkLst>
            <pc:docMk/>
            <pc:sldMk cId="895069495" sldId="265"/>
            <ac:picMk id="7" creationId="{BD25AC94-AD92-0AFA-FCD2-0DBCE595D58D}"/>
          </ac:picMkLst>
        </pc:picChg>
        <pc:picChg chg="mod">
          <ac:chgData name="Kathryn Jones" userId="S::jonesk90@cardiff.ac.uk::94fe7ffb-5ca5-4772-9587-1657ae2c12b4" providerId="AD" clId="Web-{13897572-681A-AE19-7243-C801596CA9B5}" dt="2023-09-14T09:48:47.878" v="26"/>
          <ac:picMkLst>
            <pc:docMk/>
            <pc:sldMk cId="895069495" sldId="265"/>
            <ac:picMk id="9" creationId="{FBFF7056-B845-8906-31F8-5DC951A88C46}"/>
          </ac:picMkLst>
        </pc:picChg>
        <pc:picChg chg="add">
          <ac:chgData name="Kathryn Jones" userId="S::jonesk90@cardiff.ac.uk::94fe7ffb-5ca5-4772-9587-1657ae2c12b4" providerId="AD" clId="Web-{13897572-681A-AE19-7243-C801596CA9B5}" dt="2023-09-14T09:48:47.878" v="26"/>
          <ac:picMkLst>
            <pc:docMk/>
            <pc:sldMk cId="895069495" sldId="265"/>
            <ac:picMk id="20" creationId="{AE75593A-F97A-443A-991F-6101CD1E5527}"/>
          </ac:picMkLst>
        </pc:picChg>
      </pc:sldChg>
      <pc:sldChg chg="addSp delSp modSp mod setBg">
        <pc:chgData name="Kathryn Jones" userId="S::jonesk90@cardiff.ac.uk::94fe7ffb-5ca5-4772-9587-1657ae2c12b4" providerId="AD" clId="Web-{13897572-681A-AE19-7243-C801596CA9B5}" dt="2023-09-14T09:48:30.081" v="25"/>
        <pc:sldMkLst>
          <pc:docMk/>
          <pc:sldMk cId="1775144344" sldId="266"/>
        </pc:sldMkLst>
        <pc:spChg chg="mod ord">
          <ac:chgData name="Kathryn Jones" userId="S::jonesk90@cardiff.ac.uk::94fe7ffb-5ca5-4772-9587-1657ae2c12b4" providerId="AD" clId="Web-{13897572-681A-AE19-7243-C801596CA9B5}" dt="2023-09-14T09:48:30.081" v="25"/>
          <ac:spMkLst>
            <pc:docMk/>
            <pc:sldMk cId="1775144344" sldId="266"/>
            <ac:spMk id="2" creationId="{E9177A54-F083-25BC-7059-577A7993B4E2}"/>
          </ac:spMkLst>
        </pc:spChg>
        <pc:spChg chg="add del">
          <ac:chgData name="Kathryn Jones" userId="S::jonesk90@cardiff.ac.uk::94fe7ffb-5ca5-4772-9587-1657ae2c12b4" providerId="AD" clId="Web-{13897572-681A-AE19-7243-C801596CA9B5}" dt="2023-09-14T09:48:30.018" v="24"/>
          <ac:spMkLst>
            <pc:docMk/>
            <pc:sldMk cId="1775144344" sldId="266"/>
            <ac:spMk id="21" creationId="{AC2C0709-E7F4-3850-72D4-E809BA0C36E1}"/>
          </ac:spMkLst>
        </pc:spChg>
        <pc:spChg chg="add del">
          <ac:chgData name="Kathryn Jones" userId="S::jonesk90@cardiff.ac.uk::94fe7ffb-5ca5-4772-9587-1657ae2c12b4" providerId="AD" clId="Web-{13897572-681A-AE19-7243-C801596CA9B5}" dt="2023-09-14T09:48:30.018" v="24"/>
          <ac:spMkLst>
            <pc:docMk/>
            <pc:sldMk cId="1775144344" sldId="266"/>
            <ac:spMk id="24" creationId="{7DABEFCB-0898-453F-A0D3-637F6C4C1435}"/>
          </ac:spMkLst>
        </pc:spChg>
        <pc:spChg chg="add del">
          <ac:chgData name="Kathryn Jones" userId="S::jonesk90@cardiff.ac.uk::94fe7ffb-5ca5-4772-9587-1657ae2c12b4" providerId="AD" clId="Web-{13897572-681A-AE19-7243-C801596CA9B5}" dt="2023-09-14T09:48:30.018" v="24"/>
          <ac:spMkLst>
            <pc:docMk/>
            <pc:sldMk cId="1775144344" sldId="266"/>
            <ac:spMk id="28" creationId="{BFA2CB77-DBFC-4C4F-AD56-C993DF74D30D}"/>
          </ac:spMkLst>
        </pc:spChg>
        <pc:spChg chg="add del">
          <ac:chgData name="Kathryn Jones" userId="S::jonesk90@cardiff.ac.uk::94fe7ffb-5ca5-4772-9587-1657ae2c12b4" providerId="AD" clId="Web-{13897572-681A-AE19-7243-C801596CA9B5}" dt="2023-09-14T09:48:30.018" v="24"/>
          <ac:spMkLst>
            <pc:docMk/>
            <pc:sldMk cId="1775144344" sldId="266"/>
            <ac:spMk id="30" creationId="{7761885C-DA79-4C6C-933A-FD7927B70FFC}"/>
          </ac:spMkLst>
        </pc:spChg>
        <pc:spChg chg="add del">
          <ac:chgData name="Kathryn Jones" userId="S::jonesk90@cardiff.ac.uk::94fe7ffb-5ca5-4772-9587-1657ae2c12b4" providerId="AD" clId="Web-{13897572-681A-AE19-7243-C801596CA9B5}" dt="2023-09-14T09:48:30.018" v="24"/>
          <ac:spMkLst>
            <pc:docMk/>
            <pc:sldMk cId="1775144344" sldId="266"/>
            <ac:spMk id="34" creationId="{79B78619-932E-485B-A7FF-3FC494190256}"/>
          </ac:spMkLst>
        </pc:spChg>
        <pc:spChg chg="add">
          <ac:chgData name="Kathryn Jones" userId="S::jonesk90@cardiff.ac.uk::94fe7ffb-5ca5-4772-9587-1657ae2c12b4" providerId="AD" clId="Web-{13897572-681A-AE19-7243-C801596CA9B5}" dt="2023-09-14T09:48:30.081" v="25"/>
          <ac:spMkLst>
            <pc:docMk/>
            <pc:sldMk cId="1775144344" sldId="266"/>
            <ac:spMk id="39" creationId="{5FF585F0-FB5E-4F61-B5FE-7036632915E5}"/>
          </ac:spMkLst>
        </pc:spChg>
        <pc:picChg chg="mod ord">
          <ac:chgData name="Kathryn Jones" userId="S::jonesk90@cardiff.ac.uk::94fe7ffb-5ca5-4772-9587-1657ae2c12b4" providerId="AD" clId="Web-{13897572-681A-AE19-7243-C801596CA9B5}" dt="2023-09-14T09:48:30.081" v="25"/>
          <ac:picMkLst>
            <pc:docMk/>
            <pc:sldMk cId="1775144344" sldId="266"/>
            <ac:picMk id="9" creationId="{BCFBFA11-3DFA-EF80-84CB-D4652D5CEDFC}"/>
          </ac:picMkLst>
        </pc:picChg>
        <pc:picChg chg="mod ord">
          <ac:chgData name="Kathryn Jones" userId="S::jonesk90@cardiff.ac.uk::94fe7ffb-5ca5-4772-9587-1657ae2c12b4" providerId="AD" clId="Web-{13897572-681A-AE19-7243-C801596CA9B5}" dt="2023-09-14T09:48:30.081" v="25"/>
          <ac:picMkLst>
            <pc:docMk/>
            <pc:sldMk cId="1775144344" sldId="266"/>
            <ac:picMk id="13" creationId="{11A42DE0-9C9C-4139-6622-60242E970298}"/>
          </ac:picMkLst>
        </pc:picChg>
        <pc:picChg chg="mod">
          <ac:chgData name="Kathryn Jones" userId="S::jonesk90@cardiff.ac.uk::94fe7ffb-5ca5-4772-9587-1657ae2c12b4" providerId="AD" clId="Web-{13897572-681A-AE19-7243-C801596CA9B5}" dt="2023-09-14T09:48:30.081" v="25"/>
          <ac:picMkLst>
            <pc:docMk/>
            <pc:sldMk cId="1775144344" sldId="266"/>
            <ac:picMk id="15" creationId="{3CB0991B-98E1-9E8D-EA0B-87DBF6006545}"/>
          </ac:picMkLst>
        </pc:picChg>
        <pc:picChg chg="mod">
          <ac:chgData name="Kathryn Jones" userId="S::jonesk90@cardiff.ac.uk::94fe7ffb-5ca5-4772-9587-1657ae2c12b4" providerId="AD" clId="Web-{13897572-681A-AE19-7243-C801596CA9B5}" dt="2023-09-14T09:48:30.081" v="25"/>
          <ac:picMkLst>
            <pc:docMk/>
            <pc:sldMk cId="1775144344" sldId="266"/>
            <ac:picMk id="17" creationId="{4EEAEE63-8FF6-2320-A239-67B46C6DABBE}"/>
          </ac:picMkLst>
        </pc:picChg>
        <pc:picChg chg="add">
          <ac:chgData name="Kathryn Jones" userId="S::jonesk90@cardiff.ac.uk::94fe7ffb-5ca5-4772-9587-1657ae2c12b4" providerId="AD" clId="Web-{13897572-681A-AE19-7243-C801596CA9B5}" dt="2023-09-14T09:48:30.081" v="25"/>
          <ac:picMkLst>
            <pc:docMk/>
            <pc:sldMk cId="1775144344" sldId="266"/>
            <ac:picMk id="22" creationId="{F3A8575D-CE97-43EB-9923-C3D54629FDF5}"/>
          </ac:picMkLst>
        </pc:picChg>
        <pc:picChg chg="add del">
          <ac:chgData name="Kathryn Jones" userId="S::jonesk90@cardiff.ac.uk::94fe7ffb-5ca5-4772-9587-1657ae2c12b4" providerId="AD" clId="Web-{13897572-681A-AE19-7243-C801596CA9B5}" dt="2023-09-14T09:48:30.018" v="24"/>
          <ac:picMkLst>
            <pc:docMk/>
            <pc:sldMk cId="1775144344" sldId="266"/>
            <ac:picMk id="26" creationId="{F6742038-277A-41FB-9BF8-BD6B71469BC9}"/>
          </ac:picMkLst>
        </pc:picChg>
        <pc:picChg chg="add del">
          <ac:chgData name="Kathryn Jones" userId="S::jonesk90@cardiff.ac.uk::94fe7ffb-5ca5-4772-9587-1657ae2c12b4" providerId="AD" clId="Web-{13897572-681A-AE19-7243-C801596CA9B5}" dt="2023-09-14T09:48:30.018" v="24"/>
          <ac:picMkLst>
            <pc:docMk/>
            <pc:sldMk cId="1775144344" sldId="266"/>
            <ac:picMk id="36" creationId="{D7B93D53-3940-4F3A-8CDD-93E4C9961819}"/>
          </ac:picMkLst>
        </pc:picChg>
        <pc:picChg chg="add">
          <ac:chgData name="Kathryn Jones" userId="S::jonesk90@cardiff.ac.uk::94fe7ffb-5ca5-4772-9587-1657ae2c12b4" providerId="AD" clId="Web-{13897572-681A-AE19-7243-C801596CA9B5}" dt="2023-09-14T09:48:30.081" v="25"/>
          <ac:picMkLst>
            <pc:docMk/>
            <pc:sldMk cId="1775144344" sldId="266"/>
            <ac:picMk id="38" creationId="{04B02867-8B3B-49EE-8983-5C9676D12700}"/>
          </ac:picMkLst>
        </pc:picChg>
        <pc:picChg chg="add">
          <ac:chgData name="Kathryn Jones" userId="S::jonesk90@cardiff.ac.uk::94fe7ffb-5ca5-4772-9587-1657ae2c12b4" providerId="AD" clId="Web-{13897572-681A-AE19-7243-C801596CA9B5}" dt="2023-09-14T09:48:30.081" v="25"/>
          <ac:picMkLst>
            <pc:docMk/>
            <pc:sldMk cId="1775144344" sldId="266"/>
            <ac:picMk id="40" creationId="{1721CD6D-F1A0-4C50-8535-3486CF0481E1}"/>
          </ac:picMkLst>
        </pc:picChg>
        <pc:picChg chg="add">
          <ac:chgData name="Kathryn Jones" userId="S::jonesk90@cardiff.ac.uk::94fe7ffb-5ca5-4772-9587-1657ae2c12b4" providerId="AD" clId="Web-{13897572-681A-AE19-7243-C801596CA9B5}" dt="2023-09-14T09:48:30.081" v="25"/>
          <ac:picMkLst>
            <pc:docMk/>
            <pc:sldMk cId="1775144344" sldId="266"/>
            <ac:picMk id="41" creationId="{6ECC7DF4-CEE0-4712-BBBA-C54FF1B08DB5}"/>
          </ac:picMkLst>
        </pc:picChg>
        <pc:cxnChg chg="add del">
          <ac:chgData name="Kathryn Jones" userId="S::jonesk90@cardiff.ac.uk::94fe7ffb-5ca5-4772-9587-1657ae2c12b4" providerId="AD" clId="Web-{13897572-681A-AE19-7243-C801596CA9B5}" dt="2023-09-14T09:48:30.018" v="24"/>
          <ac:cxnSpMkLst>
            <pc:docMk/>
            <pc:sldMk cId="1775144344" sldId="266"/>
            <ac:cxnSpMk id="32" creationId="{3F695222-9173-4081-8FF3-DDD103C0273D}"/>
          </ac:cxnSpMkLst>
        </pc:cxnChg>
      </pc:sldChg>
    </pc:docChg>
  </pc:docChgLst>
  <pc:docChgLst>
    <pc:chgData name="Kathryn Jones" userId="S::jonesk90@cardiff.ac.uk::94fe7ffb-5ca5-4772-9587-1657ae2c12b4" providerId="AD" clId="Web-{B76FBED1-0E61-4867-AE84-7CF72DA7799E}"/>
    <pc:docChg chg="modSld">
      <pc:chgData name="Kathryn Jones" userId="S::jonesk90@cardiff.ac.uk::94fe7ffb-5ca5-4772-9587-1657ae2c12b4" providerId="AD" clId="Web-{B76FBED1-0E61-4867-AE84-7CF72DA7799E}" dt="2023-09-14T08:56:11.070" v="11" actId="14100"/>
      <pc:docMkLst>
        <pc:docMk/>
      </pc:docMkLst>
      <pc:sldChg chg="modSp">
        <pc:chgData name="Kathryn Jones" userId="S::jonesk90@cardiff.ac.uk::94fe7ffb-5ca5-4772-9587-1657ae2c12b4" providerId="AD" clId="Web-{B76FBED1-0E61-4867-AE84-7CF72DA7799E}" dt="2023-09-14T08:55:31.255" v="1" actId="20577"/>
        <pc:sldMkLst>
          <pc:docMk/>
          <pc:sldMk cId="254060761" sldId="258"/>
        </pc:sldMkLst>
        <pc:spChg chg="mod">
          <ac:chgData name="Kathryn Jones" userId="S::jonesk90@cardiff.ac.uk::94fe7ffb-5ca5-4772-9587-1657ae2c12b4" providerId="AD" clId="Web-{B76FBED1-0E61-4867-AE84-7CF72DA7799E}" dt="2023-09-14T08:55:31.255" v="1" actId="20577"/>
          <ac:spMkLst>
            <pc:docMk/>
            <pc:sldMk cId="254060761" sldId="258"/>
            <ac:spMk id="3" creationId="{EE2B6EC0-0D04-8C6D-D3FD-2DDB4ABAC49F}"/>
          </ac:spMkLst>
        </pc:spChg>
      </pc:sldChg>
      <pc:sldChg chg="modSp">
        <pc:chgData name="Kathryn Jones" userId="S::jonesk90@cardiff.ac.uk::94fe7ffb-5ca5-4772-9587-1657ae2c12b4" providerId="AD" clId="Web-{B76FBED1-0E61-4867-AE84-7CF72DA7799E}" dt="2023-09-14T08:55:39.521" v="4" actId="20577"/>
        <pc:sldMkLst>
          <pc:docMk/>
          <pc:sldMk cId="3835406184" sldId="259"/>
        </pc:sldMkLst>
        <pc:spChg chg="mod">
          <ac:chgData name="Kathryn Jones" userId="S::jonesk90@cardiff.ac.uk::94fe7ffb-5ca5-4772-9587-1657ae2c12b4" providerId="AD" clId="Web-{B76FBED1-0E61-4867-AE84-7CF72DA7799E}" dt="2023-09-14T08:55:39.521" v="4" actId="20577"/>
          <ac:spMkLst>
            <pc:docMk/>
            <pc:sldMk cId="3835406184" sldId="259"/>
            <ac:spMk id="3" creationId="{1459602F-CA54-1196-EBBE-48AE600A0C0E}"/>
          </ac:spMkLst>
        </pc:spChg>
      </pc:sldChg>
      <pc:sldChg chg="modSp">
        <pc:chgData name="Kathryn Jones" userId="S::jonesk90@cardiff.ac.uk::94fe7ffb-5ca5-4772-9587-1657ae2c12b4" providerId="AD" clId="Web-{B76FBED1-0E61-4867-AE84-7CF72DA7799E}" dt="2023-09-14T08:55:53.178" v="9" actId="20577"/>
        <pc:sldMkLst>
          <pc:docMk/>
          <pc:sldMk cId="1779128524" sldId="260"/>
        </pc:sldMkLst>
        <pc:spChg chg="mod">
          <ac:chgData name="Kathryn Jones" userId="S::jonesk90@cardiff.ac.uk::94fe7ffb-5ca5-4772-9587-1657ae2c12b4" providerId="AD" clId="Web-{B76FBED1-0E61-4867-AE84-7CF72DA7799E}" dt="2023-09-14T08:55:53.178" v="9" actId="20577"/>
          <ac:spMkLst>
            <pc:docMk/>
            <pc:sldMk cId="1779128524" sldId="260"/>
            <ac:spMk id="3" creationId="{088B5482-80F5-3257-AA50-DE44AE9CD615}"/>
          </ac:spMkLst>
        </pc:spChg>
      </pc:sldChg>
      <pc:sldChg chg="modSp">
        <pc:chgData name="Kathryn Jones" userId="S::jonesk90@cardiff.ac.uk::94fe7ffb-5ca5-4772-9587-1657ae2c12b4" providerId="AD" clId="Web-{B76FBED1-0E61-4867-AE84-7CF72DA7799E}" dt="2023-09-14T08:56:11.070" v="11" actId="14100"/>
        <pc:sldMkLst>
          <pc:docMk/>
          <pc:sldMk cId="1346238873" sldId="261"/>
        </pc:sldMkLst>
        <pc:spChg chg="mod">
          <ac:chgData name="Kathryn Jones" userId="S::jonesk90@cardiff.ac.uk::94fe7ffb-5ca5-4772-9587-1657ae2c12b4" providerId="AD" clId="Web-{B76FBED1-0E61-4867-AE84-7CF72DA7799E}" dt="2023-09-14T08:56:11.070" v="11" actId="14100"/>
          <ac:spMkLst>
            <pc:docMk/>
            <pc:sldMk cId="1346238873" sldId="261"/>
            <ac:spMk id="3" creationId="{346BC44D-B61B-5C49-8A3A-D5E6DA4281AB}"/>
          </ac:spMkLst>
        </pc:spChg>
      </pc:sldChg>
      <pc:sldChg chg="modSp">
        <pc:chgData name="Kathryn Jones" userId="S::jonesk90@cardiff.ac.uk::94fe7ffb-5ca5-4772-9587-1657ae2c12b4" providerId="AD" clId="Web-{B76FBED1-0E61-4867-AE84-7CF72DA7799E}" dt="2023-09-14T08:56:04.914" v="10" actId="14100"/>
        <pc:sldMkLst>
          <pc:docMk/>
          <pc:sldMk cId="895069495" sldId="265"/>
        </pc:sldMkLst>
        <pc:spChg chg="mod">
          <ac:chgData name="Kathryn Jones" userId="S::jonesk90@cardiff.ac.uk::94fe7ffb-5ca5-4772-9587-1657ae2c12b4" providerId="AD" clId="Web-{B76FBED1-0E61-4867-AE84-7CF72DA7799E}" dt="2023-09-14T08:56:04.914" v="10" actId="14100"/>
          <ac:spMkLst>
            <pc:docMk/>
            <pc:sldMk cId="895069495" sldId="265"/>
            <ac:spMk id="10" creationId="{087F4EA2-B6D8-7A19-FCC5-B215DE9C0250}"/>
          </ac:spMkLst>
        </pc:spChg>
      </pc:sldChg>
    </pc:docChg>
  </pc:docChgLst>
  <pc:docChgLst>
    <pc:chgData name="Kathryn Jones" userId="94fe7ffb-5ca5-4772-9587-1657ae2c12b4" providerId="ADAL" clId="{EFA38C85-CC4F-E64E-B7A2-8C05C6010B81}"/>
    <pc:docChg chg="undo custSel addSld delSld modSld sldOrd">
      <pc:chgData name="Kathryn Jones" userId="94fe7ffb-5ca5-4772-9587-1657ae2c12b4" providerId="ADAL" clId="{EFA38C85-CC4F-E64E-B7A2-8C05C6010B81}" dt="2023-09-13T22:47:28.532" v="707" actId="20577"/>
      <pc:docMkLst>
        <pc:docMk/>
      </pc:docMkLst>
      <pc:sldChg chg="addSp modSp mod">
        <pc:chgData name="Kathryn Jones" userId="94fe7ffb-5ca5-4772-9587-1657ae2c12b4" providerId="ADAL" clId="{EFA38C85-CC4F-E64E-B7A2-8C05C6010B81}" dt="2023-09-13T21:48:41.539" v="246" actId="1076"/>
        <pc:sldMkLst>
          <pc:docMk/>
          <pc:sldMk cId="109857222" sldId="256"/>
        </pc:sldMkLst>
        <pc:spChg chg="mod">
          <ac:chgData name="Kathryn Jones" userId="94fe7ffb-5ca5-4772-9587-1657ae2c12b4" providerId="ADAL" clId="{EFA38C85-CC4F-E64E-B7A2-8C05C6010B81}" dt="2023-09-13T21:48:23.662" v="242"/>
          <ac:spMkLst>
            <pc:docMk/>
            <pc:sldMk cId="109857222" sldId="256"/>
            <ac:spMk id="14" creationId="{9F415162-A143-37F1-1C73-1E883A0B6B11}"/>
          </ac:spMkLst>
        </pc:spChg>
        <pc:spChg chg="mod">
          <ac:chgData name="Kathryn Jones" userId="94fe7ffb-5ca5-4772-9587-1657ae2c12b4" providerId="ADAL" clId="{EFA38C85-CC4F-E64E-B7A2-8C05C6010B81}" dt="2023-09-13T21:48:23.662" v="242"/>
          <ac:spMkLst>
            <pc:docMk/>
            <pc:sldMk cId="109857222" sldId="256"/>
            <ac:spMk id="15" creationId="{80415BF4-644D-AD63-4485-4EE80AD2C076}"/>
          </ac:spMkLst>
        </pc:spChg>
        <pc:spChg chg="mod">
          <ac:chgData name="Kathryn Jones" userId="94fe7ffb-5ca5-4772-9587-1657ae2c12b4" providerId="ADAL" clId="{EFA38C85-CC4F-E64E-B7A2-8C05C6010B81}" dt="2023-09-13T21:48:23.662" v="242"/>
          <ac:spMkLst>
            <pc:docMk/>
            <pc:sldMk cId="109857222" sldId="256"/>
            <ac:spMk id="16" creationId="{361971CB-C2A4-C1DD-45B9-E897F5E3349E}"/>
          </ac:spMkLst>
        </pc:spChg>
        <pc:spChg chg="mod">
          <ac:chgData name="Kathryn Jones" userId="94fe7ffb-5ca5-4772-9587-1657ae2c12b4" providerId="ADAL" clId="{EFA38C85-CC4F-E64E-B7A2-8C05C6010B81}" dt="2023-09-13T21:48:23.662" v="242"/>
          <ac:spMkLst>
            <pc:docMk/>
            <pc:sldMk cId="109857222" sldId="256"/>
            <ac:spMk id="17" creationId="{D31A23F2-5B77-3469-2D45-D3D35369AF77}"/>
          </ac:spMkLst>
        </pc:spChg>
        <pc:grpChg chg="add mod">
          <ac:chgData name="Kathryn Jones" userId="94fe7ffb-5ca5-4772-9587-1657ae2c12b4" providerId="ADAL" clId="{EFA38C85-CC4F-E64E-B7A2-8C05C6010B81}" dt="2023-09-13T21:48:41.539" v="246" actId="1076"/>
          <ac:grpSpMkLst>
            <pc:docMk/>
            <pc:sldMk cId="109857222" sldId="256"/>
            <ac:grpSpMk id="12" creationId="{1F76DE6A-1656-532E-A0ED-2A90C4237AE7}"/>
          </ac:grpSpMkLst>
        </pc:grpChg>
        <pc:grpChg chg="add mod">
          <ac:chgData name="Kathryn Jones" userId="94fe7ffb-5ca5-4772-9587-1657ae2c12b4" providerId="ADAL" clId="{EFA38C85-CC4F-E64E-B7A2-8C05C6010B81}" dt="2023-09-13T21:48:36.906" v="245" actId="1076"/>
          <ac:grpSpMkLst>
            <pc:docMk/>
            <pc:sldMk cId="109857222" sldId="256"/>
            <ac:grpSpMk id="13" creationId="{AF0CB949-68FC-2D64-ECCE-6A3E57CFB314}"/>
          </ac:grpSpMkLst>
        </pc:grpChg>
        <pc:picChg chg="mod">
          <ac:chgData name="Kathryn Jones" userId="94fe7ffb-5ca5-4772-9587-1657ae2c12b4" providerId="ADAL" clId="{EFA38C85-CC4F-E64E-B7A2-8C05C6010B81}" dt="2023-09-13T21:48:23.662" v="242"/>
          <ac:picMkLst>
            <pc:docMk/>
            <pc:sldMk cId="109857222" sldId="256"/>
            <ac:picMk id="18" creationId="{5125E1AA-EFFC-E374-480B-A60FD044562A}"/>
          </ac:picMkLst>
        </pc:picChg>
        <pc:picChg chg="mod">
          <ac:chgData name="Kathryn Jones" userId="94fe7ffb-5ca5-4772-9587-1657ae2c12b4" providerId="ADAL" clId="{EFA38C85-CC4F-E64E-B7A2-8C05C6010B81}" dt="2023-09-13T21:48:23.662" v="242"/>
          <ac:picMkLst>
            <pc:docMk/>
            <pc:sldMk cId="109857222" sldId="256"/>
            <ac:picMk id="19" creationId="{AE260C3A-37E9-4A34-EF54-3C00EDF7E55C}"/>
          </ac:picMkLst>
        </pc:picChg>
      </pc:sldChg>
      <pc:sldChg chg="addSp delSp modSp mod">
        <pc:chgData name="Kathryn Jones" userId="94fe7ffb-5ca5-4772-9587-1657ae2c12b4" providerId="ADAL" clId="{EFA38C85-CC4F-E64E-B7A2-8C05C6010B81}" dt="2023-09-13T21:39:10.434" v="191" actId="1076"/>
        <pc:sldMkLst>
          <pc:docMk/>
          <pc:sldMk cId="1382468237" sldId="257"/>
        </pc:sldMkLst>
        <pc:spChg chg="mod">
          <ac:chgData name="Kathryn Jones" userId="94fe7ffb-5ca5-4772-9587-1657ae2c12b4" providerId="ADAL" clId="{EFA38C85-CC4F-E64E-B7A2-8C05C6010B81}" dt="2023-09-13T21:38:27.718" v="175" actId="1076"/>
          <ac:spMkLst>
            <pc:docMk/>
            <pc:sldMk cId="1382468237" sldId="257"/>
            <ac:spMk id="2" creationId="{CBDFFB79-200B-750B-B9EE-CDB2630E1D27}"/>
          </ac:spMkLst>
        </pc:spChg>
        <pc:spChg chg="del mod">
          <ac:chgData name="Kathryn Jones" userId="94fe7ffb-5ca5-4772-9587-1657ae2c12b4" providerId="ADAL" clId="{EFA38C85-CC4F-E64E-B7A2-8C05C6010B81}" dt="2023-09-13T21:36:38.533" v="162"/>
          <ac:spMkLst>
            <pc:docMk/>
            <pc:sldMk cId="1382468237" sldId="257"/>
            <ac:spMk id="3" creationId="{DDB9994B-6F1B-1502-227A-53AEA856BBBA}"/>
          </ac:spMkLst>
        </pc:spChg>
        <pc:picChg chg="add mod">
          <ac:chgData name="Kathryn Jones" userId="94fe7ffb-5ca5-4772-9587-1657ae2c12b4" providerId="ADAL" clId="{EFA38C85-CC4F-E64E-B7A2-8C05C6010B81}" dt="2023-09-13T21:38:34.517" v="176" actId="1076"/>
          <ac:picMkLst>
            <pc:docMk/>
            <pc:sldMk cId="1382468237" sldId="257"/>
            <ac:picMk id="5" creationId="{7B11BF17-B9D9-400E-7267-25A1773AA481}"/>
          </ac:picMkLst>
        </pc:picChg>
        <pc:picChg chg="add mod">
          <ac:chgData name="Kathryn Jones" userId="94fe7ffb-5ca5-4772-9587-1657ae2c12b4" providerId="ADAL" clId="{EFA38C85-CC4F-E64E-B7A2-8C05C6010B81}" dt="2023-09-13T21:39:10.434" v="191" actId="1076"/>
          <ac:picMkLst>
            <pc:docMk/>
            <pc:sldMk cId="1382468237" sldId="257"/>
            <ac:picMk id="7" creationId="{63C94463-3851-C2E8-CA13-F32C2D289CC3}"/>
          </ac:picMkLst>
        </pc:picChg>
        <pc:picChg chg="add mod">
          <ac:chgData name="Kathryn Jones" userId="94fe7ffb-5ca5-4772-9587-1657ae2c12b4" providerId="ADAL" clId="{EFA38C85-CC4F-E64E-B7A2-8C05C6010B81}" dt="2023-09-13T21:39:07.218" v="190" actId="1076"/>
          <ac:picMkLst>
            <pc:docMk/>
            <pc:sldMk cId="1382468237" sldId="257"/>
            <ac:picMk id="9" creationId="{52616B30-43EE-CF52-D3C1-F2C6847E1BA0}"/>
          </ac:picMkLst>
        </pc:picChg>
        <pc:picChg chg="add mod">
          <ac:chgData name="Kathryn Jones" userId="94fe7ffb-5ca5-4772-9587-1657ae2c12b4" providerId="ADAL" clId="{EFA38C85-CC4F-E64E-B7A2-8C05C6010B81}" dt="2023-09-13T21:39:06.467" v="189" actId="14100"/>
          <ac:picMkLst>
            <pc:docMk/>
            <pc:sldMk cId="1382468237" sldId="257"/>
            <ac:picMk id="11" creationId="{AA59A596-5549-11E1-1213-86CEC6C64446}"/>
          </ac:picMkLst>
        </pc:picChg>
      </pc:sldChg>
      <pc:sldChg chg="modSp mod">
        <pc:chgData name="Kathryn Jones" userId="94fe7ffb-5ca5-4772-9587-1657ae2c12b4" providerId="ADAL" clId="{EFA38C85-CC4F-E64E-B7A2-8C05C6010B81}" dt="2023-09-13T22:25:45.943" v="275" actId="1076"/>
        <pc:sldMkLst>
          <pc:docMk/>
          <pc:sldMk cId="254060761" sldId="258"/>
        </pc:sldMkLst>
        <pc:spChg chg="mod">
          <ac:chgData name="Kathryn Jones" userId="94fe7ffb-5ca5-4772-9587-1657ae2c12b4" providerId="ADAL" clId="{EFA38C85-CC4F-E64E-B7A2-8C05C6010B81}" dt="2023-09-13T22:25:06.234" v="272" actId="20577"/>
          <ac:spMkLst>
            <pc:docMk/>
            <pc:sldMk cId="254060761" sldId="258"/>
            <ac:spMk id="3" creationId="{EE2B6EC0-0D04-8C6D-D3FD-2DDB4ABAC49F}"/>
          </ac:spMkLst>
        </pc:spChg>
        <pc:picChg chg="mod">
          <ac:chgData name="Kathryn Jones" userId="94fe7ffb-5ca5-4772-9587-1657ae2c12b4" providerId="ADAL" clId="{EFA38C85-CC4F-E64E-B7A2-8C05C6010B81}" dt="2023-09-13T22:25:45.943" v="275" actId="1076"/>
          <ac:picMkLst>
            <pc:docMk/>
            <pc:sldMk cId="254060761" sldId="258"/>
            <ac:picMk id="1026" creationId="{ABD39809-7CD4-CD02-74E5-06DB01364A4C}"/>
          </ac:picMkLst>
        </pc:picChg>
      </pc:sldChg>
      <pc:sldChg chg="modSp mod">
        <pc:chgData name="Kathryn Jones" userId="94fe7ffb-5ca5-4772-9587-1657ae2c12b4" providerId="ADAL" clId="{EFA38C85-CC4F-E64E-B7A2-8C05C6010B81}" dt="2023-09-13T22:29:09.544" v="298" actId="5793"/>
        <pc:sldMkLst>
          <pc:docMk/>
          <pc:sldMk cId="3835406184" sldId="259"/>
        </pc:sldMkLst>
        <pc:spChg chg="mod">
          <ac:chgData name="Kathryn Jones" userId="94fe7ffb-5ca5-4772-9587-1657ae2c12b4" providerId="ADAL" clId="{EFA38C85-CC4F-E64E-B7A2-8C05C6010B81}" dt="2023-09-13T22:29:09.544" v="298" actId="5793"/>
          <ac:spMkLst>
            <pc:docMk/>
            <pc:sldMk cId="3835406184" sldId="259"/>
            <ac:spMk id="3" creationId="{1459602F-CA54-1196-EBBE-48AE600A0C0E}"/>
          </ac:spMkLst>
        </pc:spChg>
      </pc:sldChg>
      <pc:sldChg chg="addSp modSp mod">
        <pc:chgData name="Kathryn Jones" userId="94fe7ffb-5ca5-4772-9587-1657ae2c12b4" providerId="ADAL" clId="{EFA38C85-CC4F-E64E-B7A2-8C05C6010B81}" dt="2023-09-13T22:30:24.988" v="313" actId="1076"/>
        <pc:sldMkLst>
          <pc:docMk/>
          <pc:sldMk cId="1779128524" sldId="260"/>
        </pc:sldMkLst>
        <pc:spChg chg="mod">
          <ac:chgData name="Kathryn Jones" userId="94fe7ffb-5ca5-4772-9587-1657ae2c12b4" providerId="ADAL" clId="{EFA38C85-CC4F-E64E-B7A2-8C05C6010B81}" dt="2023-09-13T22:30:18.791" v="312" actId="5793"/>
          <ac:spMkLst>
            <pc:docMk/>
            <pc:sldMk cId="1779128524" sldId="260"/>
            <ac:spMk id="3" creationId="{088B5482-80F5-3257-AA50-DE44AE9CD615}"/>
          </ac:spMkLst>
        </pc:spChg>
        <pc:picChg chg="add mod">
          <ac:chgData name="Kathryn Jones" userId="94fe7ffb-5ca5-4772-9587-1657ae2c12b4" providerId="ADAL" clId="{EFA38C85-CC4F-E64E-B7A2-8C05C6010B81}" dt="2023-09-13T22:30:24.988" v="313" actId="1076"/>
          <ac:picMkLst>
            <pc:docMk/>
            <pc:sldMk cId="1779128524" sldId="260"/>
            <ac:picMk id="5" creationId="{A477A200-95F4-2231-A1FB-84BFE8A3EB41}"/>
          </ac:picMkLst>
        </pc:picChg>
      </pc:sldChg>
      <pc:sldChg chg="addSp modSp mod">
        <pc:chgData name="Kathryn Jones" userId="94fe7ffb-5ca5-4772-9587-1657ae2c12b4" providerId="ADAL" clId="{EFA38C85-CC4F-E64E-B7A2-8C05C6010B81}" dt="2023-09-13T22:47:28.532" v="707" actId="20577"/>
        <pc:sldMkLst>
          <pc:docMk/>
          <pc:sldMk cId="1346238873" sldId="261"/>
        </pc:sldMkLst>
        <pc:spChg chg="mod">
          <ac:chgData name="Kathryn Jones" userId="94fe7ffb-5ca5-4772-9587-1657ae2c12b4" providerId="ADAL" clId="{EFA38C85-CC4F-E64E-B7A2-8C05C6010B81}" dt="2023-09-13T22:47:28.532" v="707" actId="20577"/>
          <ac:spMkLst>
            <pc:docMk/>
            <pc:sldMk cId="1346238873" sldId="261"/>
            <ac:spMk id="3" creationId="{346BC44D-B61B-5C49-8A3A-D5E6DA4281AB}"/>
          </ac:spMkLst>
        </pc:spChg>
        <pc:picChg chg="add mod">
          <ac:chgData name="Kathryn Jones" userId="94fe7ffb-5ca5-4772-9587-1657ae2c12b4" providerId="ADAL" clId="{EFA38C85-CC4F-E64E-B7A2-8C05C6010B81}" dt="2023-09-13T22:39:40.896" v="380" actId="1076"/>
          <ac:picMkLst>
            <pc:docMk/>
            <pc:sldMk cId="1346238873" sldId="261"/>
            <ac:picMk id="3074" creationId="{395D61A8-4B46-3F2C-E979-BEE77C32A31D}"/>
          </ac:picMkLst>
        </pc:picChg>
      </pc:sldChg>
      <pc:sldChg chg="addSp delSp modSp mod">
        <pc:chgData name="Kathryn Jones" userId="94fe7ffb-5ca5-4772-9587-1657ae2c12b4" providerId="ADAL" clId="{EFA38C85-CC4F-E64E-B7A2-8C05C6010B81}" dt="2023-09-13T22:38:25.359" v="377" actId="1076"/>
        <pc:sldMkLst>
          <pc:docMk/>
          <pc:sldMk cId="4245420789" sldId="262"/>
        </pc:sldMkLst>
        <pc:spChg chg="add mod">
          <ac:chgData name="Kathryn Jones" userId="94fe7ffb-5ca5-4772-9587-1657ae2c12b4" providerId="ADAL" clId="{EFA38C85-CC4F-E64E-B7A2-8C05C6010B81}" dt="2023-09-13T22:31:02.482" v="340" actId="20577"/>
          <ac:spMkLst>
            <pc:docMk/>
            <pc:sldMk cId="4245420789" sldId="262"/>
            <ac:spMk id="8" creationId="{8DB78793-316D-F4F8-B56D-DD9C00986398}"/>
          </ac:spMkLst>
        </pc:spChg>
        <pc:spChg chg="add del mod">
          <ac:chgData name="Kathryn Jones" userId="94fe7ffb-5ca5-4772-9587-1657ae2c12b4" providerId="ADAL" clId="{EFA38C85-CC4F-E64E-B7A2-8C05C6010B81}" dt="2023-09-13T22:33:31.122" v="349" actId="478"/>
          <ac:spMkLst>
            <pc:docMk/>
            <pc:sldMk cId="4245420789" sldId="262"/>
            <ac:spMk id="11" creationId="{137F4843-285D-257C-DF6C-14C76293E33C}"/>
          </ac:spMkLst>
        </pc:spChg>
        <pc:picChg chg="del mod">
          <ac:chgData name="Kathryn Jones" userId="94fe7ffb-5ca5-4772-9587-1657ae2c12b4" providerId="ADAL" clId="{EFA38C85-CC4F-E64E-B7A2-8C05C6010B81}" dt="2023-09-13T22:33:32.349" v="350" actId="478"/>
          <ac:picMkLst>
            <pc:docMk/>
            <pc:sldMk cId="4245420789" sldId="262"/>
            <ac:picMk id="7" creationId="{4B7150FE-74D5-7554-B84A-8CEB420A83E0}"/>
          </ac:picMkLst>
        </pc:picChg>
        <pc:picChg chg="add del mod">
          <ac:chgData name="Kathryn Jones" userId="94fe7ffb-5ca5-4772-9587-1657ae2c12b4" providerId="ADAL" clId="{EFA38C85-CC4F-E64E-B7A2-8C05C6010B81}" dt="2023-09-13T22:33:26.611" v="347" actId="478"/>
          <ac:picMkLst>
            <pc:docMk/>
            <pc:sldMk cId="4245420789" sldId="262"/>
            <ac:picMk id="9" creationId="{DC8B41A7-3CFB-A15A-331B-BC24409EB903}"/>
          </ac:picMkLst>
        </pc:picChg>
        <pc:picChg chg="add mod">
          <ac:chgData name="Kathryn Jones" userId="94fe7ffb-5ca5-4772-9587-1657ae2c12b4" providerId="ADAL" clId="{EFA38C85-CC4F-E64E-B7A2-8C05C6010B81}" dt="2023-09-13T22:37:52.648" v="371" actId="1076"/>
          <ac:picMkLst>
            <pc:docMk/>
            <pc:sldMk cId="4245420789" sldId="262"/>
            <ac:picMk id="13" creationId="{9E923049-BDF8-8BED-344D-001D604ACC86}"/>
          </ac:picMkLst>
        </pc:picChg>
        <pc:picChg chg="add mod">
          <ac:chgData name="Kathryn Jones" userId="94fe7ffb-5ca5-4772-9587-1657ae2c12b4" providerId="ADAL" clId="{EFA38C85-CC4F-E64E-B7A2-8C05C6010B81}" dt="2023-09-13T22:38:17.644" v="375" actId="688"/>
          <ac:picMkLst>
            <pc:docMk/>
            <pc:sldMk cId="4245420789" sldId="262"/>
            <ac:picMk id="15" creationId="{D9E3C6E0-991E-A592-1D34-DD7E3D8ACFE7}"/>
          </ac:picMkLst>
        </pc:picChg>
        <pc:picChg chg="add mod">
          <ac:chgData name="Kathryn Jones" userId="94fe7ffb-5ca5-4772-9587-1657ae2c12b4" providerId="ADAL" clId="{EFA38C85-CC4F-E64E-B7A2-8C05C6010B81}" dt="2023-09-13T22:37:55.629" v="373" actId="1076"/>
          <ac:picMkLst>
            <pc:docMk/>
            <pc:sldMk cId="4245420789" sldId="262"/>
            <ac:picMk id="17" creationId="{1B30F1B7-503C-96FA-21CC-5D02AD9326F5}"/>
          </ac:picMkLst>
        </pc:picChg>
        <pc:picChg chg="add mod">
          <ac:chgData name="Kathryn Jones" userId="94fe7ffb-5ca5-4772-9587-1657ae2c12b4" providerId="ADAL" clId="{EFA38C85-CC4F-E64E-B7A2-8C05C6010B81}" dt="2023-09-13T22:38:25.359" v="377" actId="1076"/>
          <ac:picMkLst>
            <pc:docMk/>
            <pc:sldMk cId="4245420789" sldId="262"/>
            <ac:picMk id="19" creationId="{71820EC0-1A1D-67CE-A767-6187CB43F255}"/>
          </ac:picMkLst>
        </pc:picChg>
      </pc:sldChg>
      <pc:sldChg chg="addSp delSp modSp del mod">
        <pc:chgData name="Kathryn Jones" userId="94fe7ffb-5ca5-4772-9587-1657ae2c12b4" providerId="ADAL" clId="{EFA38C85-CC4F-E64E-B7A2-8C05C6010B81}" dt="2023-09-13T22:31:40.010" v="346" actId="2696"/>
        <pc:sldMkLst>
          <pc:docMk/>
          <pc:sldMk cId="2840207318" sldId="263"/>
        </pc:sldMkLst>
        <pc:spChg chg="add mod">
          <ac:chgData name="Kathryn Jones" userId="94fe7ffb-5ca5-4772-9587-1657ae2c12b4" providerId="ADAL" clId="{EFA38C85-CC4F-E64E-B7A2-8C05C6010B81}" dt="2023-09-13T22:31:30.109" v="343" actId="21"/>
          <ac:spMkLst>
            <pc:docMk/>
            <pc:sldMk cId="2840207318" sldId="263"/>
            <ac:spMk id="7" creationId="{0BF68CAF-D0B4-5C7E-EADA-9C8F410A4653}"/>
          </ac:spMkLst>
        </pc:spChg>
        <pc:picChg chg="del">
          <ac:chgData name="Kathryn Jones" userId="94fe7ffb-5ca5-4772-9587-1657ae2c12b4" providerId="ADAL" clId="{EFA38C85-CC4F-E64E-B7A2-8C05C6010B81}" dt="2023-09-13T22:31:30.109" v="343" actId="21"/>
          <ac:picMkLst>
            <pc:docMk/>
            <pc:sldMk cId="2840207318" sldId="263"/>
            <ac:picMk id="5" creationId="{8451A21F-0F5E-1CB1-B2E1-2ECFF6ACF905}"/>
          </ac:picMkLst>
        </pc:picChg>
      </pc:sldChg>
      <pc:sldChg chg="del">
        <pc:chgData name="Kathryn Jones" userId="94fe7ffb-5ca5-4772-9587-1657ae2c12b4" providerId="ADAL" clId="{EFA38C85-CC4F-E64E-B7A2-8C05C6010B81}" dt="2023-09-13T22:31:38.864" v="345" actId="2696"/>
        <pc:sldMkLst>
          <pc:docMk/>
          <pc:sldMk cId="2757587542" sldId="264"/>
        </pc:sldMkLst>
      </pc:sldChg>
      <pc:sldChg chg="addSp delSp modSp new mod ord">
        <pc:chgData name="Kathryn Jones" userId="94fe7ffb-5ca5-4772-9587-1657ae2c12b4" providerId="ADAL" clId="{EFA38C85-CC4F-E64E-B7A2-8C05C6010B81}" dt="2023-09-13T22:46:23.233" v="501" actId="1076"/>
        <pc:sldMkLst>
          <pc:docMk/>
          <pc:sldMk cId="895069495" sldId="265"/>
        </pc:sldMkLst>
        <pc:spChg chg="mod">
          <ac:chgData name="Kathryn Jones" userId="94fe7ffb-5ca5-4772-9587-1657ae2c12b4" providerId="ADAL" clId="{EFA38C85-CC4F-E64E-B7A2-8C05C6010B81}" dt="2023-09-13T22:44:58.707" v="482" actId="20577"/>
          <ac:spMkLst>
            <pc:docMk/>
            <pc:sldMk cId="895069495" sldId="265"/>
            <ac:spMk id="2" creationId="{C37ACEA7-F6DE-0D3F-9CB1-FD37D60574E2}"/>
          </ac:spMkLst>
        </pc:spChg>
        <pc:spChg chg="del">
          <ac:chgData name="Kathryn Jones" userId="94fe7ffb-5ca5-4772-9587-1657ae2c12b4" providerId="ADAL" clId="{EFA38C85-CC4F-E64E-B7A2-8C05C6010B81}" dt="2023-09-13T21:40:06.017" v="203"/>
          <ac:spMkLst>
            <pc:docMk/>
            <pc:sldMk cId="895069495" sldId="265"/>
            <ac:spMk id="3" creationId="{2D673809-8184-2420-8FF5-ADE07DAA98FC}"/>
          </ac:spMkLst>
        </pc:spChg>
        <pc:spChg chg="add mod">
          <ac:chgData name="Kathryn Jones" userId="94fe7ffb-5ca5-4772-9587-1657ae2c12b4" providerId="ADAL" clId="{EFA38C85-CC4F-E64E-B7A2-8C05C6010B81}" dt="2023-09-13T22:27:31.982" v="288" actId="1076"/>
          <ac:spMkLst>
            <pc:docMk/>
            <pc:sldMk cId="895069495" sldId="265"/>
            <ac:spMk id="10" creationId="{087F4EA2-B6D8-7A19-FCC5-B215DE9C0250}"/>
          </ac:spMkLst>
        </pc:spChg>
        <pc:spChg chg="add mod">
          <ac:chgData name="Kathryn Jones" userId="94fe7ffb-5ca5-4772-9587-1657ae2c12b4" providerId="ADAL" clId="{EFA38C85-CC4F-E64E-B7A2-8C05C6010B81}" dt="2023-09-13T22:46:08.685" v="500" actId="1076"/>
          <ac:spMkLst>
            <pc:docMk/>
            <pc:sldMk cId="895069495" sldId="265"/>
            <ac:spMk id="11" creationId="{A46BA72B-AE58-8C94-53D1-AD20A5C3BC0C}"/>
          </ac:spMkLst>
        </pc:spChg>
        <pc:picChg chg="add mod">
          <ac:chgData name="Kathryn Jones" userId="94fe7ffb-5ca5-4772-9587-1657ae2c12b4" providerId="ADAL" clId="{EFA38C85-CC4F-E64E-B7A2-8C05C6010B81}" dt="2023-09-13T22:26:57.895" v="284" actId="1076"/>
          <ac:picMkLst>
            <pc:docMk/>
            <pc:sldMk cId="895069495" sldId="265"/>
            <ac:picMk id="5" creationId="{8A9852FF-DAB1-58AF-9293-58B6B70EFC78}"/>
          </ac:picMkLst>
        </pc:picChg>
        <pc:picChg chg="add mod">
          <ac:chgData name="Kathryn Jones" userId="94fe7ffb-5ca5-4772-9587-1657ae2c12b4" providerId="ADAL" clId="{EFA38C85-CC4F-E64E-B7A2-8C05C6010B81}" dt="2023-09-13T22:27:41.249" v="289" actId="1076"/>
          <ac:picMkLst>
            <pc:docMk/>
            <pc:sldMk cId="895069495" sldId="265"/>
            <ac:picMk id="7" creationId="{BD25AC94-AD92-0AFA-FCD2-0DBCE595D58D}"/>
          </ac:picMkLst>
        </pc:picChg>
        <pc:picChg chg="add mod">
          <ac:chgData name="Kathryn Jones" userId="94fe7ffb-5ca5-4772-9587-1657ae2c12b4" providerId="ADAL" clId="{EFA38C85-CC4F-E64E-B7A2-8C05C6010B81}" dt="2023-09-13T22:46:23.233" v="501" actId="1076"/>
          <ac:picMkLst>
            <pc:docMk/>
            <pc:sldMk cId="895069495" sldId="265"/>
            <ac:picMk id="9" creationId="{FBFF7056-B845-8906-31F8-5DC951A88C46}"/>
          </ac:picMkLst>
        </pc:picChg>
      </pc:sldChg>
      <pc:sldChg chg="addSp delSp modSp new mod ord">
        <pc:chgData name="Kathryn Jones" userId="94fe7ffb-5ca5-4772-9587-1657ae2c12b4" providerId="ADAL" clId="{EFA38C85-CC4F-E64E-B7A2-8C05C6010B81}" dt="2023-09-13T22:44:34.610" v="430" actId="20577"/>
        <pc:sldMkLst>
          <pc:docMk/>
          <pc:sldMk cId="1775144344" sldId="266"/>
        </pc:sldMkLst>
        <pc:spChg chg="mod">
          <ac:chgData name="Kathryn Jones" userId="94fe7ffb-5ca5-4772-9587-1657ae2c12b4" providerId="ADAL" clId="{EFA38C85-CC4F-E64E-B7A2-8C05C6010B81}" dt="2023-09-13T22:44:34.610" v="430" actId="20577"/>
          <ac:spMkLst>
            <pc:docMk/>
            <pc:sldMk cId="1775144344" sldId="266"/>
            <ac:spMk id="2" creationId="{E9177A54-F083-25BC-7059-577A7993B4E2}"/>
          </ac:spMkLst>
        </pc:spChg>
        <pc:spChg chg="del">
          <ac:chgData name="Kathryn Jones" userId="94fe7ffb-5ca5-4772-9587-1657ae2c12b4" providerId="ADAL" clId="{EFA38C85-CC4F-E64E-B7A2-8C05C6010B81}" dt="2023-09-13T22:41:14.894" v="381"/>
          <ac:spMkLst>
            <pc:docMk/>
            <pc:sldMk cId="1775144344" sldId="266"/>
            <ac:spMk id="3" creationId="{9D000764-9BD1-0A3E-FEBA-AD464BE4CF14}"/>
          </ac:spMkLst>
        </pc:spChg>
        <pc:spChg chg="add del mod">
          <ac:chgData name="Kathryn Jones" userId="94fe7ffb-5ca5-4772-9587-1657ae2c12b4" providerId="ADAL" clId="{EFA38C85-CC4F-E64E-B7A2-8C05C6010B81}" dt="2023-09-13T22:41:48.685" v="383"/>
          <ac:spMkLst>
            <pc:docMk/>
            <pc:sldMk cId="1775144344" sldId="266"/>
            <ac:spMk id="7" creationId="{91F933CB-DA60-6FD6-95E6-2222E0168336}"/>
          </ac:spMkLst>
        </pc:spChg>
        <pc:picChg chg="add del mod">
          <ac:chgData name="Kathryn Jones" userId="94fe7ffb-5ca5-4772-9587-1657ae2c12b4" providerId="ADAL" clId="{EFA38C85-CC4F-E64E-B7A2-8C05C6010B81}" dt="2023-09-13T22:41:17.884" v="382" actId="478"/>
          <ac:picMkLst>
            <pc:docMk/>
            <pc:sldMk cId="1775144344" sldId="266"/>
            <ac:picMk id="5" creationId="{C7D81A63-D701-C034-71CE-2EFED4C017F1}"/>
          </ac:picMkLst>
        </pc:picChg>
        <pc:picChg chg="add mod">
          <ac:chgData name="Kathryn Jones" userId="94fe7ffb-5ca5-4772-9587-1657ae2c12b4" providerId="ADAL" clId="{EFA38C85-CC4F-E64E-B7A2-8C05C6010B81}" dt="2023-09-13T22:43:47.816" v="410" actId="1076"/>
          <ac:picMkLst>
            <pc:docMk/>
            <pc:sldMk cId="1775144344" sldId="266"/>
            <ac:picMk id="9" creationId="{BCFBFA11-3DFA-EF80-84CB-D4652D5CEDFC}"/>
          </ac:picMkLst>
        </pc:picChg>
        <pc:picChg chg="add del mod">
          <ac:chgData name="Kathryn Jones" userId="94fe7ffb-5ca5-4772-9587-1657ae2c12b4" providerId="ADAL" clId="{EFA38C85-CC4F-E64E-B7A2-8C05C6010B81}" dt="2023-09-13T22:42:26.734" v="398" actId="478"/>
          <ac:picMkLst>
            <pc:docMk/>
            <pc:sldMk cId="1775144344" sldId="266"/>
            <ac:picMk id="11" creationId="{52CCEA65-F112-5E33-6498-95212A144D9D}"/>
          </ac:picMkLst>
        </pc:picChg>
        <pc:picChg chg="add mod">
          <ac:chgData name="Kathryn Jones" userId="94fe7ffb-5ca5-4772-9587-1657ae2c12b4" providerId="ADAL" clId="{EFA38C85-CC4F-E64E-B7A2-8C05C6010B81}" dt="2023-09-13T22:42:33.750" v="401" actId="14100"/>
          <ac:picMkLst>
            <pc:docMk/>
            <pc:sldMk cId="1775144344" sldId="266"/>
            <ac:picMk id="13" creationId="{11A42DE0-9C9C-4139-6622-60242E970298}"/>
          </ac:picMkLst>
        </pc:picChg>
        <pc:picChg chg="add mod">
          <ac:chgData name="Kathryn Jones" userId="94fe7ffb-5ca5-4772-9587-1657ae2c12b4" providerId="ADAL" clId="{EFA38C85-CC4F-E64E-B7A2-8C05C6010B81}" dt="2023-09-13T22:42:36.066" v="403" actId="1076"/>
          <ac:picMkLst>
            <pc:docMk/>
            <pc:sldMk cId="1775144344" sldId="266"/>
            <ac:picMk id="15" creationId="{3CB0991B-98E1-9E8D-EA0B-87DBF6006545}"/>
          </ac:picMkLst>
        </pc:picChg>
        <pc:picChg chg="add mod modCrop">
          <ac:chgData name="Kathryn Jones" userId="94fe7ffb-5ca5-4772-9587-1657ae2c12b4" providerId="ADAL" clId="{EFA38C85-CC4F-E64E-B7A2-8C05C6010B81}" dt="2023-09-13T22:44:16.965" v="416" actId="1076"/>
          <ac:picMkLst>
            <pc:docMk/>
            <pc:sldMk cId="1775144344" sldId="266"/>
            <ac:picMk id="17" creationId="{4EEAEE63-8FF6-2320-A239-67B46C6DABB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8929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1022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151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41111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821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2221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5080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2648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84673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91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5012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1976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382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CE7D5-CF57-46EF-B807-FDD0502418D4}"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177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CE7D5-CF57-46EF-B807-FDD0502418D4}"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5677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9427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6828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6751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6CE7D5-CF57-46EF-B807-FDD0502418D4}" type="datetimeFigureOut">
              <a:rPr lang="en-GB" smtClean="0"/>
              <a:t>14/09/2023</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7295721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cs typeface="Calibri Light"/>
              </a:rPr>
              <a:t>Mind The Gap</a:t>
            </a:r>
          </a:p>
        </p:txBody>
      </p:sp>
      <p:sp>
        <p:nvSpPr>
          <p:cNvPr id="3" name="Subtitle 2"/>
          <p:cNvSpPr>
            <a:spLocks noGrp="1"/>
          </p:cNvSpPr>
          <p:nvPr>
            <p:ph type="subTitle" idx="1"/>
          </p:nvPr>
        </p:nvSpPr>
        <p:spPr>
          <a:xfrm>
            <a:off x="1751012" y="3899354"/>
            <a:ext cx="8689976" cy="1371599"/>
          </a:xfrm>
        </p:spPr>
        <p:txBody>
          <a:bodyPr/>
          <a:lstStyle/>
          <a:p>
            <a:r>
              <a:rPr lang="en-GB" b="0" i="0">
                <a:solidFill>
                  <a:srgbClr val="374151"/>
                </a:solidFill>
                <a:effectLst/>
                <a:latin typeface="Söhne"/>
              </a:rPr>
              <a:t>A Cardiff Futures Initiative</a:t>
            </a:r>
            <a:endParaRPr lang="en-GB"/>
          </a:p>
        </p:txBody>
      </p:sp>
      <p:grpSp>
        <p:nvGrpSpPr>
          <p:cNvPr id="12" name="Group 11" descr="This is a picture of the front of the pack of cards we made for the game">
            <a:extLst>
              <a:ext uri="{FF2B5EF4-FFF2-40B4-BE49-F238E27FC236}">
                <a16:creationId xmlns:a16="http://schemas.microsoft.com/office/drawing/2014/main" id="{1F76DE6A-1656-532E-A0ED-2A90C4237AE7}"/>
              </a:ext>
              <a:ext uri="{C183D7F6-B498-43B3-948B-1728B52AA6E4}">
                <adec:decorative xmlns:adec="http://schemas.microsoft.com/office/drawing/2017/decorative" val="0"/>
              </a:ext>
            </a:extLst>
          </p:cNvPr>
          <p:cNvGrpSpPr/>
          <p:nvPr/>
        </p:nvGrpSpPr>
        <p:grpSpPr>
          <a:xfrm>
            <a:off x="226895" y="3091933"/>
            <a:ext cx="2520002" cy="3600000"/>
            <a:chOff x="685417" y="2048099"/>
            <a:chExt cx="2520002" cy="3600000"/>
          </a:xfrm>
        </p:grpSpPr>
        <p:sp>
          <p:nvSpPr>
            <p:cNvPr id="6" name="Rectangle 5">
              <a:extLst>
                <a:ext uri="{FF2B5EF4-FFF2-40B4-BE49-F238E27FC236}">
                  <a16:creationId xmlns:a16="http://schemas.microsoft.com/office/drawing/2014/main" id="{8D117A9C-8475-55EA-94BB-60A1E06E769B}"/>
                </a:ext>
              </a:extLst>
            </p:cNvPr>
            <p:cNvSpPr/>
            <p:nvPr/>
          </p:nvSpPr>
          <p:spPr>
            <a:xfrm>
              <a:off x="685417" y="2048099"/>
              <a:ext cx="2520000" cy="360000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AC16379-243B-F683-0CB3-1BA92F76ED16}"/>
                </a:ext>
              </a:extLst>
            </p:cNvPr>
            <p:cNvSpPr/>
            <p:nvPr/>
          </p:nvSpPr>
          <p:spPr>
            <a:xfrm>
              <a:off x="685419" y="3794349"/>
              <a:ext cx="2520000" cy="185375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FCB9937-2E9B-1B6F-DCAB-B92EB9998B61}"/>
                </a:ext>
              </a:extLst>
            </p:cNvPr>
            <p:cNvSpPr txBox="1"/>
            <p:nvPr/>
          </p:nvSpPr>
          <p:spPr>
            <a:xfrm>
              <a:off x="685418" y="4785834"/>
              <a:ext cx="2520000" cy="190240"/>
            </a:xfrm>
            <a:prstGeom prst="rect">
              <a:avLst/>
            </a:prstGeom>
            <a:noFill/>
          </p:spPr>
          <p:txBody>
            <a:bodyPr wrap="square" lIns="0" tIns="0" rIns="0" bIns="36000" rtlCol="0" anchor="ctr" anchorCtr="0">
              <a:spAutoFit/>
            </a:bodyPr>
            <a:lstStyle/>
            <a:p>
              <a:pPr algn="ctr"/>
              <a:r>
                <a:rPr lang="en-US" sz="1000">
                  <a:solidFill>
                    <a:srgbClr val="0070C0"/>
                  </a:solidFill>
                </a:rPr>
                <a:t>www.mindthegap-edi.com</a:t>
              </a:r>
              <a:endParaRPr lang="en-GB" sz="1000">
                <a:solidFill>
                  <a:srgbClr val="0070C0"/>
                </a:solidFill>
              </a:endParaRPr>
            </a:p>
          </p:txBody>
        </p:sp>
        <p:sp>
          <p:nvSpPr>
            <p:cNvPr id="9" name="TextBox 8">
              <a:extLst>
                <a:ext uri="{FF2B5EF4-FFF2-40B4-BE49-F238E27FC236}">
                  <a16:creationId xmlns:a16="http://schemas.microsoft.com/office/drawing/2014/main" id="{0C7E6E06-4DB4-2B70-02F9-61E5545F5893}"/>
                </a:ext>
              </a:extLst>
            </p:cNvPr>
            <p:cNvSpPr txBox="1"/>
            <p:nvPr/>
          </p:nvSpPr>
          <p:spPr>
            <a:xfrm>
              <a:off x="685419" y="4654797"/>
              <a:ext cx="2520000" cy="190240"/>
            </a:xfrm>
            <a:prstGeom prst="rect">
              <a:avLst/>
            </a:prstGeom>
            <a:noFill/>
          </p:spPr>
          <p:txBody>
            <a:bodyPr wrap="square" lIns="0" tIns="0" rIns="0" bIns="36000" rtlCol="0" anchor="ctr" anchorCtr="0">
              <a:spAutoFit/>
            </a:bodyPr>
            <a:lstStyle/>
            <a:p>
              <a:pPr algn="ctr"/>
              <a:r>
                <a:rPr lang="en-US" sz="1000">
                  <a:solidFill>
                    <a:srgbClr val="002060"/>
                  </a:solidFill>
                </a:rPr>
                <a:t>Scan the QR code for more info or visit: </a:t>
              </a:r>
              <a:endParaRPr lang="en-GB" sz="1000">
                <a:solidFill>
                  <a:srgbClr val="002060"/>
                </a:solidFill>
              </a:endParaRPr>
            </a:p>
          </p:txBody>
        </p:sp>
        <p:pic>
          <p:nvPicPr>
            <p:cNvPr id="10" name="Picture 9" descr="A qr code on a black background&#10;&#10;Description automatically generated with medium confidence">
              <a:extLst>
                <a:ext uri="{FF2B5EF4-FFF2-40B4-BE49-F238E27FC236}">
                  <a16:creationId xmlns:a16="http://schemas.microsoft.com/office/drawing/2014/main" id="{A49F5199-ECB4-06A4-68DA-B5E968C9D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722" y="4958810"/>
              <a:ext cx="561729" cy="561729"/>
            </a:xfrm>
            <a:prstGeom prst="rect">
              <a:avLst/>
            </a:prstGeom>
          </p:spPr>
        </p:pic>
        <p:pic>
          <p:nvPicPr>
            <p:cNvPr id="11" name="Picture 10" descr="A picture containing text, screenshot, font, logo&#10;&#10;Description automatically generated">
              <a:extLst>
                <a:ext uri="{FF2B5EF4-FFF2-40B4-BE49-F238E27FC236}">
                  <a16:creationId xmlns:a16="http://schemas.microsoft.com/office/drawing/2014/main" id="{8906C194-C031-FCC9-62CF-BD71D8A997A6}"/>
                </a:ext>
              </a:extLst>
            </p:cNvPr>
            <p:cNvPicPr>
              <a:picLocks noChangeAspect="1"/>
            </p:cNvPicPr>
            <p:nvPr/>
          </p:nvPicPr>
          <p:blipFill rotWithShape="1">
            <a:blip r:embed="rId3">
              <a:extLst>
                <a:ext uri="{28A0092B-C50C-407E-A947-70E740481C1C}">
                  <a14:useLocalDpi xmlns:a14="http://schemas.microsoft.com/office/drawing/2010/main" val="0"/>
                </a:ext>
              </a:extLst>
            </a:blip>
            <a:srcRect l="19274" t="17400" r="18554" b="20169"/>
            <a:stretch/>
          </p:blipFill>
          <p:spPr>
            <a:xfrm>
              <a:off x="935296" y="2917505"/>
              <a:ext cx="2020243" cy="1322252"/>
            </a:xfrm>
            <a:prstGeom prst="rect">
              <a:avLst/>
            </a:prstGeom>
            <a:noFill/>
            <a:ln w="3175">
              <a:solidFill>
                <a:schemeClr val="accent1"/>
              </a:solidFill>
            </a:ln>
          </p:spPr>
        </p:pic>
      </p:grpSp>
      <p:grpSp>
        <p:nvGrpSpPr>
          <p:cNvPr id="13" name="Group 12" descr="This is a picture of the front of the pack of cards we made for the game">
            <a:extLst>
              <a:ext uri="{FF2B5EF4-FFF2-40B4-BE49-F238E27FC236}">
                <a16:creationId xmlns:a16="http://schemas.microsoft.com/office/drawing/2014/main" id="{AF0CB949-68FC-2D64-ECCE-6A3E57CFB314}"/>
              </a:ext>
              <a:ext uri="{C183D7F6-B498-43B3-948B-1728B52AA6E4}">
                <adec:decorative xmlns:adec="http://schemas.microsoft.com/office/drawing/2017/decorative" val="0"/>
              </a:ext>
            </a:extLst>
          </p:cNvPr>
          <p:cNvGrpSpPr/>
          <p:nvPr/>
        </p:nvGrpSpPr>
        <p:grpSpPr>
          <a:xfrm>
            <a:off x="9445103" y="181222"/>
            <a:ext cx="2520002" cy="3600000"/>
            <a:chOff x="685417" y="2048099"/>
            <a:chExt cx="2520002" cy="3600000"/>
          </a:xfrm>
        </p:grpSpPr>
        <p:sp>
          <p:nvSpPr>
            <p:cNvPr id="14" name="Rectangle 13">
              <a:extLst>
                <a:ext uri="{FF2B5EF4-FFF2-40B4-BE49-F238E27FC236}">
                  <a16:creationId xmlns:a16="http://schemas.microsoft.com/office/drawing/2014/main" id="{9F415162-A143-37F1-1C73-1E883A0B6B11}"/>
                </a:ext>
              </a:extLst>
            </p:cNvPr>
            <p:cNvSpPr/>
            <p:nvPr/>
          </p:nvSpPr>
          <p:spPr>
            <a:xfrm>
              <a:off x="685417" y="2048099"/>
              <a:ext cx="2520000" cy="360000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0415BF4-644D-AD63-4485-4EE80AD2C076}"/>
                </a:ext>
              </a:extLst>
            </p:cNvPr>
            <p:cNvSpPr/>
            <p:nvPr/>
          </p:nvSpPr>
          <p:spPr>
            <a:xfrm>
              <a:off x="685419" y="3794349"/>
              <a:ext cx="2520000" cy="185375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61971CB-C2A4-C1DD-45B9-E897F5E3349E}"/>
                </a:ext>
              </a:extLst>
            </p:cNvPr>
            <p:cNvSpPr txBox="1"/>
            <p:nvPr/>
          </p:nvSpPr>
          <p:spPr>
            <a:xfrm>
              <a:off x="685418" y="4785834"/>
              <a:ext cx="2520000" cy="190240"/>
            </a:xfrm>
            <a:prstGeom prst="rect">
              <a:avLst/>
            </a:prstGeom>
            <a:noFill/>
          </p:spPr>
          <p:txBody>
            <a:bodyPr wrap="square" lIns="0" tIns="0" rIns="0" bIns="36000" rtlCol="0" anchor="ctr" anchorCtr="0">
              <a:spAutoFit/>
            </a:bodyPr>
            <a:lstStyle/>
            <a:p>
              <a:pPr algn="ctr"/>
              <a:r>
                <a:rPr lang="en-US" sz="1000">
                  <a:solidFill>
                    <a:srgbClr val="0070C0"/>
                  </a:solidFill>
                </a:rPr>
                <a:t>www.mindthegap-edi.com</a:t>
              </a:r>
              <a:endParaRPr lang="en-GB" sz="1000">
                <a:solidFill>
                  <a:srgbClr val="0070C0"/>
                </a:solidFill>
              </a:endParaRPr>
            </a:p>
          </p:txBody>
        </p:sp>
        <p:sp>
          <p:nvSpPr>
            <p:cNvPr id="17" name="TextBox 16">
              <a:extLst>
                <a:ext uri="{FF2B5EF4-FFF2-40B4-BE49-F238E27FC236}">
                  <a16:creationId xmlns:a16="http://schemas.microsoft.com/office/drawing/2014/main" id="{D31A23F2-5B77-3469-2D45-D3D35369AF77}"/>
                </a:ext>
              </a:extLst>
            </p:cNvPr>
            <p:cNvSpPr txBox="1"/>
            <p:nvPr/>
          </p:nvSpPr>
          <p:spPr>
            <a:xfrm>
              <a:off x="685419" y="4654797"/>
              <a:ext cx="2520000" cy="190240"/>
            </a:xfrm>
            <a:prstGeom prst="rect">
              <a:avLst/>
            </a:prstGeom>
            <a:noFill/>
          </p:spPr>
          <p:txBody>
            <a:bodyPr wrap="square" lIns="0" tIns="0" rIns="0" bIns="36000" rtlCol="0" anchor="ctr" anchorCtr="0">
              <a:spAutoFit/>
            </a:bodyPr>
            <a:lstStyle/>
            <a:p>
              <a:pPr algn="ctr"/>
              <a:r>
                <a:rPr lang="en-US" sz="1000">
                  <a:solidFill>
                    <a:srgbClr val="002060"/>
                  </a:solidFill>
                </a:rPr>
                <a:t>Scan the QR code for more info or visit: </a:t>
              </a:r>
              <a:endParaRPr lang="en-GB" sz="1000">
                <a:solidFill>
                  <a:srgbClr val="002060"/>
                </a:solidFill>
              </a:endParaRPr>
            </a:p>
          </p:txBody>
        </p:sp>
        <p:pic>
          <p:nvPicPr>
            <p:cNvPr id="18" name="Picture 17" descr="A qr code on a black background&#10;&#10;Description automatically generated with medium confidence">
              <a:extLst>
                <a:ext uri="{FF2B5EF4-FFF2-40B4-BE49-F238E27FC236}">
                  <a16:creationId xmlns:a16="http://schemas.microsoft.com/office/drawing/2014/main" id="{5125E1AA-EFFC-E374-480B-A60FD0445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722" y="4958810"/>
              <a:ext cx="561729" cy="561729"/>
            </a:xfrm>
            <a:prstGeom prst="rect">
              <a:avLst/>
            </a:prstGeom>
          </p:spPr>
        </p:pic>
        <p:pic>
          <p:nvPicPr>
            <p:cNvPr id="19" name="Picture 18" descr="A picture containing text, screenshot, font, logo&#10;&#10;Description automatically generated">
              <a:extLst>
                <a:ext uri="{FF2B5EF4-FFF2-40B4-BE49-F238E27FC236}">
                  <a16:creationId xmlns:a16="http://schemas.microsoft.com/office/drawing/2014/main" id="{AE260C3A-37E9-4A34-EF54-3C00EDF7E55C}"/>
                </a:ext>
              </a:extLst>
            </p:cNvPr>
            <p:cNvPicPr>
              <a:picLocks noChangeAspect="1"/>
            </p:cNvPicPr>
            <p:nvPr/>
          </p:nvPicPr>
          <p:blipFill rotWithShape="1">
            <a:blip r:embed="rId3">
              <a:extLst>
                <a:ext uri="{28A0092B-C50C-407E-A947-70E740481C1C}">
                  <a14:useLocalDpi xmlns:a14="http://schemas.microsoft.com/office/drawing/2010/main" val="0"/>
                </a:ext>
              </a:extLst>
            </a:blip>
            <a:srcRect l="19274" t="17400" r="18554" b="20169"/>
            <a:stretch/>
          </p:blipFill>
          <p:spPr>
            <a:xfrm>
              <a:off x="935296" y="2917505"/>
              <a:ext cx="2020243" cy="1322252"/>
            </a:xfrm>
            <a:prstGeom prst="rect">
              <a:avLst/>
            </a:prstGeom>
            <a:noFill/>
            <a:ln w="3175">
              <a:solidFill>
                <a:schemeClr val="accent1"/>
              </a:solidFill>
            </a:ln>
          </p:spPr>
        </p:pic>
      </p:gr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FB79-200B-750B-B9EE-CDB2630E1D27}"/>
              </a:ext>
            </a:extLst>
          </p:cNvPr>
          <p:cNvSpPr>
            <a:spLocks noGrp="1"/>
          </p:cNvSpPr>
          <p:nvPr>
            <p:ph type="title"/>
          </p:nvPr>
        </p:nvSpPr>
        <p:spPr>
          <a:xfrm>
            <a:off x="923714" y="151378"/>
            <a:ext cx="10364451" cy="1596177"/>
          </a:xfrm>
        </p:spPr>
        <p:txBody>
          <a:bodyPr/>
          <a:lstStyle/>
          <a:p>
            <a:r>
              <a:rPr lang="en-US"/>
              <a:t>The Team</a:t>
            </a:r>
          </a:p>
        </p:txBody>
      </p:sp>
      <p:pic>
        <p:nvPicPr>
          <p:cNvPr id="5" name="Content Placeholder 4">
            <a:extLst>
              <a:ext uri="{FF2B5EF4-FFF2-40B4-BE49-F238E27FC236}">
                <a16:creationId xmlns:a16="http://schemas.microsoft.com/office/drawing/2014/main" id="{7B11BF17-B9D9-400E-7267-25A1773AA4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93" y="1984477"/>
            <a:ext cx="5373930" cy="1857167"/>
          </a:xfrm>
        </p:spPr>
      </p:pic>
      <p:pic>
        <p:nvPicPr>
          <p:cNvPr id="7" name="Picture 6" descr="A close-up of a personal profile picture of Kathryn Jones">
            <a:extLst>
              <a:ext uri="{FF2B5EF4-FFF2-40B4-BE49-F238E27FC236}">
                <a16:creationId xmlns:a16="http://schemas.microsoft.com/office/drawing/2014/main" id="{63C94463-3851-C2E8-CA13-F32C2D289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735" y="3852227"/>
            <a:ext cx="5299871" cy="1869385"/>
          </a:xfrm>
          <a:prstGeom prst="rect">
            <a:avLst/>
          </a:prstGeom>
        </p:spPr>
      </p:pic>
      <p:pic>
        <p:nvPicPr>
          <p:cNvPr id="9" name="Picture 8" descr="A close-up of Riccardo Maddalena ENGINE">
            <a:extLst>
              <a:ext uri="{FF2B5EF4-FFF2-40B4-BE49-F238E27FC236}">
                <a16:creationId xmlns:a16="http://schemas.microsoft.com/office/drawing/2014/main" id="{52616B30-43EE-CF52-D3C1-F2C6847E1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706" y="1958238"/>
            <a:ext cx="5373930" cy="1855364"/>
          </a:xfrm>
          <a:prstGeom prst="rect">
            <a:avLst/>
          </a:prstGeom>
        </p:spPr>
      </p:pic>
      <p:pic>
        <p:nvPicPr>
          <p:cNvPr id="11" name="Picture 10">
            <a:extLst>
              <a:ext uri="{FF2B5EF4-FFF2-40B4-BE49-F238E27FC236}">
                <a16:creationId xmlns:a16="http://schemas.microsoft.com/office/drawing/2014/main" id="{AA59A596-5549-11E1-1213-86CEC6C64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93" y="3852227"/>
            <a:ext cx="5359013" cy="1857083"/>
          </a:xfrm>
          <a:prstGeom prst="rect">
            <a:avLst/>
          </a:prstGeom>
        </p:spPr>
      </p:pic>
    </p:spTree>
    <p:extLst>
      <p:ext uri="{BB962C8B-B14F-4D97-AF65-F5344CB8AC3E}">
        <p14:creationId xmlns:p14="http://schemas.microsoft.com/office/powerpoint/2010/main" val="138246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BD39809-7CD4-CD02-74E5-06DB01364A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34" r="37251"/>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03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600DF5-4273-0A51-92A2-F3D78A09412C}"/>
              </a:ext>
            </a:extLst>
          </p:cNvPr>
          <p:cNvSpPr>
            <a:spLocks noGrp="1"/>
          </p:cNvSpPr>
          <p:nvPr>
            <p:ph type="title"/>
          </p:nvPr>
        </p:nvSpPr>
        <p:spPr>
          <a:xfrm>
            <a:off x="4465050" y="618517"/>
            <a:ext cx="6672886" cy="1596177"/>
          </a:xfrm>
        </p:spPr>
        <p:txBody>
          <a:bodyPr>
            <a:normAutofit/>
          </a:bodyPr>
          <a:lstStyle/>
          <a:p>
            <a:r>
              <a:rPr lang="en-GB" b="1" i="0">
                <a:effectLst/>
                <a:latin typeface="Söhne"/>
              </a:rPr>
              <a:t>The EDI Challenge</a:t>
            </a:r>
            <a:endParaRPr lang="en-US"/>
          </a:p>
        </p:txBody>
      </p:sp>
      <p:sp>
        <p:nvSpPr>
          <p:cNvPr id="3" name="Content Placeholder 2">
            <a:extLst>
              <a:ext uri="{FF2B5EF4-FFF2-40B4-BE49-F238E27FC236}">
                <a16:creationId xmlns:a16="http://schemas.microsoft.com/office/drawing/2014/main" id="{EE2B6EC0-0D04-8C6D-D3FD-2DDB4ABAC49F}"/>
              </a:ext>
            </a:extLst>
          </p:cNvPr>
          <p:cNvSpPr>
            <a:spLocks noGrp="1"/>
          </p:cNvSpPr>
          <p:nvPr>
            <p:ph idx="1"/>
          </p:nvPr>
        </p:nvSpPr>
        <p:spPr>
          <a:xfrm>
            <a:off x="4465048" y="2367092"/>
            <a:ext cx="6672887" cy="3424107"/>
          </a:xfrm>
        </p:spPr>
        <p:txBody>
          <a:bodyPr vert="horz" lIns="91440" tIns="45720" rIns="91440" bIns="45720" rtlCol="0" anchor="t">
            <a:normAutofit/>
          </a:bodyPr>
          <a:lstStyle/>
          <a:p>
            <a:pPr>
              <a:lnSpc>
                <a:spcPct val="110000"/>
              </a:lnSpc>
              <a:buFont typeface="Arial" panose="020B0604020202020204" pitchFamily="34" charset="0"/>
              <a:buChar char="•"/>
            </a:pPr>
            <a:r>
              <a:rPr lang="en-GB" sz="1700" b="0" i="0">
                <a:effectLst/>
                <a:latin typeface="franklin_gothic_fs_bookRg"/>
              </a:rPr>
              <a:t>There exist barriers or challenges that prevent open EDI conversations</a:t>
            </a:r>
          </a:p>
          <a:p>
            <a:pPr>
              <a:lnSpc>
                <a:spcPct val="110000"/>
              </a:lnSpc>
              <a:buFont typeface="Arial" panose="020B0604020202020204" pitchFamily="34" charset="0"/>
              <a:buChar char="•"/>
            </a:pPr>
            <a:r>
              <a:rPr lang="en-GB" sz="1700" b="0" i="0">
                <a:effectLst/>
                <a:latin typeface="franklin_gothic_fs_bookRg"/>
              </a:rPr>
              <a:t>Cardiff University are committed to supporting, developing, and promoting these three topics throughout all their practices and activities, and we believe that there is a need for addressing the fears behind discussing these topics, due to their sensitivity</a:t>
            </a:r>
          </a:p>
          <a:p>
            <a:pPr marL="0" indent="0">
              <a:lnSpc>
                <a:spcPct val="110000"/>
              </a:lnSpc>
              <a:buNone/>
            </a:pPr>
            <a:br>
              <a:rPr lang="en-GB" sz="1700"/>
            </a:br>
            <a:br>
              <a:rPr lang="en-GB" sz="1700"/>
            </a:br>
            <a:endParaRPr lang="en-US" sz="1700"/>
          </a:p>
        </p:txBody>
      </p:sp>
    </p:spTree>
    <p:extLst>
      <p:ext uri="{BB962C8B-B14F-4D97-AF65-F5344CB8AC3E}">
        <p14:creationId xmlns:p14="http://schemas.microsoft.com/office/powerpoint/2010/main" val="25406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tack of bank cards">
            <a:extLst>
              <a:ext uri="{FF2B5EF4-FFF2-40B4-BE49-F238E27FC236}">
                <a16:creationId xmlns:a16="http://schemas.microsoft.com/office/drawing/2014/main" id="{8120D0C5-651C-D908-0F26-6DF78FAFEEA1}"/>
              </a:ext>
            </a:extLst>
          </p:cNvPr>
          <p:cNvPicPr>
            <a:picLocks noChangeAspect="1"/>
          </p:cNvPicPr>
          <p:nvPr/>
        </p:nvPicPr>
        <p:blipFill rotWithShape="1">
          <a:blip r:embed="rId2"/>
          <a:srcRect l="54891" r="5852" b="3"/>
          <a:stretch/>
        </p:blipFill>
        <p:spPr>
          <a:xfrm>
            <a:off x="20" y="10"/>
            <a:ext cx="4024741" cy="6857990"/>
          </a:xfrm>
          <a:prstGeom prst="rect">
            <a:avLst/>
          </a:prstGeom>
        </p:spPr>
      </p:pic>
      <p:sp>
        <p:nvSpPr>
          <p:cNvPr id="17" name="Rectangle 16">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A77C16-1BC9-C0FD-95AE-4DF631DEBD2D}"/>
              </a:ext>
            </a:extLst>
          </p:cNvPr>
          <p:cNvSpPr>
            <a:spLocks noGrp="1"/>
          </p:cNvSpPr>
          <p:nvPr>
            <p:ph type="title"/>
          </p:nvPr>
        </p:nvSpPr>
        <p:spPr>
          <a:xfrm>
            <a:off x="4465050" y="618517"/>
            <a:ext cx="6672886" cy="1596177"/>
          </a:xfrm>
        </p:spPr>
        <p:txBody>
          <a:bodyPr>
            <a:normAutofit/>
          </a:bodyPr>
          <a:lstStyle/>
          <a:p>
            <a:br>
              <a:rPr lang="en-GB" b="0" i="0">
                <a:effectLst/>
                <a:latin typeface="Söhne"/>
              </a:rPr>
            </a:br>
            <a:r>
              <a:rPr lang="en-GB" b="0" i="0">
                <a:effectLst/>
                <a:latin typeface="Söhne"/>
              </a:rPr>
              <a:t>Bridging Conversational Barriers</a:t>
            </a:r>
            <a:endParaRPr lang="en-US"/>
          </a:p>
        </p:txBody>
      </p:sp>
      <p:sp>
        <p:nvSpPr>
          <p:cNvPr id="3" name="Content Placeholder 2">
            <a:extLst>
              <a:ext uri="{FF2B5EF4-FFF2-40B4-BE49-F238E27FC236}">
                <a16:creationId xmlns:a16="http://schemas.microsoft.com/office/drawing/2014/main" id="{1459602F-CA54-1196-EBBE-48AE600A0C0E}"/>
              </a:ext>
            </a:extLst>
          </p:cNvPr>
          <p:cNvSpPr>
            <a:spLocks noGrp="1"/>
          </p:cNvSpPr>
          <p:nvPr>
            <p:ph idx="1"/>
          </p:nvPr>
        </p:nvSpPr>
        <p:spPr>
          <a:xfrm>
            <a:off x="4465048" y="2367092"/>
            <a:ext cx="6672887" cy="3424107"/>
          </a:xfrm>
        </p:spPr>
        <p:txBody>
          <a:bodyPr vert="horz" lIns="91440" tIns="45720" rIns="91440" bIns="45720" rtlCol="0">
            <a:normAutofit/>
          </a:bodyPr>
          <a:lstStyle/>
          <a:p>
            <a:pPr>
              <a:lnSpc>
                <a:spcPct val="110000"/>
              </a:lnSpc>
              <a:buFont typeface="Arial" panose="020B0604020202020204" pitchFamily="34" charset="0"/>
              <a:buChar char="•"/>
            </a:pPr>
            <a:r>
              <a:rPr lang="en-GB" b="0" i="0">
                <a:effectLst/>
                <a:latin typeface="franklin_gothic_fs_bookRg"/>
              </a:rPr>
              <a:t>Mind the Gap is a set of playing cards that provide discussion prompts covering a range of potentially sensitive equality, diversity and inclusion topics</a:t>
            </a:r>
          </a:p>
          <a:p>
            <a:pPr>
              <a:lnSpc>
                <a:spcPct val="110000"/>
              </a:lnSpc>
              <a:buFont typeface="Arial" panose="020B0604020202020204" pitchFamily="34" charset="0"/>
              <a:buChar char="•"/>
            </a:pPr>
            <a:r>
              <a:rPr lang="en-GB" b="0" i="0">
                <a:effectLst/>
                <a:latin typeface="franklin_gothic_fs_bookRg"/>
              </a:rPr>
              <a:t>These cards were designed with the support and advise from marginalised individuals, and they aim to provide a way for people to overcome their nervousness when discussing these topics</a:t>
            </a:r>
          </a:p>
          <a:p>
            <a:pPr>
              <a:lnSpc>
                <a:spcPct val="110000"/>
              </a:lnSpc>
            </a:pPr>
            <a:r>
              <a:rPr lang="en-GB">
                <a:latin typeface="Söhne"/>
              </a:rPr>
              <a:t>The aim of the game is to encourage conversations about EDI</a:t>
            </a:r>
          </a:p>
          <a:p>
            <a:pPr marL="0" indent="0">
              <a:lnSpc>
                <a:spcPct val="110000"/>
              </a:lnSpc>
              <a:buNone/>
            </a:pPr>
            <a:endParaRPr lang="en-US"/>
          </a:p>
        </p:txBody>
      </p:sp>
    </p:spTree>
    <p:extLst>
      <p:ext uri="{BB962C8B-B14F-4D97-AF65-F5344CB8AC3E}">
        <p14:creationId xmlns:p14="http://schemas.microsoft.com/office/powerpoint/2010/main" val="383540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77A200-95F4-2231-A1FB-84BFE8A3E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5" y="1403799"/>
            <a:ext cx="6909479" cy="4059319"/>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0B2AFA-46B4-E17A-FAF7-90A591885182}"/>
              </a:ext>
            </a:extLst>
          </p:cNvPr>
          <p:cNvSpPr>
            <a:spLocks noGrp="1"/>
          </p:cNvSpPr>
          <p:nvPr>
            <p:ph type="title"/>
          </p:nvPr>
        </p:nvSpPr>
        <p:spPr>
          <a:xfrm>
            <a:off x="8196408" y="640831"/>
            <a:ext cx="3352128" cy="1573863"/>
          </a:xfrm>
        </p:spPr>
        <p:txBody>
          <a:bodyPr>
            <a:normAutofit/>
          </a:bodyPr>
          <a:lstStyle/>
          <a:p>
            <a:pPr algn="l"/>
            <a:r>
              <a:rPr lang="en-GB" b="1" i="0">
                <a:effectLst/>
                <a:latin typeface="Söhne"/>
              </a:rPr>
              <a:t>How "Mind the Gap" Works</a:t>
            </a:r>
            <a:endParaRPr lang="en-US"/>
          </a:p>
        </p:txBody>
      </p:sp>
      <p:sp>
        <p:nvSpPr>
          <p:cNvPr id="3" name="Content Placeholder 2">
            <a:extLst>
              <a:ext uri="{FF2B5EF4-FFF2-40B4-BE49-F238E27FC236}">
                <a16:creationId xmlns:a16="http://schemas.microsoft.com/office/drawing/2014/main" id="{088B5482-80F5-3257-AA50-DE44AE9CD615}"/>
              </a:ext>
            </a:extLst>
          </p:cNvPr>
          <p:cNvSpPr>
            <a:spLocks noGrp="1"/>
          </p:cNvSpPr>
          <p:nvPr>
            <p:ph idx="1"/>
          </p:nvPr>
        </p:nvSpPr>
        <p:spPr>
          <a:xfrm>
            <a:off x="8196408" y="2367092"/>
            <a:ext cx="3352128" cy="3881309"/>
          </a:xfrm>
        </p:spPr>
        <p:txBody>
          <a:bodyPr vert="horz" lIns="91440" tIns="45720" rIns="91440" bIns="45720" rtlCol="0">
            <a:normAutofit/>
          </a:bodyPr>
          <a:lstStyle/>
          <a:p>
            <a:pPr marL="742950" lvl="1" indent="-285750">
              <a:lnSpc>
                <a:spcPct val="110000"/>
              </a:lnSpc>
              <a:buFont typeface="Arial" panose="020B0604020202020204" pitchFamily="34" charset="0"/>
              <a:buChar char="•"/>
            </a:pPr>
            <a:r>
              <a:rPr lang="en-GB" sz="1500" b="0" i="0">
                <a:effectLst/>
                <a:latin typeface="Söhne"/>
              </a:rPr>
              <a:t>target audience (university staff and students</a:t>
            </a:r>
            <a:r>
              <a:rPr lang="en-GB" sz="1500">
                <a:latin typeface="Söhne"/>
              </a:rPr>
              <a:t>)</a:t>
            </a:r>
            <a:endParaRPr lang="en-GB" sz="1500" b="0" i="0">
              <a:effectLst/>
              <a:latin typeface="Söhne"/>
            </a:endParaRPr>
          </a:p>
          <a:p>
            <a:pPr marL="742950" lvl="1" indent="-285750">
              <a:lnSpc>
                <a:spcPct val="110000"/>
              </a:lnSpc>
            </a:pPr>
            <a:r>
              <a:rPr lang="en-GB" sz="1500">
                <a:latin typeface="Söhne"/>
              </a:rPr>
              <a:t>One by one, each player will pick a card and present it to to the room.</a:t>
            </a:r>
          </a:p>
          <a:p>
            <a:pPr marL="742950" lvl="1" indent="-285750">
              <a:lnSpc>
                <a:spcPct val="110000"/>
              </a:lnSpc>
              <a:buClr>
                <a:srgbClr val="000000"/>
              </a:buClr>
            </a:pPr>
            <a:r>
              <a:rPr lang="en-GB" sz="1500">
                <a:latin typeface="Söhne"/>
              </a:rPr>
              <a:t>The player reads out the instructions on the card and then the room may discuss the topic that was randomly selected</a:t>
            </a:r>
            <a:endParaRPr lang="en-GB" sz="1500"/>
          </a:p>
          <a:p>
            <a:pPr>
              <a:lnSpc>
                <a:spcPct val="110000"/>
              </a:lnSpc>
            </a:pPr>
            <a:endParaRPr lang="en-US" sz="1500"/>
          </a:p>
        </p:txBody>
      </p:sp>
    </p:spTree>
    <p:extLst>
      <p:ext uri="{BB962C8B-B14F-4D97-AF65-F5344CB8AC3E}">
        <p14:creationId xmlns:p14="http://schemas.microsoft.com/office/powerpoint/2010/main" val="177912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0" name="Picture 2">
            <a:extLst>
              <a:ext uri="{FF2B5EF4-FFF2-40B4-BE49-F238E27FC236}">
                <a16:creationId xmlns:a16="http://schemas.microsoft.com/office/drawing/2014/main" id="{F3A8575D-CE97-43EB-9923-C3D54629FD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04B02867-8B3B-49EE-8983-5C9676D12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2" name="Rectangle 71">
            <a:extLst>
              <a:ext uri="{FF2B5EF4-FFF2-40B4-BE49-F238E27FC236}">
                <a16:creationId xmlns:a16="http://schemas.microsoft.com/office/drawing/2014/main" id="{5FF585F0-FB5E-4F61-B5FE-703663291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1721CD6D-F1A0-4C50-8535-3486CF0481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9E3C6E0-991E-A592-1D34-DD7E3D8ACFE7}"/>
              </a:ext>
            </a:extLst>
          </p:cNvPr>
          <p:cNvPicPr>
            <a:picLocks noChangeAspect="1"/>
          </p:cNvPicPr>
          <p:nvPr/>
        </p:nvPicPr>
        <p:blipFill rotWithShape="1">
          <a:blip r:embed="rId4">
            <a:extLst>
              <a:ext uri="{28A0092B-C50C-407E-A947-70E740481C1C}">
                <a14:useLocalDpi xmlns:a14="http://schemas.microsoft.com/office/drawing/2010/main" val="0"/>
              </a:ext>
            </a:extLst>
          </a:blip>
          <a:srcRect t="2919" r="1" b="4248"/>
          <a:stretch/>
        </p:blipFill>
        <p:spPr>
          <a:xfrm rot="10800000">
            <a:off x="802446" y="550656"/>
            <a:ext cx="2525001"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Picture 16">
            <a:extLst>
              <a:ext uri="{FF2B5EF4-FFF2-40B4-BE49-F238E27FC236}">
                <a16:creationId xmlns:a16="http://schemas.microsoft.com/office/drawing/2014/main" id="{1B30F1B7-503C-96FA-21CC-5D02AD9326F5}"/>
              </a:ext>
            </a:extLst>
          </p:cNvPr>
          <p:cNvPicPr>
            <a:picLocks noChangeAspect="1"/>
          </p:cNvPicPr>
          <p:nvPr/>
        </p:nvPicPr>
        <p:blipFill rotWithShape="1">
          <a:blip r:embed="rId5">
            <a:extLst>
              <a:ext uri="{28A0092B-C50C-407E-A947-70E740481C1C}">
                <a14:useLocalDpi xmlns:a14="http://schemas.microsoft.com/office/drawing/2010/main" val="0"/>
              </a:ext>
            </a:extLst>
          </a:blip>
          <a:srcRect t="3968" r="-1" b="4077"/>
          <a:stretch/>
        </p:blipFill>
        <p:spPr>
          <a:xfrm>
            <a:off x="3484874" y="550656"/>
            <a:ext cx="2529939"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a:extLst>
              <a:ext uri="{FF2B5EF4-FFF2-40B4-BE49-F238E27FC236}">
                <a16:creationId xmlns:a16="http://schemas.microsoft.com/office/drawing/2014/main" id="{9E923049-BDF8-8BED-344D-001D604ACC86}"/>
              </a:ext>
            </a:extLst>
          </p:cNvPr>
          <p:cNvPicPr>
            <a:picLocks noChangeAspect="1"/>
          </p:cNvPicPr>
          <p:nvPr/>
        </p:nvPicPr>
        <p:blipFill rotWithShape="1">
          <a:blip r:embed="rId6">
            <a:extLst>
              <a:ext uri="{28A0092B-C50C-407E-A947-70E740481C1C}">
                <a14:useLocalDpi xmlns:a14="http://schemas.microsoft.com/office/drawing/2010/main" val="0"/>
              </a:ext>
            </a:extLst>
          </a:blip>
          <a:srcRect t="8409" r="-4" b="-4"/>
          <a:stretch/>
        </p:blipFill>
        <p:spPr>
          <a:xfrm>
            <a:off x="6172238" y="550656"/>
            <a:ext cx="2529944"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9" name="Picture 18">
            <a:extLst>
              <a:ext uri="{FF2B5EF4-FFF2-40B4-BE49-F238E27FC236}">
                <a16:creationId xmlns:a16="http://schemas.microsoft.com/office/drawing/2014/main" id="{71820EC0-1A1D-67CE-A767-6187CB43F255}"/>
              </a:ext>
            </a:extLst>
          </p:cNvPr>
          <p:cNvPicPr>
            <a:picLocks noChangeAspect="1"/>
          </p:cNvPicPr>
          <p:nvPr/>
        </p:nvPicPr>
        <p:blipFill rotWithShape="1">
          <a:blip r:embed="rId7">
            <a:extLst>
              <a:ext uri="{28A0092B-C50C-407E-A947-70E740481C1C}">
                <a14:useLocalDpi xmlns:a14="http://schemas.microsoft.com/office/drawing/2010/main" val="0"/>
              </a:ext>
            </a:extLst>
          </a:blip>
          <a:srcRect t="5760" r="3" b="2560"/>
          <a:stretch/>
        </p:blipFill>
        <p:spPr>
          <a:xfrm rot="10800000">
            <a:off x="8859610" y="550656"/>
            <a:ext cx="2529944"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4" name="Picture 73">
            <a:extLst>
              <a:ext uri="{FF2B5EF4-FFF2-40B4-BE49-F238E27FC236}">
                <a16:creationId xmlns:a16="http://schemas.microsoft.com/office/drawing/2014/main" id="{6ECC7DF4-CEE0-4712-BBBA-C54FF1B08D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8" name="Title 1">
            <a:extLst>
              <a:ext uri="{FF2B5EF4-FFF2-40B4-BE49-F238E27FC236}">
                <a16:creationId xmlns:a16="http://schemas.microsoft.com/office/drawing/2014/main" id="{8DB78793-316D-F4F8-B56D-DD9C00986398}"/>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800" b="1" i="0"/>
              <a:t>The Cards – some examples</a:t>
            </a:r>
            <a:endParaRPr lang="en-US" sz="4800"/>
          </a:p>
        </p:txBody>
      </p:sp>
    </p:spTree>
    <p:extLst>
      <p:ext uri="{BB962C8B-B14F-4D97-AF65-F5344CB8AC3E}">
        <p14:creationId xmlns:p14="http://schemas.microsoft.com/office/powerpoint/2010/main" val="42454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F3A8575D-CE97-43EB-9923-C3D54629FD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4B02867-8B3B-49EE-8983-5C9676D12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9" name="Rectangle 38">
            <a:extLst>
              <a:ext uri="{FF2B5EF4-FFF2-40B4-BE49-F238E27FC236}">
                <a16:creationId xmlns:a16="http://schemas.microsoft.com/office/drawing/2014/main" id="{5FF585F0-FB5E-4F61-B5FE-703663291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a:extLst>
              <a:ext uri="{FF2B5EF4-FFF2-40B4-BE49-F238E27FC236}">
                <a16:creationId xmlns:a16="http://schemas.microsoft.com/office/drawing/2014/main" id="{1721CD6D-F1A0-4C50-8535-3486CF0481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EEAEE63-8FF6-2320-A239-67B46C6DABBE}"/>
              </a:ext>
            </a:extLst>
          </p:cNvPr>
          <p:cNvPicPr>
            <a:picLocks noChangeAspect="1"/>
          </p:cNvPicPr>
          <p:nvPr/>
        </p:nvPicPr>
        <p:blipFill rotWithShape="1">
          <a:blip r:embed="rId4">
            <a:extLst>
              <a:ext uri="{28A0092B-C50C-407E-A947-70E740481C1C}">
                <a14:useLocalDpi xmlns:a14="http://schemas.microsoft.com/office/drawing/2010/main" val="0"/>
              </a:ext>
            </a:extLst>
          </a:blip>
          <a:srcRect t="2204" r="4" b="4"/>
          <a:stretch/>
        </p:blipFill>
        <p:spPr>
          <a:xfrm>
            <a:off x="802446" y="550656"/>
            <a:ext cx="2525001"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3CB0991B-98E1-9E8D-EA0B-87DBF6006545}"/>
              </a:ext>
            </a:extLst>
          </p:cNvPr>
          <p:cNvPicPr>
            <a:picLocks noChangeAspect="1"/>
          </p:cNvPicPr>
          <p:nvPr/>
        </p:nvPicPr>
        <p:blipFill rotWithShape="1">
          <a:blip r:embed="rId5">
            <a:extLst>
              <a:ext uri="{28A0092B-C50C-407E-A947-70E740481C1C}">
                <a14:useLocalDpi xmlns:a14="http://schemas.microsoft.com/office/drawing/2010/main" val="0"/>
              </a:ext>
            </a:extLst>
          </a:blip>
          <a:srcRect l="42642" r="22781" b="3"/>
          <a:stretch/>
        </p:blipFill>
        <p:spPr>
          <a:xfrm>
            <a:off x="3484874" y="550656"/>
            <a:ext cx="2529939"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a:extLst>
              <a:ext uri="{FF2B5EF4-FFF2-40B4-BE49-F238E27FC236}">
                <a16:creationId xmlns:a16="http://schemas.microsoft.com/office/drawing/2014/main" id="{11A42DE0-9C9C-4139-6622-60242E970298}"/>
              </a:ext>
            </a:extLst>
          </p:cNvPr>
          <p:cNvPicPr>
            <a:picLocks noChangeAspect="1"/>
          </p:cNvPicPr>
          <p:nvPr/>
        </p:nvPicPr>
        <p:blipFill rotWithShape="1">
          <a:blip r:embed="rId6">
            <a:extLst>
              <a:ext uri="{28A0092B-C50C-407E-A947-70E740481C1C}">
                <a14:useLocalDpi xmlns:a14="http://schemas.microsoft.com/office/drawing/2010/main" val="0"/>
              </a:ext>
            </a:extLst>
          </a:blip>
          <a:srcRect l="35972" r="29450" b="3"/>
          <a:stretch/>
        </p:blipFill>
        <p:spPr>
          <a:xfrm>
            <a:off x="6172238" y="550656"/>
            <a:ext cx="2529944"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1" name="Picture 40">
            <a:extLst>
              <a:ext uri="{FF2B5EF4-FFF2-40B4-BE49-F238E27FC236}">
                <a16:creationId xmlns:a16="http://schemas.microsoft.com/office/drawing/2014/main" id="{6ECC7DF4-CEE0-4712-BBBA-C54FF1B08D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9" name="Content Placeholder 8">
            <a:extLst>
              <a:ext uri="{FF2B5EF4-FFF2-40B4-BE49-F238E27FC236}">
                <a16:creationId xmlns:a16="http://schemas.microsoft.com/office/drawing/2014/main" id="{BCFBFA11-3DFA-EF80-84CB-D4652D5CEDFC}"/>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35313" r="30109" b="3"/>
          <a:stretch/>
        </p:blipFill>
        <p:spPr>
          <a:xfrm>
            <a:off x="8859610" y="550656"/>
            <a:ext cx="2529944"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E9177A54-F083-25BC-7059-577A7993B4E2}"/>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800"/>
              <a:t>Focus Groups</a:t>
            </a:r>
          </a:p>
        </p:txBody>
      </p:sp>
    </p:spTree>
    <p:extLst>
      <p:ext uri="{BB962C8B-B14F-4D97-AF65-F5344CB8AC3E}">
        <p14:creationId xmlns:p14="http://schemas.microsoft.com/office/powerpoint/2010/main" val="177514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9EE75A-A958-4EEE-91B6-38F7E7D24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ACEA7-F6DE-0D3F-9CB1-FD37D60574E2}"/>
              </a:ext>
            </a:extLst>
          </p:cNvPr>
          <p:cNvSpPr>
            <a:spLocks noGrp="1"/>
          </p:cNvSpPr>
          <p:nvPr>
            <p:ph type="title"/>
          </p:nvPr>
        </p:nvSpPr>
        <p:spPr>
          <a:xfrm>
            <a:off x="856310" y="4956620"/>
            <a:ext cx="10364451" cy="758380"/>
          </a:xfrm>
        </p:spPr>
        <p:txBody>
          <a:bodyPr>
            <a:normAutofit/>
          </a:bodyPr>
          <a:lstStyle/>
          <a:p>
            <a:r>
              <a:rPr lang="en-US"/>
              <a:t>Mind The Gap – Web site</a:t>
            </a:r>
          </a:p>
        </p:txBody>
      </p:sp>
      <p:sp useBgFill="1">
        <p:nvSpPr>
          <p:cNvPr id="18" name="Rectangle 17">
            <a:extLst>
              <a:ext uri="{FF2B5EF4-FFF2-40B4-BE49-F238E27FC236}">
                <a16:creationId xmlns:a16="http://schemas.microsoft.com/office/drawing/2014/main" id="{8F624702-F14C-406D-9285-9EC225512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9"/>
          </a:xfrm>
          <a:prstGeom prst="rect">
            <a:avLst/>
          </a:prstGeom>
          <a:ln w="28575">
            <a:noFill/>
          </a:ln>
          <a:effectLst>
            <a:outerShdw blurRad="508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E75593A-F97A-443A-991F-6101CD1E55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3489"/>
          <a:stretch/>
        </p:blipFill>
        <p:spPr>
          <a:xfrm>
            <a:off x="0" y="-2"/>
            <a:ext cx="12192000" cy="1818169"/>
          </a:xfrm>
          <a:prstGeom prst="rect">
            <a:avLst/>
          </a:prstGeom>
        </p:spPr>
      </p:pic>
      <p:pic>
        <p:nvPicPr>
          <p:cNvPr id="5" name="Content Placeholder 4">
            <a:extLst>
              <a:ext uri="{FF2B5EF4-FFF2-40B4-BE49-F238E27FC236}">
                <a16:creationId xmlns:a16="http://schemas.microsoft.com/office/drawing/2014/main" id="{8A9852FF-DAB1-58AF-9293-58B6B70EFC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3231" y="1105796"/>
            <a:ext cx="3012891" cy="941063"/>
          </a:xfrm>
        </p:spPr>
      </p:pic>
      <p:pic>
        <p:nvPicPr>
          <p:cNvPr id="7" name="Picture 6">
            <a:extLst>
              <a:ext uri="{FF2B5EF4-FFF2-40B4-BE49-F238E27FC236}">
                <a16:creationId xmlns:a16="http://schemas.microsoft.com/office/drawing/2014/main" id="{BD25AC94-AD92-0AFA-FCD2-0DBCE595D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266" y="1084019"/>
            <a:ext cx="3163503" cy="984617"/>
          </a:xfrm>
          <a:prstGeom prst="rect">
            <a:avLst/>
          </a:prstGeom>
        </p:spPr>
      </p:pic>
      <p:pic>
        <p:nvPicPr>
          <p:cNvPr id="9" name="Picture 8">
            <a:extLst>
              <a:ext uri="{FF2B5EF4-FFF2-40B4-BE49-F238E27FC236}">
                <a16:creationId xmlns:a16="http://schemas.microsoft.com/office/drawing/2014/main" id="{FBFF7056-B845-8906-31F8-5DC951A88C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2592" y="2330313"/>
            <a:ext cx="2903529" cy="1601605"/>
          </a:xfrm>
          <a:prstGeom prst="rect">
            <a:avLst/>
          </a:prstGeom>
        </p:spPr>
      </p:pic>
      <p:sp>
        <p:nvSpPr>
          <p:cNvPr id="10" name="TextBox 9">
            <a:extLst>
              <a:ext uri="{FF2B5EF4-FFF2-40B4-BE49-F238E27FC236}">
                <a16:creationId xmlns:a16="http://schemas.microsoft.com/office/drawing/2014/main" id="{087F4EA2-B6D8-7A19-FCC5-B215DE9C0250}"/>
              </a:ext>
            </a:extLst>
          </p:cNvPr>
          <p:cNvSpPr txBox="1"/>
          <p:nvPr/>
        </p:nvSpPr>
        <p:spPr>
          <a:xfrm>
            <a:off x="6320574" y="2212017"/>
            <a:ext cx="2850763" cy="1687549"/>
          </a:xfrm>
          <a:prstGeom prst="rect">
            <a:avLst/>
          </a:prstGeom>
          <a:noFill/>
        </p:spPr>
        <p:txBody>
          <a:bodyPr wrap="square" rtlCol="0">
            <a:spAutoFit/>
          </a:bodyPr>
          <a:lstStyle/>
          <a:p>
            <a:pPr defTabSz="265176">
              <a:spcAft>
                <a:spcPts val="600"/>
              </a:spcAft>
            </a:pPr>
            <a:r>
              <a:rPr lang="en-GB" sz="1044" kern="1200">
                <a:solidFill>
                  <a:srgbClr val="383735"/>
                </a:solidFill>
                <a:latin typeface="franklin_gothic_fs_bookRg"/>
                <a:ea typeface="+mn-ea"/>
                <a:cs typeface="+mn-cs"/>
              </a:rPr>
              <a:t>This website is an additional resource to the game, providing supplementary guidance notes and background information around each card to further guide the discussion topics. We also want to gather more feedback from the wider community regarding the cards, so this website also allows user feedback that’ll allow us to improve the prompts, guidance notes and background information surrounding existing cards.</a:t>
            </a:r>
            <a:endParaRPr lang="en-US"/>
          </a:p>
        </p:txBody>
      </p:sp>
      <p:sp>
        <p:nvSpPr>
          <p:cNvPr id="11" name="TextBox 10">
            <a:extLst>
              <a:ext uri="{FF2B5EF4-FFF2-40B4-BE49-F238E27FC236}">
                <a16:creationId xmlns:a16="http://schemas.microsoft.com/office/drawing/2014/main" id="{A46BA72B-AE58-8C94-53D1-AD20A5C3BC0C}"/>
              </a:ext>
            </a:extLst>
          </p:cNvPr>
          <p:cNvSpPr txBox="1"/>
          <p:nvPr/>
        </p:nvSpPr>
        <p:spPr>
          <a:xfrm rot="16200000">
            <a:off x="5389673" y="1407454"/>
            <a:ext cx="1290142" cy="377924"/>
          </a:xfrm>
          <a:prstGeom prst="rect">
            <a:avLst/>
          </a:prstGeom>
          <a:noFill/>
        </p:spPr>
        <p:txBody>
          <a:bodyPr wrap="square" rtlCol="0">
            <a:spAutoFit/>
          </a:bodyPr>
          <a:lstStyle/>
          <a:p>
            <a:pPr defTabSz="265176">
              <a:spcAft>
                <a:spcPts val="600"/>
              </a:spcAft>
            </a:pPr>
            <a:r>
              <a:rPr lang="en-US" sz="1856" kern="1200">
                <a:solidFill>
                  <a:schemeClr val="tx1"/>
                </a:solidFill>
                <a:latin typeface="+mn-lt"/>
                <a:ea typeface="+mn-ea"/>
                <a:cs typeface="+mn-cs"/>
              </a:rPr>
              <a:t>Developers</a:t>
            </a:r>
            <a:endParaRPr lang="en-US" sz="3200"/>
          </a:p>
        </p:txBody>
      </p:sp>
    </p:spTree>
    <p:extLst>
      <p:ext uri="{BB962C8B-B14F-4D97-AF65-F5344CB8AC3E}">
        <p14:creationId xmlns:p14="http://schemas.microsoft.com/office/powerpoint/2010/main" val="89506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721916-ABE3-3618-9DDB-04363BF38C7B}"/>
              </a:ext>
            </a:extLst>
          </p:cNvPr>
          <p:cNvSpPr>
            <a:spLocks noGrp="1"/>
          </p:cNvSpPr>
          <p:nvPr>
            <p:ph type="title"/>
          </p:nvPr>
        </p:nvSpPr>
        <p:spPr>
          <a:xfrm>
            <a:off x="643463" y="640831"/>
            <a:ext cx="3352128" cy="1573863"/>
          </a:xfrm>
        </p:spPr>
        <p:txBody>
          <a:bodyPr>
            <a:normAutofit/>
          </a:bodyPr>
          <a:lstStyle/>
          <a:p>
            <a:pPr algn="l"/>
            <a:r>
              <a:rPr lang="en-US" b="1"/>
              <a:t>Next Steps…</a:t>
            </a:r>
          </a:p>
        </p:txBody>
      </p:sp>
      <p:sp>
        <p:nvSpPr>
          <p:cNvPr id="3" name="Content Placeholder 2">
            <a:extLst>
              <a:ext uri="{FF2B5EF4-FFF2-40B4-BE49-F238E27FC236}">
                <a16:creationId xmlns:a16="http://schemas.microsoft.com/office/drawing/2014/main" id="{346BC44D-B61B-5C49-8A3A-D5E6DA4281AB}"/>
              </a:ext>
            </a:extLst>
          </p:cNvPr>
          <p:cNvSpPr>
            <a:spLocks noGrp="1"/>
          </p:cNvSpPr>
          <p:nvPr>
            <p:ph idx="1"/>
          </p:nvPr>
        </p:nvSpPr>
        <p:spPr>
          <a:xfrm>
            <a:off x="643463" y="2367092"/>
            <a:ext cx="3352128" cy="3881309"/>
          </a:xfrm>
        </p:spPr>
        <p:txBody>
          <a:bodyPr>
            <a:normAutofit/>
          </a:bodyPr>
          <a:lstStyle/>
          <a:p>
            <a:pPr>
              <a:buFont typeface="Arial" panose="020B0604020202020204" pitchFamily="34" charset="0"/>
              <a:buChar char="•"/>
            </a:pPr>
            <a:r>
              <a:rPr lang="en-GB" sz="1800" b="0" i="0">
                <a:effectLst/>
                <a:latin typeface="Söhne"/>
              </a:rPr>
              <a:t>It is important to foster EDI conversations</a:t>
            </a:r>
          </a:p>
          <a:p>
            <a:pPr>
              <a:buFont typeface="Arial" panose="020B0604020202020204" pitchFamily="34" charset="0"/>
              <a:buChar char="•"/>
            </a:pPr>
            <a:r>
              <a:rPr lang="en-GB" sz="1800">
                <a:latin typeface="Söhne"/>
              </a:rPr>
              <a:t>Talking to the EDI Hub about how this can be used at Cardiff University</a:t>
            </a:r>
          </a:p>
          <a:p>
            <a:pPr>
              <a:buFont typeface="Arial" panose="020B0604020202020204" pitchFamily="34" charset="0"/>
              <a:buChar char="•"/>
            </a:pPr>
            <a:r>
              <a:rPr lang="en-GB" sz="1800" b="0" i="0">
                <a:effectLst/>
                <a:latin typeface="Söhne"/>
              </a:rPr>
              <a:t>Possible workshop at the Advance HE EDI Conference</a:t>
            </a:r>
          </a:p>
          <a:p>
            <a:endParaRPr lang="en-US" sz="1800"/>
          </a:p>
        </p:txBody>
      </p:sp>
      <p:sp>
        <p:nvSpPr>
          <p:cNvPr id="3083" name="Rectangle 3082">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395D61A8-4B46-3F2C-E979-BEE77C32A3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2" r="14655"/>
          <a:stretch/>
        </p:blipFill>
        <p:spPr bwMode="auto">
          <a:xfrm>
            <a:off x="4712842" y="10"/>
            <a:ext cx="74791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3084">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134623887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68d3f5-bae1-4bb6-891c-ff17599e42e3">
      <Terms xmlns="http://schemas.microsoft.com/office/infopath/2007/PartnerControls"/>
    </lcf76f155ced4ddcb4097134ff3c332f>
    <TaxCatchAll xmlns="16ac19c6-e234-45da-a0cd-34a1fde24e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ABB552309A7E46A14799414AFD1519" ma:contentTypeVersion="14" ma:contentTypeDescription="Create a new document." ma:contentTypeScope="" ma:versionID="d09f4f53f531e8852bd653b5ea6dada4">
  <xsd:schema xmlns:xsd="http://www.w3.org/2001/XMLSchema" xmlns:xs="http://www.w3.org/2001/XMLSchema" xmlns:p="http://schemas.microsoft.com/office/2006/metadata/properties" xmlns:ns2="1768d3f5-bae1-4bb6-891c-ff17599e42e3" xmlns:ns3="16ac19c6-e234-45da-a0cd-34a1fde24e64" targetNamespace="http://schemas.microsoft.com/office/2006/metadata/properties" ma:root="true" ma:fieldsID="088c2fa7c4b1be1359292b0f4f1c17a3" ns2:_="" ns3:_="">
    <xsd:import namespace="1768d3f5-bae1-4bb6-891c-ff17599e42e3"/>
    <xsd:import namespace="16ac19c6-e234-45da-a0cd-34a1fde24e6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8d3f5-bae1-4bb6-891c-ff17599e42e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ac19c6-e234-45da-a0cd-34a1fde24e6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91e039e-c0ff-4e8e-bc91-54b6115d31e1}" ma:internalName="TaxCatchAll" ma:showField="CatchAllData" ma:web="16ac19c6-e234-45da-a0cd-34a1fde24e6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2C711-CEF8-4DF2-BD1E-653FFDF16617}">
  <ds:schemaRefs>
    <ds:schemaRef ds:uri="16ac19c6-e234-45da-a0cd-34a1fde24e64"/>
    <ds:schemaRef ds:uri="1768d3f5-bae1-4bb6-891c-ff17599e42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768631-3528-471B-B17B-A3F6735EB6C0}">
  <ds:schemaRefs>
    <ds:schemaRef ds:uri="http://schemas.microsoft.com/sharepoint/v3/contenttype/forms"/>
  </ds:schemaRefs>
</ds:datastoreItem>
</file>

<file path=customXml/itemProps3.xml><?xml version="1.0" encoding="utf-8"?>
<ds:datastoreItem xmlns:ds="http://schemas.openxmlformats.org/officeDocument/2006/customXml" ds:itemID="{400194E4-6D28-42DB-94CB-C6D1DBBB506D}"/>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emplate>{C9F744D0-2B77-8242-B3F8-A59FC30E1F66}tf10001073_mac</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Droplet</vt:lpstr>
      <vt:lpstr>Mind The Gap</vt:lpstr>
      <vt:lpstr>The Team</vt:lpstr>
      <vt:lpstr>The EDI Challenge</vt:lpstr>
      <vt:lpstr> Bridging Conversational Barriers</vt:lpstr>
      <vt:lpstr>How "Mind the Gap" Works</vt:lpstr>
      <vt:lpstr>The Cards – some examples</vt:lpstr>
      <vt:lpstr>Focus Groups</vt:lpstr>
      <vt:lpstr>Mind The Gap – Web site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2023-09-11T13:34:19Z</dcterms:created>
  <dcterms:modified xsi:type="dcterms:W3CDTF">2023-09-14T09:53:24Z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0x010100FAABB552309A7E46A14799414AFD1519</vt:lpwstr>
  </property>
  <property fmtid="{D5CDD505-2E9C-101B-9397-08002B2CF9AE}" pid="3" name="MediaServiceImageTags">
    <vt:lpwstr/>
  </property>
</Properties>
</file>