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sldIdLst>
    <p:sldId id="269" r:id="rId5"/>
    <p:sldId id="288" r:id="rId6"/>
    <p:sldId id="258" r:id="rId7"/>
    <p:sldId id="297" r:id="rId8"/>
    <p:sldId id="291" r:id="rId9"/>
    <p:sldId id="289" r:id="rId10"/>
    <p:sldId id="277" r:id="rId11"/>
    <p:sldId id="292" r:id="rId12"/>
    <p:sldId id="273" r:id="rId13"/>
    <p:sldId id="293" r:id="rId14"/>
    <p:sldId id="282" r:id="rId15"/>
    <p:sldId id="295" r:id="rId16"/>
    <p:sldId id="296" r:id="rId17"/>
    <p:sldId id="294" r:id="rId18"/>
    <p:sldId id="28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FFFF"/>
    <a:srgbClr val="F9F9F9"/>
    <a:srgbClr val="FAFAFA"/>
    <a:srgbClr val="F8F8F8"/>
    <a:srgbClr val="FDFDFD"/>
    <a:srgbClr val="FBFBFB"/>
    <a:srgbClr val="F7F7F7"/>
    <a:srgbClr val="E3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3"/>
    <p:restoredTop sz="72818" autoAdjust="0"/>
  </p:normalViewPr>
  <p:slideViewPr>
    <p:cSldViewPr snapToGrid="0">
      <p:cViewPr varScale="1">
        <p:scale>
          <a:sx n="80" d="100"/>
          <a:sy n="80" d="100"/>
        </p:scale>
        <p:origin x="928" y="184"/>
      </p:cViewPr>
      <p:guideLst>
        <p:guide orient="horz" pos="2160"/>
        <p:guide pos="3840"/>
      </p:guideLst>
    </p:cSldViewPr>
  </p:slideViewPr>
  <p:outlineViewPr>
    <p:cViewPr>
      <p:scale>
        <a:sx n="33" d="100"/>
        <a:sy n="33" d="100"/>
      </p:scale>
      <p:origin x="0" y="-564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Reed" userId="27a158c9-d16b-4a4f-9c3b-a6926e554293" providerId="ADAL" clId="{AF7552FF-9C2A-47F5-BCA7-563E9F0747F6}"/>
    <pc:docChg chg="undo redo custSel addSld delSld modSld sldOrd">
      <pc:chgData name="Karen Reed" userId="27a158c9-d16b-4a4f-9c3b-a6926e554293" providerId="ADAL" clId="{AF7552FF-9C2A-47F5-BCA7-563E9F0747F6}" dt="2023-11-03T16:57:05.225" v="990"/>
      <pc:docMkLst>
        <pc:docMk/>
      </pc:docMkLst>
      <pc:sldChg chg="modSp mod modNotesTx">
        <pc:chgData name="Karen Reed" userId="27a158c9-d16b-4a4f-9c3b-a6926e554293" providerId="ADAL" clId="{AF7552FF-9C2A-47F5-BCA7-563E9F0747F6}" dt="2023-11-03T14:42:32.022" v="467" actId="20577"/>
        <pc:sldMkLst>
          <pc:docMk/>
          <pc:sldMk cId="776159634" sldId="258"/>
        </pc:sldMkLst>
        <pc:picChg chg="mod">
          <ac:chgData name="Karen Reed" userId="27a158c9-d16b-4a4f-9c3b-a6926e554293" providerId="ADAL" clId="{AF7552FF-9C2A-47F5-BCA7-563E9F0747F6}" dt="2023-11-03T14:37:25.325" v="56" actId="14100"/>
          <ac:picMkLst>
            <pc:docMk/>
            <pc:sldMk cId="776159634" sldId="258"/>
            <ac:picMk id="10" creationId="{3593DD1A-8F9E-0054-EBA6-A5B259BE0A52}"/>
          </ac:picMkLst>
        </pc:picChg>
      </pc:sldChg>
      <pc:sldChg chg="modSp mod modNotesTx">
        <pc:chgData name="Karen Reed" userId="27a158c9-d16b-4a4f-9c3b-a6926e554293" providerId="ADAL" clId="{AF7552FF-9C2A-47F5-BCA7-563E9F0747F6}" dt="2023-11-03T14:49:15.166" v="488" actId="313"/>
        <pc:sldMkLst>
          <pc:docMk/>
          <pc:sldMk cId="1208971161" sldId="269"/>
        </pc:sldMkLst>
        <pc:spChg chg="mod">
          <ac:chgData name="Karen Reed" userId="27a158c9-d16b-4a4f-9c3b-a6926e554293" providerId="ADAL" clId="{AF7552FF-9C2A-47F5-BCA7-563E9F0747F6}" dt="2023-11-03T13:59:37.991" v="53" actId="20577"/>
          <ac:spMkLst>
            <pc:docMk/>
            <pc:sldMk cId="1208971161" sldId="269"/>
            <ac:spMk id="3" creationId="{7C11AF37-484B-1248-984E-7E5C8B148925}"/>
          </ac:spMkLst>
        </pc:spChg>
        <pc:picChg chg="mod">
          <ac:chgData name="Karen Reed" userId="27a158c9-d16b-4a4f-9c3b-a6926e554293" providerId="ADAL" clId="{AF7552FF-9C2A-47F5-BCA7-563E9F0747F6}" dt="2023-11-03T13:59:18.847" v="43" actId="1076"/>
          <ac:picMkLst>
            <pc:docMk/>
            <pc:sldMk cId="1208971161" sldId="269"/>
            <ac:picMk id="6" creationId="{00000000-0000-0000-0000-000000000000}"/>
          </ac:picMkLst>
        </pc:picChg>
      </pc:sldChg>
      <pc:sldChg chg="modNotesTx">
        <pc:chgData name="Karen Reed" userId="27a158c9-d16b-4a4f-9c3b-a6926e554293" providerId="ADAL" clId="{AF7552FF-9C2A-47F5-BCA7-563E9F0747F6}" dt="2023-11-03T14:55:25.590" v="721" actId="20577"/>
        <pc:sldMkLst>
          <pc:docMk/>
          <pc:sldMk cId="1285559432" sldId="273"/>
        </pc:sldMkLst>
      </pc:sldChg>
      <pc:sldChg chg="addSp delSp modSp mod addAnim delAnim">
        <pc:chgData name="Karen Reed" userId="27a158c9-d16b-4a4f-9c3b-a6926e554293" providerId="ADAL" clId="{AF7552FF-9C2A-47F5-BCA7-563E9F0747F6}" dt="2023-11-03T14:56:13.022" v="723" actId="478"/>
        <pc:sldMkLst>
          <pc:docMk/>
          <pc:sldMk cId="2988547228" sldId="277"/>
        </pc:sldMkLst>
        <pc:spChg chg="del">
          <ac:chgData name="Karen Reed" userId="27a158c9-d16b-4a4f-9c3b-a6926e554293" providerId="ADAL" clId="{AF7552FF-9C2A-47F5-BCA7-563E9F0747F6}" dt="2023-11-03T14:56:10.682" v="722" actId="478"/>
          <ac:spMkLst>
            <pc:docMk/>
            <pc:sldMk cId="2988547228" sldId="277"/>
            <ac:spMk id="2" creationId="{0F76AB8D-96ED-577E-0419-99E3970707DC}"/>
          </ac:spMkLst>
        </pc:spChg>
        <pc:spChg chg="add del mod">
          <ac:chgData name="Karen Reed" userId="27a158c9-d16b-4a4f-9c3b-a6926e554293" providerId="ADAL" clId="{AF7552FF-9C2A-47F5-BCA7-563E9F0747F6}" dt="2023-11-03T13:56:18.545" v="14" actId="478"/>
          <ac:spMkLst>
            <pc:docMk/>
            <pc:sldMk cId="2988547228" sldId="277"/>
            <ac:spMk id="5" creationId="{9C4990A6-0493-709B-E9C1-76E09E6D6E4C}"/>
          </ac:spMkLst>
        </pc:spChg>
        <pc:spChg chg="add del mod">
          <ac:chgData name="Karen Reed" userId="27a158c9-d16b-4a4f-9c3b-a6926e554293" providerId="ADAL" clId="{AF7552FF-9C2A-47F5-BCA7-563E9F0747F6}" dt="2023-11-03T14:56:13.022" v="723" actId="478"/>
          <ac:spMkLst>
            <pc:docMk/>
            <pc:sldMk cId="2988547228" sldId="277"/>
            <ac:spMk id="7" creationId="{4B34B664-968E-BC00-6D70-F0B02895FD79}"/>
          </ac:spMkLst>
        </pc:spChg>
        <pc:spChg chg="add del">
          <ac:chgData name="Karen Reed" userId="27a158c9-d16b-4a4f-9c3b-a6926e554293" providerId="ADAL" clId="{AF7552FF-9C2A-47F5-BCA7-563E9F0747F6}" dt="2023-11-03T13:56:18.545" v="14" actId="478"/>
          <ac:spMkLst>
            <pc:docMk/>
            <pc:sldMk cId="2988547228" sldId="277"/>
            <ac:spMk id="38" creationId="{BB97AFF7-462A-EB4C-4018-FD0A9CD4C15A}"/>
          </ac:spMkLst>
        </pc:spChg>
        <pc:picChg chg="add mod">
          <ac:chgData name="Karen Reed" userId="27a158c9-d16b-4a4f-9c3b-a6926e554293" providerId="ADAL" clId="{AF7552FF-9C2A-47F5-BCA7-563E9F0747F6}" dt="2023-11-03T14:38:08.718" v="69"/>
          <ac:picMkLst>
            <pc:docMk/>
            <pc:sldMk cId="2988547228" sldId="277"/>
            <ac:picMk id="3" creationId="{BDFDB589-D837-C639-3F8B-40251DBD5DA9}"/>
          </ac:picMkLst>
        </pc:picChg>
        <pc:picChg chg="add mod">
          <ac:chgData name="Karen Reed" userId="27a158c9-d16b-4a4f-9c3b-a6926e554293" providerId="ADAL" clId="{AF7552FF-9C2A-47F5-BCA7-563E9F0747F6}" dt="2023-11-03T14:38:08.718" v="69"/>
          <ac:picMkLst>
            <pc:docMk/>
            <pc:sldMk cId="2988547228" sldId="277"/>
            <ac:picMk id="5" creationId="{B71B2FCE-4C14-3042-20D0-32A8B51B8F2F}"/>
          </ac:picMkLst>
        </pc:picChg>
        <pc:picChg chg="add del mod">
          <ac:chgData name="Karen Reed" userId="27a158c9-d16b-4a4f-9c3b-a6926e554293" providerId="ADAL" clId="{AF7552FF-9C2A-47F5-BCA7-563E9F0747F6}" dt="2023-11-03T13:58:30.216" v="38" actId="478"/>
          <ac:picMkLst>
            <pc:docMk/>
            <pc:sldMk cId="2988547228" sldId="277"/>
            <ac:picMk id="6" creationId="{DA6A7C8B-9EE5-14E9-B2FB-C7BC76D8C873}"/>
          </ac:picMkLst>
        </pc:picChg>
        <pc:picChg chg="add del mod">
          <ac:chgData name="Karen Reed" userId="27a158c9-d16b-4a4f-9c3b-a6926e554293" providerId="ADAL" clId="{AF7552FF-9C2A-47F5-BCA7-563E9F0747F6}" dt="2023-11-03T13:58:29.042" v="37" actId="478"/>
          <ac:picMkLst>
            <pc:docMk/>
            <pc:sldMk cId="2988547228" sldId="277"/>
            <ac:picMk id="7" creationId="{15680F80-4614-5899-2CF9-957FD671F2D8}"/>
          </ac:picMkLst>
        </pc:picChg>
        <pc:picChg chg="add del">
          <ac:chgData name="Karen Reed" userId="27a158c9-d16b-4a4f-9c3b-a6926e554293" providerId="ADAL" clId="{AF7552FF-9C2A-47F5-BCA7-563E9F0747F6}" dt="2023-11-03T13:56:25.276" v="16" actId="478"/>
          <ac:picMkLst>
            <pc:docMk/>
            <pc:sldMk cId="2988547228" sldId="277"/>
            <ac:picMk id="11" creationId="{4D2FBA68-951A-9445-66F4-2DC799FF481E}"/>
          </ac:picMkLst>
        </pc:picChg>
        <pc:picChg chg="add del">
          <ac:chgData name="Karen Reed" userId="27a158c9-d16b-4a4f-9c3b-a6926e554293" providerId="ADAL" clId="{AF7552FF-9C2A-47F5-BCA7-563E9F0747F6}" dt="2023-11-03T13:56:22.116" v="15" actId="478"/>
          <ac:picMkLst>
            <pc:docMk/>
            <pc:sldMk cId="2988547228" sldId="277"/>
            <ac:picMk id="12" creationId="{23B1C084-0BC5-30CF-66E3-2F376566FEA3}"/>
          </ac:picMkLst>
        </pc:picChg>
      </pc:sldChg>
      <pc:sldChg chg="addSp delSp modSp mod">
        <pc:chgData name="Karen Reed" userId="27a158c9-d16b-4a4f-9c3b-a6926e554293" providerId="ADAL" clId="{AF7552FF-9C2A-47F5-BCA7-563E9F0747F6}" dt="2023-11-03T15:58:20.357" v="798" actId="1076"/>
        <pc:sldMkLst>
          <pc:docMk/>
          <pc:sldMk cId="1996451859" sldId="281"/>
        </pc:sldMkLst>
        <pc:spChg chg="add mod">
          <ac:chgData name="Karen Reed" userId="27a158c9-d16b-4a4f-9c3b-a6926e554293" providerId="ADAL" clId="{AF7552FF-9C2A-47F5-BCA7-563E9F0747F6}" dt="2023-11-03T15:58:20.357" v="798" actId="1076"/>
          <ac:spMkLst>
            <pc:docMk/>
            <pc:sldMk cId="1996451859" sldId="281"/>
            <ac:spMk id="4" creationId="{12FFD812-5461-2701-2C08-DB7348743099}"/>
          </ac:spMkLst>
        </pc:spChg>
        <pc:picChg chg="del">
          <ac:chgData name="Karen Reed" userId="27a158c9-d16b-4a4f-9c3b-a6926e554293" providerId="ADAL" clId="{AF7552FF-9C2A-47F5-BCA7-563E9F0747F6}" dt="2023-11-03T13:57:55.474" v="29" actId="478"/>
          <ac:picMkLst>
            <pc:docMk/>
            <pc:sldMk cId="1996451859" sldId="281"/>
            <ac:picMk id="2" creationId="{50B568ED-69F1-10CB-0977-4F593F7DF0A6}"/>
          </ac:picMkLst>
        </pc:picChg>
        <pc:picChg chg="add mod">
          <ac:chgData name="Karen Reed" userId="27a158c9-d16b-4a4f-9c3b-a6926e554293" providerId="ADAL" clId="{AF7552FF-9C2A-47F5-BCA7-563E9F0747F6}" dt="2023-11-03T14:38:23.782" v="76"/>
          <ac:picMkLst>
            <pc:docMk/>
            <pc:sldMk cId="1996451859" sldId="281"/>
            <ac:picMk id="2" creationId="{830D9851-B438-4D6B-6099-4936C58F7A40}"/>
          </ac:picMkLst>
        </pc:picChg>
        <pc:picChg chg="del">
          <ac:chgData name="Karen Reed" userId="27a158c9-d16b-4a4f-9c3b-a6926e554293" providerId="ADAL" clId="{AF7552FF-9C2A-47F5-BCA7-563E9F0747F6}" dt="2023-11-03T13:57:56.299" v="30" actId="478"/>
          <ac:picMkLst>
            <pc:docMk/>
            <pc:sldMk cId="1996451859" sldId="281"/>
            <ac:picMk id="3" creationId="{0286CFCE-25B6-4EAF-5B25-A8B99AEA53BA}"/>
          </ac:picMkLst>
        </pc:picChg>
        <pc:picChg chg="add mod">
          <ac:chgData name="Karen Reed" userId="27a158c9-d16b-4a4f-9c3b-a6926e554293" providerId="ADAL" clId="{AF7552FF-9C2A-47F5-BCA7-563E9F0747F6}" dt="2023-11-03T14:38:23.782" v="76"/>
          <ac:picMkLst>
            <pc:docMk/>
            <pc:sldMk cId="1996451859" sldId="281"/>
            <ac:picMk id="3" creationId="{2C96796E-B68E-167D-0889-FBA7C983AF69}"/>
          </ac:picMkLst>
        </pc:picChg>
      </pc:sldChg>
      <pc:sldChg chg="addSp delSp modSp mod">
        <pc:chgData name="Karen Reed" userId="27a158c9-d16b-4a4f-9c3b-a6926e554293" providerId="ADAL" clId="{AF7552FF-9C2A-47F5-BCA7-563E9F0747F6}" dt="2023-11-03T14:38:14.592" v="72"/>
        <pc:sldMkLst>
          <pc:docMk/>
          <pc:sldMk cId="3451114190" sldId="282"/>
        </pc:sldMkLst>
        <pc:picChg chg="add mod">
          <ac:chgData name="Karen Reed" userId="27a158c9-d16b-4a4f-9c3b-a6926e554293" providerId="ADAL" clId="{AF7552FF-9C2A-47F5-BCA7-563E9F0747F6}" dt="2023-11-03T14:38:14.592" v="72"/>
          <ac:picMkLst>
            <pc:docMk/>
            <pc:sldMk cId="3451114190" sldId="282"/>
            <ac:picMk id="4" creationId="{22394899-E0E2-1012-D5D7-3010459B31D4}"/>
          </ac:picMkLst>
        </pc:picChg>
        <pc:picChg chg="del">
          <ac:chgData name="Karen Reed" userId="27a158c9-d16b-4a4f-9c3b-a6926e554293" providerId="ADAL" clId="{AF7552FF-9C2A-47F5-BCA7-563E9F0747F6}" dt="2023-11-03T13:57:31.169" v="24" actId="478"/>
          <ac:picMkLst>
            <pc:docMk/>
            <pc:sldMk cId="3451114190" sldId="282"/>
            <ac:picMk id="4" creationId="{D6AB6254-5AE1-E8D3-4F5B-509E94446A12}"/>
          </ac:picMkLst>
        </pc:picChg>
        <pc:picChg chg="add mod">
          <ac:chgData name="Karen Reed" userId="27a158c9-d16b-4a4f-9c3b-a6926e554293" providerId="ADAL" clId="{AF7552FF-9C2A-47F5-BCA7-563E9F0747F6}" dt="2023-11-03T14:38:14.592" v="72"/>
          <ac:picMkLst>
            <pc:docMk/>
            <pc:sldMk cId="3451114190" sldId="282"/>
            <ac:picMk id="5" creationId="{154A7477-037A-4735-1C9C-AA8053E4E462}"/>
          </ac:picMkLst>
        </pc:picChg>
        <pc:picChg chg="del">
          <ac:chgData name="Karen Reed" userId="27a158c9-d16b-4a4f-9c3b-a6926e554293" providerId="ADAL" clId="{AF7552FF-9C2A-47F5-BCA7-563E9F0747F6}" dt="2023-11-03T13:57:30.641" v="23" actId="478"/>
          <ac:picMkLst>
            <pc:docMk/>
            <pc:sldMk cId="3451114190" sldId="282"/>
            <ac:picMk id="5" creationId="{BE2417D9-4A92-122F-9B0B-F9856FE0A18A}"/>
          </ac:picMkLst>
        </pc:picChg>
      </pc:sldChg>
      <pc:sldChg chg="addSp delSp modSp mod ord setBg modNotesTx">
        <pc:chgData name="Karen Reed" userId="27a158c9-d16b-4a4f-9c3b-a6926e554293" providerId="ADAL" clId="{AF7552FF-9C2A-47F5-BCA7-563E9F0747F6}" dt="2023-11-03T16:46:52.321" v="907" actId="1076"/>
        <pc:sldMkLst>
          <pc:docMk/>
          <pc:sldMk cId="3949703062" sldId="288"/>
        </pc:sldMkLst>
        <pc:spChg chg="mod">
          <ac:chgData name="Karen Reed" userId="27a158c9-d16b-4a4f-9c3b-a6926e554293" providerId="ADAL" clId="{AF7552FF-9C2A-47F5-BCA7-563E9F0747F6}" dt="2023-11-03T14:48:50.353" v="482" actId="26606"/>
          <ac:spMkLst>
            <pc:docMk/>
            <pc:sldMk cId="3949703062" sldId="288"/>
            <ac:spMk id="2" creationId="{A718A736-CECC-F74E-A3E9-2B03F6706EDA}"/>
          </ac:spMkLst>
        </pc:spChg>
        <pc:spChg chg="add mod">
          <ac:chgData name="Karen Reed" userId="27a158c9-d16b-4a4f-9c3b-a6926e554293" providerId="ADAL" clId="{AF7552FF-9C2A-47F5-BCA7-563E9F0747F6}" dt="2023-11-03T16:46:52.321" v="907" actId="1076"/>
          <ac:spMkLst>
            <pc:docMk/>
            <pc:sldMk cId="3949703062" sldId="288"/>
            <ac:spMk id="5" creationId="{1EE74923-3442-3AA0-709E-BF9F9D28508A}"/>
          </ac:spMkLst>
        </pc:spChg>
        <pc:spChg chg="mod ord">
          <ac:chgData name="Karen Reed" userId="27a158c9-d16b-4a4f-9c3b-a6926e554293" providerId="ADAL" clId="{AF7552FF-9C2A-47F5-BCA7-563E9F0747F6}" dt="2023-11-03T14:48:50.353" v="482" actId="26606"/>
          <ac:spMkLst>
            <pc:docMk/>
            <pc:sldMk cId="3949703062" sldId="288"/>
            <ac:spMk id="8" creationId="{3A374FC9-638F-4FA4-F2D9-5238D666A634}"/>
          </ac:spMkLst>
        </pc:spChg>
        <pc:spChg chg="add del">
          <ac:chgData name="Karen Reed" userId="27a158c9-d16b-4a4f-9c3b-a6926e554293" providerId="ADAL" clId="{AF7552FF-9C2A-47F5-BCA7-563E9F0747F6}" dt="2023-11-03T14:48:50.353" v="482" actId="26606"/>
          <ac:spMkLst>
            <pc:docMk/>
            <pc:sldMk cId="3949703062" sldId="288"/>
            <ac:spMk id="9" creationId="{201CC55D-ED54-4C5C-95E6-10947BD1103B}"/>
          </ac:spMkLst>
        </pc:spChg>
        <pc:spChg chg="add del">
          <ac:chgData name="Karen Reed" userId="27a158c9-d16b-4a4f-9c3b-a6926e554293" providerId="ADAL" clId="{AF7552FF-9C2A-47F5-BCA7-563E9F0747F6}" dt="2023-11-03T14:48:50.353" v="482" actId="26606"/>
          <ac:spMkLst>
            <pc:docMk/>
            <pc:sldMk cId="3949703062" sldId="288"/>
            <ac:spMk id="15" creationId="{3873B707-463F-40B0-8227-E8CC6C67EB25}"/>
          </ac:spMkLst>
        </pc:spChg>
        <pc:spChg chg="add del">
          <ac:chgData name="Karen Reed" userId="27a158c9-d16b-4a4f-9c3b-a6926e554293" providerId="ADAL" clId="{AF7552FF-9C2A-47F5-BCA7-563E9F0747F6}" dt="2023-11-03T14:48:50.353" v="482" actId="26606"/>
          <ac:spMkLst>
            <pc:docMk/>
            <pc:sldMk cId="3949703062" sldId="288"/>
            <ac:spMk id="17" creationId="{C13237C8-E62C-4F0D-A318-BD6FB6C2D138}"/>
          </ac:spMkLst>
        </pc:spChg>
        <pc:spChg chg="add del">
          <ac:chgData name="Karen Reed" userId="27a158c9-d16b-4a4f-9c3b-a6926e554293" providerId="ADAL" clId="{AF7552FF-9C2A-47F5-BCA7-563E9F0747F6}" dt="2023-11-03T14:48:50.353" v="482" actId="26606"/>
          <ac:spMkLst>
            <pc:docMk/>
            <pc:sldMk cId="3949703062" sldId="288"/>
            <ac:spMk id="19" creationId="{19C9EAEA-39D0-4B0E-A0EB-51E7B26740B1}"/>
          </ac:spMkLst>
        </pc:spChg>
        <pc:spChg chg="add">
          <ac:chgData name="Karen Reed" userId="27a158c9-d16b-4a4f-9c3b-a6926e554293" providerId="ADAL" clId="{AF7552FF-9C2A-47F5-BCA7-563E9F0747F6}" dt="2023-11-03T14:48:50.353" v="482" actId="26606"/>
          <ac:spMkLst>
            <pc:docMk/>
            <pc:sldMk cId="3949703062" sldId="288"/>
            <ac:spMk id="1028" creationId="{53E60C6D-4E85-4E14-BCDF-BF15C241F7CA}"/>
          </ac:spMkLst>
        </pc:spChg>
        <pc:spChg chg="add">
          <ac:chgData name="Karen Reed" userId="27a158c9-d16b-4a4f-9c3b-a6926e554293" providerId="ADAL" clId="{AF7552FF-9C2A-47F5-BCA7-563E9F0747F6}" dt="2023-11-03T14:48:50.353" v="482" actId="26606"/>
          <ac:spMkLst>
            <pc:docMk/>
            <pc:sldMk cId="3949703062" sldId="288"/>
            <ac:spMk id="1029" creationId="{7D42D292-4C48-479B-9E59-E29CD9871C0C}"/>
          </ac:spMkLst>
        </pc:spChg>
        <pc:spChg chg="add">
          <ac:chgData name="Karen Reed" userId="27a158c9-d16b-4a4f-9c3b-a6926e554293" providerId="ADAL" clId="{AF7552FF-9C2A-47F5-BCA7-563E9F0747F6}" dt="2023-11-03T14:48:50.353" v="482" actId="26606"/>
          <ac:spMkLst>
            <pc:docMk/>
            <pc:sldMk cId="3949703062" sldId="288"/>
            <ac:spMk id="1030" creationId="{533DF362-939D-4EEE-8DC4-6B54607E5611}"/>
          </ac:spMkLst>
        </pc:spChg>
        <pc:spChg chg="add del">
          <ac:chgData name="Karen Reed" userId="27a158c9-d16b-4a4f-9c3b-a6926e554293" providerId="ADAL" clId="{AF7552FF-9C2A-47F5-BCA7-563E9F0747F6}" dt="2023-11-03T14:47:49.806" v="481" actId="26606"/>
          <ac:spMkLst>
            <pc:docMk/>
            <pc:sldMk cId="3949703062" sldId="288"/>
            <ac:spMk id="1031" creationId="{231BF440-39FA-4087-84CC-2EEC0BBDAF29}"/>
          </ac:spMkLst>
        </pc:spChg>
        <pc:spChg chg="add del">
          <ac:chgData name="Karen Reed" userId="27a158c9-d16b-4a4f-9c3b-a6926e554293" providerId="ADAL" clId="{AF7552FF-9C2A-47F5-BCA7-563E9F0747F6}" dt="2023-11-03T14:47:49.806" v="481" actId="26606"/>
          <ac:spMkLst>
            <pc:docMk/>
            <pc:sldMk cId="3949703062" sldId="288"/>
            <ac:spMk id="1033" creationId="{F04E4CBA-303B-48BD-8451-C2701CB0EEBF}"/>
          </ac:spMkLst>
        </pc:spChg>
        <pc:spChg chg="add del">
          <ac:chgData name="Karen Reed" userId="27a158c9-d16b-4a4f-9c3b-a6926e554293" providerId="ADAL" clId="{AF7552FF-9C2A-47F5-BCA7-563E9F0747F6}" dt="2023-11-03T14:47:49.806" v="481" actId="26606"/>
          <ac:spMkLst>
            <pc:docMk/>
            <pc:sldMk cId="3949703062" sldId="288"/>
            <ac:spMk id="1035" creationId="{F6CA58B3-AFCC-4A40-9882-50D5080879B0}"/>
          </ac:spMkLst>
        </pc:spChg>
        <pc:spChg chg="add del">
          <ac:chgData name="Karen Reed" userId="27a158c9-d16b-4a4f-9c3b-a6926e554293" providerId="ADAL" clId="{AF7552FF-9C2A-47F5-BCA7-563E9F0747F6}" dt="2023-11-03T14:47:49.806" v="481" actId="26606"/>
          <ac:spMkLst>
            <pc:docMk/>
            <pc:sldMk cId="3949703062" sldId="288"/>
            <ac:spMk id="1037" creationId="{75C56826-D4E5-42ED-8529-079651CB3005}"/>
          </ac:spMkLst>
        </pc:spChg>
        <pc:spChg chg="add del">
          <ac:chgData name="Karen Reed" userId="27a158c9-d16b-4a4f-9c3b-a6926e554293" providerId="ADAL" clId="{AF7552FF-9C2A-47F5-BCA7-563E9F0747F6}" dt="2023-11-03T14:47:49.806" v="481" actId="26606"/>
          <ac:spMkLst>
            <pc:docMk/>
            <pc:sldMk cId="3949703062" sldId="288"/>
            <ac:spMk id="1039" creationId="{82095FCE-EF05-4443-B97A-85DEE3A5CA17}"/>
          </ac:spMkLst>
        </pc:spChg>
        <pc:spChg chg="add del">
          <ac:chgData name="Karen Reed" userId="27a158c9-d16b-4a4f-9c3b-a6926e554293" providerId="ADAL" clId="{AF7552FF-9C2A-47F5-BCA7-563E9F0747F6}" dt="2023-11-03T14:47:49.806" v="481" actId="26606"/>
          <ac:spMkLst>
            <pc:docMk/>
            <pc:sldMk cId="3949703062" sldId="288"/>
            <ac:spMk id="1041" creationId="{CA00AE6B-AA30-4CF8-BA6F-339B780AD76C}"/>
          </ac:spMkLst>
        </pc:spChg>
        <pc:grpChg chg="add del">
          <ac:chgData name="Karen Reed" userId="27a158c9-d16b-4a4f-9c3b-a6926e554293" providerId="ADAL" clId="{AF7552FF-9C2A-47F5-BCA7-563E9F0747F6}" dt="2023-11-03T14:48:50.353" v="482" actId="26606"/>
          <ac:grpSpMkLst>
            <pc:docMk/>
            <pc:sldMk cId="3949703062" sldId="288"/>
            <ac:grpSpMk id="11" creationId="{1DE889C7-FAD6-4397-98E2-05D503484459}"/>
          </ac:grpSpMkLst>
        </pc:grpChg>
        <pc:picChg chg="add del mod ord">
          <ac:chgData name="Karen Reed" userId="27a158c9-d16b-4a4f-9c3b-a6926e554293" providerId="ADAL" clId="{AF7552FF-9C2A-47F5-BCA7-563E9F0747F6}" dt="2023-11-03T14:48:50.353" v="482" actId="26606"/>
          <ac:picMkLst>
            <pc:docMk/>
            <pc:sldMk cId="3949703062" sldId="288"/>
            <ac:picMk id="3" creationId="{301E01F7-7770-D5C2-9BCF-7FF93E40B8DB}"/>
          </ac:picMkLst>
        </pc:picChg>
        <pc:picChg chg="add mod ord">
          <ac:chgData name="Karen Reed" userId="27a158c9-d16b-4a4f-9c3b-a6926e554293" providerId="ADAL" clId="{AF7552FF-9C2A-47F5-BCA7-563E9F0747F6}" dt="2023-11-03T14:49:51.996" v="492" actId="1076"/>
          <ac:picMkLst>
            <pc:docMk/>
            <pc:sldMk cId="3949703062" sldId="288"/>
            <ac:picMk id="4" creationId="{6A44DC0A-B957-E8DF-E111-00E272E6632C}"/>
          </ac:picMkLst>
        </pc:picChg>
        <pc:picChg chg="del mod">
          <ac:chgData name="Karen Reed" userId="27a158c9-d16b-4a4f-9c3b-a6926e554293" providerId="ADAL" clId="{AF7552FF-9C2A-47F5-BCA7-563E9F0747F6}" dt="2023-11-03T13:58:51.809" v="42" actId="478"/>
          <ac:picMkLst>
            <pc:docMk/>
            <pc:sldMk cId="3949703062" sldId="288"/>
            <ac:picMk id="5" creationId="{882B7FF2-41C0-A3C4-C72A-2699D64AA440}"/>
          </ac:picMkLst>
        </pc:picChg>
        <pc:picChg chg="del">
          <ac:chgData name="Karen Reed" userId="27a158c9-d16b-4a4f-9c3b-a6926e554293" providerId="ADAL" clId="{AF7552FF-9C2A-47F5-BCA7-563E9F0747F6}" dt="2023-11-03T13:54:12.934" v="4" actId="478"/>
          <ac:picMkLst>
            <pc:docMk/>
            <pc:sldMk cId="3949703062" sldId="288"/>
            <ac:picMk id="6" creationId="{54242474-51D6-CF8E-10FB-B7F17A55F6D8}"/>
          </ac:picMkLst>
        </pc:picChg>
        <pc:picChg chg="del mod">
          <ac:chgData name="Karen Reed" userId="27a158c9-d16b-4a4f-9c3b-a6926e554293" providerId="ADAL" clId="{AF7552FF-9C2A-47F5-BCA7-563E9F0747F6}" dt="2023-11-03T13:58:51.120" v="41" actId="478"/>
          <ac:picMkLst>
            <pc:docMk/>
            <pc:sldMk cId="3949703062" sldId="288"/>
            <ac:picMk id="7" creationId="{6F128D56-5020-2EC5-E8FB-4E9A0AAF181A}"/>
          </ac:picMkLst>
        </pc:picChg>
        <pc:picChg chg="mod ord">
          <ac:chgData name="Karen Reed" userId="27a158c9-d16b-4a4f-9c3b-a6926e554293" providerId="ADAL" clId="{AF7552FF-9C2A-47F5-BCA7-563E9F0747F6}" dt="2023-11-03T14:50:00.427" v="493" actId="1076"/>
          <ac:picMkLst>
            <pc:docMk/>
            <pc:sldMk cId="3949703062" sldId="288"/>
            <ac:picMk id="1026" creationId="{AD934576-0D03-1250-A437-9494C5FAD8AD}"/>
          </ac:picMkLst>
        </pc:picChg>
      </pc:sldChg>
      <pc:sldChg chg="addSp delSp modSp mod">
        <pc:chgData name="Karen Reed" userId="27a158c9-d16b-4a4f-9c3b-a6926e554293" providerId="ADAL" clId="{AF7552FF-9C2A-47F5-BCA7-563E9F0747F6}" dt="2023-11-03T14:38:06.271" v="68"/>
        <pc:sldMkLst>
          <pc:docMk/>
          <pc:sldMk cId="2244334196" sldId="289"/>
        </pc:sldMkLst>
        <pc:picChg chg="add del mod">
          <ac:chgData name="Karen Reed" userId="27a158c9-d16b-4a4f-9c3b-a6926e554293" providerId="ADAL" clId="{AF7552FF-9C2A-47F5-BCA7-563E9F0747F6}" dt="2023-11-03T13:58:34.834" v="40" actId="478"/>
          <ac:picMkLst>
            <pc:docMk/>
            <pc:sldMk cId="2244334196" sldId="289"/>
            <ac:picMk id="3" creationId="{2F1A0E7E-AB7C-7EC0-0235-FB60B800607E}"/>
          </ac:picMkLst>
        </pc:picChg>
        <pc:picChg chg="add mod">
          <ac:chgData name="Karen Reed" userId="27a158c9-d16b-4a4f-9c3b-a6926e554293" providerId="ADAL" clId="{AF7552FF-9C2A-47F5-BCA7-563E9F0747F6}" dt="2023-11-03T14:38:06.271" v="68"/>
          <ac:picMkLst>
            <pc:docMk/>
            <pc:sldMk cId="2244334196" sldId="289"/>
            <ac:picMk id="3" creationId="{90EE530E-8F07-A15E-3DCF-5A9D60BECE11}"/>
          </ac:picMkLst>
        </pc:picChg>
        <pc:picChg chg="add del mod">
          <ac:chgData name="Karen Reed" userId="27a158c9-d16b-4a4f-9c3b-a6926e554293" providerId="ADAL" clId="{AF7552FF-9C2A-47F5-BCA7-563E9F0747F6}" dt="2023-11-03T13:58:34.057" v="39" actId="478"/>
          <ac:picMkLst>
            <pc:docMk/>
            <pc:sldMk cId="2244334196" sldId="289"/>
            <ac:picMk id="4" creationId="{B7CC2431-257E-8388-74B0-3A15AD13559C}"/>
          </ac:picMkLst>
        </pc:picChg>
        <pc:picChg chg="add mod">
          <ac:chgData name="Karen Reed" userId="27a158c9-d16b-4a4f-9c3b-a6926e554293" providerId="ADAL" clId="{AF7552FF-9C2A-47F5-BCA7-563E9F0747F6}" dt="2023-11-03T14:38:06.271" v="68"/>
          <ac:picMkLst>
            <pc:docMk/>
            <pc:sldMk cId="2244334196" sldId="289"/>
            <ac:picMk id="4" creationId="{FA7E3EC9-FDEA-C8B0-7800-93E4D15F85D6}"/>
          </ac:picMkLst>
        </pc:picChg>
        <pc:picChg chg="del">
          <ac:chgData name="Karen Reed" userId="27a158c9-d16b-4a4f-9c3b-a6926e554293" providerId="ADAL" clId="{AF7552FF-9C2A-47F5-BCA7-563E9F0747F6}" dt="2023-11-03T13:55:53.284" v="10" actId="478"/>
          <ac:picMkLst>
            <pc:docMk/>
            <pc:sldMk cId="2244334196" sldId="289"/>
            <ac:picMk id="6" creationId="{54242474-51D6-CF8E-10FB-B7F17A55F6D8}"/>
          </ac:picMkLst>
        </pc:picChg>
        <pc:picChg chg="del">
          <ac:chgData name="Karen Reed" userId="27a158c9-d16b-4a4f-9c3b-a6926e554293" providerId="ADAL" clId="{AF7552FF-9C2A-47F5-BCA7-563E9F0747F6}" dt="2023-11-03T13:55:45.644" v="7" actId="478"/>
          <ac:picMkLst>
            <pc:docMk/>
            <pc:sldMk cId="2244334196" sldId="289"/>
            <ac:picMk id="10" creationId="{46BEFAB0-FFEC-6839-6BA1-0413EE361656}"/>
          </ac:picMkLst>
        </pc:picChg>
        <pc:picChg chg="del">
          <ac:chgData name="Karen Reed" userId="27a158c9-d16b-4a4f-9c3b-a6926e554293" providerId="ADAL" clId="{AF7552FF-9C2A-47F5-BCA7-563E9F0747F6}" dt="2023-11-03T13:55:45.644" v="7" actId="478"/>
          <ac:picMkLst>
            <pc:docMk/>
            <pc:sldMk cId="2244334196" sldId="289"/>
            <ac:picMk id="14" creationId="{7EF55AA2-F598-59B1-0167-DBD7FE21A3A1}"/>
          </ac:picMkLst>
        </pc:picChg>
      </pc:sldChg>
      <pc:sldChg chg="addSp delSp modSp mod">
        <pc:chgData name="Karen Reed" userId="27a158c9-d16b-4a4f-9c3b-a6926e554293" providerId="ADAL" clId="{AF7552FF-9C2A-47F5-BCA7-563E9F0747F6}" dt="2023-11-03T16:00:29.569" v="817" actId="1076"/>
        <pc:sldMkLst>
          <pc:docMk/>
          <pc:sldMk cId="3714077825" sldId="291"/>
        </pc:sldMkLst>
        <pc:picChg chg="del">
          <ac:chgData name="Karen Reed" userId="27a158c9-d16b-4a4f-9c3b-a6926e554293" providerId="ADAL" clId="{AF7552FF-9C2A-47F5-BCA7-563E9F0747F6}" dt="2023-11-03T14:45:19.051" v="478" actId="478"/>
          <ac:picMkLst>
            <pc:docMk/>
            <pc:sldMk cId="3714077825" sldId="291"/>
            <ac:picMk id="4" creationId="{17087631-46AA-F643-A661-08DBA8498BDE}"/>
          </ac:picMkLst>
        </pc:picChg>
        <pc:picChg chg="del">
          <ac:chgData name="Karen Reed" userId="27a158c9-d16b-4a4f-9c3b-a6926e554293" providerId="ADAL" clId="{AF7552FF-9C2A-47F5-BCA7-563E9F0747F6}" dt="2023-11-03T13:55:34.716" v="5" actId="478"/>
          <ac:picMkLst>
            <pc:docMk/>
            <pc:sldMk cId="3714077825" sldId="291"/>
            <ac:picMk id="5" creationId="{882B7FF2-41C0-A3C4-C72A-2699D64AA440}"/>
          </ac:picMkLst>
        </pc:picChg>
        <pc:picChg chg="add mod">
          <ac:chgData name="Karen Reed" userId="27a158c9-d16b-4a4f-9c3b-a6926e554293" providerId="ADAL" clId="{AF7552FF-9C2A-47F5-BCA7-563E9F0747F6}" dt="2023-11-03T14:37:52.543" v="65"/>
          <ac:picMkLst>
            <pc:docMk/>
            <pc:sldMk cId="3714077825" sldId="291"/>
            <ac:picMk id="5" creationId="{FE4049A4-6230-074A-8C57-CE64A46E8083}"/>
          </ac:picMkLst>
        </pc:picChg>
        <pc:picChg chg="del">
          <ac:chgData name="Karen Reed" userId="27a158c9-d16b-4a4f-9c3b-a6926e554293" providerId="ADAL" clId="{AF7552FF-9C2A-47F5-BCA7-563E9F0747F6}" dt="2023-11-03T13:55:50.412" v="9" actId="478"/>
          <ac:picMkLst>
            <pc:docMk/>
            <pc:sldMk cId="3714077825" sldId="291"/>
            <ac:picMk id="6" creationId="{54242474-51D6-CF8E-10FB-B7F17A55F6D8}"/>
          </ac:picMkLst>
        </pc:picChg>
        <pc:picChg chg="del">
          <ac:chgData name="Karen Reed" userId="27a158c9-d16b-4a4f-9c3b-a6926e554293" providerId="ADAL" clId="{AF7552FF-9C2A-47F5-BCA7-563E9F0747F6}" dt="2023-11-03T13:55:34.716" v="5" actId="478"/>
          <ac:picMkLst>
            <pc:docMk/>
            <pc:sldMk cId="3714077825" sldId="291"/>
            <ac:picMk id="7" creationId="{6F128D56-5020-2EC5-E8FB-4E9A0AAF181A}"/>
          </ac:picMkLst>
        </pc:picChg>
        <pc:picChg chg="add mod">
          <ac:chgData name="Karen Reed" userId="27a158c9-d16b-4a4f-9c3b-a6926e554293" providerId="ADAL" clId="{AF7552FF-9C2A-47F5-BCA7-563E9F0747F6}" dt="2023-11-03T14:38:01.571" v="67" actId="1076"/>
          <ac:picMkLst>
            <pc:docMk/>
            <pc:sldMk cId="3714077825" sldId="291"/>
            <ac:picMk id="8" creationId="{38B51643-9CAA-B21A-924A-6157EE62380E}"/>
          </ac:picMkLst>
        </pc:picChg>
        <pc:picChg chg="add del mod">
          <ac:chgData name="Karen Reed" userId="27a158c9-d16b-4a4f-9c3b-a6926e554293" providerId="ADAL" clId="{AF7552FF-9C2A-47F5-BCA7-563E9F0747F6}" dt="2023-11-03T14:37:51.830" v="64" actId="478"/>
          <ac:picMkLst>
            <pc:docMk/>
            <pc:sldMk cId="3714077825" sldId="291"/>
            <ac:picMk id="10" creationId="{20BD7728-78FA-E08C-C003-E9A10270D324}"/>
          </ac:picMkLst>
        </pc:picChg>
        <pc:picChg chg="add mod">
          <ac:chgData name="Karen Reed" userId="27a158c9-d16b-4a4f-9c3b-a6926e554293" providerId="ADAL" clId="{AF7552FF-9C2A-47F5-BCA7-563E9F0747F6}" dt="2023-11-03T16:00:29.569" v="817" actId="1076"/>
          <ac:picMkLst>
            <pc:docMk/>
            <pc:sldMk cId="3714077825" sldId="291"/>
            <ac:picMk id="2050" creationId="{F98D905D-71DB-E936-0ACC-412B48D4EB84}"/>
          </ac:picMkLst>
        </pc:picChg>
      </pc:sldChg>
      <pc:sldChg chg="addSp delSp modSp mod modNotesTx">
        <pc:chgData name="Karen Reed" userId="27a158c9-d16b-4a4f-9c3b-a6926e554293" providerId="ADAL" clId="{AF7552FF-9C2A-47F5-BCA7-563E9F0747F6}" dt="2023-11-03T15:57:24.777" v="761" actId="478"/>
        <pc:sldMkLst>
          <pc:docMk/>
          <pc:sldMk cId="961207495" sldId="292"/>
        </pc:sldMkLst>
        <pc:picChg chg="del">
          <ac:chgData name="Karen Reed" userId="27a158c9-d16b-4a4f-9c3b-a6926e554293" providerId="ADAL" clId="{AF7552FF-9C2A-47F5-BCA7-563E9F0747F6}" dt="2023-11-03T15:57:24.777" v="761" actId="478"/>
          <ac:picMkLst>
            <pc:docMk/>
            <pc:sldMk cId="961207495" sldId="292"/>
            <ac:picMk id="6" creationId="{54242474-51D6-CF8E-10FB-B7F17A55F6D8}"/>
          </ac:picMkLst>
        </pc:picChg>
        <pc:picChg chg="del">
          <ac:chgData name="Karen Reed" userId="27a158c9-d16b-4a4f-9c3b-a6926e554293" providerId="ADAL" clId="{AF7552FF-9C2A-47F5-BCA7-563E9F0747F6}" dt="2023-11-03T13:56:38.227" v="18" actId="478"/>
          <ac:picMkLst>
            <pc:docMk/>
            <pc:sldMk cId="961207495" sldId="292"/>
            <ac:picMk id="10" creationId="{46BEFAB0-FFEC-6839-6BA1-0413EE361656}"/>
          </ac:picMkLst>
        </pc:picChg>
        <pc:picChg chg="add mod">
          <ac:chgData name="Karen Reed" userId="27a158c9-d16b-4a4f-9c3b-a6926e554293" providerId="ADAL" clId="{AF7552FF-9C2A-47F5-BCA7-563E9F0747F6}" dt="2023-11-03T14:38:10.191" v="70"/>
          <ac:picMkLst>
            <pc:docMk/>
            <pc:sldMk cId="961207495" sldId="292"/>
            <ac:picMk id="10" creationId="{A689B928-BFEF-70F2-9BD4-5CB412FD578B}"/>
          </ac:picMkLst>
        </pc:picChg>
        <pc:picChg chg="add mod">
          <ac:chgData name="Karen Reed" userId="27a158c9-d16b-4a4f-9c3b-a6926e554293" providerId="ADAL" clId="{AF7552FF-9C2A-47F5-BCA7-563E9F0747F6}" dt="2023-11-03T14:38:10.191" v="70"/>
          <ac:picMkLst>
            <pc:docMk/>
            <pc:sldMk cId="961207495" sldId="292"/>
            <ac:picMk id="14" creationId="{222DD355-1987-A5AF-5B88-5026E17C663C}"/>
          </ac:picMkLst>
        </pc:picChg>
        <pc:picChg chg="del">
          <ac:chgData name="Karen Reed" userId="27a158c9-d16b-4a4f-9c3b-a6926e554293" providerId="ADAL" clId="{AF7552FF-9C2A-47F5-BCA7-563E9F0747F6}" dt="2023-11-03T13:56:38.227" v="18" actId="478"/>
          <ac:picMkLst>
            <pc:docMk/>
            <pc:sldMk cId="961207495" sldId="292"/>
            <ac:picMk id="14" creationId="{7EF55AA2-F598-59B1-0167-DBD7FE21A3A1}"/>
          </ac:picMkLst>
        </pc:picChg>
        <pc:picChg chg="add del mod">
          <ac:chgData name="Karen Reed" userId="27a158c9-d16b-4a4f-9c3b-a6926e554293" providerId="ADAL" clId="{AF7552FF-9C2A-47F5-BCA7-563E9F0747F6}" dt="2023-11-03T13:58:24.201" v="36" actId="478"/>
          <ac:picMkLst>
            <pc:docMk/>
            <pc:sldMk cId="961207495" sldId="292"/>
            <ac:picMk id="18" creationId="{B0B65565-093A-A372-DC11-0F397EF57560}"/>
          </ac:picMkLst>
        </pc:picChg>
        <pc:picChg chg="add del mod">
          <ac:chgData name="Karen Reed" userId="27a158c9-d16b-4a4f-9c3b-a6926e554293" providerId="ADAL" clId="{AF7552FF-9C2A-47F5-BCA7-563E9F0747F6}" dt="2023-11-03T13:58:23.315" v="35" actId="478"/>
          <ac:picMkLst>
            <pc:docMk/>
            <pc:sldMk cId="961207495" sldId="292"/>
            <ac:picMk id="30" creationId="{36256E54-0063-F7CA-223B-E595A5196891}"/>
          </ac:picMkLst>
        </pc:picChg>
      </pc:sldChg>
      <pc:sldChg chg="addSp delSp modSp mod">
        <pc:chgData name="Karen Reed" userId="27a158c9-d16b-4a4f-9c3b-a6926e554293" providerId="ADAL" clId="{AF7552FF-9C2A-47F5-BCA7-563E9F0747F6}" dt="2023-11-03T14:38:12.838" v="71"/>
        <pc:sldMkLst>
          <pc:docMk/>
          <pc:sldMk cId="667666616" sldId="293"/>
        </pc:sldMkLst>
        <pc:picChg chg="add mod">
          <ac:chgData name="Karen Reed" userId="27a158c9-d16b-4a4f-9c3b-a6926e554293" providerId="ADAL" clId="{AF7552FF-9C2A-47F5-BCA7-563E9F0747F6}" dt="2023-11-03T14:38:12.838" v="71"/>
          <ac:picMkLst>
            <pc:docMk/>
            <pc:sldMk cId="667666616" sldId="293"/>
            <ac:picMk id="3" creationId="{273F5387-6866-06DE-E0B2-7F9224B45C38}"/>
          </ac:picMkLst>
        </pc:picChg>
        <pc:picChg chg="del">
          <ac:chgData name="Karen Reed" userId="27a158c9-d16b-4a4f-9c3b-a6926e554293" providerId="ADAL" clId="{AF7552FF-9C2A-47F5-BCA7-563E9F0747F6}" dt="2023-11-03T13:57:17.615" v="20" actId="478"/>
          <ac:picMkLst>
            <pc:docMk/>
            <pc:sldMk cId="667666616" sldId="293"/>
            <ac:picMk id="3" creationId="{D6C91171-E183-8D65-3A64-0A182AFA8D74}"/>
          </ac:picMkLst>
        </pc:picChg>
        <pc:picChg chg="add mod">
          <ac:chgData name="Karen Reed" userId="27a158c9-d16b-4a4f-9c3b-a6926e554293" providerId="ADAL" clId="{AF7552FF-9C2A-47F5-BCA7-563E9F0747F6}" dt="2023-11-03T14:38:12.838" v="71"/>
          <ac:picMkLst>
            <pc:docMk/>
            <pc:sldMk cId="667666616" sldId="293"/>
            <ac:picMk id="7" creationId="{ECD3C48B-4AA6-31FF-85A0-15DC20D9E305}"/>
          </ac:picMkLst>
        </pc:picChg>
        <pc:picChg chg="del">
          <ac:chgData name="Karen Reed" userId="27a158c9-d16b-4a4f-9c3b-a6926e554293" providerId="ADAL" clId="{AF7552FF-9C2A-47F5-BCA7-563E9F0747F6}" dt="2023-11-03T13:57:17.615" v="20" actId="478"/>
          <ac:picMkLst>
            <pc:docMk/>
            <pc:sldMk cId="667666616" sldId="293"/>
            <ac:picMk id="7" creationId="{F6FD05D6-0544-4BFB-9723-5708C8CC2929}"/>
          </ac:picMkLst>
        </pc:picChg>
        <pc:picChg chg="add del mod">
          <ac:chgData name="Karen Reed" userId="27a158c9-d16b-4a4f-9c3b-a6926e554293" providerId="ADAL" clId="{AF7552FF-9C2A-47F5-BCA7-563E9F0747F6}" dt="2023-11-03T13:57:25.059" v="22" actId="478"/>
          <ac:picMkLst>
            <pc:docMk/>
            <pc:sldMk cId="667666616" sldId="293"/>
            <ac:picMk id="9" creationId="{74CB2914-2479-9917-2522-3B8260E5A3F9}"/>
          </ac:picMkLst>
        </pc:picChg>
        <pc:picChg chg="add del mod">
          <ac:chgData name="Karen Reed" userId="27a158c9-d16b-4a4f-9c3b-a6926e554293" providerId="ADAL" clId="{AF7552FF-9C2A-47F5-BCA7-563E9F0747F6}" dt="2023-11-03T13:57:25.059" v="22" actId="478"/>
          <ac:picMkLst>
            <pc:docMk/>
            <pc:sldMk cId="667666616" sldId="293"/>
            <ac:picMk id="12" creationId="{013AAC3D-BE6B-F6E4-E0F9-B70F52385289}"/>
          </ac:picMkLst>
        </pc:picChg>
      </pc:sldChg>
      <pc:sldChg chg="addSp delSp modSp mod">
        <pc:chgData name="Karen Reed" userId="27a158c9-d16b-4a4f-9c3b-a6926e554293" providerId="ADAL" clId="{AF7552FF-9C2A-47F5-BCA7-563E9F0747F6}" dt="2023-11-03T14:38:20.879" v="75"/>
        <pc:sldMkLst>
          <pc:docMk/>
          <pc:sldMk cId="2433502524" sldId="294"/>
        </pc:sldMkLst>
        <pc:picChg chg="add mod">
          <ac:chgData name="Karen Reed" userId="27a158c9-d16b-4a4f-9c3b-a6926e554293" providerId="ADAL" clId="{AF7552FF-9C2A-47F5-BCA7-563E9F0747F6}" dt="2023-11-03T14:38:20.879" v="75"/>
          <ac:picMkLst>
            <pc:docMk/>
            <pc:sldMk cId="2433502524" sldId="294"/>
            <ac:picMk id="4" creationId="{63BA7379-43A2-8932-DEBD-14F8B8F0E56D}"/>
          </ac:picMkLst>
        </pc:picChg>
        <pc:picChg chg="del">
          <ac:chgData name="Karen Reed" userId="27a158c9-d16b-4a4f-9c3b-a6926e554293" providerId="ADAL" clId="{AF7552FF-9C2A-47F5-BCA7-563E9F0747F6}" dt="2023-11-03T13:58:08.426" v="32" actId="478"/>
          <ac:picMkLst>
            <pc:docMk/>
            <pc:sldMk cId="2433502524" sldId="294"/>
            <ac:picMk id="4" creationId="{D6AB6254-5AE1-E8D3-4F5B-509E94446A12}"/>
          </ac:picMkLst>
        </pc:picChg>
        <pc:picChg chg="add mod">
          <ac:chgData name="Karen Reed" userId="27a158c9-d16b-4a4f-9c3b-a6926e554293" providerId="ADAL" clId="{AF7552FF-9C2A-47F5-BCA7-563E9F0747F6}" dt="2023-11-03T14:38:20.879" v="75"/>
          <ac:picMkLst>
            <pc:docMk/>
            <pc:sldMk cId="2433502524" sldId="294"/>
            <ac:picMk id="5" creationId="{1F8C0AED-5967-AD9D-6C8D-E3415857DD8B}"/>
          </ac:picMkLst>
        </pc:picChg>
        <pc:picChg chg="del">
          <ac:chgData name="Karen Reed" userId="27a158c9-d16b-4a4f-9c3b-a6926e554293" providerId="ADAL" clId="{AF7552FF-9C2A-47F5-BCA7-563E9F0747F6}" dt="2023-11-03T13:58:07.362" v="31" actId="478"/>
          <ac:picMkLst>
            <pc:docMk/>
            <pc:sldMk cId="2433502524" sldId="294"/>
            <ac:picMk id="5" creationId="{BE2417D9-4A92-122F-9B0B-F9856FE0A18A}"/>
          </ac:picMkLst>
        </pc:picChg>
      </pc:sldChg>
      <pc:sldChg chg="addSp delSp modSp mod">
        <pc:chgData name="Karen Reed" userId="27a158c9-d16b-4a4f-9c3b-a6926e554293" providerId="ADAL" clId="{AF7552FF-9C2A-47F5-BCA7-563E9F0747F6}" dt="2023-11-03T14:38:17.207" v="73"/>
        <pc:sldMkLst>
          <pc:docMk/>
          <pc:sldMk cId="4180182389" sldId="295"/>
        </pc:sldMkLst>
        <pc:spChg chg="mod">
          <ac:chgData name="Karen Reed" userId="27a158c9-d16b-4a4f-9c3b-a6926e554293" providerId="ADAL" clId="{AF7552FF-9C2A-47F5-BCA7-563E9F0747F6}" dt="2023-11-03T13:57:36.426" v="26" actId="5793"/>
          <ac:spMkLst>
            <pc:docMk/>
            <pc:sldMk cId="4180182389" sldId="295"/>
            <ac:spMk id="14" creationId="{0217BA9B-8B2D-F2BC-93DD-F235EC6B0BF8}"/>
          </ac:spMkLst>
        </pc:spChg>
        <pc:picChg chg="add mod">
          <ac:chgData name="Karen Reed" userId="27a158c9-d16b-4a4f-9c3b-a6926e554293" providerId="ADAL" clId="{AF7552FF-9C2A-47F5-BCA7-563E9F0747F6}" dt="2023-11-03T14:38:17.207" v="73"/>
          <ac:picMkLst>
            <pc:docMk/>
            <pc:sldMk cId="4180182389" sldId="295"/>
            <ac:picMk id="2" creationId="{A043FEA1-FB0A-9343-D00C-C3B272216A27}"/>
          </ac:picMkLst>
        </pc:picChg>
        <pc:picChg chg="add mod">
          <ac:chgData name="Karen Reed" userId="27a158c9-d16b-4a4f-9c3b-a6926e554293" providerId="ADAL" clId="{AF7552FF-9C2A-47F5-BCA7-563E9F0747F6}" dt="2023-11-03T14:38:17.207" v="73"/>
          <ac:picMkLst>
            <pc:docMk/>
            <pc:sldMk cId="4180182389" sldId="295"/>
            <ac:picMk id="3" creationId="{00E94766-5EBF-FDC0-4413-F308153D6DA6}"/>
          </ac:picMkLst>
        </pc:picChg>
        <pc:picChg chg="del">
          <ac:chgData name="Karen Reed" userId="27a158c9-d16b-4a4f-9c3b-a6926e554293" providerId="ADAL" clId="{AF7552FF-9C2A-47F5-BCA7-563E9F0747F6}" dt="2023-11-03T13:57:41.314" v="27" actId="478"/>
          <ac:picMkLst>
            <pc:docMk/>
            <pc:sldMk cId="4180182389" sldId="295"/>
            <ac:picMk id="3" creationId="{D6C91171-E183-8D65-3A64-0A182AFA8D74}"/>
          </ac:picMkLst>
        </pc:picChg>
        <pc:picChg chg="del">
          <ac:chgData name="Karen Reed" userId="27a158c9-d16b-4a4f-9c3b-a6926e554293" providerId="ADAL" clId="{AF7552FF-9C2A-47F5-BCA7-563E9F0747F6}" dt="2023-11-03T13:57:42.347" v="28" actId="478"/>
          <ac:picMkLst>
            <pc:docMk/>
            <pc:sldMk cId="4180182389" sldId="295"/>
            <ac:picMk id="7" creationId="{F6FD05D6-0544-4BFB-9723-5708C8CC2929}"/>
          </ac:picMkLst>
        </pc:picChg>
      </pc:sldChg>
      <pc:sldChg chg="addSp delSp modSp mod">
        <pc:chgData name="Karen Reed" userId="27a158c9-d16b-4a4f-9c3b-a6926e554293" providerId="ADAL" clId="{AF7552FF-9C2A-47F5-BCA7-563E9F0747F6}" dt="2023-11-03T14:38:18.976" v="74"/>
        <pc:sldMkLst>
          <pc:docMk/>
          <pc:sldMk cId="1436149903" sldId="296"/>
        </pc:sldMkLst>
        <pc:picChg chg="add mod">
          <ac:chgData name="Karen Reed" userId="27a158c9-d16b-4a4f-9c3b-a6926e554293" providerId="ADAL" clId="{AF7552FF-9C2A-47F5-BCA7-563E9F0747F6}" dt="2023-11-03T14:38:18.976" v="74"/>
          <ac:picMkLst>
            <pc:docMk/>
            <pc:sldMk cId="1436149903" sldId="296"/>
            <ac:picMk id="3" creationId="{A23C6B15-9984-4392-C202-F86A94F6B421}"/>
          </ac:picMkLst>
        </pc:picChg>
        <pc:picChg chg="add mod">
          <ac:chgData name="Karen Reed" userId="27a158c9-d16b-4a4f-9c3b-a6926e554293" providerId="ADAL" clId="{AF7552FF-9C2A-47F5-BCA7-563E9F0747F6}" dt="2023-11-03T14:38:18.976" v="74"/>
          <ac:picMkLst>
            <pc:docMk/>
            <pc:sldMk cId="1436149903" sldId="296"/>
            <ac:picMk id="4" creationId="{1899ECB2-B2BD-B6FE-8BF0-578EDE017FEA}"/>
          </ac:picMkLst>
        </pc:picChg>
        <pc:picChg chg="del">
          <ac:chgData name="Karen Reed" userId="27a158c9-d16b-4a4f-9c3b-a6926e554293" providerId="ADAL" clId="{AF7552FF-9C2A-47F5-BCA7-563E9F0747F6}" dt="2023-11-03T13:58:13.130" v="34" actId="478"/>
          <ac:picMkLst>
            <pc:docMk/>
            <pc:sldMk cId="1436149903" sldId="296"/>
            <ac:picMk id="10" creationId="{46BEFAB0-FFEC-6839-6BA1-0413EE361656}"/>
          </ac:picMkLst>
        </pc:picChg>
        <pc:picChg chg="del">
          <ac:chgData name="Karen Reed" userId="27a158c9-d16b-4a4f-9c3b-a6926e554293" providerId="ADAL" clId="{AF7552FF-9C2A-47F5-BCA7-563E9F0747F6}" dt="2023-11-03T13:58:12.345" v="33" actId="478"/>
          <ac:picMkLst>
            <pc:docMk/>
            <pc:sldMk cId="1436149903" sldId="296"/>
            <ac:picMk id="14" creationId="{7EF55AA2-F598-59B1-0167-DBD7FE21A3A1}"/>
          </ac:picMkLst>
        </pc:picChg>
      </pc:sldChg>
      <pc:sldChg chg="addSp delSp modSp add mod ord modNotesTx">
        <pc:chgData name="Karen Reed" userId="27a158c9-d16b-4a4f-9c3b-a6926e554293" providerId="ADAL" clId="{AF7552FF-9C2A-47F5-BCA7-563E9F0747F6}" dt="2023-11-03T16:57:05.225" v="990"/>
        <pc:sldMkLst>
          <pc:docMk/>
          <pc:sldMk cId="761938508" sldId="297"/>
        </pc:sldMkLst>
        <pc:spChg chg="mod">
          <ac:chgData name="Karen Reed" userId="27a158c9-d16b-4a4f-9c3b-a6926e554293" providerId="ADAL" clId="{AF7552FF-9C2A-47F5-BCA7-563E9F0747F6}" dt="2023-11-03T14:52:38.961" v="696" actId="20577"/>
          <ac:spMkLst>
            <pc:docMk/>
            <pc:sldMk cId="761938508" sldId="297"/>
            <ac:spMk id="2" creationId="{A718A736-CECC-F74E-A3E9-2B03F6706EDA}"/>
          </ac:spMkLst>
        </pc:spChg>
        <pc:spChg chg="add del mod">
          <ac:chgData name="Karen Reed" userId="27a158c9-d16b-4a4f-9c3b-a6926e554293" providerId="ADAL" clId="{AF7552FF-9C2A-47F5-BCA7-563E9F0747F6}" dt="2023-11-03T16:42:16.551" v="818" actId="478"/>
          <ac:spMkLst>
            <pc:docMk/>
            <pc:sldMk cId="761938508" sldId="297"/>
            <ac:spMk id="5" creationId="{09970891-8BAF-1180-07C4-B6A2C695B410}"/>
          </ac:spMkLst>
        </pc:spChg>
        <pc:spChg chg="mod">
          <ac:chgData name="Karen Reed" userId="27a158c9-d16b-4a4f-9c3b-a6926e554293" providerId="ADAL" clId="{AF7552FF-9C2A-47F5-BCA7-563E9F0747F6}" dt="2023-11-03T16:56:41.270" v="986" actId="20577"/>
          <ac:spMkLst>
            <pc:docMk/>
            <pc:sldMk cId="761938508" sldId="297"/>
            <ac:spMk id="8" creationId="{3A374FC9-638F-4FA4-F2D9-5238D666A634}"/>
          </ac:spMkLst>
        </pc:spChg>
        <pc:spChg chg="add mod">
          <ac:chgData name="Karen Reed" userId="27a158c9-d16b-4a4f-9c3b-a6926e554293" providerId="ADAL" clId="{AF7552FF-9C2A-47F5-BCA7-563E9F0747F6}" dt="2023-11-03T16:46:23.641" v="872" actId="1076"/>
          <ac:spMkLst>
            <pc:docMk/>
            <pc:sldMk cId="761938508" sldId="297"/>
            <ac:spMk id="12" creationId="{403CBE12-40DF-1A2A-C019-1EFF53BC1DAA}"/>
          </ac:spMkLst>
        </pc:spChg>
        <pc:grpChg chg="add del mod ord">
          <ac:chgData name="Karen Reed" userId="27a158c9-d16b-4a4f-9c3b-a6926e554293" providerId="ADAL" clId="{AF7552FF-9C2A-47F5-BCA7-563E9F0747F6}" dt="2023-11-03T16:56:49.583" v="987" actId="165"/>
          <ac:grpSpMkLst>
            <pc:docMk/>
            <pc:sldMk cId="761938508" sldId="297"/>
            <ac:grpSpMk id="11" creationId="{177782F1-619D-CE37-5BEF-655653D3B6CF}"/>
          </ac:grpSpMkLst>
        </pc:grpChg>
        <pc:picChg chg="del mod topLvl">
          <ac:chgData name="Karen Reed" userId="27a158c9-d16b-4a4f-9c3b-a6926e554293" providerId="ADAL" clId="{AF7552FF-9C2A-47F5-BCA7-563E9F0747F6}" dt="2023-11-03T16:56:55.314" v="989" actId="478"/>
          <ac:picMkLst>
            <pc:docMk/>
            <pc:sldMk cId="761938508" sldId="297"/>
            <ac:picMk id="3" creationId="{301E01F7-7770-D5C2-9BCF-7FF93E40B8DB}"/>
          </ac:picMkLst>
        </pc:picChg>
        <pc:picChg chg="del">
          <ac:chgData name="Karen Reed" userId="27a158c9-d16b-4a4f-9c3b-a6926e554293" providerId="ADAL" clId="{AF7552FF-9C2A-47F5-BCA7-563E9F0747F6}" dt="2023-11-03T14:52:43.768" v="698" actId="478"/>
          <ac:picMkLst>
            <pc:docMk/>
            <pc:sldMk cId="761938508" sldId="297"/>
            <ac:picMk id="4" creationId="{6A44DC0A-B957-E8DF-E111-00E272E6632C}"/>
          </ac:picMkLst>
        </pc:picChg>
        <pc:picChg chg="add mod ord modCrop">
          <ac:chgData name="Karen Reed" userId="27a158c9-d16b-4a4f-9c3b-a6926e554293" providerId="ADAL" clId="{AF7552FF-9C2A-47F5-BCA7-563E9F0747F6}" dt="2023-11-03T16:45:30.374" v="841" actId="171"/>
          <ac:picMkLst>
            <pc:docMk/>
            <pc:sldMk cId="761938508" sldId="297"/>
            <ac:picMk id="7" creationId="{AF56127E-4D70-7B7B-313A-7FB4A633AC38}"/>
          </ac:picMkLst>
        </pc:picChg>
        <pc:picChg chg="add mod">
          <ac:chgData name="Karen Reed" userId="27a158c9-d16b-4a4f-9c3b-a6926e554293" providerId="ADAL" clId="{AF7552FF-9C2A-47F5-BCA7-563E9F0747F6}" dt="2023-11-03T16:57:05.225" v="990"/>
          <ac:picMkLst>
            <pc:docMk/>
            <pc:sldMk cId="761938508" sldId="297"/>
            <ac:picMk id="13" creationId="{CE9E19F3-0FE7-AE95-D32F-6E27AA0DB906}"/>
          </ac:picMkLst>
        </pc:picChg>
        <pc:picChg chg="add mod">
          <ac:chgData name="Karen Reed" userId="27a158c9-d16b-4a4f-9c3b-a6926e554293" providerId="ADAL" clId="{AF7552FF-9C2A-47F5-BCA7-563E9F0747F6}" dt="2023-11-03T16:57:05.225" v="990"/>
          <ac:picMkLst>
            <pc:docMk/>
            <pc:sldMk cId="761938508" sldId="297"/>
            <ac:picMk id="14" creationId="{CD2BA174-34CF-BC5F-413F-D8E21F6C1655}"/>
          </ac:picMkLst>
        </pc:picChg>
        <pc:picChg chg="del">
          <ac:chgData name="Karen Reed" userId="27a158c9-d16b-4a4f-9c3b-a6926e554293" providerId="ADAL" clId="{AF7552FF-9C2A-47F5-BCA7-563E9F0747F6}" dt="2023-11-03T14:52:42.808" v="697" actId="478"/>
          <ac:picMkLst>
            <pc:docMk/>
            <pc:sldMk cId="761938508" sldId="297"/>
            <ac:picMk id="1026" creationId="{AD934576-0D03-1250-A437-9494C5FAD8AD}"/>
          </ac:picMkLst>
        </pc:picChg>
        <pc:inkChg chg="add mod topLvl">
          <ac:chgData name="Karen Reed" userId="27a158c9-d16b-4a4f-9c3b-a6926e554293" providerId="ADAL" clId="{AF7552FF-9C2A-47F5-BCA7-563E9F0747F6}" dt="2023-11-03T16:56:49.583" v="987" actId="165"/>
          <ac:inkMkLst>
            <pc:docMk/>
            <pc:sldMk cId="761938508" sldId="297"/>
            <ac:inkMk id="9" creationId="{502E6949-2AE5-27F8-53E7-80FC962C4CAA}"/>
          </ac:inkMkLst>
        </pc:inkChg>
        <pc:inkChg chg="add mod topLvl">
          <ac:chgData name="Karen Reed" userId="27a158c9-d16b-4a4f-9c3b-a6926e554293" providerId="ADAL" clId="{AF7552FF-9C2A-47F5-BCA7-563E9F0747F6}" dt="2023-11-03T16:56:49.583" v="987" actId="165"/>
          <ac:inkMkLst>
            <pc:docMk/>
            <pc:sldMk cId="761938508" sldId="297"/>
            <ac:inkMk id="10" creationId="{26E61204-B358-48F3-5455-A61548A0BC0C}"/>
          </ac:inkMkLst>
        </pc:inkChg>
      </pc:sldChg>
      <pc:sldChg chg="addSp delSp modSp add del mod ord modNotesTx">
        <pc:chgData name="Karen Reed" userId="27a158c9-d16b-4a4f-9c3b-a6926e554293" providerId="ADAL" clId="{AF7552FF-9C2A-47F5-BCA7-563E9F0747F6}" dt="2023-11-03T14:44:46.851" v="477" actId="47"/>
        <pc:sldMkLst>
          <pc:docMk/>
          <pc:sldMk cId="2935749847" sldId="297"/>
        </pc:sldMkLst>
        <pc:spChg chg="del">
          <ac:chgData name="Karen Reed" userId="27a158c9-d16b-4a4f-9c3b-a6926e554293" providerId="ADAL" clId="{AF7552FF-9C2A-47F5-BCA7-563E9F0747F6}" dt="2023-11-03T14:44:38.760" v="475" actId="478"/>
          <ac:spMkLst>
            <pc:docMk/>
            <pc:sldMk cId="2935749847" sldId="297"/>
            <ac:spMk id="2" creationId="{4D82FDF2-CFC8-B247-8B30-1095A6578C40}"/>
          </ac:spMkLst>
        </pc:spChg>
        <pc:spChg chg="del">
          <ac:chgData name="Karen Reed" userId="27a158c9-d16b-4a4f-9c3b-a6926e554293" providerId="ADAL" clId="{AF7552FF-9C2A-47F5-BCA7-563E9F0747F6}" dt="2023-11-03T14:44:00.125" v="471" actId="478"/>
          <ac:spMkLst>
            <pc:docMk/>
            <pc:sldMk cId="2935749847" sldId="297"/>
            <ac:spMk id="3" creationId="{7C11AF37-484B-1248-984E-7E5C8B148925}"/>
          </ac:spMkLst>
        </pc:spChg>
        <pc:spChg chg="add del mod">
          <ac:chgData name="Karen Reed" userId="27a158c9-d16b-4a4f-9c3b-a6926e554293" providerId="ADAL" clId="{AF7552FF-9C2A-47F5-BCA7-563E9F0747F6}" dt="2023-11-03T14:44:05.333" v="473" actId="478"/>
          <ac:spMkLst>
            <pc:docMk/>
            <pc:sldMk cId="2935749847" sldId="297"/>
            <ac:spMk id="8" creationId="{FB3CD2CE-F0AE-ADED-9D4C-B01289B06E85}"/>
          </ac:spMkLst>
        </pc:spChg>
        <pc:spChg chg="add del mod">
          <ac:chgData name="Karen Reed" userId="27a158c9-d16b-4a4f-9c3b-a6926e554293" providerId="ADAL" clId="{AF7552FF-9C2A-47F5-BCA7-563E9F0747F6}" dt="2023-11-03T14:44:41.980" v="476" actId="478"/>
          <ac:spMkLst>
            <pc:docMk/>
            <pc:sldMk cId="2935749847" sldId="297"/>
            <ac:spMk id="10" creationId="{9E4E4E14-1F43-FF35-7820-06F3506299FB}"/>
          </ac:spMkLst>
        </pc:spChg>
        <pc:picChg chg="del">
          <ac:chgData name="Karen Reed" userId="27a158c9-d16b-4a4f-9c3b-a6926e554293" providerId="ADAL" clId="{AF7552FF-9C2A-47F5-BCA7-563E9F0747F6}" dt="2023-11-03T14:44:03.660" v="472" actId="478"/>
          <ac:picMkLst>
            <pc:docMk/>
            <pc:sldMk cId="2935749847" sldId="297"/>
            <ac:picMk id="4" creationId="{CEBA0D82-546F-F247-8A20-5E161C9799EB}"/>
          </ac:picMkLst>
        </pc:picChg>
      </pc:sldChg>
    </pc:docChg>
  </pc:docChgLst>
  <pc:docChgLst>
    <pc:chgData name="Karen Reed" userId="27a158c9-d16b-4a4f-9c3b-a6926e554293" providerId="ADAL" clId="{11907074-A693-F548-912C-7DC7B3F2FC87}"/>
    <pc:docChg chg="undo custSel addSld delSld modSld sldOrd">
      <pc:chgData name="Karen Reed" userId="27a158c9-d16b-4a4f-9c3b-a6926e554293" providerId="ADAL" clId="{11907074-A693-F548-912C-7DC7B3F2FC87}" dt="2023-11-19T10:37:49.190" v="2014" actId="1076"/>
      <pc:docMkLst>
        <pc:docMk/>
      </pc:docMkLst>
      <pc:sldChg chg="modSp mod">
        <pc:chgData name="Karen Reed" userId="27a158c9-d16b-4a4f-9c3b-a6926e554293" providerId="ADAL" clId="{11907074-A693-F548-912C-7DC7B3F2FC87}" dt="2023-11-19T10:37:49.190" v="2014" actId="1076"/>
        <pc:sldMkLst>
          <pc:docMk/>
          <pc:sldMk cId="776159634" sldId="258"/>
        </pc:sldMkLst>
        <pc:picChg chg="mod">
          <ac:chgData name="Karen Reed" userId="27a158c9-d16b-4a4f-9c3b-a6926e554293" providerId="ADAL" clId="{11907074-A693-F548-912C-7DC7B3F2FC87}" dt="2023-11-19T10:37:49.190" v="2014" actId="1076"/>
          <ac:picMkLst>
            <pc:docMk/>
            <pc:sldMk cId="776159634" sldId="258"/>
            <ac:picMk id="5" creationId="{9B2FD8E9-C810-0FCC-2C32-1C0DA6DD11BC}"/>
          </ac:picMkLst>
        </pc:picChg>
      </pc:sldChg>
      <pc:sldChg chg="del mod modShow">
        <pc:chgData name="Karen Reed" userId="27a158c9-d16b-4a4f-9c3b-a6926e554293" providerId="ADAL" clId="{11907074-A693-F548-912C-7DC7B3F2FC87}" dt="2023-10-28T12:35:57.417" v="833" actId="2696"/>
        <pc:sldMkLst>
          <pc:docMk/>
          <pc:sldMk cId="869857536" sldId="264"/>
        </pc:sldMkLst>
      </pc:sldChg>
      <pc:sldChg chg="del mod modShow">
        <pc:chgData name="Karen Reed" userId="27a158c9-d16b-4a4f-9c3b-a6926e554293" providerId="ADAL" clId="{11907074-A693-F548-912C-7DC7B3F2FC87}" dt="2023-10-28T12:35:57.451" v="835" actId="2696"/>
        <pc:sldMkLst>
          <pc:docMk/>
          <pc:sldMk cId="924146224" sldId="267"/>
        </pc:sldMkLst>
      </pc:sldChg>
      <pc:sldChg chg="modSp mod modNotesTx">
        <pc:chgData name="Karen Reed" userId="27a158c9-d16b-4a4f-9c3b-a6926e554293" providerId="ADAL" clId="{11907074-A693-F548-912C-7DC7B3F2FC87}" dt="2023-11-19T10:33:30.048" v="2001" actId="27636"/>
        <pc:sldMkLst>
          <pc:docMk/>
          <pc:sldMk cId="1208971161" sldId="269"/>
        </pc:sldMkLst>
        <pc:spChg chg="mod">
          <ac:chgData name="Karen Reed" userId="27a158c9-d16b-4a4f-9c3b-a6926e554293" providerId="ADAL" clId="{11907074-A693-F548-912C-7DC7B3F2FC87}" dt="2023-11-19T10:33:30.048" v="2001" actId="27636"/>
          <ac:spMkLst>
            <pc:docMk/>
            <pc:sldMk cId="1208971161" sldId="269"/>
            <ac:spMk id="2" creationId="{4D82FDF2-CFC8-B247-8B30-1095A6578C40}"/>
          </ac:spMkLst>
        </pc:spChg>
        <pc:picChg chg="mod">
          <ac:chgData name="Karen Reed" userId="27a158c9-d16b-4a4f-9c3b-a6926e554293" providerId="ADAL" clId="{11907074-A693-F548-912C-7DC7B3F2FC87}" dt="2023-10-28T13:34:58.230" v="1764" actId="962"/>
          <ac:picMkLst>
            <pc:docMk/>
            <pc:sldMk cId="1208971161" sldId="269"/>
            <ac:picMk id="4" creationId="{CEBA0D82-546F-F247-8A20-5E161C9799EB}"/>
          </ac:picMkLst>
        </pc:picChg>
        <pc:picChg chg="mod">
          <ac:chgData name="Karen Reed" userId="27a158c9-d16b-4a4f-9c3b-a6926e554293" providerId="ADAL" clId="{11907074-A693-F548-912C-7DC7B3F2FC87}" dt="2023-10-28T13:34:28.409" v="1706" actId="962"/>
          <ac:picMkLst>
            <pc:docMk/>
            <pc:sldMk cId="1208971161" sldId="269"/>
            <ac:picMk id="5" creationId="{F6FD05D6-0544-4BFB-9723-5708C8CC2929}"/>
          </ac:picMkLst>
        </pc:picChg>
        <pc:picChg chg="mod">
          <ac:chgData name="Karen Reed" userId="27a158c9-d16b-4a4f-9c3b-a6926e554293" providerId="ADAL" clId="{11907074-A693-F548-912C-7DC7B3F2FC87}" dt="2023-10-28T13:34:00.980" v="1650" actId="962"/>
          <ac:picMkLst>
            <pc:docMk/>
            <pc:sldMk cId="1208971161" sldId="269"/>
            <ac:picMk id="6" creationId="{00000000-0000-0000-0000-000000000000}"/>
          </ac:picMkLst>
        </pc:picChg>
      </pc:sldChg>
      <pc:sldChg chg="del mod modShow">
        <pc:chgData name="Karen Reed" userId="27a158c9-d16b-4a4f-9c3b-a6926e554293" providerId="ADAL" clId="{11907074-A693-F548-912C-7DC7B3F2FC87}" dt="2023-10-28T12:35:57.420" v="834" actId="2696"/>
        <pc:sldMkLst>
          <pc:docMk/>
          <pc:sldMk cId="3106265432" sldId="272"/>
        </pc:sldMkLst>
      </pc:sldChg>
      <pc:sldChg chg="addSp modSp ord modNotesTx">
        <pc:chgData name="Karen Reed" userId="27a158c9-d16b-4a4f-9c3b-a6926e554293" providerId="ADAL" clId="{11907074-A693-F548-912C-7DC7B3F2FC87}" dt="2023-10-28T13:28:12.978" v="1496" actId="1076"/>
        <pc:sldMkLst>
          <pc:docMk/>
          <pc:sldMk cId="1285559432" sldId="273"/>
        </pc:sldMkLst>
        <pc:spChg chg="add mod">
          <ac:chgData name="Karen Reed" userId="27a158c9-d16b-4a4f-9c3b-a6926e554293" providerId="ADAL" clId="{11907074-A693-F548-912C-7DC7B3F2FC87}" dt="2023-10-28T13:28:12.978" v="1496" actId="1076"/>
          <ac:spMkLst>
            <pc:docMk/>
            <pc:sldMk cId="1285559432" sldId="273"/>
            <ac:spMk id="2" creationId="{C561BAF2-395B-E873-0432-F1506D3F8AA1}"/>
          </ac:spMkLst>
        </pc:spChg>
      </pc:sldChg>
      <pc:sldChg chg="addSp modSp modAnim">
        <pc:chgData name="Karen Reed" userId="27a158c9-d16b-4a4f-9c3b-a6926e554293" providerId="ADAL" clId="{11907074-A693-F548-912C-7DC7B3F2FC87}" dt="2023-10-28T13:36:58.021" v="1778" actId="962"/>
        <pc:sldMkLst>
          <pc:docMk/>
          <pc:sldMk cId="2988547228" sldId="277"/>
        </pc:sldMkLst>
        <pc:spChg chg="add mod">
          <ac:chgData name="Karen Reed" userId="27a158c9-d16b-4a4f-9c3b-a6926e554293" providerId="ADAL" clId="{11907074-A693-F548-912C-7DC7B3F2FC87}" dt="2023-10-28T13:27:11.129" v="1465" actId="1076"/>
          <ac:spMkLst>
            <pc:docMk/>
            <pc:sldMk cId="2988547228" sldId="277"/>
            <ac:spMk id="2" creationId="{0F76AB8D-96ED-577E-0419-99E3970707DC}"/>
          </ac:spMkLst>
        </pc:spChg>
        <pc:spChg chg="mod">
          <ac:chgData name="Karen Reed" userId="27a158c9-d16b-4a4f-9c3b-a6926e554293" providerId="ADAL" clId="{11907074-A693-F548-912C-7DC7B3F2FC87}" dt="2023-10-28T13:36:58.021" v="1778" actId="962"/>
          <ac:spMkLst>
            <pc:docMk/>
            <pc:sldMk cId="2988547228" sldId="277"/>
            <ac:spMk id="38" creationId="{BB97AFF7-462A-EB4C-4018-FD0A9CD4C15A}"/>
          </ac:spMkLst>
        </pc:spChg>
        <pc:grpChg chg="mod">
          <ac:chgData name="Karen Reed" userId="27a158c9-d16b-4a4f-9c3b-a6926e554293" providerId="ADAL" clId="{11907074-A693-F548-912C-7DC7B3F2FC87}" dt="2023-10-28T13:36:32.273" v="1773" actId="962"/>
          <ac:grpSpMkLst>
            <pc:docMk/>
            <pc:sldMk cId="2988547228" sldId="277"/>
            <ac:grpSpMk id="25" creationId="{AFAF81D1-39DB-C796-E641-AFFF3FAB9D1A}"/>
          </ac:grpSpMkLst>
        </pc:grpChg>
      </pc:sldChg>
      <pc:sldChg chg="addSp delSp modSp mod">
        <pc:chgData name="Karen Reed" userId="27a158c9-d16b-4a4f-9c3b-a6926e554293" providerId="ADAL" clId="{11907074-A693-F548-912C-7DC7B3F2FC87}" dt="2023-10-28T13:40:19.255" v="1822" actId="962"/>
        <pc:sldMkLst>
          <pc:docMk/>
          <pc:sldMk cId="1996451859" sldId="281"/>
        </pc:sldMkLst>
        <pc:spChg chg="add del mod">
          <ac:chgData name="Karen Reed" userId="27a158c9-d16b-4a4f-9c3b-a6926e554293" providerId="ADAL" clId="{11907074-A693-F548-912C-7DC7B3F2FC87}" dt="2023-10-28T13:28:47.169" v="1521" actId="478"/>
          <ac:spMkLst>
            <pc:docMk/>
            <pc:sldMk cId="1996451859" sldId="281"/>
            <ac:spMk id="4" creationId="{109B9F86-51BE-82DC-8521-E7FEE450C3EB}"/>
          </ac:spMkLst>
        </pc:spChg>
        <pc:spChg chg="add mod">
          <ac:chgData name="Karen Reed" userId="27a158c9-d16b-4a4f-9c3b-a6926e554293" providerId="ADAL" clId="{11907074-A693-F548-912C-7DC7B3F2FC87}" dt="2023-10-28T13:28:52.345" v="1522" actId="1076"/>
          <ac:spMkLst>
            <pc:docMk/>
            <pc:sldMk cId="1996451859" sldId="281"/>
            <ac:spMk id="6" creationId="{EED72934-C34F-85B9-4406-8699A03DFC43}"/>
          </ac:spMkLst>
        </pc:spChg>
        <pc:picChg chg="mod">
          <ac:chgData name="Karen Reed" userId="27a158c9-d16b-4a4f-9c3b-a6926e554293" providerId="ADAL" clId="{11907074-A693-F548-912C-7DC7B3F2FC87}" dt="2023-10-28T13:40:19.255" v="1822" actId="962"/>
          <ac:picMkLst>
            <pc:docMk/>
            <pc:sldMk cId="1996451859" sldId="281"/>
            <ac:picMk id="2" creationId="{50B568ED-69F1-10CB-0977-4F593F7DF0A6}"/>
          </ac:picMkLst>
        </pc:picChg>
      </pc:sldChg>
      <pc:sldChg chg="addSp modSp mod modNotesTx">
        <pc:chgData name="Karen Reed" userId="27a158c9-d16b-4a4f-9c3b-a6926e554293" providerId="ADAL" clId="{11907074-A693-F548-912C-7DC7B3F2FC87}" dt="2023-10-28T13:38:16.554" v="1788" actId="962"/>
        <pc:sldMkLst>
          <pc:docMk/>
          <pc:sldMk cId="3451114190" sldId="282"/>
        </pc:sldMkLst>
        <pc:spChg chg="mod">
          <ac:chgData name="Karen Reed" userId="27a158c9-d16b-4a4f-9c3b-a6926e554293" providerId="ADAL" clId="{11907074-A693-F548-912C-7DC7B3F2FC87}" dt="2023-10-28T13:15:00.122" v="1454" actId="20577"/>
          <ac:spMkLst>
            <pc:docMk/>
            <pc:sldMk cId="3451114190" sldId="282"/>
            <ac:spMk id="3" creationId="{180EBA69-5D6C-4826-50A4-7E60659DF337}"/>
          </ac:spMkLst>
        </pc:spChg>
        <pc:picChg chg="add mod">
          <ac:chgData name="Karen Reed" userId="27a158c9-d16b-4a4f-9c3b-a6926e554293" providerId="ADAL" clId="{11907074-A693-F548-912C-7DC7B3F2FC87}" dt="2023-10-28T13:38:16.554" v="1788" actId="962"/>
          <ac:picMkLst>
            <pc:docMk/>
            <pc:sldMk cId="3451114190" sldId="282"/>
            <ac:picMk id="4" creationId="{D6AB6254-5AE1-E8D3-4F5B-509E94446A12}"/>
          </ac:picMkLst>
        </pc:picChg>
        <pc:picChg chg="add mod">
          <ac:chgData name="Karen Reed" userId="27a158c9-d16b-4a4f-9c3b-a6926e554293" providerId="ADAL" clId="{11907074-A693-F548-912C-7DC7B3F2FC87}" dt="2023-10-28T12:11:19.633" v="570"/>
          <ac:picMkLst>
            <pc:docMk/>
            <pc:sldMk cId="3451114190" sldId="282"/>
            <ac:picMk id="5" creationId="{BE2417D9-4A92-122F-9B0B-F9856FE0A18A}"/>
          </ac:picMkLst>
        </pc:picChg>
      </pc:sldChg>
      <pc:sldChg chg="addSp delSp modSp del mod modNotesTx">
        <pc:chgData name="Karen Reed" userId="27a158c9-d16b-4a4f-9c3b-a6926e554293" providerId="ADAL" clId="{11907074-A693-F548-912C-7DC7B3F2FC87}" dt="2023-10-28T12:58:52.795" v="1228" actId="2696"/>
        <pc:sldMkLst>
          <pc:docMk/>
          <pc:sldMk cId="2279522548" sldId="284"/>
        </pc:sldMkLst>
        <pc:spChg chg="add del mod">
          <ac:chgData name="Karen Reed" userId="27a158c9-d16b-4a4f-9c3b-a6926e554293" providerId="ADAL" clId="{11907074-A693-F548-912C-7DC7B3F2FC87}" dt="2023-10-28T12:57:42.081" v="1220"/>
          <ac:spMkLst>
            <pc:docMk/>
            <pc:sldMk cId="2279522548" sldId="284"/>
            <ac:spMk id="6" creationId="{45C30F8F-5ED9-3098-C12A-4239FB42C6B0}"/>
          </ac:spMkLst>
        </pc:spChg>
        <pc:spChg chg="mod">
          <ac:chgData name="Karen Reed" userId="27a158c9-d16b-4a4f-9c3b-a6926e554293" providerId="ADAL" clId="{11907074-A693-F548-912C-7DC7B3F2FC87}" dt="2023-10-28T12:38:35.843" v="890" actId="20577"/>
          <ac:spMkLst>
            <pc:docMk/>
            <pc:sldMk cId="2279522548" sldId="284"/>
            <ac:spMk id="10" creationId="{0A2CC632-43A6-4210-B9F8-FE4CA12D8A31}"/>
          </ac:spMkLst>
        </pc:spChg>
      </pc:sldChg>
      <pc:sldChg chg="addSp delSp modSp add del mod modNotesTx">
        <pc:chgData name="Karen Reed" userId="27a158c9-d16b-4a4f-9c3b-a6926e554293" providerId="ADAL" clId="{11907074-A693-F548-912C-7DC7B3F2FC87}" dt="2023-10-28T13:00:55.998" v="1250" actId="2696"/>
        <pc:sldMkLst>
          <pc:docMk/>
          <pc:sldMk cId="1436531866" sldId="285"/>
        </pc:sldMkLst>
        <pc:spChg chg="mod">
          <ac:chgData name="Karen Reed" userId="27a158c9-d16b-4a4f-9c3b-a6926e554293" providerId="ADAL" clId="{11907074-A693-F548-912C-7DC7B3F2FC87}" dt="2023-10-28T12:47:38.626" v="1002" actId="14100"/>
          <ac:spMkLst>
            <pc:docMk/>
            <pc:sldMk cId="1436531866" sldId="285"/>
            <ac:spMk id="2" creationId="{4BB46E94-49C9-174D-AF81-D7504E4C73BC}"/>
          </ac:spMkLst>
        </pc:spChg>
        <pc:spChg chg="mod">
          <ac:chgData name="Karen Reed" userId="27a158c9-d16b-4a4f-9c3b-a6926e554293" providerId="ADAL" clId="{11907074-A693-F548-912C-7DC7B3F2FC87}" dt="2023-10-28T12:47:35.078" v="1001" actId="14100"/>
          <ac:spMkLst>
            <pc:docMk/>
            <pc:sldMk cId="1436531866" sldId="285"/>
            <ac:spMk id="10" creationId="{0A2CC632-43A6-4210-B9F8-FE4CA12D8A31}"/>
          </ac:spMkLst>
        </pc:spChg>
        <pc:picChg chg="add mod">
          <ac:chgData name="Karen Reed" userId="27a158c9-d16b-4a4f-9c3b-a6926e554293" providerId="ADAL" clId="{11907074-A693-F548-912C-7DC7B3F2FC87}" dt="2023-10-28T12:46:32.587" v="998"/>
          <ac:picMkLst>
            <pc:docMk/>
            <pc:sldMk cId="1436531866" sldId="285"/>
            <ac:picMk id="3" creationId="{5B65D0DB-2236-D968-497F-C7E8DA74A396}"/>
          </ac:picMkLst>
        </pc:picChg>
        <pc:picChg chg="del">
          <ac:chgData name="Karen Reed" userId="27a158c9-d16b-4a4f-9c3b-a6926e554293" providerId="ADAL" clId="{11907074-A693-F548-912C-7DC7B3F2FC87}" dt="2023-10-28T12:38:54.393" v="892" actId="478"/>
          <ac:picMkLst>
            <pc:docMk/>
            <pc:sldMk cId="1436531866" sldId="285"/>
            <ac:picMk id="4" creationId="{020FD42A-DB20-A949-9D3C-B32F0E68109B}"/>
          </ac:picMkLst>
        </pc:picChg>
        <pc:picChg chg="add mod">
          <ac:chgData name="Karen Reed" userId="27a158c9-d16b-4a4f-9c3b-a6926e554293" providerId="ADAL" clId="{11907074-A693-F548-912C-7DC7B3F2FC87}" dt="2023-10-28T12:46:32.587" v="998"/>
          <ac:picMkLst>
            <pc:docMk/>
            <pc:sldMk cId="1436531866" sldId="285"/>
            <ac:picMk id="5" creationId="{66C6CB0D-5FC0-8D06-E157-0A625BFBDB74}"/>
          </ac:picMkLst>
        </pc:picChg>
        <pc:picChg chg="del">
          <ac:chgData name="Karen Reed" userId="27a158c9-d16b-4a4f-9c3b-a6926e554293" providerId="ADAL" clId="{11907074-A693-F548-912C-7DC7B3F2FC87}" dt="2023-10-28T12:38:57.332" v="893" actId="478"/>
          <ac:picMkLst>
            <pc:docMk/>
            <pc:sldMk cId="1436531866" sldId="285"/>
            <ac:picMk id="7" creationId="{F6FD05D6-0544-4BFB-9723-5708C8CC2929}"/>
          </ac:picMkLst>
        </pc:picChg>
        <pc:picChg chg="del">
          <ac:chgData name="Karen Reed" userId="27a158c9-d16b-4a4f-9c3b-a6926e554293" providerId="ADAL" clId="{11907074-A693-F548-912C-7DC7B3F2FC87}" dt="2023-10-28T12:46:34.370" v="999" actId="478"/>
          <ac:picMkLst>
            <pc:docMk/>
            <pc:sldMk cId="1436531866" sldId="285"/>
            <ac:picMk id="8" creationId="{00000000-0000-0000-0000-000000000000}"/>
          </ac:picMkLst>
        </pc:picChg>
      </pc:sldChg>
      <pc:sldChg chg="delSp del mod ord modShow modNotesTx">
        <pc:chgData name="Karen Reed" userId="27a158c9-d16b-4a4f-9c3b-a6926e554293" providerId="ADAL" clId="{11907074-A693-F548-912C-7DC7B3F2FC87}" dt="2023-10-28T12:35:45.772" v="832" actId="2696"/>
        <pc:sldMkLst>
          <pc:docMk/>
          <pc:sldMk cId="4129387928" sldId="287"/>
        </pc:sldMkLst>
        <pc:picChg chg="del">
          <ac:chgData name="Karen Reed" userId="27a158c9-d16b-4a4f-9c3b-a6926e554293" providerId="ADAL" clId="{11907074-A693-F548-912C-7DC7B3F2FC87}" dt="2023-10-28T12:10:59.491" v="569" actId="478"/>
          <ac:picMkLst>
            <pc:docMk/>
            <pc:sldMk cId="4129387928" sldId="287"/>
            <ac:picMk id="8" creationId="{00000000-0000-0000-0000-000000000000}"/>
          </ac:picMkLst>
        </pc:picChg>
      </pc:sldChg>
      <pc:sldChg chg="modSp modNotesTx">
        <pc:chgData name="Karen Reed" userId="27a158c9-d16b-4a4f-9c3b-a6926e554293" providerId="ADAL" clId="{11907074-A693-F548-912C-7DC7B3F2FC87}" dt="2023-11-19T10:28:03.612" v="1994" actId="20577"/>
        <pc:sldMkLst>
          <pc:docMk/>
          <pc:sldMk cId="3949703062" sldId="288"/>
        </pc:sldMkLst>
        <pc:picChg chg="mod">
          <ac:chgData name="Karen Reed" userId="27a158c9-d16b-4a4f-9c3b-a6926e554293" providerId="ADAL" clId="{11907074-A693-F548-912C-7DC7B3F2FC87}" dt="2023-10-28T13:35:54.470" v="1768" actId="962"/>
          <ac:picMkLst>
            <pc:docMk/>
            <pc:sldMk cId="3949703062" sldId="288"/>
            <ac:picMk id="5" creationId="{882B7FF2-41C0-A3C4-C72A-2699D64AA440}"/>
          </ac:picMkLst>
        </pc:picChg>
      </pc:sldChg>
      <pc:sldChg chg="modSp">
        <pc:chgData name="Karen Reed" userId="27a158c9-d16b-4a4f-9c3b-a6926e554293" providerId="ADAL" clId="{11907074-A693-F548-912C-7DC7B3F2FC87}" dt="2023-10-28T13:36:18.352" v="1772" actId="962"/>
        <pc:sldMkLst>
          <pc:docMk/>
          <pc:sldMk cId="2244334196" sldId="289"/>
        </pc:sldMkLst>
        <pc:picChg chg="mod">
          <ac:chgData name="Karen Reed" userId="27a158c9-d16b-4a4f-9c3b-a6926e554293" providerId="ADAL" clId="{11907074-A693-F548-912C-7DC7B3F2FC87}" dt="2023-10-28T13:36:18.352" v="1772" actId="962"/>
          <ac:picMkLst>
            <pc:docMk/>
            <pc:sldMk cId="2244334196" sldId="289"/>
            <ac:picMk id="10" creationId="{46BEFAB0-FFEC-6839-6BA1-0413EE361656}"/>
          </ac:picMkLst>
        </pc:picChg>
      </pc:sldChg>
      <pc:sldChg chg="modSp">
        <pc:chgData name="Karen Reed" userId="27a158c9-d16b-4a4f-9c3b-a6926e554293" providerId="ADAL" clId="{11907074-A693-F548-912C-7DC7B3F2FC87}" dt="2023-10-28T13:36:12.525" v="1770" actId="962"/>
        <pc:sldMkLst>
          <pc:docMk/>
          <pc:sldMk cId="3714077825" sldId="291"/>
        </pc:sldMkLst>
        <pc:picChg chg="mod">
          <ac:chgData name="Karen Reed" userId="27a158c9-d16b-4a4f-9c3b-a6926e554293" providerId="ADAL" clId="{11907074-A693-F548-912C-7DC7B3F2FC87}" dt="2023-10-28T13:36:12.525" v="1770" actId="962"/>
          <ac:picMkLst>
            <pc:docMk/>
            <pc:sldMk cId="3714077825" sldId="291"/>
            <ac:picMk id="5" creationId="{882B7FF2-41C0-A3C4-C72A-2699D64AA440}"/>
          </ac:picMkLst>
        </pc:picChg>
      </pc:sldChg>
      <pc:sldChg chg="addSp delSp modSp mod modAnim modNotesTx">
        <pc:chgData name="Karen Reed" userId="27a158c9-d16b-4a4f-9c3b-a6926e554293" providerId="ADAL" clId="{11907074-A693-F548-912C-7DC7B3F2FC87}" dt="2023-10-28T13:37:23.705" v="1784" actId="962"/>
        <pc:sldMkLst>
          <pc:docMk/>
          <pc:sldMk cId="961207495" sldId="292"/>
        </pc:sldMkLst>
        <pc:spChg chg="mod">
          <ac:chgData name="Karen Reed" userId="27a158c9-d16b-4a4f-9c3b-a6926e554293" providerId="ADAL" clId="{11907074-A693-F548-912C-7DC7B3F2FC87}" dt="2023-10-28T12:15:40.499" v="604" actId="20577"/>
          <ac:spMkLst>
            <pc:docMk/>
            <pc:sldMk cId="961207495" sldId="292"/>
            <ac:spMk id="2" creationId="{A718A736-CECC-F74E-A3E9-2B03F6706EDA}"/>
          </ac:spMkLst>
        </pc:spChg>
        <pc:spChg chg="add mod">
          <ac:chgData name="Karen Reed" userId="27a158c9-d16b-4a4f-9c3b-a6926e554293" providerId="ADAL" clId="{11907074-A693-F548-912C-7DC7B3F2FC87}" dt="2023-10-28T13:37:20.207" v="1783" actId="962"/>
          <ac:spMkLst>
            <pc:docMk/>
            <pc:sldMk cId="961207495" sldId="292"/>
            <ac:spMk id="3" creationId="{6409D111-624E-A5BC-4280-5336744AE66E}"/>
          </ac:spMkLst>
        </pc:spChg>
        <pc:spChg chg="add mod">
          <ac:chgData name="Karen Reed" userId="27a158c9-d16b-4a4f-9c3b-a6926e554293" providerId="ADAL" clId="{11907074-A693-F548-912C-7DC7B3F2FC87}" dt="2023-10-28T13:37:20.207" v="1783" actId="962"/>
          <ac:spMkLst>
            <pc:docMk/>
            <pc:sldMk cId="961207495" sldId="292"/>
            <ac:spMk id="4" creationId="{8E42AE3C-7886-4271-2BC3-15E4BFF66890}"/>
          </ac:spMkLst>
        </pc:spChg>
        <pc:spChg chg="add mod">
          <ac:chgData name="Karen Reed" userId="27a158c9-d16b-4a4f-9c3b-a6926e554293" providerId="ADAL" clId="{11907074-A693-F548-912C-7DC7B3F2FC87}" dt="2023-10-28T13:37:20.207" v="1783" actId="962"/>
          <ac:spMkLst>
            <pc:docMk/>
            <pc:sldMk cId="961207495" sldId="292"/>
            <ac:spMk id="5" creationId="{17117389-C935-47D7-806D-596C806A9002}"/>
          </ac:spMkLst>
        </pc:spChg>
        <pc:spChg chg="add mod">
          <ac:chgData name="Karen Reed" userId="27a158c9-d16b-4a4f-9c3b-a6926e554293" providerId="ADAL" clId="{11907074-A693-F548-912C-7DC7B3F2FC87}" dt="2023-10-28T13:37:20.207" v="1783" actId="962"/>
          <ac:spMkLst>
            <pc:docMk/>
            <pc:sldMk cId="961207495" sldId="292"/>
            <ac:spMk id="7" creationId="{B137B07A-9B9A-9126-7A04-8A8B004C29C0}"/>
          </ac:spMkLst>
        </pc:spChg>
        <pc:spChg chg="add mod">
          <ac:chgData name="Karen Reed" userId="27a158c9-d16b-4a4f-9c3b-a6926e554293" providerId="ADAL" clId="{11907074-A693-F548-912C-7DC7B3F2FC87}" dt="2023-10-28T13:37:20.207" v="1783" actId="962"/>
          <ac:spMkLst>
            <pc:docMk/>
            <pc:sldMk cId="961207495" sldId="292"/>
            <ac:spMk id="8" creationId="{988C888F-2260-FF28-2F50-0FE05A455640}"/>
          </ac:spMkLst>
        </pc:spChg>
        <pc:spChg chg="add mod">
          <ac:chgData name="Karen Reed" userId="27a158c9-d16b-4a4f-9c3b-a6926e554293" providerId="ADAL" clId="{11907074-A693-F548-912C-7DC7B3F2FC87}" dt="2023-10-28T13:37:20.207" v="1783" actId="962"/>
          <ac:spMkLst>
            <pc:docMk/>
            <pc:sldMk cId="961207495" sldId="292"/>
            <ac:spMk id="16" creationId="{D78FCF98-05C5-6407-3397-253D5ABEE931}"/>
          </ac:spMkLst>
        </pc:spChg>
        <pc:spChg chg="add del mod">
          <ac:chgData name="Karen Reed" userId="27a158c9-d16b-4a4f-9c3b-a6926e554293" providerId="ADAL" clId="{11907074-A693-F548-912C-7DC7B3F2FC87}" dt="2023-10-28T13:37:16.181" v="1782" actId="478"/>
          <ac:spMkLst>
            <pc:docMk/>
            <pc:sldMk cId="961207495" sldId="292"/>
            <ac:spMk id="18" creationId="{27C9E500-E00D-8431-0238-0A4830675712}"/>
          </ac:spMkLst>
        </pc:spChg>
        <pc:spChg chg="add mod">
          <ac:chgData name="Karen Reed" userId="27a158c9-d16b-4a4f-9c3b-a6926e554293" providerId="ADAL" clId="{11907074-A693-F548-912C-7DC7B3F2FC87}" dt="2023-10-28T13:37:20.207" v="1783" actId="962"/>
          <ac:spMkLst>
            <pc:docMk/>
            <pc:sldMk cId="961207495" sldId="292"/>
            <ac:spMk id="20" creationId="{BC819438-F49C-8571-D657-25D2C373BC8F}"/>
          </ac:spMkLst>
        </pc:spChg>
        <pc:spChg chg="add mod">
          <ac:chgData name="Karen Reed" userId="27a158c9-d16b-4a4f-9c3b-a6926e554293" providerId="ADAL" clId="{11907074-A693-F548-912C-7DC7B3F2FC87}" dt="2023-10-28T13:37:20.207" v="1783" actId="962"/>
          <ac:spMkLst>
            <pc:docMk/>
            <pc:sldMk cId="961207495" sldId="292"/>
            <ac:spMk id="21" creationId="{16AE393B-7500-D9AF-8CCC-A28F743D4163}"/>
          </ac:spMkLst>
        </pc:spChg>
        <pc:spChg chg="add mod">
          <ac:chgData name="Karen Reed" userId="27a158c9-d16b-4a4f-9c3b-a6926e554293" providerId="ADAL" clId="{11907074-A693-F548-912C-7DC7B3F2FC87}" dt="2023-10-28T13:37:20.207" v="1783" actId="962"/>
          <ac:spMkLst>
            <pc:docMk/>
            <pc:sldMk cId="961207495" sldId="292"/>
            <ac:spMk id="22" creationId="{98DF15BB-285B-F2BA-2028-F69C1141AB72}"/>
          </ac:spMkLst>
        </pc:spChg>
        <pc:spChg chg="add mod">
          <ac:chgData name="Karen Reed" userId="27a158c9-d16b-4a4f-9c3b-a6926e554293" providerId="ADAL" clId="{11907074-A693-F548-912C-7DC7B3F2FC87}" dt="2023-10-28T13:37:20.207" v="1783" actId="962"/>
          <ac:spMkLst>
            <pc:docMk/>
            <pc:sldMk cId="961207495" sldId="292"/>
            <ac:spMk id="23" creationId="{4AF537FA-7870-2A8E-C4A0-76B4B2FEC124}"/>
          </ac:spMkLst>
        </pc:spChg>
        <pc:spChg chg="add mod">
          <ac:chgData name="Karen Reed" userId="27a158c9-d16b-4a4f-9c3b-a6926e554293" providerId="ADAL" clId="{11907074-A693-F548-912C-7DC7B3F2FC87}" dt="2023-10-28T13:37:20.207" v="1783" actId="962"/>
          <ac:spMkLst>
            <pc:docMk/>
            <pc:sldMk cId="961207495" sldId="292"/>
            <ac:spMk id="24" creationId="{3F60EFEF-DC1D-8E8C-017B-A65367D7C12A}"/>
          </ac:spMkLst>
        </pc:spChg>
        <pc:spChg chg="add mod">
          <ac:chgData name="Karen Reed" userId="27a158c9-d16b-4a4f-9c3b-a6926e554293" providerId="ADAL" clId="{11907074-A693-F548-912C-7DC7B3F2FC87}" dt="2023-10-28T13:37:20.207" v="1783" actId="962"/>
          <ac:spMkLst>
            <pc:docMk/>
            <pc:sldMk cId="961207495" sldId="292"/>
            <ac:spMk id="25" creationId="{4D1C9412-3E8D-66F4-4E91-40CE6A1ECCE3}"/>
          </ac:spMkLst>
        </pc:spChg>
        <pc:spChg chg="add mod">
          <ac:chgData name="Karen Reed" userId="27a158c9-d16b-4a4f-9c3b-a6926e554293" providerId="ADAL" clId="{11907074-A693-F548-912C-7DC7B3F2FC87}" dt="2023-10-28T13:37:20.207" v="1783" actId="962"/>
          <ac:spMkLst>
            <pc:docMk/>
            <pc:sldMk cId="961207495" sldId="292"/>
            <ac:spMk id="26" creationId="{8BB0DCC5-432F-A7BE-9F5E-E9E00677DE17}"/>
          </ac:spMkLst>
        </pc:spChg>
        <pc:spChg chg="add mod">
          <ac:chgData name="Karen Reed" userId="27a158c9-d16b-4a4f-9c3b-a6926e554293" providerId="ADAL" clId="{11907074-A693-F548-912C-7DC7B3F2FC87}" dt="2023-10-28T11:47:08.964" v="244" actId="1076"/>
          <ac:spMkLst>
            <pc:docMk/>
            <pc:sldMk cId="961207495" sldId="292"/>
            <ac:spMk id="27" creationId="{A1D38F0E-9E2A-ED1A-9FD1-4BF9FE90A299}"/>
          </ac:spMkLst>
        </pc:spChg>
        <pc:spChg chg="add mod">
          <ac:chgData name="Karen Reed" userId="27a158c9-d16b-4a4f-9c3b-a6926e554293" providerId="ADAL" clId="{11907074-A693-F548-912C-7DC7B3F2FC87}" dt="2023-10-28T13:37:23.705" v="1784" actId="962"/>
          <ac:spMkLst>
            <pc:docMk/>
            <pc:sldMk cId="961207495" sldId="292"/>
            <ac:spMk id="28" creationId="{9C615CA8-CA97-5D40-932E-A56A6D659E6E}"/>
          </ac:spMkLst>
        </pc:spChg>
        <pc:spChg chg="add mod">
          <ac:chgData name="Karen Reed" userId="27a158c9-d16b-4a4f-9c3b-a6926e554293" providerId="ADAL" clId="{11907074-A693-F548-912C-7DC7B3F2FC87}" dt="2023-10-28T11:47:08.964" v="244" actId="1076"/>
          <ac:spMkLst>
            <pc:docMk/>
            <pc:sldMk cId="961207495" sldId="292"/>
            <ac:spMk id="29" creationId="{FDD6CE5D-FA76-AE04-7F69-CD3D706CD6D3}"/>
          </ac:spMkLst>
        </pc:spChg>
        <pc:spChg chg="add mod">
          <ac:chgData name="Karen Reed" userId="27a158c9-d16b-4a4f-9c3b-a6926e554293" providerId="ADAL" clId="{11907074-A693-F548-912C-7DC7B3F2FC87}" dt="2023-10-28T11:54:18.408" v="304" actId="1076"/>
          <ac:spMkLst>
            <pc:docMk/>
            <pc:sldMk cId="961207495" sldId="292"/>
            <ac:spMk id="39" creationId="{1C118F9F-B625-24D8-0D6D-D634D0E47A8F}"/>
          </ac:spMkLst>
        </pc:spChg>
        <pc:spChg chg="add mod">
          <ac:chgData name="Karen Reed" userId="27a158c9-d16b-4a4f-9c3b-a6926e554293" providerId="ADAL" clId="{11907074-A693-F548-912C-7DC7B3F2FC87}" dt="2023-10-28T11:52:56.772" v="285" actId="2711"/>
          <ac:spMkLst>
            <pc:docMk/>
            <pc:sldMk cId="961207495" sldId="292"/>
            <ac:spMk id="41" creationId="{3C3D490A-4042-1150-04BC-C5392C6354DD}"/>
          </ac:spMkLst>
        </pc:spChg>
        <pc:spChg chg="add mod">
          <ac:chgData name="Karen Reed" userId="27a158c9-d16b-4a4f-9c3b-a6926e554293" providerId="ADAL" clId="{11907074-A693-F548-912C-7DC7B3F2FC87}" dt="2023-10-28T11:55:54.924" v="312" actId="1076"/>
          <ac:spMkLst>
            <pc:docMk/>
            <pc:sldMk cId="961207495" sldId="292"/>
            <ac:spMk id="43" creationId="{32DEBEF0-49BD-32A1-2A05-B750D2A14D30}"/>
          </ac:spMkLst>
        </pc:spChg>
        <pc:spChg chg="add mod">
          <ac:chgData name="Karen Reed" userId="27a158c9-d16b-4a4f-9c3b-a6926e554293" providerId="ADAL" clId="{11907074-A693-F548-912C-7DC7B3F2FC87}" dt="2023-10-28T11:53:09.574" v="288" actId="1076"/>
          <ac:spMkLst>
            <pc:docMk/>
            <pc:sldMk cId="961207495" sldId="292"/>
            <ac:spMk id="45" creationId="{DC87531C-7A13-D195-CB1F-9F1B56B439AE}"/>
          </ac:spMkLst>
        </pc:spChg>
        <pc:spChg chg="add mod">
          <ac:chgData name="Karen Reed" userId="27a158c9-d16b-4a4f-9c3b-a6926e554293" providerId="ADAL" clId="{11907074-A693-F548-912C-7DC7B3F2FC87}" dt="2023-10-28T11:54:06.808" v="300" actId="1076"/>
          <ac:spMkLst>
            <pc:docMk/>
            <pc:sldMk cId="961207495" sldId="292"/>
            <ac:spMk id="47" creationId="{47C78191-A952-4D2A-D9FF-13FB819E30E4}"/>
          </ac:spMkLst>
        </pc:spChg>
        <pc:spChg chg="add mod">
          <ac:chgData name="Karen Reed" userId="27a158c9-d16b-4a4f-9c3b-a6926e554293" providerId="ADAL" clId="{11907074-A693-F548-912C-7DC7B3F2FC87}" dt="2023-10-28T11:52:56.772" v="285" actId="2711"/>
          <ac:spMkLst>
            <pc:docMk/>
            <pc:sldMk cId="961207495" sldId="292"/>
            <ac:spMk id="48" creationId="{08F467DB-D13D-135F-E95A-53ADC8954B7F}"/>
          </ac:spMkLst>
        </pc:spChg>
        <pc:spChg chg="add mod">
          <ac:chgData name="Karen Reed" userId="27a158c9-d16b-4a4f-9c3b-a6926e554293" providerId="ADAL" clId="{11907074-A693-F548-912C-7DC7B3F2FC87}" dt="2023-10-28T12:07:45.297" v="414" actId="1076"/>
          <ac:spMkLst>
            <pc:docMk/>
            <pc:sldMk cId="961207495" sldId="292"/>
            <ac:spMk id="56" creationId="{F40A849F-36BC-6EC1-91A4-5AE9227C1ED0}"/>
          </ac:spMkLst>
        </pc:spChg>
        <pc:picChg chg="mod">
          <ac:chgData name="Karen Reed" userId="27a158c9-d16b-4a4f-9c3b-a6926e554293" providerId="ADAL" clId="{11907074-A693-F548-912C-7DC7B3F2FC87}" dt="2023-10-28T13:37:05.369" v="1780" actId="962"/>
          <ac:picMkLst>
            <pc:docMk/>
            <pc:sldMk cId="961207495" sldId="292"/>
            <ac:picMk id="10" creationId="{46BEFAB0-FFEC-6839-6BA1-0413EE361656}"/>
          </ac:picMkLst>
        </pc:picChg>
        <pc:picChg chg="del">
          <ac:chgData name="Karen Reed" userId="27a158c9-d16b-4a4f-9c3b-a6926e554293" providerId="ADAL" clId="{11907074-A693-F548-912C-7DC7B3F2FC87}" dt="2023-10-28T11:38:10.471" v="14" actId="478"/>
          <ac:picMkLst>
            <pc:docMk/>
            <pc:sldMk cId="961207495" sldId="292"/>
            <ac:picMk id="18" creationId="{C6EDE5EB-831E-2139-4A8D-04A7A91349F8}"/>
          </ac:picMkLst>
        </pc:picChg>
        <pc:picChg chg="add mod">
          <ac:chgData name="Karen Reed" userId="27a158c9-d16b-4a4f-9c3b-a6926e554293" providerId="ADAL" clId="{11907074-A693-F548-912C-7DC7B3F2FC87}" dt="2023-10-28T11:54:21.076" v="305" actId="1076"/>
          <ac:picMkLst>
            <pc:docMk/>
            <pc:sldMk cId="961207495" sldId="292"/>
            <ac:picMk id="31" creationId="{363291CD-3AC8-D350-BE25-82857274A9BE}"/>
          </ac:picMkLst>
        </pc:picChg>
        <pc:picChg chg="add mod">
          <ac:chgData name="Karen Reed" userId="27a158c9-d16b-4a4f-9c3b-a6926e554293" providerId="ADAL" clId="{11907074-A693-F548-912C-7DC7B3F2FC87}" dt="2023-10-28T11:54:09.475" v="301" actId="1076"/>
          <ac:picMkLst>
            <pc:docMk/>
            <pc:sldMk cId="961207495" sldId="292"/>
            <ac:picMk id="33" creationId="{CF906BB9-3099-B60E-D5D1-03742E16C36C}"/>
          </ac:picMkLst>
        </pc:picChg>
        <pc:picChg chg="add mod">
          <ac:chgData name="Karen Reed" userId="27a158c9-d16b-4a4f-9c3b-a6926e554293" providerId="ADAL" clId="{11907074-A693-F548-912C-7DC7B3F2FC87}" dt="2023-10-28T11:53:44.692" v="296" actId="1076"/>
          <ac:picMkLst>
            <pc:docMk/>
            <pc:sldMk cId="961207495" sldId="292"/>
            <ac:picMk id="35" creationId="{E814AD11-37CA-74E5-B492-A401955EAEF1}"/>
          </ac:picMkLst>
        </pc:picChg>
        <pc:picChg chg="add mod">
          <ac:chgData name="Karen Reed" userId="27a158c9-d16b-4a4f-9c3b-a6926e554293" providerId="ADAL" clId="{11907074-A693-F548-912C-7DC7B3F2FC87}" dt="2023-10-28T11:55:51.476" v="311" actId="1076"/>
          <ac:picMkLst>
            <pc:docMk/>
            <pc:sldMk cId="961207495" sldId="292"/>
            <ac:picMk id="37" creationId="{5EDB69EC-F891-5755-9C4B-47764E98369D}"/>
          </ac:picMkLst>
        </pc:picChg>
        <pc:picChg chg="add mod">
          <ac:chgData name="Karen Reed" userId="27a158c9-d16b-4a4f-9c3b-a6926e554293" providerId="ADAL" clId="{11907074-A693-F548-912C-7DC7B3F2FC87}" dt="2023-10-28T11:56:23.173" v="313" actId="1076"/>
          <ac:picMkLst>
            <pc:docMk/>
            <pc:sldMk cId="961207495" sldId="292"/>
            <ac:picMk id="50" creationId="{6EC15D23-8AD9-41AE-AAC1-875ABA8F7D66}"/>
          </ac:picMkLst>
        </pc:picChg>
        <pc:picChg chg="add mod">
          <ac:chgData name="Karen Reed" userId="27a158c9-d16b-4a4f-9c3b-a6926e554293" providerId="ADAL" clId="{11907074-A693-F548-912C-7DC7B3F2FC87}" dt="2023-10-28T11:54:15.911" v="303" actId="1076"/>
          <ac:picMkLst>
            <pc:docMk/>
            <pc:sldMk cId="961207495" sldId="292"/>
            <ac:picMk id="52" creationId="{B7BA3ACA-A0F5-53BF-C5FE-5610E36973D4}"/>
          </ac:picMkLst>
        </pc:picChg>
        <pc:picChg chg="add mod">
          <ac:chgData name="Karen Reed" userId="27a158c9-d16b-4a4f-9c3b-a6926e554293" providerId="ADAL" clId="{11907074-A693-F548-912C-7DC7B3F2FC87}" dt="2023-10-28T11:54:42.143" v="307" actId="1076"/>
          <ac:picMkLst>
            <pc:docMk/>
            <pc:sldMk cId="961207495" sldId="292"/>
            <ac:picMk id="54" creationId="{B5269439-26F4-8AF4-2C50-0CC5858BBE66}"/>
          </ac:picMkLst>
        </pc:picChg>
        <pc:picChg chg="add mod">
          <ac:chgData name="Karen Reed" userId="27a158c9-d16b-4a4f-9c3b-a6926e554293" providerId="ADAL" clId="{11907074-A693-F548-912C-7DC7B3F2FC87}" dt="2023-10-28T11:55:49.679" v="310" actId="1076"/>
          <ac:picMkLst>
            <pc:docMk/>
            <pc:sldMk cId="961207495" sldId="292"/>
            <ac:picMk id="1026" creationId="{ACD23F8B-3A98-0A88-32CB-7F3B5FEE3A52}"/>
          </ac:picMkLst>
        </pc:picChg>
      </pc:sldChg>
      <pc:sldChg chg="addSp delSp modSp add mod delAnim modAnim modNotesTx">
        <pc:chgData name="Karen Reed" userId="27a158c9-d16b-4a4f-9c3b-a6926e554293" providerId="ADAL" clId="{11907074-A693-F548-912C-7DC7B3F2FC87}" dt="2023-10-28T13:41:29.524" v="1982" actId="962"/>
        <pc:sldMkLst>
          <pc:docMk/>
          <pc:sldMk cId="667666616" sldId="293"/>
        </pc:sldMkLst>
        <pc:spChg chg="mod">
          <ac:chgData name="Karen Reed" userId="27a158c9-d16b-4a4f-9c3b-a6926e554293" providerId="ADAL" clId="{11907074-A693-F548-912C-7DC7B3F2FC87}" dt="2023-10-28T12:32:47.313" v="801" actId="208"/>
          <ac:spMkLst>
            <pc:docMk/>
            <pc:sldMk cId="667666616" sldId="293"/>
            <ac:spMk id="4" creationId="{24A3EF14-4357-533F-3390-AF5BFFD5E8D9}"/>
          </ac:spMkLst>
        </pc:spChg>
        <pc:graphicFrameChg chg="add mod">
          <ac:chgData name="Karen Reed" userId="27a158c9-d16b-4a4f-9c3b-a6926e554293" providerId="ADAL" clId="{11907074-A693-F548-912C-7DC7B3F2FC87}" dt="2023-10-28T13:41:29.524" v="1982" actId="962"/>
          <ac:graphicFrameMkLst>
            <pc:docMk/>
            <pc:sldMk cId="667666616" sldId="293"/>
            <ac:graphicFrameMk id="5" creationId="{0DD99D27-8BEB-D4BF-A00F-C78A63CF4A4C}"/>
          </ac:graphicFrameMkLst>
        </pc:graphicFrameChg>
        <pc:graphicFrameChg chg="add mod">
          <ac:chgData name="Karen Reed" userId="27a158c9-d16b-4a4f-9c3b-a6926e554293" providerId="ADAL" clId="{11907074-A693-F548-912C-7DC7B3F2FC87}" dt="2023-10-28T13:40:55.338" v="1904" actId="962"/>
          <ac:graphicFrameMkLst>
            <pc:docMk/>
            <pc:sldMk cId="667666616" sldId="293"/>
            <ac:graphicFrameMk id="8" creationId="{09C72AF4-6AB9-D66E-7A1E-65F96B972192}"/>
          </ac:graphicFrameMkLst>
        </pc:graphicFrameChg>
        <pc:graphicFrameChg chg="del">
          <ac:chgData name="Karen Reed" userId="27a158c9-d16b-4a4f-9c3b-a6926e554293" providerId="ADAL" clId="{11907074-A693-F548-912C-7DC7B3F2FC87}" dt="2023-10-28T12:28:47.640" v="752" actId="478"/>
          <ac:graphicFrameMkLst>
            <pc:docMk/>
            <pc:sldMk cId="667666616" sldId="293"/>
            <ac:graphicFrameMk id="9" creationId="{AA220B6B-36FA-FD2A-BF9D-779BB4A0EAEE}"/>
          </ac:graphicFrameMkLst>
        </pc:graphicFrameChg>
        <pc:graphicFrameChg chg="del">
          <ac:chgData name="Karen Reed" userId="27a158c9-d16b-4a4f-9c3b-a6926e554293" providerId="ADAL" clId="{11907074-A693-F548-912C-7DC7B3F2FC87}" dt="2023-10-28T12:28:55.539" v="756" actId="478"/>
          <ac:graphicFrameMkLst>
            <pc:docMk/>
            <pc:sldMk cId="667666616" sldId="293"/>
            <ac:graphicFrameMk id="12" creationId="{6EA8D95F-FD60-DDF4-006B-0EA28803FAC2}"/>
          </ac:graphicFrameMkLst>
        </pc:graphicFrameChg>
        <pc:picChg chg="mod">
          <ac:chgData name="Karen Reed" userId="27a158c9-d16b-4a4f-9c3b-a6926e554293" providerId="ADAL" clId="{11907074-A693-F548-912C-7DC7B3F2FC87}" dt="2023-10-28T13:38:03.107" v="1786" actId="962"/>
          <ac:picMkLst>
            <pc:docMk/>
            <pc:sldMk cId="667666616" sldId="293"/>
            <ac:picMk id="7" creationId="{F6FD05D6-0544-4BFB-9723-5708C8CC2929}"/>
          </ac:picMkLst>
        </pc:picChg>
      </pc:sldChg>
      <pc:sldChg chg="modSp add mod ord modAnim modNotesTx">
        <pc:chgData name="Karen Reed" userId="27a158c9-d16b-4a4f-9c3b-a6926e554293" providerId="ADAL" clId="{11907074-A693-F548-912C-7DC7B3F2FC87}" dt="2023-10-28T13:40:03.174" v="1820" actId="962"/>
        <pc:sldMkLst>
          <pc:docMk/>
          <pc:sldMk cId="2433502524" sldId="294"/>
        </pc:sldMkLst>
        <pc:spChg chg="mod">
          <ac:chgData name="Karen Reed" userId="27a158c9-d16b-4a4f-9c3b-a6926e554293" providerId="ADAL" clId="{11907074-A693-F548-912C-7DC7B3F2FC87}" dt="2023-10-28T12:48:10.038" v="1015" actId="20577"/>
          <ac:spMkLst>
            <pc:docMk/>
            <pc:sldMk cId="2433502524" sldId="294"/>
            <ac:spMk id="2" creationId="{AB11A0BD-33A3-CF9B-8095-DBBD063F37AE}"/>
          </ac:spMkLst>
        </pc:spChg>
        <pc:spChg chg="mod">
          <ac:chgData name="Karen Reed" userId="27a158c9-d16b-4a4f-9c3b-a6926e554293" providerId="ADAL" clId="{11907074-A693-F548-912C-7DC7B3F2FC87}" dt="2023-10-28T13:15:53.850" v="1455" actId="20577"/>
          <ac:spMkLst>
            <pc:docMk/>
            <pc:sldMk cId="2433502524" sldId="294"/>
            <ac:spMk id="3" creationId="{180EBA69-5D6C-4826-50A4-7E60659DF337}"/>
          </ac:spMkLst>
        </pc:spChg>
        <pc:picChg chg="mod">
          <ac:chgData name="Karen Reed" userId="27a158c9-d16b-4a4f-9c3b-a6926e554293" providerId="ADAL" clId="{11907074-A693-F548-912C-7DC7B3F2FC87}" dt="2023-10-28T13:40:03.174" v="1820" actId="962"/>
          <ac:picMkLst>
            <pc:docMk/>
            <pc:sldMk cId="2433502524" sldId="294"/>
            <ac:picMk id="4" creationId="{D6AB6254-5AE1-E8D3-4F5B-509E94446A12}"/>
          </ac:picMkLst>
        </pc:picChg>
      </pc:sldChg>
      <pc:sldChg chg="addSp delSp modSp add mod ord delAnim modNotesTx">
        <pc:chgData name="Karen Reed" userId="27a158c9-d16b-4a4f-9c3b-a6926e554293" providerId="ADAL" clId="{11907074-A693-F548-912C-7DC7B3F2FC87}" dt="2023-10-28T13:38:44.129" v="1796" actId="962"/>
        <pc:sldMkLst>
          <pc:docMk/>
          <pc:sldMk cId="4180182389" sldId="295"/>
        </pc:sldMkLst>
        <pc:spChg chg="del">
          <ac:chgData name="Karen Reed" userId="27a158c9-d16b-4a4f-9c3b-a6926e554293" providerId="ADAL" clId="{11907074-A693-F548-912C-7DC7B3F2FC87}" dt="2023-10-28T12:58:17.516" v="1223" actId="478"/>
          <ac:spMkLst>
            <pc:docMk/>
            <pc:sldMk cId="4180182389" sldId="295"/>
            <ac:spMk id="2" creationId="{4BB46E94-49C9-174D-AF81-D7504E4C73BC}"/>
          </ac:spMkLst>
        </pc:spChg>
        <pc:spChg chg="del">
          <ac:chgData name="Karen Reed" userId="27a158c9-d16b-4a4f-9c3b-a6926e554293" providerId="ADAL" clId="{11907074-A693-F548-912C-7DC7B3F2FC87}" dt="2023-10-28T12:58:17.516" v="1223" actId="478"/>
          <ac:spMkLst>
            <pc:docMk/>
            <pc:sldMk cId="4180182389" sldId="295"/>
            <ac:spMk id="4" creationId="{24A3EF14-4357-533F-3390-AF5BFFD5E8D9}"/>
          </ac:spMkLst>
        </pc:spChg>
        <pc:spChg chg="del">
          <ac:chgData name="Karen Reed" userId="27a158c9-d16b-4a4f-9c3b-a6926e554293" providerId="ADAL" clId="{11907074-A693-F548-912C-7DC7B3F2FC87}" dt="2023-10-28T12:58:17.516" v="1223" actId="478"/>
          <ac:spMkLst>
            <pc:docMk/>
            <pc:sldMk cId="4180182389" sldId="295"/>
            <ac:spMk id="6" creationId="{453CDA33-C1FF-A7E1-9AB9-E9B4114F9333}"/>
          </ac:spMkLst>
        </pc:spChg>
        <pc:spChg chg="add del mod">
          <ac:chgData name="Karen Reed" userId="27a158c9-d16b-4a4f-9c3b-a6926e554293" providerId="ADAL" clId="{11907074-A693-F548-912C-7DC7B3F2FC87}" dt="2023-10-28T12:58:19.839" v="1224" actId="478"/>
          <ac:spMkLst>
            <pc:docMk/>
            <pc:sldMk cId="4180182389" sldId="295"/>
            <ac:spMk id="12" creationId="{D26E6428-3848-5F9E-68CC-18EB15FF9A7C}"/>
          </ac:spMkLst>
        </pc:spChg>
        <pc:spChg chg="add mod">
          <ac:chgData name="Karen Reed" userId="27a158c9-d16b-4a4f-9c3b-a6926e554293" providerId="ADAL" clId="{11907074-A693-F548-912C-7DC7B3F2FC87}" dt="2023-10-28T12:58:56.638" v="1229" actId="1076"/>
          <ac:spMkLst>
            <pc:docMk/>
            <pc:sldMk cId="4180182389" sldId="295"/>
            <ac:spMk id="13" creationId="{25B6464A-DB76-6B64-9049-2A182600373F}"/>
          </ac:spMkLst>
        </pc:spChg>
        <pc:spChg chg="add mod">
          <ac:chgData name="Karen Reed" userId="27a158c9-d16b-4a4f-9c3b-a6926e554293" providerId="ADAL" clId="{11907074-A693-F548-912C-7DC7B3F2FC87}" dt="2023-10-28T13:38:44.129" v="1796" actId="962"/>
          <ac:spMkLst>
            <pc:docMk/>
            <pc:sldMk cId="4180182389" sldId="295"/>
            <ac:spMk id="14" creationId="{0217BA9B-8B2D-F2BC-93DD-F235EC6B0BF8}"/>
          </ac:spMkLst>
        </pc:spChg>
        <pc:graphicFrameChg chg="del">
          <ac:chgData name="Karen Reed" userId="27a158c9-d16b-4a4f-9c3b-a6926e554293" providerId="ADAL" clId="{11907074-A693-F548-912C-7DC7B3F2FC87}" dt="2023-10-28T12:58:17.516" v="1223" actId="478"/>
          <ac:graphicFrameMkLst>
            <pc:docMk/>
            <pc:sldMk cId="4180182389" sldId="295"/>
            <ac:graphicFrameMk id="5" creationId="{0DD99D27-8BEB-D4BF-A00F-C78A63CF4A4C}"/>
          </ac:graphicFrameMkLst>
        </pc:graphicFrameChg>
        <pc:graphicFrameChg chg="del">
          <ac:chgData name="Karen Reed" userId="27a158c9-d16b-4a4f-9c3b-a6926e554293" providerId="ADAL" clId="{11907074-A693-F548-912C-7DC7B3F2FC87}" dt="2023-10-28T12:58:17.516" v="1223" actId="478"/>
          <ac:graphicFrameMkLst>
            <pc:docMk/>
            <pc:sldMk cId="4180182389" sldId="295"/>
            <ac:graphicFrameMk id="8" creationId="{09C72AF4-6AB9-D66E-7A1E-65F96B972192}"/>
          </ac:graphicFrameMkLst>
        </pc:graphicFrameChg>
        <pc:picChg chg="mod">
          <ac:chgData name="Karen Reed" userId="27a158c9-d16b-4a4f-9c3b-a6926e554293" providerId="ADAL" clId="{11907074-A693-F548-912C-7DC7B3F2FC87}" dt="2023-10-28T13:38:34.867" v="1792" actId="962"/>
          <ac:picMkLst>
            <pc:docMk/>
            <pc:sldMk cId="4180182389" sldId="295"/>
            <ac:picMk id="7" creationId="{F6FD05D6-0544-4BFB-9723-5708C8CC2929}"/>
          </ac:picMkLst>
        </pc:picChg>
        <pc:picChg chg="add del mod">
          <ac:chgData name="Karen Reed" userId="27a158c9-d16b-4a4f-9c3b-a6926e554293" providerId="ADAL" clId="{11907074-A693-F548-912C-7DC7B3F2FC87}" dt="2023-10-28T13:03:31.110" v="1257" actId="478"/>
          <ac:picMkLst>
            <pc:docMk/>
            <pc:sldMk cId="4180182389" sldId="295"/>
            <ac:picMk id="15" creationId="{50B81FAA-A81C-7C5B-8588-B8A389520151}"/>
          </ac:picMkLst>
        </pc:picChg>
        <pc:picChg chg="add mod">
          <ac:chgData name="Karen Reed" userId="27a158c9-d16b-4a4f-9c3b-a6926e554293" providerId="ADAL" clId="{11907074-A693-F548-912C-7DC7B3F2FC87}" dt="2023-10-28T13:03:40.740" v="1259" actId="1076"/>
          <ac:picMkLst>
            <pc:docMk/>
            <pc:sldMk cId="4180182389" sldId="295"/>
            <ac:picMk id="16" creationId="{4A8C5F7E-8CE7-3663-E7E9-7EDF4293BEA6}"/>
          </ac:picMkLst>
        </pc:picChg>
      </pc:sldChg>
      <pc:sldChg chg="addSp delSp modSp add mod ord delAnim modNotesTx">
        <pc:chgData name="Karen Reed" userId="27a158c9-d16b-4a4f-9c3b-a6926e554293" providerId="ADAL" clId="{11907074-A693-F548-912C-7DC7B3F2FC87}" dt="2023-10-28T13:39:23.389" v="1818" actId="962"/>
        <pc:sldMkLst>
          <pc:docMk/>
          <pc:sldMk cId="1436149903" sldId="296"/>
        </pc:sldMkLst>
        <pc:spChg chg="mod">
          <ac:chgData name="Karen Reed" userId="27a158c9-d16b-4a4f-9c3b-a6926e554293" providerId="ADAL" clId="{11907074-A693-F548-912C-7DC7B3F2FC87}" dt="2023-10-28T13:00:01.751" v="1236"/>
          <ac:spMkLst>
            <pc:docMk/>
            <pc:sldMk cId="1436149903" sldId="296"/>
            <ac:spMk id="2" creationId="{A718A736-CECC-F74E-A3E9-2B03F6706EDA}"/>
          </ac:spMkLst>
        </pc:spChg>
        <pc:spChg chg="del">
          <ac:chgData name="Karen Reed" userId="27a158c9-d16b-4a4f-9c3b-a6926e554293" providerId="ADAL" clId="{11907074-A693-F548-912C-7DC7B3F2FC87}" dt="2023-10-28T13:00:45.344" v="1248" actId="478"/>
          <ac:spMkLst>
            <pc:docMk/>
            <pc:sldMk cId="1436149903" sldId="296"/>
            <ac:spMk id="3" creationId="{6409D111-624E-A5BC-4280-5336744AE66E}"/>
          </ac:spMkLst>
        </pc:spChg>
        <pc:spChg chg="del">
          <ac:chgData name="Karen Reed" userId="27a158c9-d16b-4a4f-9c3b-a6926e554293" providerId="ADAL" clId="{11907074-A693-F548-912C-7DC7B3F2FC87}" dt="2023-10-28T13:00:45.344" v="1248" actId="478"/>
          <ac:spMkLst>
            <pc:docMk/>
            <pc:sldMk cId="1436149903" sldId="296"/>
            <ac:spMk id="4" creationId="{8E42AE3C-7886-4271-2BC3-15E4BFF66890}"/>
          </ac:spMkLst>
        </pc:spChg>
        <pc:spChg chg="del">
          <ac:chgData name="Karen Reed" userId="27a158c9-d16b-4a4f-9c3b-a6926e554293" providerId="ADAL" clId="{11907074-A693-F548-912C-7DC7B3F2FC87}" dt="2023-10-28T13:00:45.344" v="1248" actId="478"/>
          <ac:spMkLst>
            <pc:docMk/>
            <pc:sldMk cId="1436149903" sldId="296"/>
            <ac:spMk id="5" creationId="{17117389-C935-47D7-806D-596C806A9002}"/>
          </ac:spMkLst>
        </pc:spChg>
        <pc:spChg chg="del">
          <ac:chgData name="Karen Reed" userId="27a158c9-d16b-4a4f-9c3b-a6926e554293" providerId="ADAL" clId="{11907074-A693-F548-912C-7DC7B3F2FC87}" dt="2023-10-28T13:00:45.344" v="1248" actId="478"/>
          <ac:spMkLst>
            <pc:docMk/>
            <pc:sldMk cId="1436149903" sldId="296"/>
            <ac:spMk id="7" creationId="{B137B07A-9B9A-9126-7A04-8A8B004C29C0}"/>
          </ac:spMkLst>
        </pc:spChg>
        <pc:spChg chg="del">
          <ac:chgData name="Karen Reed" userId="27a158c9-d16b-4a4f-9c3b-a6926e554293" providerId="ADAL" clId="{11907074-A693-F548-912C-7DC7B3F2FC87}" dt="2023-10-28T13:00:45.344" v="1248" actId="478"/>
          <ac:spMkLst>
            <pc:docMk/>
            <pc:sldMk cId="1436149903" sldId="296"/>
            <ac:spMk id="8" creationId="{988C888F-2260-FF28-2F50-0FE05A455640}"/>
          </ac:spMkLst>
        </pc:spChg>
        <pc:spChg chg="del">
          <ac:chgData name="Karen Reed" userId="27a158c9-d16b-4a4f-9c3b-a6926e554293" providerId="ADAL" clId="{11907074-A693-F548-912C-7DC7B3F2FC87}" dt="2023-10-28T13:00:45.344" v="1248" actId="478"/>
          <ac:spMkLst>
            <pc:docMk/>
            <pc:sldMk cId="1436149903" sldId="296"/>
            <ac:spMk id="16" creationId="{D78FCF98-05C5-6407-3397-253D5ABEE931}"/>
          </ac:spMkLst>
        </pc:spChg>
        <pc:spChg chg="add mod">
          <ac:chgData name="Karen Reed" userId="27a158c9-d16b-4a4f-9c3b-a6926e554293" providerId="ADAL" clId="{11907074-A693-F548-912C-7DC7B3F2FC87}" dt="2023-10-28T13:00:39.599" v="1247" actId="14100"/>
          <ac:spMkLst>
            <pc:docMk/>
            <pc:sldMk cId="1436149903" sldId="296"/>
            <ac:spMk id="18" creationId="{1EF90EB4-65C3-D837-B5DA-4C9CC953CF31}"/>
          </ac:spMkLst>
        </pc:spChg>
        <pc:spChg chg="del">
          <ac:chgData name="Karen Reed" userId="27a158c9-d16b-4a4f-9c3b-a6926e554293" providerId="ADAL" clId="{11907074-A693-F548-912C-7DC7B3F2FC87}" dt="2023-10-28T13:00:45.344" v="1248" actId="478"/>
          <ac:spMkLst>
            <pc:docMk/>
            <pc:sldMk cId="1436149903" sldId="296"/>
            <ac:spMk id="20" creationId="{BC819438-F49C-8571-D657-25D2C373BC8F}"/>
          </ac:spMkLst>
        </pc:spChg>
        <pc:spChg chg="del">
          <ac:chgData name="Karen Reed" userId="27a158c9-d16b-4a4f-9c3b-a6926e554293" providerId="ADAL" clId="{11907074-A693-F548-912C-7DC7B3F2FC87}" dt="2023-10-28T13:00:45.344" v="1248" actId="478"/>
          <ac:spMkLst>
            <pc:docMk/>
            <pc:sldMk cId="1436149903" sldId="296"/>
            <ac:spMk id="21" creationId="{16AE393B-7500-D9AF-8CCC-A28F743D4163}"/>
          </ac:spMkLst>
        </pc:spChg>
        <pc:spChg chg="del">
          <ac:chgData name="Karen Reed" userId="27a158c9-d16b-4a4f-9c3b-a6926e554293" providerId="ADAL" clId="{11907074-A693-F548-912C-7DC7B3F2FC87}" dt="2023-10-28T13:00:45.344" v="1248" actId="478"/>
          <ac:spMkLst>
            <pc:docMk/>
            <pc:sldMk cId="1436149903" sldId="296"/>
            <ac:spMk id="22" creationId="{98DF15BB-285B-F2BA-2028-F69C1141AB72}"/>
          </ac:spMkLst>
        </pc:spChg>
        <pc:spChg chg="del">
          <ac:chgData name="Karen Reed" userId="27a158c9-d16b-4a4f-9c3b-a6926e554293" providerId="ADAL" clId="{11907074-A693-F548-912C-7DC7B3F2FC87}" dt="2023-10-28T13:00:45.344" v="1248" actId="478"/>
          <ac:spMkLst>
            <pc:docMk/>
            <pc:sldMk cId="1436149903" sldId="296"/>
            <ac:spMk id="23" creationId="{4AF537FA-7870-2A8E-C4A0-76B4B2FEC124}"/>
          </ac:spMkLst>
        </pc:spChg>
        <pc:spChg chg="del">
          <ac:chgData name="Karen Reed" userId="27a158c9-d16b-4a4f-9c3b-a6926e554293" providerId="ADAL" clId="{11907074-A693-F548-912C-7DC7B3F2FC87}" dt="2023-10-28T13:00:45.344" v="1248" actId="478"/>
          <ac:spMkLst>
            <pc:docMk/>
            <pc:sldMk cId="1436149903" sldId="296"/>
            <ac:spMk id="24" creationId="{3F60EFEF-DC1D-8E8C-017B-A65367D7C12A}"/>
          </ac:spMkLst>
        </pc:spChg>
        <pc:spChg chg="del">
          <ac:chgData name="Karen Reed" userId="27a158c9-d16b-4a4f-9c3b-a6926e554293" providerId="ADAL" clId="{11907074-A693-F548-912C-7DC7B3F2FC87}" dt="2023-10-28T13:00:45.344" v="1248" actId="478"/>
          <ac:spMkLst>
            <pc:docMk/>
            <pc:sldMk cId="1436149903" sldId="296"/>
            <ac:spMk id="25" creationId="{4D1C9412-3E8D-66F4-4E91-40CE6A1ECCE3}"/>
          </ac:spMkLst>
        </pc:spChg>
        <pc:spChg chg="del">
          <ac:chgData name="Karen Reed" userId="27a158c9-d16b-4a4f-9c3b-a6926e554293" providerId="ADAL" clId="{11907074-A693-F548-912C-7DC7B3F2FC87}" dt="2023-10-28T13:00:45.344" v="1248" actId="478"/>
          <ac:spMkLst>
            <pc:docMk/>
            <pc:sldMk cId="1436149903" sldId="296"/>
            <ac:spMk id="26" creationId="{8BB0DCC5-432F-A7BE-9F5E-E9E00677DE17}"/>
          </ac:spMkLst>
        </pc:spChg>
        <pc:spChg chg="del">
          <ac:chgData name="Karen Reed" userId="27a158c9-d16b-4a4f-9c3b-a6926e554293" providerId="ADAL" clId="{11907074-A693-F548-912C-7DC7B3F2FC87}" dt="2023-10-28T13:00:45.344" v="1248" actId="478"/>
          <ac:spMkLst>
            <pc:docMk/>
            <pc:sldMk cId="1436149903" sldId="296"/>
            <ac:spMk id="27" creationId="{A1D38F0E-9E2A-ED1A-9FD1-4BF9FE90A299}"/>
          </ac:spMkLst>
        </pc:spChg>
        <pc:spChg chg="del">
          <ac:chgData name="Karen Reed" userId="27a158c9-d16b-4a4f-9c3b-a6926e554293" providerId="ADAL" clId="{11907074-A693-F548-912C-7DC7B3F2FC87}" dt="2023-10-28T13:00:45.344" v="1248" actId="478"/>
          <ac:spMkLst>
            <pc:docMk/>
            <pc:sldMk cId="1436149903" sldId="296"/>
            <ac:spMk id="28" creationId="{9C615CA8-CA97-5D40-932E-A56A6D659E6E}"/>
          </ac:spMkLst>
        </pc:spChg>
        <pc:spChg chg="del">
          <ac:chgData name="Karen Reed" userId="27a158c9-d16b-4a4f-9c3b-a6926e554293" providerId="ADAL" clId="{11907074-A693-F548-912C-7DC7B3F2FC87}" dt="2023-10-28T13:00:45.344" v="1248" actId="478"/>
          <ac:spMkLst>
            <pc:docMk/>
            <pc:sldMk cId="1436149903" sldId="296"/>
            <ac:spMk id="29" creationId="{FDD6CE5D-FA76-AE04-7F69-CD3D706CD6D3}"/>
          </ac:spMkLst>
        </pc:spChg>
        <pc:spChg chg="del">
          <ac:chgData name="Karen Reed" userId="27a158c9-d16b-4a4f-9c3b-a6926e554293" providerId="ADAL" clId="{11907074-A693-F548-912C-7DC7B3F2FC87}" dt="2023-10-28T13:00:12.812" v="1239" actId="478"/>
          <ac:spMkLst>
            <pc:docMk/>
            <pc:sldMk cId="1436149903" sldId="296"/>
            <ac:spMk id="39" creationId="{1C118F9F-B625-24D8-0D6D-D634D0E47A8F}"/>
          </ac:spMkLst>
        </pc:spChg>
        <pc:spChg chg="del">
          <ac:chgData name="Karen Reed" userId="27a158c9-d16b-4a4f-9c3b-a6926e554293" providerId="ADAL" clId="{11907074-A693-F548-912C-7DC7B3F2FC87}" dt="2023-10-28T13:00:15.818" v="1240" actId="478"/>
          <ac:spMkLst>
            <pc:docMk/>
            <pc:sldMk cId="1436149903" sldId="296"/>
            <ac:spMk id="41" creationId="{3C3D490A-4042-1150-04BC-C5392C6354DD}"/>
          </ac:spMkLst>
        </pc:spChg>
        <pc:spChg chg="del">
          <ac:chgData name="Karen Reed" userId="27a158c9-d16b-4a4f-9c3b-a6926e554293" providerId="ADAL" clId="{11907074-A693-F548-912C-7DC7B3F2FC87}" dt="2023-10-28T13:00:12.812" v="1239" actId="478"/>
          <ac:spMkLst>
            <pc:docMk/>
            <pc:sldMk cId="1436149903" sldId="296"/>
            <ac:spMk id="43" creationId="{32DEBEF0-49BD-32A1-2A05-B750D2A14D30}"/>
          </ac:spMkLst>
        </pc:spChg>
        <pc:spChg chg="del">
          <ac:chgData name="Karen Reed" userId="27a158c9-d16b-4a4f-9c3b-a6926e554293" providerId="ADAL" clId="{11907074-A693-F548-912C-7DC7B3F2FC87}" dt="2023-10-28T13:00:12.812" v="1239" actId="478"/>
          <ac:spMkLst>
            <pc:docMk/>
            <pc:sldMk cId="1436149903" sldId="296"/>
            <ac:spMk id="45" creationId="{DC87531C-7A13-D195-CB1F-9F1B56B439AE}"/>
          </ac:spMkLst>
        </pc:spChg>
        <pc:spChg chg="del">
          <ac:chgData name="Karen Reed" userId="27a158c9-d16b-4a4f-9c3b-a6926e554293" providerId="ADAL" clId="{11907074-A693-F548-912C-7DC7B3F2FC87}" dt="2023-10-28T13:00:12.812" v="1239" actId="478"/>
          <ac:spMkLst>
            <pc:docMk/>
            <pc:sldMk cId="1436149903" sldId="296"/>
            <ac:spMk id="47" creationId="{47C78191-A952-4D2A-D9FF-13FB819E30E4}"/>
          </ac:spMkLst>
        </pc:spChg>
        <pc:spChg chg="del">
          <ac:chgData name="Karen Reed" userId="27a158c9-d16b-4a4f-9c3b-a6926e554293" providerId="ADAL" clId="{11907074-A693-F548-912C-7DC7B3F2FC87}" dt="2023-10-28T13:00:12.812" v="1239" actId="478"/>
          <ac:spMkLst>
            <pc:docMk/>
            <pc:sldMk cId="1436149903" sldId="296"/>
            <ac:spMk id="48" creationId="{08F467DB-D13D-135F-E95A-53ADC8954B7F}"/>
          </ac:spMkLst>
        </pc:spChg>
        <pc:spChg chg="del">
          <ac:chgData name="Karen Reed" userId="27a158c9-d16b-4a4f-9c3b-a6926e554293" providerId="ADAL" clId="{11907074-A693-F548-912C-7DC7B3F2FC87}" dt="2023-10-28T13:00:45.344" v="1248" actId="478"/>
          <ac:spMkLst>
            <pc:docMk/>
            <pc:sldMk cId="1436149903" sldId="296"/>
            <ac:spMk id="56" creationId="{F40A849F-36BC-6EC1-91A4-5AE9227C1ED0}"/>
          </ac:spMkLst>
        </pc:spChg>
        <pc:picChg chg="del mod">
          <ac:chgData name="Karen Reed" userId="27a158c9-d16b-4a4f-9c3b-a6926e554293" providerId="ADAL" clId="{11907074-A693-F548-912C-7DC7B3F2FC87}" dt="2023-10-28T13:00:04.481" v="1238" actId="478"/>
          <ac:picMkLst>
            <pc:docMk/>
            <pc:sldMk cId="1436149903" sldId="296"/>
            <ac:picMk id="6" creationId="{54242474-51D6-CF8E-10FB-B7F17A55F6D8}"/>
          </ac:picMkLst>
        </pc:picChg>
        <pc:picChg chg="mod">
          <ac:chgData name="Karen Reed" userId="27a158c9-d16b-4a4f-9c3b-a6926e554293" providerId="ADAL" clId="{11907074-A693-F548-912C-7DC7B3F2FC87}" dt="2023-10-28T13:39:00.280" v="1798" actId="962"/>
          <ac:picMkLst>
            <pc:docMk/>
            <pc:sldMk cId="1436149903" sldId="296"/>
            <ac:picMk id="10" creationId="{46BEFAB0-FFEC-6839-6BA1-0413EE361656}"/>
          </ac:picMkLst>
        </pc:picChg>
        <pc:picChg chg="del">
          <ac:chgData name="Karen Reed" userId="27a158c9-d16b-4a4f-9c3b-a6926e554293" providerId="ADAL" clId="{11907074-A693-F548-912C-7DC7B3F2FC87}" dt="2023-10-28T13:00:12.812" v="1239" actId="478"/>
          <ac:picMkLst>
            <pc:docMk/>
            <pc:sldMk cId="1436149903" sldId="296"/>
            <ac:picMk id="31" creationId="{363291CD-3AC8-D350-BE25-82857274A9BE}"/>
          </ac:picMkLst>
        </pc:picChg>
        <pc:picChg chg="del">
          <ac:chgData name="Karen Reed" userId="27a158c9-d16b-4a4f-9c3b-a6926e554293" providerId="ADAL" clId="{11907074-A693-F548-912C-7DC7B3F2FC87}" dt="2023-10-28T13:00:12.812" v="1239" actId="478"/>
          <ac:picMkLst>
            <pc:docMk/>
            <pc:sldMk cId="1436149903" sldId="296"/>
            <ac:picMk id="33" creationId="{CF906BB9-3099-B60E-D5D1-03742E16C36C}"/>
          </ac:picMkLst>
        </pc:picChg>
        <pc:picChg chg="del">
          <ac:chgData name="Karen Reed" userId="27a158c9-d16b-4a4f-9c3b-a6926e554293" providerId="ADAL" clId="{11907074-A693-F548-912C-7DC7B3F2FC87}" dt="2023-10-28T13:00:12.812" v="1239" actId="478"/>
          <ac:picMkLst>
            <pc:docMk/>
            <pc:sldMk cId="1436149903" sldId="296"/>
            <ac:picMk id="35" creationId="{E814AD11-37CA-74E5-B492-A401955EAEF1}"/>
          </ac:picMkLst>
        </pc:picChg>
        <pc:picChg chg="del">
          <ac:chgData name="Karen Reed" userId="27a158c9-d16b-4a4f-9c3b-a6926e554293" providerId="ADAL" clId="{11907074-A693-F548-912C-7DC7B3F2FC87}" dt="2023-10-28T13:00:12.812" v="1239" actId="478"/>
          <ac:picMkLst>
            <pc:docMk/>
            <pc:sldMk cId="1436149903" sldId="296"/>
            <ac:picMk id="37" creationId="{5EDB69EC-F891-5755-9C4B-47764E98369D}"/>
          </ac:picMkLst>
        </pc:picChg>
        <pc:picChg chg="del">
          <ac:chgData name="Karen Reed" userId="27a158c9-d16b-4a4f-9c3b-a6926e554293" providerId="ADAL" clId="{11907074-A693-F548-912C-7DC7B3F2FC87}" dt="2023-10-28T13:00:12.812" v="1239" actId="478"/>
          <ac:picMkLst>
            <pc:docMk/>
            <pc:sldMk cId="1436149903" sldId="296"/>
            <ac:picMk id="50" creationId="{6EC15D23-8AD9-41AE-AAC1-875ABA8F7D66}"/>
          </ac:picMkLst>
        </pc:picChg>
        <pc:picChg chg="del">
          <ac:chgData name="Karen Reed" userId="27a158c9-d16b-4a4f-9c3b-a6926e554293" providerId="ADAL" clId="{11907074-A693-F548-912C-7DC7B3F2FC87}" dt="2023-10-28T13:00:12.812" v="1239" actId="478"/>
          <ac:picMkLst>
            <pc:docMk/>
            <pc:sldMk cId="1436149903" sldId="296"/>
            <ac:picMk id="52" creationId="{B7BA3ACA-A0F5-53BF-C5FE-5610E36973D4}"/>
          </ac:picMkLst>
        </pc:picChg>
        <pc:picChg chg="del">
          <ac:chgData name="Karen Reed" userId="27a158c9-d16b-4a4f-9c3b-a6926e554293" providerId="ADAL" clId="{11907074-A693-F548-912C-7DC7B3F2FC87}" dt="2023-10-28T13:00:12.812" v="1239" actId="478"/>
          <ac:picMkLst>
            <pc:docMk/>
            <pc:sldMk cId="1436149903" sldId="296"/>
            <ac:picMk id="54" creationId="{B5269439-26F4-8AF4-2C50-0CC5858BBE66}"/>
          </ac:picMkLst>
        </pc:picChg>
        <pc:picChg chg="del">
          <ac:chgData name="Karen Reed" userId="27a158c9-d16b-4a4f-9c3b-a6926e554293" providerId="ADAL" clId="{11907074-A693-F548-912C-7DC7B3F2FC87}" dt="2023-10-28T13:00:12.812" v="1239" actId="478"/>
          <ac:picMkLst>
            <pc:docMk/>
            <pc:sldMk cId="1436149903" sldId="296"/>
            <ac:picMk id="1026" creationId="{ACD23F8B-3A98-0A88-32CB-7F3B5FEE3A52}"/>
          </ac:picMkLst>
        </pc:picChg>
        <pc:picChg chg="add mod">
          <ac:chgData name="Karen Reed" userId="27a158c9-d16b-4a4f-9c3b-a6926e554293" providerId="ADAL" clId="{11907074-A693-F548-912C-7DC7B3F2FC87}" dt="2023-10-28T13:09:38.132" v="1299" actId="1076"/>
          <ac:picMkLst>
            <pc:docMk/>
            <pc:sldMk cId="1436149903" sldId="296"/>
            <ac:picMk id="3074" creationId="{1D9F9605-28BB-2309-D600-A49C91FC0DC0}"/>
          </ac:picMkLst>
        </pc:picChg>
        <pc:picChg chg="add mod">
          <ac:chgData name="Karen Reed" userId="27a158c9-d16b-4a4f-9c3b-a6926e554293" providerId="ADAL" clId="{11907074-A693-F548-912C-7DC7B3F2FC87}" dt="2023-10-28T13:39:23.389" v="1818" actId="962"/>
          <ac:picMkLst>
            <pc:docMk/>
            <pc:sldMk cId="1436149903" sldId="296"/>
            <ac:picMk id="3076" creationId="{6E67FF31-7918-612E-F887-A0B7F4043ACD}"/>
          </ac:picMkLst>
        </pc:picChg>
      </pc:sldChg>
      <pc:sldChg chg="addSp delSp modSp mod modNotesTx">
        <pc:chgData name="Karen Reed" userId="27a158c9-d16b-4a4f-9c3b-a6926e554293" providerId="ADAL" clId="{11907074-A693-F548-912C-7DC7B3F2FC87}" dt="2023-11-19T10:35:26.364" v="2013" actId="20577"/>
        <pc:sldMkLst>
          <pc:docMk/>
          <pc:sldMk cId="761938508" sldId="297"/>
        </pc:sldMkLst>
        <pc:spChg chg="mod">
          <ac:chgData name="Karen Reed" userId="27a158c9-d16b-4a4f-9c3b-a6926e554293" providerId="ADAL" clId="{11907074-A693-F548-912C-7DC7B3F2FC87}" dt="2023-11-19T10:34:00.174" v="2006" actId="1076"/>
          <ac:spMkLst>
            <pc:docMk/>
            <pc:sldMk cId="761938508" sldId="297"/>
            <ac:spMk id="2" creationId="{A718A736-CECC-F74E-A3E9-2B03F6706EDA}"/>
          </ac:spMkLst>
        </pc:spChg>
        <pc:spChg chg="mod">
          <ac:chgData name="Karen Reed" userId="27a158c9-d16b-4a4f-9c3b-a6926e554293" providerId="ADAL" clId="{11907074-A693-F548-912C-7DC7B3F2FC87}" dt="2023-11-19T10:34:06.772" v="2009" actId="27636"/>
          <ac:spMkLst>
            <pc:docMk/>
            <pc:sldMk cId="761938508" sldId="297"/>
            <ac:spMk id="8" creationId="{3A374FC9-638F-4FA4-F2D9-5238D666A634}"/>
          </ac:spMkLst>
        </pc:spChg>
        <pc:picChg chg="add mod">
          <ac:chgData name="Karen Reed" userId="27a158c9-d16b-4a4f-9c3b-a6926e554293" providerId="ADAL" clId="{11907074-A693-F548-912C-7DC7B3F2FC87}" dt="2023-11-19T10:34:27.558" v="2011" actId="1076"/>
          <ac:picMkLst>
            <pc:docMk/>
            <pc:sldMk cId="761938508" sldId="297"/>
            <ac:picMk id="4" creationId="{23A86CA9-D541-C9B1-FE42-69C4F379890C}"/>
          </ac:picMkLst>
        </pc:picChg>
        <pc:picChg chg="del">
          <ac:chgData name="Karen Reed" userId="27a158c9-d16b-4a4f-9c3b-a6926e554293" providerId="ADAL" clId="{11907074-A693-F548-912C-7DC7B3F2FC87}" dt="2023-11-19T10:33:34.464" v="2003" actId="478"/>
          <ac:picMkLst>
            <pc:docMk/>
            <pc:sldMk cId="761938508" sldId="297"/>
            <ac:picMk id="7" creationId="{AF56127E-4D70-7B7B-313A-7FB4A633AC38}"/>
          </ac:picMkLst>
        </pc:picChg>
        <pc:inkChg chg="del">
          <ac:chgData name="Karen Reed" userId="27a158c9-d16b-4a4f-9c3b-a6926e554293" providerId="ADAL" clId="{11907074-A693-F548-912C-7DC7B3F2FC87}" dt="2023-11-19T10:33:33.287" v="2002" actId="478"/>
          <ac:inkMkLst>
            <pc:docMk/>
            <pc:sldMk cId="761938508" sldId="297"/>
            <ac:inkMk id="9" creationId="{502E6949-2AE5-27F8-53E7-80FC962C4CAA}"/>
          </ac:inkMkLst>
        </pc:inkChg>
        <pc:inkChg chg="del mod">
          <ac:chgData name="Karen Reed" userId="27a158c9-d16b-4a4f-9c3b-a6926e554293" providerId="ADAL" clId="{11907074-A693-F548-912C-7DC7B3F2FC87}" dt="2023-11-19T10:31:47.605" v="1999" actId="478"/>
          <ac:inkMkLst>
            <pc:docMk/>
            <pc:sldMk cId="761938508" sldId="297"/>
            <ac:inkMk id="10" creationId="{26E61204-B358-48F3-5455-A61548A0BC0C}"/>
          </ac:inkMkLst>
        </pc:inkChg>
      </pc:sldChg>
    </pc:docChg>
  </pc:docChgLst>
  <pc:docChgLst>
    <pc:chgData name="Karen Reed" userId="27a158c9-d16b-4a4f-9c3b-a6926e554293" providerId="ADAL" clId="{7376D34F-C033-C345-BD95-1A10D9B36A42}"/>
    <pc:docChg chg="modSld">
      <pc:chgData name="Karen Reed" userId="27a158c9-d16b-4a4f-9c3b-a6926e554293" providerId="ADAL" clId="{7376D34F-C033-C345-BD95-1A10D9B36A42}" dt="2023-11-22T10:50:32.606" v="153" actId="1076"/>
      <pc:docMkLst>
        <pc:docMk/>
      </pc:docMkLst>
      <pc:sldChg chg="addSp modSp">
        <pc:chgData name="Karen Reed" userId="27a158c9-d16b-4a4f-9c3b-a6926e554293" providerId="ADAL" clId="{7376D34F-C033-C345-BD95-1A10D9B36A42}" dt="2023-11-22T10:50:32.606" v="153" actId="1076"/>
        <pc:sldMkLst>
          <pc:docMk/>
          <pc:sldMk cId="2988547228" sldId="277"/>
        </pc:sldMkLst>
        <pc:spChg chg="add mod">
          <ac:chgData name="Karen Reed" userId="27a158c9-d16b-4a4f-9c3b-a6926e554293" providerId="ADAL" clId="{7376D34F-C033-C345-BD95-1A10D9B36A42}" dt="2023-11-22T10:50:32.606" v="153" actId="1076"/>
          <ac:spMkLst>
            <pc:docMk/>
            <pc:sldMk cId="2988547228" sldId="277"/>
            <ac:spMk id="2" creationId="{9339D02F-6268-086F-9D39-5233E94E0B25}"/>
          </ac:spMkLst>
        </pc:spChg>
        <pc:spChg chg="mod">
          <ac:chgData name="Karen Reed" userId="27a158c9-d16b-4a4f-9c3b-a6926e554293" providerId="ADAL" clId="{7376D34F-C033-C345-BD95-1A10D9B36A42}" dt="2023-11-22T10:49:42.692" v="111" actId="962"/>
          <ac:spMkLst>
            <pc:docMk/>
            <pc:sldMk cId="2988547228" sldId="277"/>
            <ac:spMk id="29" creationId="{6AD80F2B-5495-75A2-B747-5FF28356B94E}"/>
          </ac:spMkLst>
        </pc:spChg>
      </pc:sldChg>
      <pc:sldChg chg="modSp mod">
        <pc:chgData name="Karen Reed" userId="27a158c9-d16b-4a4f-9c3b-a6926e554293" providerId="ADAL" clId="{7376D34F-C033-C345-BD95-1A10D9B36A42}" dt="2023-11-22T10:48:51.731" v="101" actId="962"/>
        <pc:sldMkLst>
          <pc:docMk/>
          <pc:sldMk cId="761938508" sldId="297"/>
        </pc:sldMkLst>
        <pc:picChg chg="mod">
          <ac:chgData name="Karen Reed" userId="27a158c9-d16b-4a4f-9c3b-a6926e554293" providerId="ADAL" clId="{7376D34F-C033-C345-BD95-1A10D9B36A42}" dt="2023-11-22T10:48:51.731" v="101" actId="962"/>
          <ac:picMkLst>
            <pc:docMk/>
            <pc:sldMk cId="761938508" sldId="297"/>
            <ac:picMk id="4" creationId="{23A86CA9-D541-C9B1-FE42-69C4F379890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GB" sz="1800" b="1" i="0" u="none" strike="noStrike" kern="1200" spc="0" baseline="0" dirty="0">
                <a:solidFill>
                  <a:prstClr val="black">
                    <a:lumMod val="65000"/>
                    <a:lumOff val="35000"/>
                  </a:prstClr>
                </a:solidFill>
              </a:rPr>
              <a:t>My interest level to study medicine at Cardiff University is (Before PACE)</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2021/22</c:v>
                </c:pt>
              </c:strCache>
            </c:strRef>
          </c:tx>
          <c:spPr>
            <a:solidFill>
              <a:schemeClr val="accent1"/>
            </a:solidFill>
            <a:ln>
              <a:noFill/>
            </a:ln>
            <a:effectLst/>
          </c:spPr>
          <c:invertIfNegative val="0"/>
          <c:cat>
            <c:strRef>
              <c:f>Sheet1!$B$1:$D$1</c:f>
              <c:strCache>
                <c:ptCount val="3"/>
                <c:pt idx="0">
                  <c:v>my dream</c:v>
                </c:pt>
                <c:pt idx="1">
                  <c:v>really interested</c:v>
                </c:pt>
                <c:pt idx="2">
                  <c:v>thinking about it</c:v>
                </c:pt>
              </c:strCache>
            </c:strRef>
          </c:cat>
          <c:val>
            <c:numRef>
              <c:f>Sheet1!$B$2:$D$2</c:f>
              <c:numCache>
                <c:formatCode>General</c:formatCode>
                <c:ptCount val="3"/>
                <c:pt idx="0">
                  <c:v>3</c:v>
                </c:pt>
                <c:pt idx="1">
                  <c:v>4</c:v>
                </c:pt>
                <c:pt idx="2">
                  <c:v>14</c:v>
                </c:pt>
              </c:numCache>
            </c:numRef>
          </c:val>
          <c:extLst>
            <c:ext xmlns:c16="http://schemas.microsoft.com/office/drawing/2014/chart" uri="{C3380CC4-5D6E-409C-BE32-E72D297353CC}">
              <c16:uniqueId val="{00000000-4684-1544-A61E-D64EC89574CA}"/>
            </c:ext>
          </c:extLst>
        </c:ser>
        <c:ser>
          <c:idx val="1"/>
          <c:order val="1"/>
          <c:tx>
            <c:strRef>
              <c:f>Sheet1!$A$3</c:f>
              <c:strCache>
                <c:ptCount val="1"/>
                <c:pt idx="0">
                  <c:v>2022/23</c:v>
                </c:pt>
              </c:strCache>
            </c:strRef>
          </c:tx>
          <c:spPr>
            <a:solidFill>
              <a:schemeClr val="accent2"/>
            </a:solidFill>
            <a:ln>
              <a:noFill/>
            </a:ln>
            <a:effectLst/>
          </c:spPr>
          <c:invertIfNegative val="0"/>
          <c:cat>
            <c:strRef>
              <c:f>Sheet1!$B$1:$D$1</c:f>
              <c:strCache>
                <c:ptCount val="3"/>
                <c:pt idx="0">
                  <c:v>my dream</c:v>
                </c:pt>
                <c:pt idx="1">
                  <c:v>really interested</c:v>
                </c:pt>
                <c:pt idx="2">
                  <c:v>thinking about it</c:v>
                </c:pt>
              </c:strCache>
            </c:strRef>
          </c:cat>
          <c:val>
            <c:numRef>
              <c:f>Sheet1!$B$3:$D$3</c:f>
              <c:numCache>
                <c:formatCode>General</c:formatCode>
                <c:ptCount val="3"/>
                <c:pt idx="0">
                  <c:v>5</c:v>
                </c:pt>
                <c:pt idx="1">
                  <c:v>10</c:v>
                </c:pt>
                <c:pt idx="2">
                  <c:v>7</c:v>
                </c:pt>
              </c:numCache>
            </c:numRef>
          </c:val>
          <c:extLst>
            <c:ext xmlns:c16="http://schemas.microsoft.com/office/drawing/2014/chart" uri="{C3380CC4-5D6E-409C-BE32-E72D297353CC}">
              <c16:uniqueId val="{00000001-4684-1544-A61E-D64EC89574CA}"/>
            </c:ext>
          </c:extLst>
        </c:ser>
        <c:dLbls>
          <c:showLegendKey val="0"/>
          <c:showVal val="0"/>
          <c:showCatName val="0"/>
          <c:showSerName val="0"/>
          <c:showPercent val="0"/>
          <c:showBubbleSize val="0"/>
        </c:dLbls>
        <c:gapWidth val="219"/>
        <c:overlap val="-27"/>
        <c:axId val="2053466015"/>
        <c:axId val="2053467743"/>
      </c:barChart>
      <c:catAx>
        <c:axId val="2053466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053467743"/>
        <c:crosses val="autoZero"/>
        <c:auto val="1"/>
        <c:lblAlgn val="ctr"/>
        <c:lblOffset val="100"/>
        <c:noMultiLvlLbl val="0"/>
      </c:catAx>
      <c:valAx>
        <c:axId val="20534677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534660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i="0" u="none" strike="noStrike" kern="1200" spc="0" baseline="0" dirty="0">
                <a:solidFill>
                  <a:prstClr val="black">
                    <a:lumMod val="65000"/>
                    <a:lumOff val="35000"/>
                  </a:prstClr>
                </a:solidFill>
              </a:rPr>
              <a:t>My interest level to study medicine at Cardiff University is (After PACE)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Sheet1!$F$2</c:f>
              <c:strCache>
                <c:ptCount val="1"/>
                <c:pt idx="0">
                  <c:v>2021/22</c:v>
                </c:pt>
              </c:strCache>
            </c:strRef>
          </c:tx>
          <c:spPr>
            <a:solidFill>
              <a:schemeClr val="accent1"/>
            </a:solidFill>
            <a:ln>
              <a:noFill/>
            </a:ln>
            <a:effectLst/>
          </c:spPr>
          <c:invertIfNegative val="0"/>
          <c:cat>
            <c:strRef>
              <c:f>Sheet1!$G$1:$I$1</c:f>
              <c:strCache>
                <c:ptCount val="3"/>
                <c:pt idx="0">
                  <c:v>my dream</c:v>
                </c:pt>
                <c:pt idx="1">
                  <c:v>really interested</c:v>
                </c:pt>
                <c:pt idx="2">
                  <c:v>thinking about it</c:v>
                </c:pt>
              </c:strCache>
            </c:strRef>
          </c:cat>
          <c:val>
            <c:numRef>
              <c:f>Sheet1!$G$2:$I$2</c:f>
              <c:numCache>
                <c:formatCode>General</c:formatCode>
                <c:ptCount val="3"/>
                <c:pt idx="0">
                  <c:v>3</c:v>
                </c:pt>
                <c:pt idx="1">
                  <c:v>11</c:v>
                </c:pt>
                <c:pt idx="2">
                  <c:v>7</c:v>
                </c:pt>
              </c:numCache>
            </c:numRef>
          </c:val>
          <c:extLst>
            <c:ext xmlns:c16="http://schemas.microsoft.com/office/drawing/2014/chart" uri="{C3380CC4-5D6E-409C-BE32-E72D297353CC}">
              <c16:uniqueId val="{00000000-6D96-AB4F-8BD0-CFF0CE2A41A1}"/>
            </c:ext>
          </c:extLst>
        </c:ser>
        <c:ser>
          <c:idx val="1"/>
          <c:order val="1"/>
          <c:tx>
            <c:strRef>
              <c:f>Sheet1!$F$3</c:f>
              <c:strCache>
                <c:ptCount val="1"/>
                <c:pt idx="0">
                  <c:v>2022/23</c:v>
                </c:pt>
              </c:strCache>
            </c:strRef>
          </c:tx>
          <c:spPr>
            <a:solidFill>
              <a:schemeClr val="accent2"/>
            </a:solidFill>
            <a:ln>
              <a:noFill/>
            </a:ln>
            <a:effectLst/>
          </c:spPr>
          <c:invertIfNegative val="0"/>
          <c:cat>
            <c:strRef>
              <c:f>Sheet1!$G$1:$I$1</c:f>
              <c:strCache>
                <c:ptCount val="3"/>
                <c:pt idx="0">
                  <c:v>my dream</c:v>
                </c:pt>
                <c:pt idx="1">
                  <c:v>really interested</c:v>
                </c:pt>
                <c:pt idx="2">
                  <c:v>thinking about it</c:v>
                </c:pt>
              </c:strCache>
            </c:strRef>
          </c:cat>
          <c:val>
            <c:numRef>
              <c:f>Sheet1!$G$3:$I$3</c:f>
              <c:numCache>
                <c:formatCode>General</c:formatCode>
                <c:ptCount val="3"/>
                <c:pt idx="0">
                  <c:v>6</c:v>
                </c:pt>
                <c:pt idx="1">
                  <c:v>12</c:v>
                </c:pt>
                <c:pt idx="2">
                  <c:v>2</c:v>
                </c:pt>
              </c:numCache>
            </c:numRef>
          </c:val>
          <c:extLst>
            <c:ext xmlns:c16="http://schemas.microsoft.com/office/drawing/2014/chart" uri="{C3380CC4-5D6E-409C-BE32-E72D297353CC}">
              <c16:uniqueId val="{00000001-6D96-AB4F-8BD0-CFF0CE2A41A1}"/>
            </c:ext>
          </c:extLst>
        </c:ser>
        <c:dLbls>
          <c:showLegendKey val="0"/>
          <c:showVal val="0"/>
          <c:showCatName val="0"/>
          <c:showSerName val="0"/>
          <c:showPercent val="0"/>
          <c:showBubbleSize val="0"/>
        </c:dLbls>
        <c:gapWidth val="219"/>
        <c:overlap val="-27"/>
        <c:axId val="795987344"/>
        <c:axId val="796390960"/>
      </c:barChart>
      <c:catAx>
        <c:axId val="795987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796390960"/>
        <c:crosses val="autoZero"/>
        <c:auto val="1"/>
        <c:lblAlgn val="ctr"/>
        <c:lblOffset val="100"/>
        <c:noMultiLvlLbl val="0"/>
      </c:catAx>
      <c:valAx>
        <c:axId val="79639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5987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46289D-FBA0-44AF-A260-7A8BE5BDF685}" type="datetimeFigureOut">
              <a:rPr lang="en-GB" smtClean="0"/>
              <a:t>22/11/2023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C078A1-1B24-4D7D-B61E-07F3B4D83FB9}" type="slidenum">
              <a:rPr lang="en-GB" smtClean="0"/>
              <a:t>‹#›</a:t>
            </a:fld>
            <a:endParaRPr lang="en-GB"/>
          </a:p>
        </p:txBody>
      </p:sp>
    </p:spTree>
    <p:extLst>
      <p:ext uri="{BB962C8B-B14F-4D97-AF65-F5344CB8AC3E}">
        <p14:creationId xmlns:p14="http://schemas.microsoft.com/office/powerpoint/2010/main" val="1357135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and thank you to </a:t>
            </a:r>
            <a:r>
              <a:rPr lang="en-US" dirty="0" err="1"/>
              <a:t>organisers</a:t>
            </a:r>
            <a:r>
              <a:rPr lang="en-US" dirty="0"/>
              <a:t> for offering the chance for this work, undertaken with Cardiff University Medical school, to be presented.</a:t>
            </a:r>
          </a:p>
          <a:p>
            <a:r>
              <a:rPr lang="en-US" dirty="0"/>
              <a:t>I am Dr Karen Reed, I use she/her pronouns, and I am a Biomedical science lecturer at Cardiff University within the medical school, teaching 1</a:t>
            </a:r>
            <a:r>
              <a:rPr lang="en-US" baseline="30000" dirty="0"/>
              <a:t>st</a:t>
            </a:r>
            <a:r>
              <a:rPr lang="en-US" dirty="0"/>
              <a:t> and 2</a:t>
            </a:r>
            <a:r>
              <a:rPr lang="en-US" baseline="30000" dirty="0"/>
              <a:t>nd</a:t>
            </a:r>
            <a:r>
              <a:rPr lang="en-US" dirty="0"/>
              <a:t> year medical students.</a:t>
            </a:r>
          </a:p>
          <a:p>
            <a:r>
              <a:rPr lang="en-US" dirty="0"/>
              <a:t>Today I am here to present the PACE project, and I am the newest member of the group of academics who run this project, so all credit must go to my colleagues.</a:t>
            </a: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1</a:t>
            </a:fld>
            <a:endParaRPr lang="en-GB"/>
          </a:p>
        </p:txBody>
      </p:sp>
    </p:spTree>
    <p:extLst>
      <p:ext uri="{BB962C8B-B14F-4D97-AF65-F5344CB8AC3E}">
        <p14:creationId xmlns:p14="http://schemas.microsoft.com/office/powerpoint/2010/main" val="1182155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Results from evaluation showed that the project was fulfilling our aims. One example is how many pupils record that they are really interested in studying medicine after attending PACE compared to before completing the PACE project. The amount that were just thinking about medicine dropped from 14 to 7 pupils in 2021/22 and  after attending PACE. This increased the amount of pupils who were really interested from just four to 11</a:t>
            </a:r>
          </a:p>
        </p:txBody>
      </p:sp>
      <p:sp>
        <p:nvSpPr>
          <p:cNvPr id="4" name="Slide Number Placeholder 3"/>
          <p:cNvSpPr>
            <a:spLocks noGrp="1"/>
          </p:cNvSpPr>
          <p:nvPr>
            <p:ph type="sldNum" sz="quarter" idx="5"/>
          </p:nvPr>
        </p:nvSpPr>
        <p:spPr/>
        <p:txBody>
          <a:bodyPr/>
          <a:lstStyle/>
          <a:p>
            <a:fld id="{B5C078A1-1B24-4D7D-B61E-07F3B4D83FB9}" type="slidenum">
              <a:rPr lang="en-GB" smtClean="0"/>
              <a:t>10</a:t>
            </a:fld>
            <a:endParaRPr lang="en-GB"/>
          </a:p>
        </p:txBody>
      </p:sp>
    </p:spTree>
    <p:extLst>
      <p:ext uri="{BB962C8B-B14F-4D97-AF65-F5344CB8AC3E}">
        <p14:creationId xmlns:p14="http://schemas.microsoft.com/office/powerpoint/2010/main" val="173627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medical students developed teamworking skills, and delivery of the sessions helped them to embed their learning. </a:t>
            </a:r>
          </a:p>
        </p:txBody>
      </p:sp>
      <p:sp>
        <p:nvSpPr>
          <p:cNvPr id="4" name="Slide Number Placeholder 3"/>
          <p:cNvSpPr>
            <a:spLocks noGrp="1"/>
          </p:cNvSpPr>
          <p:nvPr>
            <p:ph type="sldNum" sz="quarter" idx="5"/>
          </p:nvPr>
        </p:nvSpPr>
        <p:spPr/>
        <p:txBody>
          <a:bodyPr/>
          <a:lstStyle/>
          <a:p>
            <a:fld id="{B5C078A1-1B24-4D7D-B61E-07F3B4D83FB9}" type="slidenum">
              <a:rPr lang="en-GB" smtClean="0"/>
              <a:t>11</a:t>
            </a:fld>
            <a:endParaRPr lang="en-GB"/>
          </a:p>
        </p:txBody>
      </p:sp>
    </p:spTree>
    <p:extLst>
      <p:ext uri="{BB962C8B-B14F-4D97-AF65-F5344CB8AC3E}">
        <p14:creationId xmlns:p14="http://schemas.microsoft.com/office/powerpoint/2010/main" val="154185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will be considering funding streams in order to support these</a:t>
            </a:r>
            <a:endParaRPr lang="en-US" dirty="0"/>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12</a:t>
            </a:fld>
            <a:endParaRPr lang="en-GB"/>
          </a:p>
        </p:txBody>
      </p:sp>
    </p:spTree>
    <p:extLst>
      <p:ext uri="{BB962C8B-B14F-4D97-AF65-F5344CB8AC3E}">
        <p14:creationId xmlns:p14="http://schemas.microsoft.com/office/powerpoint/2010/main" val="1285308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We will be considering funding streams in order to support these</a:t>
            </a:r>
            <a:endParaRPr lang="en-US" dirty="0"/>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13</a:t>
            </a:fld>
            <a:endParaRPr lang="en-GB"/>
          </a:p>
        </p:txBody>
      </p:sp>
    </p:spTree>
    <p:extLst>
      <p:ext uri="{BB962C8B-B14F-4D97-AF65-F5344CB8AC3E}">
        <p14:creationId xmlns:p14="http://schemas.microsoft.com/office/powerpoint/2010/main" val="224525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14</a:t>
            </a:fld>
            <a:endParaRPr lang="en-GB"/>
          </a:p>
        </p:txBody>
      </p:sp>
    </p:spTree>
    <p:extLst>
      <p:ext uri="{BB962C8B-B14F-4D97-AF65-F5344CB8AC3E}">
        <p14:creationId xmlns:p14="http://schemas.microsoft.com/office/powerpoint/2010/main" val="394607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15</a:t>
            </a:fld>
            <a:endParaRPr lang="en-GB"/>
          </a:p>
        </p:txBody>
      </p:sp>
    </p:spTree>
    <p:extLst>
      <p:ext uri="{BB962C8B-B14F-4D97-AF65-F5344CB8AC3E}">
        <p14:creationId xmlns:p14="http://schemas.microsoft.com/office/powerpoint/2010/main" val="277144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Must name check Dr </a:t>
            </a:r>
            <a:r>
              <a:rPr lang="en-US" dirty="0" err="1">
                <a:cs typeface="Calibri"/>
              </a:rPr>
              <a:t>Sarju</a:t>
            </a:r>
            <a:r>
              <a:rPr lang="en-US" dirty="0">
                <a:cs typeface="Calibri"/>
              </a:rPr>
              <a:t> Patel and Dr Jeff Allen, who set up this project, back in 2018</a:t>
            </a:r>
          </a:p>
          <a:p>
            <a:pPr>
              <a:lnSpc>
                <a:spcPct val="90000"/>
              </a:lnSpc>
              <a:spcBef>
                <a:spcPts val="1000"/>
              </a:spcBef>
            </a:pPr>
            <a:r>
              <a:rPr lang="en-US" dirty="0">
                <a:cs typeface="Calibri"/>
              </a:rPr>
              <a:t>Talk to slide for presentation structure.</a:t>
            </a:r>
          </a:p>
          <a:p>
            <a:pPr>
              <a:lnSpc>
                <a:spcPct val="90000"/>
              </a:lnSpc>
              <a:spcBef>
                <a:spcPts val="1000"/>
              </a:spcBef>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2</a:t>
            </a:fld>
            <a:endParaRPr lang="en-GB"/>
          </a:p>
        </p:txBody>
      </p:sp>
    </p:spTree>
    <p:extLst>
      <p:ext uri="{BB962C8B-B14F-4D97-AF65-F5344CB8AC3E}">
        <p14:creationId xmlns:p14="http://schemas.microsoft.com/office/powerpoint/2010/main" val="322446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PACE stands for </a:t>
            </a:r>
            <a:r>
              <a:rPr lang="en-GB" sz="1200" dirty="0"/>
              <a:t>Promoting Academic and Community Excellence :  It is Part of Cardiff University’s Widening Accesses programme: Community Gateway initiative</a:t>
            </a:r>
          </a:p>
          <a:p>
            <a:r>
              <a:rPr lang="en-GB" sz="1200" dirty="0"/>
              <a:t>Focus on Grangetown, a diverse and multiracial community within Cardiff which is included in the top 10% most deprived areas of Wales </a:t>
            </a:r>
            <a:endParaRPr lang="en-US" dirty="0"/>
          </a:p>
          <a:p>
            <a:endParaRPr lang="en-GB"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3</a:t>
            </a:fld>
            <a:endParaRPr lang="en-GB"/>
          </a:p>
        </p:txBody>
      </p:sp>
    </p:spTree>
    <p:extLst>
      <p:ext uri="{BB962C8B-B14F-4D97-AF65-F5344CB8AC3E}">
        <p14:creationId xmlns:p14="http://schemas.microsoft.com/office/powerpoint/2010/main" val="3989633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err="1">
                <a:cs typeface="Calibri"/>
              </a:rPr>
              <a:t>Grangetown</a:t>
            </a:r>
            <a:r>
              <a:rPr lang="en-US" dirty="0">
                <a:cs typeface="Calibri"/>
              </a:rPr>
              <a:t>.</a:t>
            </a:r>
          </a:p>
          <a:p>
            <a:pPr>
              <a:lnSpc>
                <a:spcPct val="90000"/>
              </a:lnSpc>
              <a:spcBef>
                <a:spcPts val="1000"/>
              </a:spcBef>
            </a:pPr>
            <a:endParaRPr lang="en-US" dirty="0">
              <a:cs typeface="Calibri"/>
            </a:endParaRPr>
          </a:p>
          <a:p>
            <a:pPr>
              <a:lnSpc>
                <a:spcPct val="90000"/>
              </a:lnSpc>
              <a:spcBef>
                <a:spcPts val="1000"/>
              </a:spcBef>
            </a:pPr>
            <a:r>
              <a:rPr lang="en-US" dirty="0">
                <a:cs typeface="Calibri"/>
              </a:rPr>
              <a:t>Why this matters - </a:t>
            </a:r>
          </a:p>
          <a:p>
            <a:pPr>
              <a:lnSpc>
                <a:spcPct val="90000"/>
              </a:lnSpc>
              <a:spcBef>
                <a:spcPts val="1000"/>
              </a:spcBef>
            </a:pPr>
            <a:endParaRPr lang="en-US" dirty="0">
              <a:cs typeface="Calibri"/>
            </a:endParaRPr>
          </a:p>
          <a:p>
            <a:r>
              <a:rPr lang="en-GB" dirty="0">
                <a:solidFill>
                  <a:srgbClr val="000000"/>
                </a:solidFill>
                <a:effectLst/>
                <a:latin typeface="Arial" panose="020B0604020202020204" pitchFamily="34" charset="0"/>
              </a:rPr>
              <a:t>To have a health service that understands the needs our society, our healthcare professionals need to be representative of society. Historically, this has not been the case particularly for individuals from socio-economically deprived backgrounds who are less inclined to perceive university as a viable option and are consequently less likely to pursue a career in medicine.  As such, Widening access to medicine must be a key goal for all Medical Schools, and t</a:t>
            </a:r>
            <a:r>
              <a:rPr lang="en-US" dirty="0"/>
              <a:t>he PACE project was established at Cardiff to meet this need.</a:t>
            </a: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4</a:t>
            </a:fld>
            <a:endParaRPr lang="en-GB"/>
          </a:p>
        </p:txBody>
      </p:sp>
    </p:spTree>
    <p:extLst>
      <p:ext uri="{BB962C8B-B14F-4D97-AF65-F5344CB8AC3E}">
        <p14:creationId xmlns:p14="http://schemas.microsoft.com/office/powerpoint/2010/main" val="2206106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Arial" panose="020B0604020202020204" pitchFamily="34" charset="0"/>
              </a:rPr>
              <a:t>Medical students recruited from years 2 and 3 to deliver weekly interactive sessions from October to March to pupils in year 9, 10 and 11 within a secondary school in Grangetown. Sessions include groupwork, plenaries, quizzes and non-invasive clinical skills.</a:t>
            </a:r>
          </a:p>
          <a:p>
            <a:pPr>
              <a:lnSpc>
                <a:spcPct val="90000"/>
              </a:lnSpc>
              <a:spcBef>
                <a:spcPts val="1000"/>
              </a:spcBef>
            </a:pPr>
            <a:endParaRPr lang="en-US" dirty="0">
              <a:cs typeface="Calibri"/>
            </a:endParaRPr>
          </a:p>
          <a:p>
            <a:pPr>
              <a:lnSpc>
                <a:spcPct val="90000"/>
              </a:lnSpc>
              <a:spcBef>
                <a:spcPts val="1000"/>
              </a:spcBef>
            </a:pP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5</a:t>
            </a:fld>
            <a:endParaRPr lang="en-GB"/>
          </a:p>
        </p:txBody>
      </p:sp>
    </p:spTree>
    <p:extLst>
      <p:ext uri="{BB962C8B-B14F-4D97-AF65-F5344CB8AC3E}">
        <p14:creationId xmlns:p14="http://schemas.microsoft.com/office/powerpoint/2010/main" val="236658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cs typeface="Calibri"/>
              </a:rPr>
              <a:t>There are many benefits of having our medical students deliver the session in school, including the chance for them to act as role models to the pupils and acts as a chance for the pupils to discuss career options with our students. But also for our students it;</a:t>
            </a:r>
            <a:r>
              <a:rPr lang="en-GB" dirty="0">
                <a:cs typeface="Calibri"/>
              </a:rPr>
              <a:t> </a:t>
            </a:r>
            <a:r>
              <a:rPr lang="en-GB" dirty="0"/>
              <a:t>Embeds learned content from their course</a:t>
            </a:r>
            <a:r>
              <a:rPr lang="en-GB" dirty="0">
                <a:cs typeface="Calibri"/>
              </a:rPr>
              <a:t> and improves their teamworking skills.</a:t>
            </a:r>
          </a:p>
          <a:p>
            <a:pPr>
              <a:lnSpc>
                <a:spcPct val="90000"/>
              </a:lnSpc>
              <a:spcBef>
                <a:spcPts val="1000"/>
              </a:spcBef>
            </a:pPr>
            <a:endParaRPr lang="en-GB" dirty="0">
              <a:cs typeface="Calibri"/>
            </a:endParaRPr>
          </a:p>
          <a:p>
            <a:pPr>
              <a:lnSpc>
                <a:spcPct val="90000"/>
              </a:lnSpc>
              <a:spcBef>
                <a:spcPts val="1000"/>
              </a:spcBef>
            </a:pPr>
            <a:r>
              <a:rPr lang="en-GB" dirty="0">
                <a:cs typeface="Calibri"/>
              </a:rPr>
              <a:t>Beyond this the project also aims to (talk through bullet points 2 to 5).</a:t>
            </a: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6</a:t>
            </a:fld>
            <a:endParaRPr lang="en-GB"/>
          </a:p>
        </p:txBody>
      </p:sp>
    </p:spTree>
    <p:extLst>
      <p:ext uri="{BB962C8B-B14F-4D97-AF65-F5344CB8AC3E}">
        <p14:creationId xmlns:p14="http://schemas.microsoft.com/office/powerpoint/2010/main" val="2886952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project Cardiff University medical students works with schools tutor pupils and light the path ahead for them. In doing so, as already mentioned the medical students act as relatable role modules to raise aspirations and show what can be achieved. The provision of weekly sessions helps to contextualize the school curriculum that is taught in schools, and the content is supplemented by the simple addition of clinical context.  This helps inspire the school pupils.  Added to that, our medical students provide advice and support to the school pupils, and in doing so they can hep make university less daunting.  Our students are relatable to the school pupils.</a:t>
            </a:r>
          </a:p>
        </p:txBody>
      </p:sp>
      <p:sp>
        <p:nvSpPr>
          <p:cNvPr id="4" name="Slide Number Placeholder 3"/>
          <p:cNvSpPr>
            <a:spLocks noGrp="1"/>
          </p:cNvSpPr>
          <p:nvPr>
            <p:ph type="sldNum" sz="quarter" idx="5"/>
          </p:nvPr>
        </p:nvSpPr>
        <p:spPr/>
        <p:txBody>
          <a:bodyPr/>
          <a:lstStyle/>
          <a:p>
            <a:fld id="{B5C078A1-1B24-4D7D-B61E-07F3B4D83FB9}" type="slidenum">
              <a:rPr lang="en-GB" smtClean="0"/>
              <a:t>7</a:t>
            </a:fld>
            <a:endParaRPr lang="en-GB"/>
          </a:p>
        </p:txBody>
      </p:sp>
    </p:spTree>
    <p:extLst>
      <p:ext uri="{BB962C8B-B14F-4D97-AF65-F5344CB8AC3E}">
        <p14:creationId xmlns:p14="http://schemas.microsoft.com/office/powerpoint/2010/main" val="12489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rgbClr val="000000"/>
                </a:solidFill>
                <a:effectLst/>
                <a:latin typeface="Arial" panose="020B0604020202020204" pitchFamily="34" charset="0"/>
              </a:rPr>
              <a:t>As mentioned, the medical students ran weekly interactive sessions from October to March to pupils in year 9, 10 and 11 on topics including cardiovascular system and heart disease, digestion and nutrition which inform pupils about poor nutrition and health outcomes, neurology, respiratory system and common health conditions. </a:t>
            </a:r>
          </a:p>
          <a:p>
            <a:r>
              <a:rPr lang="en-GB" dirty="0">
                <a:solidFill>
                  <a:srgbClr val="000000"/>
                </a:solidFill>
                <a:effectLst/>
                <a:latin typeface="Arial" panose="020B0604020202020204" pitchFamily="34" charset="0"/>
              </a:rPr>
              <a:t>The project culminated in a one-day summer school which introduced pupils to a university teaching environment through a taster of case-based learning. </a:t>
            </a: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8</a:t>
            </a:fld>
            <a:endParaRPr lang="en-GB"/>
          </a:p>
        </p:txBody>
      </p:sp>
    </p:spTree>
    <p:extLst>
      <p:ext uri="{BB962C8B-B14F-4D97-AF65-F5344CB8AC3E}">
        <p14:creationId xmlns:p14="http://schemas.microsoft.com/office/powerpoint/2010/main" val="2137998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0000"/>
                </a:solidFill>
                <a:effectLst/>
                <a:latin typeface="Arial" panose="020B0604020202020204" pitchFamily="34" charset="0"/>
              </a:rPr>
              <a:t>41 pupils participated in the project in 2022-23 and 35 pupils attended the summer school. Here are some representative images showing medical students interacting with the school pupils. a pre- and post-survey was distributed to school pupils. Perceptions and evaluations of pupils participating in the project in the academic year 2021-2022 were gathered and used to evaluate the project.</a:t>
            </a:r>
          </a:p>
          <a:p>
            <a:endParaRPr lang="en-US" dirty="0"/>
          </a:p>
        </p:txBody>
      </p:sp>
      <p:sp>
        <p:nvSpPr>
          <p:cNvPr id="4" name="Slide Number Placeholder 3"/>
          <p:cNvSpPr>
            <a:spLocks noGrp="1"/>
          </p:cNvSpPr>
          <p:nvPr>
            <p:ph type="sldNum" sz="quarter" idx="5"/>
          </p:nvPr>
        </p:nvSpPr>
        <p:spPr/>
        <p:txBody>
          <a:bodyPr/>
          <a:lstStyle/>
          <a:p>
            <a:fld id="{B5C078A1-1B24-4D7D-B61E-07F3B4D83FB9}" type="slidenum">
              <a:rPr lang="en-GB" smtClean="0"/>
              <a:t>9</a:t>
            </a:fld>
            <a:endParaRPr lang="en-GB"/>
          </a:p>
        </p:txBody>
      </p:sp>
    </p:spTree>
    <p:extLst>
      <p:ext uri="{BB962C8B-B14F-4D97-AF65-F5344CB8AC3E}">
        <p14:creationId xmlns:p14="http://schemas.microsoft.com/office/powerpoint/2010/main" val="2296973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DE6B-EE0F-3545-9D5C-B38034D1B0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B5F318-F83A-F142-A8FF-9E2F487F6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B4EAE6-3A98-0F47-A56C-1CAF6CF93CA0}"/>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58EE4690-96DA-7143-A075-DBBCDA77C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83D79-CE61-7344-9525-03C1C2E13529}"/>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513960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30DD-E8E9-114B-B0AD-81A08B240E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6F1A66-7CBE-A94E-9C3B-EAC6EB36A1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5C95FA-EA98-D246-BA7E-29433E6BD152}"/>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2B323AFA-1BA2-2B49-B4F3-2C16475B4C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224A66-C4F0-C541-A659-5187E61F708C}"/>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736989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927C95-7A2C-C04C-BE11-4434D2DA7A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10E45E-BB6F-734F-918D-E682CA047AC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1BC67-CA15-E74C-8060-95B1D411204E}"/>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3787B6C2-8CE5-1742-9158-1151B7960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7B2153-8484-164F-9D36-FBF4B7BA3A3E}"/>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55097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A00B1-0D04-A248-BA6F-7918D21615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79ABA-7C25-3D4E-8EA0-15B42D9D78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4EFBA2-5E8A-CC44-BF85-B39228E49516}"/>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AAC61294-7FD8-814D-88AD-03181A4C8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11B9D5-C82D-424F-AC90-F4C530CD2AE4}"/>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95084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744FC-4E21-8E40-B067-1490329953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52C366-9C44-1D44-8874-3B490C3393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DC528FC-FD98-784C-96A6-B929F4E97838}"/>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5F73284B-395A-C342-AE5E-2B2E40141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32A853-78D1-4247-8DCC-39E102F736D0}"/>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2375482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D9178-FB33-A249-AAFF-EC7E41BB7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72AF0-67CE-1F4D-9385-31BA1B27F4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FB97EE-828A-D54A-A3CE-E39E973C55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308BF-AC73-184E-A932-2C91A2B8E990}"/>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6" name="Footer Placeholder 5">
            <a:extLst>
              <a:ext uri="{FF2B5EF4-FFF2-40B4-BE49-F238E27FC236}">
                <a16:creationId xmlns:a16="http://schemas.microsoft.com/office/drawing/2014/main" id="{5B4322B5-8770-EC4B-AA75-53012D3C80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417C33-39C6-3847-AAE4-0E0E6A474E4D}"/>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28709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026E0-E135-474C-82D5-494387A1A2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20E9D3-6ECA-324C-9962-F161DF8E5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7C6B9D4-0D4E-7644-B558-70C556F44D8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798B3-566A-524B-A50C-6DCAE13AEA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A67B3BC-62E7-044A-9C08-3ADB77558E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1075BE-AA55-7843-8AB1-372624CA1813}"/>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8" name="Footer Placeholder 7">
            <a:extLst>
              <a:ext uri="{FF2B5EF4-FFF2-40B4-BE49-F238E27FC236}">
                <a16:creationId xmlns:a16="http://schemas.microsoft.com/office/drawing/2014/main" id="{92C772E4-E5C0-B84C-8581-BF5557D5F6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F3EA50-4A60-9643-B764-0077CBDED0E0}"/>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11536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DF7D-B9C2-F74D-8154-5B87F86CC4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BCE7CD-A3F2-E945-A7E5-D0B92E55DF1C}"/>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4" name="Footer Placeholder 3">
            <a:extLst>
              <a:ext uri="{FF2B5EF4-FFF2-40B4-BE49-F238E27FC236}">
                <a16:creationId xmlns:a16="http://schemas.microsoft.com/office/drawing/2014/main" id="{694CE4CE-A6F8-7E41-935A-6A75D537B0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7D909E-237A-D949-8F59-5B4087952B3B}"/>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4088197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7128C-9101-8344-83FD-FD7E5A2F28B4}"/>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3" name="Footer Placeholder 2">
            <a:extLst>
              <a:ext uri="{FF2B5EF4-FFF2-40B4-BE49-F238E27FC236}">
                <a16:creationId xmlns:a16="http://schemas.microsoft.com/office/drawing/2014/main" id="{65C97BBF-432D-2D40-BBA9-7C248E42FF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111E96-04A2-4F40-968D-6820D12517C3}"/>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105794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0BF56-CE0B-8744-AD42-C64796B9A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90915-54F9-A943-BA30-DA2D33D05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DBC8B-B382-D141-82C5-1DEC282588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23F9DE-BB8C-A54A-B17F-FEC90B33C8BC}"/>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6" name="Footer Placeholder 5">
            <a:extLst>
              <a:ext uri="{FF2B5EF4-FFF2-40B4-BE49-F238E27FC236}">
                <a16:creationId xmlns:a16="http://schemas.microsoft.com/office/drawing/2014/main" id="{5D7E0B39-8C9A-2149-8C0B-27D706E05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2B3606-B565-BE40-8B8F-9E0727F29F94}"/>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381709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0DD7-EE6A-1D43-80C1-D378569C71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235052-3334-3E4F-A8D0-730B96E1E8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68F069-E740-0244-8A7C-5CF25931D6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7238FDD-18DB-4C4E-9967-F69A49EC5729}"/>
              </a:ext>
            </a:extLst>
          </p:cNvPr>
          <p:cNvSpPr>
            <a:spLocks noGrp="1"/>
          </p:cNvSpPr>
          <p:nvPr>
            <p:ph type="dt" sz="half" idx="10"/>
          </p:nvPr>
        </p:nvSpPr>
        <p:spPr/>
        <p:txBody>
          <a:bodyPr/>
          <a:lstStyle/>
          <a:p>
            <a:fld id="{AF698091-F4FF-7044-AB0D-8898DE77C391}" type="datetimeFigureOut">
              <a:rPr lang="en-US" smtClean="0"/>
              <a:t>11/22/23</a:t>
            </a:fld>
            <a:endParaRPr lang="en-US"/>
          </a:p>
        </p:txBody>
      </p:sp>
      <p:sp>
        <p:nvSpPr>
          <p:cNvPr id="6" name="Footer Placeholder 5">
            <a:extLst>
              <a:ext uri="{FF2B5EF4-FFF2-40B4-BE49-F238E27FC236}">
                <a16:creationId xmlns:a16="http://schemas.microsoft.com/office/drawing/2014/main" id="{7065CF7C-D230-DF47-B6A5-125CEA9A9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B4332-AF5E-4B49-A675-E8444F9052EE}"/>
              </a:ext>
            </a:extLst>
          </p:cNvPr>
          <p:cNvSpPr>
            <a:spLocks noGrp="1"/>
          </p:cNvSpPr>
          <p:nvPr>
            <p:ph type="sldNum" sz="quarter" idx="12"/>
          </p:nvPr>
        </p:nvSpPr>
        <p:spPr/>
        <p:txBody>
          <a:bodyPr/>
          <a:lstStyle/>
          <a:p>
            <a:fld id="{29ECF1A9-6FB1-424E-BD68-792204F7B2F6}" type="slidenum">
              <a:rPr lang="en-US" smtClean="0"/>
              <a:t>‹#›</a:t>
            </a:fld>
            <a:endParaRPr lang="en-US"/>
          </a:p>
        </p:txBody>
      </p:sp>
    </p:spTree>
    <p:extLst>
      <p:ext uri="{BB962C8B-B14F-4D97-AF65-F5344CB8AC3E}">
        <p14:creationId xmlns:p14="http://schemas.microsoft.com/office/powerpoint/2010/main" val="292386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925BC-071E-C148-8D20-EB093334F9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D43E5-CA71-E74D-8A2E-E2EDC6761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AC01E-1A21-FA41-AB2D-A7C39E4EC5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698091-F4FF-7044-AB0D-8898DE77C391}" type="datetimeFigureOut">
              <a:rPr lang="en-US" smtClean="0"/>
              <a:t>11/22/23</a:t>
            </a:fld>
            <a:endParaRPr lang="en-US"/>
          </a:p>
        </p:txBody>
      </p:sp>
      <p:sp>
        <p:nvSpPr>
          <p:cNvPr id="5" name="Footer Placeholder 4">
            <a:extLst>
              <a:ext uri="{FF2B5EF4-FFF2-40B4-BE49-F238E27FC236}">
                <a16:creationId xmlns:a16="http://schemas.microsoft.com/office/drawing/2014/main" id="{7B350751-835E-1F46-AA39-101DE89FC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AAEB3-8D43-1445-BFCC-5EB43EA9AB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CF1A9-6FB1-424E-BD68-792204F7B2F6}" type="slidenum">
              <a:rPr lang="en-US" smtClean="0"/>
              <a:t>‹#›</a:t>
            </a:fld>
            <a:endParaRPr lang="en-US"/>
          </a:p>
        </p:txBody>
      </p:sp>
    </p:spTree>
    <p:extLst>
      <p:ext uri="{BB962C8B-B14F-4D97-AF65-F5344CB8AC3E}">
        <p14:creationId xmlns:p14="http://schemas.microsoft.com/office/powerpoint/2010/main" val="4021874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18" Type="http://schemas.openxmlformats.org/officeDocument/2006/relationships/image" Target="../media/image1.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17"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23.svg"/><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svg"/><Relationship Id="rId19" Type="http://schemas.openxmlformats.org/officeDocument/2006/relationships/image" Target="../media/image3.jpe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5" descr="PACE project Grangetown logo">
            <a:extLst>
              <a:ext uri="{FF2B5EF4-FFF2-40B4-BE49-F238E27FC236}">
                <a16:creationId xmlns:a16="http://schemas.microsoft.com/office/drawing/2014/main" id="{F6FD05D6-0544-4BFB-9723-5708C8CC2929}"/>
              </a:ext>
            </a:extLst>
          </p:cNvPr>
          <p:cNvPicPr>
            <a:picLocks noChangeAspect="1"/>
          </p:cNvPicPr>
          <p:nvPr/>
        </p:nvPicPr>
        <p:blipFill>
          <a:blip r:embed="rId3"/>
          <a:stretch>
            <a:fillRect/>
          </a:stretch>
        </p:blipFill>
        <p:spPr>
          <a:xfrm>
            <a:off x="319087" y="1808167"/>
            <a:ext cx="2481263" cy="2695575"/>
          </a:xfrm>
          <a:prstGeom prst="rect">
            <a:avLst/>
          </a:prstGeom>
        </p:spPr>
      </p:pic>
      <p:pic>
        <p:nvPicPr>
          <p:cNvPr id="4" name="Picture 3" descr="A group of kids flying a kite in a grassy field outside Grangetowm pavilion &#10;&#10;Description automatically generated">
            <a:extLst>
              <a:ext uri="{FF2B5EF4-FFF2-40B4-BE49-F238E27FC236}">
                <a16:creationId xmlns:a16="http://schemas.microsoft.com/office/drawing/2014/main" id="{CEBA0D82-546F-F247-8A20-5E161C9799EB}"/>
              </a:ext>
            </a:extLst>
          </p:cNvPr>
          <p:cNvPicPr>
            <a:picLocks noChangeAspect="1"/>
          </p:cNvPicPr>
          <p:nvPr/>
        </p:nvPicPr>
        <p:blipFill>
          <a:blip r:embed="rId4"/>
          <a:stretch>
            <a:fillRect/>
          </a:stretch>
        </p:blipFill>
        <p:spPr>
          <a:xfrm>
            <a:off x="2935288" y="380198"/>
            <a:ext cx="8937625" cy="3765550"/>
          </a:xfrm>
          <a:prstGeom prst="rect">
            <a:avLst/>
          </a:prstGeom>
        </p:spPr>
      </p:pic>
      <p:sp>
        <p:nvSpPr>
          <p:cNvPr id="2" name="Title 1">
            <a:extLst>
              <a:ext uri="{FF2B5EF4-FFF2-40B4-BE49-F238E27FC236}">
                <a16:creationId xmlns:a16="http://schemas.microsoft.com/office/drawing/2014/main" id="{4D82FDF2-CFC8-B247-8B30-1095A6578C40}"/>
              </a:ext>
            </a:extLst>
          </p:cNvPr>
          <p:cNvSpPr>
            <a:spLocks noGrp="1"/>
          </p:cNvSpPr>
          <p:nvPr>
            <p:ph type="ctrTitle"/>
          </p:nvPr>
        </p:nvSpPr>
        <p:spPr>
          <a:xfrm>
            <a:off x="4370832" y="4791456"/>
            <a:ext cx="7178040" cy="1508760"/>
          </a:xfrm>
        </p:spPr>
        <p:txBody>
          <a:bodyPr anchor="ctr">
            <a:normAutofit fontScale="90000"/>
          </a:bodyPr>
          <a:lstStyle/>
          <a:p>
            <a:pPr algn="l"/>
            <a:r>
              <a:rPr lang="en-US" sz="3700" b="1" dirty="0">
                <a:solidFill>
                  <a:schemeClr val="bg1"/>
                </a:solidFill>
              </a:rPr>
              <a:t>You can’t be it if you can’t see it.</a:t>
            </a:r>
            <a:br>
              <a:rPr lang="en-US" sz="3700" b="1" dirty="0">
                <a:solidFill>
                  <a:schemeClr val="bg1"/>
                </a:solidFill>
              </a:rPr>
            </a:br>
            <a:r>
              <a:rPr lang="en-US" sz="3700" b="1" dirty="0">
                <a:solidFill>
                  <a:schemeClr val="bg1"/>
                </a:solidFill>
              </a:rPr>
              <a:t>The success story of the PACE project</a:t>
            </a:r>
          </a:p>
        </p:txBody>
      </p:sp>
      <p:sp>
        <p:nvSpPr>
          <p:cNvPr id="3" name="Subtitle 2">
            <a:extLst>
              <a:ext uri="{FF2B5EF4-FFF2-40B4-BE49-F238E27FC236}">
                <a16:creationId xmlns:a16="http://schemas.microsoft.com/office/drawing/2014/main" id="{7C11AF37-484B-1248-984E-7E5C8B148925}"/>
              </a:ext>
            </a:extLst>
          </p:cNvPr>
          <p:cNvSpPr>
            <a:spLocks noGrp="1"/>
          </p:cNvSpPr>
          <p:nvPr>
            <p:ph type="subTitle" idx="1"/>
          </p:nvPr>
        </p:nvSpPr>
        <p:spPr>
          <a:xfrm>
            <a:off x="633985" y="4633547"/>
            <a:ext cx="3191256" cy="1964020"/>
          </a:xfrm>
        </p:spPr>
        <p:txBody>
          <a:bodyPr vert="horz" lIns="91440" tIns="45720" rIns="91440" bIns="45720" rtlCol="0" anchor="ctr">
            <a:normAutofit lnSpcReduction="10000"/>
          </a:bodyPr>
          <a:lstStyle/>
          <a:p>
            <a:pPr algn="r"/>
            <a:r>
              <a:rPr lang="en-US" sz="2000" b="1" dirty="0">
                <a:solidFill>
                  <a:schemeClr val="bg1">
                    <a:lumMod val="95000"/>
                  </a:schemeClr>
                </a:solidFill>
                <a:cs typeface="Calibri"/>
              </a:rPr>
              <a:t>Dr </a:t>
            </a:r>
            <a:r>
              <a:rPr lang="en-US" sz="2000" b="1" dirty="0" err="1">
                <a:solidFill>
                  <a:schemeClr val="bg1">
                    <a:lumMod val="95000"/>
                  </a:schemeClr>
                </a:solidFill>
                <a:cs typeface="Calibri"/>
              </a:rPr>
              <a:t>Sarju</a:t>
            </a:r>
            <a:r>
              <a:rPr lang="en-US" sz="2000" b="1" dirty="0">
                <a:solidFill>
                  <a:schemeClr val="bg1">
                    <a:lumMod val="95000"/>
                  </a:schemeClr>
                </a:solidFill>
                <a:cs typeface="Calibri"/>
              </a:rPr>
              <a:t> Patel</a:t>
            </a:r>
          </a:p>
          <a:p>
            <a:pPr algn="r"/>
            <a:r>
              <a:rPr lang="en-US" sz="2000" b="1" dirty="0">
                <a:solidFill>
                  <a:schemeClr val="bg1">
                    <a:lumMod val="95000"/>
                  </a:schemeClr>
                </a:solidFill>
                <a:cs typeface="Calibri"/>
              </a:rPr>
              <a:t>Dr Hannah West</a:t>
            </a:r>
          </a:p>
          <a:p>
            <a:pPr algn="r"/>
            <a:r>
              <a:rPr lang="en-US" sz="2000" b="1" dirty="0">
                <a:solidFill>
                  <a:schemeClr val="bg1">
                    <a:lumMod val="95000"/>
                  </a:schemeClr>
                </a:solidFill>
                <a:cs typeface="Calibri"/>
              </a:rPr>
              <a:t>Dr Katja </a:t>
            </a:r>
            <a:r>
              <a:rPr lang="en-US" sz="2000" b="1" dirty="0" err="1">
                <a:solidFill>
                  <a:schemeClr val="bg1">
                    <a:lumMod val="95000"/>
                  </a:schemeClr>
                </a:solidFill>
                <a:cs typeface="Calibri"/>
              </a:rPr>
              <a:t>Umla</a:t>
            </a:r>
            <a:r>
              <a:rPr lang="en-US" sz="2000" b="1" dirty="0">
                <a:solidFill>
                  <a:schemeClr val="bg1">
                    <a:lumMod val="95000"/>
                  </a:schemeClr>
                </a:solidFill>
                <a:cs typeface="Calibri"/>
              </a:rPr>
              <a:t>-Runge</a:t>
            </a:r>
          </a:p>
          <a:p>
            <a:pPr algn="r"/>
            <a:r>
              <a:rPr lang="en-US" sz="2000" b="1" dirty="0">
                <a:solidFill>
                  <a:schemeClr val="bg1">
                    <a:lumMod val="95000"/>
                  </a:schemeClr>
                </a:solidFill>
                <a:cs typeface="Calibri"/>
              </a:rPr>
              <a:t>Dr </a:t>
            </a:r>
            <a:r>
              <a:rPr lang="en-US" sz="2000" b="1" dirty="0" err="1">
                <a:solidFill>
                  <a:schemeClr val="bg1">
                    <a:lumMod val="95000"/>
                  </a:schemeClr>
                </a:solidFill>
                <a:cs typeface="Calibri"/>
              </a:rPr>
              <a:t>Jui</a:t>
            </a:r>
            <a:r>
              <a:rPr lang="en-US" sz="2000" b="1" dirty="0">
                <a:solidFill>
                  <a:schemeClr val="bg1">
                    <a:lumMod val="95000"/>
                  </a:schemeClr>
                </a:solidFill>
                <a:cs typeface="Calibri"/>
              </a:rPr>
              <a:t> Vyas</a:t>
            </a:r>
          </a:p>
          <a:p>
            <a:pPr algn="r"/>
            <a:r>
              <a:rPr lang="en-US" sz="2000" b="1" u="sng" dirty="0">
                <a:solidFill>
                  <a:schemeClr val="bg1">
                    <a:lumMod val="95000"/>
                  </a:schemeClr>
                </a:solidFill>
                <a:cs typeface="Calibri"/>
              </a:rPr>
              <a:t>Dr Karen Reed (She/her)</a:t>
            </a:r>
          </a:p>
        </p:txBody>
      </p:sp>
      <p:pic>
        <p:nvPicPr>
          <p:cNvPr id="6" name="Picture 5" descr="A close-up of a logo for Cardiff University School of medicine &#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994" y="85842"/>
            <a:ext cx="3697247" cy="1478426"/>
          </a:xfrm>
          <a:prstGeom prst="rect">
            <a:avLst/>
          </a:prstGeom>
        </p:spPr>
      </p:pic>
    </p:spTree>
    <p:extLst>
      <p:ext uri="{BB962C8B-B14F-4D97-AF65-F5344CB8AC3E}">
        <p14:creationId xmlns:p14="http://schemas.microsoft.com/office/powerpoint/2010/main" val="120897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4">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B46E94-49C9-174D-AF81-D7504E4C73BC}"/>
              </a:ext>
            </a:extLst>
          </p:cNvPr>
          <p:cNvSpPr>
            <a:spLocks noGrp="1"/>
          </p:cNvSpPr>
          <p:nvPr>
            <p:ph type="title"/>
          </p:nvPr>
        </p:nvSpPr>
        <p:spPr>
          <a:xfrm>
            <a:off x="3447463" y="48404"/>
            <a:ext cx="5441430" cy="1325563"/>
          </a:xfrm>
        </p:spPr>
        <p:txBody>
          <a:bodyPr>
            <a:normAutofit/>
          </a:bodyPr>
          <a:lstStyle/>
          <a:p>
            <a:r>
              <a:rPr lang="en-GB" b="1" dirty="0"/>
              <a:t>Outputs and results</a:t>
            </a:r>
          </a:p>
        </p:txBody>
      </p:sp>
      <p:sp>
        <p:nvSpPr>
          <p:cNvPr id="6" name="TextBox 5">
            <a:extLst>
              <a:ext uri="{FF2B5EF4-FFF2-40B4-BE49-F238E27FC236}">
                <a16:creationId xmlns:a16="http://schemas.microsoft.com/office/drawing/2014/main" id="{453CDA33-C1FF-A7E1-9AB9-E9B4114F9333}"/>
              </a:ext>
            </a:extLst>
          </p:cNvPr>
          <p:cNvSpPr txBox="1"/>
          <p:nvPr/>
        </p:nvSpPr>
        <p:spPr>
          <a:xfrm>
            <a:off x="2981494" y="4885791"/>
            <a:ext cx="6097836" cy="923330"/>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rPr>
              <a:t>‘</a:t>
            </a:r>
            <a:r>
              <a:rPr lang="en-GB" sz="1800" dirty="0">
                <a:solidFill>
                  <a:srgbClr val="000000"/>
                </a:solidFill>
                <a:effectLst/>
                <a:latin typeface="Calibri" panose="020F0502020204030204" pitchFamily="34" charset="0"/>
                <a:ea typeface="Calibri" panose="020F0502020204030204" pitchFamily="34" charset="0"/>
              </a:rPr>
              <a:t>I have enjoyed this trip and it opened a huge gate for me, a new world to explore the medicine world and this makes me excited to see more of this.</a:t>
            </a:r>
            <a:endParaRPr lang="en-GB" dirty="0"/>
          </a:p>
        </p:txBody>
      </p:sp>
      <p:graphicFrame>
        <p:nvGraphicFramePr>
          <p:cNvPr id="5" name="Chart 4" descr="Bar chart of options before the project">
            <a:extLst>
              <a:ext uri="{FF2B5EF4-FFF2-40B4-BE49-F238E27FC236}">
                <a16:creationId xmlns:a16="http://schemas.microsoft.com/office/drawing/2014/main" id="{0DD99D27-8BEB-D4BF-A00F-C78A63CF4A4C}"/>
              </a:ext>
            </a:extLst>
          </p:cNvPr>
          <p:cNvGraphicFramePr>
            <a:graphicFrameLocks/>
          </p:cNvGraphicFramePr>
          <p:nvPr>
            <p:extLst>
              <p:ext uri="{D42A27DB-BD31-4B8C-83A1-F6EECF244321}">
                <p14:modId xmlns:p14="http://schemas.microsoft.com/office/powerpoint/2010/main" val="3013915363"/>
              </p:ext>
            </p:extLst>
          </p:nvPr>
        </p:nvGraphicFramePr>
        <p:xfrm>
          <a:off x="355453" y="1567531"/>
          <a:ext cx="5564084" cy="33631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Bar chart of opinions after the project">
            <a:extLst>
              <a:ext uri="{FF2B5EF4-FFF2-40B4-BE49-F238E27FC236}">
                <a16:creationId xmlns:a16="http://schemas.microsoft.com/office/drawing/2014/main" id="{09C72AF4-6AB9-D66E-7A1E-65F96B972192}"/>
              </a:ext>
            </a:extLst>
          </p:cNvPr>
          <p:cNvGraphicFramePr>
            <a:graphicFrameLocks/>
          </p:cNvGraphicFramePr>
          <p:nvPr>
            <p:extLst>
              <p:ext uri="{D42A27DB-BD31-4B8C-83A1-F6EECF244321}">
                <p14:modId xmlns:p14="http://schemas.microsoft.com/office/powerpoint/2010/main" val="3805711"/>
              </p:ext>
            </p:extLst>
          </p:nvPr>
        </p:nvGraphicFramePr>
        <p:xfrm>
          <a:off x="6313018" y="1524415"/>
          <a:ext cx="5564084" cy="3363118"/>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24A3EF14-4357-533F-3390-AF5BFFD5E8D9}"/>
              </a:ext>
            </a:extLst>
          </p:cNvPr>
          <p:cNvSpPr/>
          <p:nvPr/>
        </p:nvSpPr>
        <p:spPr>
          <a:xfrm rot="19910278">
            <a:off x="2156456" y="2828836"/>
            <a:ext cx="6748569" cy="1200329"/>
          </a:xfrm>
          <a:prstGeom prst="rect">
            <a:avLst/>
          </a:prstGeom>
          <a:noFill/>
        </p:spPr>
        <p:txBody>
          <a:bodyPr wrap="square" lIns="91440" tIns="45720" rIns="91440" bIns="45720">
            <a:spAutoFit/>
          </a:bodyPr>
          <a:lstStyle/>
          <a:p>
            <a:pPr algn="ctr"/>
            <a:r>
              <a:rPr lang="en-US" sz="7200" b="1" cap="none" spc="0" dirty="0">
                <a:ln w="22225">
                  <a:solidFill>
                    <a:sysClr val="windowText" lastClr="000000"/>
                  </a:solidFill>
                  <a:prstDash val="solid"/>
                </a:ln>
                <a:solidFill>
                  <a:srgbClr val="FF0000"/>
                </a:solidFill>
                <a:effectLst/>
              </a:rPr>
              <a:t>Core Funding</a:t>
            </a:r>
          </a:p>
        </p:txBody>
      </p:sp>
      <p:pic>
        <p:nvPicPr>
          <p:cNvPr id="3" name="Picture 2" descr="PACE project Grangetown logo">
            <a:extLst>
              <a:ext uri="{FF2B5EF4-FFF2-40B4-BE49-F238E27FC236}">
                <a16:creationId xmlns:a16="http://schemas.microsoft.com/office/drawing/2014/main" id="{273F5387-6866-06DE-E0B2-7F9224B45C38}"/>
              </a:ext>
            </a:extLst>
          </p:cNvPr>
          <p:cNvPicPr>
            <a:picLocks noChangeAspect="1"/>
          </p:cNvPicPr>
          <p:nvPr/>
        </p:nvPicPr>
        <p:blipFill>
          <a:blip r:embed="rId5"/>
          <a:stretch>
            <a:fillRect/>
          </a:stretch>
        </p:blipFill>
        <p:spPr>
          <a:xfrm>
            <a:off x="2251829" y="5951897"/>
            <a:ext cx="688346" cy="765002"/>
          </a:xfrm>
          <a:prstGeom prst="rect">
            <a:avLst/>
          </a:prstGeom>
        </p:spPr>
      </p:pic>
      <p:pic>
        <p:nvPicPr>
          <p:cNvPr id="7" name="Picture 6" descr="A close-up of a logo&#10;&#10;Description automatically generated">
            <a:extLst>
              <a:ext uri="{FF2B5EF4-FFF2-40B4-BE49-F238E27FC236}">
                <a16:creationId xmlns:a16="http://schemas.microsoft.com/office/drawing/2014/main" id="{ECD3C48B-4AA6-31FF-85A0-15DC20D9E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66766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11A0BD-33A3-CF9B-8095-DBBD063F37AE}"/>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Teamworking</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0EBA69-5D6C-4826-50A4-7E60659DF337}"/>
              </a:ext>
            </a:extLst>
          </p:cNvPr>
          <p:cNvSpPr>
            <a:spLocks noGrp="1"/>
          </p:cNvSpPr>
          <p:nvPr>
            <p:ph idx="1"/>
          </p:nvPr>
        </p:nvSpPr>
        <p:spPr>
          <a:xfrm>
            <a:off x="5370153" y="1526033"/>
            <a:ext cx="5536397" cy="3935281"/>
          </a:xfrm>
        </p:spPr>
        <p:txBody>
          <a:bodyPr>
            <a:normAutofit lnSpcReduction="10000"/>
          </a:bodyPr>
          <a:lstStyle/>
          <a:p>
            <a:r>
              <a:rPr lang="en-GB" dirty="0"/>
              <a:t>Medical students work in teams to develop and deliver the sessions</a:t>
            </a:r>
          </a:p>
          <a:p>
            <a:endParaRPr lang="en-GB" dirty="0"/>
          </a:p>
          <a:p>
            <a:r>
              <a:rPr lang="en-GB" dirty="0"/>
              <a:t>Embeds learned content</a:t>
            </a:r>
          </a:p>
          <a:p>
            <a:endParaRPr lang="en-GB" dirty="0"/>
          </a:p>
          <a:p>
            <a:r>
              <a:rPr lang="en-GB" dirty="0"/>
              <a:t>Promoted communication skills, and wellbeing seeing pupils discuss career options to make informed decisions</a:t>
            </a:r>
          </a:p>
          <a:p>
            <a:endParaRPr lang="en-GB" dirty="0"/>
          </a:p>
        </p:txBody>
      </p:sp>
      <p:pic>
        <p:nvPicPr>
          <p:cNvPr id="4" name="Picture 3" descr="PACE project Grangetown logo">
            <a:extLst>
              <a:ext uri="{FF2B5EF4-FFF2-40B4-BE49-F238E27FC236}">
                <a16:creationId xmlns:a16="http://schemas.microsoft.com/office/drawing/2014/main" id="{22394899-E0E2-1012-D5D7-3010459B31D4}"/>
              </a:ext>
            </a:extLst>
          </p:cNvPr>
          <p:cNvPicPr>
            <a:picLocks noChangeAspect="1"/>
          </p:cNvPicPr>
          <p:nvPr/>
        </p:nvPicPr>
        <p:blipFill>
          <a:blip r:embed="rId3"/>
          <a:stretch>
            <a:fillRect/>
          </a:stretch>
        </p:blipFill>
        <p:spPr>
          <a:xfrm>
            <a:off x="2251829" y="5951897"/>
            <a:ext cx="688346" cy="765002"/>
          </a:xfrm>
          <a:prstGeom prst="rect">
            <a:avLst/>
          </a:prstGeom>
        </p:spPr>
      </p:pic>
      <p:pic>
        <p:nvPicPr>
          <p:cNvPr id="5" name="Picture 4" descr="A close-up of a logo&#10;&#10;Description automatically generated">
            <a:extLst>
              <a:ext uri="{FF2B5EF4-FFF2-40B4-BE49-F238E27FC236}">
                <a16:creationId xmlns:a16="http://schemas.microsoft.com/office/drawing/2014/main" id="{154A7477-037A-4735-1C9C-AA8053E4E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3451114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c 14">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25B6464A-DB76-6B64-9049-2A182600373F}"/>
              </a:ext>
            </a:extLst>
          </p:cNvPr>
          <p:cNvSpPr>
            <a:spLocks noGrp="1"/>
          </p:cNvSpPr>
          <p:nvPr>
            <p:ph type="title"/>
          </p:nvPr>
        </p:nvSpPr>
        <p:spPr>
          <a:xfrm>
            <a:off x="417519" y="437780"/>
            <a:ext cx="8664315" cy="992188"/>
          </a:xfrm>
        </p:spPr>
        <p:txBody>
          <a:bodyPr anchor="b">
            <a:normAutofit/>
          </a:bodyPr>
          <a:lstStyle/>
          <a:p>
            <a:r>
              <a:rPr lang="en-GB" b="1" dirty="0"/>
              <a:t>Where is PACE going in the future?</a:t>
            </a:r>
          </a:p>
        </p:txBody>
      </p:sp>
      <p:sp>
        <p:nvSpPr>
          <p:cNvPr id="14" name="Content Placeholder 2" descr="Expanding the project to include other secondary schools in Cardiff.&#10;Working with Cardiff Commitment to include primary schools&#10;Recruit other healthcare student role models to help inspire pupils&#10;Develop health literacy events covering topics suggested by the community&#10;">
            <a:extLst>
              <a:ext uri="{FF2B5EF4-FFF2-40B4-BE49-F238E27FC236}">
                <a16:creationId xmlns:a16="http://schemas.microsoft.com/office/drawing/2014/main" id="{0217BA9B-8B2D-F2BC-93DD-F235EC6B0BF8}"/>
              </a:ext>
            </a:extLst>
          </p:cNvPr>
          <p:cNvSpPr>
            <a:spLocks noGrp="1"/>
          </p:cNvSpPr>
          <p:nvPr>
            <p:ph idx="1"/>
          </p:nvPr>
        </p:nvSpPr>
        <p:spPr>
          <a:xfrm>
            <a:off x="480815" y="1964786"/>
            <a:ext cx="9352996" cy="3852622"/>
          </a:xfrm>
        </p:spPr>
        <p:txBody>
          <a:bodyPr vert="horz" lIns="91440" tIns="45720" rIns="91440" bIns="45720" rtlCol="0" anchor="t">
            <a:normAutofit/>
          </a:bodyPr>
          <a:lstStyle/>
          <a:p>
            <a:pPr marL="514350" indent="-514350">
              <a:buFont typeface="+mj-lt"/>
              <a:buAutoNum type="arabicPeriod"/>
            </a:pPr>
            <a:r>
              <a:rPr lang="en-US" dirty="0">
                <a:cs typeface="Calibri"/>
              </a:rPr>
              <a:t>Expanding the project to include other secondary schools in Cardiff.</a:t>
            </a:r>
          </a:p>
          <a:p>
            <a:pPr marL="514350" indent="-514350">
              <a:buFont typeface="+mj-lt"/>
              <a:buAutoNum type="arabicPeriod"/>
            </a:pPr>
            <a:r>
              <a:rPr lang="en-GB" dirty="0"/>
              <a:t>Working with Cardiff Commitment to include primary schools</a:t>
            </a:r>
          </a:p>
          <a:p>
            <a:pPr marL="514350" indent="-514350">
              <a:buFont typeface="+mj-lt"/>
              <a:buAutoNum type="arabicPeriod"/>
            </a:pPr>
            <a:r>
              <a:rPr lang="en-GB" dirty="0"/>
              <a:t>Recruit other healthcare student role models to help inspire pupils</a:t>
            </a:r>
          </a:p>
          <a:p>
            <a:pPr marL="514350" indent="-514350">
              <a:buFont typeface="+mj-lt"/>
              <a:buAutoNum type="arabicPeriod"/>
            </a:pPr>
            <a:r>
              <a:rPr lang="en-US" dirty="0">
                <a:cs typeface="Calibri"/>
              </a:rPr>
              <a:t>Develop health literacy events covering topics suggested by the community</a:t>
            </a:r>
            <a:endParaRPr lang="en-GB" dirty="0"/>
          </a:p>
          <a:p>
            <a:pPr marL="800100" lvl="1" indent="-342900">
              <a:buFont typeface="+mj-lt"/>
              <a:buAutoNum type="arabicPeriod"/>
            </a:pPr>
            <a:endParaRPr lang="en-US" sz="1800" dirty="0">
              <a:cs typeface="Calibri"/>
            </a:endParaRPr>
          </a:p>
          <a:p>
            <a:pPr marL="457200" indent="-457200">
              <a:buFont typeface="+mj-lt"/>
              <a:buAutoNum type="arabicPeriod"/>
            </a:pPr>
            <a:endParaRPr lang="en-GB" sz="2000" dirty="0">
              <a:cs typeface="Calibri"/>
            </a:endParaRPr>
          </a:p>
          <a:p>
            <a:pPr marL="457200" indent="-457200">
              <a:buFont typeface="+mj-lt"/>
              <a:buAutoNum type="arabicPeriod"/>
            </a:pPr>
            <a:endParaRPr lang="en-GB" sz="2000" dirty="0">
              <a:cs typeface="Calibri"/>
            </a:endParaRPr>
          </a:p>
        </p:txBody>
      </p:sp>
      <p:pic>
        <p:nvPicPr>
          <p:cNvPr id="16" name="Picture 15" descr="A dart hitting the center of a target&#10;&#10;Description automatically generated">
            <a:extLst>
              <a:ext uri="{FF2B5EF4-FFF2-40B4-BE49-F238E27FC236}">
                <a16:creationId xmlns:a16="http://schemas.microsoft.com/office/drawing/2014/main" id="{4A8C5F7E-8CE7-3663-E7E9-7EDF4293BE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0000" l="2333" r="90000">
                        <a14:foregroundMark x1="14667" y1="9333" x2="14667" y2="9333"/>
                        <a14:foregroundMark x1="29000" y1="26333" x2="29000" y2="26333"/>
                        <a14:foregroundMark x1="11667" y1="4333" x2="6667" y2="9000"/>
                        <a14:foregroundMark x1="6667" y1="9000" x2="9667" y2="16000"/>
                        <a14:foregroundMark x1="9667" y1="16000" x2="13333" y2="17333"/>
                        <a14:foregroundMark x1="21000" y1="10333" x2="17667" y2="4000"/>
                        <a14:foregroundMark x1="17667" y1="4000" x2="12667" y2="333"/>
                        <a14:foregroundMark x1="12667" y1="333" x2="9667" y2="4000"/>
                        <a14:foregroundMark x1="8000" y1="5000" x2="8667" y2="5667"/>
                        <a14:foregroundMark x1="4667" y1="10667" x2="2333" y2="11333"/>
                        <a14:foregroundMark x1="52333" y1="47667" x2="52333" y2="47667"/>
                      </a14:backgroundRemoval>
                    </a14:imgEffect>
                  </a14:imgLayer>
                </a14:imgProps>
              </a:ext>
            </a:extLst>
          </a:blip>
          <a:stretch>
            <a:fillRect/>
          </a:stretch>
        </p:blipFill>
        <p:spPr>
          <a:xfrm>
            <a:off x="9471017" y="933874"/>
            <a:ext cx="2077515" cy="2422558"/>
          </a:xfrm>
          <a:prstGeom prst="rect">
            <a:avLst/>
          </a:prstGeom>
        </p:spPr>
      </p:pic>
      <p:pic>
        <p:nvPicPr>
          <p:cNvPr id="2" name="Picture 1" descr="PACE project Grangetown logo">
            <a:extLst>
              <a:ext uri="{FF2B5EF4-FFF2-40B4-BE49-F238E27FC236}">
                <a16:creationId xmlns:a16="http://schemas.microsoft.com/office/drawing/2014/main" id="{A043FEA1-FB0A-9343-D00C-C3B272216A27}"/>
              </a:ext>
            </a:extLst>
          </p:cNvPr>
          <p:cNvPicPr>
            <a:picLocks noChangeAspect="1"/>
          </p:cNvPicPr>
          <p:nvPr/>
        </p:nvPicPr>
        <p:blipFill>
          <a:blip r:embed="rId5"/>
          <a:stretch>
            <a:fillRect/>
          </a:stretch>
        </p:blipFill>
        <p:spPr>
          <a:xfrm>
            <a:off x="2251829" y="5951897"/>
            <a:ext cx="688346" cy="765002"/>
          </a:xfrm>
          <a:prstGeom prst="rect">
            <a:avLst/>
          </a:prstGeom>
        </p:spPr>
      </p:pic>
      <p:pic>
        <p:nvPicPr>
          <p:cNvPr id="3" name="Picture 2" descr="A close-up of a logo&#10;&#10;Description automatically generated">
            <a:extLst>
              <a:ext uri="{FF2B5EF4-FFF2-40B4-BE49-F238E27FC236}">
                <a16:creationId xmlns:a16="http://schemas.microsoft.com/office/drawing/2014/main" id="{00E94766-5EBF-FDC0-4413-F308153D6D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4180182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589560" y="856180"/>
            <a:ext cx="4560584" cy="1128068"/>
          </a:xfrm>
        </p:spPr>
        <p:txBody>
          <a:bodyPr anchor="ctr">
            <a:normAutofit fontScale="90000"/>
          </a:bodyPr>
          <a:lstStyle/>
          <a:p>
            <a:pPr algn="ctr"/>
            <a:r>
              <a:rPr lang="en-US" sz="4000" dirty="0">
                <a:cs typeface="Calibri"/>
              </a:rPr>
              <a:t>Health literacy events</a:t>
            </a:r>
            <a:endParaRPr lang="en-GB" sz="4000" b="1" dirty="0"/>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Content Placeholder 2">
            <a:extLst>
              <a:ext uri="{FF2B5EF4-FFF2-40B4-BE49-F238E27FC236}">
                <a16:creationId xmlns:a16="http://schemas.microsoft.com/office/drawing/2014/main" id="{1EF90EB4-65C3-D837-B5DA-4C9CC953CF31}"/>
              </a:ext>
            </a:extLst>
          </p:cNvPr>
          <p:cNvSpPr>
            <a:spLocks noGrp="1"/>
          </p:cNvSpPr>
          <p:nvPr>
            <p:ph idx="1"/>
          </p:nvPr>
        </p:nvSpPr>
        <p:spPr>
          <a:xfrm>
            <a:off x="5864955" y="1088797"/>
            <a:ext cx="5661960" cy="4162140"/>
          </a:xfrm>
        </p:spPr>
        <p:txBody>
          <a:bodyPr vert="horz" lIns="91440" tIns="45720" rIns="91440" bIns="45720" rtlCol="0">
            <a:noAutofit/>
          </a:bodyPr>
          <a:lstStyle/>
          <a:p>
            <a:pPr marL="0" indent="0">
              <a:buNone/>
            </a:pPr>
            <a:r>
              <a:rPr lang="en-US" sz="2400" dirty="0">
                <a:cs typeface="Calibri"/>
              </a:rPr>
              <a:t>A successful community engagement event ‘Vitamin D day’ was held in </a:t>
            </a:r>
            <a:r>
              <a:rPr lang="en-US" sz="2400" dirty="0" err="1">
                <a:cs typeface="Calibri"/>
              </a:rPr>
              <a:t>Grangetown</a:t>
            </a:r>
            <a:r>
              <a:rPr lang="en-US" sz="2400" dirty="0">
                <a:cs typeface="Calibri"/>
              </a:rPr>
              <a:t> pavilion.</a:t>
            </a:r>
          </a:p>
          <a:p>
            <a:pPr marL="0" indent="0">
              <a:buNone/>
            </a:pPr>
            <a:r>
              <a:rPr lang="en-US" sz="2400" dirty="0">
                <a:cs typeface="Calibri"/>
              </a:rPr>
              <a:t>Plans to develop further health literacy events covering topics suggested by the community:</a:t>
            </a:r>
          </a:p>
          <a:p>
            <a:pPr lvl="1"/>
            <a:r>
              <a:rPr lang="en-US" dirty="0">
                <a:cs typeface="Calibri"/>
              </a:rPr>
              <a:t>Diabetes</a:t>
            </a:r>
          </a:p>
          <a:p>
            <a:pPr lvl="1"/>
            <a:r>
              <a:rPr lang="en-US" dirty="0">
                <a:cs typeface="Calibri"/>
              </a:rPr>
              <a:t>Cancer</a:t>
            </a:r>
          </a:p>
          <a:p>
            <a:pPr lvl="1"/>
            <a:r>
              <a:rPr lang="en-US" dirty="0">
                <a:cs typeface="Calibri"/>
              </a:rPr>
              <a:t>Obesity</a:t>
            </a:r>
          </a:p>
          <a:p>
            <a:pPr lvl="1"/>
            <a:r>
              <a:rPr lang="en-US" dirty="0">
                <a:cs typeface="Calibri"/>
              </a:rPr>
              <a:t>Hypertension</a:t>
            </a:r>
          </a:p>
          <a:p>
            <a:pPr lvl="1"/>
            <a:r>
              <a:rPr lang="en-US" dirty="0">
                <a:cs typeface="Calibri"/>
              </a:rPr>
              <a:t>Mental Health</a:t>
            </a:r>
          </a:p>
          <a:p>
            <a:pPr lvl="1"/>
            <a:r>
              <a:rPr lang="en-US" dirty="0">
                <a:cs typeface="Calibri"/>
              </a:rPr>
              <a:t>Heart Disease</a:t>
            </a:r>
          </a:p>
          <a:p>
            <a:pPr lvl="1"/>
            <a:r>
              <a:rPr lang="en-US" dirty="0">
                <a:cs typeface="Calibri"/>
              </a:rPr>
              <a:t>Smoking</a:t>
            </a:r>
          </a:p>
          <a:p>
            <a:pPr lvl="1">
              <a:buFont typeface="Courier New" panose="02070309020205020404" pitchFamily="49" charset="0"/>
              <a:buChar char="o"/>
            </a:pPr>
            <a:endParaRPr lang="en-US" dirty="0">
              <a:cs typeface="Calibri"/>
            </a:endParaRPr>
          </a:p>
          <a:p>
            <a:endParaRPr lang="en-GB" sz="2400" dirty="0">
              <a:cs typeface="Calibri"/>
            </a:endParaRPr>
          </a:p>
          <a:p>
            <a:endParaRPr lang="en-GB" sz="2400" dirty="0">
              <a:cs typeface="Calibri"/>
            </a:endParaRPr>
          </a:p>
        </p:txBody>
      </p:sp>
      <p:pic>
        <p:nvPicPr>
          <p:cNvPr id="3074" name="Picture 2" descr="A poster for a vitamin d awareness day&#10;&#10;Description automatically generated">
            <a:extLst>
              <a:ext uri="{FF2B5EF4-FFF2-40B4-BE49-F238E27FC236}">
                <a16:creationId xmlns:a16="http://schemas.microsoft.com/office/drawing/2014/main" id="{1D9F9605-28BB-2309-D600-A49C91FC0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68" y="2169892"/>
            <a:ext cx="2380359" cy="33671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poster for a vitamin d awareness day&#10;In Welsh&#10;Description automatically generated">
            <a:extLst>
              <a:ext uri="{FF2B5EF4-FFF2-40B4-BE49-F238E27FC236}">
                <a16:creationId xmlns:a16="http://schemas.microsoft.com/office/drawing/2014/main" id="{6E67FF31-7918-612E-F887-A0B7F4043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891" y="2169892"/>
            <a:ext cx="2376503" cy="33616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ACE project Grangetown logo">
            <a:extLst>
              <a:ext uri="{FF2B5EF4-FFF2-40B4-BE49-F238E27FC236}">
                <a16:creationId xmlns:a16="http://schemas.microsoft.com/office/drawing/2014/main" id="{A23C6B15-9984-4392-C202-F86A94F6B421}"/>
              </a:ext>
            </a:extLst>
          </p:cNvPr>
          <p:cNvPicPr>
            <a:picLocks noChangeAspect="1"/>
          </p:cNvPicPr>
          <p:nvPr/>
        </p:nvPicPr>
        <p:blipFill>
          <a:blip r:embed="rId5"/>
          <a:stretch>
            <a:fillRect/>
          </a:stretch>
        </p:blipFill>
        <p:spPr>
          <a:xfrm>
            <a:off x="2251829" y="5951897"/>
            <a:ext cx="688346" cy="765002"/>
          </a:xfrm>
          <a:prstGeom prst="rect">
            <a:avLst/>
          </a:prstGeom>
        </p:spPr>
      </p:pic>
      <p:pic>
        <p:nvPicPr>
          <p:cNvPr id="4" name="Picture 3" descr="A close-up of a logo&#10;&#10;Description automatically generated">
            <a:extLst>
              <a:ext uri="{FF2B5EF4-FFF2-40B4-BE49-F238E27FC236}">
                <a16:creationId xmlns:a16="http://schemas.microsoft.com/office/drawing/2014/main" id="{1899ECB2-B2BD-B6FE-8BF0-578EDE017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1436149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B11A0BD-33A3-CF9B-8095-DBBD063F37AE}"/>
              </a:ext>
            </a:extLst>
          </p:cNvPr>
          <p:cNvSpPr>
            <a:spLocks noGrp="1"/>
          </p:cNvSpPr>
          <p:nvPr>
            <p:ph type="title"/>
          </p:nvPr>
        </p:nvSpPr>
        <p:spPr>
          <a:xfrm>
            <a:off x="1171074" y="1396686"/>
            <a:ext cx="3240506" cy="4064628"/>
          </a:xfrm>
        </p:spPr>
        <p:txBody>
          <a:bodyPr>
            <a:normAutofit/>
          </a:bodyPr>
          <a:lstStyle/>
          <a:p>
            <a:r>
              <a:rPr lang="en-GB" dirty="0">
                <a:solidFill>
                  <a:srgbClr val="FFFFFF"/>
                </a:solidFill>
              </a:rPr>
              <a:t>Conclusions</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0EBA69-5D6C-4826-50A4-7E60659DF337}"/>
              </a:ext>
            </a:extLst>
          </p:cNvPr>
          <p:cNvSpPr>
            <a:spLocks noGrp="1"/>
          </p:cNvSpPr>
          <p:nvPr>
            <p:ph idx="1"/>
          </p:nvPr>
        </p:nvSpPr>
        <p:spPr>
          <a:xfrm>
            <a:off x="4940969" y="1300434"/>
            <a:ext cx="7010400" cy="4619939"/>
          </a:xfrm>
        </p:spPr>
        <p:txBody>
          <a:bodyPr>
            <a:noAutofit/>
          </a:bodyPr>
          <a:lstStyle/>
          <a:p>
            <a:pPr>
              <a:lnSpc>
                <a:spcPct val="120000"/>
              </a:lnSpc>
            </a:pPr>
            <a:r>
              <a:rPr lang="en-GB" dirty="0">
                <a:solidFill>
                  <a:srgbClr val="000000"/>
                </a:solidFill>
                <a:effectLst/>
              </a:rPr>
              <a:t>Established in 2018, PACE project has proven to inspire pupils from a socioeconomic deprived area to consider University, and medicine, as an option.</a:t>
            </a:r>
            <a:endParaRPr lang="en-GB" dirty="0"/>
          </a:p>
          <a:p>
            <a:pPr>
              <a:lnSpc>
                <a:spcPct val="120000"/>
              </a:lnSpc>
            </a:pPr>
            <a:r>
              <a:rPr lang="en-GB" dirty="0">
                <a:solidFill>
                  <a:srgbClr val="000000"/>
                </a:solidFill>
                <a:effectLst/>
              </a:rPr>
              <a:t>Pupils have enjoyed “learning with friends” and “meeting the university students and learning about the world of medicine”.</a:t>
            </a:r>
            <a:endParaRPr lang="en-GB" dirty="0"/>
          </a:p>
          <a:p>
            <a:pPr>
              <a:lnSpc>
                <a:spcPct val="120000"/>
              </a:lnSpc>
            </a:pPr>
            <a:r>
              <a:rPr lang="en-GB" dirty="0">
                <a:solidFill>
                  <a:srgbClr val="000000"/>
                </a:solidFill>
              </a:rPr>
              <a:t>M</a:t>
            </a:r>
            <a:r>
              <a:rPr lang="en-GB" dirty="0">
                <a:solidFill>
                  <a:srgbClr val="000000"/>
                </a:solidFill>
                <a:effectLst/>
              </a:rPr>
              <a:t>edical students find it equally rewarding, enhancing their teaching and communication skills.</a:t>
            </a:r>
          </a:p>
        </p:txBody>
      </p:sp>
      <p:pic>
        <p:nvPicPr>
          <p:cNvPr id="4" name="Picture 3" descr="PACE project Grangetown logo">
            <a:extLst>
              <a:ext uri="{FF2B5EF4-FFF2-40B4-BE49-F238E27FC236}">
                <a16:creationId xmlns:a16="http://schemas.microsoft.com/office/drawing/2014/main" id="{63BA7379-43A2-8932-DEBD-14F8B8F0E56D}"/>
              </a:ext>
            </a:extLst>
          </p:cNvPr>
          <p:cNvPicPr>
            <a:picLocks noChangeAspect="1"/>
          </p:cNvPicPr>
          <p:nvPr/>
        </p:nvPicPr>
        <p:blipFill>
          <a:blip r:embed="rId3"/>
          <a:stretch>
            <a:fillRect/>
          </a:stretch>
        </p:blipFill>
        <p:spPr>
          <a:xfrm>
            <a:off x="2251829" y="5951897"/>
            <a:ext cx="688346" cy="765002"/>
          </a:xfrm>
          <a:prstGeom prst="rect">
            <a:avLst/>
          </a:prstGeom>
        </p:spPr>
      </p:pic>
      <p:pic>
        <p:nvPicPr>
          <p:cNvPr id="5" name="Picture 4" descr="A close-up of a logo&#10;&#10;Description automatically generated">
            <a:extLst>
              <a:ext uri="{FF2B5EF4-FFF2-40B4-BE49-F238E27FC236}">
                <a16:creationId xmlns:a16="http://schemas.microsoft.com/office/drawing/2014/main" id="{1F8C0AED-5967-AD9D-6C8D-E3415857D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243350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3" name="Rectangle 1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FC7ABC77-146D-E15B-D34E-7FB9D9C51A75}"/>
              </a:ext>
            </a:extLst>
          </p:cNvPr>
          <p:cNvPicPr>
            <a:picLocks noChangeAspect="1"/>
          </p:cNvPicPr>
          <p:nvPr/>
        </p:nvPicPr>
        <p:blipFill rotWithShape="1">
          <a:blip r:embed="rId3"/>
          <a:srcRect t="9447" b="16374"/>
          <a:stretch/>
        </p:blipFill>
        <p:spPr>
          <a:xfrm>
            <a:off x="1142199" y="774528"/>
            <a:ext cx="9907599" cy="5071082"/>
          </a:xfrm>
          <a:prstGeom prst="rect">
            <a:avLst/>
          </a:prstGeom>
        </p:spPr>
      </p:pic>
      <p:sp>
        <p:nvSpPr>
          <p:cNvPr id="6" name="Title 5">
            <a:extLst>
              <a:ext uri="{FF2B5EF4-FFF2-40B4-BE49-F238E27FC236}">
                <a16:creationId xmlns:a16="http://schemas.microsoft.com/office/drawing/2014/main" id="{EED72934-C34F-85B9-4406-8699A03DFC43}"/>
              </a:ext>
            </a:extLst>
          </p:cNvPr>
          <p:cNvSpPr>
            <a:spLocks noGrp="1"/>
          </p:cNvSpPr>
          <p:nvPr>
            <p:ph type="title"/>
          </p:nvPr>
        </p:nvSpPr>
        <p:spPr>
          <a:xfrm>
            <a:off x="4448908" y="3310069"/>
            <a:ext cx="10515600" cy="1325563"/>
          </a:xfrm>
        </p:spPr>
        <p:txBody>
          <a:bodyPr/>
          <a:lstStyle/>
          <a:p>
            <a:r>
              <a:rPr lang="en-US" dirty="0" err="1"/>
              <a:t>Diolch</a:t>
            </a:r>
            <a:r>
              <a:rPr lang="en-US" baseline="0" dirty="0"/>
              <a:t> </a:t>
            </a:r>
            <a:r>
              <a:rPr lang="en-US" baseline="0" dirty="0" err="1"/>
              <a:t>yn</a:t>
            </a:r>
            <a:r>
              <a:rPr lang="en-US" baseline="0" dirty="0"/>
              <a:t> </a:t>
            </a:r>
            <a:r>
              <a:rPr lang="en-US" baseline="0" dirty="0" err="1"/>
              <a:t>fawr</a:t>
            </a:r>
            <a:endParaRPr lang="en-US" dirty="0"/>
          </a:p>
        </p:txBody>
      </p:sp>
      <p:pic>
        <p:nvPicPr>
          <p:cNvPr id="2" name="Picture 1" descr="PACE project Grangetown logo">
            <a:extLst>
              <a:ext uri="{FF2B5EF4-FFF2-40B4-BE49-F238E27FC236}">
                <a16:creationId xmlns:a16="http://schemas.microsoft.com/office/drawing/2014/main" id="{830D9851-B438-4D6B-6099-4936C58F7A40}"/>
              </a:ext>
            </a:extLst>
          </p:cNvPr>
          <p:cNvPicPr>
            <a:picLocks noChangeAspect="1"/>
          </p:cNvPicPr>
          <p:nvPr/>
        </p:nvPicPr>
        <p:blipFill>
          <a:blip r:embed="rId4"/>
          <a:stretch>
            <a:fillRect/>
          </a:stretch>
        </p:blipFill>
        <p:spPr>
          <a:xfrm>
            <a:off x="2251829" y="5951897"/>
            <a:ext cx="688346" cy="765002"/>
          </a:xfrm>
          <a:prstGeom prst="rect">
            <a:avLst/>
          </a:prstGeom>
        </p:spPr>
      </p:pic>
      <p:pic>
        <p:nvPicPr>
          <p:cNvPr id="3" name="Picture 2" descr="A close-up of a logo&#10;&#10;Description automatically generated">
            <a:extLst>
              <a:ext uri="{FF2B5EF4-FFF2-40B4-BE49-F238E27FC236}">
                <a16:creationId xmlns:a16="http://schemas.microsoft.com/office/drawing/2014/main" id="{2C96796E-B68E-167D-0889-FBA7C983AF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
        <p:nvSpPr>
          <p:cNvPr id="4" name="TextBox 3">
            <a:extLst>
              <a:ext uri="{FF2B5EF4-FFF2-40B4-BE49-F238E27FC236}">
                <a16:creationId xmlns:a16="http://schemas.microsoft.com/office/drawing/2014/main" id="{12FFD812-5461-2701-2C08-DB7348743099}"/>
              </a:ext>
            </a:extLst>
          </p:cNvPr>
          <p:cNvSpPr txBox="1"/>
          <p:nvPr/>
        </p:nvSpPr>
        <p:spPr>
          <a:xfrm>
            <a:off x="3792218" y="5085793"/>
            <a:ext cx="4686348" cy="523220"/>
          </a:xfrm>
          <a:prstGeom prst="rect">
            <a:avLst/>
          </a:prstGeom>
          <a:noFill/>
        </p:spPr>
        <p:txBody>
          <a:bodyPr wrap="none" rtlCol="0">
            <a:spAutoFit/>
          </a:bodyPr>
          <a:lstStyle/>
          <a:p>
            <a:r>
              <a:rPr lang="en-GB" sz="2800" dirty="0"/>
              <a:t>Contact: ReedKR@cardiff.ac.uk</a:t>
            </a:r>
          </a:p>
        </p:txBody>
      </p:sp>
    </p:spTree>
    <p:extLst>
      <p:ext uri="{BB962C8B-B14F-4D97-AF65-F5344CB8AC3E}">
        <p14:creationId xmlns:p14="http://schemas.microsoft.com/office/powerpoint/2010/main" val="1996451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6151294" y="486184"/>
            <a:ext cx="5397237" cy="1325563"/>
          </a:xfrm>
        </p:spPr>
        <p:txBody>
          <a:bodyPr vert="horz" lIns="91440" tIns="45720" rIns="91440" bIns="45720" rtlCol="0" anchor="ctr">
            <a:normAutofit/>
          </a:bodyPr>
          <a:lstStyle/>
          <a:p>
            <a:r>
              <a:rPr lang="en-US" b="1" dirty="0"/>
              <a:t>Presentation structure</a:t>
            </a:r>
          </a:p>
        </p:txBody>
      </p:sp>
      <p:pic>
        <p:nvPicPr>
          <p:cNvPr id="1026" name="Picture 2" descr="A group of people in a room&#10;&#10;Description automatically generated">
            <a:extLst>
              <a:ext uri="{FF2B5EF4-FFF2-40B4-BE49-F238E27FC236}">
                <a16:creationId xmlns:a16="http://schemas.microsoft.com/office/drawing/2014/main" id="{AD934576-0D03-1250-A437-9494C5FAD8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59883" y="4989771"/>
            <a:ext cx="4555700" cy="164545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29" name="Freeform: Shape 1028">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A group of people posing for a photo&#10;&#10;Description automatically generated">
            <a:extLst>
              <a:ext uri="{FF2B5EF4-FFF2-40B4-BE49-F238E27FC236}">
                <a16:creationId xmlns:a16="http://schemas.microsoft.com/office/drawing/2014/main" id="{6A44DC0A-B957-E8DF-E111-00E272E6632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7818" y="1057264"/>
            <a:ext cx="4930871" cy="3698155"/>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5">
            <a:extLst>
              <a:ext uri="{FF2B5EF4-FFF2-40B4-BE49-F238E27FC236}">
                <a16:creationId xmlns:a16="http://schemas.microsoft.com/office/drawing/2014/main" id="{3A374FC9-638F-4FA4-F2D9-5238D666A634}"/>
              </a:ext>
            </a:extLst>
          </p:cNvPr>
          <p:cNvSpPr txBox="1">
            <a:spLocks/>
          </p:cNvSpPr>
          <p:nvPr/>
        </p:nvSpPr>
        <p:spPr>
          <a:xfrm>
            <a:off x="6151294" y="1946684"/>
            <a:ext cx="539723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a:r>
              <a:rPr lang="en-US"/>
              <a:t>Overview of the project</a:t>
            </a:r>
          </a:p>
          <a:p>
            <a:pPr marL="514350"/>
            <a:r>
              <a:rPr lang="en-US"/>
              <a:t>Aims and objectives</a:t>
            </a:r>
          </a:p>
          <a:p>
            <a:pPr marL="514350"/>
            <a:r>
              <a:rPr lang="en-US"/>
              <a:t>Project Delivery</a:t>
            </a:r>
          </a:p>
          <a:p>
            <a:pPr marL="514350"/>
            <a:r>
              <a:rPr lang="en-US"/>
              <a:t>Outputs and results</a:t>
            </a:r>
          </a:p>
          <a:p>
            <a:pPr marL="514350"/>
            <a:r>
              <a:rPr lang="en-US"/>
              <a:t>Looking at the future</a:t>
            </a:r>
          </a:p>
        </p:txBody>
      </p:sp>
      <p:sp>
        <p:nvSpPr>
          <p:cNvPr id="1030" name="Arc 1029">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Picture 2" descr="A close-up of a logo&#10;&#10;Description automatically generated">
            <a:extLst>
              <a:ext uri="{FF2B5EF4-FFF2-40B4-BE49-F238E27FC236}">
                <a16:creationId xmlns:a16="http://schemas.microsoft.com/office/drawing/2014/main" id="{301E01F7-7770-D5C2-9BCF-7FF93E40B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
        <p:nvSpPr>
          <p:cNvPr id="5" name="TextBox 4">
            <a:extLst>
              <a:ext uri="{FF2B5EF4-FFF2-40B4-BE49-F238E27FC236}">
                <a16:creationId xmlns:a16="http://schemas.microsoft.com/office/drawing/2014/main" id="{1EE74923-3442-3AA0-709E-BF9F9D28508A}"/>
              </a:ext>
            </a:extLst>
          </p:cNvPr>
          <p:cNvSpPr txBox="1"/>
          <p:nvPr/>
        </p:nvSpPr>
        <p:spPr>
          <a:xfrm>
            <a:off x="2771971" y="6413140"/>
            <a:ext cx="3379323" cy="369332"/>
          </a:xfrm>
          <a:prstGeom prst="rect">
            <a:avLst/>
          </a:prstGeom>
          <a:noFill/>
        </p:spPr>
        <p:txBody>
          <a:bodyPr wrap="none" rtlCol="0">
            <a:spAutoFit/>
          </a:bodyPr>
          <a:lstStyle/>
          <a:p>
            <a:r>
              <a:rPr lang="en-GB" dirty="0"/>
              <a:t>All images shared with permission</a:t>
            </a:r>
          </a:p>
        </p:txBody>
      </p:sp>
    </p:spTree>
    <p:extLst>
      <p:ext uri="{BB962C8B-B14F-4D97-AF65-F5344CB8AC3E}">
        <p14:creationId xmlns:p14="http://schemas.microsoft.com/office/powerpoint/2010/main" val="3949703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589560" y="856180"/>
            <a:ext cx="4560584" cy="1128068"/>
          </a:xfrm>
        </p:spPr>
        <p:txBody>
          <a:bodyPr anchor="ctr">
            <a:normAutofit/>
          </a:bodyPr>
          <a:lstStyle/>
          <a:p>
            <a:r>
              <a:rPr lang="en-GB" sz="4000" b="1" dirty="0"/>
              <a:t>PACE Project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B015CB-64DA-4240-BBA7-B7BDEADEA9F4}"/>
              </a:ext>
            </a:extLst>
          </p:cNvPr>
          <p:cNvSpPr>
            <a:spLocks noGrp="1"/>
          </p:cNvSpPr>
          <p:nvPr>
            <p:ph idx="1"/>
          </p:nvPr>
        </p:nvSpPr>
        <p:spPr>
          <a:xfrm>
            <a:off x="355196" y="2214848"/>
            <a:ext cx="5330613" cy="3979585"/>
          </a:xfrm>
        </p:spPr>
        <p:txBody>
          <a:bodyPr anchor="ctr">
            <a:normAutofit/>
          </a:bodyPr>
          <a:lstStyle/>
          <a:p>
            <a:pPr marL="0" indent="0">
              <a:buNone/>
            </a:pPr>
            <a:r>
              <a:rPr lang="en-GB" sz="3200" dirty="0"/>
              <a:t>The Promoting Academic and Community Excellence Project.</a:t>
            </a:r>
          </a:p>
          <a:p>
            <a:pPr marL="0" indent="0">
              <a:buNone/>
            </a:pPr>
            <a:endParaRPr lang="en-GB" sz="3200" dirty="0"/>
          </a:p>
          <a:p>
            <a:pPr marL="0" indent="0">
              <a:buNone/>
            </a:pPr>
            <a:r>
              <a:rPr lang="en-GB" sz="3200" dirty="0"/>
              <a:t>Community Gateway initiative Focusing on Grangetown.</a:t>
            </a:r>
          </a:p>
          <a:p>
            <a:pPr marL="0" indent="0">
              <a:buNone/>
            </a:pPr>
            <a:endParaRPr lang="en-GB" sz="32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PACE project Grangetown logo">
            <a:extLst>
              <a:ext uri="{FF2B5EF4-FFF2-40B4-BE49-F238E27FC236}">
                <a16:creationId xmlns:a16="http://schemas.microsoft.com/office/drawing/2014/main" id="{9B2FD8E9-C810-0FCC-2C32-1C0DA6DD11BC}"/>
              </a:ext>
            </a:extLst>
          </p:cNvPr>
          <p:cNvPicPr>
            <a:picLocks noChangeAspect="1"/>
          </p:cNvPicPr>
          <p:nvPr/>
        </p:nvPicPr>
        <p:blipFill>
          <a:blip r:embed="rId3"/>
          <a:stretch>
            <a:fillRect/>
          </a:stretch>
        </p:blipFill>
        <p:spPr>
          <a:xfrm>
            <a:off x="6176042" y="566747"/>
            <a:ext cx="5268793" cy="5723870"/>
          </a:xfrm>
          <a:prstGeom prst="rect">
            <a:avLst/>
          </a:prstGeom>
        </p:spPr>
      </p:pic>
      <p:pic>
        <p:nvPicPr>
          <p:cNvPr id="10" name="Picture 9" descr="A close-up of a logo&#10;&#10;Description automatically generated">
            <a:extLst>
              <a:ext uri="{FF2B5EF4-FFF2-40B4-BE49-F238E27FC236}">
                <a16:creationId xmlns:a16="http://schemas.microsoft.com/office/drawing/2014/main" id="{3593DD1A-8F9E-0054-EBA6-A5B259BE0A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776159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27">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7162799" y="310561"/>
            <a:ext cx="5397237" cy="1325563"/>
          </a:xfrm>
        </p:spPr>
        <p:txBody>
          <a:bodyPr vert="horz" lIns="91440" tIns="45720" rIns="91440" bIns="45720" rtlCol="0" anchor="ctr">
            <a:normAutofit/>
          </a:bodyPr>
          <a:lstStyle/>
          <a:p>
            <a:r>
              <a:rPr lang="en-US" b="1" dirty="0" err="1"/>
              <a:t>Grangetown</a:t>
            </a:r>
            <a:endParaRPr lang="en-US" b="1" dirty="0"/>
          </a:p>
        </p:txBody>
      </p:sp>
      <p:sp>
        <p:nvSpPr>
          <p:cNvPr id="1029" name="Freeform: Shape 1028">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5">
            <a:extLst>
              <a:ext uri="{FF2B5EF4-FFF2-40B4-BE49-F238E27FC236}">
                <a16:creationId xmlns:a16="http://schemas.microsoft.com/office/drawing/2014/main" id="{3A374FC9-638F-4FA4-F2D9-5238D666A634}"/>
              </a:ext>
            </a:extLst>
          </p:cNvPr>
          <p:cNvSpPr txBox="1">
            <a:spLocks/>
          </p:cNvSpPr>
          <p:nvPr/>
        </p:nvSpPr>
        <p:spPr>
          <a:xfrm>
            <a:off x="6400800" y="1767652"/>
            <a:ext cx="578815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a:r>
              <a:rPr lang="en-GB" dirty="0">
                <a:solidFill>
                  <a:srgbClr val="111111"/>
                </a:solidFill>
                <a:latin typeface="-apple-system"/>
              </a:rPr>
              <a:t>Nearly 20,000 people live in Grangetown.</a:t>
            </a:r>
            <a:r>
              <a:rPr lang="en-GB" b="0" i="0" dirty="0">
                <a:solidFill>
                  <a:srgbClr val="111111"/>
                </a:solidFill>
                <a:effectLst/>
                <a:latin typeface="-apple-system"/>
              </a:rPr>
              <a:t> </a:t>
            </a:r>
          </a:p>
          <a:p>
            <a:pPr marL="514350"/>
            <a:r>
              <a:rPr lang="en-GB" b="0" i="0" dirty="0">
                <a:solidFill>
                  <a:srgbClr val="111111"/>
                </a:solidFill>
                <a:effectLst/>
                <a:latin typeface="-apple-system"/>
              </a:rPr>
              <a:t>Is a vibrant and multicultural community, with a significant population of Somali, Asian and mixed-race residents.</a:t>
            </a:r>
            <a:r>
              <a:rPr lang="en-US" dirty="0"/>
              <a:t> </a:t>
            </a:r>
          </a:p>
          <a:p>
            <a:pPr marL="514350"/>
            <a:r>
              <a:rPr lang="en-GB" b="0" i="0" dirty="0">
                <a:solidFill>
                  <a:srgbClr val="111111"/>
                </a:solidFill>
                <a:effectLst/>
                <a:latin typeface="-apple-system"/>
              </a:rPr>
              <a:t>Is one of the largest and most diverse districts in the south of Cardiff.</a:t>
            </a:r>
          </a:p>
          <a:p>
            <a:pPr marL="514350"/>
            <a:r>
              <a:rPr lang="en-GB" sz="2800" dirty="0"/>
              <a:t>Is included in the top 10% most deprived areas of Wales.</a:t>
            </a:r>
            <a:endParaRPr lang="en-US" dirty="0"/>
          </a:p>
        </p:txBody>
      </p:sp>
      <p:sp>
        <p:nvSpPr>
          <p:cNvPr id="1030" name="Arc 1029">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a:extLst>
              <a:ext uri="{FF2B5EF4-FFF2-40B4-BE49-F238E27FC236}">
                <a16:creationId xmlns:a16="http://schemas.microsoft.com/office/drawing/2014/main" id="{403CBE12-40DF-1A2A-C019-1EFF53BC1DAA}"/>
              </a:ext>
            </a:extLst>
          </p:cNvPr>
          <p:cNvSpPr txBox="1"/>
          <p:nvPr/>
        </p:nvSpPr>
        <p:spPr>
          <a:xfrm>
            <a:off x="167433" y="4620017"/>
            <a:ext cx="2505429" cy="369332"/>
          </a:xfrm>
          <a:prstGeom prst="rect">
            <a:avLst/>
          </a:prstGeom>
          <a:noFill/>
        </p:spPr>
        <p:txBody>
          <a:bodyPr wrap="none" rtlCol="0">
            <a:spAutoFit/>
          </a:bodyPr>
          <a:lstStyle/>
          <a:p>
            <a:r>
              <a:rPr lang="en-GB" dirty="0"/>
              <a:t>Image from google maps</a:t>
            </a:r>
          </a:p>
        </p:txBody>
      </p:sp>
      <p:pic>
        <p:nvPicPr>
          <p:cNvPr id="13" name="Picture 12" descr="PACE project Grangetown logo">
            <a:extLst>
              <a:ext uri="{FF2B5EF4-FFF2-40B4-BE49-F238E27FC236}">
                <a16:creationId xmlns:a16="http://schemas.microsoft.com/office/drawing/2014/main" id="{CE9E19F3-0FE7-AE95-D32F-6E27AA0DB906}"/>
              </a:ext>
            </a:extLst>
          </p:cNvPr>
          <p:cNvPicPr>
            <a:picLocks noChangeAspect="1"/>
          </p:cNvPicPr>
          <p:nvPr/>
        </p:nvPicPr>
        <p:blipFill>
          <a:blip r:embed="rId3"/>
          <a:stretch>
            <a:fillRect/>
          </a:stretch>
        </p:blipFill>
        <p:spPr>
          <a:xfrm>
            <a:off x="2251829" y="5951897"/>
            <a:ext cx="688346" cy="765002"/>
          </a:xfrm>
          <a:prstGeom prst="rect">
            <a:avLst/>
          </a:prstGeom>
        </p:spPr>
      </p:pic>
      <p:pic>
        <p:nvPicPr>
          <p:cNvPr id="14" name="Picture 13" descr="A close-up of a logo&#10;&#10;Description automatically generated">
            <a:extLst>
              <a:ext uri="{FF2B5EF4-FFF2-40B4-BE49-F238E27FC236}">
                <a16:creationId xmlns:a16="http://schemas.microsoft.com/office/drawing/2014/main" id="{CD2BA174-34CF-BC5F-413F-D8E21F6C1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pic>
        <p:nvPicPr>
          <p:cNvPr id="4" name="Picture 3" descr="A map of a city showing Grangetown&#10;&#10;Description automatically generated">
            <a:extLst>
              <a:ext uri="{FF2B5EF4-FFF2-40B4-BE49-F238E27FC236}">
                <a16:creationId xmlns:a16="http://schemas.microsoft.com/office/drawing/2014/main" id="{23A86CA9-D541-C9B1-FE42-69C4F379890C}"/>
              </a:ext>
            </a:extLst>
          </p:cNvPr>
          <p:cNvPicPr>
            <a:picLocks noChangeAspect="1"/>
          </p:cNvPicPr>
          <p:nvPr/>
        </p:nvPicPr>
        <p:blipFill>
          <a:blip r:embed="rId5"/>
          <a:stretch>
            <a:fillRect/>
          </a:stretch>
        </p:blipFill>
        <p:spPr>
          <a:xfrm>
            <a:off x="87363" y="1254672"/>
            <a:ext cx="6446553" cy="3394467"/>
          </a:xfrm>
          <a:prstGeom prst="rect">
            <a:avLst/>
          </a:prstGeom>
        </p:spPr>
      </p:pic>
    </p:spTree>
    <p:extLst>
      <p:ext uri="{BB962C8B-B14F-4D97-AF65-F5344CB8AC3E}">
        <p14:creationId xmlns:p14="http://schemas.microsoft.com/office/powerpoint/2010/main" val="761938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589560" y="856180"/>
            <a:ext cx="4560584" cy="1128068"/>
          </a:xfrm>
        </p:spPr>
        <p:txBody>
          <a:bodyPr anchor="ctr">
            <a:normAutofit fontScale="90000"/>
          </a:bodyPr>
          <a:lstStyle/>
          <a:p>
            <a:r>
              <a:rPr lang="en-GB" sz="4000" b="1" dirty="0"/>
              <a:t>PACE Project Overview </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BB015CB-64DA-4240-BBA7-B7BDEADEA9F4}"/>
              </a:ext>
            </a:extLst>
          </p:cNvPr>
          <p:cNvSpPr>
            <a:spLocks noGrp="1"/>
          </p:cNvSpPr>
          <p:nvPr>
            <p:ph idx="1"/>
          </p:nvPr>
        </p:nvSpPr>
        <p:spPr>
          <a:xfrm>
            <a:off x="345848" y="2136833"/>
            <a:ext cx="5191410" cy="3979585"/>
          </a:xfrm>
        </p:spPr>
        <p:txBody>
          <a:bodyPr anchor="ctr">
            <a:normAutofit/>
          </a:bodyPr>
          <a:lstStyle/>
          <a:p>
            <a:pPr marL="0" indent="0">
              <a:buNone/>
            </a:pPr>
            <a:r>
              <a:rPr lang="en-GB" sz="3200" dirty="0"/>
              <a:t>Intervene during pre-GCSE &amp; GCSE years to support and stimulate academic development and encourage aspirations </a:t>
            </a:r>
          </a:p>
          <a:p>
            <a:pPr marL="0" indent="0">
              <a:buNone/>
            </a:pPr>
            <a:endParaRPr lang="en-GB" sz="32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PACE project Grangetown logo">
            <a:extLst>
              <a:ext uri="{FF2B5EF4-FFF2-40B4-BE49-F238E27FC236}">
                <a16:creationId xmlns:a16="http://schemas.microsoft.com/office/drawing/2014/main" id="{38B51643-9CAA-B21A-924A-6157EE62380E}"/>
              </a:ext>
            </a:extLst>
          </p:cNvPr>
          <p:cNvPicPr>
            <a:picLocks noChangeAspect="1"/>
          </p:cNvPicPr>
          <p:nvPr/>
        </p:nvPicPr>
        <p:blipFill>
          <a:blip r:embed="rId3"/>
          <a:stretch>
            <a:fillRect/>
          </a:stretch>
        </p:blipFill>
        <p:spPr>
          <a:xfrm>
            <a:off x="2251829" y="5951897"/>
            <a:ext cx="688346" cy="765002"/>
          </a:xfrm>
          <a:prstGeom prst="rect">
            <a:avLst/>
          </a:prstGeom>
        </p:spPr>
      </p:pic>
      <p:pic>
        <p:nvPicPr>
          <p:cNvPr id="5" name="Picture 4" descr="A close-up of a logo&#10;&#10;Description automatically generated">
            <a:extLst>
              <a:ext uri="{FF2B5EF4-FFF2-40B4-BE49-F238E27FC236}">
                <a16:creationId xmlns:a16="http://schemas.microsoft.com/office/drawing/2014/main" id="{FE4049A4-6230-074A-8C57-CE64A46E80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pic>
        <p:nvPicPr>
          <p:cNvPr id="2050" name="Picture 2" descr="A group of people sitting around a table&#10;&#10;Description automatically generated">
            <a:extLst>
              <a:ext uri="{FF2B5EF4-FFF2-40B4-BE49-F238E27FC236}">
                <a16:creationId xmlns:a16="http://schemas.microsoft.com/office/drawing/2014/main" id="{F98D905D-71DB-E936-0ACC-412B48D4EB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8910" y="1366519"/>
            <a:ext cx="5495925" cy="412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07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589560" y="856180"/>
            <a:ext cx="4560584" cy="1128068"/>
          </a:xfrm>
        </p:spPr>
        <p:txBody>
          <a:bodyPr anchor="ctr">
            <a:normAutofit/>
          </a:bodyPr>
          <a:lstStyle/>
          <a:p>
            <a:pPr algn="ctr"/>
            <a:r>
              <a:rPr lang="en-GB" sz="4000" b="1" dirty="0"/>
              <a:t>PACE Project Aims</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5">
            <a:extLst>
              <a:ext uri="{FF2B5EF4-FFF2-40B4-BE49-F238E27FC236}">
                <a16:creationId xmlns:a16="http://schemas.microsoft.com/office/drawing/2014/main" id="{375E92AD-EDDF-406A-2EFD-3F89C32F26E5}"/>
              </a:ext>
            </a:extLst>
          </p:cNvPr>
          <p:cNvSpPr txBox="1">
            <a:spLocks/>
          </p:cNvSpPr>
          <p:nvPr/>
        </p:nvSpPr>
        <p:spPr>
          <a:xfrm>
            <a:off x="5947070" y="954874"/>
            <a:ext cx="5905740" cy="368458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rabicPeriod"/>
            </a:pPr>
            <a:r>
              <a:rPr lang="en-GB" sz="3200" dirty="0">
                <a:latin typeface="Arial"/>
                <a:ea typeface="Calibri" panose="020F0502020204030204"/>
                <a:cs typeface="Arial"/>
              </a:rPr>
              <a:t>Medical students acting as tutors – relatable role models to raise aspirations</a:t>
            </a:r>
          </a:p>
          <a:p>
            <a:pPr marL="514350" indent="-514350">
              <a:buFont typeface="Arial" panose="020B0604020202020204" pitchFamily="34" charset="0"/>
              <a:buAutoNum type="arabicPeriod"/>
            </a:pPr>
            <a:r>
              <a:rPr lang="en-GB" sz="3200" dirty="0">
                <a:latin typeface="Arial"/>
                <a:ea typeface="Calibri" panose="020F0502020204030204"/>
                <a:cs typeface="Arial"/>
              </a:rPr>
              <a:t>Supplement the teaching in schools</a:t>
            </a:r>
          </a:p>
          <a:p>
            <a:pPr marL="514350" indent="-514350">
              <a:buFont typeface="Arial" panose="020B0604020202020204" pitchFamily="34" charset="0"/>
              <a:buAutoNum type="arabicPeriod"/>
            </a:pPr>
            <a:r>
              <a:rPr lang="en-GB" sz="3200" dirty="0">
                <a:latin typeface="Arial"/>
                <a:ea typeface="Calibri" panose="020F0502020204030204"/>
                <a:cs typeface="Arial"/>
              </a:rPr>
              <a:t>Mentor pupils</a:t>
            </a:r>
          </a:p>
          <a:p>
            <a:pPr marL="514350" indent="-514350">
              <a:buFont typeface="Arial" panose="020B0604020202020204" pitchFamily="34" charset="0"/>
              <a:buAutoNum type="arabicPeriod"/>
            </a:pPr>
            <a:r>
              <a:rPr lang="en-GB" sz="3200" dirty="0">
                <a:latin typeface="Arial"/>
                <a:ea typeface="Calibri" panose="020F0502020204030204"/>
                <a:cs typeface="Arial"/>
              </a:rPr>
              <a:t>Inspire pupils to see University as a possibility</a:t>
            </a:r>
            <a:endParaRPr lang="en-US" sz="3200" dirty="0">
              <a:latin typeface="Arial"/>
              <a:ea typeface="Calibri" panose="020F0502020204030204"/>
              <a:cs typeface="Arial"/>
            </a:endParaRPr>
          </a:p>
          <a:p>
            <a:pPr marL="514350" indent="-514350">
              <a:buFont typeface="Arial" panose="020B0604020202020204" pitchFamily="34" charset="0"/>
              <a:buAutoNum type="arabicPeriod"/>
            </a:pPr>
            <a:r>
              <a:rPr lang="en-GB" sz="3200" dirty="0">
                <a:latin typeface="Arial"/>
                <a:ea typeface="Calibri" panose="020F0502020204030204"/>
                <a:cs typeface="Arial"/>
              </a:rPr>
              <a:t>Help pupils gain entry to University</a:t>
            </a:r>
            <a:endParaRPr lang="en-GB" sz="4000" dirty="0"/>
          </a:p>
        </p:txBody>
      </p:sp>
      <p:pic>
        <p:nvPicPr>
          <p:cNvPr id="18" name="Picture 17" descr="A dart hitting the target&#10;&#10;Description automatically generated">
            <a:extLst>
              <a:ext uri="{FF2B5EF4-FFF2-40B4-BE49-F238E27FC236}">
                <a16:creationId xmlns:a16="http://schemas.microsoft.com/office/drawing/2014/main" id="{C6EDE5EB-831E-2139-4A8D-04A7A91349F8}"/>
              </a:ext>
            </a:extLst>
          </p:cNvPr>
          <p:cNvPicPr>
            <a:picLocks noChangeAspect="1"/>
          </p:cNvPicPr>
          <p:nvPr/>
        </p:nvPicPr>
        <p:blipFill>
          <a:blip r:embed="rId3"/>
          <a:stretch>
            <a:fillRect/>
          </a:stretch>
        </p:blipFill>
        <p:spPr>
          <a:xfrm>
            <a:off x="1119188" y="2413322"/>
            <a:ext cx="3094115" cy="3094115"/>
          </a:xfrm>
          <a:prstGeom prst="rect">
            <a:avLst/>
          </a:prstGeom>
        </p:spPr>
      </p:pic>
      <p:pic>
        <p:nvPicPr>
          <p:cNvPr id="3" name="Picture 2" descr="PACE project Grangetown logo">
            <a:extLst>
              <a:ext uri="{FF2B5EF4-FFF2-40B4-BE49-F238E27FC236}">
                <a16:creationId xmlns:a16="http://schemas.microsoft.com/office/drawing/2014/main" id="{90EE530E-8F07-A15E-3DCF-5A9D60BECE11}"/>
              </a:ext>
            </a:extLst>
          </p:cNvPr>
          <p:cNvPicPr>
            <a:picLocks noChangeAspect="1"/>
          </p:cNvPicPr>
          <p:nvPr/>
        </p:nvPicPr>
        <p:blipFill>
          <a:blip r:embed="rId4"/>
          <a:stretch>
            <a:fillRect/>
          </a:stretch>
        </p:blipFill>
        <p:spPr>
          <a:xfrm>
            <a:off x="2251829" y="5951897"/>
            <a:ext cx="688346" cy="765002"/>
          </a:xfrm>
          <a:prstGeom prst="rect">
            <a:avLst/>
          </a:prstGeom>
        </p:spPr>
      </p:pic>
      <p:pic>
        <p:nvPicPr>
          <p:cNvPr id="4" name="Picture 3" descr="A close-up of a logo&#10;&#10;Description automatically generated">
            <a:extLst>
              <a:ext uri="{FF2B5EF4-FFF2-40B4-BE49-F238E27FC236}">
                <a16:creationId xmlns:a16="http://schemas.microsoft.com/office/drawing/2014/main" id="{FA7E3EC9-FDEA-C8B0-7800-93E4D15F85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224433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FAF81D1-39DB-C796-E641-AFFF3FAB9D1A}"/>
              </a:ext>
              <a:ext uri="{C183D7F6-B498-43B3-948B-1728B52AA6E4}">
                <adec:decorative xmlns:adec="http://schemas.microsoft.com/office/drawing/2017/decorative" val="1"/>
              </a:ext>
            </a:extLst>
          </p:cNvPr>
          <p:cNvGrpSpPr/>
          <p:nvPr/>
        </p:nvGrpSpPr>
        <p:grpSpPr>
          <a:xfrm>
            <a:off x="3727582" y="651619"/>
            <a:ext cx="5170150" cy="5566547"/>
            <a:chOff x="2298193" y="938422"/>
            <a:chExt cx="4231295" cy="3906843"/>
          </a:xfrm>
        </p:grpSpPr>
        <p:sp>
          <p:nvSpPr>
            <p:cNvPr id="14" name="Oval 13">
              <a:extLst>
                <a:ext uri="{FF2B5EF4-FFF2-40B4-BE49-F238E27FC236}">
                  <a16:creationId xmlns:a16="http://schemas.microsoft.com/office/drawing/2014/main" id="{C92DC36C-9E8E-0443-8668-646A3D027892}"/>
                </a:ext>
              </a:extLst>
            </p:cNvPr>
            <p:cNvSpPr/>
            <p:nvPr/>
          </p:nvSpPr>
          <p:spPr>
            <a:xfrm>
              <a:off x="2298193" y="938422"/>
              <a:ext cx="2527160" cy="2504779"/>
            </a:xfrm>
            <a:prstGeom prst="ellipse">
              <a:avLst/>
            </a:prstGeom>
            <a:solidFill>
              <a:srgbClr val="4472C4">
                <a:alpha val="1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alpha val="85882"/>
                  </a:srgbClr>
                </a:solidFill>
              </a:endParaRPr>
            </a:p>
          </p:txBody>
        </p:sp>
        <p:sp>
          <p:nvSpPr>
            <p:cNvPr id="19" name="Oval 18">
              <a:extLst>
                <a:ext uri="{FF2B5EF4-FFF2-40B4-BE49-F238E27FC236}">
                  <a16:creationId xmlns:a16="http://schemas.microsoft.com/office/drawing/2014/main" id="{8DDD4156-E39D-E249-C693-0031F43984CB}"/>
                </a:ext>
              </a:extLst>
            </p:cNvPr>
            <p:cNvSpPr/>
            <p:nvPr/>
          </p:nvSpPr>
          <p:spPr>
            <a:xfrm>
              <a:off x="2298193" y="2340486"/>
              <a:ext cx="2527160" cy="2504779"/>
            </a:xfrm>
            <a:prstGeom prst="ellipse">
              <a:avLst/>
            </a:prstGeom>
            <a:solidFill>
              <a:srgbClr val="4472C4">
                <a:alpha val="1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alpha val="85882"/>
                  </a:srgbClr>
                </a:solidFill>
              </a:endParaRPr>
            </a:p>
          </p:txBody>
        </p:sp>
        <p:sp>
          <p:nvSpPr>
            <p:cNvPr id="21" name="Oval 20">
              <a:extLst>
                <a:ext uri="{FF2B5EF4-FFF2-40B4-BE49-F238E27FC236}">
                  <a16:creationId xmlns:a16="http://schemas.microsoft.com/office/drawing/2014/main" id="{061551B5-9792-AE7B-3854-A700F448C7C2}"/>
                </a:ext>
              </a:extLst>
            </p:cNvPr>
            <p:cNvSpPr/>
            <p:nvPr/>
          </p:nvSpPr>
          <p:spPr>
            <a:xfrm>
              <a:off x="4002328" y="2340486"/>
              <a:ext cx="2527160" cy="2504779"/>
            </a:xfrm>
            <a:prstGeom prst="ellipse">
              <a:avLst/>
            </a:prstGeom>
            <a:solidFill>
              <a:srgbClr val="4472C4">
                <a:alpha val="1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alpha val="85882"/>
                  </a:srgbClr>
                </a:solidFill>
              </a:endParaRPr>
            </a:p>
          </p:txBody>
        </p:sp>
        <p:sp>
          <p:nvSpPr>
            <p:cNvPr id="23" name="Oval 22">
              <a:extLst>
                <a:ext uri="{FF2B5EF4-FFF2-40B4-BE49-F238E27FC236}">
                  <a16:creationId xmlns:a16="http://schemas.microsoft.com/office/drawing/2014/main" id="{1FA5412A-6E90-5861-448E-6BB84A1B4E02}"/>
                </a:ext>
              </a:extLst>
            </p:cNvPr>
            <p:cNvSpPr/>
            <p:nvPr/>
          </p:nvSpPr>
          <p:spPr>
            <a:xfrm>
              <a:off x="4002284" y="938422"/>
              <a:ext cx="2527160" cy="2504779"/>
            </a:xfrm>
            <a:prstGeom prst="ellipse">
              <a:avLst/>
            </a:prstGeom>
            <a:solidFill>
              <a:srgbClr val="4472C4">
                <a:alpha val="1607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alpha val="85882"/>
                  </a:srgbClr>
                </a:solidFill>
              </a:endParaRPr>
            </a:p>
          </p:txBody>
        </p:sp>
        <p:pic>
          <p:nvPicPr>
            <p:cNvPr id="4" name="Picture 3">
              <a:extLst>
                <a:ext uri="{FF2B5EF4-FFF2-40B4-BE49-F238E27FC236}">
                  <a16:creationId xmlns:a16="http://schemas.microsoft.com/office/drawing/2014/main" id="{020FD42A-DB20-A949-9D3C-B32F0E68109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0000" l="2333" r="90000">
                          <a14:foregroundMark x1="14667" y1="9333" x2="14667" y2="9333"/>
                          <a14:foregroundMark x1="29000" y1="26333" x2="29000" y2="26333"/>
                          <a14:foregroundMark x1="11667" y1="4333" x2="6667" y2="9000"/>
                          <a14:foregroundMark x1="6667" y1="9000" x2="9667" y2="16000"/>
                          <a14:foregroundMark x1="9667" y1="16000" x2="13333" y2="17333"/>
                          <a14:foregroundMark x1="21000" y1="10333" x2="17667" y2="4000"/>
                          <a14:foregroundMark x1="17667" y1="4000" x2="12667" y2="333"/>
                          <a14:foregroundMark x1="12667" y1="333" x2="9667" y2="4000"/>
                          <a14:foregroundMark x1="8000" y1="5000" x2="8667" y2="5667"/>
                          <a14:foregroundMark x1="4667" y1="10667" x2="2333" y2="11333"/>
                          <a14:foregroundMark x1="52333" y1="47667" x2="52333" y2="47667"/>
                        </a14:backgroundRemoval>
                      </a14:imgEffect>
                    </a14:imgLayer>
                  </a14:imgProps>
                </a:ext>
              </a:extLst>
            </a:blip>
            <a:stretch>
              <a:fillRect/>
            </a:stretch>
          </p:blipFill>
          <p:spPr>
            <a:xfrm>
              <a:off x="3546472" y="2058228"/>
              <a:ext cx="1700256" cy="1700256"/>
            </a:xfrm>
            <a:prstGeom prst="rect">
              <a:avLst/>
            </a:prstGeom>
          </p:spPr>
        </p:pic>
      </p:grpSp>
      <p:sp>
        <p:nvSpPr>
          <p:cNvPr id="28" name="TextBox 27">
            <a:extLst>
              <a:ext uri="{FF2B5EF4-FFF2-40B4-BE49-F238E27FC236}">
                <a16:creationId xmlns:a16="http://schemas.microsoft.com/office/drawing/2014/main" id="{445FDAA6-5459-1313-02FF-84FFE87A7507}"/>
              </a:ext>
            </a:extLst>
          </p:cNvPr>
          <p:cNvSpPr txBox="1"/>
          <p:nvPr/>
        </p:nvSpPr>
        <p:spPr>
          <a:xfrm>
            <a:off x="94449" y="878564"/>
            <a:ext cx="3697712" cy="1569660"/>
          </a:xfrm>
          <a:prstGeom prst="rect">
            <a:avLst/>
          </a:prstGeom>
          <a:noFill/>
        </p:spPr>
        <p:txBody>
          <a:bodyPr wrap="square">
            <a:spAutoFit/>
          </a:bodyPr>
          <a:lstStyle/>
          <a:p>
            <a:r>
              <a:rPr lang="en-GB" sz="3200" dirty="0"/>
              <a:t>Work with schools.</a:t>
            </a:r>
          </a:p>
          <a:p>
            <a:r>
              <a:rPr lang="en-GB" sz="3200" dirty="0"/>
              <a:t>Tutor pupils.</a:t>
            </a:r>
          </a:p>
          <a:p>
            <a:r>
              <a:rPr lang="en-GB" sz="3200" dirty="0"/>
              <a:t>Light the path ahead.</a:t>
            </a:r>
          </a:p>
        </p:txBody>
      </p:sp>
      <p:sp>
        <p:nvSpPr>
          <p:cNvPr id="29" name="TextBox 28" descr="Help">
            <a:extLst>
              <a:ext uri="{FF2B5EF4-FFF2-40B4-BE49-F238E27FC236}">
                <a16:creationId xmlns:a16="http://schemas.microsoft.com/office/drawing/2014/main" id="{6AD80F2B-5495-75A2-B747-5FF28356B94E}"/>
              </a:ext>
            </a:extLst>
          </p:cNvPr>
          <p:cNvSpPr txBox="1"/>
          <p:nvPr/>
        </p:nvSpPr>
        <p:spPr>
          <a:xfrm>
            <a:off x="4739712" y="742594"/>
            <a:ext cx="1026243" cy="584775"/>
          </a:xfrm>
          <a:prstGeom prst="rect">
            <a:avLst/>
          </a:prstGeom>
          <a:noFill/>
        </p:spPr>
        <p:txBody>
          <a:bodyPr wrap="none" rtlCol="0">
            <a:spAutoFit/>
          </a:bodyPr>
          <a:lstStyle/>
          <a:p>
            <a:r>
              <a:rPr lang="en-US" sz="3200" b="1" dirty="0"/>
              <a:t>HELP</a:t>
            </a:r>
          </a:p>
        </p:txBody>
      </p:sp>
      <p:sp>
        <p:nvSpPr>
          <p:cNvPr id="30" name="TextBox 29">
            <a:extLst>
              <a:ext uri="{FF2B5EF4-FFF2-40B4-BE49-F238E27FC236}">
                <a16:creationId xmlns:a16="http://schemas.microsoft.com/office/drawing/2014/main" id="{558E47AF-D6EB-B38C-55BC-5830C002EECF}"/>
              </a:ext>
            </a:extLst>
          </p:cNvPr>
          <p:cNvSpPr txBox="1"/>
          <p:nvPr/>
        </p:nvSpPr>
        <p:spPr>
          <a:xfrm>
            <a:off x="6617150" y="639834"/>
            <a:ext cx="1646605" cy="1077218"/>
          </a:xfrm>
          <a:prstGeom prst="rect">
            <a:avLst/>
          </a:prstGeom>
          <a:noFill/>
        </p:spPr>
        <p:txBody>
          <a:bodyPr wrap="none" rtlCol="0">
            <a:spAutoFit/>
          </a:bodyPr>
          <a:lstStyle/>
          <a:p>
            <a:pPr algn="ctr"/>
            <a:r>
              <a:rPr lang="en-GB" sz="3200" b="1" dirty="0"/>
              <a:t>ROLE </a:t>
            </a:r>
          </a:p>
          <a:p>
            <a:pPr algn="ctr"/>
            <a:r>
              <a:rPr lang="en-GB" sz="3200" b="1" dirty="0"/>
              <a:t>MODELS</a:t>
            </a:r>
            <a:endParaRPr lang="en-US" sz="3200" dirty="0"/>
          </a:p>
        </p:txBody>
      </p:sp>
      <p:sp>
        <p:nvSpPr>
          <p:cNvPr id="32" name="TextBox 31">
            <a:extLst>
              <a:ext uri="{FF2B5EF4-FFF2-40B4-BE49-F238E27FC236}">
                <a16:creationId xmlns:a16="http://schemas.microsoft.com/office/drawing/2014/main" id="{C880DE8F-2D2E-D5DF-DB55-89B79F1849A7}"/>
              </a:ext>
            </a:extLst>
          </p:cNvPr>
          <p:cNvSpPr txBox="1"/>
          <p:nvPr/>
        </p:nvSpPr>
        <p:spPr>
          <a:xfrm>
            <a:off x="8941506" y="386121"/>
            <a:ext cx="3087895" cy="2062103"/>
          </a:xfrm>
          <a:prstGeom prst="rect">
            <a:avLst/>
          </a:prstGeom>
          <a:noFill/>
        </p:spPr>
        <p:txBody>
          <a:bodyPr wrap="square">
            <a:spAutoFit/>
          </a:bodyPr>
          <a:lstStyle/>
          <a:p>
            <a:r>
              <a:rPr lang="en-GB" sz="3200" dirty="0"/>
              <a:t>Relatable.</a:t>
            </a:r>
          </a:p>
          <a:p>
            <a:r>
              <a:rPr lang="en-GB" sz="3200" dirty="0"/>
              <a:t>Raise aspirations.</a:t>
            </a:r>
          </a:p>
          <a:p>
            <a:r>
              <a:rPr lang="en-GB" sz="3200" dirty="0"/>
              <a:t>Show what can be achieved.</a:t>
            </a:r>
            <a:endParaRPr lang="en-US" sz="3200" dirty="0"/>
          </a:p>
        </p:txBody>
      </p:sp>
      <p:sp>
        <p:nvSpPr>
          <p:cNvPr id="34" name="TextBox 33">
            <a:extLst>
              <a:ext uri="{FF2B5EF4-FFF2-40B4-BE49-F238E27FC236}">
                <a16:creationId xmlns:a16="http://schemas.microsoft.com/office/drawing/2014/main" id="{CA824EAA-BFDC-E664-8B2C-D56C115005C3}"/>
              </a:ext>
            </a:extLst>
          </p:cNvPr>
          <p:cNvSpPr txBox="1"/>
          <p:nvPr/>
        </p:nvSpPr>
        <p:spPr>
          <a:xfrm>
            <a:off x="6716154" y="5406862"/>
            <a:ext cx="1729399" cy="584775"/>
          </a:xfrm>
          <a:prstGeom prst="rect">
            <a:avLst/>
          </a:prstGeom>
          <a:noFill/>
        </p:spPr>
        <p:txBody>
          <a:bodyPr wrap="square">
            <a:spAutoFit/>
          </a:bodyPr>
          <a:lstStyle/>
          <a:p>
            <a:r>
              <a:rPr lang="en-GB" sz="3200" b="1" dirty="0"/>
              <a:t>INSPIRE</a:t>
            </a:r>
            <a:endParaRPr lang="en-US" sz="3200" dirty="0"/>
          </a:p>
        </p:txBody>
      </p:sp>
      <p:sp>
        <p:nvSpPr>
          <p:cNvPr id="36" name="TextBox 35">
            <a:extLst>
              <a:ext uri="{FF2B5EF4-FFF2-40B4-BE49-F238E27FC236}">
                <a16:creationId xmlns:a16="http://schemas.microsoft.com/office/drawing/2014/main" id="{ABF443B6-1FC0-A02C-62B3-8A5829509FEE}"/>
              </a:ext>
            </a:extLst>
          </p:cNvPr>
          <p:cNvSpPr txBox="1"/>
          <p:nvPr/>
        </p:nvSpPr>
        <p:spPr>
          <a:xfrm>
            <a:off x="8941506" y="3231066"/>
            <a:ext cx="3156379" cy="3539430"/>
          </a:xfrm>
          <a:prstGeom prst="rect">
            <a:avLst/>
          </a:prstGeom>
          <a:noFill/>
        </p:spPr>
        <p:txBody>
          <a:bodyPr wrap="square">
            <a:spAutoFit/>
          </a:bodyPr>
          <a:lstStyle/>
          <a:p>
            <a:r>
              <a:rPr lang="en-US" sz="3200" dirty="0"/>
              <a:t>Weekly sessions contextualize the schools’ science teaching.</a:t>
            </a:r>
          </a:p>
          <a:p>
            <a:r>
              <a:rPr lang="en-US" sz="3200" dirty="0"/>
              <a:t>Clinical content supplements learning.</a:t>
            </a:r>
          </a:p>
        </p:txBody>
      </p:sp>
      <p:sp>
        <p:nvSpPr>
          <p:cNvPr id="38" name="Content Placeholder 2" descr="PACE project Grangetown logo">
            <a:extLst>
              <a:ext uri="{FF2B5EF4-FFF2-40B4-BE49-F238E27FC236}">
                <a16:creationId xmlns:a16="http://schemas.microsoft.com/office/drawing/2014/main" id="{BB97AFF7-462A-EB4C-4018-FD0A9CD4C15A}"/>
              </a:ext>
              <a:ext uri="{C183D7F6-B498-43B3-948B-1728B52AA6E4}">
                <adec:decorative xmlns:adec="http://schemas.microsoft.com/office/drawing/2017/decorative" val="0"/>
              </a:ext>
            </a:extLst>
          </p:cNvPr>
          <p:cNvSpPr>
            <a:spLocks noGrp="1"/>
          </p:cNvSpPr>
          <p:nvPr>
            <p:ph idx="1"/>
          </p:nvPr>
        </p:nvSpPr>
        <p:spPr>
          <a:xfrm>
            <a:off x="78672" y="5300072"/>
            <a:ext cx="4991629" cy="213580"/>
          </a:xfrm>
        </p:spPr>
        <p:txBody>
          <a:bodyPr anchor="ctr">
            <a:noAutofit/>
          </a:bodyPr>
          <a:lstStyle/>
          <a:p>
            <a:pPr marL="0" indent="0">
              <a:buNone/>
            </a:pPr>
            <a:r>
              <a:rPr lang="en-GB" sz="3200" dirty="0"/>
              <a:t>Advise with support.</a:t>
            </a:r>
          </a:p>
          <a:p>
            <a:pPr marL="0" indent="0">
              <a:buNone/>
            </a:pPr>
            <a:r>
              <a:rPr lang="en-GB" sz="3200" dirty="0"/>
              <a:t>Make University less daunting.</a:t>
            </a:r>
          </a:p>
          <a:p>
            <a:endParaRPr lang="en-GB" sz="3200" dirty="0"/>
          </a:p>
          <a:p>
            <a:endParaRPr lang="en-GB" sz="3200" dirty="0"/>
          </a:p>
          <a:p>
            <a:endParaRPr lang="en-GB" sz="3200" dirty="0"/>
          </a:p>
        </p:txBody>
      </p:sp>
      <p:sp>
        <p:nvSpPr>
          <p:cNvPr id="39" name="TextBox 38">
            <a:extLst>
              <a:ext uri="{FF2B5EF4-FFF2-40B4-BE49-F238E27FC236}">
                <a16:creationId xmlns:a16="http://schemas.microsoft.com/office/drawing/2014/main" id="{02225F3D-FB63-9028-FE61-02E0675B6423}"/>
              </a:ext>
            </a:extLst>
          </p:cNvPr>
          <p:cNvSpPr txBox="1"/>
          <p:nvPr/>
        </p:nvSpPr>
        <p:spPr>
          <a:xfrm>
            <a:off x="4396600" y="5406862"/>
            <a:ext cx="1715726" cy="584775"/>
          </a:xfrm>
          <a:prstGeom prst="rect">
            <a:avLst/>
          </a:prstGeom>
          <a:noFill/>
        </p:spPr>
        <p:txBody>
          <a:bodyPr wrap="none" rtlCol="0">
            <a:spAutoFit/>
          </a:bodyPr>
          <a:lstStyle/>
          <a:p>
            <a:r>
              <a:rPr lang="en-US" sz="3200" b="1" dirty="0"/>
              <a:t>MENTOR</a:t>
            </a:r>
          </a:p>
        </p:txBody>
      </p:sp>
      <p:pic>
        <p:nvPicPr>
          <p:cNvPr id="3" name="Picture 2" descr="PACE project Grangetown logo">
            <a:extLst>
              <a:ext uri="{FF2B5EF4-FFF2-40B4-BE49-F238E27FC236}">
                <a16:creationId xmlns:a16="http://schemas.microsoft.com/office/drawing/2014/main" id="{BDFDB589-D837-C639-3F8B-40251DBD5DA9}"/>
              </a:ext>
            </a:extLst>
          </p:cNvPr>
          <p:cNvPicPr>
            <a:picLocks noChangeAspect="1"/>
          </p:cNvPicPr>
          <p:nvPr/>
        </p:nvPicPr>
        <p:blipFill>
          <a:blip r:embed="rId5"/>
          <a:stretch>
            <a:fillRect/>
          </a:stretch>
        </p:blipFill>
        <p:spPr>
          <a:xfrm>
            <a:off x="2251829" y="5951897"/>
            <a:ext cx="688346" cy="765002"/>
          </a:xfrm>
          <a:prstGeom prst="rect">
            <a:avLst/>
          </a:prstGeom>
        </p:spPr>
      </p:pic>
      <p:pic>
        <p:nvPicPr>
          <p:cNvPr id="5" name="Picture 4" descr="A close-up of a logo&#10;&#10;Description automatically generated">
            <a:extLst>
              <a:ext uri="{FF2B5EF4-FFF2-40B4-BE49-F238E27FC236}">
                <a16:creationId xmlns:a16="http://schemas.microsoft.com/office/drawing/2014/main" id="{B71B2FCE-4C14-3042-20D0-32A8B51B8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
        <p:nvSpPr>
          <p:cNvPr id="2" name="Title 1">
            <a:extLst>
              <a:ext uri="{FF2B5EF4-FFF2-40B4-BE49-F238E27FC236}">
                <a16:creationId xmlns:a16="http://schemas.microsoft.com/office/drawing/2014/main" id="{9339D02F-6268-086F-9D39-5233E94E0B25}"/>
              </a:ext>
            </a:extLst>
          </p:cNvPr>
          <p:cNvSpPr>
            <a:spLocks noGrp="1"/>
          </p:cNvSpPr>
          <p:nvPr>
            <p:ph type="title"/>
          </p:nvPr>
        </p:nvSpPr>
        <p:spPr>
          <a:xfrm>
            <a:off x="94449" y="-126265"/>
            <a:ext cx="10515600" cy="1325563"/>
          </a:xfrm>
        </p:spPr>
        <p:txBody>
          <a:bodyPr/>
          <a:lstStyle/>
          <a:p>
            <a:r>
              <a:rPr lang="en-US" dirty="0"/>
              <a:t>Aims</a:t>
            </a:r>
          </a:p>
        </p:txBody>
      </p:sp>
    </p:spTree>
    <p:extLst>
      <p:ext uri="{BB962C8B-B14F-4D97-AF65-F5344CB8AC3E}">
        <p14:creationId xmlns:p14="http://schemas.microsoft.com/office/powerpoint/2010/main" val="298854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36" grpId="0"/>
      <p:bldP spid="38" grpId="0" uiExpand="1" build="p"/>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8A736-CECC-F74E-A3E9-2B03F6706EDA}"/>
              </a:ext>
            </a:extLst>
          </p:cNvPr>
          <p:cNvSpPr>
            <a:spLocks noGrp="1"/>
          </p:cNvSpPr>
          <p:nvPr>
            <p:ph type="title"/>
          </p:nvPr>
        </p:nvSpPr>
        <p:spPr>
          <a:xfrm>
            <a:off x="589560" y="856180"/>
            <a:ext cx="4560584" cy="1128068"/>
          </a:xfrm>
        </p:spPr>
        <p:txBody>
          <a:bodyPr anchor="ctr">
            <a:normAutofit fontScale="90000"/>
          </a:bodyPr>
          <a:lstStyle/>
          <a:p>
            <a:pPr algn="ctr"/>
            <a:r>
              <a:rPr lang="en-GB" sz="4000" b="1" dirty="0"/>
              <a:t>PACE Project Delivery</a:t>
            </a:r>
            <a:br>
              <a:rPr lang="en-GB" sz="4000" b="1" dirty="0"/>
            </a:br>
            <a:r>
              <a:rPr lang="en-GB" sz="4000" b="1" dirty="0"/>
              <a:t>2021/22 &amp; 22/23</a:t>
            </a: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Down Arrow 2">
            <a:extLst>
              <a:ext uri="{FF2B5EF4-FFF2-40B4-BE49-F238E27FC236}">
                <a16:creationId xmlns:a16="http://schemas.microsoft.com/office/drawing/2014/main" id="{6409D111-624E-A5BC-4280-5336744AE66E}"/>
              </a:ext>
              <a:ext uri="{C183D7F6-B498-43B3-948B-1728B52AA6E4}">
                <adec:decorative xmlns:adec="http://schemas.microsoft.com/office/drawing/2017/decorative" val="1"/>
              </a:ext>
            </a:extLst>
          </p:cNvPr>
          <p:cNvSpPr/>
          <p:nvPr/>
        </p:nvSpPr>
        <p:spPr>
          <a:xfrm>
            <a:off x="545720"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a:extLst>
              <a:ext uri="{FF2B5EF4-FFF2-40B4-BE49-F238E27FC236}">
                <a16:creationId xmlns:a16="http://schemas.microsoft.com/office/drawing/2014/main" id="{8E42AE3C-7886-4271-2BC3-15E4BFF66890}"/>
              </a:ext>
              <a:ext uri="{C183D7F6-B498-43B3-948B-1728B52AA6E4}">
                <adec:decorative xmlns:adec="http://schemas.microsoft.com/office/drawing/2017/decorative" val="1"/>
              </a:ext>
            </a:extLst>
          </p:cNvPr>
          <p:cNvSpPr/>
          <p:nvPr/>
        </p:nvSpPr>
        <p:spPr>
          <a:xfrm>
            <a:off x="726356"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a:extLst>
              <a:ext uri="{FF2B5EF4-FFF2-40B4-BE49-F238E27FC236}">
                <a16:creationId xmlns:a16="http://schemas.microsoft.com/office/drawing/2014/main" id="{17117389-C935-47D7-806D-596C806A9002}"/>
              </a:ext>
              <a:ext uri="{C183D7F6-B498-43B3-948B-1728B52AA6E4}">
                <adec:decorative xmlns:adec="http://schemas.microsoft.com/office/drawing/2017/decorative" val="1"/>
              </a:ext>
            </a:extLst>
          </p:cNvPr>
          <p:cNvSpPr/>
          <p:nvPr/>
        </p:nvSpPr>
        <p:spPr>
          <a:xfrm>
            <a:off x="906992"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a:extLst>
              <a:ext uri="{FF2B5EF4-FFF2-40B4-BE49-F238E27FC236}">
                <a16:creationId xmlns:a16="http://schemas.microsoft.com/office/drawing/2014/main" id="{B137B07A-9B9A-9126-7A04-8A8B004C29C0}"/>
              </a:ext>
              <a:ext uri="{C183D7F6-B498-43B3-948B-1728B52AA6E4}">
                <adec:decorative xmlns:adec="http://schemas.microsoft.com/office/drawing/2017/decorative" val="1"/>
              </a:ext>
            </a:extLst>
          </p:cNvPr>
          <p:cNvSpPr/>
          <p:nvPr/>
        </p:nvSpPr>
        <p:spPr>
          <a:xfrm>
            <a:off x="1087628"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988C888F-2260-FF28-2F50-0FE05A455640}"/>
              </a:ext>
              <a:ext uri="{C183D7F6-B498-43B3-948B-1728B52AA6E4}">
                <adec:decorative xmlns:adec="http://schemas.microsoft.com/office/drawing/2017/decorative" val="1"/>
              </a:ext>
            </a:extLst>
          </p:cNvPr>
          <p:cNvSpPr/>
          <p:nvPr/>
        </p:nvSpPr>
        <p:spPr>
          <a:xfrm>
            <a:off x="1268264"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D78FCF98-05C5-6407-3397-253D5ABEE931}"/>
              </a:ext>
              <a:ext uri="{C183D7F6-B498-43B3-948B-1728B52AA6E4}">
                <adec:decorative xmlns:adec="http://schemas.microsoft.com/office/drawing/2017/decorative" val="1"/>
              </a:ext>
            </a:extLst>
          </p:cNvPr>
          <p:cNvSpPr/>
          <p:nvPr/>
        </p:nvSpPr>
        <p:spPr>
          <a:xfrm>
            <a:off x="1448900"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C819438-F49C-8571-D657-25D2C373BC8F}"/>
              </a:ext>
              <a:ext uri="{C183D7F6-B498-43B3-948B-1728B52AA6E4}">
                <adec:decorative xmlns:adec="http://schemas.microsoft.com/office/drawing/2017/decorative" val="1"/>
              </a:ext>
            </a:extLst>
          </p:cNvPr>
          <p:cNvSpPr/>
          <p:nvPr/>
        </p:nvSpPr>
        <p:spPr>
          <a:xfrm>
            <a:off x="1629536"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a:extLst>
              <a:ext uri="{FF2B5EF4-FFF2-40B4-BE49-F238E27FC236}">
                <a16:creationId xmlns:a16="http://schemas.microsoft.com/office/drawing/2014/main" id="{16AE393B-7500-D9AF-8CCC-A28F743D4163}"/>
              </a:ext>
              <a:ext uri="{C183D7F6-B498-43B3-948B-1728B52AA6E4}">
                <adec:decorative xmlns:adec="http://schemas.microsoft.com/office/drawing/2017/decorative" val="1"/>
              </a:ext>
            </a:extLst>
          </p:cNvPr>
          <p:cNvSpPr/>
          <p:nvPr/>
        </p:nvSpPr>
        <p:spPr>
          <a:xfrm>
            <a:off x="1810172"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a:extLst>
              <a:ext uri="{FF2B5EF4-FFF2-40B4-BE49-F238E27FC236}">
                <a16:creationId xmlns:a16="http://schemas.microsoft.com/office/drawing/2014/main" id="{98DF15BB-285B-F2BA-2028-F69C1141AB72}"/>
              </a:ext>
              <a:ext uri="{C183D7F6-B498-43B3-948B-1728B52AA6E4}">
                <adec:decorative xmlns:adec="http://schemas.microsoft.com/office/drawing/2017/decorative" val="1"/>
              </a:ext>
            </a:extLst>
          </p:cNvPr>
          <p:cNvSpPr/>
          <p:nvPr/>
        </p:nvSpPr>
        <p:spPr>
          <a:xfrm>
            <a:off x="1990808"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a:extLst>
              <a:ext uri="{FF2B5EF4-FFF2-40B4-BE49-F238E27FC236}">
                <a16:creationId xmlns:a16="http://schemas.microsoft.com/office/drawing/2014/main" id="{4AF537FA-7870-2A8E-C4A0-76B4B2FEC124}"/>
              </a:ext>
              <a:ext uri="{C183D7F6-B498-43B3-948B-1728B52AA6E4}">
                <adec:decorative xmlns:adec="http://schemas.microsoft.com/office/drawing/2017/decorative" val="1"/>
              </a:ext>
            </a:extLst>
          </p:cNvPr>
          <p:cNvSpPr/>
          <p:nvPr/>
        </p:nvSpPr>
        <p:spPr>
          <a:xfrm>
            <a:off x="2171444"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a:extLst>
              <a:ext uri="{FF2B5EF4-FFF2-40B4-BE49-F238E27FC236}">
                <a16:creationId xmlns:a16="http://schemas.microsoft.com/office/drawing/2014/main" id="{3F60EFEF-DC1D-8E8C-017B-A65367D7C12A}"/>
              </a:ext>
              <a:ext uri="{C183D7F6-B498-43B3-948B-1728B52AA6E4}">
                <adec:decorative xmlns:adec="http://schemas.microsoft.com/office/drawing/2017/decorative" val="1"/>
              </a:ext>
            </a:extLst>
          </p:cNvPr>
          <p:cNvSpPr/>
          <p:nvPr/>
        </p:nvSpPr>
        <p:spPr>
          <a:xfrm>
            <a:off x="2352080"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a:extLst>
              <a:ext uri="{FF2B5EF4-FFF2-40B4-BE49-F238E27FC236}">
                <a16:creationId xmlns:a16="http://schemas.microsoft.com/office/drawing/2014/main" id="{4D1C9412-3E8D-66F4-4E91-40CE6A1ECCE3}"/>
              </a:ext>
              <a:ext uri="{C183D7F6-B498-43B3-948B-1728B52AA6E4}">
                <adec:decorative xmlns:adec="http://schemas.microsoft.com/office/drawing/2017/decorative" val="1"/>
              </a:ext>
            </a:extLst>
          </p:cNvPr>
          <p:cNvSpPr/>
          <p:nvPr/>
        </p:nvSpPr>
        <p:spPr>
          <a:xfrm>
            <a:off x="2532717" y="3744845"/>
            <a:ext cx="234364" cy="502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BB0DCC5-432F-A7BE-9F5E-E9E00677DE17}"/>
              </a:ext>
              <a:ext uri="{C183D7F6-B498-43B3-948B-1728B52AA6E4}">
                <adec:decorative xmlns:adec="http://schemas.microsoft.com/office/drawing/2017/decorative" val="1"/>
              </a:ext>
            </a:extLst>
          </p:cNvPr>
          <p:cNvSpPr txBox="1"/>
          <p:nvPr/>
        </p:nvSpPr>
        <p:spPr>
          <a:xfrm>
            <a:off x="466175" y="4323830"/>
            <a:ext cx="2407134" cy="461665"/>
          </a:xfrm>
          <a:prstGeom prst="rect">
            <a:avLst/>
          </a:prstGeom>
          <a:noFill/>
        </p:spPr>
        <p:txBody>
          <a:bodyPr wrap="none" rtlCol="0">
            <a:spAutoFit/>
          </a:bodyPr>
          <a:lstStyle/>
          <a:p>
            <a:r>
              <a:rPr lang="en-US" sz="2400" dirty="0"/>
              <a:t>October to March</a:t>
            </a:r>
          </a:p>
        </p:txBody>
      </p:sp>
      <p:sp>
        <p:nvSpPr>
          <p:cNvPr id="27" name="TextBox 26">
            <a:extLst>
              <a:ext uri="{FF2B5EF4-FFF2-40B4-BE49-F238E27FC236}">
                <a16:creationId xmlns:a16="http://schemas.microsoft.com/office/drawing/2014/main" id="{A1D38F0E-9E2A-ED1A-9FD1-4BF9FE90A299}"/>
              </a:ext>
            </a:extLst>
          </p:cNvPr>
          <p:cNvSpPr txBox="1"/>
          <p:nvPr/>
        </p:nvSpPr>
        <p:spPr>
          <a:xfrm>
            <a:off x="564298" y="2947066"/>
            <a:ext cx="2202783" cy="830997"/>
          </a:xfrm>
          <a:prstGeom prst="rect">
            <a:avLst/>
          </a:prstGeom>
          <a:noFill/>
        </p:spPr>
        <p:txBody>
          <a:bodyPr wrap="none" rtlCol="0">
            <a:spAutoFit/>
          </a:bodyPr>
          <a:lstStyle/>
          <a:p>
            <a:r>
              <a:rPr lang="en-US" sz="2400" dirty="0"/>
              <a:t>Weekly sessions</a:t>
            </a:r>
          </a:p>
          <a:p>
            <a:pPr algn="ctr"/>
            <a:r>
              <a:rPr lang="en-US" sz="2400" dirty="0"/>
              <a:t>in school</a:t>
            </a:r>
          </a:p>
        </p:txBody>
      </p:sp>
      <p:sp>
        <p:nvSpPr>
          <p:cNvPr id="28" name="Down Arrow 27">
            <a:extLst>
              <a:ext uri="{FF2B5EF4-FFF2-40B4-BE49-F238E27FC236}">
                <a16:creationId xmlns:a16="http://schemas.microsoft.com/office/drawing/2014/main" id="{9C615CA8-CA97-5D40-932E-A56A6D659E6E}"/>
              </a:ext>
              <a:ext uri="{C183D7F6-B498-43B3-948B-1728B52AA6E4}">
                <adec:decorative xmlns:adec="http://schemas.microsoft.com/office/drawing/2017/decorative" val="1"/>
              </a:ext>
            </a:extLst>
          </p:cNvPr>
          <p:cNvSpPr/>
          <p:nvPr/>
        </p:nvSpPr>
        <p:spPr>
          <a:xfrm>
            <a:off x="3771730" y="3769952"/>
            <a:ext cx="234364" cy="502276"/>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DD6CE5D-FA76-AE04-7F69-CD3D706CD6D3}"/>
              </a:ext>
            </a:extLst>
          </p:cNvPr>
          <p:cNvSpPr txBox="1"/>
          <p:nvPr/>
        </p:nvSpPr>
        <p:spPr>
          <a:xfrm>
            <a:off x="2868922" y="2569623"/>
            <a:ext cx="2093843" cy="1200329"/>
          </a:xfrm>
          <a:prstGeom prst="rect">
            <a:avLst/>
          </a:prstGeom>
          <a:noFill/>
        </p:spPr>
        <p:txBody>
          <a:bodyPr wrap="none" rtlCol="0">
            <a:spAutoFit/>
          </a:bodyPr>
          <a:lstStyle/>
          <a:p>
            <a:pPr algn="ctr"/>
            <a:r>
              <a:rPr lang="en-US" sz="2400" dirty="0"/>
              <a:t>One-day </a:t>
            </a:r>
          </a:p>
          <a:p>
            <a:pPr algn="ctr"/>
            <a:r>
              <a:rPr lang="en-US" sz="2400" dirty="0"/>
              <a:t>summer school</a:t>
            </a:r>
          </a:p>
          <a:p>
            <a:pPr algn="ctr"/>
            <a:r>
              <a:rPr lang="en-US" sz="2400" dirty="0"/>
              <a:t>in university</a:t>
            </a:r>
          </a:p>
        </p:txBody>
      </p:sp>
      <p:pic>
        <p:nvPicPr>
          <p:cNvPr id="31" name="Graphic 30" descr="Heart organ with solid fill">
            <a:extLst>
              <a:ext uri="{FF2B5EF4-FFF2-40B4-BE49-F238E27FC236}">
                <a16:creationId xmlns:a16="http://schemas.microsoft.com/office/drawing/2014/main" id="{363291CD-3AC8-D350-BE25-82857274A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6821" y="4345409"/>
            <a:ext cx="914400" cy="914400"/>
          </a:xfrm>
          <a:prstGeom prst="rect">
            <a:avLst/>
          </a:prstGeom>
        </p:spPr>
      </p:pic>
      <p:pic>
        <p:nvPicPr>
          <p:cNvPr id="33" name="Graphic 32" descr="Heart with pulse with solid fill">
            <a:extLst>
              <a:ext uri="{FF2B5EF4-FFF2-40B4-BE49-F238E27FC236}">
                <a16:creationId xmlns:a16="http://schemas.microsoft.com/office/drawing/2014/main" id="{CF906BB9-3099-B60E-D5D1-03742E16C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9824" y="3287645"/>
            <a:ext cx="914400" cy="914400"/>
          </a:xfrm>
          <a:prstGeom prst="rect">
            <a:avLst/>
          </a:prstGeom>
        </p:spPr>
      </p:pic>
      <p:pic>
        <p:nvPicPr>
          <p:cNvPr id="35" name="Graphic 34" descr="Lungs with solid fill">
            <a:extLst>
              <a:ext uri="{FF2B5EF4-FFF2-40B4-BE49-F238E27FC236}">
                <a16:creationId xmlns:a16="http://schemas.microsoft.com/office/drawing/2014/main" id="{E814AD11-37CA-74E5-B492-A401955EAE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6101" y="5101776"/>
            <a:ext cx="914400" cy="914400"/>
          </a:xfrm>
          <a:prstGeom prst="rect">
            <a:avLst/>
          </a:prstGeom>
        </p:spPr>
      </p:pic>
      <p:pic>
        <p:nvPicPr>
          <p:cNvPr id="37" name="Graphic 36" descr="Brain with solid fill">
            <a:extLst>
              <a:ext uri="{FF2B5EF4-FFF2-40B4-BE49-F238E27FC236}">
                <a16:creationId xmlns:a16="http://schemas.microsoft.com/office/drawing/2014/main" id="{5EDB69EC-F891-5755-9C4B-47764E98369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10707" y="2362854"/>
            <a:ext cx="914400" cy="914400"/>
          </a:xfrm>
          <a:prstGeom prst="rect">
            <a:avLst/>
          </a:prstGeom>
        </p:spPr>
      </p:pic>
      <p:sp>
        <p:nvSpPr>
          <p:cNvPr id="39" name="TextBox 38">
            <a:extLst>
              <a:ext uri="{FF2B5EF4-FFF2-40B4-BE49-F238E27FC236}">
                <a16:creationId xmlns:a16="http://schemas.microsoft.com/office/drawing/2014/main" id="{1C118F9F-B625-24D8-0D6D-D634D0E47A8F}"/>
              </a:ext>
            </a:extLst>
          </p:cNvPr>
          <p:cNvSpPr txBox="1"/>
          <p:nvPr/>
        </p:nvSpPr>
        <p:spPr>
          <a:xfrm>
            <a:off x="5864294" y="4822332"/>
            <a:ext cx="2761676" cy="1200329"/>
          </a:xfrm>
          <a:prstGeom prst="rect">
            <a:avLst/>
          </a:prstGeom>
          <a:noFill/>
        </p:spPr>
        <p:txBody>
          <a:bodyPr wrap="square">
            <a:spAutoFit/>
          </a:bodyPr>
          <a:lstStyle/>
          <a:p>
            <a:r>
              <a:rPr lang="en-GB" sz="2400" dirty="0">
                <a:solidFill>
                  <a:srgbClr val="000000"/>
                </a:solidFill>
                <a:effectLst/>
              </a:rPr>
              <a:t>cardiovascular system and heart disease</a:t>
            </a:r>
            <a:endParaRPr lang="en-US" sz="2400" dirty="0"/>
          </a:p>
        </p:txBody>
      </p:sp>
      <p:sp>
        <p:nvSpPr>
          <p:cNvPr id="41" name="TextBox 40">
            <a:extLst>
              <a:ext uri="{FF2B5EF4-FFF2-40B4-BE49-F238E27FC236}">
                <a16:creationId xmlns:a16="http://schemas.microsoft.com/office/drawing/2014/main" id="{3C3D490A-4042-1150-04BC-C5392C6354DD}"/>
              </a:ext>
            </a:extLst>
          </p:cNvPr>
          <p:cNvSpPr txBox="1"/>
          <p:nvPr/>
        </p:nvSpPr>
        <p:spPr>
          <a:xfrm>
            <a:off x="6978181" y="847829"/>
            <a:ext cx="6098720" cy="461665"/>
          </a:xfrm>
          <a:prstGeom prst="rect">
            <a:avLst/>
          </a:prstGeom>
          <a:noFill/>
        </p:spPr>
        <p:txBody>
          <a:bodyPr wrap="square">
            <a:spAutoFit/>
          </a:bodyPr>
          <a:lstStyle/>
          <a:p>
            <a:r>
              <a:rPr lang="en-GB" sz="2400" dirty="0">
                <a:solidFill>
                  <a:srgbClr val="000000"/>
                </a:solidFill>
                <a:effectLst/>
              </a:rPr>
              <a:t>digestion and nutrition</a:t>
            </a:r>
            <a:endParaRPr lang="en-US" sz="2400" dirty="0"/>
          </a:p>
        </p:txBody>
      </p:sp>
      <p:sp>
        <p:nvSpPr>
          <p:cNvPr id="43" name="TextBox 42">
            <a:extLst>
              <a:ext uri="{FF2B5EF4-FFF2-40B4-BE49-F238E27FC236}">
                <a16:creationId xmlns:a16="http://schemas.microsoft.com/office/drawing/2014/main" id="{32DEBEF0-49BD-32A1-2A05-B750D2A14D30}"/>
              </a:ext>
            </a:extLst>
          </p:cNvPr>
          <p:cNvSpPr txBox="1"/>
          <p:nvPr/>
        </p:nvSpPr>
        <p:spPr>
          <a:xfrm>
            <a:off x="5849245" y="2021966"/>
            <a:ext cx="6539592" cy="461665"/>
          </a:xfrm>
          <a:prstGeom prst="rect">
            <a:avLst/>
          </a:prstGeom>
          <a:noFill/>
        </p:spPr>
        <p:txBody>
          <a:bodyPr wrap="square">
            <a:spAutoFit/>
          </a:bodyPr>
          <a:lstStyle/>
          <a:p>
            <a:r>
              <a:rPr lang="en-GB" sz="2400" dirty="0">
                <a:solidFill>
                  <a:srgbClr val="000000"/>
                </a:solidFill>
                <a:effectLst/>
              </a:rPr>
              <a:t>neurology</a:t>
            </a:r>
            <a:endParaRPr lang="en-US" sz="2400" dirty="0"/>
          </a:p>
        </p:txBody>
      </p:sp>
      <p:sp>
        <p:nvSpPr>
          <p:cNvPr id="45" name="TextBox 44">
            <a:extLst>
              <a:ext uri="{FF2B5EF4-FFF2-40B4-BE49-F238E27FC236}">
                <a16:creationId xmlns:a16="http://schemas.microsoft.com/office/drawing/2014/main" id="{DC87531C-7A13-D195-CB1F-9F1B56B439AE}"/>
              </a:ext>
            </a:extLst>
          </p:cNvPr>
          <p:cNvSpPr txBox="1"/>
          <p:nvPr/>
        </p:nvSpPr>
        <p:spPr>
          <a:xfrm>
            <a:off x="8937575" y="4798144"/>
            <a:ext cx="2622240" cy="461665"/>
          </a:xfrm>
          <a:prstGeom prst="rect">
            <a:avLst/>
          </a:prstGeom>
          <a:noFill/>
        </p:spPr>
        <p:txBody>
          <a:bodyPr wrap="square">
            <a:spAutoFit/>
          </a:bodyPr>
          <a:lstStyle/>
          <a:p>
            <a:r>
              <a:rPr lang="en-GB" sz="2400" dirty="0">
                <a:solidFill>
                  <a:srgbClr val="000000"/>
                </a:solidFill>
                <a:effectLst/>
              </a:rPr>
              <a:t>respiratory system </a:t>
            </a:r>
            <a:endParaRPr lang="en-US" sz="2400" dirty="0"/>
          </a:p>
        </p:txBody>
      </p:sp>
      <p:sp>
        <p:nvSpPr>
          <p:cNvPr id="47" name="TextBox 46">
            <a:extLst>
              <a:ext uri="{FF2B5EF4-FFF2-40B4-BE49-F238E27FC236}">
                <a16:creationId xmlns:a16="http://schemas.microsoft.com/office/drawing/2014/main" id="{47C78191-A952-4D2A-D9FF-13FB819E30E4}"/>
              </a:ext>
            </a:extLst>
          </p:cNvPr>
          <p:cNvSpPr txBox="1"/>
          <p:nvPr/>
        </p:nvSpPr>
        <p:spPr>
          <a:xfrm>
            <a:off x="7344232" y="2967017"/>
            <a:ext cx="3659048" cy="461665"/>
          </a:xfrm>
          <a:prstGeom prst="rect">
            <a:avLst/>
          </a:prstGeom>
          <a:noFill/>
        </p:spPr>
        <p:txBody>
          <a:bodyPr wrap="square">
            <a:spAutoFit/>
          </a:bodyPr>
          <a:lstStyle/>
          <a:p>
            <a:r>
              <a:rPr lang="en-GB" sz="2400" dirty="0">
                <a:solidFill>
                  <a:srgbClr val="000000"/>
                </a:solidFill>
                <a:effectLst/>
              </a:rPr>
              <a:t>common health conditions</a:t>
            </a:r>
            <a:endParaRPr lang="en-US" sz="2400" dirty="0"/>
          </a:p>
        </p:txBody>
      </p:sp>
      <p:sp>
        <p:nvSpPr>
          <p:cNvPr id="48" name="TextBox 47">
            <a:extLst>
              <a:ext uri="{FF2B5EF4-FFF2-40B4-BE49-F238E27FC236}">
                <a16:creationId xmlns:a16="http://schemas.microsoft.com/office/drawing/2014/main" id="{08F467DB-D13D-135F-E95A-53ADC8954B7F}"/>
              </a:ext>
            </a:extLst>
          </p:cNvPr>
          <p:cNvSpPr txBox="1"/>
          <p:nvPr/>
        </p:nvSpPr>
        <p:spPr>
          <a:xfrm>
            <a:off x="9410164" y="1767499"/>
            <a:ext cx="1166601" cy="461665"/>
          </a:xfrm>
          <a:prstGeom prst="rect">
            <a:avLst/>
          </a:prstGeom>
          <a:noFill/>
        </p:spPr>
        <p:txBody>
          <a:bodyPr wrap="none" rtlCol="0">
            <a:spAutoFit/>
          </a:bodyPr>
          <a:lstStyle/>
          <a:p>
            <a:r>
              <a:rPr lang="en-US" sz="2400" dirty="0"/>
              <a:t>First aid</a:t>
            </a:r>
          </a:p>
        </p:txBody>
      </p:sp>
      <p:pic>
        <p:nvPicPr>
          <p:cNvPr id="50" name="Graphic 49" descr="Medical with solid fill">
            <a:extLst>
              <a:ext uri="{FF2B5EF4-FFF2-40B4-BE49-F238E27FC236}">
                <a16:creationId xmlns:a16="http://schemas.microsoft.com/office/drawing/2014/main" id="{6EC15D23-8AD9-41AE-AAC1-875ABA8F7D6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92499" y="2040771"/>
            <a:ext cx="914400" cy="914400"/>
          </a:xfrm>
          <a:prstGeom prst="rect">
            <a:avLst/>
          </a:prstGeom>
        </p:spPr>
      </p:pic>
      <p:pic>
        <p:nvPicPr>
          <p:cNvPr id="52" name="Graphic 51" descr="Stethoscope with solid fill">
            <a:extLst>
              <a:ext uri="{FF2B5EF4-FFF2-40B4-BE49-F238E27FC236}">
                <a16:creationId xmlns:a16="http://schemas.microsoft.com/office/drawing/2014/main" id="{B7BA3ACA-A0F5-53BF-C5FE-5610E36973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830334" y="3182399"/>
            <a:ext cx="914400" cy="914400"/>
          </a:xfrm>
          <a:prstGeom prst="rect">
            <a:avLst/>
          </a:prstGeom>
        </p:spPr>
      </p:pic>
      <p:pic>
        <p:nvPicPr>
          <p:cNvPr id="54" name="Graphic 53" descr="Burger and drink with solid fill">
            <a:extLst>
              <a:ext uri="{FF2B5EF4-FFF2-40B4-BE49-F238E27FC236}">
                <a16:creationId xmlns:a16="http://schemas.microsoft.com/office/drawing/2014/main" id="{B5269439-26F4-8AF4-2C50-0CC5858BBE6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67278" y="584292"/>
            <a:ext cx="914400" cy="914400"/>
          </a:xfrm>
          <a:prstGeom prst="rect">
            <a:avLst/>
          </a:prstGeom>
        </p:spPr>
      </p:pic>
      <p:pic>
        <p:nvPicPr>
          <p:cNvPr id="1026" name="Picture 2" descr="Intestines Icon. Simple Illustration Of Intestines Vector ...">
            <a:extLst>
              <a:ext uri="{FF2B5EF4-FFF2-40B4-BE49-F238E27FC236}">
                <a16:creationId xmlns:a16="http://schemas.microsoft.com/office/drawing/2014/main" id="{ACD23F8B-3A98-0A88-32CB-7F3B5FEE3A5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18300" y="1205485"/>
            <a:ext cx="1161863" cy="1161863"/>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F40A849F-36BC-6EC1-91A4-5AE9227C1ED0}"/>
              </a:ext>
            </a:extLst>
          </p:cNvPr>
          <p:cNvSpPr txBox="1"/>
          <p:nvPr/>
        </p:nvSpPr>
        <p:spPr>
          <a:xfrm>
            <a:off x="3571974" y="4323829"/>
            <a:ext cx="757097" cy="461665"/>
          </a:xfrm>
          <a:prstGeom prst="rect">
            <a:avLst/>
          </a:prstGeom>
          <a:noFill/>
        </p:spPr>
        <p:txBody>
          <a:bodyPr wrap="square">
            <a:spAutoFit/>
          </a:bodyPr>
          <a:lstStyle/>
          <a:p>
            <a:r>
              <a:rPr lang="en-US" sz="2400" dirty="0"/>
              <a:t>July</a:t>
            </a:r>
          </a:p>
        </p:txBody>
      </p:sp>
      <p:pic>
        <p:nvPicPr>
          <p:cNvPr id="10" name="Picture 9" descr="PACE project Grangetown logo">
            <a:extLst>
              <a:ext uri="{FF2B5EF4-FFF2-40B4-BE49-F238E27FC236}">
                <a16:creationId xmlns:a16="http://schemas.microsoft.com/office/drawing/2014/main" id="{A689B928-BFEF-70F2-9BD4-5CB412FD578B}"/>
              </a:ext>
            </a:extLst>
          </p:cNvPr>
          <p:cNvPicPr>
            <a:picLocks noChangeAspect="1"/>
          </p:cNvPicPr>
          <p:nvPr/>
        </p:nvPicPr>
        <p:blipFill>
          <a:blip r:embed="rId18"/>
          <a:stretch>
            <a:fillRect/>
          </a:stretch>
        </p:blipFill>
        <p:spPr>
          <a:xfrm>
            <a:off x="2251829" y="5951897"/>
            <a:ext cx="688346" cy="765002"/>
          </a:xfrm>
          <a:prstGeom prst="rect">
            <a:avLst/>
          </a:prstGeom>
        </p:spPr>
      </p:pic>
      <p:pic>
        <p:nvPicPr>
          <p:cNvPr id="14" name="Picture 13" descr="A close-up of a logo&#10;&#10;Description automatically generated">
            <a:extLst>
              <a:ext uri="{FF2B5EF4-FFF2-40B4-BE49-F238E27FC236}">
                <a16:creationId xmlns:a16="http://schemas.microsoft.com/office/drawing/2014/main" id="{222DD355-1987-A5AF-5B88-5026E17C66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363" y="5951897"/>
            <a:ext cx="2077103" cy="830575"/>
          </a:xfrm>
          <a:prstGeom prst="rect">
            <a:avLst/>
          </a:prstGeom>
        </p:spPr>
      </p:pic>
    </p:spTree>
    <p:extLst>
      <p:ext uri="{BB962C8B-B14F-4D97-AF65-F5344CB8AC3E}">
        <p14:creationId xmlns:p14="http://schemas.microsoft.com/office/powerpoint/2010/main" val="96120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5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looking at a paper&#10;&#10;Description automatically generated with low confidence">
            <a:extLst>
              <a:ext uri="{FF2B5EF4-FFF2-40B4-BE49-F238E27FC236}">
                <a16:creationId xmlns:a16="http://schemas.microsoft.com/office/drawing/2014/main" id="{7B555897-47D8-D65A-8314-E337FA0B100F}"/>
              </a:ext>
            </a:extLst>
          </p:cNvPr>
          <p:cNvPicPr>
            <a:picLocks noChangeAspect="1"/>
          </p:cNvPicPr>
          <p:nvPr/>
        </p:nvPicPr>
        <p:blipFill>
          <a:blip r:embed="rId3"/>
          <a:stretch>
            <a:fillRect/>
          </a:stretch>
        </p:blipFill>
        <p:spPr>
          <a:xfrm>
            <a:off x="707161" y="643467"/>
            <a:ext cx="2799685" cy="2435726"/>
          </a:xfrm>
          <a:prstGeom prst="rect">
            <a:avLst/>
          </a:prstGeom>
        </p:spPr>
      </p:pic>
      <p:sp>
        <p:nvSpPr>
          <p:cNvPr id="20" name="Freeform: Shape 19">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sitting on a couch&#10;&#10;Description automatically generated with low confidence">
            <a:extLst>
              <a:ext uri="{FF2B5EF4-FFF2-40B4-BE49-F238E27FC236}">
                <a16:creationId xmlns:a16="http://schemas.microsoft.com/office/drawing/2014/main" id="{2E054173-BF5A-03A2-25BF-1780C3ECB768}"/>
              </a:ext>
            </a:extLst>
          </p:cNvPr>
          <p:cNvPicPr>
            <a:picLocks noChangeAspect="1"/>
          </p:cNvPicPr>
          <p:nvPr/>
        </p:nvPicPr>
        <p:blipFill>
          <a:blip r:embed="rId4"/>
          <a:stretch>
            <a:fillRect/>
          </a:stretch>
        </p:blipFill>
        <p:spPr>
          <a:xfrm>
            <a:off x="643467" y="4053260"/>
            <a:ext cx="2927072" cy="1946502"/>
          </a:xfrm>
          <a:prstGeom prst="rect">
            <a:avLst/>
          </a:prstGeom>
        </p:spPr>
      </p:pic>
      <p:sp>
        <p:nvSpPr>
          <p:cNvPr id="24" name="Freeform: Shape 23">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group of women sitting on the floor&#10;&#10;Description automatically generated with medium confidence">
            <a:extLst>
              <a:ext uri="{FF2B5EF4-FFF2-40B4-BE49-F238E27FC236}">
                <a16:creationId xmlns:a16="http://schemas.microsoft.com/office/drawing/2014/main" id="{EC05CF57-1B22-132A-CB66-AF068D2AF9FE}"/>
              </a:ext>
            </a:extLst>
          </p:cNvPr>
          <p:cNvPicPr>
            <a:picLocks noChangeAspect="1"/>
          </p:cNvPicPr>
          <p:nvPr/>
        </p:nvPicPr>
        <p:blipFill>
          <a:blip r:embed="rId5"/>
          <a:stretch>
            <a:fillRect/>
          </a:stretch>
        </p:blipFill>
        <p:spPr>
          <a:xfrm>
            <a:off x="4305469" y="2247250"/>
            <a:ext cx="3581061" cy="2363500"/>
          </a:xfrm>
          <a:prstGeom prst="rect">
            <a:avLst/>
          </a:prstGeom>
        </p:spPr>
      </p:pic>
      <p:pic>
        <p:nvPicPr>
          <p:cNvPr id="13" name="Picture 12" descr="A group of women attending to a dog&#10;&#10;Description automatically generated with medium confidence">
            <a:extLst>
              <a:ext uri="{FF2B5EF4-FFF2-40B4-BE49-F238E27FC236}">
                <a16:creationId xmlns:a16="http://schemas.microsoft.com/office/drawing/2014/main" id="{4DDA9F6E-9A16-0899-07B6-92CCDDA3E040}"/>
              </a:ext>
            </a:extLst>
          </p:cNvPr>
          <p:cNvPicPr>
            <a:picLocks noChangeAspect="1"/>
          </p:cNvPicPr>
          <p:nvPr/>
        </p:nvPicPr>
        <p:blipFill>
          <a:blip r:embed="rId6"/>
          <a:stretch>
            <a:fillRect/>
          </a:stretch>
        </p:blipFill>
        <p:spPr>
          <a:xfrm>
            <a:off x="8621460" y="653006"/>
            <a:ext cx="2927072" cy="2378246"/>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B9404CF4-909D-68A5-5A39-19EFCD81BC4D}"/>
              </a:ext>
            </a:extLst>
          </p:cNvPr>
          <p:cNvPicPr>
            <a:picLocks noChangeAspect="1"/>
          </p:cNvPicPr>
          <p:nvPr/>
        </p:nvPicPr>
        <p:blipFill>
          <a:blip r:embed="rId7"/>
          <a:stretch>
            <a:fillRect/>
          </a:stretch>
        </p:blipFill>
        <p:spPr>
          <a:xfrm>
            <a:off x="8621460" y="3844108"/>
            <a:ext cx="2927071" cy="2348974"/>
          </a:xfrm>
          <a:prstGeom prst="rect">
            <a:avLst/>
          </a:prstGeom>
        </p:spPr>
      </p:pic>
      <p:sp>
        <p:nvSpPr>
          <p:cNvPr id="2" name="Title 1">
            <a:extLst>
              <a:ext uri="{FF2B5EF4-FFF2-40B4-BE49-F238E27FC236}">
                <a16:creationId xmlns:a16="http://schemas.microsoft.com/office/drawing/2014/main" id="{C561BAF2-395B-E873-0432-F1506D3F8AA1}"/>
              </a:ext>
            </a:extLst>
          </p:cNvPr>
          <p:cNvSpPr>
            <a:spLocks noGrp="1"/>
          </p:cNvSpPr>
          <p:nvPr>
            <p:ph type="title"/>
          </p:nvPr>
        </p:nvSpPr>
        <p:spPr>
          <a:xfrm>
            <a:off x="6290731" y="5887386"/>
            <a:ext cx="10515600" cy="1325563"/>
          </a:xfrm>
        </p:spPr>
        <p:txBody>
          <a:bodyPr/>
          <a:lstStyle/>
          <a:p>
            <a:r>
              <a:rPr lang="en-US" dirty="0">
                <a:solidFill>
                  <a:schemeClr val="bg1"/>
                </a:solidFill>
              </a:rPr>
              <a:t>Representative</a:t>
            </a:r>
            <a:r>
              <a:rPr lang="en-US" baseline="0" dirty="0">
                <a:solidFill>
                  <a:schemeClr val="bg1"/>
                </a:solidFill>
              </a:rPr>
              <a:t> </a:t>
            </a:r>
            <a:r>
              <a:rPr lang="en-US" dirty="0">
                <a:solidFill>
                  <a:schemeClr val="bg1"/>
                </a:solidFill>
              </a:rPr>
              <a:t>Images</a:t>
            </a:r>
          </a:p>
        </p:txBody>
      </p:sp>
    </p:spTree>
    <p:extLst>
      <p:ext uri="{BB962C8B-B14F-4D97-AF65-F5344CB8AC3E}">
        <p14:creationId xmlns:p14="http://schemas.microsoft.com/office/powerpoint/2010/main" val="128555943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F953699A90A04CA75E1546A56EF9D5" ma:contentTypeVersion="11" ma:contentTypeDescription="Create a new document." ma:contentTypeScope="" ma:versionID="cb426ef764225b53daf0aa46b7b8881d">
  <xsd:schema xmlns:xsd="http://www.w3.org/2001/XMLSchema" xmlns:xs="http://www.w3.org/2001/XMLSchema" xmlns:p="http://schemas.microsoft.com/office/2006/metadata/properties" xmlns:ns2="56a77f98-9188-4302-b4cf-0bcf9264687e" xmlns:ns3="8196da16-0dc7-4074-bbeb-18ec40b4e0ea" targetNamespace="http://schemas.microsoft.com/office/2006/metadata/properties" ma:root="true" ma:fieldsID="13e7021c5d91f8d6e35d69bcf7b9ae2f" ns2:_="" ns3:_="">
    <xsd:import namespace="56a77f98-9188-4302-b4cf-0bcf9264687e"/>
    <xsd:import namespace="8196da16-0dc7-4074-bbeb-18ec40b4e0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a77f98-9188-4302-b4cf-0bcf926468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96da16-0dc7-4074-bbeb-18ec40b4e0e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48D6B1-67D8-4F04-82D6-FB8D85772C13}">
  <ds:schemaRefs>
    <ds:schemaRef ds:uri="http://schemas.microsoft.com/office/2006/documentManagement/types"/>
    <ds:schemaRef ds:uri="http://schemas.openxmlformats.org/package/2006/metadata/core-properties"/>
    <ds:schemaRef ds:uri="http://purl.org/dc/elements/1.1/"/>
    <ds:schemaRef ds:uri="http://www.w3.org/XML/1998/namespace"/>
    <ds:schemaRef ds:uri="http://purl.org/dc/dcmitype/"/>
    <ds:schemaRef ds:uri="56a77f98-9188-4302-b4cf-0bcf9264687e"/>
    <ds:schemaRef ds:uri="http://schemas.microsoft.com/office/2006/metadata/properties"/>
    <ds:schemaRef ds:uri="http://purl.org/dc/terms/"/>
    <ds:schemaRef ds:uri="http://schemas.microsoft.com/office/infopath/2007/PartnerControls"/>
    <ds:schemaRef ds:uri="8196da16-0dc7-4074-bbeb-18ec40b4e0ea"/>
  </ds:schemaRefs>
</ds:datastoreItem>
</file>

<file path=customXml/itemProps2.xml><?xml version="1.0" encoding="utf-8"?>
<ds:datastoreItem xmlns:ds="http://schemas.openxmlformats.org/officeDocument/2006/customXml" ds:itemID="{F9D4CEFD-8B09-4B92-979C-542D4525C0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a77f98-9188-4302-b4cf-0bcf9264687e"/>
    <ds:schemaRef ds:uri="8196da16-0dc7-4074-bbeb-18ec40b4e0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3840DFB-5028-400D-B3C5-BCEF06E58230}">
  <ds:schemaRefs>
    <ds:schemaRef ds:uri="http://schemas.microsoft.com/sharepoint/v3/contenttype/forms"/>
  </ds:schemaRefs>
</ds:datastoreItem>
</file>

<file path=docMetadata/LabelInfo.xml><?xml version="1.0" encoding="utf-8"?>
<clbl:labelList xmlns:clbl="http://schemas.microsoft.com/office/2020/mipLabelMetadata">
  <clbl:label id="{bdb74b30-9568-4856-bdbf-06759778fcbc}" enabled="0" method="" siteId="{bdb74b30-9568-4856-bdbf-06759778fcbc}" removed="1"/>
</clbl:labelList>
</file>

<file path=docProps/app.xml><?xml version="1.0" encoding="utf-8"?>
<Properties xmlns="http://schemas.openxmlformats.org/officeDocument/2006/extended-properties" xmlns:vt="http://schemas.openxmlformats.org/officeDocument/2006/docPropsVTypes">
  <Template/>
  <TotalTime>1680</TotalTime>
  <Words>1325</Words>
  <Application>Microsoft Macintosh PowerPoint</Application>
  <PresentationFormat>Widescreen</PresentationFormat>
  <Paragraphs>138</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-apple-system</vt:lpstr>
      <vt:lpstr>Arial</vt:lpstr>
      <vt:lpstr>Calibri</vt:lpstr>
      <vt:lpstr>Calibri Light</vt:lpstr>
      <vt:lpstr>Courier New</vt:lpstr>
      <vt:lpstr>1_Office Theme</vt:lpstr>
      <vt:lpstr>You can’t be it if you can’t see it. The success story of the PACE project</vt:lpstr>
      <vt:lpstr>Presentation structure</vt:lpstr>
      <vt:lpstr>PACE Project </vt:lpstr>
      <vt:lpstr>Grangetown</vt:lpstr>
      <vt:lpstr>PACE Project Overview </vt:lpstr>
      <vt:lpstr>PACE Project Aims</vt:lpstr>
      <vt:lpstr>Aims</vt:lpstr>
      <vt:lpstr>PACE Project Delivery 2021/22 &amp; 22/23</vt:lpstr>
      <vt:lpstr>Representative Images</vt:lpstr>
      <vt:lpstr>Outputs and results</vt:lpstr>
      <vt:lpstr>Teamworking</vt:lpstr>
      <vt:lpstr>Where is PACE going in the future?</vt:lpstr>
      <vt:lpstr>Health literacy events</vt:lpstr>
      <vt:lpstr>Conclusions</vt:lpstr>
      <vt:lpstr>Diolch yn fawr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Academic and Community Excellence: Grangetown Project</dc:title>
  <dc:creator>Microsoft Office User</dc:creator>
  <cp:lastModifiedBy>Karen Reed</cp:lastModifiedBy>
  <cp:revision>22</cp:revision>
  <dcterms:created xsi:type="dcterms:W3CDTF">2018-10-17T19:09:33Z</dcterms:created>
  <dcterms:modified xsi:type="dcterms:W3CDTF">2023-11-22T10:55:24Z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0x0101006CF953699A90A04CA75E1546A56EF9D5</vt:lpwstr>
  </property>
</Properties>
</file>