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4" r:id="rId4"/>
    <p:sldId id="286" r:id="rId5"/>
    <p:sldId id="275" r:id="rId6"/>
    <p:sldId id="258" r:id="rId7"/>
    <p:sldId id="279" r:id="rId8"/>
    <p:sldId id="270" r:id="rId9"/>
    <p:sldId id="272" r:id="rId10"/>
    <p:sldId id="278" r:id="rId11"/>
    <p:sldId id="265" r:id="rId12"/>
    <p:sldId id="288" r:id="rId13"/>
    <p:sldId id="284" r:id="rId14"/>
    <p:sldId id="259" r:id="rId15"/>
    <p:sldId id="277" r:id="rId16"/>
    <p:sldId id="292" r:id="rId17"/>
    <p:sldId id="290" r:id="rId18"/>
    <p:sldId id="289" r:id="rId19"/>
    <p:sldId id="264" r:id="rId20"/>
    <p:sldId id="294" r:id="rId21"/>
    <p:sldId id="295" r:id="rId22"/>
    <p:sldId id="262" r:id="rId23"/>
    <p:sldId id="287" r:id="rId24"/>
    <p:sldId id="282" r:id="rId25"/>
    <p:sldId id="291" r:id="rId26"/>
    <p:sldId id="260" r:id="rId27"/>
    <p:sldId id="261" r:id="rId28"/>
    <p:sldId id="263" r:id="rId29"/>
    <p:sldId id="268" r:id="rId30"/>
  </p:sldIdLst>
  <p:sldSz cx="18288000" cy="10287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eague Spartan" pitchFamily="2" charset="77"/>
      <p:regular r:id="rId36"/>
      <p:bold r:id="rId37"/>
    </p:embeddedFont>
    <p:embeddedFont>
      <p:font typeface="Nunito" pitchFamily="2" charset="77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E31F7A-0269-2A4D-AD20-E83DBC102157}" v="473" dt="2021-12-02T16:05:54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65170" autoAdjust="0"/>
  </p:normalViewPr>
  <p:slideViewPr>
    <p:cSldViewPr>
      <p:cViewPr varScale="1">
        <p:scale>
          <a:sx n="47" d="100"/>
          <a:sy n="47" d="100"/>
        </p:scale>
        <p:origin x="10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Akinnawonu" userId="2964fb8c-87de-481d-bca5-ce84fe2f4f06" providerId="ADAL" clId="{D8E31F7A-0269-2A4D-AD20-E83DBC102157}"/>
    <pc:docChg chg="undo custSel addSld delSld modSld sldOrd">
      <pc:chgData name="Lara Akinnawonu" userId="2964fb8c-87de-481d-bca5-ce84fe2f4f06" providerId="ADAL" clId="{D8E31F7A-0269-2A4D-AD20-E83DBC102157}" dt="2021-12-02T16:06:08.456" v="7434" actId="20577"/>
      <pc:docMkLst>
        <pc:docMk/>
      </pc:docMkLst>
      <pc:sldChg chg="modSp mod">
        <pc:chgData name="Lara Akinnawonu" userId="2964fb8c-87de-481d-bca5-ce84fe2f4f06" providerId="ADAL" clId="{D8E31F7A-0269-2A4D-AD20-E83DBC102157}" dt="2021-12-02T14:29:52.511" v="7255" actId="1076"/>
        <pc:sldMkLst>
          <pc:docMk/>
          <pc:sldMk cId="0" sldId="256"/>
        </pc:sldMkLst>
        <pc:spChg chg="mod">
          <ac:chgData name="Lara Akinnawonu" userId="2964fb8c-87de-481d-bca5-ce84fe2f4f06" providerId="ADAL" clId="{D8E31F7A-0269-2A4D-AD20-E83DBC102157}" dt="2021-12-02T14:29:49.147" v="7254" actId="1076"/>
          <ac:spMkLst>
            <pc:docMk/>
            <pc:sldMk cId="0" sldId="256"/>
            <ac:spMk id="8" creationId="{00000000-0000-0000-0000-000000000000}"/>
          </ac:spMkLst>
        </pc:spChg>
        <pc:spChg chg="mod">
          <ac:chgData name="Lara Akinnawonu" userId="2964fb8c-87de-481d-bca5-ce84fe2f4f06" providerId="ADAL" clId="{D8E31F7A-0269-2A4D-AD20-E83DBC102157}" dt="2021-12-02T14:29:36.924" v="7252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Lara Akinnawonu" userId="2964fb8c-87de-481d-bca5-ce84fe2f4f06" providerId="ADAL" clId="{D8E31F7A-0269-2A4D-AD20-E83DBC102157}" dt="2021-12-02T14:29:52.511" v="7255" actId="1076"/>
          <ac:spMkLst>
            <pc:docMk/>
            <pc:sldMk cId="0" sldId="256"/>
            <ac:spMk id="26" creationId="{00000000-0000-0000-0000-000000000000}"/>
          </ac:spMkLst>
        </pc:spChg>
      </pc:sldChg>
      <pc:sldChg chg="modSp mod">
        <pc:chgData name="Lara Akinnawonu" userId="2964fb8c-87de-481d-bca5-ce84fe2f4f06" providerId="ADAL" clId="{D8E31F7A-0269-2A4D-AD20-E83DBC102157}" dt="2021-12-02T15:43:37.002" v="7262" actId="207"/>
        <pc:sldMkLst>
          <pc:docMk/>
          <pc:sldMk cId="0" sldId="257"/>
        </pc:sldMkLst>
        <pc:spChg chg="mod">
          <ac:chgData name="Lara Akinnawonu" userId="2964fb8c-87de-481d-bca5-ce84fe2f4f06" providerId="ADAL" clId="{D8E31F7A-0269-2A4D-AD20-E83DBC102157}" dt="2021-12-02T12:32:18.813" v="230" actId="207"/>
          <ac:spMkLst>
            <pc:docMk/>
            <pc:sldMk cId="0" sldId="257"/>
            <ac:spMk id="8" creationId="{00000000-0000-0000-0000-000000000000}"/>
          </ac:spMkLst>
        </pc:spChg>
        <pc:spChg chg="mod">
          <ac:chgData name="Lara Akinnawonu" userId="2964fb8c-87de-481d-bca5-ce84fe2f4f06" providerId="ADAL" clId="{D8E31F7A-0269-2A4D-AD20-E83DBC102157}" dt="2021-12-02T12:32:26.809" v="232" actId="207"/>
          <ac:spMkLst>
            <pc:docMk/>
            <pc:sldMk cId="0" sldId="257"/>
            <ac:spMk id="12" creationId="{00000000-0000-0000-0000-000000000000}"/>
          </ac:spMkLst>
        </pc:spChg>
        <pc:spChg chg="mod">
          <ac:chgData name="Lara Akinnawonu" userId="2964fb8c-87de-481d-bca5-ce84fe2f4f06" providerId="ADAL" clId="{D8E31F7A-0269-2A4D-AD20-E83DBC102157}" dt="2021-12-02T15:43:37.002" v="7262" actId="207"/>
          <ac:spMkLst>
            <pc:docMk/>
            <pc:sldMk cId="0" sldId="257"/>
            <ac:spMk id="14" creationId="{00000000-0000-0000-0000-000000000000}"/>
          </ac:spMkLst>
        </pc:spChg>
        <pc:grpChg chg="mod">
          <ac:chgData name="Lara Akinnawonu" userId="2964fb8c-87de-481d-bca5-ce84fe2f4f06" providerId="ADAL" clId="{D8E31F7A-0269-2A4D-AD20-E83DBC102157}" dt="2021-12-02T12:32:06.551" v="227" actId="1076"/>
          <ac:grpSpMkLst>
            <pc:docMk/>
            <pc:sldMk cId="0" sldId="257"/>
            <ac:grpSpMk id="4" creationId="{00000000-0000-0000-0000-000000000000}"/>
          </ac:grpSpMkLst>
        </pc:grpChg>
      </pc:sldChg>
      <pc:sldChg chg="modSp mod ord modNotesTx">
        <pc:chgData name="Lara Akinnawonu" userId="2964fb8c-87de-481d-bca5-ce84fe2f4f06" providerId="ADAL" clId="{D8E31F7A-0269-2A4D-AD20-E83DBC102157}" dt="2021-12-02T13:18:28.991" v="3184" actId="20577"/>
        <pc:sldMkLst>
          <pc:docMk/>
          <pc:sldMk cId="0" sldId="258"/>
        </pc:sldMkLst>
        <pc:spChg chg="mod">
          <ac:chgData name="Lara Akinnawonu" userId="2964fb8c-87de-481d-bca5-ce84fe2f4f06" providerId="ADAL" clId="{D8E31F7A-0269-2A4D-AD20-E83DBC102157}" dt="2021-12-02T12:40:31.804" v="664" actId="313"/>
          <ac:spMkLst>
            <pc:docMk/>
            <pc:sldMk cId="0" sldId="258"/>
            <ac:spMk id="4" creationId="{00000000-0000-0000-0000-000000000000}"/>
          </ac:spMkLst>
        </pc:spChg>
        <pc:spChg chg="mod">
          <ac:chgData name="Lara Akinnawonu" userId="2964fb8c-87de-481d-bca5-ce84fe2f4f06" providerId="ADAL" clId="{D8E31F7A-0269-2A4D-AD20-E83DBC102157}" dt="2021-12-02T12:40:28.792" v="663" actId="20577"/>
          <ac:spMkLst>
            <pc:docMk/>
            <pc:sldMk cId="0" sldId="258"/>
            <ac:spMk id="5" creationId="{00000000-0000-0000-0000-000000000000}"/>
          </ac:spMkLst>
        </pc:spChg>
      </pc:sldChg>
      <pc:sldChg chg="ord">
        <pc:chgData name="Lara Akinnawonu" userId="2964fb8c-87de-481d-bca5-ce84fe2f4f06" providerId="ADAL" clId="{D8E31F7A-0269-2A4D-AD20-E83DBC102157}" dt="2021-12-02T13:43:28.823" v="5278" actId="20578"/>
        <pc:sldMkLst>
          <pc:docMk/>
          <pc:sldMk cId="0" sldId="259"/>
        </pc:sldMkLst>
      </pc:sldChg>
      <pc:sldChg chg="modSp mod ord">
        <pc:chgData name="Lara Akinnawonu" userId="2964fb8c-87de-481d-bca5-ce84fe2f4f06" providerId="ADAL" clId="{D8E31F7A-0269-2A4D-AD20-E83DBC102157}" dt="2021-12-02T14:19:33.640" v="7060" actId="20577"/>
        <pc:sldMkLst>
          <pc:docMk/>
          <pc:sldMk cId="0" sldId="262"/>
        </pc:sldMkLst>
        <pc:spChg chg="mod">
          <ac:chgData name="Lara Akinnawonu" userId="2964fb8c-87de-481d-bca5-ce84fe2f4f06" providerId="ADAL" clId="{D8E31F7A-0269-2A4D-AD20-E83DBC102157}" dt="2021-12-02T14:19:33.640" v="7060" actId="20577"/>
          <ac:spMkLst>
            <pc:docMk/>
            <pc:sldMk cId="0" sldId="262"/>
            <ac:spMk id="28" creationId="{00000000-0000-0000-0000-000000000000}"/>
          </ac:spMkLst>
        </pc:spChg>
      </pc:sldChg>
      <pc:sldChg chg="ord">
        <pc:chgData name="Lara Akinnawonu" userId="2964fb8c-87de-481d-bca5-ce84fe2f4f06" providerId="ADAL" clId="{D8E31F7A-0269-2A4D-AD20-E83DBC102157}" dt="2021-12-02T13:45:20.477" v="5296" actId="20578"/>
        <pc:sldMkLst>
          <pc:docMk/>
          <pc:sldMk cId="0" sldId="263"/>
        </pc:sldMkLst>
      </pc:sldChg>
      <pc:sldChg chg="addSp modSp mod ord modNotesTx">
        <pc:chgData name="Lara Akinnawonu" userId="2964fb8c-87de-481d-bca5-ce84fe2f4f06" providerId="ADAL" clId="{D8E31F7A-0269-2A4D-AD20-E83DBC102157}" dt="2021-12-02T14:00:14.134" v="5860" actId="1076"/>
        <pc:sldMkLst>
          <pc:docMk/>
          <pc:sldMk cId="0" sldId="264"/>
        </pc:sldMkLst>
        <pc:spChg chg="mod">
          <ac:chgData name="Lara Akinnawonu" userId="2964fb8c-87de-481d-bca5-ce84fe2f4f06" providerId="ADAL" clId="{D8E31F7A-0269-2A4D-AD20-E83DBC102157}" dt="2021-12-02T13:23:07.537" v="3241" actId="20577"/>
          <ac:spMkLst>
            <pc:docMk/>
            <pc:sldMk cId="0" sldId="264"/>
            <ac:spMk id="17" creationId="{00000000-0000-0000-0000-000000000000}"/>
          </ac:spMkLst>
        </pc:spChg>
        <pc:spChg chg="add mod">
          <ac:chgData name="Lara Akinnawonu" userId="2964fb8c-87de-481d-bca5-ce84fe2f4f06" providerId="ADAL" clId="{D8E31F7A-0269-2A4D-AD20-E83DBC102157}" dt="2021-12-02T14:00:14.134" v="5860" actId="1076"/>
          <ac:spMkLst>
            <pc:docMk/>
            <pc:sldMk cId="0" sldId="264"/>
            <ac:spMk id="18" creationId="{F8CFA38F-74C7-EA42-9DB8-1FB414171796}"/>
          </ac:spMkLst>
        </pc:spChg>
        <pc:grpChg chg="mod">
          <ac:chgData name="Lara Akinnawonu" userId="2964fb8c-87de-481d-bca5-ce84fe2f4f06" providerId="ADAL" clId="{D8E31F7A-0269-2A4D-AD20-E83DBC102157}" dt="2021-12-02T13:24:17.101" v="3273" actId="1076"/>
          <ac:grpSpMkLst>
            <pc:docMk/>
            <pc:sldMk cId="0" sldId="264"/>
            <ac:grpSpMk id="4" creationId="{00000000-0000-0000-0000-000000000000}"/>
          </ac:grpSpMkLst>
        </pc:grpChg>
      </pc:sldChg>
      <pc:sldChg chg="addSp delSp modSp mod ord modNotesTx">
        <pc:chgData name="Lara Akinnawonu" userId="2964fb8c-87de-481d-bca5-ce84fe2f4f06" providerId="ADAL" clId="{D8E31F7A-0269-2A4D-AD20-E83DBC102157}" dt="2021-12-02T13:39:49.357" v="5040" actId="478"/>
        <pc:sldMkLst>
          <pc:docMk/>
          <pc:sldMk cId="0" sldId="265"/>
        </pc:sldMkLst>
        <pc:spChg chg="mod">
          <ac:chgData name="Lara Akinnawonu" userId="2964fb8c-87de-481d-bca5-ce84fe2f4f06" providerId="ADAL" clId="{D8E31F7A-0269-2A4D-AD20-E83DBC102157}" dt="2021-12-02T13:39:47.074" v="5039" actId="20577"/>
          <ac:spMkLst>
            <pc:docMk/>
            <pc:sldMk cId="0" sldId="265"/>
            <ac:spMk id="4" creationId="{00000000-0000-0000-0000-000000000000}"/>
          </ac:spMkLst>
        </pc:spChg>
        <pc:spChg chg="del">
          <ac:chgData name="Lara Akinnawonu" userId="2964fb8c-87de-481d-bca5-ce84fe2f4f06" providerId="ADAL" clId="{D8E31F7A-0269-2A4D-AD20-E83DBC102157}" dt="2021-12-02T13:39:49.357" v="5040" actId="478"/>
          <ac:spMkLst>
            <pc:docMk/>
            <pc:sldMk cId="0" sldId="265"/>
            <ac:spMk id="6" creationId="{00000000-0000-0000-0000-000000000000}"/>
          </ac:spMkLst>
        </pc:spChg>
        <pc:spChg chg="add mod">
          <ac:chgData name="Lara Akinnawonu" userId="2964fb8c-87de-481d-bca5-ce84fe2f4f06" providerId="ADAL" clId="{D8E31F7A-0269-2A4D-AD20-E83DBC102157}" dt="2021-12-02T13:12:25.285" v="1982"/>
          <ac:spMkLst>
            <pc:docMk/>
            <pc:sldMk cId="0" sldId="265"/>
            <ac:spMk id="7" creationId="{D0444450-F1B8-E949-9C3F-9D7954D93843}"/>
          </ac:spMkLst>
        </pc:spChg>
        <pc:spChg chg="add mod">
          <ac:chgData name="Lara Akinnawonu" userId="2964fb8c-87de-481d-bca5-ce84fe2f4f06" providerId="ADAL" clId="{D8E31F7A-0269-2A4D-AD20-E83DBC102157}" dt="2021-12-02T13:12:25.285" v="1982"/>
          <ac:spMkLst>
            <pc:docMk/>
            <pc:sldMk cId="0" sldId="265"/>
            <ac:spMk id="8" creationId="{BB877F01-FD47-4E46-931C-D488B66E508E}"/>
          </ac:spMkLst>
        </pc:spChg>
        <pc:spChg chg="add mod">
          <ac:chgData name="Lara Akinnawonu" userId="2964fb8c-87de-481d-bca5-ce84fe2f4f06" providerId="ADAL" clId="{D8E31F7A-0269-2A4D-AD20-E83DBC102157}" dt="2021-12-02T13:12:25.285" v="1982"/>
          <ac:spMkLst>
            <pc:docMk/>
            <pc:sldMk cId="0" sldId="265"/>
            <ac:spMk id="9" creationId="{3E32DFF3-6473-AD4D-8523-CBE3D8E46CC1}"/>
          </ac:spMkLst>
        </pc:spChg>
      </pc:sldChg>
      <pc:sldChg chg="modSp mod ord">
        <pc:chgData name="Lara Akinnawonu" userId="2964fb8c-87de-481d-bca5-ce84fe2f4f06" providerId="ADAL" clId="{D8E31F7A-0269-2A4D-AD20-E83DBC102157}" dt="2021-12-02T16:06:08.456" v="7434" actId="20577"/>
        <pc:sldMkLst>
          <pc:docMk/>
          <pc:sldMk cId="0" sldId="268"/>
        </pc:sldMkLst>
        <pc:spChg chg="mod">
          <ac:chgData name="Lara Akinnawonu" userId="2964fb8c-87de-481d-bca5-ce84fe2f4f06" providerId="ADAL" clId="{D8E31F7A-0269-2A4D-AD20-E83DBC102157}" dt="2021-12-02T16:05:07.062" v="7419"/>
          <ac:spMkLst>
            <pc:docMk/>
            <pc:sldMk cId="0" sldId="268"/>
            <ac:spMk id="24" creationId="{00000000-0000-0000-0000-000000000000}"/>
          </ac:spMkLst>
        </pc:spChg>
        <pc:spChg chg="mod">
          <ac:chgData name="Lara Akinnawonu" userId="2964fb8c-87de-481d-bca5-ce84fe2f4f06" providerId="ADAL" clId="{D8E31F7A-0269-2A4D-AD20-E83DBC102157}" dt="2021-12-02T16:05:07.734" v="7420" actId="20577"/>
          <ac:spMkLst>
            <pc:docMk/>
            <pc:sldMk cId="0" sldId="268"/>
            <ac:spMk id="25" creationId="{00000000-0000-0000-0000-000000000000}"/>
          </ac:spMkLst>
        </pc:spChg>
        <pc:spChg chg="mod">
          <ac:chgData name="Lara Akinnawonu" userId="2964fb8c-87de-481d-bca5-ce84fe2f4f06" providerId="ADAL" clId="{D8E31F7A-0269-2A4D-AD20-E83DBC102157}" dt="2021-12-02T16:06:08.456" v="7434" actId="20577"/>
          <ac:spMkLst>
            <pc:docMk/>
            <pc:sldMk cId="0" sldId="268"/>
            <ac:spMk id="26" creationId="{00000000-0000-0000-0000-000000000000}"/>
          </ac:spMkLst>
        </pc:spChg>
        <pc:spChg chg="mod">
          <ac:chgData name="Lara Akinnawonu" userId="2964fb8c-87de-481d-bca5-ce84fe2f4f06" providerId="ADAL" clId="{D8E31F7A-0269-2A4D-AD20-E83DBC102157}" dt="2021-12-02T16:05:07.062" v="7419"/>
          <ac:spMkLst>
            <pc:docMk/>
            <pc:sldMk cId="0" sldId="268"/>
            <ac:spMk id="27" creationId="{00000000-0000-0000-0000-000000000000}"/>
          </ac:spMkLst>
        </pc:spChg>
        <pc:grpChg chg="mod">
          <ac:chgData name="Lara Akinnawonu" userId="2964fb8c-87de-481d-bca5-ce84fe2f4f06" providerId="ADAL" clId="{D8E31F7A-0269-2A4D-AD20-E83DBC102157}" dt="2021-12-02T16:05:37.235" v="7424" actId="1076"/>
          <ac:grpSpMkLst>
            <pc:docMk/>
            <pc:sldMk cId="0" sldId="268"/>
            <ac:grpSpMk id="23" creationId="{00000000-0000-0000-0000-000000000000}"/>
          </ac:grpSpMkLst>
        </pc:grpChg>
      </pc:sldChg>
      <pc:sldChg chg="modSp del mod ord modNotesTx">
        <pc:chgData name="Lara Akinnawonu" userId="2964fb8c-87de-481d-bca5-ce84fe2f4f06" providerId="ADAL" clId="{D8E31F7A-0269-2A4D-AD20-E83DBC102157}" dt="2021-12-02T14:24:51.007" v="7166" actId="2696"/>
        <pc:sldMkLst>
          <pc:docMk/>
          <pc:sldMk cId="740279486" sldId="269"/>
        </pc:sldMkLst>
        <pc:spChg chg="mod">
          <ac:chgData name="Lara Akinnawonu" userId="2964fb8c-87de-481d-bca5-ce84fe2f4f06" providerId="ADAL" clId="{D8E31F7A-0269-2A4D-AD20-E83DBC102157}" dt="2021-12-02T14:21:05.725" v="7119" actId="20577"/>
          <ac:spMkLst>
            <pc:docMk/>
            <pc:sldMk cId="740279486" sldId="269"/>
            <ac:spMk id="30" creationId="{00000000-0000-0000-0000-000000000000}"/>
          </ac:spMkLst>
        </pc:spChg>
        <pc:spChg chg="mod">
          <ac:chgData name="Lara Akinnawonu" userId="2964fb8c-87de-481d-bca5-ce84fe2f4f06" providerId="ADAL" clId="{D8E31F7A-0269-2A4D-AD20-E83DBC102157}" dt="2021-12-02T14:22:10.452" v="7145" actId="20577"/>
          <ac:spMkLst>
            <pc:docMk/>
            <pc:sldMk cId="740279486" sldId="269"/>
            <ac:spMk id="32" creationId="{00000000-0000-0000-0000-000000000000}"/>
          </ac:spMkLst>
        </pc:spChg>
      </pc:sldChg>
      <pc:sldChg chg="delSp modSp mod ord">
        <pc:chgData name="Lara Akinnawonu" userId="2964fb8c-87de-481d-bca5-ce84fe2f4f06" providerId="ADAL" clId="{D8E31F7A-0269-2A4D-AD20-E83DBC102157}" dt="2021-12-02T13:23:48.735" v="3270" actId="20577"/>
        <pc:sldMkLst>
          <pc:docMk/>
          <pc:sldMk cId="164441726" sldId="270"/>
        </pc:sldMkLst>
        <pc:spChg chg="mod">
          <ac:chgData name="Lara Akinnawonu" userId="2964fb8c-87de-481d-bca5-ce84fe2f4f06" providerId="ADAL" clId="{D8E31F7A-0269-2A4D-AD20-E83DBC102157}" dt="2021-12-02T13:22:10.201" v="3213" actId="20577"/>
          <ac:spMkLst>
            <pc:docMk/>
            <pc:sldMk cId="164441726" sldId="270"/>
            <ac:spMk id="4" creationId="{00000000-0000-0000-0000-000000000000}"/>
          </ac:spMkLst>
        </pc:spChg>
        <pc:spChg chg="mod">
          <ac:chgData name="Lara Akinnawonu" userId="2964fb8c-87de-481d-bca5-ce84fe2f4f06" providerId="ADAL" clId="{D8E31F7A-0269-2A4D-AD20-E83DBC102157}" dt="2021-12-02T13:23:48.735" v="3270" actId="20577"/>
          <ac:spMkLst>
            <pc:docMk/>
            <pc:sldMk cId="164441726" sldId="270"/>
            <ac:spMk id="5" creationId="{00000000-0000-0000-0000-000000000000}"/>
          </ac:spMkLst>
        </pc:spChg>
        <pc:spChg chg="mod">
          <ac:chgData name="Lara Akinnawonu" userId="2964fb8c-87de-481d-bca5-ce84fe2f4f06" providerId="ADAL" clId="{D8E31F7A-0269-2A4D-AD20-E83DBC102157}" dt="2021-12-02T13:22:12.299" v="3214" actId="20577"/>
          <ac:spMkLst>
            <pc:docMk/>
            <pc:sldMk cId="164441726" sldId="270"/>
            <ac:spMk id="6" creationId="{00000000-0000-0000-0000-000000000000}"/>
          </ac:spMkLst>
        </pc:spChg>
        <pc:spChg chg="del">
          <ac:chgData name="Lara Akinnawonu" userId="2964fb8c-87de-481d-bca5-ce84fe2f4f06" providerId="ADAL" clId="{D8E31F7A-0269-2A4D-AD20-E83DBC102157}" dt="2021-12-02T13:22:04.417" v="3212" actId="478"/>
          <ac:spMkLst>
            <pc:docMk/>
            <pc:sldMk cId="164441726" sldId="270"/>
            <ac:spMk id="7" creationId="{00000000-0000-0000-0000-000000000000}"/>
          </ac:spMkLst>
        </pc:spChg>
      </pc:sldChg>
      <pc:sldChg chg="ord modNotesTx">
        <pc:chgData name="Lara Akinnawonu" userId="2964fb8c-87de-481d-bca5-ce84fe2f4f06" providerId="ADAL" clId="{D8E31F7A-0269-2A4D-AD20-E83DBC102157}" dt="2021-12-02T13:36:08.170" v="4599" actId="5793"/>
        <pc:sldMkLst>
          <pc:docMk/>
          <pc:sldMk cId="4266507367" sldId="272"/>
        </pc:sldMkLst>
      </pc:sldChg>
      <pc:sldChg chg="addSp delSp modSp mod ord modNotesTx">
        <pc:chgData name="Lara Akinnawonu" userId="2964fb8c-87de-481d-bca5-ce84fe2f4f06" providerId="ADAL" clId="{D8E31F7A-0269-2A4D-AD20-E83DBC102157}" dt="2021-12-02T13:33:30.041" v="4079" actId="20577"/>
        <pc:sldMkLst>
          <pc:docMk/>
          <pc:sldMk cId="4217202523" sldId="274"/>
        </pc:sldMkLst>
        <pc:spChg chg="mod">
          <ac:chgData name="Lara Akinnawonu" userId="2964fb8c-87de-481d-bca5-ce84fe2f4f06" providerId="ADAL" clId="{D8E31F7A-0269-2A4D-AD20-E83DBC102157}" dt="2021-12-02T12:38:03.587" v="561" actId="1076"/>
          <ac:spMkLst>
            <pc:docMk/>
            <pc:sldMk cId="4217202523" sldId="274"/>
            <ac:spMk id="11" creationId="{00000000-0000-0000-0000-000000000000}"/>
          </ac:spMkLst>
        </pc:spChg>
        <pc:spChg chg="mod">
          <ac:chgData name="Lara Akinnawonu" userId="2964fb8c-87de-481d-bca5-ce84fe2f4f06" providerId="ADAL" clId="{D8E31F7A-0269-2A4D-AD20-E83DBC102157}" dt="2021-12-02T12:46:40.392" v="1522" actId="1076"/>
          <ac:spMkLst>
            <pc:docMk/>
            <pc:sldMk cId="4217202523" sldId="274"/>
            <ac:spMk id="13" creationId="{39BA9203-2A7A-2545-9994-EBAD5FCCD145}"/>
          </ac:spMkLst>
        </pc:spChg>
        <pc:spChg chg="add mod">
          <ac:chgData name="Lara Akinnawonu" userId="2964fb8c-87de-481d-bca5-ce84fe2f4f06" providerId="ADAL" clId="{D8E31F7A-0269-2A4D-AD20-E83DBC102157}" dt="2021-12-02T12:48:11.779" v="1611" actId="1076"/>
          <ac:spMkLst>
            <pc:docMk/>
            <pc:sldMk cId="4217202523" sldId="274"/>
            <ac:spMk id="14" creationId="{3DDB97D8-6BA2-4549-BD33-0569DC4BD852}"/>
          </ac:spMkLst>
        </pc:spChg>
        <pc:spChg chg="add del mod">
          <ac:chgData name="Lara Akinnawonu" userId="2964fb8c-87de-481d-bca5-ce84fe2f4f06" providerId="ADAL" clId="{D8E31F7A-0269-2A4D-AD20-E83DBC102157}" dt="2021-12-02T12:38:05.820" v="562" actId="478"/>
          <ac:spMkLst>
            <pc:docMk/>
            <pc:sldMk cId="4217202523" sldId="274"/>
            <ac:spMk id="15" creationId="{147BD73F-E02C-F545-9477-4C2EAE4D7276}"/>
          </ac:spMkLst>
        </pc:spChg>
        <pc:spChg chg="mod">
          <ac:chgData name="Lara Akinnawonu" userId="2964fb8c-87de-481d-bca5-ce84fe2f4f06" providerId="ADAL" clId="{D8E31F7A-0269-2A4D-AD20-E83DBC102157}" dt="2021-12-02T12:38:10.811" v="563" actId="1076"/>
          <ac:spMkLst>
            <pc:docMk/>
            <pc:sldMk cId="4217202523" sldId="274"/>
            <ac:spMk id="16" creationId="{5CCA4DBB-4C52-3B43-8724-24922F9AA2A0}"/>
          </ac:spMkLst>
        </pc:spChg>
        <pc:spChg chg="mod">
          <ac:chgData name="Lara Akinnawonu" userId="2964fb8c-87de-481d-bca5-ce84fe2f4f06" providerId="ADAL" clId="{D8E31F7A-0269-2A4D-AD20-E83DBC102157}" dt="2021-12-02T12:48:14.318" v="1612" actId="1076"/>
          <ac:spMkLst>
            <pc:docMk/>
            <pc:sldMk cId="4217202523" sldId="274"/>
            <ac:spMk id="17" creationId="{BED97176-37EA-4847-8ECE-47CCB0D9524B}"/>
          </ac:spMkLst>
        </pc:spChg>
        <pc:spChg chg="mod">
          <ac:chgData name="Lara Akinnawonu" userId="2964fb8c-87de-481d-bca5-ce84fe2f4f06" providerId="ADAL" clId="{D8E31F7A-0269-2A4D-AD20-E83DBC102157}" dt="2021-12-02T12:48:17.650" v="1613" actId="1076"/>
          <ac:spMkLst>
            <pc:docMk/>
            <pc:sldMk cId="4217202523" sldId="274"/>
            <ac:spMk id="18" creationId="{DC514EA8-1ED2-7140-8E9C-3F7125BDC9BF}"/>
          </ac:spMkLst>
        </pc:spChg>
        <pc:spChg chg="add mod">
          <ac:chgData name="Lara Akinnawonu" userId="2964fb8c-87de-481d-bca5-ce84fe2f4f06" providerId="ADAL" clId="{D8E31F7A-0269-2A4D-AD20-E83DBC102157}" dt="2021-12-02T12:46:56.324" v="1538" actId="1076"/>
          <ac:spMkLst>
            <pc:docMk/>
            <pc:sldMk cId="4217202523" sldId="274"/>
            <ac:spMk id="19" creationId="{B21917F9-AB75-6041-A0BB-21753D823FB2}"/>
          </ac:spMkLst>
        </pc:spChg>
        <pc:spChg chg="add mod">
          <ac:chgData name="Lara Akinnawonu" userId="2964fb8c-87de-481d-bca5-ce84fe2f4f06" providerId="ADAL" clId="{D8E31F7A-0269-2A4D-AD20-E83DBC102157}" dt="2021-12-02T13:26:58.020" v="3536" actId="1076"/>
          <ac:spMkLst>
            <pc:docMk/>
            <pc:sldMk cId="4217202523" sldId="274"/>
            <ac:spMk id="20" creationId="{F41BD590-18A6-5A48-A822-4FCF661D890D}"/>
          </ac:spMkLst>
        </pc:spChg>
        <pc:spChg chg="mod">
          <ac:chgData name="Lara Akinnawonu" userId="2964fb8c-87de-481d-bca5-ce84fe2f4f06" providerId="ADAL" clId="{D8E31F7A-0269-2A4D-AD20-E83DBC102157}" dt="2021-12-02T12:46:48.080" v="1532" actId="1076"/>
          <ac:spMkLst>
            <pc:docMk/>
            <pc:sldMk cId="4217202523" sldId="274"/>
            <ac:spMk id="21" creationId="{4208BE91-82A4-5240-8752-34F289674C53}"/>
          </ac:spMkLst>
        </pc:spChg>
        <pc:grpChg chg="mod">
          <ac:chgData name="Lara Akinnawonu" userId="2964fb8c-87de-481d-bca5-ce84fe2f4f06" providerId="ADAL" clId="{D8E31F7A-0269-2A4D-AD20-E83DBC102157}" dt="2021-12-02T13:03:00.993" v="1646" actId="1076"/>
          <ac:grpSpMkLst>
            <pc:docMk/>
            <pc:sldMk cId="4217202523" sldId="274"/>
            <ac:grpSpMk id="4" creationId="{00000000-0000-0000-0000-000000000000}"/>
          </ac:grpSpMkLst>
        </pc:grpChg>
      </pc:sldChg>
      <pc:sldChg chg="modSp ord modNotesTx">
        <pc:chgData name="Lara Akinnawonu" userId="2964fb8c-87de-481d-bca5-ce84fe2f4f06" providerId="ADAL" clId="{D8E31F7A-0269-2A4D-AD20-E83DBC102157}" dt="2021-12-02T14:31:27.214" v="7256" actId="20578"/>
        <pc:sldMkLst>
          <pc:docMk/>
          <pc:sldMk cId="833043888" sldId="275"/>
        </pc:sldMkLst>
        <pc:graphicFrameChg chg="mod">
          <ac:chgData name="Lara Akinnawonu" userId="2964fb8c-87de-481d-bca5-ce84fe2f4f06" providerId="ADAL" clId="{D8E31F7A-0269-2A4D-AD20-E83DBC102157}" dt="2021-12-02T13:10:31.554" v="1961" actId="20577"/>
          <ac:graphicFrameMkLst>
            <pc:docMk/>
            <pc:sldMk cId="833043888" sldId="275"/>
            <ac:graphicFrameMk id="3" creationId="{9A57E719-6AA3-464F-900F-AE665EBCC8B9}"/>
          </ac:graphicFrameMkLst>
        </pc:graphicFrameChg>
      </pc:sldChg>
      <pc:sldChg chg="del modNotesTx">
        <pc:chgData name="Lara Akinnawonu" userId="2964fb8c-87de-481d-bca5-ce84fe2f4f06" providerId="ADAL" clId="{D8E31F7A-0269-2A4D-AD20-E83DBC102157}" dt="2021-12-02T13:21:56.626" v="3210" actId="2696"/>
        <pc:sldMkLst>
          <pc:docMk/>
          <pc:sldMk cId="1258259931" sldId="276"/>
        </pc:sldMkLst>
      </pc:sldChg>
      <pc:sldChg chg="modSp mod ord">
        <pc:chgData name="Lara Akinnawonu" userId="2964fb8c-87de-481d-bca5-ce84fe2f4f06" providerId="ADAL" clId="{D8E31F7A-0269-2A4D-AD20-E83DBC102157}" dt="2021-12-02T13:43:52.740" v="5283" actId="1076"/>
        <pc:sldMkLst>
          <pc:docMk/>
          <pc:sldMk cId="1395917778" sldId="277"/>
        </pc:sldMkLst>
        <pc:spChg chg="mod">
          <ac:chgData name="Lara Akinnawonu" userId="2964fb8c-87de-481d-bca5-ce84fe2f4f06" providerId="ADAL" clId="{D8E31F7A-0269-2A4D-AD20-E83DBC102157}" dt="2021-12-02T13:43:52.740" v="5283" actId="1076"/>
          <ac:spMkLst>
            <pc:docMk/>
            <pc:sldMk cId="1395917778" sldId="277"/>
            <ac:spMk id="19" creationId="{00000000-0000-0000-0000-000000000000}"/>
          </ac:spMkLst>
        </pc:spChg>
      </pc:sldChg>
      <pc:sldChg chg="ord">
        <pc:chgData name="Lara Akinnawonu" userId="2964fb8c-87de-481d-bca5-ce84fe2f4f06" providerId="ADAL" clId="{D8E31F7A-0269-2A4D-AD20-E83DBC102157}" dt="2021-12-02T13:36:53.534" v="4607" actId="20578"/>
        <pc:sldMkLst>
          <pc:docMk/>
          <pc:sldMk cId="2339257452" sldId="278"/>
        </pc:sldMkLst>
      </pc:sldChg>
      <pc:sldChg chg="addSp delSp modSp mod ord modNotesTx">
        <pc:chgData name="Lara Akinnawonu" userId="2964fb8c-87de-481d-bca5-ce84fe2f4f06" providerId="ADAL" clId="{D8E31F7A-0269-2A4D-AD20-E83DBC102157}" dt="2021-12-02T13:34:24.928" v="4081" actId="20578"/>
        <pc:sldMkLst>
          <pc:docMk/>
          <pc:sldMk cId="264640279" sldId="279"/>
        </pc:sldMkLst>
        <pc:spChg chg="del">
          <ac:chgData name="Lara Akinnawonu" userId="2964fb8c-87de-481d-bca5-ce84fe2f4f06" providerId="ADAL" clId="{D8E31F7A-0269-2A4D-AD20-E83DBC102157}" dt="2021-12-02T13:03:19.628" v="1652" actId="478"/>
          <ac:spMkLst>
            <pc:docMk/>
            <pc:sldMk cId="264640279" sldId="279"/>
            <ac:spMk id="6" creationId="{00000000-0000-0000-0000-000000000000}"/>
          </ac:spMkLst>
        </pc:spChg>
        <pc:spChg chg="add del mod">
          <ac:chgData name="Lara Akinnawonu" userId="2964fb8c-87de-481d-bca5-ce84fe2f4f06" providerId="ADAL" clId="{D8E31F7A-0269-2A4D-AD20-E83DBC102157}" dt="2021-12-02T13:11:12.481" v="1963" actId="478"/>
          <ac:spMkLst>
            <pc:docMk/>
            <pc:sldMk cId="264640279" sldId="279"/>
            <ac:spMk id="7" creationId="{E1ADCEE4-64D2-2740-BC25-CB4CB83BB69D}"/>
          </ac:spMkLst>
        </pc:spChg>
        <pc:spChg chg="add mod">
          <ac:chgData name="Lara Akinnawonu" userId="2964fb8c-87de-481d-bca5-ce84fe2f4f06" providerId="ADAL" clId="{D8E31F7A-0269-2A4D-AD20-E83DBC102157}" dt="2021-12-02T13:12:01.889" v="1979" actId="14100"/>
          <ac:spMkLst>
            <pc:docMk/>
            <pc:sldMk cId="264640279" sldId="279"/>
            <ac:spMk id="8" creationId="{E456AF79-D252-7745-AA3C-4D523E4DEF9B}"/>
          </ac:spMkLst>
        </pc:spChg>
        <pc:spChg chg="add mod">
          <ac:chgData name="Lara Akinnawonu" userId="2964fb8c-87de-481d-bca5-ce84fe2f4f06" providerId="ADAL" clId="{D8E31F7A-0269-2A4D-AD20-E83DBC102157}" dt="2021-12-02T13:11:56.976" v="1977" actId="1076"/>
          <ac:spMkLst>
            <pc:docMk/>
            <pc:sldMk cId="264640279" sldId="279"/>
            <ac:spMk id="9" creationId="{3A796EA9-770D-4C41-84F7-4DFBBB6DB5CB}"/>
          </ac:spMkLst>
        </pc:spChg>
        <pc:spChg chg="add mod">
          <ac:chgData name="Lara Akinnawonu" userId="2964fb8c-87de-481d-bca5-ce84fe2f4f06" providerId="ADAL" clId="{D8E31F7A-0269-2A4D-AD20-E83DBC102157}" dt="2021-12-02T13:11:58.709" v="1978" actId="1076"/>
          <ac:spMkLst>
            <pc:docMk/>
            <pc:sldMk cId="264640279" sldId="279"/>
            <ac:spMk id="10" creationId="{FA7A279B-265B-DB4E-A55B-56A19A80E183}"/>
          </ac:spMkLst>
        </pc:spChg>
        <pc:spChg chg="add del mod">
          <ac:chgData name="Lara Akinnawonu" userId="2964fb8c-87de-481d-bca5-ce84fe2f4f06" providerId="ADAL" clId="{D8E31F7A-0269-2A4D-AD20-E83DBC102157}" dt="2021-12-02T13:12:12.245" v="1981" actId="478"/>
          <ac:spMkLst>
            <pc:docMk/>
            <pc:sldMk cId="264640279" sldId="279"/>
            <ac:spMk id="11" creationId="{4DAEDBA1-610D-C346-994E-F58E30721CCA}"/>
          </ac:spMkLst>
        </pc:spChg>
        <pc:spChg chg="add del mod">
          <ac:chgData name="Lara Akinnawonu" userId="2964fb8c-87de-481d-bca5-ce84fe2f4f06" providerId="ADAL" clId="{D8E31F7A-0269-2A4D-AD20-E83DBC102157}" dt="2021-12-02T13:12:12.245" v="1981" actId="478"/>
          <ac:spMkLst>
            <pc:docMk/>
            <pc:sldMk cId="264640279" sldId="279"/>
            <ac:spMk id="12" creationId="{E70D1AEB-CC86-D244-87DE-F9B90D809B1B}"/>
          </ac:spMkLst>
        </pc:spChg>
      </pc:sldChg>
      <pc:sldChg chg="del ord">
        <pc:chgData name="Lara Akinnawonu" userId="2964fb8c-87de-481d-bca5-ce84fe2f4f06" providerId="ADAL" clId="{D8E31F7A-0269-2A4D-AD20-E83DBC102157}" dt="2021-12-02T16:02:17.458" v="7271" actId="2696"/>
        <pc:sldMkLst>
          <pc:docMk/>
          <pc:sldMk cId="1316483774" sldId="281"/>
        </pc:sldMkLst>
      </pc:sldChg>
      <pc:sldChg chg="modSp mod ord">
        <pc:chgData name="Lara Akinnawonu" userId="2964fb8c-87de-481d-bca5-ce84fe2f4f06" providerId="ADAL" clId="{D8E31F7A-0269-2A4D-AD20-E83DBC102157}" dt="2021-12-02T13:45:57.459" v="5404" actId="20577"/>
        <pc:sldMkLst>
          <pc:docMk/>
          <pc:sldMk cId="4241595867" sldId="282"/>
        </pc:sldMkLst>
        <pc:spChg chg="mod">
          <ac:chgData name="Lara Akinnawonu" userId="2964fb8c-87de-481d-bca5-ce84fe2f4f06" providerId="ADAL" clId="{D8E31F7A-0269-2A4D-AD20-E83DBC102157}" dt="2021-12-02T13:45:57.459" v="5404" actId="20577"/>
          <ac:spMkLst>
            <pc:docMk/>
            <pc:sldMk cId="4241595867" sldId="282"/>
            <ac:spMk id="6" creationId="{00000000-0000-0000-0000-000000000000}"/>
          </ac:spMkLst>
        </pc:spChg>
      </pc:sldChg>
      <pc:sldChg chg="ord">
        <pc:chgData name="Lara Akinnawonu" userId="2964fb8c-87de-481d-bca5-ce84fe2f4f06" providerId="ADAL" clId="{D8E31F7A-0269-2A4D-AD20-E83DBC102157}" dt="2021-12-02T13:43:23.732" v="5276" actId="20578"/>
        <pc:sldMkLst>
          <pc:docMk/>
          <pc:sldMk cId="4256422734" sldId="284"/>
        </pc:sldMkLst>
      </pc:sldChg>
      <pc:sldChg chg="addSp delSp modSp mod ord modNotesTx">
        <pc:chgData name="Lara Akinnawonu" userId="2964fb8c-87de-481d-bca5-ce84fe2f4f06" providerId="ADAL" clId="{D8E31F7A-0269-2A4D-AD20-E83DBC102157}" dt="2021-12-02T14:25:15.679" v="7168" actId="1076"/>
        <pc:sldMkLst>
          <pc:docMk/>
          <pc:sldMk cId="1158401999" sldId="286"/>
        </pc:sldMkLst>
        <pc:spChg chg="add del mod">
          <ac:chgData name="Lara Akinnawonu" userId="2964fb8c-87de-481d-bca5-ce84fe2f4f06" providerId="ADAL" clId="{D8E31F7A-0269-2A4D-AD20-E83DBC102157}" dt="2021-12-02T12:32:57.557" v="236" actId="478"/>
          <ac:spMkLst>
            <pc:docMk/>
            <pc:sldMk cId="1158401999" sldId="286"/>
            <ac:spMk id="2" creationId="{7C4D8616-E60B-E94F-B420-5E7F5D1F27A8}"/>
          </ac:spMkLst>
        </pc:spChg>
        <pc:spChg chg="mod">
          <ac:chgData name="Lara Akinnawonu" userId="2964fb8c-87de-481d-bca5-ce84fe2f4f06" providerId="ADAL" clId="{D8E31F7A-0269-2A4D-AD20-E83DBC102157}" dt="2021-12-02T13:14:27.139" v="2138" actId="57"/>
          <ac:spMkLst>
            <pc:docMk/>
            <pc:sldMk cId="1158401999" sldId="286"/>
            <ac:spMk id="5" creationId="{DD847EB7-B5A2-8C45-BA28-B0FD3D9AAA8A}"/>
          </ac:spMkLst>
        </pc:spChg>
        <pc:spChg chg="add del mod">
          <ac:chgData name="Lara Akinnawonu" userId="2964fb8c-87de-481d-bca5-ce84fe2f4f06" providerId="ADAL" clId="{D8E31F7A-0269-2A4D-AD20-E83DBC102157}" dt="2021-12-02T12:33:42.528" v="243" actId="478"/>
          <ac:spMkLst>
            <pc:docMk/>
            <pc:sldMk cId="1158401999" sldId="286"/>
            <ac:spMk id="10" creationId="{907D15E7-4FF8-8B4D-B1C2-7035E4350326}"/>
          </ac:spMkLst>
        </pc:spChg>
        <pc:spChg chg="add mod">
          <ac:chgData name="Lara Akinnawonu" userId="2964fb8c-87de-481d-bca5-ce84fe2f4f06" providerId="ADAL" clId="{D8E31F7A-0269-2A4D-AD20-E83DBC102157}" dt="2021-12-02T12:34:09.361" v="248" actId="1582"/>
          <ac:spMkLst>
            <pc:docMk/>
            <pc:sldMk cId="1158401999" sldId="286"/>
            <ac:spMk id="11" creationId="{F76F2D97-39A5-D94B-928C-8AA6BB26F902}"/>
          </ac:spMkLst>
        </pc:spChg>
        <pc:spChg chg="add mod">
          <ac:chgData name="Lara Akinnawonu" userId="2964fb8c-87de-481d-bca5-ce84fe2f4f06" providerId="ADAL" clId="{D8E31F7A-0269-2A4D-AD20-E83DBC102157}" dt="2021-12-02T12:39:14.955" v="567" actId="1076"/>
          <ac:spMkLst>
            <pc:docMk/>
            <pc:sldMk cId="1158401999" sldId="286"/>
            <ac:spMk id="13" creationId="{DD89B706-1B9A-F842-8893-17D317F8D5CE}"/>
          </ac:spMkLst>
        </pc:spChg>
        <pc:spChg chg="add mod">
          <ac:chgData name="Lara Akinnawonu" userId="2964fb8c-87de-481d-bca5-ce84fe2f4f06" providerId="ADAL" clId="{D8E31F7A-0269-2A4D-AD20-E83DBC102157}" dt="2021-12-02T12:39:27.516" v="569" actId="1076"/>
          <ac:spMkLst>
            <pc:docMk/>
            <pc:sldMk cId="1158401999" sldId="286"/>
            <ac:spMk id="14" creationId="{11E532FC-FBD9-E04C-8E45-88432112CE31}"/>
          </ac:spMkLst>
        </pc:spChg>
        <pc:spChg chg="add mod">
          <ac:chgData name="Lara Akinnawonu" userId="2964fb8c-87de-481d-bca5-ce84fe2f4f06" providerId="ADAL" clId="{D8E31F7A-0269-2A4D-AD20-E83DBC102157}" dt="2021-12-02T14:25:15.679" v="7168" actId="1076"/>
          <ac:spMkLst>
            <pc:docMk/>
            <pc:sldMk cId="1158401999" sldId="286"/>
            <ac:spMk id="15" creationId="{C51B7F54-901E-0C49-892A-C446026024C6}"/>
          </ac:spMkLst>
        </pc:spChg>
        <pc:picChg chg="mod">
          <ac:chgData name="Lara Akinnawonu" userId="2964fb8c-87de-481d-bca5-ce84fe2f4f06" providerId="ADAL" clId="{D8E31F7A-0269-2A4D-AD20-E83DBC102157}" dt="2021-12-02T12:33:56.264" v="246" actId="1076"/>
          <ac:picMkLst>
            <pc:docMk/>
            <pc:sldMk cId="1158401999" sldId="286"/>
            <ac:picMk id="3074" creationId="{6B6C92FC-ECBE-494F-AE02-349A5E38E585}"/>
          </ac:picMkLst>
        </pc:picChg>
        <pc:cxnChg chg="add del">
          <ac:chgData name="Lara Akinnawonu" userId="2964fb8c-87de-481d-bca5-ce84fe2f4f06" providerId="ADAL" clId="{D8E31F7A-0269-2A4D-AD20-E83DBC102157}" dt="2021-12-02T12:33:14.365" v="238" actId="478"/>
          <ac:cxnSpMkLst>
            <pc:docMk/>
            <pc:sldMk cId="1158401999" sldId="286"/>
            <ac:cxnSpMk id="4" creationId="{42742F72-8871-5A4D-96C6-FD2A59DF1659}"/>
          </ac:cxnSpMkLst>
        </pc:cxnChg>
      </pc:sldChg>
      <pc:sldChg chg="ord modNotesTx">
        <pc:chgData name="Lara Akinnawonu" userId="2964fb8c-87de-481d-bca5-ce84fe2f4f06" providerId="ADAL" clId="{D8E31F7A-0269-2A4D-AD20-E83DBC102157}" dt="2021-12-02T13:48:34.534" v="5776" actId="20577"/>
        <pc:sldMkLst>
          <pc:docMk/>
          <pc:sldMk cId="2260286025" sldId="287"/>
        </pc:sldMkLst>
      </pc:sldChg>
      <pc:sldChg chg="delSp modSp add mod ord modNotesTx">
        <pc:chgData name="Lara Akinnawonu" userId="2964fb8c-87de-481d-bca5-ce84fe2f4f06" providerId="ADAL" clId="{D8E31F7A-0269-2A4D-AD20-E83DBC102157}" dt="2021-12-02T15:44:40.075" v="7266" actId="478"/>
        <pc:sldMkLst>
          <pc:docMk/>
          <pc:sldMk cId="1231603685" sldId="288"/>
        </pc:sldMkLst>
        <pc:spChg chg="del">
          <ac:chgData name="Lara Akinnawonu" userId="2964fb8c-87de-481d-bca5-ce84fe2f4f06" providerId="ADAL" clId="{D8E31F7A-0269-2A4D-AD20-E83DBC102157}" dt="2021-12-02T13:39:58.291" v="5041" actId="478"/>
          <ac:spMkLst>
            <pc:docMk/>
            <pc:sldMk cId="1231603685" sldId="288"/>
            <ac:spMk id="11" creationId="{F76F2D97-39A5-D94B-928C-8AA6BB26F902}"/>
          </ac:spMkLst>
        </pc:spChg>
        <pc:spChg chg="mod">
          <ac:chgData name="Lara Akinnawonu" userId="2964fb8c-87de-481d-bca5-ce84fe2f4f06" providerId="ADAL" clId="{D8E31F7A-0269-2A4D-AD20-E83DBC102157}" dt="2021-12-02T15:44:30.872" v="7265" actId="1076"/>
          <ac:spMkLst>
            <pc:docMk/>
            <pc:sldMk cId="1231603685" sldId="288"/>
            <ac:spMk id="13" creationId="{DD89B706-1B9A-F842-8893-17D317F8D5CE}"/>
          </ac:spMkLst>
        </pc:spChg>
        <pc:spChg chg="del">
          <ac:chgData name="Lara Akinnawonu" userId="2964fb8c-87de-481d-bca5-ce84fe2f4f06" providerId="ADAL" clId="{D8E31F7A-0269-2A4D-AD20-E83DBC102157}" dt="2021-12-02T15:44:40.075" v="7266" actId="478"/>
          <ac:spMkLst>
            <pc:docMk/>
            <pc:sldMk cId="1231603685" sldId="288"/>
            <ac:spMk id="14" creationId="{11E532FC-FBD9-E04C-8E45-88432112CE31}"/>
          </ac:spMkLst>
        </pc:spChg>
        <pc:picChg chg="mod">
          <ac:chgData name="Lara Akinnawonu" userId="2964fb8c-87de-481d-bca5-ce84fe2f4f06" providerId="ADAL" clId="{D8E31F7A-0269-2A4D-AD20-E83DBC102157}" dt="2021-12-02T15:44:15.743" v="7264" actId="1076"/>
          <ac:picMkLst>
            <pc:docMk/>
            <pc:sldMk cId="1231603685" sldId="288"/>
            <ac:picMk id="3074" creationId="{6B6C92FC-ECBE-494F-AE02-349A5E38E585}"/>
          </ac:picMkLst>
        </pc:picChg>
      </pc:sldChg>
      <pc:sldChg chg="modSp add mod ord">
        <pc:chgData name="Lara Akinnawonu" userId="2964fb8c-87de-481d-bca5-ce84fe2f4f06" providerId="ADAL" clId="{D8E31F7A-0269-2A4D-AD20-E83DBC102157}" dt="2021-12-02T13:43:26.381" v="5277" actId="20578"/>
        <pc:sldMkLst>
          <pc:docMk/>
          <pc:sldMk cId="2195910932" sldId="289"/>
        </pc:sldMkLst>
        <pc:spChg chg="mod">
          <ac:chgData name="Lara Akinnawonu" userId="2964fb8c-87de-481d-bca5-ce84fe2f4f06" providerId="ADAL" clId="{D8E31F7A-0269-2A4D-AD20-E83DBC102157}" dt="2021-12-02T13:41:23.407" v="5153" actId="20577"/>
          <ac:spMkLst>
            <pc:docMk/>
            <pc:sldMk cId="2195910932" sldId="289"/>
            <ac:spMk id="36" creationId="{00000000-0000-0000-0000-000000000000}"/>
          </ac:spMkLst>
        </pc:spChg>
        <pc:spChg chg="mod">
          <ac:chgData name="Lara Akinnawonu" userId="2964fb8c-87de-481d-bca5-ce84fe2f4f06" providerId="ADAL" clId="{D8E31F7A-0269-2A4D-AD20-E83DBC102157}" dt="2021-12-02T13:42:02.079" v="5268" actId="20577"/>
          <ac:spMkLst>
            <pc:docMk/>
            <pc:sldMk cId="2195910932" sldId="289"/>
            <ac:spMk id="37" creationId="{00000000-0000-0000-0000-000000000000}"/>
          </ac:spMkLst>
        </pc:spChg>
      </pc:sldChg>
      <pc:sldChg chg="addSp delSp modSp add mod ord">
        <pc:chgData name="Lara Akinnawonu" userId="2964fb8c-87de-481d-bca5-ce84fe2f4f06" providerId="ADAL" clId="{D8E31F7A-0269-2A4D-AD20-E83DBC102157}" dt="2021-12-02T15:45:32.142" v="7270"/>
        <pc:sldMkLst>
          <pc:docMk/>
          <pc:sldMk cId="3315822427" sldId="290"/>
        </pc:sldMkLst>
        <pc:spChg chg="mod">
          <ac:chgData name="Lara Akinnawonu" userId="2964fb8c-87de-481d-bca5-ce84fe2f4f06" providerId="ADAL" clId="{D8E31F7A-0269-2A4D-AD20-E83DBC102157}" dt="2021-12-02T13:44:32.401" v="5287" actId="20577"/>
          <ac:spMkLst>
            <pc:docMk/>
            <pc:sldMk cId="3315822427" sldId="290"/>
            <ac:spMk id="9" creationId="{C971E94C-FE37-4E4E-AF55-4EF28BC9EB25}"/>
          </ac:spMkLst>
        </pc:spChg>
        <pc:spChg chg="add del mod">
          <ac:chgData name="Lara Akinnawonu" userId="2964fb8c-87de-481d-bca5-ce84fe2f4f06" providerId="ADAL" clId="{D8E31F7A-0269-2A4D-AD20-E83DBC102157}" dt="2021-12-02T15:45:32.142" v="7270"/>
          <ac:spMkLst>
            <pc:docMk/>
            <pc:sldMk cId="3315822427" sldId="290"/>
            <ac:spMk id="10" creationId="{830DE6DC-64CA-C449-81E0-49D6744647AA}"/>
          </ac:spMkLst>
        </pc:spChg>
        <pc:spChg chg="mod">
          <ac:chgData name="Lara Akinnawonu" userId="2964fb8c-87de-481d-bca5-ce84fe2f4f06" providerId="ADAL" clId="{D8E31F7A-0269-2A4D-AD20-E83DBC102157}" dt="2021-12-02T14:34:38.784" v="7261" actId="1076"/>
          <ac:spMkLst>
            <pc:docMk/>
            <pc:sldMk cId="3315822427" sldId="290"/>
            <ac:spMk id="13" creationId="{DD89B706-1B9A-F842-8893-17D317F8D5CE}"/>
          </ac:spMkLst>
        </pc:spChg>
        <pc:spChg chg="del">
          <ac:chgData name="Lara Akinnawonu" userId="2964fb8c-87de-481d-bca5-ce84fe2f4f06" providerId="ADAL" clId="{D8E31F7A-0269-2A4D-AD20-E83DBC102157}" dt="2021-12-02T13:44:34.686" v="5288" actId="478"/>
          <ac:spMkLst>
            <pc:docMk/>
            <pc:sldMk cId="3315822427" sldId="290"/>
            <ac:spMk id="14" creationId="{11E532FC-FBD9-E04C-8E45-88432112CE31}"/>
          </ac:spMkLst>
        </pc:spChg>
        <pc:picChg chg="mod">
          <ac:chgData name="Lara Akinnawonu" userId="2964fb8c-87de-481d-bca5-ce84fe2f4f06" providerId="ADAL" clId="{D8E31F7A-0269-2A4D-AD20-E83DBC102157}" dt="2021-12-02T15:45:27.793" v="7269" actId="1076"/>
          <ac:picMkLst>
            <pc:docMk/>
            <pc:sldMk cId="3315822427" sldId="290"/>
            <ac:picMk id="3074" creationId="{6B6C92FC-ECBE-494F-AE02-349A5E38E585}"/>
          </ac:picMkLst>
        </pc:picChg>
      </pc:sldChg>
      <pc:sldChg chg="modSp add mod ord">
        <pc:chgData name="Lara Akinnawonu" userId="2964fb8c-87de-481d-bca5-ce84fe2f4f06" providerId="ADAL" clId="{D8E31F7A-0269-2A4D-AD20-E83DBC102157}" dt="2021-12-02T13:46:36.050" v="5408" actId="1076"/>
        <pc:sldMkLst>
          <pc:docMk/>
          <pc:sldMk cId="2688651650" sldId="291"/>
        </pc:sldMkLst>
        <pc:spChg chg="mod">
          <ac:chgData name="Lara Akinnawonu" userId="2964fb8c-87de-481d-bca5-ce84fe2f4f06" providerId="ADAL" clId="{D8E31F7A-0269-2A4D-AD20-E83DBC102157}" dt="2021-12-02T13:46:36.050" v="5408" actId="1076"/>
          <ac:spMkLst>
            <pc:docMk/>
            <pc:sldMk cId="2688651650" sldId="291"/>
            <ac:spMk id="13" creationId="{DD89B706-1B9A-F842-8893-17D317F8D5CE}"/>
          </ac:spMkLst>
        </pc:spChg>
      </pc:sldChg>
      <pc:sldChg chg="delSp modSp add mod ord">
        <pc:chgData name="Lara Akinnawonu" userId="2964fb8c-87de-481d-bca5-ce84fe2f4f06" providerId="ADAL" clId="{D8E31F7A-0269-2A4D-AD20-E83DBC102157}" dt="2021-12-02T13:49:32.311" v="5855" actId="20578"/>
        <pc:sldMkLst>
          <pc:docMk/>
          <pc:sldMk cId="2611452911" sldId="292"/>
        </pc:sldMkLst>
        <pc:spChg chg="mod">
          <ac:chgData name="Lara Akinnawonu" userId="2964fb8c-87de-481d-bca5-ce84fe2f4f06" providerId="ADAL" clId="{D8E31F7A-0269-2A4D-AD20-E83DBC102157}" dt="2021-12-02T13:49:11.126" v="5848" actId="20577"/>
          <ac:spMkLst>
            <pc:docMk/>
            <pc:sldMk cId="2611452911" sldId="292"/>
            <ac:spMk id="4" creationId="{00000000-0000-0000-0000-000000000000}"/>
          </ac:spMkLst>
        </pc:spChg>
        <pc:spChg chg="del mod">
          <ac:chgData name="Lara Akinnawonu" userId="2964fb8c-87de-481d-bca5-ce84fe2f4f06" providerId="ADAL" clId="{D8E31F7A-0269-2A4D-AD20-E83DBC102157}" dt="2021-12-02T13:49:24.369" v="5853"/>
          <ac:spMkLst>
            <pc:docMk/>
            <pc:sldMk cId="2611452911" sldId="292"/>
            <ac:spMk id="6" creationId="{00000000-0000-0000-0000-000000000000}"/>
          </ac:spMkLst>
        </pc:spChg>
      </pc:sldChg>
      <pc:sldChg chg="new del">
        <pc:chgData name="Lara Akinnawonu" userId="2964fb8c-87de-481d-bca5-ce84fe2f4f06" providerId="ADAL" clId="{D8E31F7A-0269-2A4D-AD20-E83DBC102157}" dt="2021-12-02T14:04:44.404" v="5911" actId="2696"/>
        <pc:sldMkLst>
          <pc:docMk/>
          <pc:sldMk cId="2540746911" sldId="293"/>
        </pc:sldMkLst>
      </pc:sldChg>
      <pc:sldChg chg="addSp delSp modSp add mod ord modNotesTx">
        <pc:chgData name="Lara Akinnawonu" userId="2964fb8c-87de-481d-bca5-ce84fe2f4f06" providerId="ADAL" clId="{D8E31F7A-0269-2A4D-AD20-E83DBC102157}" dt="2021-12-02T14:13:54.998" v="6857" actId="20577"/>
        <pc:sldMkLst>
          <pc:docMk/>
          <pc:sldMk cId="3539821312" sldId="294"/>
        </pc:sldMkLst>
        <pc:spChg chg="mod">
          <ac:chgData name="Lara Akinnawonu" userId="2964fb8c-87de-481d-bca5-ce84fe2f4f06" providerId="ADAL" clId="{D8E31F7A-0269-2A4D-AD20-E83DBC102157}" dt="2021-12-02T14:06:20.452" v="5992" actId="20577"/>
          <ac:spMkLst>
            <pc:docMk/>
            <pc:sldMk cId="3539821312" sldId="294"/>
            <ac:spMk id="3" creationId="{00000000-0000-0000-0000-000000000000}"/>
          </ac:spMkLst>
        </pc:spChg>
        <pc:spChg chg="mod">
          <ac:chgData name="Lara Akinnawonu" userId="2964fb8c-87de-481d-bca5-ce84fe2f4f06" providerId="ADAL" clId="{D8E31F7A-0269-2A4D-AD20-E83DBC102157}" dt="2021-12-02T14:06:42.363" v="5995" actId="1076"/>
          <ac:spMkLst>
            <pc:docMk/>
            <pc:sldMk cId="3539821312" sldId="294"/>
            <ac:spMk id="11" creationId="{00000000-0000-0000-0000-000000000000}"/>
          </ac:spMkLst>
        </pc:spChg>
        <pc:spChg chg="mod">
          <ac:chgData name="Lara Akinnawonu" userId="2964fb8c-87de-481d-bca5-ce84fe2f4f06" providerId="ADAL" clId="{D8E31F7A-0269-2A4D-AD20-E83DBC102157}" dt="2021-12-02T14:07:11.742" v="6003" actId="14100"/>
          <ac:spMkLst>
            <pc:docMk/>
            <pc:sldMk cId="3539821312" sldId="294"/>
            <ac:spMk id="18" creationId="{00000000-0000-0000-0000-000000000000}"/>
          </ac:spMkLst>
        </pc:spChg>
        <pc:spChg chg="add del mod">
          <ac:chgData name="Lara Akinnawonu" userId="2964fb8c-87de-481d-bca5-ce84fe2f4f06" providerId="ADAL" clId="{D8E31F7A-0269-2A4D-AD20-E83DBC102157}" dt="2021-12-02T14:05:07.225" v="5914" actId="478"/>
          <ac:spMkLst>
            <pc:docMk/>
            <pc:sldMk cId="3539821312" sldId="294"/>
            <ac:spMk id="21" creationId="{AFD0571D-9992-3646-9DA2-AAD8595A3F2D}"/>
          </ac:spMkLst>
        </pc:spChg>
        <pc:spChg chg="add mod">
          <ac:chgData name="Lara Akinnawonu" userId="2964fb8c-87de-481d-bca5-ce84fe2f4f06" providerId="ADAL" clId="{D8E31F7A-0269-2A4D-AD20-E83DBC102157}" dt="2021-12-02T14:11:17.569" v="6135" actId="1076"/>
          <ac:spMkLst>
            <pc:docMk/>
            <pc:sldMk cId="3539821312" sldId="294"/>
            <ac:spMk id="22" creationId="{112633B2-9D10-D14E-9699-7579217B4B71}"/>
          </ac:spMkLst>
        </pc:spChg>
        <pc:spChg chg="add mod">
          <ac:chgData name="Lara Akinnawonu" userId="2964fb8c-87de-481d-bca5-ce84fe2f4f06" providerId="ADAL" clId="{D8E31F7A-0269-2A4D-AD20-E83DBC102157}" dt="2021-12-02T14:08:23.667" v="6044" actId="14100"/>
          <ac:spMkLst>
            <pc:docMk/>
            <pc:sldMk cId="3539821312" sldId="294"/>
            <ac:spMk id="23" creationId="{47EDB782-9777-964C-8B97-0BF0F777D674}"/>
          </ac:spMkLst>
        </pc:spChg>
        <pc:spChg chg="add mod">
          <ac:chgData name="Lara Akinnawonu" userId="2964fb8c-87de-481d-bca5-ce84fe2f4f06" providerId="ADAL" clId="{D8E31F7A-0269-2A4D-AD20-E83DBC102157}" dt="2021-12-02T14:10:05.990" v="6133" actId="14100"/>
          <ac:spMkLst>
            <pc:docMk/>
            <pc:sldMk cId="3539821312" sldId="294"/>
            <ac:spMk id="24" creationId="{C2F64ADC-C742-C74C-A329-99B83D47AF5F}"/>
          </ac:spMkLst>
        </pc:spChg>
        <pc:spChg chg="add mod">
          <ac:chgData name="Lara Akinnawonu" userId="2964fb8c-87de-481d-bca5-ce84fe2f4f06" providerId="ADAL" clId="{D8E31F7A-0269-2A4D-AD20-E83DBC102157}" dt="2021-12-02T14:09:14.473" v="6103" actId="1076"/>
          <ac:spMkLst>
            <pc:docMk/>
            <pc:sldMk cId="3539821312" sldId="294"/>
            <ac:spMk id="25" creationId="{E98EB9B4-9824-0B4B-818B-9F7848880C72}"/>
          </ac:spMkLst>
        </pc:spChg>
        <pc:spChg chg="add mod">
          <ac:chgData name="Lara Akinnawonu" userId="2964fb8c-87de-481d-bca5-ce84fe2f4f06" providerId="ADAL" clId="{D8E31F7A-0269-2A4D-AD20-E83DBC102157}" dt="2021-12-02T14:11:20.355" v="6136" actId="1076"/>
          <ac:spMkLst>
            <pc:docMk/>
            <pc:sldMk cId="3539821312" sldId="294"/>
            <ac:spMk id="26" creationId="{C3C84489-8997-F843-967C-45EA73766BCE}"/>
          </ac:spMkLst>
        </pc:spChg>
        <pc:spChg chg="add mod">
          <ac:chgData name="Lara Akinnawonu" userId="2964fb8c-87de-481d-bca5-ce84fe2f4f06" providerId="ADAL" clId="{D8E31F7A-0269-2A4D-AD20-E83DBC102157}" dt="2021-12-02T14:09:54.075" v="6130" actId="167"/>
          <ac:spMkLst>
            <pc:docMk/>
            <pc:sldMk cId="3539821312" sldId="294"/>
            <ac:spMk id="27" creationId="{C017FA7B-A7DF-6B4E-B020-B4F187076B8E}"/>
          </ac:spMkLst>
        </pc:spChg>
        <pc:spChg chg="add mod">
          <ac:chgData name="Lara Akinnawonu" userId="2964fb8c-87de-481d-bca5-ce84fe2f4f06" providerId="ADAL" clId="{D8E31F7A-0269-2A4D-AD20-E83DBC102157}" dt="2021-12-02T14:09:45.501" v="6129" actId="167"/>
          <ac:spMkLst>
            <pc:docMk/>
            <pc:sldMk cId="3539821312" sldId="294"/>
            <ac:spMk id="28" creationId="{490D17AA-AF84-3140-9AAB-2B8F81501FEC}"/>
          </ac:spMkLst>
        </pc:spChg>
        <pc:grpChg chg="del">
          <ac:chgData name="Lara Akinnawonu" userId="2964fb8c-87de-481d-bca5-ce84fe2f4f06" providerId="ADAL" clId="{D8E31F7A-0269-2A4D-AD20-E83DBC102157}" dt="2021-12-02T14:06:25.776" v="5993" actId="478"/>
          <ac:grpSpMkLst>
            <pc:docMk/>
            <pc:sldMk cId="3539821312" sldId="294"/>
            <ac:grpSpMk id="2" creationId="{00000000-0000-0000-0000-000000000000}"/>
          </ac:grpSpMkLst>
        </pc:grpChg>
        <pc:grpChg chg="mod">
          <ac:chgData name="Lara Akinnawonu" userId="2964fb8c-87de-481d-bca5-ce84fe2f4f06" providerId="ADAL" clId="{D8E31F7A-0269-2A4D-AD20-E83DBC102157}" dt="2021-12-02T14:09:40.957" v="6128" actId="1076"/>
          <ac:grpSpMkLst>
            <pc:docMk/>
            <pc:sldMk cId="3539821312" sldId="294"/>
            <ac:grpSpMk id="9" creationId="{00000000-0000-0000-0000-000000000000}"/>
          </ac:grpSpMkLst>
        </pc:grpChg>
        <pc:grpChg chg="del">
          <ac:chgData name="Lara Akinnawonu" userId="2964fb8c-87de-481d-bca5-ce84fe2f4f06" providerId="ADAL" clId="{D8E31F7A-0269-2A4D-AD20-E83DBC102157}" dt="2021-12-02T14:06:49.300" v="5998" actId="478"/>
          <ac:grpSpMkLst>
            <pc:docMk/>
            <pc:sldMk cId="3539821312" sldId="294"/>
            <ac:grpSpMk id="12" creationId="{00000000-0000-0000-0000-000000000000}"/>
          </ac:grpSpMkLst>
        </pc:grpChg>
        <pc:grpChg chg="mod">
          <ac:chgData name="Lara Akinnawonu" userId="2964fb8c-87de-481d-bca5-ce84fe2f4f06" providerId="ADAL" clId="{D8E31F7A-0269-2A4D-AD20-E83DBC102157}" dt="2021-12-02T14:10:02.919" v="6132" actId="14100"/>
          <ac:grpSpMkLst>
            <pc:docMk/>
            <pc:sldMk cId="3539821312" sldId="294"/>
            <ac:grpSpMk id="17" creationId="{00000000-0000-0000-0000-000000000000}"/>
          </ac:grpSpMkLst>
        </pc:grpChg>
        <pc:picChg chg="mod">
          <ac:chgData name="Lara Akinnawonu" userId="2964fb8c-87de-481d-bca5-ce84fe2f4f06" providerId="ADAL" clId="{D8E31F7A-0269-2A4D-AD20-E83DBC102157}" dt="2021-12-02T14:06:47.925" v="5997" actId="1076"/>
          <ac:picMkLst>
            <pc:docMk/>
            <pc:sldMk cId="3539821312" sldId="294"/>
            <ac:picMk id="14" creationId="{00000000-0000-0000-0000-000000000000}"/>
          </ac:picMkLst>
        </pc:picChg>
      </pc:sldChg>
      <pc:sldChg chg="addSp modSp new mod">
        <pc:chgData name="Lara Akinnawonu" userId="2964fb8c-87de-481d-bca5-ce84fe2f4f06" providerId="ADAL" clId="{D8E31F7A-0269-2A4D-AD20-E83DBC102157}" dt="2021-12-02T14:24:32.292" v="7165" actId="20577"/>
        <pc:sldMkLst>
          <pc:docMk/>
          <pc:sldMk cId="2170757538" sldId="295"/>
        </pc:sldMkLst>
        <pc:spChg chg="mod">
          <ac:chgData name="Lara Akinnawonu" userId="2964fb8c-87de-481d-bca5-ce84fe2f4f06" providerId="ADAL" clId="{D8E31F7A-0269-2A4D-AD20-E83DBC102157}" dt="2021-12-02T14:24:10.822" v="7159" actId="14100"/>
          <ac:spMkLst>
            <pc:docMk/>
            <pc:sldMk cId="2170757538" sldId="295"/>
            <ac:spMk id="4" creationId="{BC467D60-882C-484F-BB7F-8553763AECBB}"/>
          </ac:spMkLst>
        </pc:spChg>
        <pc:grpChg chg="add mod">
          <ac:chgData name="Lara Akinnawonu" userId="2964fb8c-87de-481d-bca5-ce84fe2f4f06" providerId="ADAL" clId="{D8E31F7A-0269-2A4D-AD20-E83DBC102157}" dt="2021-12-02T14:23:48.631" v="7156" actId="1076"/>
          <ac:grpSpMkLst>
            <pc:docMk/>
            <pc:sldMk cId="2170757538" sldId="295"/>
            <ac:grpSpMk id="3" creationId="{A1DC4D06-F8D2-3F46-87BB-5D28CECFDB6A}"/>
          </ac:grpSpMkLst>
        </pc:grpChg>
        <pc:graphicFrameChg chg="add mod modGraphic">
          <ac:chgData name="Lara Akinnawonu" userId="2964fb8c-87de-481d-bca5-ce84fe2f4f06" providerId="ADAL" clId="{D8E31F7A-0269-2A4D-AD20-E83DBC102157}" dt="2021-12-02T14:24:32.292" v="7165" actId="20577"/>
          <ac:graphicFrameMkLst>
            <pc:docMk/>
            <pc:sldMk cId="2170757538" sldId="295"/>
            <ac:graphicFrameMk id="2" creationId="{1B1CC4DD-8AD2-A342-ACA4-7EBDE9FA382C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5ED3A-01D7-E041-8A04-0FE48A9F1807}" type="doc">
      <dgm:prSet loTypeId="urn:microsoft.com/office/officeart/2005/8/layout/arrow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0C8F4BC-05C8-CD4D-AC37-19E4DCA62DFA}" type="pres">
      <dgm:prSet presAssocID="{2AE5ED3A-01D7-E041-8A04-0FE48A9F1807}" presName="diagram" presStyleCnt="0">
        <dgm:presLayoutVars>
          <dgm:dir/>
          <dgm:resizeHandles val="exact"/>
        </dgm:presLayoutVars>
      </dgm:prSet>
      <dgm:spPr/>
    </dgm:pt>
  </dgm:ptLst>
  <dgm:cxnLst>
    <dgm:cxn modelId="{22BF6C24-4D29-CD4A-A7ED-A0AFCE3BBABF}" type="presOf" srcId="{2AE5ED3A-01D7-E041-8A04-0FE48A9F1807}" destId="{10C8F4BC-05C8-CD4D-AC37-19E4DCA62DFA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C8D00D-1495-764C-BB20-ADD61BD32BCC}" type="doc">
      <dgm:prSet loTypeId="urn:microsoft.com/office/officeart/2009/layout/Revers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4855C2B-C17E-B743-A9D4-0D41ABDFF53C}">
      <dgm:prSet phldrT="[Text]"/>
      <dgm:spPr/>
      <dgm:t>
        <a:bodyPr/>
        <a:lstStyle/>
        <a:p>
          <a:r>
            <a:rPr lang="en-GB" dirty="0"/>
            <a:t>Students </a:t>
          </a:r>
        </a:p>
      </dgm:t>
    </dgm:pt>
    <dgm:pt modelId="{752AADDE-FEFB-D940-8458-C4C1CC588B74}" type="parTrans" cxnId="{BE16E505-70A6-F441-B3D2-E9F9450883A3}">
      <dgm:prSet/>
      <dgm:spPr/>
      <dgm:t>
        <a:bodyPr/>
        <a:lstStyle/>
        <a:p>
          <a:endParaRPr lang="en-GB"/>
        </a:p>
      </dgm:t>
    </dgm:pt>
    <dgm:pt modelId="{DF6A16A5-BD4B-2942-B26A-FC39DAFAFA69}" type="sibTrans" cxnId="{BE16E505-70A6-F441-B3D2-E9F9450883A3}">
      <dgm:prSet/>
      <dgm:spPr/>
      <dgm:t>
        <a:bodyPr/>
        <a:lstStyle/>
        <a:p>
          <a:endParaRPr lang="en-GB"/>
        </a:p>
      </dgm:t>
    </dgm:pt>
    <dgm:pt modelId="{C8A3F17A-CECE-B849-AE62-E083A6DF974F}">
      <dgm:prSet phldrT="[Text]"/>
      <dgm:spPr/>
      <dgm:t>
        <a:bodyPr/>
        <a:lstStyle/>
        <a:p>
          <a:r>
            <a:rPr lang="en-GB" dirty="0"/>
            <a:t>Staff </a:t>
          </a:r>
        </a:p>
      </dgm:t>
    </dgm:pt>
    <dgm:pt modelId="{C8825FCB-ACD5-B746-9BB3-B2C943085258}" type="parTrans" cxnId="{6A0D0B80-2847-FB4D-82D2-70B554E44A82}">
      <dgm:prSet/>
      <dgm:spPr/>
      <dgm:t>
        <a:bodyPr/>
        <a:lstStyle/>
        <a:p>
          <a:endParaRPr lang="en-GB"/>
        </a:p>
      </dgm:t>
    </dgm:pt>
    <dgm:pt modelId="{1ADCCD43-4B85-904A-AC25-EC752AC8361F}" type="sibTrans" cxnId="{6A0D0B80-2847-FB4D-82D2-70B554E44A82}">
      <dgm:prSet/>
      <dgm:spPr/>
      <dgm:t>
        <a:bodyPr/>
        <a:lstStyle/>
        <a:p>
          <a:endParaRPr lang="en-GB"/>
        </a:p>
      </dgm:t>
    </dgm:pt>
    <dgm:pt modelId="{5DF46EDD-4FF4-6841-AC57-1B0786F8B234}">
      <dgm:prSet phldrT="[Text]"/>
      <dgm:spPr/>
      <dgm:t>
        <a:bodyPr/>
        <a:lstStyle/>
        <a:p>
          <a:r>
            <a:rPr lang="en-GB" dirty="0"/>
            <a:t>EDI lead </a:t>
          </a:r>
        </a:p>
      </dgm:t>
    </dgm:pt>
    <dgm:pt modelId="{573E15CD-3D20-6F4D-8801-BB034AC23657}" type="parTrans" cxnId="{18242CAB-BDB8-E047-84E5-0E681308C5D9}">
      <dgm:prSet/>
      <dgm:spPr/>
    </dgm:pt>
    <dgm:pt modelId="{972858F4-515F-BC4E-9CC2-B248F6B5C437}" type="sibTrans" cxnId="{18242CAB-BDB8-E047-84E5-0E681308C5D9}">
      <dgm:prSet/>
      <dgm:spPr/>
    </dgm:pt>
    <dgm:pt modelId="{6EA5194E-042D-424C-BA9C-0D9E7BBDA257}">
      <dgm:prSet phldrT="[Text]"/>
      <dgm:spPr/>
      <dgm:t>
        <a:bodyPr/>
        <a:lstStyle/>
        <a:p>
          <a:r>
            <a:rPr lang="en-GB" dirty="0"/>
            <a:t>University EDI advisory </a:t>
          </a:r>
        </a:p>
      </dgm:t>
    </dgm:pt>
    <dgm:pt modelId="{7EF4A69B-B959-0E49-A334-361BA2D8ADD6}" type="parTrans" cxnId="{E3078F9B-1449-DF43-BA35-A5FC749DD561}">
      <dgm:prSet/>
      <dgm:spPr/>
    </dgm:pt>
    <dgm:pt modelId="{C0A83A39-2A2A-7249-97F5-27CA1AC53B9F}" type="sibTrans" cxnId="{E3078F9B-1449-DF43-BA35-A5FC749DD561}">
      <dgm:prSet/>
      <dgm:spPr/>
    </dgm:pt>
    <dgm:pt modelId="{30298DB4-859E-0C49-957F-F1C812B7B48F}">
      <dgm:prSet phldrT="[Text]"/>
      <dgm:spPr/>
      <dgm:t>
        <a:bodyPr/>
        <a:lstStyle/>
        <a:p>
          <a:r>
            <a:rPr lang="en-GB" dirty="0"/>
            <a:t>Individual </a:t>
          </a:r>
        </a:p>
      </dgm:t>
    </dgm:pt>
    <dgm:pt modelId="{307511B0-5148-7740-B08A-3B1F832C39B1}" type="parTrans" cxnId="{6CC33928-B09A-DF4A-B66A-8D7AD1C3176E}">
      <dgm:prSet/>
      <dgm:spPr/>
    </dgm:pt>
    <dgm:pt modelId="{7555182D-BDA8-E244-B3D8-DF0D9DFD7DB1}" type="sibTrans" cxnId="{6CC33928-B09A-DF4A-B66A-8D7AD1C3176E}">
      <dgm:prSet/>
      <dgm:spPr/>
    </dgm:pt>
    <dgm:pt modelId="{1C970FD8-9A08-8F41-BE01-4D00A197B5A0}">
      <dgm:prSet phldrT="[Text]"/>
      <dgm:spPr/>
      <dgm:t>
        <a:bodyPr/>
        <a:lstStyle/>
        <a:p>
          <a:r>
            <a:rPr lang="en-GB" dirty="0"/>
            <a:t>Collective groups</a:t>
          </a:r>
        </a:p>
      </dgm:t>
    </dgm:pt>
    <dgm:pt modelId="{90AA9D32-07A3-2049-9567-FB4C3991BE00}" type="parTrans" cxnId="{5364CCFC-A5CC-4F43-B4E0-05757CFB9187}">
      <dgm:prSet/>
      <dgm:spPr/>
    </dgm:pt>
    <dgm:pt modelId="{93D94D9D-E526-A846-AA66-5E92DFEC29F0}" type="sibTrans" cxnId="{5364CCFC-A5CC-4F43-B4E0-05757CFB9187}">
      <dgm:prSet/>
      <dgm:spPr/>
    </dgm:pt>
    <dgm:pt modelId="{8CA8690B-0AAE-544E-908C-B0779F185E30}" type="pres">
      <dgm:prSet presAssocID="{67C8D00D-1495-764C-BB20-ADD61BD32BCC}" presName="Name0" presStyleCnt="0">
        <dgm:presLayoutVars>
          <dgm:chMax val="2"/>
          <dgm:chPref val="2"/>
          <dgm:animLvl val="lvl"/>
        </dgm:presLayoutVars>
      </dgm:prSet>
      <dgm:spPr/>
    </dgm:pt>
    <dgm:pt modelId="{4BC68DB7-726B-794E-A4A1-9C0C8C9CB24A}" type="pres">
      <dgm:prSet presAssocID="{67C8D00D-1495-764C-BB20-ADD61BD32BCC}" presName="LeftText" presStyleLbl="revTx" presStyleIdx="0" presStyleCnt="0">
        <dgm:presLayoutVars>
          <dgm:bulletEnabled val="1"/>
        </dgm:presLayoutVars>
      </dgm:prSet>
      <dgm:spPr/>
    </dgm:pt>
    <dgm:pt modelId="{28F22C64-105E-8E47-9C9F-F792B38647A9}" type="pres">
      <dgm:prSet presAssocID="{67C8D00D-1495-764C-BB20-ADD61BD32BCC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93B02C21-38D0-854B-ABC4-CE969DCB72F7}" type="pres">
      <dgm:prSet presAssocID="{67C8D00D-1495-764C-BB20-ADD61BD32BCC}" presName="RightText" presStyleLbl="revTx" presStyleIdx="0" presStyleCnt="0">
        <dgm:presLayoutVars>
          <dgm:bulletEnabled val="1"/>
        </dgm:presLayoutVars>
      </dgm:prSet>
      <dgm:spPr/>
    </dgm:pt>
    <dgm:pt modelId="{F94CBDA3-1EEF-6248-B0D9-085D63708C26}" type="pres">
      <dgm:prSet presAssocID="{67C8D00D-1495-764C-BB20-ADD61BD32BCC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D6E1C85E-3291-A644-8ACA-CED9E99A4E62}" type="pres">
      <dgm:prSet presAssocID="{67C8D00D-1495-764C-BB20-ADD61BD32BCC}" presName="TopArrow" presStyleLbl="node1" presStyleIdx="0" presStyleCnt="2"/>
      <dgm:spPr/>
    </dgm:pt>
    <dgm:pt modelId="{B79E7EA6-E3FD-6C40-BE28-4E793B3F10B2}" type="pres">
      <dgm:prSet presAssocID="{67C8D00D-1495-764C-BB20-ADD61BD32BCC}" presName="BottomArrow" presStyleLbl="node1" presStyleIdx="1" presStyleCnt="2"/>
      <dgm:spPr/>
    </dgm:pt>
  </dgm:ptLst>
  <dgm:cxnLst>
    <dgm:cxn modelId="{1DFAFA03-73A1-3149-B496-1275B35327D9}" type="presOf" srcId="{C8A3F17A-CECE-B849-AE62-E083A6DF974F}" destId="{F94CBDA3-1EEF-6248-B0D9-085D63708C26}" srcOrd="1" destOrd="0" presId="urn:microsoft.com/office/officeart/2009/layout/ReverseList"/>
    <dgm:cxn modelId="{B9E2BA04-588F-A241-B5CC-0FF4150C2B48}" type="presOf" srcId="{1C970FD8-9A08-8F41-BE01-4D00A197B5A0}" destId="{4BC68DB7-726B-794E-A4A1-9C0C8C9CB24A}" srcOrd="0" destOrd="2" presId="urn:microsoft.com/office/officeart/2009/layout/ReverseList"/>
    <dgm:cxn modelId="{BE16E505-70A6-F441-B3D2-E9F9450883A3}" srcId="{67C8D00D-1495-764C-BB20-ADD61BD32BCC}" destId="{54855C2B-C17E-B743-A9D4-0D41ABDFF53C}" srcOrd="0" destOrd="0" parTransId="{752AADDE-FEFB-D940-8458-C4C1CC588B74}" sibTransId="{DF6A16A5-BD4B-2942-B26A-FC39DAFAFA69}"/>
    <dgm:cxn modelId="{51C61B15-D511-4940-8D50-A231306906C9}" type="presOf" srcId="{1C970FD8-9A08-8F41-BE01-4D00A197B5A0}" destId="{28F22C64-105E-8E47-9C9F-F792B38647A9}" srcOrd="1" destOrd="2" presId="urn:microsoft.com/office/officeart/2009/layout/ReverseList"/>
    <dgm:cxn modelId="{6CC33928-B09A-DF4A-B66A-8D7AD1C3176E}" srcId="{54855C2B-C17E-B743-A9D4-0D41ABDFF53C}" destId="{30298DB4-859E-0C49-957F-F1C812B7B48F}" srcOrd="0" destOrd="0" parTransId="{307511B0-5148-7740-B08A-3B1F832C39B1}" sibTransId="{7555182D-BDA8-E244-B3D8-DF0D9DFD7DB1}"/>
    <dgm:cxn modelId="{E5E9A939-1BD8-C647-BBA3-83E74DD60C86}" type="presOf" srcId="{5DF46EDD-4FF4-6841-AC57-1B0786F8B234}" destId="{93B02C21-38D0-854B-ABC4-CE969DCB72F7}" srcOrd="0" destOrd="1" presId="urn:microsoft.com/office/officeart/2009/layout/ReverseList"/>
    <dgm:cxn modelId="{9FD1BC4B-E0D3-9F4D-99C3-037A4A08D1E6}" type="presOf" srcId="{6EA5194E-042D-424C-BA9C-0D9E7BBDA257}" destId="{F94CBDA3-1EEF-6248-B0D9-085D63708C26}" srcOrd="1" destOrd="2" presId="urn:microsoft.com/office/officeart/2009/layout/ReverseList"/>
    <dgm:cxn modelId="{DC3B554C-7E38-A942-83F2-8B2CAC3D24A6}" type="presOf" srcId="{30298DB4-859E-0C49-957F-F1C812B7B48F}" destId="{4BC68DB7-726B-794E-A4A1-9C0C8C9CB24A}" srcOrd="0" destOrd="1" presId="urn:microsoft.com/office/officeart/2009/layout/ReverseList"/>
    <dgm:cxn modelId="{CA15C559-14F5-BF44-8330-6B1F0B20084B}" type="presOf" srcId="{67C8D00D-1495-764C-BB20-ADD61BD32BCC}" destId="{8CA8690B-0AAE-544E-908C-B0779F185E30}" srcOrd="0" destOrd="0" presId="urn:microsoft.com/office/officeart/2009/layout/ReverseList"/>
    <dgm:cxn modelId="{11DC935A-510B-A54D-89AF-F1D142294A5B}" type="presOf" srcId="{30298DB4-859E-0C49-957F-F1C812B7B48F}" destId="{28F22C64-105E-8E47-9C9F-F792B38647A9}" srcOrd="1" destOrd="1" presId="urn:microsoft.com/office/officeart/2009/layout/ReverseList"/>
    <dgm:cxn modelId="{25D9EE66-52BC-DF40-B0F9-D6DF0B85701A}" type="presOf" srcId="{54855C2B-C17E-B743-A9D4-0D41ABDFF53C}" destId="{4BC68DB7-726B-794E-A4A1-9C0C8C9CB24A}" srcOrd="0" destOrd="0" presId="urn:microsoft.com/office/officeart/2009/layout/ReverseList"/>
    <dgm:cxn modelId="{6A0D0B80-2847-FB4D-82D2-70B554E44A82}" srcId="{67C8D00D-1495-764C-BB20-ADD61BD32BCC}" destId="{C8A3F17A-CECE-B849-AE62-E083A6DF974F}" srcOrd="1" destOrd="0" parTransId="{C8825FCB-ACD5-B746-9BB3-B2C943085258}" sibTransId="{1ADCCD43-4B85-904A-AC25-EC752AC8361F}"/>
    <dgm:cxn modelId="{E3078F9B-1449-DF43-BA35-A5FC749DD561}" srcId="{C8A3F17A-CECE-B849-AE62-E083A6DF974F}" destId="{6EA5194E-042D-424C-BA9C-0D9E7BBDA257}" srcOrd="1" destOrd="0" parTransId="{7EF4A69B-B959-0E49-A334-361BA2D8ADD6}" sibTransId="{C0A83A39-2A2A-7249-97F5-27CA1AC53B9F}"/>
    <dgm:cxn modelId="{5729389F-B1FA-0145-ADB1-65F49C687DF6}" type="presOf" srcId="{5DF46EDD-4FF4-6841-AC57-1B0786F8B234}" destId="{F94CBDA3-1EEF-6248-B0D9-085D63708C26}" srcOrd="1" destOrd="1" presId="urn:microsoft.com/office/officeart/2009/layout/ReverseList"/>
    <dgm:cxn modelId="{9CE824A5-DC22-B648-B1C2-D5AB7F957978}" type="presOf" srcId="{6EA5194E-042D-424C-BA9C-0D9E7BBDA257}" destId="{93B02C21-38D0-854B-ABC4-CE969DCB72F7}" srcOrd="0" destOrd="2" presId="urn:microsoft.com/office/officeart/2009/layout/ReverseList"/>
    <dgm:cxn modelId="{18242CAB-BDB8-E047-84E5-0E681308C5D9}" srcId="{C8A3F17A-CECE-B849-AE62-E083A6DF974F}" destId="{5DF46EDD-4FF4-6841-AC57-1B0786F8B234}" srcOrd="0" destOrd="0" parTransId="{573E15CD-3D20-6F4D-8801-BB034AC23657}" sibTransId="{972858F4-515F-BC4E-9CC2-B248F6B5C437}"/>
    <dgm:cxn modelId="{025276E6-C196-8A42-9FFD-C2D97BE88B35}" type="presOf" srcId="{C8A3F17A-CECE-B849-AE62-E083A6DF974F}" destId="{93B02C21-38D0-854B-ABC4-CE969DCB72F7}" srcOrd="0" destOrd="0" presId="urn:microsoft.com/office/officeart/2009/layout/ReverseList"/>
    <dgm:cxn modelId="{01F8BDF8-0230-0E45-A915-9BCA76D79E8D}" type="presOf" srcId="{54855C2B-C17E-B743-A9D4-0D41ABDFF53C}" destId="{28F22C64-105E-8E47-9C9F-F792B38647A9}" srcOrd="1" destOrd="0" presId="urn:microsoft.com/office/officeart/2009/layout/ReverseList"/>
    <dgm:cxn modelId="{5364CCFC-A5CC-4F43-B4E0-05757CFB9187}" srcId="{54855C2B-C17E-B743-A9D4-0D41ABDFF53C}" destId="{1C970FD8-9A08-8F41-BE01-4D00A197B5A0}" srcOrd="1" destOrd="0" parTransId="{90AA9D32-07A3-2049-9567-FB4C3991BE00}" sibTransId="{93D94D9D-E526-A846-AA66-5E92DFEC29F0}"/>
    <dgm:cxn modelId="{24F5CC36-50D7-854D-B8E0-7BF5FD7EF751}" type="presParOf" srcId="{8CA8690B-0AAE-544E-908C-B0779F185E30}" destId="{4BC68DB7-726B-794E-A4A1-9C0C8C9CB24A}" srcOrd="0" destOrd="0" presId="urn:microsoft.com/office/officeart/2009/layout/ReverseList"/>
    <dgm:cxn modelId="{3B595389-20B9-5F4C-B191-67DE00F2DFFB}" type="presParOf" srcId="{8CA8690B-0AAE-544E-908C-B0779F185E30}" destId="{28F22C64-105E-8E47-9C9F-F792B38647A9}" srcOrd="1" destOrd="0" presId="urn:microsoft.com/office/officeart/2009/layout/ReverseList"/>
    <dgm:cxn modelId="{62E50426-51EC-4F4E-A5F7-441FF5EE70DB}" type="presParOf" srcId="{8CA8690B-0AAE-544E-908C-B0779F185E30}" destId="{93B02C21-38D0-854B-ABC4-CE969DCB72F7}" srcOrd="2" destOrd="0" presId="urn:microsoft.com/office/officeart/2009/layout/ReverseList"/>
    <dgm:cxn modelId="{CE834BDB-1E5C-EC49-ACB6-626EBB8977F5}" type="presParOf" srcId="{8CA8690B-0AAE-544E-908C-B0779F185E30}" destId="{F94CBDA3-1EEF-6248-B0D9-085D63708C26}" srcOrd="3" destOrd="0" presId="urn:microsoft.com/office/officeart/2009/layout/ReverseList"/>
    <dgm:cxn modelId="{30970226-4697-0A4B-A480-4C48279E64A1}" type="presParOf" srcId="{8CA8690B-0AAE-544E-908C-B0779F185E30}" destId="{D6E1C85E-3291-A644-8ACA-CED9E99A4E62}" srcOrd="4" destOrd="0" presId="urn:microsoft.com/office/officeart/2009/layout/ReverseList"/>
    <dgm:cxn modelId="{1BB904C1-11B6-F841-880B-6DF06732ED2F}" type="presParOf" srcId="{8CA8690B-0AAE-544E-908C-B0779F185E30}" destId="{B79E7EA6-E3FD-6C40-BE28-4E793B3F10B2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1846F0-4B81-8241-A0A0-4601505AEAD7}" type="doc">
      <dgm:prSet loTypeId="urn:microsoft.com/office/officeart/2005/8/layout/matrix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38E13F3-4A31-FA47-B6C2-D4FAB92BE9B0}">
      <dgm:prSet phldrT="[Text]" custT="1"/>
      <dgm:spPr/>
      <dgm:t>
        <a:bodyPr/>
        <a:lstStyle/>
        <a:p>
          <a:r>
            <a:rPr lang="en-GB" sz="4000" dirty="0"/>
            <a:t>Raising concerns</a:t>
          </a:r>
        </a:p>
      </dgm:t>
    </dgm:pt>
    <dgm:pt modelId="{DB5513ED-8CE5-5D48-8C2D-F1CDCB097C82}" type="parTrans" cxnId="{93745215-3C9B-C146-A1A6-45B6B8D803C2}">
      <dgm:prSet/>
      <dgm:spPr/>
      <dgm:t>
        <a:bodyPr/>
        <a:lstStyle/>
        <a:p>
          <a:endParaRPr lang="en-GB"/>
        </a:p>
      </dgm:t>
    </dgm:pt>
    <dgm:pt modelId="{2DF251B6-B284-9249-81D4-01B43F59D20B}" type="sibTrans" cxnId="{93745215-3C9B-C146-A1A6-45B6B8D803C2}">
      <dgm:prSet/>
      <dgm:spPr/>
      <dgm:t>
        <a:bodyPr/>
        <a:lstStyle/>
        <a:p>
          <a:endParaRPr lang="en-GB"/>
        </a:p>
      </dgm:t>
    </dgm:pt>
    <dgm:pt modelId="{8FC8F0A2-1EDA-3E40-A631-7EC1DA1CA315}">
      <dgm:prSet phldrT="[Text]" custT="1"/>
      <dgm:spPr/>
      <dgm:t>
        <a:bodyPr/>
        <a:lstStyle/>
        <a:p>
          <a:r>
            <a:rPr lang="en-GB" sz="4000" dirty="0"/>
            <a:t>EDI training for students/staff/facilitators</a:t>
          </a:r>
        </a:p>
      </dgm:t>
    </dgm:pt>
    <dgm:pt modelId="{363B84A7-1B96-7747-A73C-309DD801D486}" type="parTrans" cxnId="{6945195D-F113-B54F-B183-DBFE3A29F5B0}">
      <dgm:prSet/>
      <dgm:spPr/>
      <dgm:t>
        <a:bodyPr/>
        <a:lstStyle/>
        <a:p>
          <a:endParaRPr lang="en-GB"/>
        </a:p>
      </dgm:t>
    </dgm:pt>
    <dgm:pt modelId="{1B5D0B4C-B62A-B249-AEBB-1360F3F1B23E}" type="sibTrans" cxnId="{6945195D-F113-B54F-B183-DBFE3A29F5B0}">
      <dgm:prSet/>
      <dgm:spPr/>
      <dgm:t>
        <a:bodyPr/>
        <a:lstStyle/>
        <a:p>
          <a:endParaRPr lang="en-GB"/>
        </a:p>
      </dgm:t>
    </dgm:pt>
    <dgm:pt modelId="{B8102A58-2D06-DA4B-B37F-E050933F544C}">
      <dgm:prSet phldrT="[Text]"/>
      <dgm:spPr/>
      <dgm:t>
        <a:bodyPr/>
        <a:lstStyle/>
        <a:p>
          <a:r>
            <a:rPr lang="en-GB" dirty="0"/>
            <a:t>Racial harassment</a:t>
          </a:r>
        </a:p>
      </dgm:t>
    </dgm:pt>
    <dgm:pt modelId="{88786348-3D3A-DE45-8738-D69F93639BAB}" type="parTrans" cxnId="{0A28A2D5-8F64-A941-8F04-5BE2C33D3611}">
      <dgm:prSet/>
      <dgm:spPr/>
      <dgm:t>
        <a:bodyPr/>
        <a:lstStyle/>
        <a:p>
          <a:endParaRPr lang="en-GB"/>
        </a:p>
      </dgm:t>
    </dgm:pt>
    <dgm:pt modelId="{E7445B07-28D8-8D47-B9D8-94A0A6D35BDC}" type="sibTrans" cxnId="{0A28A2D5-8F64-A941-8F04-5BE2C33D3611}">
      <dgm:prSet/>
      <dgm:spPr/>
      <dgm:t>
        <a:bodyPr/>
        <a:lstStyle/>
        <a:p>
          <a:endParaRPr lang="en-GB"/>
        </a:p>
      </dgm:t>
    </dgm:pt>
    <dgm:pt modelId="{7FB733C4-C825-0343-A343-8057002F166A}">
      <dgm:prSet phldrT="[Text]"/>
      <dgm:spPr/>
      <dgm:t>
        <a:bodyPr/>
        <a:lstStyle/>
        <a:p>
          <a:r>
            <a:rPr lang="en-GB" dirty="0"/>
            <a:t>Diversifying medical education</a:t>
          </a:r>
        </a:p>
      </dgm:t>
    </dgm:pt>
    <dgm:pt modelId="{421EF95A-8B2C-1F46-812C-38DA320F263D}" type="parTrans" cxnId="{D7FFC87B-04E0-BD45-8B7A-F0BAFFA3222B}">
      <dgm:prSet/>
      <dgm:spPr/>
      <dgm:t>
        <a:bodyPr/>
        <a:lstStyle/>
        <a:p>
          <a:endParaRPr lang="en-GB"/>
        </a:p>
      </dgm:t>
    </dgm:pt>
    <dgm:pt modelId="{29DEB560-6235-A049-AA2A-899E663EB596}" type="sibTrans" cxnId="{D7FFC87B-04E0-BD45-8B7A-F0BAFFA3222B}">
      <dgm:prSet/>
      <dgm:spPr/>
      <dgm:t>
        <a:bodyPr/>
        <a:lstStyle/>
        <a:p>
          <a:endParaRPr lang="en-GB"/>
        </a:p>
      </dgm:t>
    </dgm:pt>
    <dgm:pt modelId="{E5824E17-C2AC-334B-ACD3-59695E33CDCD}" type="pres">
      <dgm:prSet presAssocID="{B01846F0-4B81-8241-A0A0-4601505AEAD7}" presName="matrix" presStyleCnt="0">
        <dgm:presLayoutVars>
          <dgm:chMax val="1"/>
          <dgm:dir/>
          <dgm:resizeHandles val="exact"/>
        </dgm:presLayoutVars>
      </dgm:prSet>
      <dgm:spPr/>
    </dgm:pt>
    <dgm:pt modelId="{A0122D1B-5C84-814A-96F8-2C486C231213}" type="pres">
      <dgm:prSet presAssocID="{B01846F0-4B81-8241-A0A0-4601505AEAD7}" presName="diamond" presStyleLbl="bgShp" presStyleIdx="0" presStyleCnt="1"/>
      <dgm:spPr/>
    </dgm:pt>
    <dgm:pt modelId="{185ABD5A-BE57-0943-8453-F9E53ECD00E4}" type="pres">
      <dgm:prSet presAssocID="{B01846F0-4B81-8241-A0A0-4601505AEAD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6F73CE0-06FF-124D-B1D7-9636A1DB8769}" type="pres">
      <dgm:prSet presAssocID="{B01846F0-4B81-8241-A0A0-4601505AEAD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57C8293-A989-6048-914D-F7AC187953C8}" type="pres">
      <dgm:prSet presAssocID="{B01846F0-4B81-8241-A0A0-4601505AEAD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CD2F550-9560-6B40-B184-DF038A9B97D9}" type="pres">
      <dgm:prSet presAssocID="{B01846F0-4B81-8241-A0A0-4601505AEAD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3745215-3C9B-C146-A1A6-45B6B8D803C2}" srcId="{B01846F0-4B81-8241-A0A0-4601505AEAD7}" destId="{038E13F3-4A31-FA47-B6C2-D4FAB92BE9B0}" srcOrd="0" destOrd="0" parTransId="{DB5513ED-8CE5-5D48-8C2D-F1CDCB097C82}" sibTransId="{2DF251B6-B284-9249-81D4-01B43F59D20B}"/>
    <dgm:cxn modelId="{B0C67B15-5CFD-F841-A604-7A5A3821DD16}" type="presOf" srcId="{038E13F3-4A31-FA47-B6C2-D4FAB92BE9B0}" destId="{185ABD5A-BE57-0943-8453-F9E53ECD00E4}" srcOrd="0" destOrd="0" presId="urn:microsoft.com/office/officeart/2005/8/layout/matrix3"/>
    <dgm:cxn modelId="{647EF423-1244-D045-B8F4-8590B47DDCB4}" type="presOf" srcId="{8FC8F0A2-1EDA-3E40-A631-7EC1DA1CA315}" destId="{56F73CE0-06FF-124D-B1D7-9636A1DB8769}" srcOrd="0" destOrd="0" presId="urn:microsoft.com/office/officeart/2005/8/layout/matrix3"/>
    <dgm:cxn modelId="{6945195D-F113-B54F-B183-DBFE3A29F5B0}" srcId="{B01846F0-4B81-8241-A0A0-4601505AEAD7}" destId="{8FC8F0A2-1EDA-3E40-A631-7EC1DA1CA315}" srcOrd="1" destOrd="0" parTransId="{363B84A7-1B96-7747-A73C-309DD801D486}" sibTransId="{1B5D0B4C-B62A-B249-AEBB-1360F3F1B23E}"/>
    <dgm:cxn modelId="{0DAC375E-8BC9-B64D-88DB-14792FCC3E97}" type="presOf" srcId="{B01846F0-4B81-8241-A0A0-4601505AEAD7}" destId="{E5824E17-C2AC-334B-ACD3-59695E33CDCD}" srcOrd="0" destOrd="0" presId="urn:microsoft.com/office/officeart/2005/8/layout/matrix3"/>
    <dgm:cxn modelId="{D7FFC87B-04E0-BD45-8B7A-F0BAFFA3222B}" srcId="{B01846F0-4B81-8241-A0A0-4601505AEAD7}" destId="{7FB733C4-C825-0343-A343-8057002F166A}" srcOrd="3" destOrd="0" parTransId="{421EF95A-8B2C-1F46-812C-38DA320F263D}" sibTransId="{29DEB560-6235-A049-AA2A-899E663EB596}"/>
    <dgm:cxn modelId="{FBF1B2A3-A45F-B34D-9617-3270098C705A}" type="presOf" srcId="{7FB733C4-C825-0343-A343-8057002F166A}" destId="{5CD2F550-9560-6B40-B184-DF038A9B97D9}" srcOrd="0" destOrd="0" presId="urn:microsoft.com/office/officeart/2005/8/layout/matrix3"/>
    <dgm:cxn modelId="{0A28A2D5-8F64-A941-8F04-5BE2C33D3611}" srcId="{B01846F0-4B81-8241-A0A0-4601505AEAD7}" destId="{B8102A58-2D06-DA4B-B37F-E050933F544C}" srcOrd="2" destOrd="0" parTransId="{88786348-3D3A-DE45-8738-D69F93639BAB}" sibTransId="{E7445B07-28D8-8D47-B9D8-94A0A6D35BDC}"/>
    <dgm:cxn modelId="{16244DE2-EB6C-384A-9ADA-71BF0519628C}" type="presOf" srcId="{B8102A58-2D06-DA4B-B37F-E050933F544C}" destId="{B57C8293-A989-6048-914D-F7AC187953C8}" srcOrd="0" destOrd="0" presId="urn:microsoft.com/office/officeart/2005/8/layout/matrix3"/>
    <dgm:cxn modelId="{EDA86CC5-EF36-AE4E-9455-04B7885EBA19}" type="presParOf" srcId="{E5824E17-C2AC-334B-ACD3-59695E33CDCD}" destId="{A0122D1B-5C84-814A-96F8-2C486C231213}" srcOrd="0" destOrd="0" presId="urn:microsoft.com/office/officeart/2005/8/layout/matrix3"/>
    <dgm:cxn modelId="{D811AF91-2636-B34E-BBC1-A4D4BADCA47B}" type="presParOf" srcId="{E5824E17-C2AC-334B-ACD3-59695E33CDCD}" destId="{185ABD5A-BE57-0943-8453-F9E53ECD00E4}" srcOrd="1" destOrd="0" presId="urn:microsoft.com/office/officeart/2005/8/layout/matrix3"/>
    <dgm:cxn modelId="{D4F45593-7225-5D48-B7F7-3F093292F64D}" type="presParOf" srcId="{E5824E17-C2AC-334B-ACD3-59695E33CDCD}" destId="{56F73CE0-06FF-124D-B1D7-9636A1DB8769}" srcOrd="2" destOrd="0" presId="urn:microsoft.com/office/officeart/2005/8/layout/matrix3"/>
    <dgm:cxn modelId="{E55D23A5-688C-DD40-B068-F5575E4ACE8D}" type="presParOf" srcId="{E5824E17-C2AC-334B-ACD3-59695E33CDCD}" destId="{B57C8293-A989-6048-914D-F7AC187953C8}" srcOrd="3" destOrd="0" presId="urn:microsoft.com/office/officeart/2005/8/layout/matrix3"/>
    <dgm:cxn modelId="{E9A57A20-1396-D24B-AB8F-35F91F1861A4}" type="presParOf" srcId="{E5824E17-C2AC-334B-ACD3-59695E33CDCD}" destId="{5CD2F550-9560-6B40-B184-DF038A9B97D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6B45B1-8A72-E34E-B409-478B3BFD91F1}" type="doc">
      <dgm:prSet loTypeId="urn:microsoft.com/office/officeart/2009/3/layout/StepUpProcess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3BA84D5-513E-5947-A5A5-B71750E4EA0F}">
      <dgm:prSet phldrT="[Text]"/>
      <dgm:spPr/>
      <dgm:t>
        <a:bodyPr/>
        <a:lstStyle/>
        <a:p>
          <a:r>
            <a:rPr lang="en-GB" dirty="0"/>
            <a:t>Handover </a:t>
          </a:r>
        </a:p>
      </dgm:t>
    </dgm:pt>
    <dgm:pt modelId="{0F148BF0-F6FF-2E42-8A2C-D410439C2CAF}" type="parTrans" cxnId="{B1D26A21-B2D3-D64E-9922-D2CF53870848}">
      <dgm:prSet/>
      <dgm:spPr/>
      <dgm:t>
        <a:bodyPr/>
        <a:lstStyle/>
        <a:p>
          <a:endParaRPr lang="en-GB"/>
        </a:p>
      </dgm:t>
    </dgm:pt>
    <dgm:pt modelId="{8623D1CF-607F-2C4E-8111-22523726F0F4}" type="sibTrans" cxnId="{B1D26A21-B2D3-D64E-9922-D2CF53870848}">
      <dgm:prSet/>
      <dgm:spPr/>
      <dgm:t>
        <a:bodyPr/>
        <a:lstStyle/>
        <a:p>
          <a:endParaRPr lang="en-GB"/>
        </a:p>
      </dgm:t>
    </dgm:pt>
    <dgm:pt modelId="{CEAE80F1-EE9C-EE4F-98DD-E23AAE23132C}">
      <dgm:prSet phldrT="[Text]"/>
      <dgm:spPr/>
      <dgm:t>
        <a:bodyPr/>
        <a:lstStyle/>
        <a:p>
          <a:r>
            <a:rPr lang="en-GB" dirty="0"/>
            <a:t>Terms of reference</a:t>
          </a:r>
        </a:p>
      </dgm:t>
    </dgm:pt>
    <dgm:pt modelId="{9117B7FF-9CA4-3B40-B5C7-7BC1A3003012}" type="parTrans" cxnId="{7554A39B-8D16-4E48-9257-68C390ACE617}">
      <dgm:prSet/>
      <dgm:spPr/>
      <dgm:t>
        <a:bodyPr/>
        <a:lstStyle/>
        <a:p>
          <a:endParaRPr lang="en-GB"/>
        </a:p>
      </dgm:t>
    </dgm:pt>
    <dgm:pt modelId="{03A47AD0-577C-384B-9B5C-E3E6F276E455}" type="sibTrans" cxnId="{7554A39B-8D16-4E48-9257-68C390ACE617}">
      <dgm:prSet/>
      <dgm:spPr/>
      <dgm:t>
        <a:bodyPr/>
        <a:lstStyle/>
        <a:p>
          <a:endParaRPr lang="en-GB"/>
        </a:p>
      </dgm:t>
    </dgm:pt>
    <dgm:pt modelId="{7CB9D3BF-5EF1-3342-8C4A-4C945499679E}">
      <dgm:prSet phldrT="[Text]"/>
      <dgm:spPr/>
      <dgm:t>
        <a:bodyPr/>
        <a:lstStyle/>
        <a:p>
          <a:r>
            <a:rPr lang="en-GB" dirty="0"/>
            <a:t>Governance </a:t>
          </a:r>
        </a:p>
      </dgm:t>
    </dgm:pt>
    <dgm:pt modelId="{FF8C3F15-2ECB-E44D-A478-B800BEF0BB39}" type="parTrans" cxnId="{E9F6386B-7450-FA47-ACEB-B737CFF9ED75}">
      <dgm:prSet/>
      <dgm:spPr/>
      <dgm:t>
        <a:bodyPr/>
        <a:lstStyle/>
        <a:p>
          <a:endParaRPr lang="en-GB"/>
        </a:p>
      </dgm:t>
    </dgm:pt>
    <dgm:pt modelId="{784CE8B9-8C9E-3446-9D02-A49CFF35EE1C}" type="sibTrans" cxnId="{E9F6386B-7450-FA47-ACEB-B737CFF9ED75}">
      <dgm:prSet/>
      <dgm:spPr/>
      <dgm:t>
        <a:bodyPr/>
        <a:lstStyle/>
        <a:p>
          <a:endParaRPr lang="en-GB"/>
        </a:p>
      </dgm:t>
    </dgm:pt>
    <dgm:pt modelId="{C866D575-0D08-C94C-A57A-6776492D7F2E}">
      <dgm:prSet phldrT="[Text]"/>
      <dgm:spPr/>
      <dgm:t>
        <a:bodyPr/>
        <a:lstStyle/>
        <a:p>
          <a:r>
            <a:rPr lang="en-GB" dirty="0"/>
            <a:t>Rewards</a:t>
          </a:r>
        </a:p>
      </dgm:t>
    </dgm:pt>
    <dgm:pt modelId="{3203E570-F8D9-124F-8250-842AACF7005C}" type="parTrans" cxnId="{0511CF24-50E4-4041-B5C7-F604F3CC3DF8}">
      <dgm:prSet/>
      <dgm:spPr/>
      <dgm:t>
        <a:bodyPr/>
        <a:lstStyle/>
        <a:p>
          <a:endParaRPr lang="en-GB"/>
        </a:p>
      </dgm:t>
    </dgm:pt>
    <dgm:pt modelId="{53196504-4837-3149-A841-4491B67ED260}" type="sibTrans" cxnId="{0511CF24-50E4-4041-B5C7-F604F3CC3DF8}">
      <dgm:prSet/>
      <dgm:spPr/>
      <dgm:t>
        <a:bodyPr/>
        <a:lstStyle/>
        <a:p>
          <a:endParaRPr lang="en-GB"/>
        </a:p>
      </dgm:t>
    </dgm:pt>
    <dgm:pt modelId="{F5A3AC86-F3D3-FA44-BB99-B74894E3E89F}" type="pres">
      <dgm:prSet presAssocID="{F86B45B1-8A72-E34E-B409-478B3BFD91F1}" presName="rootnode" presStyleCnt="0">
        <dgm:presLayoutVars>
          <dgm:chMax/>
          <dgm:chPref/>
          <dgm:dir/>
          <dgm:animLvl val="lvl"/>
        </dgm:presLayoutVars>
      </dgm:prSet>
      <dgm:spPr/>
    </dgm:pt>
    <dgm:pt modelId="{16E6F730-EE7C-7B42-86B4-26B41652AB13}" type="pres">
      <dgm:prSet presAssocID="{83BA84D5-513E-5947-A5A5-B71750E4EA0F}" presName="composite" presStyleCnt="0"/>
      <dgm:spPr/>
    </dgm:pt>
    <dgm:pt modelId="{9B27D771-C3E5-0848-90AF-C376411DEB4B}" type="pres">
      <dgm:prSet presAssocID="{83BA84D5-513E-5947-A5A5-B71750E4EA0F}" presName="LShape" presStyleLbl="alignNode1" presStyleIdx="0" presStyleCnt="7"/>
      <dgm:spPr/>
    </dgm:pt>
    <dgm:pt modelId="{BB6637AA-C9D8-CC49-BFB3-A4C02CA6E327}" type="pres">
      <dgm:prSet presAssocID="{83BA84D5-513E-5947-A5A5-B71750E4EA0F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881ABC0-81DD-1C40-AD92-73B5A633DAF0}" type="pres">
      <dgm:prSet presAssocID="{83BA84D5-513E-5947-A5A5-B71750E4EA0F}" presName="Triangle" presStyleLbl="alignNode1" presStyleIdx="1" presStyleCnt="7"/>
      <dgm:spPr/>
    </dgm:pt>
    <dgm:pt modelId="{A63F7C69-6709-6E44-B02F-C71442407CF4}" type="pres">
      <dgm:prSet presAssocID="{8623D1CF-607F-2C4E-8111-22523726F0F4}" presName="sibTrans" presStyleCnt="0"/>
      <dgm:spPr/>
    </dgm:pt>
    <dgm:pt modelId="{D5704F54-DD8B-004C-92E3-0D016AA8EECF}" type="pres">
      <dgm:prSet presAssocID="{8623D1CF-607F-2C4E-8111-22523726F0F4}" presName="space" presStyleCnt="0"/>
      <dgm:spPr/>
    </dgm:pt>
    <dgm:pt modelId="{B79D8EC6-62A0-8C42-A63B-185C4221E6C4}" type="pres">
      <dgm:prSet presAssocID="{CEAE80F1-EE9C-EE4F-98DD-E23AAE23132C}" presName="composite" presStyleCnt="0"/>
      <dgm:spPr/>
    </dgm:pt>
    <dgm:pt modelId="{D6BB080F-5AC7-8C41-A447-8B1E0750ACB0}" type="pres">
      <dgm:prSet presAssocID="{CEAE80F1-EE9C-EE4F-98DD-E23AAE23132C}" presName="LShape" presStyleLbl="alignNode1" presStyleIdx="2" presStyleCnt="7"/>
      <dgm:spPr/>
    </dgm:pt>
    <dgm:pt modelId="{CE6B593F-2857-3F45-A6ED-D5E85D0453F7}" type="pres">
      <dgm:prSet presAssocID="{CEAE80F1-EE9C-EE4F-98DD-E23AAE23132C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50855BF-6760-9C43-8DDB-A1E25D3245DC}" type="pres">
      <dgm:prSet presAssocID="{CEAE80F1-EE9C-EE4F-98DD-E23AAE23132C}" presName="Triangle" presStyleLbl="alignNode1" presStyleIdx="3" presStyleCnt="7"/>
      <dgm:spPr/>
    </dgm:pt>
    <dgm:pt modelId="{A4645A93-796C-EC44-B9BA-EA9C08576104}" type="pres">
      <dgm:prSet presAssocID="{03A47AD0-577C-384B-9B5C-E3E6F276E455}" presName="sibTrans" presStyleCnt="0"/>
      <dgm:spPr/>
    </dgm:pt>
    <dgm:pt modelId="{E5A07594-0F97-5B41-A7AE-877A6D7357D6}" type="pres">
      <dgm:prSet presAssocID="{03A47AD0-577C-384B-9B5C-E3E6F276E455}" presName="space" presStyleCnt="0"/>
      <dgm:spPr/>
    </dgm:pt>
    <dgm:pt modelId="{5643F221-01F2-AF4D-8D5A-19F3B4E53EC7}" type="pres">
      <dgm:prSet presAssocID="{7CB9D3BF-5EF1-3342-8C4A-4C945499679E}" presName="composite" presStyleCnt="0"/>
      <dgm:spPr/>
    </dgm:pt>
    <dgm:pt modelId="{9E5EA969-3CFA-C641-86DE-EC4662C7DC66}" type="pres">
      <dgm:prSet presAssocID="{7CB9D3BF-5EF1-3342-8C4A-4C945499679E}" presName="LShape" presStyleLbl="alignNode1" presStyleIdx="4" presStyleCnt="7"/>
      <dgm:spPr/>
    </dgm:pt>
    <dgm:pt modelId="{25676F66-E89B-D542-BA2A-1CE0B99F8D3C}" type="pres">
      <dgm:prSet presAssocID="{7CB9D3BF-5EF1-3342-8C4A-4C945499679E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3FFCF5A-5718-B347-855E-6E8999113694}" type="pres">
      <dgm:prSet presAssocID="{7CB9D3BF-5EF1-3342-8C4A-4C945499679E}" presName="Triangle" presStyleLbl="alignNode1" presStyleIdx="5" presStyleCnt="7"/>
      <dgm:spPr/>
    </dgm:pt>
    <dgm:pt modelId="{F5AC9F7F-06FA-5945-9AAB-11AB0180E1A0}" type="pres">
      <dgm:prSet presAssocID="{784CE8B9-8C9E-3446-9D02-A49CFF35EE1C}" presName="sibTrans" presStyleCnt="0"/>
      <dgm:spPr/>
    </dgm:pt>
    <dgm:pt modelId="{DC4F3933-0DC5-534C-9EA3-8D24E25CD766}" type="pres">
      <dgm:prSet presAssocID="{784CE8B9-8C9E-3446-9D02-A49CFF35EE1C}" presName="space" presStyleCnt="0"/>
      <dgm:spPr/>
    </dgm:pt>
    <dgm:pt modelId="{45C495C3-920A-404C-BB6B-9ED5EB717073}" type="pres">
      <dgm:prSet presAssocID="{C866D575-0D08-C94C-A57A-6776492D7F2E}" presName="composite" presStyleCnt="0"/>
      <dgm:spPr/>
    </dgm:pt>
    <dgm:pt modelId="{E6C59DD7-5410-6D4E-AD3E-A49F63774EBC}" type="pres">
      <dgm:prSet presAssocID="{C866D575-0D08-C94C-A57A-6776492D7F2E}" presName="LShape" presStyleLbl="alignNode1" presStyleIdx="6" presStyleCnt="7"/>
      <dgm:spPr/>
    </dgm:pt>
    <dgm:pt modelId="{32E769D9-3F99-7F45-8E75-D030DBA96C93}" type="pres">
      <dgm:prSet presAssocID="{C866D575-0D08-C94C-A57A-6776492D7F2E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D4B0212-966A-B642-A621-E91852EBBC2E}" type="presOf" srcId="{CEAE80F1-EE9C-EE4F-98DD-E23AAE23132C}" destId="{CE6B593F-2857-3F45-A6ED-D5E85D0453F7}" srcOrd="0" destOrd="0" presId="urn:microsoft.com/office/officeart/2009/3/layout/StepUpProcess"/>
    <dgm:cxn modelId="{DED9C316-C60A-F749-9AE0-B1CFC49836C2}" type="presOf" srcId="{83BA84D5-513E-5947-A5A5-B71750E4EA0F}" destId="{BB6637AA-C9D8-CC49-BFB3-A4C02CA6E327}" srcOrd="0" destOrd="0" presId="urn:microsoft.com/office/officeart/2009/3/layout/StepUpProcess"/>
    <dgm:cxn modelId="{B1D26A21-B2D3-D64E-9922-D2CF53870848}" srcId="{F86B45B1-8A72-E34E-B409-478B3BFD91F1}" destId="{83BA84D5-513E-5947-A5A5-B71750E4EA0F}" srcOrd="0" destOrd="0" parTransId="{0F148BF0-F6FF-2E42-8A2C-D410439C2CAF}" sibTransId="{8623D1CF-607F-2C4E-8111-22523726F0F4}"/>
    <dgm:cxn modelId="{0511CF24-50E4-4041-B5C7-F604F3CC3DF8}" srcId="{F86B45B1-8A72-E34E-B409-478B3BFD91F1}" destId="{C866D575-0D08-C94C-A57A-6776492D7F2E}" srcOrd="3" destOrd="0" parTransId="{3203E570-F8D9-124F-8250-842AACF7005C}" sibTransId="{53196504-4837-3149-A841-4491B67ED260}"/>
    <dgm:cxn modelId="{E9F6386B-7450-FA47-ACEB-B737CFF9ED75}" srcId="{F86B45B1-8A72-E34E-B409-478B3BFD91F1}" destId="{7CB9D3BF-5EF1-3342-8C4A-4C945499679E}" srcOrd="2" destOrd="0" parTransId="{FF8C3F15-2ECB-E44D-A478-B800BEF0BB39}" sibTransId="{784CE8B9-8C9E-3446-9D02-A49CFF35EE1C}"/>
    <dgm:cxn modelId="{7554A39B-8D16-4E48-9257-68C390ACE617}" srcId="{F86B45B1-8A72-E34E-B409-478B3BFD91F1}" destId="{CEAE80F1-EE9C-EE4F-98DD-E23AAE23132C}" srcOrd="1" destOrd="0" parTransId="{9117B7FF-9CA4-3B40-B5C7-7BC1A3003012}" sibTransId="{03A47AD0-577C-384B-9B5C-E3E6F276E455}"/>
    <dgm:cxn modelId="{E88AFCCC-9814-FD49-963C-39260237D431}" type="presOf" srcId="{C866D575-0D08-C94C-A57A-6776492D7F2E}" destId="{32E769D9-3F99-7F45-8E75-D030DBA96C93}" srcOrd="0" destOrd="0" presId="urn:microsoft.com/office/officeart/2009/3/layout/StepUpProcess"/>
    <dgm:cxn modelId="{096760F0-3625-FB45-ABD1-2A4BC3890043}" type="presOf" srcId="{F86B45B1-8A72-E34E-B409-478B3BFD91F1}" destId="{F5A3AC86-F3D3-FA44-BB99-B74894E3E89F}" srcOrd="0" destOrd="0" presId="urn:microsoft.com/office/officeart/2009/3/layout/StepUpProcess"/>
    <dgm:cxn modelId="{746C89F6-F139-3F41-B38E-513BDC7E48BF}" type="presOf" srcId="{7CB9D3BF-5EF1-3342-8C4A-4C945499679E}" destId="{25676F66-E89B-D542-BA2A-1CE0B99F8D3C}" srcOrd="0" destOrd="0" presId="urn:microsoft.com/office/officeart/2009/3/layout/StepUpProcess"/>
    <dgm:cxn modelId="{EE3884F3-5F9F-8849-8EE1-63AADB68C694}" type="presParOf" srcId="{F5A3AC86-F3D3-FA44-BB99-B74894E3E89F}" destId="{16E6F730-EE7C-7B42-86B4-26B41652AB13}" srcOrd="0" destOrd="0" presId="urn:microsoft.com/office/officeart/2009/3/layout/StepUpProcess"/>
    <dgm:cxn modelId="{B3631AD7-7E51-AD42-8ABC-9BB18384AF4B}" type="presParOf" srcId="{16E6F730-EE7C-7B42-86B4-26B41652AB13}" destId="{9B27D771-C3E5-0848-90AF-C376411DEB4B}" srcOrd="0" destOrd="0" presId="urn:microsoft.com/office/officeart/2009/3/layout/StepUpProcess"/>
    <dgm:cxn modelId="{B817A3B4-A329-644B-8809-D152E2DD5D5D}" type="presParOf" srcId="{16E6F730-EE7C-7B42-86B4-26B41652AB13}" destId="{BB6637AA-C9D8-CC49-BFB3-A4C02CA6E327}" srcOrd="1" destOrd="0" presId="urn:microsoft.com/office/officeart/2009/3/layout/StepUpProcess"/>
    <dgm:cxn modelId="{9DFCAE86-DE04-0545-A788-C6C74B3B8DC1}" type="presParOf" srcId="{16E6F730-EE7C-7B42-86B4-26B41652AB13}" destId="{9881ABC0-81DD-1C40-AD92-73B5A633DAF0}" srcOrd="2" destOrd="0" presId="urn:microsoft.com/office/officeart/2009/3/layout/StepUpProcess"/>
    <dgm:cxn modelId="{0F00A261-C399-A34A-BB4D-A2B8A62DD9AA}" type="presParOf" srcId="{F5A3AC86-F3D3-FA44-BB99-B74894E3E89F}" destId="{A63F7C69-6709-6E44-B02F-C71442407CF4}" srcOrd="1" destOrd="0" presId="urn:microsoft.com/office/officeart/2009/3/layout/StepUpProcess"/>
    <dgm:cxn modelId="{ABB687D5-1D76-034E-854A-5D035E138F12}" type="presParOf" srcId="{A63F7C69-6709-6E44-B02F-C71442407CF4}" destId="{D5704F54-DD8B-004C-92E3-0D016AA8EECF}" srcOrd="0" destOrd="0" presId="urn:microsoft.com/office/officeart/2009/3/layout/StepUpProcess"/>
    <dgm:cxn modelId="{1AE65BEA-DE9E-5A4E-A161-7A1B149A0D9B}" type="presParOf" srcId="{F5A3AC86-F3D3-FA44-BB99-B74894E3E89F}" destId="{B79D8EC6-62A0-8C42-A63B-185C4221E6C4}" srcOrd="2" destOrd="0" presId="urn:microsoft.com/office/officeart/2009/3/layout/StepUpProcess"/>
    <dgm:cxn modelId="{B09BBB9D-3DA8-024F-86B9-A2A42CAB8808}" type="presParOf" srcId="{B79D8EC6-62A0-8C42-A63B-185C4221E6C4}" destId="{D6BB080F-5AC7-8C41-A447-8B1E0750ACB0}" srcOrd="0" destOrd="0" presId="urn:microsoft.com/office/officeart/2009/3/layout/StepUpProcess"/>
    <dgm:cxn modelId="{95BA44EC-6EB1-4346-B178-248F2A021E99}" type="presParOf" srcId="{B79D8EC6-62A0-8C42-A63B-185C4221E6C4}" destId="{CE6B593F-2857-3F45-A6ED-D5E85D0453F7}" srcOrd="1" destOrd="0" presId="urn:microsoft.com/office/officeart/2009/3/layout/StepUpProcess"/>
    <dgm:cxn modelId="{84D9A410-63C2-E342-A9BE-E4F971CC4AAE}" type="presParOf" srcId="{B79D8EC6-62A0-8C42-A63B-185C4221E6C4}" destId="{450855BF-6760-9C43-8DDB-A1E25D3245DC}" srcOrd="2" destOrd="0" presId="urn:microsoft.com/office/officeart/2009/3/layout/StepUpProcess"/>
    <dgm:cxn modelId="{A858F18D-383A-EB4D-ACE2-10ABD33B86AC}" type="presParOf" srcId="{F5A3AC86-F3D3-FA44-BB99-B74894E3E89F}" destId="{A4645A93-796C-EC44-B9BA-EA9C08576104}" srcOrd="3" destOrd="0" presId="urn:microsoft.com/office/officeart/2009/3/layout/StepUpProcess"/>
    <dgm:cxn modelId="{FD1FADEA-7AA9-9449-BAD4-25C209245ADD}" type="presParOf" srcId="{A4645A93-796C-EC44-B9BA-EA9C08576104}" destId="{E5A07594-0F97-5B41-A7AE-877A6D7357D6}" srcOrd="0" destOrd="0" presId="urn:microsoft.com/office/officeart/2009/3/layout/StepUpProcess"/>
    <dgm:cxn modelId="{34400EC4-744F-D142-A168-15033B6913EC}" type="presParOf" srcId="{F5A3AC86-F3D3-FA44-BB99-B74894E3E89F}" destId="{5643F221-01F2-AF4D-8D5A-19F3B4E53EC7}" srcOrd="4" destOrd="0" presId="urn:microsoft.com/office/officeart/2009/3/layout/StepUpProcess"/>
    <dgm:cxn modelId="{49358D59-835F-444A-A750-EB13ADE9F1C8}" type="presParOf" srcId="{5643F221-01F2-AF4D-8D5A-19F3B4E53EC7}" destId="{9E5EA969-3CFA-C641-86DE-EC4662C7DC66}" srcOrd="0" destOrd="0" presId="urn:microsoft.com/office/officeart/2009/3/layout/StepUpProcess"/>
    <dgm:cxn modelId="{76CDBE06-2B0E-CB45-892C-D2955DFC00C1}" type="presParOf" srcId="{5643F221-01F2-AF4D-8D5A-19F3B4E53EC7}" destId="{25676F66-E89B-D542-BA2A-1CE0B99F8D3C}" srcOrd="1" destOrd="0" presId="urn:microsoft.com/office/officeart/2009/3/layout/StepUpProcess"/>
    <dgm:cxn modelId="{B971CA1F-0B09-9741-B1EF-D02DCE6FD618}" type="presParOf" srcId="{5643F221-01F2-AF4D-8D5A-19F3B4E53EC7}" destId="{03FFCF5A-5718-B347-855E-6E8999113694}" srcOrd="2" destOrd="0" presId="urn:microsoft.com/office/officeart/2009/3/layout/StepUpProcess"/>
    <dgm:cxn modelId="{EBF74E31-A073-6047-BA99-E36981DD6720}" type="presParOf" srcId="{F5A3AC86-F3D3-FA44-BB99-B74894E3E89F}" destId="{F5AC9F7F-06FA-5945-9AAB-11AB0180E1A0}" srcOrd="5" destOrd="0" presId="urn:microsoft.com/office/officeart/2009/3/layout/StepUpProcess"/>
    <dgm:cxn modelId="{74D6359C-DA41-3840-9EC5-4926C31B94A2}" type="presParOf" srcId="{F5AC9F7F-06FA-5945-9AAB-11AB0180E1A0}" destId="{DC4F3933-0DC5-534C-9EA3-8D24E25CD766}" srcOrd="0" destOrd="0" presId="urn:microsoft.com/office/officeart/2009/3/layout/StepUpProcess"/>
    <dgm:cxn modelId="{72579705-B767-D04B-996F-8F4B03E1C4F2}" type="presParOf" srcId="{F5A3AC86-F3D3-FA44-BB99-B74894E3E89F}" destId="{45C495C3-920A-404C-BB6B-9ED5EB717073}" srcOrd="6" destOrd="0" presId="urn:microsoft.com/office/officeart/2009/3/layout/StepUpProcess"/>
    <dgm:cxn modelId="{1236EF3B-959C-1542-BAFC-B2F31AC86FDB}" type="presParOf" srcId="{45C495C3-920A-404C-BB6B-9ED5EB717073}" destId="{E6C59DD7-5410-6D4E-AD3E-A49F63774EBC}" srcOrd="0" destOrd="0" presId="urn:microsoft.com/office/officeart/2009/3/layout/StepUpProcess"/>
    <dgm:cxn modelId="{B1C8EA49-DFC8-364D-976B-BCDB9ADB2084}" type="presParOf" srcId="{45C495C3-920A-404C-BB6B-9ED5EB717073}" destId="{32E769D9-3F99-7F45-8E75-D030DBA96C9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22C64-105E-8E47-9C9F-F792B38647A9}">
      <dsp:nvSpPr>
        <dsp:cNvPr id="0" name=""/>
        <dsp:cNvSpPr/>
      </dsp:nvSpPr>
      <dsp:spPr>
        <a:xfrm rot="16200000">
          <a:off x="1177605" y="2131911"/>
          <a:ext cx="4514364" cy="275875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292100" rIns="262890" bIns="29210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Students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kern="1200" dirty="0"/>
            <a:t>Individual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kern="1200" dirty="0"/>
            <a:t>Collective groups</a:t>
          </a:r>
        </a:p>
      </dsp:txBody>
      <dsp:txXfrm rot="5400000">
        <a:off x="2190105" y="1388803"/>
        <a:ext cx="2624059" cy="4244972"/>
      </dsp:txXfrm>
    </dsp:sp>
    <dsp:sp modelId="{F94CBDA3-1EEF-6248-B0D9-085D63708C26}">
      <dsp:nvSpPr>
        <dsp:cNvPr id="0" name=""/>
        <dsp:cNvSpPr/>
      </dsp:nvSpPr>
      <dsp:spPr>
        <a:xfrm rot="5400000">
          <a:off x="4061630" y="2131911"/>
          <a:ext cx="4514364" cy="275875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890" tIns="292100" rIns="175260" bIns="29210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Staff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kern="1200" dirty="0"/>
            <a:t>EDI lead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kern="1200" dirty="0"/>
            <a:t>University EDI advisory </a:t>
          </a:r>
        </a:p>
      </dsp:txBody>
      <dsp:txXfrm rot="-5400000">
        <a:off x="4939434" y="1388803"/>
        <a:ext cx="2624059" cy="4244972"/>
      </dsp:txXfrm>
    </dsp:sp>
    <dsp:sp modelId="{D6E1C85E-3291-A644-8ACA-CED9E99A4E62}">
      <dsp:nvSpPr>
        <dsp:cNvPr id="0" name=""/>
        <dsp:cNvSpPr/>
      </dsp:nvSpPr>
      <dsp:spPr>
        <a:xfrm>
          <a:off x="3434505" y="0"/>
          <a:ext cx="2884025" cy="28838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E7EA6-E3FD-6C40-BE28-4E793B3F10B2}">
      <dsp:nvSpPr>
        <dsp:cNvPr id="0" name=""/>
        <dsp:cNvSpPr/>
      </dsp:nvSpPr>
      <dsp:spPr>
        <a:xfrm rot="10800000">
          <a:off x="3434505" y="4137992"/>
          <a:ext cx="2884025" cy="28838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22D1B-5C84-814A-96F8-2C486C231213}">
      <dsp:nvSpPr>
        <dsp:cNvPr id="0" name=""/>
        <dsp:cNvSpPr/>
      </dsp:nvSpPr>
      <dsp:spPr>
        <a:xfrm>
          <a:off x="2476499" y="0"/>
          <a:ext cx="10287000" cy="10287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ABD5A-BE57-0943-8453-F9E53ECD00E4}">
      <dsp:nvSpPr>
        <dsp:cNvPr id="0" name=""/>
        <dsp:cNvSpPr/>
      </dsp:nvSpPr>
      <dsp:spPr>
        <a:xfrm>
          <a:off x="3453764" y="977264"/>
          <a:ext cx="4011930" cy="401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Raising concerns</a:t>
          </a:r>
        </a:p>
      </dsp:txBody>
      <dsp:txXfrm>
        <a:off x="3649610" y="1173110"/>
        <a:ext cx="3620238" cy="3620238"/>
      </dsp:txXfrm>
    </dsp:sp>
    <dsp:sp modelId="{56F73CE0-06FF-124D-B1D7-9636A1DB8769}">
      <dsp:nvSpPr>
        <dsp:cNvPr id="0" name=""/>
        <dsp:cNvSpPr/>
      </dsp:nvSpPr>
      <dsp:spPr>
        <a:xfrm>
          <a:off x="7774305" y="977264"/>
          <a:ext cx="4011930" cy="401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EDI training for students/staff/facilitators</a:t>
          </a:r>
        </a:p>
      </dsp:txBody>
      <dsp:txXfrm>
        <a:off x="7970151" y="1173110"/>
        <a:ext cx="3620238" cy="3620238"/>
      </dsp:txXfrm>
    </dsp:sp>
    <dsp:sp modelId="{B57C8293-A989-6048-914D-F7AC187953C8}">
      <dsp:nvSpPr>
        <dsp:cNvPr id="0" name=""/>
        <dsp:cNvSpPr/>
      </dsp:nvSpPr>
      <dsp:spPr>
        <a:xfrm>
          <a:off x="3453764" y="5297805"/>
          <a:ext cx="4011930" cy="401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300" kern="1200" dirty="0"/>
            <a:t>Racial harassment</a:t>
          </a:r>
        </a:p>
      </dsp:txBody>
      <dsp:txXfrm>
        <a:off x="3649610" y="5493651"/>
        <a:ext cx="3620238" cy="3620238"/>
      </dsp:txXfrm>
    </dsp:sp>
    <dsp:sp modelId="{5CD2F550-9560-6B40-B184-DF038A9B97D9}">
      <dsp:nvSpPr>
        <dsp:cNvPr id="0" name=""/>
        <dsp:cNvSpPr/>
      </dsp:nvSpPr>
      <dsp:spPr>
        <a:xfrm>
          <a:off x="7774305" y="5297805"/>
          <a:ext cx="4011930" cy="401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300" kern="1200" dirty="0"/>
            <a:t>Diversifying medical education</a:t>
          </a:r>
        </a:p>
      </dsp:txBody>
      <dsp:txXfrm>
        <a:off x="7970151" y="5493651"/>
        <a:ext cx="3620238" cy="36202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7D771-C3E5-0848-90AF-C376411DEB4B}">
      <dsp:nvSpPr>
        <dsp:cNvPr id="0" name=""/>
        <dsp:cNvSpPr/>
      </dsp:nvSpPr>
      <dsp:spPr>
        <a:xfrm rot="5400000">
          <a:off x="780047" y="3381244"/>
          <a:ext cx="2344332" cy="390091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6637AA-C9D8-CC49-BFB3-A4C02CA6E327}">
      <dsp:nvSpPr>
        <dsp:cNvPr id="0" name=""/>
        <dsp:cNvSpPr/>
      </dsp:nvSpPr>
      <dsp:spPr>
        <a:xfrm>
          <a:off x="388720" y="4546777"/>
          <a:ext cx="3521769" cy="3087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Handover </a:t>
          </a:r>
        </a:p>
      </dsp:txBody>
      <dsp:txXfrm>
        <a:off x="388720" y="4546777"/>
        <a:ext cx="3521769" cy="3087037"/>
      </dsp:txXfrm>
    </dsp:sp>
    <dsp:sp modelId="{9881ABC0-81DD-1C40-AD92-73B5A633DAF0}">
      <dsp:nvSpPr>
        <dsp:cNvPr id="0" name=""/>
        <dsp:cNvSpPr/>
      </dsp:nvSpPr>
      <dsp:spPr>
        <a:xfrm>
          <a:off x="3246005" y="3094054"/>
          <a:ext cx="664484" cy="66448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BB080F-5AC7-8C41-A447-8B1E0750ACB0}">
      <dsp:nvSpPr>
        <dsp:cNvPr id="0" name=""/>
        <dsp:cNvSpPr/>
      </dsp:nvSpPr>
      <dsp:spPr>
        <a:xfrm rot="5400000">
          <a:off x="5091381" y="2314400"/>
          <a:ext cx="2344332" cy="390091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6B593F-2857-3F45-A6ED-D5E85D0453F7}">
      <dsp:nvSpPr>
        <dsp:cNvPr id="0" name=""/>
        <dsp:cNvSpPr/>
      </dsp:nvSpPr>
      <dsp:spPr>
        <a:xfrm>
          <a:off x="4700054" y="3479933"/>
          <a:ext cx="3521769" cy="3087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Terms of reference</a:t>
          </a:r>
        </a:p>
      </dsp:txBody>
      <dsp:txXfrm>
        <a:off x="4700054" y="3479933"/>
        <a:ext cx="3521769" cy="3087037"/>
      </dsp:txXfrm>
    </dsp:sp>
    <dsp:sp modelId="{450855BF-6760-9C43-8DDB-A1E25D3245DC}">
      <dsp:nvSpPr>
        <dsp:cNvPr id="0" name=""/>
        <dsp:cNvSpPr/>
      </dsp:nvSpPr>
      <dsp:spPr>
        <a:xfrm>
          <a:off x="7557339" y="2027210"/>
          <a:ext cx="664484" cy="66448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5EA969-3CFA-C641-86DE-EC4662C7DC66}">
      <dsp:nvSpPr>
        <dsp:cNvPr id="0" name=""/>
        <dsp:cNvSpPr/>
      </dsp:nvSpPr>
      <dsp:spPr>
        <a:xfrm rot="5400000">
          <a:off x="9402715" y="1247556"/>
          <a:ext cx="2344332" cy="390091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676F66-E89B-D542-BA2A-1CE0B99F8D3C}">
      <dsp:nvSpPr>
        <dsp:cNvPr id="0" name=""/>
        <dsp:cNvSpPr/>
      </dsp:nvSpPr>
      <dsp:spPr>
        <a:xfrm>
          <a:off x="9011388" y="2413090"/>
          <a:ext cx="3521769" cy="3087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Governance </a:t>
          </a:r>
        </a:p>
      </dsp:txBody>
      <dsp:txXfrm>
        <a:off x="9011388" y="2413090"/>
        <a:ext cx="3521769" cy="3087037"/>
      </dsp:txXfrm>
    </dsp:sp>
    <dsp:sp modelId="{03FFCF5A-5718-B347-855E-6E8999113694}">
      <dsp:nvSpPr>
        <dsp:cNvPr id="0" name=""/>
        <dsp:cNvSpPr/>
      </dsp:nvSpPr>
      <dsp:spPr>
        <a:xfrm>
          <a:off x="11868673" y="960366"/>
          <a:ext cx="664484" cy="66448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C59DD7-5410-6D4E-AD3E-A49F63774EBC}">
      <dsp:nvSpPr>
        <dsp:cNvPr id="0" name=""/>
        <dsp:cNvSpPr/>
      </dsp:nvSpPr>
      <dsp:spPr>
        <a:xfrm rot="5400000">
          <a:off x="13714050" y="180712"/>
          <a:ext cx="2344332" cy="390091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E769D9-3F99-7F45-8E75-D030DBA96C93}">
      <dsp:nvSpPr>
        <dsp:cNvPr id="0" name=""/>
        <dsp:cNvSpPr/>
      </dsp:nvSpPr>
      <dsp:spPr>
        <a:xfrm>
          <a:off x="13322722" y="1346246"/>
          <a:ext cx="3521769" cy="3087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Rewards</a:t>
          </a:r>
        </a:p>
      </dsp:txBody>
      <dsp:txXfrm>
        <a:off x="13322722" y="1346246"/>
        <a:ext cx="3521769" cy="3087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D15E0-FB9D-0A4D-A635-6BF10DFD5E8A}" type="datetimeFigureOut">
              <a:rPr lang="en-US" smtClean="0"/>
              <a:t>12/2/21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AD9FF-C41A-AB41-A8E1-5CE7942C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2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AD9FF-C41A-AB41-A8E1-5CE7942C1D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08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 reflect on how you have challenge race or how your organization has put out anti-</a:t>
            </a:r>
            <a:r>
              <a:rPr lang="en-US" dirty="0" err="1"/>
              <a:t>racis</a:t>
            </a:r>
            <a:r>
              <a:rPr lang="en-US" dirty="0"/>
              <a:t> </a:t>
            </a:r>
            <a:r>
              <a:rPr lang="en-US" dirty="0" err="1"/>
              <a:t>statemnts</a:t>
            </a:r>
            <a:r>
              <a:rPr lang="en-US" dirty="0"/>
              <a:t> </a:t>
            </a:r>
          </a:p>
          <a:p>
            <a:r>
              <a:rPr lang="en-US" dirty="0"/>
              <a:t>Have they been collaborative </a:t>
            </a:r>
          </a:p>
          <a:p>
            <a:r>
              <a:rPr lang="en-US" dirty="0"/>
              <a:t>Have </a:t>
            </a:r>
            <a:r>
              <a:rPr lang="en-US" dirty="0" err="1"/>
              <a:t>th</a:t>
            </a:r>
            <a:r>
              <a:rPr lang="en-US" dirty="0"/>
              <a:t> lead </a:t>
            </a:r>
            <a:r>
              <a:rPr lang="en-US" dirty="0" err="1"/>
              <a:t>ot</a:t>
            </a:r>
            <a:r>
              <a:rPr lang="en-US" dirty="0"/>
              <a:t> action whether it be to </a:t>
            </a:r>
            <a:r>
              <a:rPr lang="en-US" dirty="0" err="1"/>
              <a:t>eudca</a:t>
            </a:r>
            <a:endParaRPr lang="en-US" dirty="0"/>
          </a:p>
          <a:p>
            <a:r>
              <a:rPr lang="en-US" dirty="0"/>
              <a:t>Have you even had these conversation </a:t>
            </a:r>
          </a:p>
          <a:p>
            <a:r>
              <a:rPr lang="en-US" dirty="0"/>
              <a:t>- I will be putting </a:t>
            </a:r>
            <a:r>
              <a:rPr lang="en-US" dirty="0" err="1"/>
              <a:t>prompmpts</a:t>
            </a:r>
            <a:r>
              <a:rPr lang="en-US" dirty="0"/>
              <a:t> in the chat </a:t>
            </a:r>
            <a:r>
              <a:rPr lang="en-US" dirty="0" err="1"/>
              <a:t>secton</a:t>
            </a:r>
            <a:r>
              <a:rPr lang="en-US" dirty="0"/>
              <a:t> and pausing for 5  mins to allow for time to </a:t>
            </a:r>
            <a:r>
              <a:rPr lang="en-US" dirty="0" err="1"/>
              <a:t>disuss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AD9FF-C41A-AB41-A8E1-5CE7942C1D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60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we develop these ideas and our desire for change into </a:t>
            </a:r>
            <a:r>
              <a:rPr lang="en-US" dirty="0" err="1"/>
              <a:t>sustianble</a:t>
            </a:r>
            <a:r>
              <a:rPr lang="en-US" dirty="0"/>
              <a:t> action points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AD9FF-C41A-AB41-A8E1-5CE7942C1D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71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we develop these ideas and our desire for change into </a:t>
            </a:r>
            <a:r>
              <a:rPr lang="en-US" dirty="0" err="1"/>
              <a:t>sustianble</a:t>
            </a:r>
            <a:r>
              <a:rPr lang="en-US" dirty="0"/>
              <a:t> action points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AD9FF-C41A-AB41-A8E1-5CE7942C1D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92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AD9FF-C41A-AB41-A8E1-5CE7942C1D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28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Fear of </a:t>
            </a:r>
            <a:r>
              <a:rPr lang="en-US" dirty="0" err="1"/>
              <a:t>gettign</a:t>
            </a:r>
            <a:r>
              <a:rPr lang="en-US" dirty="0"/>
              <a:t> wrong </a:t>
            </a:r>
          </a:p>
          <a:p>
            <a:r>
              <a:rPr lang="en-US" dirty="0"/>
              <a:t>Cultural understanding </a:t>
            </a:r>
          </a:p>
          <a:p>
            <a:r>
              <a:rPr lang="en-US" dirty="0"/>
              <a:t>Empathy </a:t>
            </a:r>
          </a:p>
          <a:p>
            <a:r>
              <a:rPr lang="en-US" dirty="0" err="1"/>
              <a:t>Corretion</a:t>
            </a:r>
            <a:r>
              <a:rPr lang="en-US" dirty="0"/>
              <a:t> from a place of empathy </a:t>
            </a:r>
          </a:p>
          <a:p>
            <a:r>
              <a:rPr lang="en-US" dirty="0"/>
              <a:t>Students often the experts but should not be up to students to decolonize their own </a:t>
            </a:r>
            <a:r>
              <a:rPr lang="en-US" dirty="0" err="1"/>
              <a:t>cirriculu</a:t>
            </a:r>
            <a:r>
              <a:rPr lang="en-US" dirty="0"/>
              <a:t> 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AD9FF-C41A-AB41-A8E1-5CE7942C1D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your why and what statement </a:t>
            </a:r>
          </a:p>
          <a:p>
            <a:r>
              <a:rPr lang="en-US" dirty="0"/>
              <a:t>The purpose of our </a:t>
            </a:r>
            <a:r>
              <a:rPr lang="en-US" dirty="0" err="1"/>
              <a:t>organisaiotn</a:t>
            </a:r>
            <a:r>
              <a:rPr lang="en-US" dirty="0"/>
              <a:t> , </a:t>
            </a:r>
            <a:r>
              <a:rPr lang="en-US" dirty="0" err="1"/>
              <a:t>oru</a:t>
            </a:r>
            <a:r>
              <a:rPr lang="en-US" dirty="0"/>
              <a:t> </a:t>
            </a:r>
            <a:r>
              <a:rPr lang="en-US" dirty="0" err="1"/>
              <a:t>belifes</a:t>
            </a:r>
            <a:r>
              <a:rPr lang="en-US" dirty="0"/>
              <a:t> and vision for success </a:t>
            </a:r>
          </a:p>
          <a:p>
            <a:r>
              <a:rPr lang="en-US" dirty="0"/>
              <a:t>Then understanding that there a different levels for change – cultural change which is harder to </a:t>
            </a:r>
            <a:r>
              <a:rPr lang="en-US" dirty="0" err="1"/>
              <a:t>measur</a:t>
            </a:r>
            <a:r>
              <a:rPr lang="en-US" dirty="0"/>
              <a:t> e</a:t>
            </a:r>
          </a:p>
          <a:p>
            <a:r>
              <a:rPr lang="en-US" dirty="0"/>
              <a:t>Systemic change at </a:t>
            </a:r>
            <a:r>
              <a:rPr lang="en-US" dirty="0" err="1"/>
              <a:t>thedifferent</a:t>
            </a:r>
            <a:r>
              <a:rPr lang="en-US" dirty="0"/>
              <a:t> </a:t>
            </a:r>
            <a:r>
              <a:rPr lang="en-US" dirty="0" err="1"/>
              <a:t>lecels</a:t>
            </a:r>
            <a:r>
              <a:rPr lang="en-US" dirty="0"/>
              <a:t> </a:t>
            </a:r>
            <a:r>
              <a:rPr lang="en-US" dirty="0" err="1"/>
              <a:t>staf</a:t>
            </a:r>
            <a:r>
              <a:rPr lang="en-US" dirty="0"/>
              <a:t> , student, </a:t>
            </a:r>
            <a:r>
              <a:rPr lang="en-US" dirty="0" err="1"/>
              <a:t>dfferent</a:t>
            </a:r>
            <a:r>
              <a:rPr lang="en-US" dirty="0"/>
              <a:t> groups that deliver change what does change in our direction of influence look like </a:t>
            </a:r>
          </a:p>
          <a:p>
            <a:r>
              <a:rPr lang="en-US" dirty="0"/>
              <a:t>Key </a:t>
            </a:r>
            <a:r>
              <a:rPr lang="en-US" dirty="0" err="1"/>
              <a:t>perofmance</a:t>
            </a:r>
            <a:r>
              <a:rPr lang="en-US" dirty="0"/>
              <a:t> indicators – measurement so </a:t>
            </a:r>
          </a:p>
          <a:p>
            <a:r>
              <a:rPr lang="en-US" dirty="0" err="1"/>
              <a:t>Engagmeent</a:t>
            </a:r>
            <a:r>
              <a:rPr lang="en-US" dirty="0"/>
              <a:t> with EDI </a:t>
            </a:r>
            <a:r>
              <a:rPr lang="en-US" dirty="0" err="1"/>
              <a:t>rsources</a:t>
            </a:r>
            <a:r>
              <a:rPr lang="en-US" dirty="0"/>
              <a:t>, efficiency reporting </a:t>
            </a:r>
            <a:r>
              <a:rPr lang="en-US" dirty="0" err="1"/>
              <a:t>sytem</a:t>
            </a:r>
            <a:r>
              <a:rPr lang="en-US" dirty="0"/>
              <a:t> , and for schools thinking outside qualitative feedback from students, how else can we </a:t>
            </a:r>
            <a:r>
              <a:rPr lang="en-US" dirty="0" err="1"/>
              <a:t>emareu</a:t>
            </a:r>
            <a:r>
              <a:rPr lang="en-US" dirty="0"/>
              <a:t> the impact of our interventions, monitoring structures,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AD9FF-C41A-AB41-A8E1-5CE7942C1D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32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AD9FF-C41A-AB41-A8E1-5CE7942C1D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34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constraints – real </a:t>
            </a:r>
            <a:r>
              <a:rPr lang="en-US" dirty="0" err="1"/>
              <a:t>understanidn</a:t>
            </a:r>
            <a:r>
              <a:rPr lang="en-US" dirty="0"/>
              <a:t> that it is </a:t>
            </a:r>
            <a:r>
              <a:rPr lang="en-US" dirty="0" err="1"/>
              <a:t>everyon</a:t>
            </a:r>
            <a:r>
              <a:rPr lang="en-US" dirty="0"/>
              <a:t> e </a:t>
            </a:r>
            <a:r>
              <a:rPr lang="en-US" dirty="0" err="1"/>
              <a:t>repsonsbility</a:t>
            </a:r>
            <a:r>
              <a:rPr lang="en-US" dirty="0"/>
              <a:t> </a:t>
            </a:r>
          </a:p>
          <a:p>
            <a:r>
              <a:rPr lang="en-US" dirty="0"/>
              <a:t>Having roles / paid roles in which it is </a:t>
            </a:r>
            <a:r>
              <a:rPr lang="en-US" dirty="0" err="1"/>
              <a:t>expeted</a:t>
            </a:r>
            <a:r>
              <a:rPr lang="en-US" dirty="0"/>
              <a:t> of </a:t>
            </a:r>
            <a:r>
              <a:rPr lang="en-US" dirty="0" err="1"/>
              <a:t>yo</a:t>
            </a:r>
            <a:r>
              <a:rPr lang="en-US" dirty="0"/>
              <a:t> to be a </a:t>
            </a:r>
            <a:r>
              <a:rPr lang="en-US" dirty="0" err="1"/>
              <a:t>prt</a:t>
            </a:r>
            <a:r>
              <a:rPr lang="en-US" dirty="0"/>
              <a:t> of this </a:t>
            </a:r>
            <a:r>
              <a:rPr lang="en-US" dirty="0" err="1"/>
              <a:t>wrok</a:t>
            </a:r>
            <a:r>
              <a:rPr lang="en-US" dirty="0"/>
              <a:t> </a:t>
            </a:r>
          </a:p>
          <a:p>
            <a:r>
              <a:rPr lang="en-US" dirty="0"/>
              <a:t>Terms of refence – guiding </a:t>
            </a:r>
            <a:r>
              <a:rPr lang="en-US" dirty="0" err="1"/>
              <a:t>refernce</a:t>
            </a:r>
            <a:r>
              <a:rPr lang="en-US" dirty="0"/>
              <a:t> explains what you do and how you aim to do it what your aims and </a:t>
            </a:r>
            <a:r>
              <a:rPr lang="en-US" dirty="0" err="1"/>
              <a:t>bjectvs</a:t>
            </a:r>
            <a:r>
              <a:rPr lang="en-US" dirty="0"/>
              <a:t> are and who you are </a:t>
            </a:r>
            <a:r>
              <a:rPr lang="en-US" dirty="0" err="1"/>
              <a:t>accuotnabe</a:t>
            </a:r>
            <a:r>
              <a:rPr lang="en-US" dirty="0"/>
              <a:t> too </a:t>
            </a:r>
          </a:p>
          <a:p>
            <a:r>
              <a:rPr lang="en-US" dirty="0"/>
              <a:t>Important pat of </a:t>
            </a:r>
            <a:r>
              <a:rPr lang="en-US" dirty="0" err="1"/>
              <a:t>goverenace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Governanc</a:t>
            </a:r>
            <a:r>
              <a:rPr lang="en-US" dirty="0"/>
              <a:t> – </a:t>
            </a:r>
            <a:r>
              <a:rPr lang="en-US" dirty="0" err="1"/>
              <a:t>tranprency</a:t>
            </a:r>
            <a:r>
              <a:rPr lang="en-US" dirty="0"/>
              <a:t> in </a:t>
            </a:r>
            <a:r>
              <a:rPr lang="en-US" dirty="0" err="1"/>
              <a:t>dcison</a:t>
            </a:r>
            <a:r>
              <a:rPr lang="en-US" dirty="0"/>
              <a:t> making , </a:t>
            </a:r>
            <a:r>
              <a:rPr lang="en-US" dirty="0" err="1"/>
              <a:t>accounabel</a:t>
            </a:r>
            <a:r>
              <a:rPr lang="en-US" dirty="0"/>
              <a:t> , inclusive, </a:t>
            </a:r>
          </a:p>
          <a:p>
            <a:r>
              <a:rPr lang="en-US" dirty="0"/>
              <a:t>Terms of reference </a:t>
            </a:r>
            <a:r>
              <a:rPr lang="en-US" dirty="0" err="1"/>
              <a:t>definig</a:t>
            </a:r>
            <a:r>
              <a:rPr lang="en-US" dirty="0"/>
              <a:t> your why </a:t>
            </a:r>
          </a:p>
          <a:p>
            <a:r>
              <a:rPr lang="en-US" dirty="0" err="1"/>
              <a:t>Governanceimportnat</a:t>
            </a:r>
            <a:r>
              <a:rPr lang="en-US" dirty="0"/>
              <a:t> for </a:t>
            </a:r>
            <a:r>
              <a:rPr lang="en-US" dirty="0" err="1"/>
              <a:t>accotnality</a:t>
            </a:r>
            <a:r>
              <a:rPr lang="en-US" dirty="0"/>
              <a:t> , authority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AD9FF-C41A-AB41-A8E1-5CE7942C1D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32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we develop these ideas and our desire for change into </a:t>
            </a:r>
            <a:r>
              <a:rPr lang="en-US" dirty="0" err="1"/>
              <a:t>sustianble</a:t>
            </a:r>
            <a:r>
              <a:rPr lang="en-US" dirty="0"/>
              <a:t> action points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AD9FF-C41A-AB41-A8E1-5CE7942C1D0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03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AD9FF-C41A-AB41-A8E1-5CE7942C1D0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01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aims for our session </a:t>
            </a:r>
          </a:p>
          <a:p>
            <a:r>
              <a:rPr lang="en-US" dirty="0"/>
              <a:t>We </a:t>
            </a:r>
            <a:r>
              <a:rPr lang="en-US" dirty="0" err="1"/>
              <a:t>wil</a:t>
            </a:r>
            <a:r>
              <a:rPr lang="en-US" dirty="0"/>
              <a:t> be interacting via online chat and  we will be leaving times for answers and </a:t>
            </a:r>
            <a:r>
              <a:rPr lang="en-US" dirty="0" err="1"/>
              <a:t>repsonses</a:t>
            </a:r>
            <a:r>
              <a:rPr lang="en-US" dirty="0"/>
              <a:t> to be given through the chat</a:t>
            </a:r>
          </a:p>
          <a:p>
            <a:r>
              <a:rPr lang="en-US" dirty="0"/>
              <a:t>This is a </a:t>
            </a:r>
            <a:r>
              <a:rPr lang="en-US" dirty="0" err="1"/>
              <a:t>ineracive</a:t>
            </a:r>
            <a:r>
              <a:rPr lang="en-US" dirty="0"/>
              <a:t> session </a:t>
            </a:r>
          </a:p>
          <a:p>
            <a:r>
              <a:rPr lang="en-US" dirty="0"/>
              <a:t>We ask that this is a safe space for </a:t>
            </a:r>
            <a:r>
              <a:rPr lang="en-US" dirty="0" err="1"/>
              <a:t>coversatin</a:t>
            </a:r>
            <a:endParaRPr lang="en-US" dirty="0"/>
          </a:p>
          <a:p>
            <a:r>
              <a:rPr lang="en-US" dirty="0"/>
              <a:t>Answer question the best way that we can </a:t>
            </a:r>
          </a:p>
          <a:p>
            <a:r>
              <a:rPr lang="en-US" dirty="0"/>
              <a:t>Aim is to give you </a:t>
            </a:r>
            <a:r>
              <a:rPr lang="en-US" dirty="0" err="1"/>
              <a:t>thigns</a:t>
            </a:r>
            <a:r>
              <a:rPr lang="en-US" dirty="0"/>
              <a:t> to </a:t>
            </a:r>
            <a:r>
              <a:rPr lang="en-US" dirty="0" err="1"/>
              <a:t>htin</a:t>
            </a:r>
            <a:r>
              <a:rPr lang="en-US" dirty="0"/>
              <a:t> about ahead of your own conversations </a:t>
            </a:r>
          </a:p>
          <a:p>
            <a:endParaRPr lang="en-US" dirty="0"/>
          </a:p>
          <a:p>
            <a:r>
              <a:rPr lang="en-US" dirty="0"/>
              <a:t>Reflecting </a:t>
            </a:r>
          </a:p>
          <a:p>
            <a:r>
              <a:rPr lang="en-US" dirty="0"/>
              <a:t>Q and A </a:t>
            </a:r>
          </a:p>
          <a:p>
            <a:r>
              <a:rPr lang="en-US" dirty="0"/>
              <a:t>Sharing good practice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AD9FF-C41A-AB41-A8E1-5CE7942C1D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1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wider conversation on race in the </a:t>
            </a:r>
            <a:r>
              <a:rPr lang="en-US" dirty="0" err="1"/>
              <a:t>cirricum</a:t>
            </a:r>
            <a:r>
              <a:rPr lang="en-US" dirty="0"/>
              <a:t> </a:t>
            </a:r>
          </a:p>
          <a:p>
            <a:r>
              <a:rPr lang="en-US" dirty="0"/>
              <a:t>What is mean by de</a:t>
            </a:r>
          </a:p>
          <a:p>
            <a:r>
              <a:rPr lang="en-US" dirty="0"/>
              <a:t>Malone </a:t>
            </a:r>
            <a:r>
              <a:rPr lang="en-US" dirty="0" err="1"/>
              <a:t>Mukwende</a:t>
            </a:r>
            <a:r>
              <a:rPr lang="en-US" dirty="0"/>
              <a:t> shows </a:t>
            </a:r>
            <a:r>
              <a:rPr lang="en-US" dirty="0" err="1"/>
              <a:t>lakc</a:t>
            </a:r>
            <a:r>
              <a:rPr lang="en-US" dirty="0"/>
              <a:t> of diversity </a:t>
            </a:r>
          </a:p>
          <a:p>
            <a:r>
              <a:rPr lang="en-US" dirty="0" err="1"/>
              <a:t>Decolonising</a:t>
            </a:r>
            <a:r>
              <a:rPr lang="en-US" dirty="0"/>
              <a:t> curriculum is dismantling the powers structures who have controlled who has </a:t>
            </a:r>
            <a:r>
              <a:rPr lang="en-US" dirty="0" err="1"/>
              <a:t>benfited</a:t>
            </a:r>
            <a:r>
              <a:rPr lang="en-US" dirty="0"/>
              <a:t> for research and practice of medicine </a:t>
            </a:r>
          </a:p>
          <a:p>
            <a:endParaRPr lang="en-US" dirty="0"/>
          </a:p>
          <a:p>
            <a:r>
              <a:rPr lang="en-US" dirty="0"/>
              <a:t>Terminology is so important in these discussing and I want use to brainstorm what they </a:t>
            </a:r>
            <a:r>
              <a:rPr lang="en-US" dirty="0" err="1"/>
              <a:t>ters</a:t>
            </a:r>
            <a:r>
              <a:rPr lang="en-US" dirty="0"/>
              <a:t> </a:t>
            </a:r>
            <a:r>
              <a:rPr lang="en-US" dirty="0" err="1"/>
              <a:t>eans</a:t>
            </a:r>
            <a:r>
              <a:rPr lang="en-US" dirty="0"/>
              <a:t> and when it is appropriate to use these terms </a:t>
            </a:r>
          </a:p>
          <a:p>
            <a:r>
              <a:rPr lang="en-US" dirty="0"/>
              <a:t>Take 5 mins to talk a </a:t>
            </a:r>
            <a:r>
              <a:rPr lang="en-US" dirty="0" err="1"/>
              <a:t>botu</a:t>
            </a:r>
            <a:r>
              <a:rPr lang="en-US" dirty="0"/>
              <a:t> the difference between race and </a:t>
            </a:r>
            <a:r>
              <a:rPr lang="en-US" dirty="0" err="1"/>
              <a:t>ethinicity</a:t>
            </a:r>
            <a:r>
              <a:rPr lang="en-US" dirty="0"/>
              <a:t> </a:t>
            </a:r>
          </a:p>
          <a:p>
            <a:r>
              <a:rPr lang="en-US" dirty="0" err="1"/>
              <a:t>Terminolgy</a:t>
            </a:r>
            <a:r>
              <a:rPr lang="en-US" dirty="0"/>
              <a:t> </a:t>
            </a:r>
          </a:p>
          <a:p>
            <a:r>
              <a:rPr lang="en-US" dirty="0"/>
              <a:t>Difference between </a:t>
            </a:r>
            <a:r>
              <a:rPr lang="en-US" dirty="0" err="1"/>
              <a:t>diverisy</a:t>
            </a:r>
            <a:r>
              <a:rPr lang="en-US" dirty="0"/>
              <a:t> and decolonize the </a:t>
            </a:r>
            <a:r>
              <a:rPr lang="en-US" dirty="0" err="1"/>
              <a:t>cirriclum</a:t>
            </a:r>
            <a:r>
              <a:rPr lang="en-US" dirty="0"/>
              <a:t> </a:t>
            </a:r>
          </a:p>
          <a:p>
            <a:r>
              <a:rPr lang="en-US" dirty="0"/>
              <a:t>What I meant by cultural competency or cultural sensitivity </a:t>
            </a:r>
          </a:p>
          <a:p>
            <a:r>
              <a:rPr lang="en-US" dirty="0"/>
              <a:t>What is the </a:t>
            </a:r>
            <a:r>
              <a:rPr lang="en-US" dirty="0" err="1"/>
              <a:t>differne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between cultural competency and cultural humility </a:t>
            </a:r>
          </a:p>
          <a:p>
            <a:r>
              <a:rPr lang="en-US" dirty="0"/>
              <a:t>Cultural competency is the </a:t>
            </a:r>
            <a:r>
              <a:rPr lang="en-US" dirty="0" err="1"/>
              <a:t>behavioru</a:t>
            </a:r>
            <a:r>
              <a:rPr lang="en-US" dirty="0"/>
              <a:t> of HCP in the context of population , </a:t>
            </a:r>
            <a:r>
              <a:rPr lang="en-US" dirty="0" err="1"/>
              <a:t>valuescommunitites</a:t>
            </a:r>
            <a:r>
              <a:rPr lang="en-US" dirty="0"/>
              <a:t> and </a:t>
            </a:r>
            <a:r>
              <a:rPr lang="en-US" dirty="0" err="1"/>
              <a:t>tethinc</a:t>
            </a:r>
            <a:r>
              <a:rPr lang="en-US" dirty="0"/>
              <a:t> groups with the aim to build bridges </a:t>
            </a:r>
            <a:r>
              <a:rPr lang="en-US" dirty="0" err="1"/>
              <a:t>aross</a:t>
            </a:r>
            <a:r>
              <a:rPr lang="en-US" dirty="0"/>
              <a:t> and different humility . </a:t>
            </a:r>
            <a:r>
              <a:rPr lang="en-US" dirty="0" err="1"/>
              <a:t>Culutral</a:t>
            </a:r>
            <a:r>
              <a:rPr lang="en-US" dirty="0"/>
              <a:t> humility is self </a:t>
            </a:r>
            <a:r>
              <a:rPr lang="en-US" dirty="0" err="1"/>
              <a:t>refletion</a:t>
            </a:r>
            <a:r>
              <a:rPr lang="en-US" dirty="0"/>
              <a:t> of ones biases </a:t>
            </a:r>
            <a:r>
              <a:rPr lang="en-US" dirty="0" err="1"/>
              <a:t>ihtitn</a:t>
            </a:r>
            <a:r>
              <a:rPr lang="en-US" dirty="0"/>
              <a:t> the system in which the </a:t>
            </a:r>
            <a:r>
              <a:rPr lang="en-US" dirty="0" err="1"/>
              <a:t>ywork</a:t>
            </a:r>
            <a:r>
              <a:rPr lang="en-US" dirty="0"/>
              <a:t> in –First nation health authority </a:t>
            </a:r>
          </a:p>
          <a:p>
            <a:r>
              <a:rPr lang="en-US" dirty="0" err="1"/>
              <a:t>Decolonsng</a:t>
            </a:r>
            <a:r>
              <a:rPr lang="en-US" dirty="0"/>
              <a:t> – The Father of modern day </a:t>
            </a:r>
            <a:r>
              <a:rPr lang="en-US" dirty="0" err="1"/>
              <a:t>obsestrics</a:t>
            </a:r>
            <a:r>
              <a:rPr lang="en-US" dirty="0"/>
              <a:t> who operated and </a:t>
            </a:r>
            <a:r>
              <a:rPr lang="en-US" dirty="0" err="1"/>
              <a:t>eained</a:t>
            </a:r>
            <a:r>
              <a:rPr lang="en-US" dirty="0"/>
              <a:t> the </a:t>
            </a:r>
            <a:r>
              <a:rPr lang="en-US" dirty="0" err="1"/>
              <a:t>odie</a:t>
            </a:r>
            <a:r>
              <a:rPr lang="en-US" dirty="0"/>
              <a:t> without anesthetics, which </a:t>
            </a:r>
            <a:r>
              <a:rPr lang="en-US" dirty="0" err="1"/>
              <a:t>researchinforms</a:t>
            </a:r>
            <a:r>
              <a:rPr lang="en-US" dirty="0"/>
              <a:t> </a:t>
            </a:r>
            <a:r>
              <a:rPr lang="en-US" dirty="0" err="1"/>
              <a:t>clincal</a:t>
            </a:r>
            <a:r>
              <a:rPr lang="en-US" dirty="0"/>
              <a:t> practice </a:t>
            </a:r>
            <a:r>
              <a:rPr lang="en-US" dirty="0" err="1"/>
              <a:t>diea</a:t>
            </a:r>
            <a:r>
              <a:rPr lang="en-US" dirty="0"/>
              <a:t> – seeps to ideas from HCP that </a:t>
            </a:r>
            <a:r>
              <a:rPr lang="en-US" dirty="0" err="1"/>
              <a:t>balck</a:t>
            </a:r>
            <a:r>
              <a:rPr lang="en-US" dirty="0"/>
              <a:t> women don’t feel pain and don’t feel pain the same way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AD9FF-C41A-AB41-A8E1-5CE7942C1D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referenced the Kotter 8 step model which looks at how to create sustainable change. and we used these structures to implement long lasting changes in our curriculum </a:t>
            </a:r>
            <a:r>
              <a:rPr lang="en-US" dirty="0" err="1"/>
              <a:t>andm</a:t>
            </a:r>
            <a:endParaRPr lang="en-US" dirty="0"/>
          </a:p>
          <a:p>
            <a:r>
              <a:rPr lang="en-US" dirty="0"/>
              <a:t>We will be focusing on how we are able to facilitate a create a sense of urgency </a:t>
            </a:r>
          </a:p>
          <a:p>
            <a:r>
              <a:rPr lang="en-US" dirty="0"/>
              <a:t>Remove barriers to action </a:t>
            </a:r>
          </a:p>
          <a:p>
            <a:r>
              <a:rPr lang="en-US" dirty="0"/>
              <a:t>We will be looking at how we implemented these changes in relation to the work of the CU SSREWG but we want you to reflect on </a:t>
            </a:r>
            <a:r>
              <a:rPr lang="en-US" dirty="0" err="1"/>
              <a:t>hwo</a:t>
            </a:r>
            <a:r>
              <a:rPr lang="en-US" dirty="0"/>
              <a:t> these steps fit into changes made in your school 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err="1"/>
              <a:t>hwo</a:t>
            </a:r>
            <a:r>
              <a:rPr lang="en-US" dirty="0"/>
              <a:t> you can develop change to ensure it it sustainable </a:t>
            </a:r>
          </a:p>
          <a:p>
            <a:endParaRPr lang="en-US" dirty="0"/>
          </a:p>
          <a:p>
            <a:r>
              <a:rPr lang="en-US" dirty="0"/>
              <a:t>10 https://</a:t>
            </a:r>
            <a:r>
              <a:rPr lang="en-US" dirty="0" err="1"/>
              <a:t>www.managementstudyguide.com</a:t>
            </a:r>
            <a:r>
              <a:rPr lang="en-US" dirty="0"/>
              <a:t>/kotters-8-step-model-of-change.htm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AD9FF-C41A-AB41-A8E1-5CE7942C1D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29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 pressures </a:t>
            </a:r>
          </a:p>
          <a:p>
            <a:pPr marL="171450" indent="-171450">
              <a:buFontTx/>
              <a:buChar char="-"/>
            </a:pPr>
            <a:r>
              <a:rPr lang="en-US" dirty="0"/>
              <a:t>Calls for </a:t>
            </a:r>
            <a:r>
              <a:rPr lang="en-US" dirty="0" err="1"/>
              <a:t>insitutiions</a:t>
            </a:r>
            <a:r>
              <a:rPr lang="en-US" dirty="0"/>
              <a:t> to provide publications on race </a:t>
            </a:r>
          </a:p>
          <a:p>
            <a:pPr marL="171450" indent="-171450">
              <a:buFontTx/>
              <a:buChar char="-"/>
            </a:pPr>
            <a:r>
              <a:rPr lang="en-US" dirty="0"/>
              <a:t>Racial </a:t>
            </a:r>
            <a:r>
              <a:rPr lang="en-US" dirty="0" err="1"/>
              <a:t>harrasmnet</a:t>
            </a:r>
            <a:r>
              <a:rPr lang="en-US" dirty="0"/>
              <a:t> charter produced by BMA 2019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works of students such as Malone </a:t>
            </a:r>
            <a:r>
              <a:rPr lang="en-US" dirty="0" err="1"/>
              <a:t>mukwende</a:t>
            </a:r>
            <a:r>
              <a:rPr lang="en-US" dirty="0"/>
              <a:t> – Mind the Gap </a:t>
            </a:r>
          </a:p>
          <a:p>
            <a:pPr marL="171450" indent="-171450">
              <a:buFontTx/>
              <a:buChar char="-"/>
            </a:pPr>
            <a:r>
              <a:rPr lang="en-US" dirty="0"/>
              <a:t>Melanin Medics, students for global health calling for changes in the curriculum within their areas of influence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r>
              <a:rPr lang="en-US" dirty="0"/>
              <a:t>Create a surge of urgency  - in this case the shocking statistics of the COVID-19 pandemic and the </a:t>
            </a:r>
            <a:r>
              <a:rPr lang="en-US" dirty="0" err="1"/>
              <a:t>disproportiante</a:t>
            </a:r>
            <a:r>
              <a:rPr lang="en-US" dirty="0"/>
              <a:t>  affects on black minority ethnic groups </a:t>
            </a:r>
          </a:p>
          <a:p>
            <a:r>
              <a:rPr lang="en-US" dirty="0"/>
              <a:t>Reports on health outcomes for black women in pregnancy </a:t>
            </a:r>
          </a:p>
          <a:p>
            <a:r>
              <a:rPr lang="en-US" dirty="0"/>
              <a:t>Outcomes for </a:t>
            </a:r>
            <a:r>
              <a:rPr lang="en-US" dirty="0" err="1"/>
              <a:t>lakc</a:t>
            </a:r>
            <a:r>
              <a:rPr lang="en-US" dirty="0"/>
              <a:t> men with prostate cancer </a:t>
            </a:r>
          </a:p>
          <a:p>
            <a:r>
              <a:rPr lang="en-US" dirty="0"/>
              <a:t>The evidence. Of racial harassment in the workplace and experiences of medical students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AD9FF-C41A-AB41-A8E1-5CE7942C1D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55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BLM 2020 - the </a:t>
            </a:r>
            <a:r>
              <a:rPr lang="en-US" dirty="0" err="1"/>
              <a:t>murdger</a:t>
            </a:r>
            <a:r>
              <a:rPr lang="en-US" dirty="0"/>
              <a:t> of George </a:t>
            </a:r>
            <a:r>
              <a:rPr lang="en-US" dirty="0" err="1"/>
              <a:t>floyed</a:t>
            </a:r>
            <a:r>
              <a:rPr lang="en-US" dirty="0"/>
              <a:t> </a:t>
            </a:r>
            <a:r>
              <a:rPr lang="en-US" dirty="0" err="1"/>
              <a:t>reingited</a:t>
            </a:r>
            <a:r>
              <a:rPr lang="en-US" dirty="0"/>
              <a:t> what was a pre-existing black lives matter movement </a:t>
            </a:r>
          </a:p>
          <a:p>
            <a:r>
              <a:rPr lang="en-US" dirty="0"/>
              <a:t>ACMA – </a:t>
            </a:r>
            <a:r>
              <a:rPr lang="en-US" dirty="0" err="1"/>
              <a:t>advisoy</a:t>
            </a:r>
            <a:r>
              <a:rPr lang="en-US" dirty="0"/>
              <a:t> document – cam from </a:t>
            </a:r>
            <a:r>
              <a:rPr lang="en-US" dirty="0" err="1"/>
              <a:t>africna</a:t>
            </a:r>
            <a:r>
              <a:rPr lang="en-US" dirty="0"/>
              <a:t> </a:t>
            </a:r>
            <a:r>
              <a:rPr lang="en-US" dirty="0" err="1"/>
              <a:t>carribena</a:t>
            </a:r>
            <a:r>
              <a:rPr lang="en-US" dirty="0"/>
              <a:t> medical </a:t>
            </a:r>
            <a:r>
              <a:rPr lang="en-US" dirty="0" err="1"/>
              <a:t>associatoi</a:t>
            </a:r>
            <a:r>
              <a:rPr lang="en-US" dirty="0"/>
              <a:t> </a:t>
            </a:r>
          </a:p>
          <a:p>
            <a:r>
              <a:rPr lang="en-US" dirty="0"/>
              <a:t>This association was set-up after </a:t>
            </a:r>
            <a:r>
              <a:rPr lang="en-US" dirty="0" err="1"/>
              <a:t>anf</a:t>
            </a:r>
            <a:r>
              <a:rPr lang="en-US" dirty="0"/>
              <a:t> field by students and </a:t>
            </a:r>
          </a:p>
          <a:p>
            <a:r>
              <a:rPr lang="en-US" dirty="0"/>
              <a:t>student open letters – here we say a lot </a:t>
            </a:r>
            <a:r>
              <a:rPr lang="en-US" dirty="0" err="1"/>
              <a:t>fo</a:t>
            </a:r>
            <a:r>
              <a:rPr lang="en-US" dirty="0"/>
              <a:t> effective allyship from white non – black students </a:t>
            </a:r>
          </a:p>
          <a:p>
            <a:r>
              <a:rPr lang="en-US" dirty="0" err="1"/>
              <a:t>Burgra</a:t>
            </a:r>
            <a:r>
              <a:rPr lang="en-US" dirty="0"/>
              <a:t> report – which was </a:t>
            </a:r>
            <a:r>
              <a:rPr lang="en-US" dirty="0" err="1"/>
              <a:t>produed</a:t>
            </a:r>
            <a:r>
              <a:rPr lang="en-US" dirty="0"/>
              <a:t> with </a:t>
            </a:r>
            <a:r>
              <a:rPr lang="en-US" dirty="0" err="1"/>
              <a:t>recommednations</a:t>
            </a:r>
            <a:r>
              <a:rPr lang="en-US" dirty="0"/>
              <a:t> for Cardiff medical to ensure it didn’t happen again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AD9FF-C41A-AB41-A8E1-5CE7942C1D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10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be a driver for change </a:t>
            </a:r>
          </a:p>
          <a:p>
            <a:r>
              <a:rPr lang="en-US" dirty="0"/>
              <a:t>Individuals – freedom to speak guardian </a:t>
            </a:r>
          </a:p>
          <a:p>
            <a:r>
              <a:rPr lang="en-US" dirty="0"/>
              <a:t>Edi role mandate that is meant to have an affect but hasn’t been worked 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AD9FF-C41A-AB41-A8E1-5CE7942C1D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57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Compassion </a:t>
            </a:r>
          </a:p>
          <a:p>
            <a:r>
              <a:rPr lang="en-US" dirty="0"/>
              <a:t>Ignorance is not an excuse – in the </a:t>
            </a:r>
            <a:r>
              <a:rPr lang="en-US" dirty="0" err="1"/>
              <a:t>intial</a:t>
            </a:r>
            <a:r>
              <a:rPr lang="en-US" dirty="0"/>
              <a:t> </a:t>
            </a:r>
            <a:r>
              <a:rPr lang="en-US" dirty="0" err="1"/>
              <a:t>dyas</a:t>
            </a:r>
            <a:r>
              <a:rPr lang="en-US" dirty="0"/>
              <a:t> of conversation there was a lot of information sharing </a:t>
            </a:r>
          </a:p>
          <a:p>
            <a:r>
              <a:rPr lang="en-US" dirty="0"/>
              <a:t>This idea that BAME students can raise the issue but a re not expected to </a:t>
            </a:r>
            <a:r>
              <a:rPr lang="en-US" dirty="0" err="1"/>
              <a:t>declosine</a:t>
            </a:r>
            <a:r>
              <a:rPr lang="en-US" dirty="0"/>
              <a:t> their own medical </a:t>
            </a:r>
            <a:r>
              <a:rPr lang="en-US" dirty="0" err="1"/>
              <a:t>cirriuclum</a:t>
            </a:r>
            <a:r>
              <a:rPr lang="en-US" dirty="0"/>
              <a:t> </a:t>
            </a:r>
          </a:p>
          <a:p>
            <a:r>
              <a:rPr lang="en-US" dirty="0" err="1"/>
              <a:t>Engagment</a:t>
            </a:r>
            <a:r>
              <a:rPr lang="en-US" dirty="0"/>
              <a:t> – being present , making time , </a:t>
            </a:r>
            <a:r>
              <a:rPr lang="en-US" dirty="0" err="1"/>
              <a:t>priotising</a:t>
            </a:r>
            <a:r>
              <a:rPr lang="en-US" dirty="0"/>
              <a:t> these zoom calls and meetings in what was already a busy time for </a:t>
            </a:r>
            <a:r>
              <a:rPr lang="en-US" dirty="0" err="1"/>
              <a:t>eveyron</a:t>
            </a:r>
            <a:r>
              <a:rPr lang="en-US" dirty="0"/>
              <a:t> e</a:t>
            </a:r>
          </a:p>
          <a:p>
            <a:r>
              <a:rPr lang="en-US" dirty="0"/>
              <a:t>Compassion – on both ends </a:t>
            </a:r>
          </a:p>
          <a:p>
            <a:endParaRPr lang="en-US" dirty="0"/>
          </a:p>
          <a:p>
            <a:r>
              <a:rPr lang="en-US" dirty="0" err="1"/>
              <a:t>Communciation</a:t>
            </a:r>
            <a:r>
              <a:rPr lang="en-US" dirty="0"/>
              <a:t> </a:t>
            </a:r>
            <a:r>
              <a:rPr lang="en-US" dirty="0" err="1"/>
              <a:t>swihtin</a:t>
            </a:r>
            <a:r>
              <a:rPr lang="en-US" dirty="0"/>
              <a:t> ourselves but </a:t>
            </a:r>
            <a:r>
              <a:rPr lang="en-US" dirty="0" err="1"/>
              <a:t>comuncatoin</a:t>
            </a:r>
            <a:r>
              <a:rPr lang="en-US" dirty="0"/>
              <a:t> </a:t>
            </a:r>
            <a:r>
              <a:rPr lang="en-US" dirty="0" err="1"/>
              <a:t>swith</a:t>
            </a:r>
            <a:r>
              <a:rPr lang="en-US" dirty="0"/>
              <a:t> our students </a:t>
            </a:r>
          </a:p>
          <a:p>
            <a:r>
              <a:rPr lang="en-US" dirty="0"/>
              <a:t>- </a:t>
            </a:r>
            <a:r>
              <a:rPr lang="en-US" dirty="0" err="1"/>
              <a:t>Perfomatism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AD9FF-C41A-AB41-A8E1-5CE7942C1D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4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space </a:t>
            </a:r>
          </a:p>
          <a:p>
            <a:r>
              <a:rPr lang="en-US" dirty="0"/>
              <a:t>Protected time </a:t>
            </a:r>
          </a:p>
          <a:p>
            <a:r>
              <a:rPr lang="en-US" dirty="0"/>
              <a:t>Safe </a:t>
            </a:r>
          </a:p>
          <a:p>
            <a:r>
              <a:rPr lang="en-US" dirty="0"/>
              <a:t>Reflective experiences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AD9FF-C41A-AB41-A8E1-5CE7942C1D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5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mailto:Nelson-RoweE@cardiff.ac.uk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AkinnawonuOO1@Cardiff.ac.u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hyperlink" Target="mailto:MensuohLA@cardiff.ac.uk" TargetMode="External"/><Relationship Id="rId4" Type="http://schemas.openxmlformats.org/officeDocument/2006/relationships/image" Target="../media/image2.svg"/><Relationship Id="rId9" Type="http://schemas.openxmlformats.org/officeDocument/2006/relationships/hyperlink" Target="mailto:PatelS2@cardiff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.sv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E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85468" y="7331946"/>
            <a:ext cx="1840498" cy="1840498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262034" y="1114556"/>
            <a:ext cx="1840498" cy="1840498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185468" y="1114556"/>
            <a:ext cx="9917064" cy="8057888"/>
            <a:chOff x="0" y="0"/>
            <a:chExt cx="2338813" cy="19003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38813" cy="1900350"/>
            </a:xfrm>
            <a:custGeom>
              <a:avLst/>
              <a:gdLst/>
              <a:ahLst/>
              <a:cxnLst/>
              <a:rect l="l" t="t" r="r" b="b"/>
              <a:pathLst>
                <a:path w="2338813" h="1900350">
                  <a:moveTo>
                    <a:pt x="2214353" y="1900350"/>
                  </a:moveTo>
                  <a:lnTo>
                    <a:pt x="124460" y="1900350"/>
                  </a:lnTo>
                  <a:cubicBezTo>
                    <a:pt x="55880" y="1900350"/>
                    <a:pt x="0" y="1844470"/>
                    <a:pt x="0" y="1775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14353" y="0"/>
                  </a:lnTo>
                  <a:cubicBezTo>
                    <a:pt x="2282933" y="0"/>
                    <a:pt x="2338813" y="55880"/>
                    <a:pt x="2338813" y="124460"/>
                  </a:cubicBezTo>
                  <a:lnTo>
                    <a:pt x="2338813" y="1775890"/>
                  </a:lnTo>
                  <a:cubicBezTo>
                    <a:pt x="2338813" y="1844470"/>
                    <a:pt x="2282933" y="1900350"/>
                    <a:pt x="2214353" y="190035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166011" y="1723432"/>
            <a:ext cx="9712897" cy="528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04"/>
              </a:lnSpc>
            </a:pPr>
            <a:r>
              <a:rPr lang="en-US" sz="7667" dirty="0">
                <a:solidFill>
                  <a:srgbClr val="196E63"/>
                </a:solidFill>
                <a:latin typeface="League Spartan"/>
              </a:rPr>
              <a:t>Strategies for improving race equality in healthcare institutions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43344" y="7590390"/>
            <a:ext cx="6801312" cy="1117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1"/>
              </a:lnSpc>
            </a:pPr>
            <a:r>
              <a:rPr lang="en-US" sz="2800" dirty="0">
                <a:solidFill>
                  <a:srgbClr val="000000"/>
                </a:solidFill>
                <a:latin typeface="Nunito"/>
              </a:rPr>
              <a:t>Lara </a:t>
            </a:r>
            <a:r>
              <a:rPr lang="en-US" sz="2800" dirty="0" err="1">
                <a:solidFill>
                  <a:srgbClr val="000000"/>
                </a:solidFill>
                <a:latin typeface="Nunito"/>
              </a:rPr>
              <a:t>Akinnawonu</a:t>
            </a:r>
            <a:r>
              <a:rPr lang="en-US" sz="2800" dirty="0">
                <a:solidFill>
                  <a:srgbClr val="000000"/>
                </a:solidFill>
                <a:latin typeface="Nunito"/>
              </a:rPr>
              <a:t>, Dr Paul Brennan, Linn </a:t>
            </a:r>
            <a:r>
              <a:rPr lang="en-US" sz="2800" dirty="0" err="1">
                <a:solidFill>
                  <a:srgbClr val="000000"/>
                </a:solidFill>
                <a:latin typeface="Nunito"/>
              </a:rPr>
              <a:t>Mensouh</a:t>
            </a:r>
            <a:r>
              <a:rPr lang="en-US" sz="2800" dirty="0">
                <a:solidFill>
                  <a:srgbClr val="000000"/>
                </a:solidFill>
                <a:latin typeface="Nunito"/>
              </a:rPr>
              <a:t>, Ellen Nelson Rowe, </a:t>
            </a:r>
            <a:r>
              <a:rPr lang="en-US" sz="2800" dirty="0" err="1">
                <a:solidFill>
                  <a:srgbClr val="000000"/>
                </a:solidFill>
                <a:latin typeface="Nunito"/>
              </a:rPr>
              <a:t>Sarju</a:t>
            </a:r>
            <a:r>
              <a:rPr lang="en-US" sz="2800" dirty="0">
                <a:solidFill>
                  <a:srgbClr val="000000"/>
                </a:solidFill>
                <a:latin typeface="Nunito"/>
              </a:rPr>
              <a:t> Patel</a:t>
            </a:r>
          </a:p>
        </p:txBody>
      </p:sp>
      <p:grpSp>
        <p:nvGrpSpPr>
          <p:cNvPr id="10" name="Group 10"/>
          <p:cNvGrpSpPr/>
          <p:nvPr/>
        </p:nvGrpSpPr>
        <p:grpSpPr>
          <a:xfrm rot="-5400000">
            <a:off x="12451660" y="2765428"/>
            <a:ext cx="6378017" cy="3076273"/>
            <a:chOff x="0" y="0"/>
            <a:chExt cx="1933766" cy="9327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33766" cy="932703"/>
            </a:xfrm>
            <a:custGeom>
              <a:avLst/>
              <a:gdLst/>
              <a:ahLst/>
              <a:cxnLst/>
              <a:rect l="l" t="t" r="r" b="b"/>
              <a:pathLst>
                <a:path w="1933766" h="932703">
                  <a:moveTo>
                    <a:pt x="1809306" y="932703"/>
                  </a:moveTo>
                  <a:lnTo>
                    <a:pt x="124460" y="932703"/>
                  </a:lnTo>
                  <a:cubicBezTo>
                    <a:pt x="55880" y="932703"/>
                    <a:pt x="0" y="876823"/>
                    <a:pt x="0" y="808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09306" y="0"/>
                  </a:lnTo>
                  <a:cubicBezTo>
                    <a:pt x="1877886" y="0"/>
                    <a:pt x="1933766" y="55880"/>
                    <a:pt x="1933766" y="124460"/>
                  </a:cubicBezTo>
                  <a:lnTo>
                    <a:pt x="1933766" y="808243"/>
                  </a:lnTo>
                  <a:cubicBezTo>
                    <a:pt x="1933766" y="876823"/>
                    <a:pt x="1877886" y="932703"/>
                    <a:pt x="1809306" y="932703"/>
                  </a:cubicBezTo>
                  <a:close/>
                </a:path>
              </a:pathLst>
            </a:custGeom>
            <a:solidFill>
              <a:srgbClr val="2E4494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14082256" y="1179583"/>
            <a:ext cx="3060147" cy="3076273"/>
            <a:chOff x="0" y="0"/>
            <a:chExt cx="927814" cy="93270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27814" cy="932703"/>
            </a:xfrm>
            <a:custGeom>
              <a:avLst/>
              <a:gdLst/>
              <a:ahLst/>
              <a:cxnLst/>
              <a:rect l="l" t="t" r="r" b="b"/>
              <a:pathLst>
                <a:path w="927814" h="932703">
                  <a:moveTo>
                    <a:pt x="803353" y="932703"/>
                  </a:moveTo>
                  <a:lnTo>
                    <a:pt x="124460" y="932703"/>
                  </a:lnTo>
                  <a:cubicBezTo>
                    <a:pt x="55880" y="932703"/>
                    <a:pt x="0" y="876823"/>
                    <a:pt x="0" y="808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03354" y="0"/>
                  </a:lnTo>
                  <a:cubicBezTo>
                    <a:pt x="871934" y="0"/>
                    <a:pt x="927814" y="55880"/>
                    <a:pt x="927814" y="124460"/>
                  </a:cubicBezTo>
                  <a:lnTo>
                    <a:pt x="927814" y="808243"/>
                  </a:lnTo>
                  <a:cubicBezTo>
                    <a:pt x="927814" y="876823"/>
                    <a:pt x="871934" y="932703"/>
                    <a:pt x="803354" y="932703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4645800" y="4965372"/>
            <a:ext cx="1933059" cy="193305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14102532" y="1114556"/>
            <a:ext cx="3086059" cy="3086059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-5400000">
            <a:off x="790716" y="3053239"/>
            <a:ext cx="3655645" cy="3120390"/>
            <a:chOff x="0" y="0"/>
            <a:chExt cx="1092694" cy="93270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92694" cy="932703"/>
            </a:xfrm>
            <a:custGeom>
              <a:avLst/>
              <a:gdLst/>
              <a:ahLst/>
              <a:cxnLst/>
              <a:rect l="l" t="t" r="r" b="b"/>
              <a:pathLst>
                <a:path w="1092694" h="932703">
                  <a:moveTo>
                    <a:pt x="968234" y="932703"/>
                  </a:moveTo>
                  <a:lnTo>
                    <a:pt x="124460" y="932703"/>
                  </a:lnTo>
                  <a:cubicBezTo>
                    <a:pt x="55880" y="932703"/>
                    <a:pt x="0" y="876823"/>
                    <a:pt x="0" y="808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68234" y="0"/>
                  </a:lnTo>
                  <a:cubicBezTo>
                    <a:pt x="1036814" y="0"/>
                    <a:pt x="1092694" y="55880"/>
                    <a:pt x="1092694" y="124460"/>
                  </a:cubicBezTo>
                  <a:lnTo>
                    <a:pt x="1092694" y="808243"/>
                  </a:lnTo>
                  <a:cubicBezTo>
                    <a:pt x="1092694" y="876823"/>
                    <a:pt x="1036814" y="932703"/>
                    <a:pt x="968234" y="932703"/>
                  </a:cubicBezTo>
                  <a:close/>
                </a:path>
              </a:pathLst>
            </a:custGeom>
            <a:solidFill>
              <a:srgbClr val="E2C8CA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-5400000">
            <a:off x="1805071" y="3613442"/>
            <a:ext cx="1626935" cy="1626935"/>
            <a:chOff x="1371600" y="6705600"/>
            <a:chExt cx="10972800" cy="10972800"/>
          </a:xfrm>
        </p:grpSpPr>
        <p:sp>
          <p:nvSpPr>
            <p:cNvPr id="19" name="Freeform 19"/>
            <p:cNvSpPr/>
            <p:nvPr/>
          </p:nvSpPr>
          <p:spPr>
            <a:xfrm>
              <a:off x="1362808" y="6434629"/>
              <a:ext cx="10990384" cy="11514742"/>
            </a:xfrm>
            <a:custGeom>
              <a:avLst/>
              <a:gdLst/>
              <a:ahLst/>
              <a:cxnLst/>
              <a:rect l="l" t="t" r="r" b="b"/>
              <a:pathLst>
                <a:path w="10990384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4" y="11514742"/>
                    <a:pt x="6544389" y="11514742"/>
                    <a:pt x="8245499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499" y="985520"/>
                  </a:cubicBezTo>
                  <a:cubicBezTo>
                    <a:pt x="6544389" y="0"/>
                    <a:pt x="4445994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5400000">
            <a:off x="1493044" y="7087208"/>
            <a:ext cx="2141603" cy="2141603"/>
            <a:chOff x="1371600" y="6705600"/>
            <a:chExt cx="10972800" cy="10972800"/>
          </a:xfrm>
        </p:grpSpPr>
        <p:sp>
          <p:nvSpPr>
            <p:cNvPr id="21" name="Freeform 21"/>
            <p:cNvSpPr/>
            <p:nvPr/>
          </p:nvSpPr>
          <p:spPr>
            <a:xfrm>
              <a:off x="1362808" y="6434629"/>
              <a:ext cx="10990384" cy="11514742"/>
            </a:xfrm>
            <a:custGeom>
              <a:avLst/>
              <a:gdLst/>
              <a:ahLst/>
              <a:cxnLst/>
              <a:rect l="l" t="t" r="r" b="b"/>
              <a:pathLst>
                <a:path w="10990384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4" y="11514742"/>
                    <a:pt x="6544389" y="11514742"/>
                    <a:pt x="8245499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499" y="985520"/>
                  </a:cubicBezTo>
                  <a:cubicBezTo>
                    <a:pt x="6544389" y="0"/>
                    <a:pt x="4445994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058343" y="6061473"/>
            <a:ext cx="3127125" cy="3127125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028700" y="6941978"/>
            <a:ext cx="2605947" cy="1372849"/>
            <a:chOff x="0" y="0"/>
            <a:chExt cx="1610360" cy="848360"/>
          </a:xfrm>
        </p:grpSpPr>
        <p:sp>
          <p:nvSpPr>
            <p:cNvPr id="24" name="Freeform 24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7"/>
          <a:srcRect t="1725" b="894"/>
          <a:stretch>
            <a:fillRect/>
          </a:stretch>
        </p:blipFill>
        <p:spPr>
          <a:xfrm>
            <a:off x="347420" y="591836"/>
            <a:ext cx="3642763" cy="1164393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3472183" y="6666661"/>
            <a:ext cx="10696649" cy="84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League Spartan"/>
              </a:rPr>
              <a:t>Cardiff School of Medicine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E5026C5-6D29-F545-B233-487364E92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948" y="2501051"/>
            <a:ext cx="5275678" cy="527567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48400" y="2360830"/>
            <a:ext cx="0" cy="556534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2">
            <a:extLst>
              <a:ext uri="{FF2B5EF4-FFF2-40B4-BE49-F238E27FC236}">
                <a16:creationId xmlns:a16="http://schemas.microsoft.com/office/drawing/2014/main" id="{2DED2200-37E5-844E-9F11-DE60404A7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014" y="2485881"/>
            <a:ext cx="5306017" cy="530601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93880" y="2360830"/>
            <a:ext cx="0" cy="556534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7">
            <a:extLst>
              <a:ext uri="{FF2B5EF4-FFF2-40B4-BE49-F238E27FC236}">
                <a16:creationId xmlns:a16="http://schemas.microsoft.com/office/drawing/2014/main" id="{A8871FCA-8440-2F4D-ADFF-3CFA59FAE7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2243504" y="2501052"/>
            <a:ext cx="5275680" cy="52756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17D0DD-663D-D547-AE0B-52E026365708}"/>
              </a:ext>
            </a:extLst>
          </p:cNvPr>
          <p:cNvSpPr/>
          <p:nvPr/>
        </p:nvSpPr>
        <p:spPr>
          <a:xfrm>
            <a:off x="1325703" y="4677224"/>
            <a:ext cx="4078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Create space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9EA47B-467A-B248-A3F5-89D5D9800626}"/>
              </a:ext>
            </a:extLst>
          </p:cNvPr>
          <p:cNvSpPr/>
          <p:nvPr/>
        </p:nvSpPr>
        <p:spPr>
          <a:xfrm>
            <a:off x="6625165" y="4700084"/>
            <a:ext cx="4716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Protected time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D88C39-18F6-924F-9E64-934FBF441775}"/>
              </a:ext>
            </a:extLst>
          </p:cNvPr>
          <p:cNvSpPr/>
          <p:nvPr/>
        </p:nvSpPr>
        <p:spPr>
          <a:xfrm>
            <a:off x="13305017" y="4533900"/>
            <a:ext cx="3152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2339257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41364" y="1906502"/>
            <a:ext cx="9522837" cy="6473996"/>
            <a:chOff x="0" y="0"/>
            <a:chExt cx="2890332" cy="1964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90332" cy="1964961"/>
            </a:xfrm>
            <a:custGeom>
              <a:avLst/>
              <a:gdLst/>
              <a:ahLst/>
              <a:cxnLst/>
              <a:rect l="l" t="t" r="r" b="b"/>
              <a:pathLst>
                <a:path w="2890332" h="1964961">
                  <a:moveTo>
                    <a:pt x="2765872" y="1964961"/>
                  </a:moveTo>
                  <a:lnTo>
                    <a:pt x="124460" y="1964961"/>
                  </a:lnTo>
                  <a:cubicBezTo>
                    <a:pt x="55880" y="1964961"/>
                    <a:pt x="0" y="1909081"/>
                    <a:pt x="0" y="18405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65873" y="0"/>
                  </a:lnTo>
                  <a:cubicBezTo>
                    <a:pt x="2834453" y="0"/>
                    <a:pt x="2890332" y="55880"/>
                    <a:pt x="2890332" y="124460"/>
                  </a:cubicBezTo>
                  <a:lnTo>
                    <a:pt x="2890332" y="1840501"/>
                  </a:lnTo>
                  <a:cubicBezTo>
                    <a:pt x="2890332" y="1909081"/>
                    <a:pt x="2834453" y="1964961"/>
                    <a:pt x="2765873" y="196496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651578" y="2524876"/>
            <a:ext cx="8607722" cy="494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4"/>
              </a:lnSpc>
            </a:pPr>
            <a:r>
              <a:rPr lang="en-US" sz="6699" dirty="0">
                <a:solidFill>
                  <a:srgbClr val="CF6C58"/>
                </a:solidFill>
                <a:latin typeface="League Spartan"/>
              </a:rPr>
              <a:t>Reflect on challenges in having conversations on racism?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2681" y="2496301"/>
            <a:ext cx="5621465" cy="52943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444450-F1B8-E949-9C3F-9D7954D93843}"/>
              </a:ext>
            </a:extLst>
          </p:cNvPr>
          <p:cNvSpPr/>
          <p:nvPr/>
        </p:nvSpPr>
        <p:spPr>
          <a:xfrm>
            <a:off x="609600" y="342900"/>
            <a:ext cx="1676400" cy="21534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877F01-FD47-4E46-931C-D488B66E508E}"/>
              </a:ext>
            </a:extLst>
          </p:cNvPr>
          <p:cNvSpPr/>
          <p:nvPr/>
        </p:nvSpPr>
        <p:spPr>
          <a:xfrm>
            <a:off x="992304" y="525379"/>
            <a:ext cx="305881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32DFF3-6473-AD4D-8523-CBE3D8E46CC1}"/>
              </a:ext>
            </a:extLst>
          </p:cNvPr>
          <p:cNvSpPr/>
          <p:nvPr/>
        </p:nvSpPr>
        <p:spPr>
          <a:xfrm>
            <a:off x="1600511" y="525379"/>
            <a:ext cx="305881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D008FA4-BAC1-5B45-832F-28DB173A6277}"/>
              </a:ext>
            </a:extLst>
          </p:cNvPr>
          <p:cNvGrpSpPr/>
          <p:nvPr/>
        </p:nvGrpSpPr>
        <p:grpSpPr>
          <a:xfrm>
            <a:off x="30480" y="0"/>
            <a:ext cx="16809720" cy="10287000"/>
            <a:chOff x="0" y="0"/>
            <a:chExt cx="904341" cy="87429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971E94C-FE37-4E4E-AF55-4EF28BC9EB25}"/>
                </a:ext>
              </a:extLst>
            </p:cNvPr>
            <p:cNvSpPr/>
            <p:nvPr/>
          </p:nvSpPr>
          <p:spPr>
            <a:xfrm>
              <a:off x="0" y="0"/>
              <a:ext cx="904341" cy="874290"/>
            </a:xfrm>
            <a:custGeom>
              <a:avLst/>
              <a:gdLst/>
              <a:ahLst/>
              <a:cxnLst/>
              <a:rect l="l" t="t" r="r" b="b"/>
              <a:pathLst>
                <a:path w="904341" h="874290">
                  <a:moveTo>
                    <a:pt x="779881" y="874290"/>
                  </a:moveTo>
                  <a:lnTo>
                    <a:pt x="124460" y="874290"/>
                  </a:lnTo>
                  <a:cubicBezTo>
                    <a:pt x="55880" y="874290"/>
                    <a:pt x="0" y="818410"/>
                    <a:pt x="0" y="7498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79881" y="0"/>
                  </a:lnTo>
                  <a:cubicBezTo>
                    <a:pt x="848461" y="0"/>
                    <a:pt x="904341" y="55880"/>
                    <a:pt x="904341" y="124460"/>
                  </a:cubicBezTo>
                  <a:lnTo>
                    <a:pt x="904341" y="749830"/>
                  </a:lnTo>
                  <a:cubicBezTo>
                    <a:pt x="904341" y="818410"/>
                    <a:pt x="848461" y="874290"/>
                    <a:pt x="779881" y="874290"/>
                  </a:cubicBezTo>
                  <a:close/>
                </a:path>
              </a:pathLst>
            </a:custGeom>
            <a:solidFill>
              <a:srgbClr val="ECBC9E"/>
            </a:solidFill>
          </p:spPr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27C2FE04-88C5-F741-ADA9-ED521C05A48F}"/>
              </a:ext>
            </a:extLst>
          </p:cNvPr>
          <p:cNvGrpSpPr/>
          <p:nvPr/>
        </p:nvGrpSpPr>
        <p:grpSpPr>
          <a:xfrm rot="-10800000">
            <a:off x="11128057" y="3390900"/>
            <a:ext cx="6681705" cy="3819786"/>
            <a:chOff x="0" y="0"/>
            <a:chExt cx="1717615" cy="1025253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F35A30A5-CD22-D145-9C43-FA0CB55B354E}"/>
                </a:ext>
              </a:extLst>
            </p:cNvPr>
            <p:cNvSpPr/>
            <p:nvPr/>
          </p:nvSpPr>
          <p:spPr>
            <a:xfrm>
              <a:off x="0" y="0"/>
              <a:ext cx="1717615" cy="1025253"/>
            </a:xfrm>
            <a:custGeom>
              <a:avLst/>
              <a:gdLst/>
              <a:ahLst/>
              <a:cxnLst/>
              <a:rect l="l" t="t" r="r" b="b"/>
              <a:pathLst>
                <a:path w="1717615" h="1025253">
                  <a:moveTo>
                    <a:pt x="1593155" y="1025253"/>
                  </a:moveTo>
                  <a:lnTo>
                    <a:pt x="124460" y="1025253"/>
                  </a:lnTo>
                  <a:cubicBezTo>
                    <a:pt x="55880" y="1025253"/>
                    <a:pt x="0" y="969373"/>
                    <a:pt x="0" y="9007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3155" y="0"/>
                  </a:lnTo>
                  <a:cubicBezTo>
                    <a:pt x="1661735" y="0"/>
                    <a:pt x="1717615" y="55880"/>
                    <a:pt x="1717615" y="124460"/>
                  </a:cubicBezTo>
                  <a:lnTo>
                    <a:pt x="1717615" y="900793"/>
                  </a:lnTo>
                  <a:cubicBezTo>
                    <a:pt x="1717615" y="969373"/>
                    <a:pt x="1661735" y="1025253"/>
                    <a:pt x="1593155" y="1025253"/>
                  </a:cubicBezTo>
                  <a:close/>
                </a:path>
              </a:pathLst>
            </a:custGeom>
            <a:solidFill>
              <a:srgbClr val="CF6C58"/>
            </a:solidFill>
          </p:spPr>
        </p:sp>
      </p:grpSp>
      <p:pic>
        <p:nvPicPr>
          <p:cNvPr id="3074" name="Picture 2" descr="Kotter&amp;#39;s 8 Step Change Model | A Comprehensive Step-by-Step Guide">
            <a:extLst>
              <a:ext uri="{FF2B5EF4-FFF2-40B4-BE49-F238E27FC236}">
                <a16:creationId xmlns:a16="http://schemas.microsoft.com/office/drawing/2014/main" id="{6B6C92FC-ECBE-494F-AE02-349A5E38E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14" y="190500"/>
            <a:ext cx="10396538" cy="1056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8">
            <a:extLst>
              <a:ext uri="{FF2B5EF4-FFF2-40B4-BE49-F238E27FC236}">
                <a16:creationId xmlns:a16="http://schemas.microsoft.com/office/drawing/2014/main" id="{DD847EB7-B5A2-8C45-BA28-B0FD3D9AAA8A}"/>
              </a:ext>
            </a:extLst>
          </p:cNvPr>
          <p:cNvSpPr txBox="1"/>
          <p:nvPr/>
        </p:nvSpPr>
        <p:spPr>
          <a:xfrm>
            <a:off x="11811000" y="4207346"/>
            <a:ext cx="7001745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600" dirty="0">
                <a:solidFill>
                  <a:srgbClr val="2E4494"/>
                </a:solidFill>
                <a:latin typeface="League Spartan"/>
              </a:rPr>
              <a:t>Kotter’s 8 step change model </a:t>
            </a:r>
            <a:r>
              <a:rPr lang="en-US" dirty="0">
                <a:solidFill>
                  <a:srgbClr val="2E4494"/>
                </a:solidFill>
                <a:latin typeface="League Spartan"/>
              </a:rPr>
              <a:t>(1)</a:t>
            </a:r>
            <a:endParaRPr lang="en-US" sz="5600" dirty="0">
              <a:solidFill>
                <a:srgbClr val="2E4494"/>
              </a:solidFill>
              <a:latin typeface="League Spartan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89B706-1B9A-F842-8893-17D317F8D5CE}"/>
              </a:ext>
            </a:extLst>
          </p:cNvPr>
          <p:cNvSpPr/>
          <p:nvPr/>
        </p:nvSpPr>
        <p:spPr>
          <a:xfrm>
            <a:off x="7207944" y="1357442"/>
            <a:ext cx="2971800" cy="262890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03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E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99528" y="6119990"/>
            <a:ext cx="5181600" cy="3717418"/>
            <a:chOff x="0" y="0"/>
            <a:chExt cx="1313171" cy="9327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3171" cy="932703"/>
            </a:xfrm>
            <a:custGeom>
              <a:avLst/>
              <a:gdLst/>
              <a:ahLst/>
              <a:cxnLst/>
              <a:rect l="l" t="t" r="r" b="b"/>
              <a:pathLst>
                <a:path w="1313171" h="932703">
                  <a:moveTo>
                    <a:pt x="1188711" y="932703"/>
                  </a:moveTo>
                  <a:lnTo>
                    <a:pt x="124460" y="932703"/>
                  </a:lnTo>
                  <a:cubicBezTo>
                    <a:pt x="55880" y="932703"/>
                    <a:pt x="0" y="876823"/>
                    <a:pt x="0" y="808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88711" y="0"/>
                  </a:lnTo>
                  <a:cubicBezTo>
                    <a:pt x="1257291" y="0"/>
                    <a:pt x="1313171" y="55880"/>
                    <a:pt x="1313171" y="124460"/>
                  </a:cubicBezTo>
                  <a:lnTo>
                    <a:pt x="1313171" y="808243"/>
                  </a:lnTo>
                  <a:cubicBezTo>
                    <a:pt x="1313171" y="876823"/>
                    <a:pt x="1257291" y="932703"/>
                    <a:pt x="1188711" y="932703"/>
                  </a:cubicBezTo>
                  <a:close/>
                </a:path>
              </a:pathLst>
            </a:custGeom>
            <a:solidFill>
              <a:srgbClr val="2E449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19934" y="3309444"/>
            <a:ext cx="3591500" cy="2992567"/>
            <a:chOff x="0" y="0"/>
            <a:chExt cx="1119374" cy="9327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19374" cy="932703"/>
            </a:xfrm>
            <a:custGeom>
              <a:avLst/>
              <a:gdLst/>
              <a:ahLst/>
              <a:cxnLst/>
              <a:rect l="l" t="t" r="r" b="b"/>
              <a:pathLst>
                <a:path w="1119374" h="932703">
                  <a:moveTo>
                    <a:pt x="994914" y="932703"/>
                  </a:moveTo>
                  <a:lnTo>
                    <a:pt x="124460" y="932703"/>
                  </a:lnTo>
                  <a:cubicBezTo>
                    <a:pt x="55880" y="932703"/>
                    <a:pt x="0" y="876823"/>
                    <a:pt x="0" y="808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94914" y="0"/>
                  </a:lnTo>
                  <a:cubicBezTo>
                    <a:pt x="1063494" y="0"/>
                    <a:pt x="1119374" y="55880"/>
                    <a:pt x="1119374" y="124460"/>
                  </a:cubicBezTo>
                  <a:lnTo>
                    <a:pt x="1119374" y="808243"/>
                  </a:lnTo>
                  <a:cubicBezTo>
                    <a:pt x="1119374" y="876823"/>
                    <a:pt x="1063494" y="932703"/>
                    <a:pt x="994914" y="932703"/>
                  </a:cubicBezTo>
                  <a:close/>
                </a:path>
              </a:pathLst>
            </a:custGeom>
            <a:solidFill>
              <a:srgbClr val="E2C8C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883680" y="3063212"/>
            <a:ext cx="4213296" cy="2992567"/>
            <a:chOff x="0" y="0"/>
            <a:chExt cx="1313171" cy="9327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13171" cy="932703"/>
            </a:xfrm>
            <a:custGeom>
              <a:avLst/>
              <a:gdLst/>
              <a:ahLst/>
              <a:cxnLst/>
              <a:rect l="l" t="t" r="r" b="b"/>
              <a:pathLst>
                <a:path w="1313171" h="932703">
                  <a:moveTo>
                    <a:pt x="1188711" y="932703"/>
                  </a:moveTo>
                  <a:lnTo>
                    <a:pt x="124460" y="932703"/>
                  </a:lnTo>
                  <a:cubicBezTo>
                    <a:pt x="55880" y="932703"/>
                    <a:pt x="0" y="876823"/>
                    <a:pt x="0" y="808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88711" y="0"/>
                  </a:lnTo>
                  <a:cubicBezTo>
                    <a:pt x="1257291" y="0"/>
                    <a:pt x="1313171" y="55880"/>
                    <a:pt x="1313171" y="124460"/>
                  </a:cubicBezTo>
                  <a:lnTo>
                    <a:pt x="1313171" y="808243"/>
                  </a:lnTo>
                  <a:cubicBezTo>
                    <a:pt x="1313171" y="876823"/>
                    <a:pt x="1257291" y="932703"/>
                    <a:pt x="1188711" y="932703"/>
                  </a:cubicBezTo>
                  <a:close/>
                </a:path>
              </a:pathLst>
            </a:custGeom>
            <a:solidFill>
              <a:srgbClr val="ECBC9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657600" y="6119990"/>
            <a:ext cx="5181600" cy="3717418"/>
            <a:chOff x="0" y="0"/>
            <a:chExt cx="1174314" cy="9327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74314" cy="932703"/>
            </a:xfrm>
            <a:custGeom>
              <a:avLst/>
              <a:gdLst/>
              <a:ahLst/>
              <a:cxnLst/>
              <a:rect l="l" t="t" r="r" b="b"/>
              <a:pathLst>
                <a:path w="1174314" h="932703">
                  <a:moveTo>
                    <a:pt x="1049854" y="932703"/>
                  </a:moveTo>
                  <a:lnTo>
                    <a:pt x="124460" y="932703"/>
                  </a:lnTo>
                  <a:cubicBezTo>
                    <a:pt x="55880" y="932703"/>
                    <a:pt x="0" y="876823"/>
                    <a:pt x="0" y="808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49854" y="0"/>
                  </a:lnTo>
                  <a:cubicBezTo>
                    <a:pt x="1118434" y="0"/>
                    <a:pt x="1174314" y="55880"/>
                    <a:pt x="1174314" y="124460"/>
                  </a:cubicBezTo>
                  <a:lnTo>
                    <a:pt x="1174314" y="808243"/>
                  </a:lnTo>
                  <a:cubicBezTo>
                    <a:pt x="1174314" y="876823"/>
                    <a:pt x="1118434" y="932703"/>
                    <a:pt x="1049854" y="932703"/>
                  </a:cubicBezTo>
                  <a:close/>
                </a:path>
              </a:pathLst>
            </a:custGeom>
            <a:solidFill>
              <a:srgbClr val="CF6C58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4634997" y="3639412"/>
            <a:ext cx="2929998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 dirty="0">
                <a:solidFill>
                  <a:srgbClr val="2E4494"/>
                </a:solidFill>
                <a:latin typeface="League Spartan"/>
              </a:rPr>
              <a:t>Keep informed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141214" y="7396208"/>
            <a:ext cx="343846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dirty="0">
                <a:solidFill>
                  <a:srgbClr val="FFFFFF"/>
                </a:solidFill>
                <a:latin typeface="League Spartan"/>
              </a:rPr>
              <a:t>Keep into account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130687" y="4202999"/>
            <a:ext cx="4213296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 dirty="0">
                <a:solidFill>
                  <a:srgbClr val="196E63"/>
                </a:solidFill>
                <a:latin typeface="League Spartan"/>
              </a:rPr>
              <a:t>Manage closely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130687" y="7341049"/>
            <a:ext cx="3654612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dirty="0">
                <a:solidFill>
                  <a:srgbClr val="FFFFFF"/>
                </a:solidFill>
                <a:latin typeface="League Spartan"/>
              </a:rPr>
              <a:t>Meet their needs 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42570" y="449591"/>
            <a:ext cx="11844630" cy="2386395"/>
            <a:chOff x="0" y="0"/>
            <a:chExt cx="1420661" cy="139792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420661" cy="1397928"/>
            </a:xfrm>
            <a:custGeom>
              <a:avLst/>
              <a:gdLst/>
              <a:ahLst/>
              <a:cxnLst/>
              <a:rect l="l" t="t" r="r" b="b"/>
              <a:pathLst>
                <a:path w="1420661" h="1397928">
                  <a:moveTo>
                    <a:pt x="1296201" y="1397927"/>
                  </a:moveTo>
                  <a:lnTo>
                    <a:pt x="124460" y="1397927"/>
                  </a:lnTo>
                  <a:cubicBezTo>
                    <a:pt x="55880" y="1397927"/>
                    <a:pt x="0" y="1342047"/>
                    <a:pt x="0" y="12734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96201" y="0"/>
                  </a:lnTo>
                  <a:cubicBezTo>
                    <a:pt x="1364781" y="0"/>
                    <a:pt x="1420661" y="55880"/>
                    <a:pt x="1420661" y="124460"/>
                  </a:cubicBezTo>
                  <a:lnTo>
                    <a:pt x="1420661" y="1273468"/>
                  </a:lnTo>
                  <a:cubicBezTo>
                    <a:pt x="1420661" y="1342048"/>
                    <a:pt x="1364781" y="1397928"/>
                    <a:pt x="1296201" y="139792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1037956" y="1298800"/>
            <a:ext cx="12525644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19"/>
              </a:lnSpc>
            </a:pPr>
            <a:r>
              <a:rPr lang="en-US" sz="6400" dirty="0">
                <a:solidFill>
                  <a:srgbClr val="2E4494"/>
                </a:solidFill>
                <a:latin typeface="League Spartan"/>
              </a:rPr>
              <a:t>Stakeholder mapping</a:t>
            </a:r>
          </a:p>
        </p:txBody>
      </p:sp>
    </p:spTree>
    <p:extLst>
      <p:ext uri="{BB962C8B-B14F-4D97-AF65-F5344CB8AC3E}">
        <p14:creationId xmlns:p14="http://schemas.microsoft.com/office/powerpoint/2010/main" val="4256422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504713" y="1123156"/>
            <a:ext cx="7385631" cy="4408520"/>
            <a:chOff x="0" y="0"/>
            <a:chExt cx="1717615" cy="10252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17615" cy="1025253"/>
            </a:xfrm>
            <a:custGeom>
              <a:avLst/>
              <a:gdLst/>
              <a:ahLst/>
              <a:cxnLst/>
              <a:rect l="l" t="t" r="r" b="b"/>
              <a:pathLst>
                <a:path w="1717615" h="1025253">
                  <a:moveTo>
                    <a:pt x="1593155" y="1025253"/>
                  </a:moveTo>
                  <a:lnTo>
                    <a:pt x="124460" y="1025253"/>
                  </a:lnTo>
                  <a:cubicBezTo>
                    <a:pt x="55880" y="1025253"/>
                    <a:pt x="0" y="969373"/>
                    <a:pt x="0" y="9007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3155" y="0"/>
                  </a:lnTo>
                  <a:cubicBezTo>
                    <a:pt x="1661735" y="0"/>
                    <a:pt x="1717615" y="55880"/>
                    <a:pt x="1717615" y="124460"/>
                  </a:cubicBezTo>
                  <a:lnTo>
                    <a:pt x="1717615" y="900793"/>
                  </a:lnTo>
                  <a:cubicBezTo>
                    <a:pt x="1717615" y="969373"/>
                    <a:pt x="1661735" y="1025253"/>
                    <a:pt x="1593155" y="1025253"/>
                  </a:cubicBezTo>
                  <a:close/>
                </a:path>
              </a:pathLst>
            </a:custGeom>
            <a:solidFill>
              <a:srgbClr val="CF6C58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504713" y="3419161"/>
            <a:ext cx="7385631" cy="5839139"/>
            <a:chOff x="0" y="0"/>
            <a:chExt cx="1717615" cy="13579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17615" cy="1357960"/>
            </a:xfrm>
            <a:custGeom>
              <a:avLst/>
              <a:gdLst/>
              <a:ahLst/>
              <a:cxnLst/>
              <a:rect l="l" t="t" r="r" b="b"/>
              <a:pathLst>
                <a:path w="1717615" h="1357960">
                  <a:moveTo>
                    <a:pt x="1593155" y="1357960"/>
                  </a:moveTo>
                  <a:lnTo>
                    <a:pt x="124460" y="1357960"/>
                  </a:lnTo>
                  <a:cubicBezTo>
                    <a:pt x="55880" y="1357960"/>
                    <a:pt x="0" y="1302080"/>
                    <a:pt x="0" y="12335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3155" y="0"/>
                  </a:lnTo>
                  <a:cubicBezTo>
                    <a:pt x="1661735" y="0"/>
                    <a:pt x="1717615" y="55880"/>
                    <a:pt x="1717615" y="124460"/>
                  </a:cubicBezTo>
                  <a:lnTo>
                    <a:pt x="1717615" y="1233500"/>
                  </a:lnTo>
                  <a:cubicBezTo>
                    <a:pt x="1717615" y="1302080"/>
                    <a:pt x="1661735" y="1357960"/>
                    <a:pt x="1593155" y="135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397656" y="4802552"/>
            <a:ext cx="7385631" cy="4408520"/>
            <a:chOff x="0" y="0"/>
            <a:chExt cx="1717615" cy="10252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17615" cy="1025253"/>
            </a:xfrm>
            <a:custGeom>
              <a:avLst/>
              <a:gdLst/>
              <a:ahLst/>
              <a:cxnLst/>
              <a:rect l="l" t="t" r="r" b="b"/>
              <a:pathLst>
                <a:path w="1717615" h="1025253">
                  <a:moveTo>
                    <a:pt x="1593155" y="1025253"/>
                  </a:moveTo>
                  <a:lnTo>
                    <a:pt x="124460" y="1025253"/>
                  </a:lnTo>
                  <a:cubicBezTo>
                    <a:pt x="55880" y="1025253"/>
                    <a:pt x="0" y="969373"/>
                    <a:pt x="0" y="9007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3155" y="0"/>
                  </a:lnTo>
                  <a:cubicBezTo>
                    <a:pt x="1661735" y="0"/>
                    <a:pt x="1717615" y="55880"/>
                    <a:pt x="1717615" y="124460"/>
                  </a:cubicBezTo>
                  <a:lnTo>
                    <a:pt x="1717615" y="900793"/>
                  </a:lnTo>
                  <a:cubicBezTo>
                    <a:pt x="1717615" y="969373"/>
                    <a:pt x="1661735" y="1025253"/>
                    <a:pt x="1593155" y="1025253"/>
                  </a:cubicBezTo>
                  <a:close/>
                </a:path>
              </a:pathLst>
            </a:custGeom>
            <a:solidFill>
              <a:srgbClr val="ECBC9E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9397656" y="1075928"/>
            <a:ext cx="7385631" cy="5714830"/>
            <a:chOff x="0" y="0"/>
            <a:chExt cx="1717615" cy="13290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17615" cy="1329051"/>
            </a:xfrm>
            <a:custGeom>
              <a:avLst/>
              <a:gdLst/>
              <a:ahLst/>
              <a:cxnLst/>
              <a:rect l="l" t="t" r="r" b="b"/>
              <a:pathLst>
                <a:path w="1717615" h="1329051">
                  <a:moveTo>
                    <a:pt x="1593155" y="1329051"/>
                  </a:moveTo>
                  <a:lnTo>
                    <a:pt x="124460" y="1329051"/>
                  </a:lnTo>
                  <a:cubicBezTo>
                    <a:pt x="55880" y="1329051"/>
                    <a:pt x="0" y="1273171"/>
                    <a:pt x="0" y="12045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3155" y="0"/>
                  </a:lnTo>
                  <a:cubicBezTo>
                    <a:pt x="1661735" y="0"/>
                    <a:pt x="1717615" y="55880"/>
                    <a:pt x="1717615" y="124460"/>
                  </a:cubicBezTo>
                  <a:lnTo>
                    <a:pt x="1717615" y="1204591"/>
                  </a:lnTo>
                  <a:cubicBezTo>
                    <a:pt x="1717615" y="1273171"/>
                    <a:pt x="1661735" y="1329051"/>
                    <a:pt x="1593155" y="132905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607861" y="4323216"/>
            <a:ext cx="1282483" cy="1282483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397656" y="4730412"/>
            <a:ext cx="1282483" cy="1282483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97528" y="3910015"/>
            <a:ext cx="2688196" cy="268819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29248" y="3912078"/>
            <a:ext cx="2878680" cy="28786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 l="6751" t="1831" r="59954" b="67971"/>
          <a:stretch>
            <a:fillRect/>
          </a:stretch>
        </p:blipFill>
        <p:spPr>
          <a:xfrm>
            <a:off x="3267524" y="7111296"/>
            <a:ext cx="3698127" cy="172241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 l="66451" t="207" r="9648" b="55189"/>
          <a:stretch>
            <a:fillRect/>
          </a:stretch>
        </p:blipFill>
        <p:spPr>
          <a:xfrm>
            <a:off x="11632149" y="3785147"/>
            <a:ext cx="3065669" cy="29379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 l="4897" t="53156" r="60580" b="5472"/>
          <a:stretch>
            <a:fillRect/>
          </a:stretch>
        </p:blipFill>
        <p:spPr>
          <a:xfrm>
            <a:off x="11173181" y="1213834"/>
            <a:ext cx="3834581" cy="235974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991875" y="2013558"/>
            <a:ext cx="641130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9"/>
              </a:lnSpc>
            </a:pPr>
            <a:r>
              <a:rPr lang="en-US" sz="4500" dirty="0">
                <a:solidFill>
                  <a:srgbClr val="FFFFFF"/>
                </a:solidFill>
                <a:latin typeface="League Spartan"/>
              </a:rPr>
              <a:t>Student societies 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36084" y="7765707"/>
            <a:ext cx="6308774" cy="712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9"/>
              </a:lnSpc>
            </a:pPr>
            <a:r>
              <a:rPr lang="en-US" sz="4500" dirty="0">
                <a:solidFill>
                  <a:srgbClr val="FFFFFF"/>
                </a:solidFill>
                <a:latin typeface="League Spartan"/>
              </a:rPr>
              <a:t>Student Groups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313354" y="1075927"/>
            <a:ext cx="7385631" cy="4408520"/>
            <a:chOff x="0" y="0"/>
            <a:chExt cx="1717615" cy="10252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17615" cy="1025253"/>
            </a:xfrm>
            <a:custGeom>
              <a:avLst/>
              <a:gdLst/>
              <a:ahLst/>
              <a:cxnLst/>
              <a:rect l="l" t="t" r="r" b="b"/>
              <a:pathLst>
                <a:path w="1717615" h="1025253">
                  <a:moveTo>
                    <a:pt x="1593155" y="1025253"/>
                  </a:moveTo>
                  <a:lnTo>
                    <a:pt x="124460" y="1025253"/>
                  </a:lnTo>
                  <a:cubicBezTo>
                    <a:pt x="55880" y="1025253"/>
                    <a:pt x="0" y="969373"/>
                    <a:pt x="0" y="9007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3155" y="0"/>
                  </a:lnTo>
                  <a:cubicBezTo>
                    <a:pt x="1661735" y="0"/>
                    <a:pt x="1717615" y="55880"/>
                    <a:pt x="1717615" y="124460"/>
                  </a:cubicBezTo>
                  <a:lnTo>
                    <a:pt x="1717615" y="900793"/>
                  </a:lnTo>
                  <a:cubicBezTo>
                    <a:pt x="1717615" y="969373"/>
                    <a:pt x="1661735" y="1025253"/>
                    <a:pt x="1593155" y="1025253"/>
                  </a:cubicBezTo>
                  <a:close/>
                </a:path>
              </a:pathLst>
            </a:custGeom>
            <a:solidFill>
              <a:srgbClr val="CF6C58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662690" y="3192050"/>
            <a:ext cx="7385631" cy="5839139"/>
            <a:chOff x="0" y="0"/>
            <a:chExt cx="1717615" cy="13579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17615" cy="1357960"/>
            </a:xfrm>
            <a:custGeom>
              <a:avLst/>
              <a:gdLst/>
              <a:ahLst/>
              <a:cxnLst/>
              <a:rect l="l" t="t" r="r" b="b"/>
              <a:pathLst>
                <a:path w="1717615" h="1357960">
                  <a:moveTo>
                    <a:pt x="1593155" y="1357960"/>
                  </a:moveTo>
                  <a:lnTo>
                    <a:pt x="124460" y="1357960"/>
                  </a:lnTo>
                  <a:cubicBezTo>
                    <a:pt x="55880" y="1357960"/>
                    <a:pt x="0" y="1302080"/>
                    <a:pt x="0" y="12335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3155" y="0"/>
                  </a:lnTo>
                  <a:cubicBezTo>
                    <a:pt x="1661735" y="0"/>
                    <a:pt x="1717615" y="55880"/>
                    <a:pt x="1717615" y="124460"/>
                  </a:cubicBezTo>
                  <a:lnTo>
                    <a:pt x="1717615" y="1233500"/>
                  </a:lnTo>
                  <a:cubicBezTo>
                    <a:pt x="1717615" y="1302080"/>
                    <a:pt x="1661735" y="1357960"/>
                    <a:pt x="1593155" y="135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558535" y="5162562"/>
            <a:ext cx="7883121" cy="4408520"/>
            <a:chOff x="0" y="0"/>
            <a:chExt cx="1717615" cy="10252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17615" cy="1025253"/>
            </a:xfrm>
            <a:custGeom>
              <a:avLst/>
              <a:gdLst/>
              <a:ahLst/>
              <a:cxnLst/>
              <a:rect l="l" t="t" r="r" b="b"/>
              <a:pathLst>
                <a:path w="1717615" h="1025253">
                  <a:moveTo>
                    <a:pt x="1593155" y="1025253"/>
                  </a:moveTo>
                  <a:lnTo>
                    <a:pt x="124460" y="1025253"/>
                  </a:lnTo>
                  <a:cubicBezTo>
                    <a:pt x="55880" y="1025253"/>
                    <a:pt x="0" y="969373"/>
                    <a:pt x="0" y="9007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3155" y="0"/>
                  </a:lnTo>
                  <a:cubicBezTo>
                    <a:pt x="1661735" y="0"/>
                    <a:pt x="1717615" y="55880"/>
                    <a:pt x="1717615" y="124460"/>
                  </a:cubicBezTo>
                  <a:lnTo>
                    <a:pt x="1717615" y="900793"/>
                  </a:lnTo>
                  <a:cubicBezTo>
                    <a:pt x="1717615" y="969373"/>
                    <a:pt x="1661735" y="1025253"/>
                    <a:pt x="1593155" y="1025253"/>
                  </a:cubicBezTo>
                  <a:close/>
                </a:path>
              </a:pathLst>
            </a:custGeom>
            <a:solidFill>
              <a:srgbClr val="ECBC9E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9377505" y="1098786"/>
            <a:ext cx="7385631" cy="6444815"/>
            <a:chOff x="0" y="0"/>
            <a:chExt cx="1717615" cy="13290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17615" cy="1329051"/>
            </a:xfrm>
            <a:custGeom>
              <a:avLst/>
              <a:gdLst/>
              <a:ahLst/>
              <a:cxnLst/>
              <a:rect l="l" t="t" r="r" b="b"/>
              <a:pathLst>
                <a:path w="1717615" h="1329051">
                  <a:moveTo>
                    <a:pt x="1593155" y="1329051"/>
                  </a:moveTo>
                  <a:lnTo>
                    <a:pt x="124460" y="1329051"/>
                  </a:lnTo>
                  <a:cubicBezTo>
                    <a:pt x="55880" y="1329051"/>
                    <a:pt x="0" y="1273171"/>
                    <a:pt x="0" y="12045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3155" y="0"/>
                  </a:lnTo>
                  <a:cubicBezTo>
                    <a:pt x="1661735" y="0"/>
                    <a:pt x="1717615" y="55880"/>
                    <a:pt x="1717615" y="124460"/>
                  </a:cubicBezTo>
                  <a:lnTo>
                    <a:pt x="1717615" y="1204591"/>
                  </a:lnTo>
                  <a:cubicBezTo>
                    <a:pt x="1717615" y="1273171"/>
                    <a:pt x="1661735" y="1329051"/>
                    <a:pt x="1593155" y="132905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607861" y="4323216"/>
            <a:ext cx="1282483" cy="1282483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397656" y="4730412"/>
            <a:ext cx="1282483" cy="1282483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685759" y="1475297"/>
            <a:ext cx="6411308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9"/>
              </a:lnSpc>
            </a:pPr>
            <a:r>
              <a:rPr lang="en-US" sz="4500" dirty="0">
                <a:solidFill>
                  <a:srgbClr val="FFFFFF"/>
                </a:solidFill>
                <a:latin typeface="League Spartan"/>
              </a:rPr>
              <a:t>External Stakeholders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60524" y="7877683"/>
            <a:ext cx="6308774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9"/>
              </a:lnSpc>
            </a:pPr>
            <a:r>
              <a:rPr lang="en-US" sz="4500" dirty="0">
                <a:solidFill>
                  <a:srgbClr val="FFFFFF"/>
                </a:solidFill>
                <a:latin typeface="League Spartan"/>
              </a:rPr>
              <a:t>Internal stakeholders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B8CF80-F941-AC4E-991C-5B7B054DD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259" y="4456465"/>
            <a:ext cx="15113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BMA (@TheBMA) / Twitter">
            <a:extLst>
              <a:ext uri="{FF2B5EF4-FFF2-40B4-BE49-F238E27FC236}">
                <a16:creationId xmlns:a16="http://schemas.microsoft.com/office/drawing/2014/main" id="{38CDB0F2-239A-AA4A-80A8-504424077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1" y="5435822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0">
            <a:extLst>
              <a:ext uri="{FF2B5EF4-FFF2-40B4-BE49-F238E27FC236}">
                <a16:creationId xmlns:a16="http://schemas.microsoft.com/office/drawing/2014/main" id="{34F19D9B-A0F6-8041-BCA3-1ED2CEBF397F}"/>
              </a:ext>
            </a:extLst>
          </p:cNvPr>
          <p:cNvSpPr txBox="1"/>
          <p:nvPr/>
        </p:nvSpPr>
        <p:spPr>
          <a:xfrm>
            <a:off x="11734800" y="1572106"/>
            <a:ext cx="6308774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9"/>
              </a:lnSpc>
            </a:pPr>
            <a:r>
              <a:rPr lang="en-US" sz="4500" dirty="0">
                <a:solidFill>
                  <a:srgbClr val="FF0000"/>
                </a:solidFill>
                <a:latin typeface="League Spartan"/>
              </a:rPr>
              <a:t>EDI staff 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D4C4B96B-8C8D-A343-89BF-AA818E95F67F}"/>
              </a:ext>
            </a:extLst>
          </p:cNvPr>
          <p:cNvSpPr txBox="1"/>
          <p:nvPr/>
        </p:nvSpPr>
        <p:spPr>
          <a:xfrm>
            <a:off x="11734800" y="3513105"/>
            <a:ext cx="6308774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9"/>
              </a:lnSpc>
            </a:pPr>
            <a:r>
              <a:rPr lang="en-US" sz="4500" dirty="0">
                <a:solidFill>
                  <a:srgbClr val="FF0000"/>
                </a:solidFill>
                <a:latin typeface="League Spartan"/>
              </a:rPr>
              <a:t>Case leads</a:t>
            </a: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A3106EE3-17C6-7F4E-B2DD-FF8728B89942}"/>
              </a:ext>
            </a:extLst>
          </p:cNvPr>
          <p:cNvSpPr txBox="1"/>
          <p:nvPr/>
        </p:nvSpPr>
        <p:spPr>
          <a:xfrm>
            <a:off x="8875104" y="2535921"/>
            <a:ext cx="6308774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9"/>
              </a:lnSpc>
            </a:pPr>
            <a:r>
              <a:rPr lang="en-US" sz="4500" dirty="0">
                <a:solidFill>
                  <a:srgbClr val="FF0000"/>
                </a:solidFill>
                <a:latin typeface="League Spartan"/>
              </a:rPr>
              <a:t>Course directors 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0A72F7AA-3D31-FC44-9471-F50633C33C99}"/>
              </a:ext>
            </a:extLst>
          </p:cNvPr>
          <p:cNvSpPr txBox="1"/>
          <p:nvPr/>
        </p:nvSpPr>
        <p:spPr>
          <a:xfrm>
            <a:off x="10316537" y="6346977"/>
            <a:ext cx="6308774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9"/>
              </a:lnSpc>
            </a:pPr>
            <a:r>
              <a:rPr lang="en-US" sz="4500" dirty="0">
                <a:solidFill>
                  <a:srgbClr val="FF0000"/>
                </a:solidFill>
                <a:latin typeface="League Spartan"/>
              </a:rPr>
              <a:t>Clinical academics </a:t>
            </a:r>
          </a:p>
        </p:txBody>
      </p:sp>
      <p:sp>
        <p:nvSpPr>
          <p:cNvPr id="27" name="TextBox 20">
            <a:extLst>
              <a:ext uri="{FF2B5EF4-FFF2-40B4-BE49-F238E27FC236}">
                <a16:creationId xmlns:a16="http://schemas.microsoft.com/office/drawing/2014/main" id="{1945327F-254A-9648-8DCE-41828DD990D2}"/>
              </a:ext>
            </a:extLst>
          </p:cNvPr>
          <p:cNvSpPr txBox="1"/>
          <p:nvPr/>
        </p:nvSpPr>
        <p:spPr>
          <a:xfrm>
            <a:off x="9249812" y="4185085"/>
            <a:ext cx="440895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49"/>
              </a:lnSpc>
            </a:pPr>
            <a:r>
              <a:rPr lang="en-US" sz="4500" dirty="0">
                <a:solidFill>
                  <a:srgbClr val="FF0000"/>
                </a:solidFill>
                <a:latin typeface="League Spartan"/>
              </a:rPr>
              <a:t>Assessment coordinators </a:t>
            </a:r>
          </a:p>
        </p:txBody>
      </p:sp>
    </p:spTree>
    <p:extLst>
      <p:ext uri="{BB962C8B-B14F-4D97-AF65-F5344CB8AC3E}">
        <p14:creationId xmlns:p14="http://schemas.microsoft.com/office/powerpoint/2010/main" val="1395917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41364" y="1906502"/>
            <a:ext cx="9522837" cy="6473996"/>
            <a:chOff x="0" y="0"/>
            <a:chExt cx="2890332" cy="1964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90332" cy="1964961"/>
            </a:xfrm>
            <a:custGeom>
              <a:avLst/>
              <a:gdLst/>
              <a:ahLst/>
              <a:cxnLst/>
              <a:rect l="l" t="t" r="r" b="b"/>
              <a:pathLst>
                <a:path w="2890332" h="1964961">
                  <a:moveTo>
                    <a:pt x="2765872" y="1964961"/>
                  </a:moveTo>
                  <a:lnTo>
                    <a:pt x="124460" y="1964961"/>
                  </a:lnTo>
                  <a:cubicBezTo>
                    <a:pt x="55880" y="1964961"/>
                    <a:pt x="0" y="1909081"/>
                    <a:pt x="0" y="18405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65873" y="0"/>
                  </a:lnTo>
                  <a:cubicBezTo>
                    <a:pt x="2834453" y="0"/>
                    <a:pt x="2890332" y="55880"/>
                    <a:pt x="2890332" y="124460"/>
                  </a:cubicBezTo>
                  <a:lnTo>
                    <a:pt x="2890332" y="1840501"/>
                  </a:lnTo>
                  <a:cubicBezTo>
                    <a:pt x="2890332" y="1909081"/>
                    <a:pt x="2834453" y="1964961"/>
                    <a:pt x="2765873" y="196496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651578" y="2524876"/>
            <a:ext cx="8607722" cy="3960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4"/>
              </a:lnSpc>
            </a:pPr>
            <a:r>
              <a:rPr lang="en-US" sz="6699" dirty="0">
                <a:solidFill>
                  <a:srgbClr val="CF6C58"/>
                </a:solidFill>
                <a:latin typeface="League Spartan"/>
              </a:rPr>
              <a:t>What steps have been made to create sustainable change 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2681" y="2496301"/>
            <a:ext cx="5621465" cy="529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52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D008FA4-BAC1-5B45-832F-28DB173A6277}"/>
              </a:ext>
            </a:extLst>
          </p:cNvPr>
          <p:cNvGrpSpPr/>
          <p:nvPr/>
        </p:nvGrpSpPr>
        <p:grpSpPr>
          <a:xfrm>
            <a:off x="30480" y="0"/>
            <a:ext cx="16809720" cy="10287000"/>
            <a:chOff x="0" y="0"/>
            <a:chExt cx="904341" cy="87429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971E94C-FE37-4E4E-AF55-4EF28BC9EB25}"/>
                </a:ext>
              </a:extLst>
            </p:cNvPr>
            <p:cNvSpPr/>
            <p:nvPr/>
          </p:nvSpPr>
          <p:spPr>
            <a:xfrm>
              <a:off x="0" y="0"/>
              <a:ext cx="904341" cy="874290"/>
            </a:xfrm>
            <a:custGeom>
              <a:avLst/>
              <a:gdLst/>
              <a:ahLst/>
              <a:cxnLst/>
              <a:rect l="l" t="t" r="r" b="b"/>
              <a:pathLst>
                <a:path w="904341" h="874290">
                  <a:moveTo>
                    <a:pt x="779881" y="874290"/>
                  </a:moveTo>
                  <a:lnTo>
                    <a:pt x="124460" y="874290"/>
                  </a:lnTo>
                  <a:cubicBezTo>
                    <a:pt x="55880" y="874290"/>
                    <a:pt x="0" y="818410"/>
                    <a:pt x="0" y="7498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79881" y="0"/>
                  </a:lnTo>
                  <a:cubicBezTo>
                    <a:pt x="848461" y="0"/>
                    <a:pt x="904341" y="55880"/>
                    <a:pt x="904341" y="124460"/>
                  </a:cubicBezTo>
                  <a:lnTo>
                    <a:pt x="904341" y="749830"/>
                  </a:lnTo>
                  <a:cubicBezTo>
                    <a:pt x="904341" y="818410"/>
                    <a:pt x="848461" y="874290"/>
                    <a:pt x="779881" y="874290"/>
                  </a:cubicBezTo>
                  <a:close/>
                </a:path>
              </a:pathLst>
            </a:custGeom>
            <a:solidFill>
              <a:srgbClr val="ECBC9E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27C2FE04-88C5-F741-ADA9-ED521C05A48F}"/>
              </a:ext>
            </a:extLst>
          </p:cNvPr>
          <p:cNvGrpSpPr/>
          <p:nvPr/>
        </p:nvGrpSpPr>
        <p:grpSpPr>
          <a:xfrm rot="-10800000">
            <a:off x="11128057" y="3390900"/>
            <a:ext cx="6681705" cy="3819786"/>
            <a:chOff x="0" y="0"/>
            <a:chExt cx="1717615" cy="1025253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F35A30A5-CD22-D145-9C43-FA0CB55B354E}"/>
                </a:ext>
              </a:extLst>
            </p:cNvPr>
            <p:cNvSpPr/>
            <p:nvPr/>
          </p:nvSpPr>
          <p:spPr>
            <a:xfrm>
              <a:off x="0" y="0"/>
              <a:ext cx="1717615" cy="1025253"/>
            </a:xfrm>
            <a:custGeom>
              <a:avLst/>
              <a:gdLst/>
              <a:ahLst/>
              <a:cxnLst/>
              <a:rect l="l" t="t" r="r" b="b"/>
              <a:pathLst>
                <a:path w="1717615" h="1025253">
                  <a:moveTo>
                    <a:pt x="1593155" y="1025253"/>
                  </a:moveTo>
                  <a:lnTo>
                    <a:pt x="124460" y="1025253"/>
                  </a:lnTo>
                  <a:cubicBezTo>
                    <a:pt x="55880" y="1025253"/>
                    <a:pt x="0" y="969373"/>
                    <a:pt x="0" y="9007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3155" y="0"/>
                  </a:lnTo>
                  <a:cubicBezTo>
                    <a:pt x="1661735" y="0"/>
                    <a:pt x="1717615" y="55880"/>
                    <a:pt x="1717615" y="124460"/>
                  </a:cubicBezTo>
                  <a:lnTo>
                    <a:pt x="1717615" y="900793"/>
                  </a:lnTo>
                  <a:cubicBezTo>
                    <a:pt x="1717615" y="969373"/>
                    <a:pt x="1661735" y="1025253"/>
                    <a:pt x="1593155" y="1025253"/>
                  </a:cubicBezTo>
                  <a:close/>
                </a:path>
              </a:pathLst>
            </a:custGeom>
            <a:solidFill>
              <a:srgbClr val="CF6C58"/>
            </a:solidFill>
          </p:spPr>
        </p:sp>
      </p:grpSp>
      <p:pic>
        <p:nvPicPr>
          <p:cNvPr id="3074" name="Picture 2" descr="Kotter&amp;#39;s 8 Step Change Model | A Comprehensive Step-by-Step Guide">
            <a:extLst>
              <a:ext uri="{FF2B5EF4-FFF2-40B4-BE49-F238E27FC236}">
                <a16:creationId xmlns:a16="http://schemas.microsoft.com/office/drawing/2014/main" id="{6B6C92FC-ECBE-494F-AE02-349A5E38E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47"/>
            <a:ext cx="10396538" cy="1056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8">
            <a:extLst>
              <a:ext uri="{FF2B5EF4-FFF2-40B4-BE49-F238E27FC236}">
                <a16:creationId xmlns:a16="http://schemas.microsoft.com/office/drawing/2014/main" id="{DD847EB7-B5A2-8C45-BA28-B0FD3D9AAA8A}"/>
              </a:ext>
            </a:extLst>
          </p:cNvPr>
          <p:cNvSpPr txBox="1"/>
          <p:nvPr/>
        </p:nvSpPr>
        <p:spPr>
          <a:xfrm>
            <a:off x="11811000" y="4207346"/>
            <a:ext cx="7001745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600" dirty="0">
                <a:solidFill>
                  <a:srgbClr val="2E4494"/>
                </a:solidFill>
                <a:latin typeface="League Spartan"/>
              </a:rPr>
              <a:t>Kotter’s 8 step change model </a:t>
            </a:r>
            <a:r>
              <a:rPr lang="en-US" dirty="0">
                <a:solidFill>
                  <a:srgbClr val="2E4494"/>
                </a:solidFill>
                <a:latin typeface="League Spartan"/>
              </a:rPr>
              <a:t>(1)</a:t>
            </a:r>
            <a:endParaRPr lang="en-US" sz="5600" dirty="0">
              <a:solidFill>
                <a:srgbClr val="2E4494"/>
              </a:solidFill>
              <a:latin typeface="League Spartan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89B706-1B9A-F842-8893-17D317F8D5CE}"/>
              </a:ext>
            </a:extLst>
          </p:cNvPr>
          <p:cNvSpPr/>
          <p:nvPr/>
        </p:nvSpPr>
        <p:spPr>
          <a:xfrm>
            <a:off x="7455218" y="3948077"/>
            <a:ext cx="2971800" cy="262890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22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E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46004" y="6119990"/>
            <a:ext cx="4213296" cy="2992567"/>
            <a:chOff x="0" y="0"/>
            <a:chExt cx="1313171" cy="9327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3171" cy="932703"/>
            </a:xfrm>
            <a:custGeom>
              <a:avLst/>
              <a:gdLst/>
              <a:ahLst/>
              <a:cxnLst/>
              <a:rect l="l" t="t" r="r" b="b"/>
              <a:pathLst>
                <a:path w="1313171" h="932703">
                  <a:moveTo>
                    <a:pt x="1188711" y="932703"/>
                  </a:moveTo>
                  <a:lnTo>
                    <a:pt x="124460" y="932703"/>
                  </a:lnTo>
                  <a:cubicBezTo>
                    <a:pt x="55880" y="932703"/>
                    <a:pt x="0" y="876823"/>
                    <a:pt x="0" y="808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88711" y="0"/>
                  </a:lnTo>
                  <a:cubicBezTo>
                    <a:pt x="1257291" y="0"/>
                    <a:pt x="1313171" y="55880"/>
                    <a:pt x="1313171" y="124460"/>
                  </a:cubicBezTo>
                  <a:lnTo>
                    <a:pt x="1313171" y="808243"/>
                  </a:lnTo>
                  <a:cubicBezTo>
                    <a:pt x="1313171" y="876823"/>
                    <a:pt x="1257291" y="932703"/>
                    <a:pt x="1188711" y="932703"/>
                  </a:cubicBezTo>
                  <a:close/>
                </a:path>
              </a:pathLst>
            </a:custGeom>
            <a:solidFill>
              <a:srgbClr val="2E449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44000" y="1174442"/>
            <a:ext cx="3591500" cy="2992567"/>
            <a:chOff x="0" y="0"/>
            <a:chExt cx="1119374" cy="9327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19374" cy="932703"/>
            </a:xfrm>
            <a:custGeom>
              <a:avLst/>
              <a:gdLst/>
              <a:ahLst/>
              <a:cxnLst/>
              <a:rect l="l" t="t" r="r" b="b"/>
              <a:pathLst>
                <a:path w="1119374" h="932703">
                  <a:moveTo>
                    <a:pt x="994914" y="932703"/>
                  </a:moveTo>
                  <a:lnTo>
                    <a:pt x="124460" y="932703"/>
                  </a:lnTo>
                  <a:cubicBezTo>
                    <a:pt x="55880" y="932703"/>
                    <a:pt x="0" y="876823"/>
                    <a:pt x="0" y="808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94914" y="0"/>
                  </a:lnTo>
                  <a:cubicBezTo>
                    <a:pt x="1063494" y="0"/>
                    <a:pt x="1119374" y="55880"/>
                    <a:pt x="1119374" y="124460"/>
                  </a:cubicBezTo>
                  <a:lnTo>
                    <a:pt x="1119374" y="808243"/>
                  </a:lnTo>
                  <a:cubicBezTo>
                    <a:pt x="1119374" y="876823"/>
                    <a:pt x="1063494" y="932703"/>
                    <a:pt x="994914" y="932703"/>
                  </a:cubicBezTo>
                  <a:close/>
                </a:path>
              </a:pathLst>
            </a:custGeom>
            <a:solidFill>
              <a:srgbClr val="E2C8C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046004" y="2841301"/>
            <a:ext cx="4213296" cy="2992567"/>
            <a:chOff x="0" y="0"/>
            <a:chExt cx="1313171" cy="9327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13171" cy="932703"/>
            </a:xfrm>
            <a:custGeom>
              <a:avLst/>
              <a:gdLst/>
              <a:ahLst/>
              <a:cxnLst/>
              <a:rect l="l" t="t" r="r" b="b"/>
              <a:pathLst>
                <a:path w="1313171" h="932703">
                  <a:moveTo>
                    <a:pt x="1188711" y="932703"/>
                  </a:moveTo>
                  <a:lnTo>
                    <a:pt x="124460" y="932703"/>
                  </a:lnTo>
                  <a:cubicBezTo>
                    <a:pt x="55880" y="932703"/>
                    <a:pt x="0" y="876823"/>
                    <a:pt x="0" y="808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88711" y="0"/>
                  </a:lnTo>
                  <a:cubicBezTo>
                    <a:pt x="1257291" y="0"/>
                    <a:pt x="1313171" y="55880"/>
                    <a:pt x="1313171" y="124460"/>
                  </a:cubicBezTo>
                  <a:lnTo>
                    <a:pt x="1313171" y="808243"/>
                  </a:lnTo>
                  <a:cubicBezTo>
                    <a:pt x="1313171" y="876823"/>
                    <a:pt x="1257291" y="932703"/>
                    <a:pt x="1188711" y="932703"/>
                  </a:cubicBezTo>
                  <a:close/>
                </a:path>
              </a:pathLst>
            </a:custGeom>
            <a:solidFill>
              <a:srgbClr val="ECBC9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144000" y="4542128"/>
            <a:ext cx="3619929" cy="2875142"/>
            <a:chOff x="0" y="0"/>
            <a:chExt cx="1174314" cy="9327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74314" cy="932703"/>
            </a:xfrm>
            <a:custGeom>
              <a:avLst/>
              <a:gdLst/>
              <a:ahLst/>
              <a:cxnLst/>
              <a:rect l="l" t="t" r="r" b="b"/>
              <a:pathLst>
                <a:path w="1174314" h="932703">
                  <a:moveTo>
                    <a:pt x="1049854" y="932703"/>
                  </a:moveTo>
                  <a:lnTo>
                    <a:pt x="124460" y="932703"/>
                  </a:lnTo>
                  <a:cubicBezTo>
                    <a:pt x="55880" y="932703"/>
                    <a:pt x="0" y="876823"/>
                    <a:pt x="0" y="808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49854" y="0"/>
                  </a:lnTo>
                  <a:cubicBezTo>
                    <a:pt x="1118434" y="0"/>
                    <a:pt x="1174314" y="55880"/>
                    <a:pt x="1174314" y="124460"/>
                  </a:cubicBezTo>
                  <a:lnTo>
                    <a:pt x="1174314" y="808243"/>
                  </a:lnTo>
                  <a:cubicBezTo>
                    <a:pt x="1174314" y="876823"/>
                    <a:pt x="1118434" y="932703"/>
                    <a:pt x="1049854" y="932703"/>
                  </a:cubicBezTo>
                  <a:close/>
                </a:path>
              </a:pathLst>
            </a:custGeom>
            <a:solidFill>
              <a:srgbClr val="CF6C58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610894" y="2390868"/>
            <a:ext cx="559717" cy="559717"/>
            <a:chOff x="0" y="0"/>
            <a:chExt cx="746289" cy="746289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0" y="0"/>
              <a:ext cx="746289" cy="746289"/>
              <a:chOff x="1371600" y="6705600"/>
              <a:chExt cx="10972800" cy="1097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4494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163170" y="163170"/>
              <a:ext cx="419949" cy="419949"/>
              <a:chOff x="1371600" y="6705600"/>
              <a:chExt cx="10972800" cy="1097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5" name="Group 15"/>
          <p:cNvGrpSpPr/>
          <p:nvPr/>
        </p:nvGrpSpPr>
        <p:grpSpPr>
          <a:xfrm>
            <a:off x="12610894" y="4039270"/>
            <a:ext cx="559717" cy="559717"/>
            <a:chOff x="0" y="0"/>
            <a:chExt cx="746289" cy="746289"/>
          </a:xfrm>
        </p:grpSpPr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0" y="0"/>
              <a:ext cx="746289" cy="746289"/>
              <a:chOff x="1371600" y="6705600"/>
              <a:chExt cx="10972800" cy="1097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4494"/>
              </a:solidFill>
            </p:spPr>
          </p:sp>
        </p:grpSp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163170" y="163170"/>
              <a:ext cx="419949" cy="419949"/>
              <a:chOff x="1371600" y="6705600"/>
              <a:chExt cx="10972800" cy="1097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20" name="Group 20"/>
          <p:cNvGrpSpPr/>
          <p:nvPr/>
        </p:nvGrpSpPr>
        <p:grpSpPr>
          <a:xfrm>
            <a:off x="12610894" y="5697986"/>
            <a:ext cx="559717" cy="559717"/>
            <a:chOff x="0" y="0"/>
            <a:chExt cx="746289" cy="746289"/>
          </a:xfrm>
        </p:grpSpPr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0" y="0"/>
              <a:ext cx="746289" cy="746289"/>
              <a:chOff x="1371600" y="6705600"/>
              <a:chExt cx="10972800" cy="1097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4494"/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163170" y="163170"/>
              <a:ext cx="419949" cy="419949"/>
              <a:chOff x="1371600" y="6705600"/>
              <a:chExt cx="10972800" cy="1097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25" name="Group 25"/>
          <p:cNvGrpSpPr/>
          <p:nvPr/>
        </p:nvGrpSpPr>
        <p:grpSpPr>
          <a:xfrm>
            <a:off x="12610894" y="7251128"/>
            <a:ext cx="559717" cy="559717"/>
            <a:chOff x="0" y="0"/>
            <a:chExt cx="746289" cy="746289"/>
          </a:xfrm>
        </p:grpSpPr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0" y="0"/>
              <a:ext cx="746289" cy="746289"/>
              <a:chOff x="1371600" y="6705600"/>
              <a:chExt cx="10972800" cy="1097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4494"/>
              </a:solidFill>
            </p:spPr>
          </p:sp>
        </p:grpSp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>
              <a:off x="163170" y="163170"/>
              <a:ext cx="419949" cy="419949"/>
              <a:chOff x="1371600" y="6705600"/>
              <a:chExt cx="10972800" cy="1097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30" name="TextBox 30"/>
          <p:cNvSpPr txBox="1"/>
          <p:nvPr/>
        </p:nvSpPr>
        <p:spPr>
          <a:xfrm>
            <a:off x="9474751" y="1790893"/>
            <a:ext cx="2929998" cy="116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2E4494"/>
                </a:solidFill>
                <a:latin typeface="League Spartan"/>
              </a:rPr>
              <a:t>GP  Tutors Conference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325465" y="4798184"/>
            <a:ext cx="3438465" cy="103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dirty="0">
                <a:solidFill>
                  <a:srgbClr val="FFFFFF"/>
                </a:solidFill>
                <a:latin typeface="League Spartan"/>
              </a:rPr>
              <a:t>Becoming a White Ally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046004" y="3427588"/>
            <a:ext cx="4213296" cy="175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196E63"/>
                </a:solidFill>
                <a:latin typeface="League Spartan"/>
              </a:rPr>
              <a:t>Microaggressions  &amp; Being an  Active Bystander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325346" y="6953136"/>
            <a:ext cx="3654612" cy="112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>
                <a:solidFill>
                  <a:srgbClr val="FFFFFF"/>
                </a:solidFill>
                <a:latin typeface="League Spartan"/>
              </a:rPr>
              <a:t>Cultural Competence  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483569" y="1028700"/>
            <a:ext cx="8363431" cy="8229600"/>
            <a:chOff x="0" y="0"/>
            <a:chExt cx="1420661" cy="139792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420661" cy="1397928"/>
            </a:xfrm>
            <a:custGeom>
              <a:avLst/>
              <a:gdLst/>
              <a:ahLst/>
              <a:cxnLst/>
              <a:rect l="l" t="t" r="r" b="b"/>
              <a:pathLst>
                <a:path w="1420661" h="1397928">
                  <a:moveTo>
                    <a:pt x="1296201" y="1397927"/>
                  </a:moveTo>
                  <a:lnTo>
                    <a:pt x="124460" y="1397927"/>
                  </a:lnTo>
                  <a:cubicBezTo>
                    <a:pt x="55880" y="1397927"/>
                    <a:pt x="0" y="1342047"/>
                    <a:pt x="0" y="12734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96201" y="0"/>
                  </a:lnTo>
                  <a:cubicBezTo>
                    <a:pt x="1364781" y="0"/>
                    <a:pt x="1420661" y="55880"/>
                    <a:pt x="1420661" y="124460"/>
                  </a:cubicBezTo>
                  <a:lnTo>
                    <a:pt x="1420661" y="1273468"/>
                  </a:lnTo>
                  <a:cubicBezTo>
                    <a:pt x="1420661" y="1342048"/>
                    <a:pt x="1364781" y="1397928"/>
                    <a:pt x="1296201" y="139792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791691" y="2840886"/>
            <a:ext cx="7603188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19"/>
              </a:lnSpc>
            </a:pPr>
            <a:r>
              <a:rPr lang="en-US" sz="6400" dirty="0">
                <a:solidFill>
                  <a:srgbClr val="2E4494"/>
                </a:solidFill>
                <a:latin typeface="League Spartan"/>
              </a:rPr>
              <a:t>Collaborative leadership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28700" y="6005133"/>
            <a:ext cx="7366178" cy="171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00000"/>
                </a:solidFill>
                <a:latin typeface="Nunito"/>
              </a:rPr>
              <a:t>A leadership style which foster engagement from all members to drive the strategic vision of the team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537054" y="6091415"/>
            <a:ext cx="2867695" cy="103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FFFFFF"/>
                </a:solidFill>
                <a:latin typeface="League Spartan"/>
              </a:rPr>
              <a:t>White Saviourism</a:t>
            </a:r>
          </a:p>
        </p:txBody>
      </p:sp>
    </p:spTree>
    <p:extLst>
      <p:ext uri="{BB962C8B-B14F-4D97-AF65-F5344CB8AC3E}">
        <p14:creationId xmlns:p14="http://schemas.microsoft.com/office/powerpoint/2010/main" val="2195910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6087" cy="2786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6087" cy="2786749"/>
            </a:xfrm>
            <a:custGeom>
              <a:avLst/>
              <a:gdLst/>
              <a:ahLst/>
              <a:cxnLst/>
              <a:rect l="l" t="t" r="r" b="b"/>
              <a:pathLst>
                <a:path w="5496087" h="2786749">
                  <a:moveTo>
                    <a:pt x="5371627" y="2786749"/>
                  </a:moveTo>
                  <a:lnTo>
                    <a:pt x="124460" y="2786749"/>
                  </a:lnTo>
                  <a:cubicBezTo>
                    <a:pt x="55880" y="2786749"/>
                    <a:pt x="0" y="2730869"/>
                    <a:pt x="0" y="26622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71628" y="0"/>
                  </a:lnTo>
                  <a:cubicBezTo>
                    <a:pt x="5440207" y="0"/>
                    <a:pt x="5496087" y="55880"/>
                    <a:pt x="5496087" y="124460"/>
                  </a:cubicBezTo>
                  <a:lnTo>
                    <a:pt x="5496087" y="2662289"/>
                  </a:lnTo>
                  <a:cubicBezTo>
                    <a:pt x="5496087" y="2730869"/>
                    <a:pt x="5440207" y="2786749"/>
                    <a:pt x="5371628" y="2786749"/>
                  </a:cubicBezTo>
                  <a:close/>
                </a:path>
              </a:pathLst>
            </a:custGeom>
            <a:solidFill>
              <a:srgbClr val="CF6C5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3058004"/>
            <a:ext cx="16230600" cy="6200296"/>
            <a:chOff x="0" y="0"/>
            <a:chExt cx="5496087" cy="20995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96087" cy="2099576"/>
            </a:xfrm>
            <a:custGeom>
              <a:avLst/>
              <a:gdLst/>
              <a:ahLst/>
              <a:cxnLst/>
              <a:rect l="l" t="t" r="r" b="b"/>
              <a:pathLst>
                <a:path w="5496087" h="2099576">
                  <a:moveTo>
                    <a:pt x="5371627" y="2099575"/>
                  </a:moveTo>
                  <a:lnTo>
                    <a:pt x="124460" y="2099575"/>
                  </a:lnTo>
                  <a:cubicBezTo>
                    <a:pt x="55880" y="2099575"/>
                    <a:pt x="0" y="2043695"/>
                    <a:pt x="0" y="19751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71628" y="0"/>
                  </a:lnTo>
                  <a:cubicBezTo>
                    <a:pt x="5440207" y="0"/>
                    <a:pt x="5496087" y="55880"/>
                    <a:pt x="5496087" y="124460"/>
                  </a:cubicBezTo>
                  <a:lnTo>
                    <a:pt x="5496087" y="1975115"/>
                  </a:lnTo>
                  <a:cubicBezTo>
                    <a:pt x="5496087" y="2043696"/>
                    <a:pt x="5440207" y="2099576"/>
                    <a:pt x="5371628" y="2099576"/>
                  </a:cubicBezTo>
                  <a:close/>
                </a:path>
              </a:pathLst>
            </a:custGeom>
            <a:solidFill>
              <a:srgbClr val="2E449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3058004"/>
            <a:ext cx="1282483" cy="1282483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E449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854592" y="1704985"/>
            <a:ext cx="11986525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24"/>
              </a:lnSpc>
            </a:pPr>
            <a:r>
              <a:rPr lang="en-US" sz="7499" dirty="0">
                <a:solidFill>
                  <a:srgbClr val="FFFFFF"/>
                </a:solidFill>
                <a:latin typeface="League Spartan"/>
              </a:rPr>
              <a:t>Challenges &amp; Barriers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9941" y="3607278"/>
            <a:ext cx="8464405" cy="733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0"/>
              </a:lnSpc>
            </a:pPr>
            <a:r>
              <a:rPr lang="en-US" sz="4499">
                <a:solidFill>
                  <a:srgbClr val="FFFFFF"/>
                </a:solidFill>
                <a:latin typeface="League Spartan"/>
              </a:rPr>
              <a:t>Time Constraints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69941" y="4292862"/>
            <a:ext cx="8464405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 dirty="0">
                <a:solidFill>
                  <a:srgbClr val="FFFFFF"/>
                </a:solidFill>
                <a:latin typeface="Nunito"/>
              </a:rPr>
              <a:t>Workloads </a:t>
            </a:r>
          </a:p>
          <a:p>
            <a:pPr>
              <a:lnSpc>
                <a:spcPts val="4059"/>
              </a:lnSpc>
            </a:pPr>
            <a:r>
              <a:rPr lang="en-US" sz="2899" dirty="0">
                <a:solidFill>
                  <a:srgbClr val="FFFFFF"/>
                </a:solidFill>
                <a:latin typeface="Nunito"/>
              </a:rPr>
              <a:t>Frustrations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69941" y="6170892"/>
            <a:ext cx="8464405" cy="733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0"/>
              </a:lnSpc>
            </a:pPr>
            <a:r>
              <a:rPr lang="en-US" sz="4499">
                <a:solidFill>
                  <a:srgbClr val="FFFFFF"/>
                </a:solidFill>
                <a:latin typeface="League Spartan"/>
              </a:rPr>
              <a:t>Managing Expectations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69941" y="6965648"/>
            <a:ext cx="8464405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FFFFFF"/>
                </a:solidFill>
                <a:latin typeface="Nunito"/>
              </a:rPr>
              <a:t>Staff </a:t>
            </a:r>
          </a:p>
          <a:p>
            <a:pPr>
              <a:lnSpc>
                <a:spcPts val="4059"/>
              </a:lnSpc>
            </a:pPr>
            <a:r>
              <a:rPr lang="en-US" sz="2899">
                <a:solidFill>
                  <a:srgbClr val="FFFFFF"/>
                </a:solidFill>
                <a:latin typeface="Nunito"/>
              </a:rPr>
              <a:t>Students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25803" y="1442359"/>
            <a:ext cx="1201386" cy="1201386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976817" y="3058004"/>
            <a:ext cx="1282483" cy="1282483"/>
            <a:chOff x="0" y="0"/>
            <a:chExt cx="1913890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E4494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9608914" y="3607278"/>
            <a:ext cx="8464405" cy="733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0"/>
              </a:lnSpc>
            </a:pPr>
            <a:r>
              <a:rPr lang="en-US" sz="4499" dirty="0">
                <a:solidFill>
                  <a:srgbClr val="FFFFFF"/>
                </a:solidFill>
                <a:latin typeface="League Spartan"/>
              </a:rPr>
              <a:t>Terminology 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608914" y="4292862"/>
            <a:ext cx="8464405" cy="1031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 dirty="0">
                <a:solidFill>
                  <a:srgbClr val="FFFFFF"/>
                </a:solidFill>
                <a:latin typeface="Nunito"/>
              </a:rPr>
              <a:t>BAME/people of </a:t>
            </a:r>
            <a:r>
              <a:rPr lang="en-US" sz="2899" dirty="0" err="1">
                <a:solidFill>
                  <a:srgbClr val="FFFFFF"/>
                </a:solidFill>
                <a:latin typeface="Nunito"/>
              </a:rPr>
              <a:t>Colour</a:t>
            </a:r>
            <a:r>
              <a:rPr lang="en-US" sz="2899" dirty="0">
                <a:solidFill>
                  <a:srgbClr val="FFFFFF"/>
                </a:solidFill>
                <a:latin typeface="Nunito"/>
              </a:rPr>
              <a:t>/ Black   </a:t>
            </a:r>
          </a:p>
          <a:p>
            <a:pPr>
              <a:lnSpc>
                <a:spcPts val="4059"/>
              </a:lnSpc>
            </a:pPr>
            <a:r>
              <a:rPr lang="en-US" sz="2899" dirty="0">
                <a:solidFill>
                  <a:srgbClr val="FFFFFF"/>
                </a:solidFill>
                <a:latin typeface="Nunito"/>
              </a:rPr>
              <a:t> 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F8CFA38F-74C7-EA42-9DB8-1FB414171796}"/>
              </a:ext>
            </a:extLst>
          </p:cNvPr>
          <p:cNvSpPr txBox="1"/>
          <p:nvPr/>
        </p:nvSpPr>
        <p:spPr>
          <a:xfrm>
            <a:off x="9616935" y="6127474"/>
            <a:ext cx="8464405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0"/>
              </a:lnSpc>
            </a:pPr>
            <a:r>
              <a:rPr lang="en-US" sz="4499" dirty="0">
                <a:solidFill>
                  <a:srgbClr val="FFFFFF"/>
                </a:solidFill>
                <a:latin typeface="League Spartan"/>
              </a:rPr>
              <a:t>Momentum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95786" y="1028700"/>
            <a:ext cx="5263514" cy="8229600"/>
            <a:chOff x="0" y="0"/>
            <a:chExt cx="1224092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24092" cy="1913890"/>
            </a:xfrm>
            <a:custGeom>
              <a:avLst/>
              <a:gdLst/>
              <a:ahLst/>
              <a:cxnLst/>
              <a:rect l="l" t="t" r="r" b="b"/>
              <a:pathLst>
                <a:path w="1224092" h="1913890">
                  <a:moveTo>
                    <a:pt x="1099632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99632" y="0"/>
                  </a:lnTo>
                  <a:cubicBezTo>
                    <a:pt x="1168212" y="0"/>
                    <a:pt x="1224092" y="55880"/>
                    <a:pt x="1224092" y="124460"/>
                  </a:cubicBezTo>
                  <a:lnTo>
                    <a:pt x="1224092" y="1789430"/>
                  </a:lnTo>
                  <a:cubicBezTo>
                    <a:pt x="1224092" y="1858010"/>
                    <a:pt x="1168212" y="1913890"/>
                    <a:pt x="1099632" y="1913890"/>
                  </a:cubicBezTo>
                  <a:close/>
                </a:path>
              </a:pathLst>
            </a:custGeom>
            <a:solidFill>
              <a:srgbClr val="196E6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87812" y="921402"/>
            <a:ext cx="13740800" cy="8229600"/>
            <a:chOff x="0" y="0"/>
            <a:chExt cx="4652979" cy="27867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52979" cy="2786749"/>
            </a:xfrm>
            <a:custGeom>
              <a:avLst/>
              <a:gdLst/>
              <a:ahLst/>
              <a:cxnLst/>
              <a:rect l="l" t="t" r="r" b="b"/>
              <a:pathLst>
                <a:path w="4652979" h="2786749">
                  <a:moveTo>
                    <a:pt x="4528519" y="2786749"/>
                  </a:moveTo>
                  <a:lnTo>
                    <a:pt x="124460" y="2786749"/>
                  </a:lnTo>
                  <a:cubicBezTo>
                    <a:pt x="55880" y="2786749"/>
                    <a:pt x="0" y="2730869"/>
                    <a:pt x="0" y="26622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528519" y="0"/>
                  </a:lnTo>
                  <a:cubicBezTo>
                    <a:pt x="4597099" y="0"/>
                    <a:pt x="4652979" y="55880"/>
                    <a:pt x="4652979" y="124460"/>
                  </a:cubicBezTo>
                  <a:lnTo>
                    <a:pt x="4652979" y="2662289"/>
                  </a:lnTo>
                  <a:cubicBezTo>
                    <a:pt x="4652979" y="2730869"/>
                    <a:pt x="4597099" y="2786749"/>
                    <a:pt x="4528519" y="278674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413707" y="7445588"/>
            <a:ext cx="1201386" cy="120138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64892" y="6508473"/>
            <a:ext cx="13124186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6"/>
              </a:lnSpc>
            </a:pPr>
            <a:r>
              <a:rPr lang="en-US" sz="3420" dirty="0">
                <a:solidFill>
                  <a:srgbClr val="CF6C58"/>
                </a:solidFill>
                <a:latin typeface="League Spartan"/>
              </a:rPr>
              <a:t>Part 3: </a:t>
            </a:r>
            <a:r>
              <a:rPr lang="en-US" sz="3420" b="1" dirty="0">
                <a:latin typeface="League Spartan"/>
              </a:rPr>
              <a:t>Explore a collaborative process of student and staff necessary for implementing sustainable frameworks for change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487017" y="7975817"/>
            <a:ext cx="1282483" cy="1282483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264892" y="1257867"/>
            <a:ext cx="13362651" cy="918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76"/>
              </a:lnSpc>
            </a:pPr>
            <a:r>
              <a:rPr lang="en-US" sz="6240" dirty="0">
                <a:solidFill>
                  <a:srgbClr val="196E63"/>
                </a:solidFill>
                <a:latin typeface="League Spartan"/>
              </a:rPr>
              <a:t>Aims &amp; Objectives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4892" y="3072869"/>
            <a:ext cx="13124186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6"/>
              </a:lnSpc>
            </a:pPr>
            <a:r>
              <a:rPr lang="en-US" sz="3420" dirty="0">
                <a:solidFill>
                  <a:srgbClr val="CF6C58"/>
                </a:solidFill>
                <a:latin typeface="League Spartan"/>
              </a:rPr>
              <a:t>Part 1:  </a:t>
            </a:r>
            <a:r>
              <a:rPr lang="en-US" sz="3420" dirty="0">
                <a:latin typeface="League Spartan"/>
              </a:rPr>
              <a:t>Recognize need for change for positive and sustainable transformation</a:t>
            </a:r>
            <a:endParaRPr lang="en-GB" sz="3600" dirty="0"/>
          </a:p>
          <a:p>
            <a:pPr>
              <a:lnSpc>
                <a:spcPts val="4446"/>
              </a:lnSpc>
            </a:pPr>
            <a:endParaRPr lang="en-US" sz="3420" dirty="0">
              <a:solidFill>
                <a:srgbClr val="CF6C58"/>
              </a:solidFill>
              <a:latin typeface="League Sparta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32019" y="4765640"/>
            <a:ext cx="13124186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6"/>
              </a:lnSpc>
            </a:pPr>
            <a:r>
              <a:rPr lang="en-US" sz="3420" dirty="0">
                <a:solidFill>
                  <a:srgbClr val="CF6C58"/>
                </a:solidFill>
                <a:latin typeface="League Spartan"/>
              </a:rPr>
              <a:t>Part 2: </a:t>
            </a:r>
            <a:r>
              <a:rPr lang="en-US" sz="3420" dirty="0">
                <a:latin typeface="League Spartan"/>
              </a:rPr>
              <a:t>Identify barrier to facilitating conversations about race in healthcare institutions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6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18">
            <a:extLst>
              <a:ext uri="{FF2B5EF4-FFF2-40B4-BE49-F238E27FC236}">
                <a16:creationId xmlns:a16="http://schemas.microsoft.com/office/drawing/2014/main" id="{C017FA7B-A7DF-6B4E-B020-B4F187076B8E}"/>
              </a:ext>
            </a:extLst>
          </p:cNvPr>
          <p:cNvSpPr/>
          <p:nvPr/>
        </p:nvSpPr>
        <p:spPr>
          <a:xfrm>
            <a:off x="369406" y="513358"/>
            <a:ext cx="4344134" cy="3090526"/>
          </a:xfrm>
          <a:custGeom>
            <a:avLst/>
            <a:gdLst/>
            <a:ahLst/>
            <a:cxnLst/>
            <a:rect l="l" t="t" r="r" b="b"/>
            <a:pathLst>
              <a:path w="1871113" h="1913890">
                <a:moveTo>
                  <a:pt x="0" y="0"/>
                </a:moveTo>
                <a:lnTo>
                  <a:pt x="1871113" y="0"/>
                </a:lnTo>
                <a:lnTo>
                  <a:pt x="1871113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2E4494"/>
          </a:solidFill>
        </p:spPr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490D17AA-AF84-3140-9AAB-2B8F81501FEC}"/>
              </a:ext>
            </a:extLst>
          </p:cNvPr>
          <p:cNvSpPr/>
          <p:nvPr/>
        </p:nvSpPr>
        <p:spPr>
          <a:xfrm>
            <a:off x="686339" y="6849028"/>
            <a:ext cx="4344134" cy="3090526"/>
          </a:xfrm>
          <a:custGeom>
            <a:avLst/>
            <a:gdLst/>
            <a:ahLst/>
            <a:cxnLst/>
            <a:rect l="l" t="t" r="r" b="b"/>
            <a:pathLst>
              <a:path w="1871113" h="1913890">
                <a:moveTo>
                  <a:pt x="0" y="0"/>
                </a:moveTo>
                <a:lnTo>
                  <a:pt x="1871113" y="0"/>
                </a:lnTo>
                <a:lnTo>
                  <a:pt x="1871113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2E4494"/>
          </a:solidFill>
        </p:spPr>
      </p:sp>
      <p:grpSp>
        <p:nvGrpSpPr>
          <p:cNvPr id="9" name="Group 9"/>
          <p:cNvGrpSpPr/>
          <p:nvPr/>
        </p:nvGrpSpPr>
        <p:grpSpPr>
          <a:xfrm>
            <a:off x="5197418" y="2594073"/>
            <a:ext cx="7442568" cy="5021431"/>
            <a:chOff x="0" y="0"/>
            <a:chExt cx="1980620" cy="133630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80621" cy="1336306"/>
            </a:xfrm>
            <a:custGeom>
              <a:avLst/>
              <a:gdLst/>
              <a:ahLst/>
              <a:cxnLst/>
              <a:rect l="l" t="t" r="r" b="b"/>
              <a:pathLst>
                <a:path w="1980621" h="1336306">
                  <a:moveTo>
                    <a:pt x="1856160" y="1336306"/>
                  </a:moveTo>
                  <a:lnTo>
                    <a:pt x="124460" y="1336306"/>
                  </a:lnTo>
                  <a:cubicBezTo>
                    <a:pt x="55880" y="1336306"/>
                    <a:pt x="0" y="1280426"/>
                    <a:pt x="0" y="12118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56161" y="0"/>
                  </a:lnTo>
                  <a:cubicBezTo>
                    <a:pt x="1924740" y="0"/>
                    <a:pt x="1980621" y="55880"/>
                    <a:pt x="1980621" y="124460"/>
                  </a:cubicBezTo>
                  <a:lnTo>
                    <a:pt x="1980621" y="1211846"/>
                  </a:lnTo>
                  <a:cubicBezTo>
                    <a:pt x="1980621" y="1280426"/>
                    <a:pt x="1924740" y="1336306"/>
                    <a:pt x="1856161" y="133630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635559" y="3758502"/>
            <a:ext cx="6878779" cy="309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49"/>
              </a:lnSpc>
            </a:pPr>
            <a:r>
              <a:rPr lang="en-US" sz="6999" dirty="0">
                <a:solidFill>
                  <a:srgbClr val="2E4494"/>
                </a:solidFill>
                <a:latin typeface="League Spartan"/>
              </a:rPr>
              <a:t>What does change look like?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7851793" y="7692928"/>
            <a:ext cx="2584413" cy="258441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6168447" y="6050131"/>
            <a:ext cx="1253818" cy="1282483"/>
            <a:chOff x="0" y="0"/>
            <a:chExt cx="1871113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71113" cy="1913890"/>
            </a:xfrm>
            <a:custGeom>
              <a:avLst/>
              <a:gdLst/>
              <a:ahLst/>
              <a:cxnLst/>
              <a:rect l="l" t="t" r="r" b="b"/>
              <a:pathLst>
                <a:path w="1871113" h="1913890">
                  <a:moveTo>
                    <a:pt x="0" y="0"/>
                  </a:moveTo>
                  <a:lnTo>
                    <a:pt x="1871113" y="0"/>
                  </a:lnTo>
                  <a:lnTo>
                    <a:pt x="187111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E4494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3624700" y="6050131"/>
            <a:ext cx="3797565" cy="3889423"/>
            <a:chOff x="-2198215" y="0"/>
            <a:chExt cx="5667229" cy="4612089"/>
          </a:xfrm>
        </p:grpSpPr>
        <p:sp>
          <p:nvSpPr>
            <p:cNvPr id="18" name="Freeform 18"/>
            <p:cNvSpPr/>
            <p:nvPr/>
          </p:nvSpPr>
          <p:spPr>
            <a:xfrm>
              <a:off x="-2198215" y="0"/>
              <a:ext cx="5667229" cy="4612089"/>
            </a:xfrm>
            <a:custGeom>
              <a:avLst/>
              <a:gdLst/>
              <a:ahLst/>
              <a:cxnLst/>
              <a:rect l="l" t="t" r="r" b="b"/>
              <a:pathLst>
                <a:path w="1871113" h="1913890">
                  <a:moveTo>
                    <a:pt x="0" y="0"/>
                  </a:moveTo>
                  <a:lnTo>
                    <a:pt x="1871113" y="0"/>
                  </a:lnTo>
                  <a:lnTo>
                    <a:pt x="187111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E4494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3624700" y="6050131"/>
            <a:ext cx="1473005" cy="1282483"/>
            <a:chOff x="0" y="0"/>
            <a:chExt cx="2198213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98213" cy="1913890"/>
            </a:xfrm>
            <a:custGeom>
              <a:avLst/>
              <a:gdLst/>
              <a:ahLst/>
              <a:cxnLst/>
              <a:rect l="l" t="t" r="r" b="b"/>
              <a:pathLst>
                <a:path w="2198213" h="1913890">
                  <a:moveTo>
                    <a:pt x="0" y="0"/>
                  </a:moveTo>
                  <a:lnTo>
                    <a:pt x="2198213" y="0"/>
                  </a:lnTo>
                  <a:lnTo>
                    <a:pt x="219821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E4494"/>
            </a:solidFill>
          </p:spPr>
        </p:sp>
      </p:grpSp>
      <p:sp>
        <p:nvSpPr>
          <p:cNvPr id="22" name="TextBox 11">
            <a:extLst>
              <a:ext uri="{FF2B5EF4-FFF2-40B4-BE49-F238E27FC236}">
                <a16:creationId xmlns:a16="http://schemas.microsoft.com/office/drawing/2014/main" id="{112633B2-9D10-D14E-9699-7579217B4B71}"/>
              </a:ext>
            </a:extLst>
          </p:cNvPr>
          <p:cNvSpPr txBox="1"/>
          <p:nvPr/>
        </p:nvSpPr>
        <p:spPr>
          <a:xfrm>
            <a:off x="722434" y="1057065"/>
            <a:ext cx="4183705" cy="2003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49"/>
              </a:lnSpc>
            </a:pPr>
            <a:r>
              <a:rPr lang="en-US" sz="5400" dirty="0">
                <a:solidFill>
                  <a:schemeClr val="bg1"/>
                </a:solidFill>
                <a:latin typeface="League Spartan"/>
              </a:rPr>
              <a:t>Cultural change </a:t>
            </a:r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47EDB782-9777-964C-8B97-0BF0F777D674}"/>
              </a:ext>
            </a:extLst>
          </p:cNvPr>
          <p:cNvSpPr/>
          <p:nvPr/>
        </p:nvSpPr>
        <p:spPr>
          <a:xfrm>
            <a:off x="13078132" y="766043"/>
            <a:ext cx="4344134" cy="3090526"/>
          </a:xfrm>
          <a:custGeom>
            <a:avLst/>
            <a:gdLst/>
            <a:ahLst/>
            <a:cxnLst/>
            <a:rect l="l" t="t" r="r" b="b"/>
            <a:pathLst>
              <a:path w="1871113" h="1913890">
                <a:moveTo>
                  <a:pt x="0" y="0"/>
                </a:moveTo>
                <a:lnTo>
                  <a:pt x="1871113" y="0"/>
                </a:lnTo>
                <a:lnTo>
                  <a:pt x="1871113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2E4494"/>
          </a:solidFill>
        </p:spPr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C2F64ADC-C742-C74C-A329-99B83D47AF5F}"/>
              </a:ext>
            </a:extLst>
          </p:cNvPr>
          <p:cNvSpPr txBox="1"/>
          <p:nvPr/>
        </p:nvSpPr>
        <p:spPr>
          <a:xfrm>
            <a:off x="13946708" y="6849028"/>
            <a:ext cx="3475557" cy="2959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49"/>
              </a:lnSpc>
            </a:pPr>
            <a:r>
              <a:rPr lang="en-US" sz="3600" dirty="0">
                <a:solidFill>
                  <a:schemeClr val="bg1"/>
                </a:solidFill>
                <a:latin typeface="League Spartan"/>
              </a:rPr>
              <a:t>Key performance indicators </a:t>
            </a: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E98EB9B4-9824-0B4B-818B-9F7848880C72}"/>
              </a:ext>
            </a:extLst>
          </p:cNvPr>
          <p:cNvSpPr txBox="1"/>
          <p:nvPr/>
        </p:nvSpPr>
        <p:spPr>
          <a:xfrm>
            <a:off x="13238560" y="1309750"/>
            <a:ext cx="4183705" cy="2003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49"/>
              </a:lnSpc>
            </a:pPr>
            <a:r>
              <a:rPr lang="en-US" sz="5400" dirty="0">
                <a:solidFill>
                  <a:schemeClr val="bg1"/>
                </a:solidFill>
                <a:latin typeface="League Spartan"/>
              </a:rPr>
              <a:t>Systemic change </a:t>
            </a: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C3C84489-8997-F843-967C-45EA73766BCE}"/>
              </a:ext>
            </a:extLst>
          </p:cNvPr>
          <p:cNvSpPr txBox="1"/>
          <p:nvPr/>
        </p:nvSpPr>
        <p:spPr>
          <a:xfrm>
            <a:off x="1065839" y="7492386"/>
            <a:ext cx="4183705" cy="2003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49"/>
              </a:lnSpc>
            </a:pPr>
            <a:r>
              <a:rPr lang="en-US" sz="5400" dirty="0">
                <a:solidFill>
                  <a:schemeClr val="bg1"/>
                </a:solidFill>
                <a:latin typeface="League Spartan"/>
              </a:rPr>
              <a:t>Strategic vision </a:t>
            </a:r>
          </a:p>
        </p:txBody>
      </p:sp>
    </p:spTree>
    <p:extLst>
      <p:ext uri="{BB962C8B-B14F-4D97-AF65-F5344CB8AC3E}">
        <p14:creationId xmlns:p14="http://schemas.microsoft.com/office/powerpoint/2010/main" val="3539821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>
            <a:extLst>
              <a:ext uri="{FF2B5EF4-FFF2-40B4-BE49-F238E27FC236}">
                <a16:creationId xmlns:a16="http://schemas.microsoft.com/office/drawing/2014/main" id="{A1DC4D06-F8D2-3F46-87BB-5D28CECFDB6A}"/>
              </a:ext>
            </a:extLst>
          </p:cNvPr>
          <p:cNvGrpSpPr/>
          <p:nvPr/>
        </p:nvGrpSpPr>
        <p:grpSpPr>
          <a:xfrm>
            <a:off x="5" y="4"/>
            <a:ext cx="18287989" cy="10286991"/>
            <a:chOff x="-8729" y="162956"/>
            <a:chExt cx="936587" cy="896955"/>
          </a:xfrm>
        </p:grpSpPr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BC467D60-882C-484F-BB7F-8553763AECBB}"/>
                </a:ext>
              </a:extLst>
            </p:cNvPr>
            <p:cNvSpPr/>
            <p:nvPr/>
          </p:nvSpPr>
          <p:spPr>
            <a:xfrm>
              <a:off x="-8729" y="162956"/>
              <a:ext cx="936587" cy="896955"/>
            </a:xfrm>
            <a:custGeom>
              <a:avLst/>
              <a:gdLst/>
              <a:ahLst/>
              <a:cxnLst/>
              <a:rect l="l" t="t" r="r" b="b"/>
              <a:pathLst>
                <a:path w="904341" h="804113">
                  <a:moveTo>
                    <a:pt x="779881" y="804113"/>
                  </a:moveTo>
                  <a:lnTo>
                    <a:pt x="124460" y="804113"/>
                  </a:lnTo>
                  <a:cubicBezTo>
                    <a:pt x="55880" y="804113"/>
                    <a:pt x="0" y="748233"/>
                    <a:pt x="0" y="6796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79881" y="0"/>
                  </a:lnTo>
                  <a:cubicBezTo>
                    <a:pt x="848461" y="0"/>
                    <a:pt x="904341" y="55880"/>
                    <a:pt x="904341" y="124460"/>
                  </a:cubicBezTo>
                  <a:lnTo>
                    <a:pt x="904341" y="679653"/>
                  </a:lnTo>
                  <a:cubicBezTo>
                    <a:pt x="904341" y="748233"/>
                    <a:pt x="848461" y="804113"/>
                    <a:pt x="779881" y="804113"/>
                  </a:cubicBezTo>
                  <a:close/>
                </a:path>
              </a:pathLst>
            </a:custGeom>
            <a:solidFill>
              <a:srgbClr val="CF6C58"/>
            </a:solidFill>
          </p:spPr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B1CC4DD-8AD2-A342-ACA4-7EBDE9FA38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8263375"/>
              </p:ext>
            </p:extLst>
          </p:nvPr>
        </p:nvGraphicFramePr>
        <p:xfrm>
          <a:off x="1600200" y="0"/>
          <a:ext cx="15240000" cy="1028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0757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E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82839" y="1085850"/>
            <a:ext cx="14176461" cy="8243688"/>
            <a:chOff x="0" y="0"/>
            <a:chExt cx="2408096" cy="14003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096" cy="1400321"/>
            </a:xfrm>
            <a:custGeom>
              <a:avLst/>
              <a:gdLst/>
              <a:ahLst/>
              <a:cxnLst/>
              <a:rect l="l" t="t" r="r" b="b"/>
              <a:pathLst>
                <a:path w="2408096" h="1400321">
                  <a:moveTo>
                    <a:pt x="2283636" y="1400321"/>
                  </a:moveTo>
                  <a:lnTo>
                    <a:pt x="124460" y="1400321"/>
                  </a:lnTo>
                  <a:cubicBezTo>
                    <a:pt x="55880" y="1400321"/>
                    <a:pt x="0" y="1344441"/>
                    <a:pt x="0" y="12758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83636" y="0"/>
                  </a:lnTo>
                  <a:cubicBezTo>
                    <a:pt x="2352216" y="0"/>
                    <a:pt x="2408096" y="55880"/>
                    <a:pt x="2408096" y="124460"/>
                  </a:cubicBezTo>
                  <a:lnTo>
                    <a:pt x="2408096" y="1275861"/>
                  </a:lnTo>
                  <a:cubicBezTo>
                    <a:pt x="2408096" y="1344441"/>
                    <a:pt x="2352216" y="1400321"/>
                    <a:pt x="2283636" y="140032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545920" y="3560620"/>
            <a:ext cx="3068582" cy="2966612"/>
            <a:chOff x="0" y="0"/>
            <a:chExt cx="904341" cy="8742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04341" cy="874290"/>
            </a:xfrm>
            <a:custGeom>
              <a:avLst/>
              <a:gdLst/>
              <a:ahLst/>
              <a:cxnLst/>
              <a:rect l="l" t="t" r="r" b="b"/>
              <a:pathLst>
                <a:path w="904341" h="874290">
                  <a:moveTo>
                    <a:pt x="779881" y="874290"/>
                  </a:moveTo>
                  <a:lnTo>
                    <a:pt x="124460" y="874290"/>
                  </a:lnTo>
                  <a:cubicBezTo>
                    <a:pt x="55880" y="874290"/>
                    <a:pt x="0" y="818410"/>
                    <a:pt x="0" y="7498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79881" y="0"/>
                  </a:lnTo>
                  <a:cubicBezTo>
                    <a:pt x="848461" y="0"/>
                    <a:pt x="904341" y="55880"/>
                    <a:pt x="904341" y="124460"/>
                  </a:cubicBezTo>
                  <a:lnTo>
                    <a:pt x="904341" y="749830"/>
                  </a:lnTo>
                  <a:cubicBezTo>
                    <a:pt x="904341" y="818410"/>
                    <a:pt x="848461" y="874290"/>
                    <a:pt x="779881" y="874290"/>
                  </a:cubicBezTo>
                  <a:close/>
                </a:path>
              </a:pathLst>
            </a:custGeom>
            <a:solidFill>
              <a:srgbClr val="ECBC9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025634" y="2747923"/>
            <a:ext cx="591934" cy="591934"/>
            <a:chOff x="0" y="0"/>
            <a:chExt cx="789245" cy="789245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0"/>
              <a:ext cx="789245" cy="789245"/>
              <a:chOff x="1371600" y="6705600"/>
              <a:chExt cx="10972800" cy="1097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4494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72562" y="172562"/>
              <a:ext cx="444121" cy="444121"/>
              <a:chOff x="1371600" y="6705600"/>
              <a:chExt cx="10972800" cy="1097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1" name="Group 11"/>
          <p:cNvGrpSpPr/>
          <p:nvPr/>
        </p:nvGrpSpPr>
        <p:grpSpPr>
          <a:xfrm>
            <a:off x="4025634" y="4773042"/>
            <a:ext cx="591934" cy="591934"/>
            <a:chOff x="0" y="0"/>
            <a:chExt cx="789245" cy="789245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0" y="0"/>
              <a:ext cx="789245" cy="789245"/>
              <a:chOff x="1371600" y="6705600"/>
              <a:chExt cx="10972800" cy="1097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4494"/>
              </a:solidFill>
            </p:spPr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172562" y="172562"/>
              <a:ext cx="444121" cy="444121"/>
              <a:chOff x="1371600" y="6705600"/>
              <a:chExt cx="10972800" cy="1097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6" name="Group 16"/>
          <p:cNvGrpSpPr/>
          <p:nvPr/>
        </p:nvGrpSpPr>
        <p:grpSpPr>
          <a:xfrm>
            <a:off x="1028700" y="5779762"/>
            <a:ext cx="3068582" cy="2728491"/>
            <a:chOff x="0" y="0"/>
            <a:chExt cx="904341" cy="80411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04341" cy="804113"/>
            </a:xfrm>
            <a:custGeom>
              <a:avLst/>
              <a:gdLst/>
              <a:ahLst/>
              <a:cxnLst/>
              <a:rect l="l" t="t" r="r" b="b"/>
              <a:pathLst>
                <a:path w="904341" h="804113">
                  <a:moveTo>
                    <a:pt x="779881" y="804113"/>
                  </a:moveTo>
                  <a:lnTo>
                    <a:pt x="124460" y="804113"/>
                  </a:lnTo>
                  <a:cubicBezTo>
                    <a:pt x="55880" y="804113"/>
                    <a:pt x="0" y="748233"/>
                    <a:pt x="0" y="6796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79881" y="0"/>
                  </a:lnTo>
                  <a:cubicBezTo>
                    <a:pt x="848461" y="0"/>
                    <a:pt x="904341" y="55880"/>
                    <a:pt x="904341" y="124460"/>
                  </a:cubicBezTo>
                  <a:lnTo>
                    <a:pt x="904341" y="679653"/>
                  </a:lnTo>
                  <a:cubicBezTo>
                    <a:pt x="904341" y="748233"/>
                    <a:pt x="848461" y="804113"/>
                    <a:pt x="779881" y="804113"/>
                  </a:cubicBezTo>
                  <a:close/>
                </a:path>
              </a:pathLst>
            </a:custGeom>
            <a:solidFill>
              <a:srgbClr val="CF6C58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4025634" y="6809068"/>
            <a:ext cx="591934" cy="591934"/>
            <a:chOff x="0" y="0"/>
            <a:chExt cx="789245" cy="789245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0" y="0"/>
              <a:ext cx="789245" cy="789245"/>
              <a:chOff x="1371600" y="6705600"/>
              <a:chExt cx="10972800" cy="1097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4494"/>
              </a:solidFill>
            </p:spPr>
          </p:sp>
        </p:grp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172562" y="172562"/>
              <a:ext cx="444121" cy="444121"/>
              <a:chOff x="1371600" y="6705600"/>
              <a:chExt cx="10972800" cy="1097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23" name="Group 23"/>
          <p:cNvGrpSpPr/>
          <p:nvPr/>
        </p:nvGrpSpPr>
        <p:grpSpPr>
          <a:xfrm>
            <a:off x="1028700" y="1778747"/>
            <a:ext cx="3068582" cy="2728491"/>
            <a:chOff x="0" y="0"/>
            <a:chExt cx="904341" cy="80411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04341" cy="804113"/>
            </a:xfrm>
            <a:custGeom>
              <a:avLst/>
              <a:gdLst/>
              <a:ahLst/>
              <a:cxnLst/>
              <a:rect l="l" t="t" r="r" b="b"/>
              <a:pathLst>
                <a:path w="904341" h="804113">
                  <a:moveTo>
                    <a:pt x="779881" y="804113"/>
                  </a:moveTo>
                  <a:lnTo>
                    <a:pt x="124460" y="804113"/>
                  </a:lnTo>
                  <a:cubicBezTo>
                    <a:pt x="55880" y="804113"/>
                    <a:pt x="0" y="748233"/>
                    <a:pt x="0" y="6796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79881" y="0"/>
                  </a:lnTo>
                  <a:cubicBezTo>
                    <a:pt x="848461" y="0"/>
                    <a:pt x="904341" y="55880"/>
                    <a:pt x="904341" y="124460"/>
                  </a:cubicBezTo>
                  <a:lnTo>
                    <a:pt x="904341" y="679653"/>
                  </a:lnTo>
                  <a:cubicBezTo>
                    <a:pt x="904341" y="748233"/>
                    <a:pt x="848461" y="804113"/>
                    <a:pt x="779881" y="804113"/>
                  </a:cubicBezTo>
                  <a:close/>
                </a:path>
              </a:pathLst>
            </a:custGeom>
            <a:solidFill>
              <a:srgbClr val="2E4494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4617568" y="4188601"/>
            <a:ext cx="2996934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3399">
                <a:solidFill>
                  <a:srgbClr val="2E4494"/>
                </a:solidFill>
                <a:latin typeface="League Spartan"/>
              </a:rPr>
              <a:t>Obstertics &amp; Gynaecology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6564927"/>
            <a:ext cx="2996934" cy="554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9"/>
              </a:lnSpc>
            </a:pPr>
            <a:r>
              <a:rPr lang="en-US" sz="3500">
                <a:solidFill>
                  <a:srgbClr val="FFFFFF"/>
                </a:solidFill>
                <a:latin typeface="League Spartan"/>
              </a:rPr>
              <a:t>Psychiatry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2562476"/>
            <a:ext cx="2996934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3399">
                <a:solidFill>
                  <a:srgbClr val="FFFFFF"/>
                </a:solidFill>
                <a:latin typeface="League Spartan"/>
              </a:rPr>
              <a:t>Dermatology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191485" y="2487187"/>
            <a:ext cx="7001745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600" dirty="0">
                <a:solidFill>
                  <a:srgbClr val="2E4494"/>
                </a:solidFill>
                <a:latin typeface="League Spartan"/>
              </a:rPr>
              <a:t>Diversifying the Curriculum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191485" y="4591116"/>
            <a:ext cx="7001745" cy="3289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Nunito"/>
              </a:rPr>
              <a:t>Small changes within different aspect of curriculum whilst maintaining core structure </a:t>
            </a:r>
          </a:p>
          <a:p>
            <a:pPr>
              <a:lnSpc>
                <a:spcPts val="4479"/>
              </a:lnSpc>
            </a:pPr>
            <a:endParaRPr lang="en-US" sz="3199">
              <a:solidFill>
                <a:srgbClr val="000000"/>
              </a:solidFill>
              <a:latin typeface="Nunito"/>
            </a:endParaRPr>
          </a:p>
          <a:p>
            <a:pPr>
              <a:lnSpc>
                <a:spcPts val="4480"/>
              </a:lnSpc>
            </a:pPr>
            <a:r>
              <a:rPr lang="en-US" sz="3199">
                <a:solidFill>
                  <a:srgbClr val="000000"/>
                </a:solidFill>
                <a:latin typeface="Nunito"/>
              </a:rPr>
              <a:t>Integration of race and other protected characteristics in curriculum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CB52D22-F2FD-4048-957D-B5E1D11372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83415"/>
              </p:ext>
            </p:extLst>
          </p:nvPr>
        </p:nvGraphicFramePr>
        <p:xfrm>
          <a:off x="1295400" y="2189480"/>
          <a:ext cx="16846248" cy="8592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36">
            <a:extLst>
              <a:ext uri="{FF2B5EF4-FFF2-40B4-BE49-F238E27FC236}">
                <a16:creationId xmlns:a16="http://schemas.microsoft.com/office/drawing/2014/main" id="{142A37CB-A7F1-7041-976A-EE8DF16B4D2A}"/>
              </a:ext>
            </a:extLst>
          </p:cNvPr>
          <p:cNvSpPr txBox="1"/>
          <p:nvPr/>
        </p:nvSpPr>
        <p:spPr>
          <a:xfrm>
            <a:off x="228600" y="190500"/>
            <a:ext cx="7603188" cy="3193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19"/>
              </a:lnSpc>
            </a:pPr>
            <a:r>
              <a:rPr lang="en-US" sz="6400" dirty="0">
                <a:solidFill>
                  <a:srgbClr val="2E4494"/>
                </a:solidFill>
                <a:latin typeface="League Spartan"/>
              </a:rPr>
              <a:t>Steps to sustainable change </a:t>
            </a:r>
          </a:p>
        </p:txBody>
      </p:sp>
    </p:spTree>
    <p:extLst>
      <p:ext uri="{BB962C8B-B14F-4D97-AF65-F5344CB8AC3E}">
        <p14:creationId xmlns:p14="http://schemas.microsoft.com/office/powerpoint/2010/main" val="2260286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41364" y="1906502"/>
            <a:ext cx="9522837" cy="6473996"/>
            <a:chOff x="0" y="0"/>
            <a:chExt cx="2890332" cy="1964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90332" cy="1964961"/>
            </a:xfrm>
            <a:custGeom>
              <a:avLst/>
              <a:gdLst/>
              <a:ahLst/>
              <a:cxnLst/>
              <a:rect l="l" t="t" r="r" b="b"/>
              <a:pathLst>
                <a:path w="2890332" h="1964961">
                  <a:moveTo>
                    <a:pt x="2765872" y="1964961"/>
                  </a:moveTo>
                  <a:lnTo>
                    <a:pt x="124460" y="1964961"/>
                  </a:lnTo>
                  <a:cubicBezTo>
                    <a:pt x="55880" y="1964961"/>
                    <a:pt x="0" y="1909081"/>
                    <a:pt x="0" y="18405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65873" y="0"/>
                  </a:lnTo>
                  <a:cubicBezTo>
                    <a:pt x="2834453" y="0"/>
                    <a:pt x="2890332" y="55880"/>
                    <a:pt x="2890332" y="124460"/>
                  </a:cubicBezTo>
                  <a:lnTo>
                    <a:pt x="2890332" y="1840501"/>
                  </a:lnTo>
                  <a:cubicBezTo>
                    <a:pt x="2890332" y="1909081"/>
                    <a:pt x="2834453" y="1964961"/>
                    <a:pt x="2765873" y="196496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651578" y="2524876"/>
            <a:ext cx="8607722" cy="2973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4"/>
              </a:lnSpc>
            </a:pPr>
            <a:r>
              <a:rPr lang="en-US" sz="6699" dirty="0">
                <a:solidFill>
                  <a:srgbClr val="CF6C58"/>
                </a:solidFill>
                <a:latin typeface="League Spartan"/>
              </a:rPr>
              <a:t>Who are the key stakeholders for change?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2681" y="2496301"/>
            <a:ext cx="5621465" cy="529439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651578" y="5628163"/>
            <a:ext cx="8607722" cy="1133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00000"/>
                </a:solidFill>
                <a:latin typeface="Nunito"/>
              </a:rPr>
              <a:t>What is your level of engagement and how do you engage them ? </a:t>
            </a:r>
          </a:p>
        </p:txBody>
      </p:sp>
    </p:spTree>
    <p:extLst>
      <p:ext uri="{BB962C8B-B14F-4D97-AF65-F5344CB8AC3E}">
        <p14:creationId xmlns:p14="http://schemas.microsoft.com/office/powerpoint/2010/main" val="4241595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D008FA4-BAC1-5B45-832F-28DB173A6277}"/>
              </a:ext>
            </a:extLst>
          </p:cNvPr>
          <p:cNvGrpSpPr/>
          <p:nvPr/>
        </p:nvGrpSpPr>
        <p:grpSpPr>
          <a:xfrm>
            <a:off x="30480" y="0"/>
            <a:ext cx="16809720" cy="10287000"/>
            <a:chOff x="0" y="0"/>
            <a:chExt cx="904341" cy="87429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971E94C-FE37-4E4E-AF55-4EF28BC9EB25}"/>
                </a:ext>
              </a:extLst>
            </p:cNvPr>
            <p:cNvSpPr/>
            <p:nvPr/>
          </p:nvSpPr>
          <p:spPr>
            <a:xfrm>
              <a:off x="0" y="0"/>
              <a:ext cx="904341" cy="874290"/>
            </a:xfrm>
            <a:custGeom>
              <a:avLst/>
              <a:gdLst/>
              <a:ahLst/>
              <a:cxnLst/>
              <a:rect l="l" t="t" r="r" b="b"/>
              <a:pathLst>
                <a:path w="904341" h="874290">
                  <a:moveTo>
                    <a:pt x="779881" y="874290"/>
                  </a:moveTo>
                  <a:lnTo>
                    <a:pt x="124460" y="874290"/>
                  </a:lnTo>
                  <a:cubicBezTo>
                    <a:pt x="55880" y="874290"/>
                    <a:pt x="0" y="818410"/>
                    <a:pt x="0" y="7498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79881" y="0"/>
                  </a:lnTo>
                  <a:cubicBezTo>
                    <a:pt x="848461" y="0"/>
                    <a:pt x="904341" y="55880"/>
                    <a:pt x="904341" y="124460"/>
                  </a:cubicBezTo>
                  <a:lnTo>
                    <a:pt x="904341" y="749830"/>
                  </a:lnTo>
                  <a:cubicBezTo>
                    <a:pt x="904341" y="818410"/>
                    <a:pt x="848461" y="874290"/>
                    <a:pt x="779881" y="874290"/>
                  </a:cubicBezTo>
                  <a:close/>
                </a:path>
              </a:pathLst>
            </a:custGeom>
            <a:solidFill>
              <a:srgbClr val="ECBC9E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27C2FE04-88C5-F741-ADA9-ED521C05A48F}"/>
              </a:ext>
            </a:extLst>
          </p:cNvPr>
          <p:cNvGrpSpPr/>
          <p:nvPr/>
        </p:nvGrpSpPr>
        <p:grpSpPr>
          <a:xfrm rot="-10800000">
            <a:off x="11128057" y="3390900"/>
            <a:ext cx="6681705" cy="3819786"/>
            <a:chOff x="0" y="0"/>
            <a:chExt cx="1717615" cy="1025253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F35A30A5-CD22-D145-9C43-FA0CB55B354E}"/>
                </a:ext>
              </a:extLst>
            </p:cNvPr>
            <p:cNvSpPr/>
            <p:nvPr/>
          </p:nvSpPr>
          <p:spPr>
            <a:xfrm>
              <a:off x="0" y="0"/>
              <a:ext cx="1717615" cy="1025253"/>
            </a:xfrm>
            <a:custGeom>
              <a:avLst/>
              <a:gdLst/>
              <a:ahLst/>
              <a:cxnLst/>
              <a:rect l="l" t="t" r="r" b="b"/>
              <a:pathLst>
                <a:path w="1717615" h="1025253">
                  <a:moveTo>
                    <a:pt x="1593155" y="1025253"/>
                  </a:moveTo>
                  <a:lnTo>
                    <a:pt x="124460" y="1025253"/>
                  </a:lnTo>
                  <a:cubicBezTo>
                    <a:pt x="55880" y="1025253"/>
                    <a:pt x="0" y="969373"/>
                    <a:pt x="0" y="9007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3155" y="0"/>
                  </a:lnTo>
                  <a:cubicBezTo>
                    <a:pt x="1661735" y="0"/>
                    <a:pt x="1717615" y="55880"/>
                    <a:pt x="1717615" y="124460"/>
                  </a:cubicBezTo>
                  <a:lnTo>
                    <a:pt x="1717615" y="900793"/>
                  </a:lnTo>
                  <a:cubicBezTo>
                    <a:pt x="1717615" y="969373"/>
                    <a:pt x="1661735" y="1025253"/>
                    <a:pt x="1593155" y="1025253"/>
                  </a:cubicBezTo>
                  <a:close/>
                </a:path>
              </a:pathLst>
            </a:custGeom>
            <a:solidFill>
              <a:srgbClr val="CF6C58"/>
            </a:solidFill>
          </p:spPr>
        </p:sp>
      </p:grpSp>
      <p:pic>
        <p:nvPicPr>
          <p:cNvPr id="3074" name="Picture 2" descr="Kotter&amp;#39;s 8 Step Change Model | A Comprehensive Step-by-Step Guide">
            <a:extLst>
              <a:ext uri="{FF2B5EF4-FFF2-40B4-BE49-F238E27FC236}">
                <a16:creationId xmlns:a16="http://schemas.microsoft.com/office/drawing/2014/main" id="{6B6C92FC-ECBE-494F-AE02-349A5E38E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83" y="-274148"/>
            <a:ext cx="10396538" cy="1056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8">
            <a:extLst>
              <a:ext uri="{FF2B5EF4-FFF2-40B4-BE49-F238E27FC236}">
                <a16:creationId xmlns:a16="http://schemas.microsoft.com/office/drawing/2014/main" id="{DD847EB7-B5A2-8C45-BA28-B0FD3D9AAA8A}"/>
              </a:ext>
            </a:extLst>
          </p:cNvPr>
          <p:cNvSpPr txBox="1"/>
          <p:nvPr/>
        </p:nvSpPr>
        <p:spPr>
          <a:xfrm>
            <a:off x="11811000" y="4207346"/>
            <a:ext cx="7001745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600" dirty="0">
                <a:solidFill>
                  <a:srgbClr val="2E4494"/>
                </a:solidFill>
                <a:latin typeface="League Spartan"/>
              </a:rPr>
              <a:t>Kotter’s 8 step change model </a:t>
            </a:r>
            <a:r>
              <a:rPr lang="en-US" dirty="0">
                <a:solidFill>
                  <a:srgbClr val="2E4494"/>
                </a:solidFill>
                <a:latin typeface="League Spartan"/>
              </a:rPr>
              <a:t>(1)</a:t>
            </a:r>
            <a:endParaRPr lang="en-US" sz="5600" dirty="0">
              <a:solidFill>
                <a:srgbClr val="2E4494"/>
              </a:solidFill>
              <a:latin typeface="League Spartan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89B706-1B9A-F842-8893-17D317F8D5CE}"/>
              </a:ext>
            </a:extLst>
          </p:cNvPr>
          <p:cNvSpPr/>
          <p:nvPr/>
        </p:nvSpPr>
        <p:spPr>
          <a:xfrm>
            <a:off x="1423737" y="6515100"/>
            <a:ext cx="2971800" cy="262890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51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6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5183" y="1476520"/>
            <a:ext cx="9078051" cy="7298241"/>
            <a:chOff x="0" y="-47625"/>
            <a:chExt cx="12104068" cy="9730988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12104068" cy="9617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50"/>
                </a:lnSpc>
              </a:pPr>
              <a:r>
                <a:rPr lang="en-US" sz="4499">
                  <a:solidFill>
                    <a:srgbClr val="FFFFFF"/>
                  </a:solidFill>
                  <a:latin typeface="League Spartan"/>
                </a:rPr>
                <a:t>MEDIC Race Awarness Day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012049"/>
              <a:ext cx="12104068" cy="1210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dirty="0">
                  <a:solidFill>
                    <a:srgbClr val="FFFFFF"/>
                  </a:solidFill>
                  <a:latin typeface="Nunito"/>
                </a:rPr>
                <a:t>2-day virtual event involving panel discussions, presentations and workshops hosted by staff and students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268752"/>
              <a:ext cx="12104068" cy="9617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50"/>
                </a:lnSpc>
              </a:pPr>
              <a:r>
                <a:rPr lang="en-US" sz="4499">
                  <a:solidFill>
                    <a:srgbClr val="FFFFFF"/>
                  </a:solidFill>
                  <a:latin typeface="League Spartan"/>
                </a:rPr>
                <a:t>Decolonising the Curriculum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328426"/>
              <a:ext cx="12104068" cy="1189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Nunito"/>
                </a:rPr>
                <a:t>Ongoing project focusing on 3 specialities to make small practical changes 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493405"/>
              <a:ext cx="12104068" cy="1189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Nunito"/>
                </a:rPr>
                <a:t>Opporunity to engage with policy making and providefeedback to Welsh Government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422431"/>
              <a:ext cx="12104068" cy="1952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50"/>
                </a:lnSpc>
              </a:pPr>
              <a:r>
                <a:rPr lang="en-US" sz="4499">
                  <a:solidFill>
                    <a:srgbClr val="FFFFFF"/>
                  </a:solidFill>
                  <a:latin typeface="League Spartan"/>
                </a:rPr>
                <a:t>Welsh Government Consultation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352337" y="1028700"/>
            <a:ext cx="7442568" cy="5021431"/>
            <a:chOff x="0" y="0"/>
            <a:chExt cx="1980620" cy="133630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80621" cy="1336306"/>
            </a:xfrm>
            <a:custGeom>
              <a:avLst/>
              <a:gdLst/>
              <a:ahLst/>
              <a:cxnLst/>
              <a:rect l="l" t="t" r="r" b="b"/>
              <a:pathLst>
                <a:path w="1980621" h="1336306">
                  <a:moveTo>
                    <a:pt x="1856160" y="1336306"/>
                  </a:moveTo>
                  <a:lnTo>
                    <a:pt x="124460" y="1336306"/>
                  </a:lnTo>
                  <a:cubicBezTo>
                    <a:pt x="55880" y="1336306"/>
                    <a:pt x="0" y="1280426"/>
                    <a:pt x="0" y="12118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56161" y="0"/>
                  </a:lnTo>
                  <a:cubicBezTo>
                    <a:pt x="1924740" y="0"/>
                    <a:pt x="1980621" y="55880"/>
                    <a:pt x="1980621" y="124460"/>
                  </a:cubicBezTo>
                  <a:lnTo>
                    <a:pt x="1980621" y="1211846"/>
                  </a:lnTo>
                  <a:cubicBezTo>
                    <a:pt x="1980621" y="1280426"/>
                    <a:pt x="1924740" y="1336306"/>
                    <a:pt x="1856161" y="133630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0543486" y="2034317"/>
            <a:ext cx="6878779" cy="307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49"/>
              </a:lnSpc>
            </a:pPr>
            <a:r>
              <a:rPr lang="en-US" sz="6999">
                <a:solidFill>
                  <a:srgbClr val="2E4494"/>
                </a:solidFill>
                <a:latin typeface="League Spartan"/>
              </a:rPr>
              <a:t>What has been</a:t>
            </a:r>
          </a:p>
          <a:p>
            <a:pPr>
              <a:lnSpc>
                <a:spcPts val="8049"/>
              </a:lnSpc>
            </a:pPr>
            <a:r>
              <a:rPr lang="en-US" sz="6999">
                <a:solidFill>
                  <a:srgbClr val="2E4494"/>
                </a:solidFill>
                <a:latin typeface="League Spartan"/>
              </a:rPr>
              <a:t>accomplished?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1231436" y="7006683"/>
            <a:ext cx="6190829" cy="2429401"/>
            <a:chOff x="0" y="0"/>
            <a:chExt cx="1690679" cy="6634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90679" cy="663455"/>
            </a:xfrm>
            <a:custGeom>
              <a:avLst/>
              <a:gdLst/>
              <a:ahLst/>
              <a:cxnLst/>
              <a:rect l="l" t="t" r="r" b="b"/>
              <a:pathLst>
                <a:path w="1690679" h="663455">
                  <a:moveTo>
                    <a:pt x="1566219" y="663455"/>
                  </a:moveTo>
                  <a:lnTo>
                    <a:pt x="124460" y="663455"/>
                  </a:lnTo>
                  <a:cubicBezTo>
                    <a:pt x="55880" y="663455"/>
                    <a:pt x="0" y="607575"/>
                    <a:pt x="0" y="5389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6219" y="0"/>
                  </a:lnTo>
                  <a:cubicBezTo>
                    <a:pt x="1634799" y="0"/>
                    <a:pt x="1690679" y="55880"/>
                    <a:pt x="1690679" y="124460"/>
                  </a:cubicBezTo>
                  <a:lnTo>
                    <a:pt x="1690679" y="538995"/>
                  </a:lnTo>
                  <a:cubicBezTo>
                    <a:pt x="1690679" y="607575"/>
                    <a:pt x="1634799" y="663455"/>
                    <a:pt x="1566219" y="663455"/>
                  </a:cubicBezTo>
                  <a:close/>
                </a:path>
              </a:pathLst>
            </a:custGeom>
            <a:solidFill>
              <a:srgbClr val="2E4494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040287" y="7006683"/>
            <a:ext cx="2584413" cy="258441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6168447" y="6050131"/>
            <a:ext cx="1253818" cy="1282483"/>
            <a:chOff x="0" y="0"/>
            <a:chExt cx="1871113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71113" cy="1913890"/>
            </a:xfrm>
            <a:custGeom>
              <a:avLst/>
              <a:gdLst/>
              <a:ahLst/>
              <a:cxnLst/>
              <a:rect l="l" t="t" r="r" b="b"/>
              <a:pathLst>
                <a:path w="1871113" h="1913890">
                  <a:moveTo>
                    <a:pt x="0" y="0"/>
                  </a:moveTo>
                  <a:lnTo>
                    <a:pt x="1871113" y="0"/>
                  </a:lnTo>
                  <a:lnTo>
                    <a:pt x="187111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E4494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5097706" y="6050131"/>
            <a:ext cx="1253818" cy="1282483"/>
            <a:chOff x="0" y="0"/>
            <a:chExt cx="1871113" cy="19138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71113" cy="1913890"/>
            </a:xfrm>
            <a:custGeom>
              <a:avLst/>
              <a:gdLst/>
              <a:ahLst/>
              <a:cxnLst/>
              <a:rect l="l" t="t" r="r" b="b"/>
              <a:pathLst>
                <a:path w="1871113" h="1913890">
                  <a:moveTo>
                    <a:pt x="0" y="0"/>
                  </a:moveTo>
                  <a:lnTo>
                    <a:pt x="1871113" y="0"/>
                  </a:lnTo>
                  <a:lnTo>
                    <a:pt x="187111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E4494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3624700" y="6050131"/>
            <a:ext cx="1473005" cy="1282483"/>
            <a:chOff x="0" y="0"/>
            <a:chExt cx="2198213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98213" cy="1913890"/>
            </a:xfrm>
            <a:custGeom>
              <a:avLst/>
              <a:gdLst/>
              <a:ahLst/>
              <a:cxnLst/>
              <a:rect l="l" t="t" r="r" b="b"/>
              <a:pathLst>
                <a:path w="2198213" h="1913890">
                  <a:moveTo>
                    <a:pt x="0" y="0"/>
                  </a:moveTo>
                  <a:lnTo>
                    <a:pt x="2198213" y="0"/>
                  </a:lnTo>
                  <a:lnTo>
                    <a:pt x="219821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E4494"/>
            </a:solidFill>
          </p:spPr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E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46004" y="6119990"/>
            <a:ext cx="4213296" cy="2992567"/>
            <a:chOff x="0" y="0"/>
            <a:chExt cx="1313171" cy="9327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3171" cy="932703"/>
            </a:xfrm>
            <a:custGeom>
              <a:avLst/>
              <a:gdLst/>
              <a:ahLst/>
              <a:cxnLst/>
              <a:rect l="l" t="t" r="r" b="b"/>
              <a:pathLst>
                <a:path w="1313171" h="932703">
                  <a:moveTo>
                    <a:pt x="1188711" y="932703"/>
                  </a:moveTo>
                  <a:lnTo>
                    <a:pt x="124460" y="932703"/>
                  </a:lnTo>
                  <a:cubicBezTo>
                    <a:pt x="55880" y="932703"/>
                    <a:pt x="0" y="876823"/>
                    <a:pt x="0" y="808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88711" y="0"/>
                  </a:lnTo>
                  <a:cubicBezTo>
                    <a:pt x="1257291" y="0"/>
                    <a:pt x="1313171" y="55880"/>
                    <a:pt x="1313171" y="124460"/>
                  </a:cubicBezTo>
                  <a:lnTo>
                    <a:pt x="1313171" y="808243"/>
                  </a:lnTo>
                  <a:cubicBezTo>
                    <a:pt x="1313171" y="876823"/>
                    <a:pt x="1257291" y="932703"/>
                    <a:pt x="1188711" y="932703"/>
                  </a:cubicBezTo>
                  <a:close/>
                </a:path>
              </a:pathLst>
            </a:custGeom>
            <a:solidFill>
              <a:srgbClr val="2E449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44000" y="1174442"/>
            <a:ext cx="3591500" cy="2992567"/>
            <a:chOff x="0" y="0"/>
            <a:chExt cx="1119374" cy="9327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19374" cy="932703"/>
            </a:xfrm>
            <a:custGeom>
              <a:avLst/>
              <a:gdLst/>
              <a:ahLst/>
              <a:cxnLst/>
              <a:rect l="l" t="t" r="r" b="b"/>
              <a:pathLst>
                <a:path w="1119374" h="932703">
                  <a:moveTo>
                    <a:pt x="994914" y="932703"/>
                  </a:moveTo>
                  <a:lnTo>
                    <a:pt x="124460" y="932703"/>
                  </a:lnTo>
                  <a:cubicBezTo>
                    <a:pt x="55880" y="932703"/>
                    <a:pt x="0" y="876823"/>
                    <a:pt x="0" y="808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94914" y="0"/>
                  </a:lnTo>
                  <a:cubicBezTo>
                    <a:pt x="1063494" y="0"/>
                    <a:pt x="1119374" y="55880"/>
                    <a:pt x="1119374" y="124460"/>
                  </a:cubicBezTo>
                  <a:lnTo>
                    <a:pt x="1119374" y="808243"/>
                  </a:lnTo>
                  <a:cubicBezTo>
                    <a:pt x="1119374" y="876823"/>
                    <a:pt x="1063494" y="932703"/>
                    <a:pt x="994914" y="932703"/>
                  </a:cubicBezTo>
                  <a:close/>
                </a:path>
              </a:pathLst>
            </a:custGeom>
            <a:solidFill>
              <a:srgbClr val="E2C8C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046004" y="2841301"/>
            <a:ext cx="4213296" cy="2992567"/>
            <a:chOff x="0" y="0"/>
            <a:chExt cx="1313171" cy="9327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13171" cy="932703"/>
            </a:xfrm>
            <a:custGeom>
              <a:avLst/>
              <a:gdLst/>
              <a:ahLst/>
              <a:cxnLst/>
              <a:rect l="l" t="t" r="r" b="b"/>
              <a:pathLst>
                <a:path w="1313171" h="932703">
                  <a:moveTo>
                    <a:pt x="1188711" y="932703"/>
                  </a:moveTo>
                  <a:lnTo>
                    <a:pt x="124460" y="932703"/>
                  </a:lnTo>
                  <a:cubicBezTo>
                    <a:pt x="55880" y="932703"/>
                    <a:pt x="0" y="876823"/>
                    <a:pt x="0" y="808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88711" y="0"/>
                  </a:lnTo>
                  <a:cubicBezTo>
                    <a:pt x="1257291" y="0"/>
                    <a:pt x="1313171" y="55880"/>
                    <a:pt x="1313171" y="124460"/>
                  </a:cubicBezTo>
                  <a:lnTo>
                    <a:pt x="1313171" y="808243"/>
                  </a:lnTo>
                  <a:cubicBezTo>
                    <a:pt x="1313171" y="876823"/>
                    <a:pt x="1257291" y="932703"/>
                    <a:pt x="1188711" y="932703"/>
                  </a:cubicBezTo>
                  <a:close/>
                </a:path>
              </a:pathLst>
            </a:custGeom>
            <a:solidFill>
              <a:srgbClr val="ECBC9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144000" y="4542128"/>
            <a:ext cx="3619929" cy="2875142"/>
            <a:chOff x="0" y="0"/>
            <a:chExt cx="1174314" cy="9327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74314" cy="932703"/>
            </a:xfrm>
            <a:custGeom>
              <a:avLst/>
              <a:gdLst/>
              <a:ahLst/>
              <a:cxnLst/>
              <a:rect l="l" t="t" r="r" b="b"/>
              <a:pathLst>
                <a:path w="1174314" h="932703">
                  <a:moveTo>
                    <a:pt x="1049854" y="932703"/>
                  </a:moveTo>
                  <a:lnTo>
                    <a:pt x="124460" y="932703"/>
                  </a:lnTo>
                  <a:cubicBezTo>
                    <a:pt x="55880" y="932703"/>
                    <a:pt x="0" y="876823"/>
                    <a:pt x="0" y="808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49854" y="0"/>
                  </a:lnTo>
                  <a:cubicBezTo>
                    <a:pt x="1118434" y="0"/>
                    <a:pt x="1174314" y="55880"/>
                    <a:pt x="1174314" y="124460"/>
                  </a:cubicBezTo>
                  <a:lnTo>
                    <a:pt x="1174314" y="808243"/>
                  </a:lnTo>
                  <a:cubicBezTo>
                    <a:pt x="1174314" y="876823"/>
                    <a:pt x="1118434" y="932703"/>
                    <a:pt x="1049854" y="932703"/>
                  </a:cubicBezTo>
                  <a:close/>
                </a:path>
              </a:pathLst>
            </a:custGeom>
            <a:solidFill>
              <a:srgbClr val="CF6C58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610894" y="2390868"/>
            <a:ext cx="559717" cy="559717"/>
            <a:chOff x="0" y="0"/>
            <a:chExt cx="746289" cy="746289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0" y="0"/>
              <a:ext cx="746289" cy="746289"/>
              <a:chOff x="1371600" y="6705600"/>
              <a:chExt cx="10972800" cy="1097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4494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163170" y="163170"/>
              <a:ext cx="419949" cy="419949"/>
              <a:chOff x="1371600" y="6705600"/>
              <a:chExt cx="10972800" cy="1097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5" name="Group 15"/>
          <p:cNvGrpSpPr/>
          <p:nvPr/>
        </p:nvGrpSpPr>
        <p:grpSpPr>
          <a:xfrm>
            <a:off x="12610894" y="4039270"/>
            <a:ext cx="559717" cy="559717"/>
            <a:chOff x="0" y="0"/>
            <a:chExt cx="746289" cy="746289"/>
          </a:xfrm>
        </p:grpSpPr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0" y="0"/>
              <a:ext cx="746289" cy="746289"/>
              <a:chOff x="1371600" y="6705600"/>
              <a:chExt cx="10972800" cy="1097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4494"/>
              </a:solidFill>
            </p:spPr>
          </p:sp>
        </p:grpSp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163170" y="163170"/>
              <a:ext cx="419949" cy="419949"/>
              <a:chOff x="1371600" y="6705600"/>
              <a:chExt cx="10972800" cy="1097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20" name="Group 20"/>
          <p:cNvGrpSpPr/>
          <p:nvPr/>
        </p:nvGrpSpPr>
        <p:grpSpPr>
          <a:xfrm>
            <a:off x="12610894" y="5697986"/>
            <a:ext cx="559717" cy="559717"/>
            <a:chOff x="0" y="0"/>
            <a:chExt cx="746289" cy="746289"/>
          </a:xfrm>
        </p:grpSpPr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0" y="0"/>
              <a:ext cx="746289" cy="746289"/>
              <a:chOff x="1371600" y="6705600"/>
              <a:chExt cx="10972800" cy="1097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4494"/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163170" y="163170"/>
              <a:ext cx="419949" cy="419949"/>
              <a:chOff x="1371600" y="6705600"/>
              <a:chExt cx="10972800" cy="1097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25" name="Group 25"/>
          <p:cNvGrpSpPr/>
          <p:nvPr/>
        </p:nvGrpSpPr>
        <p:grpSpPr>
          <a:xfrm>
            <a:off x="12610894" y="7251128"/>
            <a:ext cx="559717" cy="559717"/>
            <a:chOff x="0" y="0"/>
            <a:chExt cx="746289" cy="746289"/>
          </a:xfrm>
        </p:grpSpPr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0" y="0"/>
              <a:ext cx="746289" cy="746289"/>
              <a:chOff x="1371600" y="6705600"/>
              <a:chExt cx="10972800" cy="1097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4494"/>
              </a:solidFill>
            </p:spPr>
          </p:sp>
        </p:grpSp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>
              <a:off x="163170" y="163170"/>
              <a:ext cx="419949" cy="419949"/>
              <a:chOff x="1371600" y="6705600"/>
              <a:chExt cx="10972800" cy="1097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30" name="TextBox 30"/>
          <p:cNvSpPr txBox="1"/>
          <p:nvPr/>
        </p:nvSpPr>
        <p:spPr>
          <a:xfrm>
            <a:off x="9474751" y="1790893"/>
            <a:ext cx="2929998" cy="116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2E4494"/>
                </a:solidFill>
                <a:latin typeface="League Spartan"/>
              </a:rPr>
              <a:t>GP  Tutors Conference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325465" y="4798184"/>
            <a:ext cx="3438465" cy="103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FFFFFF"/>
                </a:solidFill>
                <a:latin typeface="League Spartan"/>
              </a:rPr>
              <a:t>Becoming a White Ally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046004" y="3427588"/>
            <a:ext cx="4213296" cy="175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196E63"/>
                </a:solidFill>
                <a:latin typeface="League Spartan"/>
              </a:rPr>
              <a:t>Microaggressions  &amp; Being an  Active Bystander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325346" y="6953136"/>
            <a:ext cx="3654612" cy="112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>
                <a:solidFill>
                  <a:srgbClr val="FFFFFF"/>
                </a:solidFill>
                <a:latin typeface="League Spartan"/>
              </a:rPr>
              <a:t>Cultural Competence  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483569" y="1028700"/>
            <a:ext cx="8363431" cy="8229600"/>
            <a:chOff x="0" y="0"/>
            <a:chExt cx="1420661" cy="139792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420661" cy="1397928"/>
            </a:xfrm>
            <a:custGeom>
              <a:avLst/>
              <a:gdLst/>
              <a:ahLst/>
              <a:cxnLst/>
              <a:rect l="l" t="t" r="r" b="b"/>
              <a:pathLst>
                <a:path w="1420661" h="1397928">
                  <a:moveTo>
                    <a:pt x="1296201" y="1397927"/>
                  </a:moveTo>
                  <a:lnTo>
                    <a:pt x="124460" y="1397927"/>
                  </a:lnTo>
                  <a:cubicBezTo>
                    <a:pt x="55880" y="1397927"/>
                    <a:pt x="0" y="1342047"/>
                    <a:pt x="0" y="12734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96201" y="0"/>
                  </a:lnTo>
                  <a:cubicBezTo>
                    <a:pt x="1364781" y="0"/>
                    <a:pt x="1420661" y="55880"/>
                    <a:pt x="1420661" y="124460"/>
                  </a:cubicBezTo>
                  <a:lnTo>
                    <a:pt x="1420661" y="1273468"/>
                  </a:lnTo>
                  <a:cubicBezTo>
                    <a:pt x="1420661" y="1342048"/>
                    <a:pt x="1364781" y="1397928"/>
                    <a:pt x="1296201" y="139792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791691" y="2840886"/>
            <a:ext cx="7603188" cy="2067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19"/>
              </a:lnSpc>
            </a:pPr>
            <a:r>
              <a:rPr lang="en-US" sz="6400" dirty="0">
                <a:solidFill>
                  <a:srgbClr val="2E4494"/>
                </a:solidFill>
                <a:latin typeface="League Spartan"/>
              </a:rPr>
              <a:t>MEDIC Race </a:t>
            </a:r>
            <a:r>
              <a:rPr lang="en-US" sz="6400" dirty="0" err="1">
                <a:solidFill>
                  <a:srgbClr val="2E4494"/>
                </a:solidFill>
                <a:latin typeface="League Spartan"/>
              </a:rPr>
              <a:t>Awarness</a:t>
            </a:r>
            <a:r>
              <a:rPr lang="en-US" sz="6400" dirty="0">
                <a:solidFill>
                  <a:srgbClr val="2E4494"/>
                </a:solidFill>
                <a:latin typeface="League Spartan"/>
              </a:rPr>
              <a:t> Day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28700" y="6005133"/>
            <a:ext cx="7366178" cy="163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Nunito"/>
              </a:rPr>
              <a:t>An opportunity for both staff and studnnts to learn, engage and share experiences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537054" y="6091415"/>
            <a:ext cx="2867695" cy="103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FFFFFF"/>
                </a:solidFill>
                <a:latin typeface="League Spartan"/>
              </a:rPr>
              <a:t>White Saviourism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276582"/>
            <a:ext cx="8115300" cy="7733835"/>
            <a:chOff x="0" y="0"/>
            <a:chExt cx="2463123" cy="23473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3123" cy="2347342"/>
            </a:xfrm>
            <a:custGeom>
              <a:avLst/>
              <a:gdLst/>
              <a:ahLst/>
              <a:cxnLst/>
              <a:rect l="l" t="t" r="r" b="b"/>
              <a:pathLst>
                <a:path w="2463123" h="2347342">
                  <a:moveTo>
                    <a:pt x="2338663" y="2347342"/>
                  </a:moveTo>
                  <a:lnTo>
                    <a:pt x="124460" y="2347342"/>
                  </a:lnTo>
                  <a:cubicBezTo>
                    <a:pt x="55880" y="2347342"/>
                    <a:pt x="0" y="2291462"/>
                    <a:pt x="0" y="22228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38663" y="0"/>
                  </a:lnTo>
                  <a:cubicBezTo>
                    <a:pt x="2407243" y="0"/>
                    <a:pt x="2463123" y="55880"/>
                    <a:pt x="2463123" y="124460"/>
                  </a:cubicBezTo>
                  <a:lnTo>
                    <a:pt x="2463123" y="2222882"/>
                  </a:lnTo>
                  <a:cubicBezTo>
                    <a:pt x="2463123" y="2291462"/>
                    <a:pt x="2407243" y="2347342"/>
                    <a:pt x="2338663" y="234734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70664" y="3086100"/>
            <a:ext cx="6018989" cy="41148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25326" y="2381884"/>
            <a:ext cx="7722049" cy="413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64"/>
              </a:lnSpc>
            </a:pPr>
            <a:r>
              <a:rPr lang="en-US" sz="7099">
                <a:solidFill>
                  <a:srgbClr val="CF6C58"/>
                </a:solidFill>
                <a:latin typeface="League Spartan"/>
              </a:rPr>
              <a:t>How did your organisation respond to BLM 2020?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25326" y="6456043"/>
            <a:ext cx="7460504" cy="108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199">
                <a:solidFill>
                  <a:srgbClr val="000000"/>
                </a:solidFill>
                <a:latin typeface="Nunito"/>
              </a:rPr>
              <a:t>How did your organisation respond? Was it adequate?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E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85468" y="1114556"/>
            <a:ext cx="9917064" cy="8057888"/>
            <a:chOff x="0" y="0"/>
            <a:chExt cx="2338813" cy="1900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8813" cy="1900350"/>
            </a:xfrm>
            <a:custGeom>
              <a:avLst/>
              <a:gdLst/>
              <a:ahLst/>
              <a:cxnLst/>
              <a:rect l="l" t="t" r="r" b="b"/>
              <a:pathLst>
                <a:path w="2338813" h="1900350">
                  <a:moveTo>
                    <a:pt x="2214353" y="1900350"/>
                  </a:moveTo>
                  <a:lnTo>
                    <a:pt x="124460" y="1900350"/>
                  </a:lnTo>
                  <a:cubicBezTo>
                    <a:pt x="55880" y="1900350"/>
                    <a:pt x="0" y="1844470"/>
                    <a:pt x="0" y="1775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14353" y="0"/>
                  </a:lnTo>
                  <a:cubicBezTo>
                    <a:pt x="2282933" y="0"/>
                    <a:pt x="2338813" y="55880"/>
                    <a:pt x="2338813" y="124460"/>
                  </a:cubicBezTo>
                  <a:lnTo>
                    <a:pt x="2338813" y="1775890"/>
                  </a:lnTo>
                  <a:cubicBezTo>
                    <a:pt x="2338813" y="1844470"/>
                    <a:pt x="2282933" y="1900350"/>
                    <a:pt x="2214353" y="190035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262034" y="1114556"/>
            <a:ext cx="1840498" cy="1840498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185468" y="7331946"/>
            <a:ext cx="1840498" cy="1840498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-5400000">
            <a:off x="12451660" y="2765428"/>
            <a:ext cx="6378017" cy="3076273"/>
            <a:chOff x="0" y="0"/>
            <a:chExt cx="1933766" cy="9327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33766" cy="932703"/>
            </a:xfrm>
            <a:custGeom>
              <a:avLst/>
              <a:gdLst/>
              <a:ahLst/>
              <a:cxnLst/>
              <a:rect l="l" t="t" r="r" b="b"/>
              <a:pathLst>
                <a:path w="1933766" h="932703">
                  <a:moveTo>
                    <a:pt x="1809306" y="932703"/>
                  </a:moveTo>
                  <a:lnTo>
                    <a:pt x="124460" y="932703"/>
                  </a:lnTo>
                  <a:cubicBezTo>
                    <a:pt x="55880" y="932703"/>
                    <a:pt x="0" y="876823"/>
                    <a:pt x="0" y="808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09306" y="0"/>
                  </a:lnTo>
                  <a:cubicBezTo>
                    <a:pt x="1877886" y="0"/>
                    <a:pt x="1933766" y="55880"/>
                    <a:pt x="1933766" y="124460"/>
                  </a:cubicBezTo>
                  <a:lnTo>
                    <a:pt x="1933766" y="808243"/>
                  </a:lnTo>
                  <a:cubicBezTo>
                    <a:pt x="1933766" y="876823"/>
                    <a:pt x="1877886" y="932703"/>
                    <a:pt x="1809306" y="932703"/>
                  </a:cubicBezTo>
                  <a:close/>
                </a:path>
              </a:pathLst>
            </a:custGeom>
            <a:solidFill>
              <a:srgbClr val="2E4494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4110595" y="1179583"/>
            <a:ext cx="3060147" cy="3076273"/>
            <a:chOff x="0" y="0"/>
            <a:chExt cx="927814" cy="9327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27814" cy="932703"/>
            </a:xfrm>
            <a:custGeom>
              <a:avLst/>
              <a:gdLst/>
              <a:ahLst/>
              <a:cxnLst/>
              <a:rect l="l" t="t" r="r" b="b"/>
              <a:pathLst>
                <a:path w="927814" h="932703">
                  <a:moveTo>
                    <a:pt x="803353" y="932703"/>
                  </a:moveTo>
                  <a:lnTo>
                    <a:pt x="124460" y="932703"/>
                  </a:lnTo>
                  <a:cubicBezTo>
                    <a:pt x="55880" y="932703"/>
                    <a:pt x="0" y="876823"/>
                    <a:pt x="0" y="808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03354" y="0"/>
                  </a:lnTo>
                  <a:cubicBezTo>
                    <a:pt x="871934" y="0"/>
                    <a:pt x="927814" y="55880"/>
                    <a:pt x="927814" y="124460"/>
                  </a:cubicBezTo>
                  <a:lnTo>
                    <a:pt x="927814" y="808243"/>
                  </a:lnTo>
                  <a:cubicBezTo>
                    <a:pt x="927814" y="876823"/>
                    <a:pt x="871934" y="932703"/>
                    <a:pt x="803354" y="932703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4674139" y="4965372"/>
            <a:ext cx="1933059" cy="19330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14102532" y="1114556"/>
            <a:ext cx="3086059" cy="308605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-5400000">
            <a:off x="790716" y="3053239"/>
            <a:ext cx="3655645" cy="3120390"/>
            <a:chOff x="0" y="0"/>
            <a:chExt cx="1092694" cy="9327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92694" cy="932703"/>
            </a:xfrm>
            <a:custGeom>
              <a:avLst/>
              <a:gdLst/>
              <a:ahLst/>
              <a:cxnLst/>
              <a:rect l="l" t="t" r="r" b="b"/>
              <a:pathLst>
                <a:path w="1092694" h="932703">
                  <a:moveTo>
                    <a:pt x="968234" y="932703"/>
                  </a:moveTo>
                  <a:lnTo>
                    <a:pt x="124460" y="932703"/>
                  </a:lnTo>
                  <a:cubicBezTo>
                    <a:pt x="55880" y="932703"/>
                    <a:pt x="0" y="876823"/>
                    <a:pt x="0" y="808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68234" y="0"/>
                  </a:lnTo>
                  <a:cubicBezTo>
                    <a:pt x="1036814" y="0"/>
                    <a:pt x="1092694" y="55880"/>
                    <a:pt x="1092694" y="124460"/>
                  </a:cubicBezTo>
                  <a:lnTo>
                    <a:pt x="1092694" y="808243"/>
                  </a:lnTo>
                  <a:cubicBezTo>
                    <a:pt x="1092694" y="876823"/>
                    <a:pt x="1036814" y="932703"/>
                    <a:pt x="968234" y="932703"/>
                  </a:cubicBezTo>
                  <a:close/>
                </a:path>
              </a:pathLst>
            </a:custGeom>
            <a:solidFill>
              <a:srgbClr val="E2C8CA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-5400000">
            <a:off x="1805071" y="3613442"/>
            <a:ext cx="1626935" cy="1626935"/>
            <a:chOff x="1371600" y="6705600"/>
            <a:chExt cx="10972800" cy="10972800"/>
          </a:xfrm>
        </p:grpSpPr>
        <p:sp>
          <p:nvSpPr>
            <p:cNvPr id="17" name="Freeform 17"/>
            <p:cNvSpPr/>
            <p:nvPr/>
          </p:nvSpPr>
          <p:spPr>
            <a:xfrm>
              <a:off x="1362808" y="6434629"/>
              <a:ext cx="10990384" cy="11514742"/>
            </a:xfrm>
            <a:custGeom>
              <a:avLst/>
              <a:gdLst/>
              <a:ahLst/>
              <a:cxnLst/>
              <a:rect l="l" t="t" r="r" b="b"/>
              <a:pathLst>
                <a:path w="10990384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4" y="11514742"/>
                    <a:pt x="6544389" y="11514742"/>
                    <a:pt x="8245499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499" y="985520"/>
                  </a:cubicBezTo>
                  <a:cubicBezTo>
                    <a:pt x="6544389" y="0"/>
                    <a:pt x="4445994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-5400000">
            <a:off x="1493044" y="7087208"/>
            <a:ext cx="2141603" cy="2141603"/>
            <a:chOff x="1371600" y="6705600"/>
            <a:chExt cx="10972800" cy="10972800"/>
          </a:xfrm>
        </p:grpSpPr>
        <p:sp>
          <p:nvSpPr>
            <p:cNvPr id="19" name="Freeform 19"/>
            <p:cNvSpPr/>
            <p:nvPr/>
          </p:nvSpPr>
          <p:spPr>
            <a:xfrm>
              <a:off x="1362808" y="6434629"/>
              <a:ext cx="10990384" cy="11514742"/>
            </a:xfrm>
            <a:custGeom>
              <a:avLst/>
              <a:gdLst/>
              <a:ahLst/>
              <a:cxnLst/>
              <a:rect l="l" t="t" r="r" b="b"/>
              <a:pathLst>
                <a:path w="10990384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4" y="11514742"/>
                    <a:pt x="6544389" y="11514742"/>
                    <a:pt x="8245499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499" y="985520"/>
                  </a:cubicBezTo>
                  <a:cubicBezTo>
                    <a:pt x="6544389" y="0"/>
                    <a:pt x="4445994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058343" y="6068208"/>
            <a:ext cx="3120390" cy="3120390"/>
          </a:xfrm>
          <a:prstGeom prst="rect">
            <a:avLst/>
          </a:prstGeom>
        </p:spPr>
      </p:pic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028700" y="6941978"/>
            <a:ext cx="2605947" cy="1372849"/>
            <a:chOff x="0" y="0"/>
            <a:chExt cx="1610360" cy="848360"/>
          </a:xfrm>
        </p:grpSpPr>
        <p:sp>
          <p:nvSpPr>
            <p:cNvPr id="22" name="Freeform 22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5083950" y="1607082"/>
            <a:ext cx="8704577" cy="6734398"/>
            <a:chOff x="-174167" y="28575"/>
            <a:chExt cx="8814039" cy="6998831"/>
          </a:xfrm>
        </p:grpSpPr>
        <p:sp>
          <p:nvSpPr>
            <p:cNvPr id="24" name="TextBox 24"/>
            <p:cNvSpPr txBox="1"/>
            <p:nvPr/>
          </p:nvSpPr>
          <p:spPr>
            <a:xfrm>
              <a:off x="0" y="2225567"/>
              <a:ext cx="8539069" cy="625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79"/>
                </a:lnSpc>
              </a:pPr>
              <a:endParaRPr lang="en-US" sz="2699" dirty="0">
                <a:solidFill>
                  <a:srgbClr val="000000"/>
                </a:solidFill>
                <a:latin typeface="Nunito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-61755" y="1457126"/>
              <a:ext cx="8539070" cy="5174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79"/>
                </a:lnSpc>
              </a:pPr>
              <a:r>
                <a:rPr lang="en-US" sz="2699" dirty="0">
                  <a:solidFill>
                    <a:srgbClr val="000000"/>
                  </a:solidFill>
                  <a:latin typeface="Nunito"/>
                </a:rPr>
                <a:t>Contact details </a:t>
              </a:r>
            </a:p>
            <a:p>
              <a:pPr>
                <a:lnSpc>
                  <a:spcPts val="3779"/>
                </a:lnSpc>
              </a:pPr>
              <a:r>
                <a:rPr lang="en-US" sz="2699" dirty="0">
                  <a:solidFill>
                    <a:srgbClr val="000000"/>
                  </a:solidFill>
                  <a:latin typeface="Nunito"/>
                </a:rPr>
                <a:t>Lara </a:t>
              </a:r>
              <a:r>
                <a:rPr lang="en-US" sz="2699" dirty="0" err="1">
                  <a:solidFill>
                    <a:srgbClr val="000000"/>
                  </a:solidFill>
                  <a:latin typeface="Nunito"/>
                </a:rPr>
                <a:t>Akinnawonu</a:t>
              </a:r>
              <a:r>
                <a:rPr lang="en-US" sz="2699" dirty="0">
                  <a:solidFill>
                    <a:srgbClr val="000000"/>
                  </a:solidFill>
                  <a:latin typeface="Nunito"/>
                </a:rPr>
                <a:t>  - </a:t>
              </a:r>
              <a:r>
                <a:rPr lang="en-US" sz="2699" dirty="0">
                  <a:solidFill>
                    <a:srgbClr val="000000"/>
                  </a:solidFill>
                  <a:latin typeface="Nunito"/>
                  <a:hlinkClick r:id="rId7"/>
                </a:rPr>
                <a:t>AkinnawonuOO1@Cardiff.ac.uk</a:t>
              </a:r>
              <a:r>
                <a:rPr lang="en-US" sz="2699" dirty="0">
                  <a:solidFill>
                    <a:srgbClr val="000000"/>
                  </a:solidFill>
                  <a:latin typeface="Nunito"/>
                </a:rPr>
                <a:t> </a:t>
              </a:r>
            </a:p>
            <a:p>
              <a:pPr>
                <a:lnSpc>
                  <a:spcPts val="3779"/>
                </a:lnSpc>
              </a:pPr>
              <a:r>
                <a:rPr lang="en-US" sz="2699" dirty="0">
                  <a:solidFill>
                    <a:srgbClr val="000000"/>
                  </a:solidFill>
                  <a:latin typeface="Nunito"/>
                </a:rPr>
                <a:t>Ellen Nelson Rowe - </a:t>
              </a:r>
              <a:r>
                <a:rPr lang="en-US" sz="2699" dirty="0">
                  <a:solidFill>
                    <a:srgbClr val="000000"/>
                  </a:solidFill>
                  <a:latin typeface="Nunito"/>
                  <a:hlinkClick r:id="rId8"/>
                </a:rPr>
                <a:t>Nelson-RoweE@cardiff.ac.uk</a:t>
              </a:r>
              <a:r>
                <a:rPr lang="en-US" sz="2699" dirty="0">
                  <a:solidFill>
                    <a:srgbClr val="000000"/>
                  </a:solidFill>
                  <a:latin typeface="Nunito"/>
                </a:rPr>
                <a:t> </a:t>
              </a:r>
            </a:p>
            <a:p>
              <a:pPr>
                <a:lnSpc>
                  <a:spcPts val="3779"/>
                </a:lnSpc>
              </a:pPr>
              <a:r>
                <a:rPr lang="en-US" sz="2699" dirty="0" err="1">
                  <a:solidFill>
                    <a:srgbClr val="000000"/>
                  </a:solidFill>
                  <a:latin typeface="Nunito"/>
                </a:rPr>
                <a:t>Sarju</a:t>
              </a:r>
              <a:r>
                <a:rPr lang="en-US" sz="2699" dirty="0">
                  <a:solidFill>
                    <a:srgbClr val="000000"/>
                  </a:solidFill>
                  <a:latin typeface="Nunito"/>
                </a:rPr>
                <a:t> Patel - </a:t>
              </a:r>
              <a:r>
                <a:rPr lang="en-US" sz="2699" dirty="0">
                  <a:solidFill>
                    <a:srgbClr val="000000"/>
                  </a:solidFill>
                  <a:latin typeface="Nunito"/>
                  <a:hlinkClick r:id="rId9"/>
                </a:rPr>
                <a:t>PatelS2@cardiff.ac.uk</a:t>
              </a:r>
              <a:r>
                <a:rPr lang="en-US" sz="2699" dirty="0">
                  <a:solidFill>
                    <a:srgbClr val="000000"/>
                  </a:solidFill>
                  <a:latin typeface="Nunito"/>
                </a:rPr>
                <a:t> </a:t>
              </a:r>
            </a:p>
            <a:p>
              <a:pPr>
                <a:lnSpc>
                  <a:spcPts val="3779"/>
                </a:lnSpc>
              </a:pPr>
              <a:r>
                <a:rPr lang="en-US" sz="2699" dirty="0">
                  <a:solidFill>
                    <a:srgbClr val="000000"/>
                  </a:solidFill>
                  <a:latin typeface="Nunito"/>
                </a:rPr>
                <a:t>Paul Brenan - </a:t>
              </a:r>
              <a:r>
                <a:rPr lang="en-US" sz="2699" dirty="0" err="1">
                  <a:solidFill>
                    <a:srgbClr val="000000"/>
                  </a:solidFill>
                  <a:latin typeface="Nunito"/>
                </a:rPr>
                <a:t>BrennanP@cardiff.ac.uk</a:t>
              </a:r>
              <a:r>
                <a:rPr lang="en-US" sz="2699" dirty="0">
                  <a:solidFill>
                    <a:srgbClr val="000000"/>
                  </a:solidFill>
                  <a:latin typeface="Nunito"/>
                </a:rPr>
                <a:t>&gt;</a:t>
              </a:r>
            </a:p>
            <a:p>
              <a:pPr>
                <a:lnSpc>
                  <a:spcPts val="3779"/>
                </a:lnSpc>
              </a:pPr>
              <a:endParaRPr lang="en-US" sz="2699" dirty="0">
                <a:solidFill>
                  <a:srgbClr val="000000"/>
                </a:solidFill>
                <a:latin typeface="Nunito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-174167" y="5526721"/>
              <a:ext cx="8539070" cy="1500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79"/>
                </a:lnSpc>
              </a:pPr>
              <a:r>
                <a:rPr lang="en-US" sz="2699" dirty="0">
                  <a:solidFill>
                    <a:srgbClr val="000000"/>
                  </a:solidFill>
                  <a:latin typeface="Nunito"/>
                </a:rPr>
                <a:t>Special thanks to Cardiff university</a:t>
              </a:r>
            </a:p>
            <a:p>
              <a:pPr>
                <a:lnSpc>
                  <a:spcPts val="3779"/>
                </a:lnSpc>
              </a:pPr>
              <a:r>
                <a:rPr lang="en-US" sz="2699" dirty="0">
                  <a:solidFill>
                    <a:srgbClr val="000000"/>
                  </a:solidFill>
                  <a:latin typeface="Nunito"/>
                </a:rPr>
                <a:t>Student Staff racial quality working group</a:t>
              </a:r>
            </a:p>
            <a:p>
              <a:pPr>
                <a:lnSpc>
                  <a:spcPts val="3779"/>
                </a:lnSpc>
              </a:pPr>
              <a:r>
                <a:rPr lang="en-US" sz="2699" dirty="0">
                  <a:solidFill>
                    <a:srgbClr val="000000"/>
                  </a:solidFill>
                  <a:latin typeface="Nunito"/>
                </a:rPr>
                <a:t>Linn </a:t>
              </a:r>
              <a:r>
                <a:rPr lang="en-US" sz="2699" dirty="0" err="1">
                  <a:solidFill>
                    <a:srgbClr val="000000"/>
                  </a:solidFill>
                  <a:latin typeface="Nunito"/>
                </a:rPr>
                <a:t>Mensouh</a:t>
              </a:r>
              <a:r>
                <a:rPr lang="en-US" sz="2699" dirty="0">
                  <a:solidFill>
                    <a:srgbClr val="000000"/>
                  </a:solidFill>
                  <a:latin typeface="Nunito"/>
                </a:rPr>
                <a:t> - </a:t>
              </a:r>
              <a:r>
                <a:rPr lang="en-US" sz="2699" dirty="0">
                  <a:solidFill>
                    <a:srgbClr val="000000"/>
                  </a:solidFill>
                  <a:latin typeface="Nunito"/>
                  <a:hlinkClick r:id="rId10"/>
                </a:rPr>
                <a:t>MensuohLA@cardiff.ac.uk</a:t>
              </a:r>
              <a:r>
                <a:rPr lang="en-US" sz="2699" dirty="0">
                  <a:solidFill>
                    <a:srgbClr val="000000"/>
                  </a:solidFill>
                  <a:latin typeface="Nunito"/>
                </a:rPr>
                <a:t> 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28575"/>
              <a:ext cx="8639872" cy="1272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75"/>
                </a:lnSpc>
              </a:pPr>
              <a:r>
                <a:rPr lang="en-US" sz="6500" dirty="0">
                  <a:solidFill>
                    <a:srgbClr val="196E63"/>
                  </a:solidFill>
                  <a:latin typeface="League Spartan"/>
                </a:rPr>
                <a:t>Thank you!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78162" y="1232628"/>
            <a:ext cx="16230662" cy="8229600"/>
            <a:chOff x="0" y="0"/>
            <a:chExt cx="4652979" cy="27867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52979" cy="2786749"/>
            </a:xfrm>
            <a:custGeom>
              <a:avLst/>
              <a:gdLst/>
              <a:ahLst/>
              <a:cxnLst/>
              <a:rect l="l" t="t" r="r" b="b"/>
              <a:pathLst>
                <a:path w="4652979" h="2786749">
                  <a:moveTo>
                    <a:pt x="4528519" y="2786749"/>
                  </a:moveTo>
                  <a:lnTo>
                    <a:pt x="124460" y="2786749"/>
                  </a:lnTo>
                  <a:cubicBezTo>
                    <a:pt x="55880" y="2786749"/>
                    <a:pt x="0" y="2730869"/>
                    <a:pt x="0" y="26622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528519" y="0"/>
                  </a:lnTo>
                  <a:cubicBezTo>
                    <a:pt x="4597099" y="0"/>
                    <a:pt x="4652979" y="55880"/>
                    <a:pt x="4652979" y="124460"/>
                  </a:cubicBezTo>
                  <a:lnTo>
                    <a:pt x="4652979" y="2662289"/>
                  </a:lnTo>
                  <a:cubicBezTo>
                    <a:pt x="4652979" y="2730869"/>
                    <a:pt x="4597099" y="2786749"/>
                    <a:pt x="4528519" y="278674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92941" y="71721"/>
            <a:ext cx="1201386" cy="1201386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6481677" y="8518439"/>
            <a:ext cx="1282483" cy="1282483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849838" y="1301336"/>
            <a:ext cx="13362651" cy="932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76"/>
              </a:lnSpc>
            </a:pPr>
            <a:r>
              <a:rPr lang="en-US" sz="6240" dirty="0">
                <a:solidFill>
                  <a:srgbClr val="196E63"/>
                </a:solidFill>
                <a:latin typeface="League Spartan"/>
              </a:rPr>
              <a:t>Definitions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BA9203-2A7A-2545-9994-EBAD5FCCD145}"/>
              </a:ext>
            </a:extLst>
          </p:cNvPr>
          <p:cNvSpPr/>
          <p:nvPr/>
        </p:nvSpPr>
        <p:spPr>
          <a:xfrm>
            <a:off x="1312789" y="2338959"/>
            <a:ext cx="1758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League Spartan"/>
              </a:rPr>
              <a:t>race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A4DBB-4C52-3B43-8724-24922F9AA2A0}"/>
              </a:ext>
            </a:extLst>
          </p:cNvPr>
          <p:cNvSpPr/>
          <p:nvPr/>
        </p:nvSpPr>
        <p:spPr>
          <a:xfrm>
            <a:off x="1411131" y="6686435"/>
            <a:ext cx="2436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League Spartan"/>
              </a:rPr>
              <a:t>BAME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D97176-37EA-4847-8ECE-47CCB0D9524B}"/>
              </a:ext>
            </a:extLst>
          </p:cNvPr>
          <p:cNvSpPr/>
          <p:nvPr/>
        </p:nvSpPr>
        <p:spPr>
          <a:xfrm>
            <a:off x="8155879" y="1795553"/>
            <a:ext cx="60269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League Spartan"/>
              </a:rPr>
              <a:t>Diversifying the curriculum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514EA8-1ED2-7140-8E9C-3F7125BDC9BF}"/>
              </a:ext>
            </a:extLst>
          </p:cNvPr>
          <p:cNvSpPr/>
          <p:nvPr/>
        </p:nvSpPr>
        <p:spPr>
          <a:xfrm>
            <a:off x="4706388" y="4285599"/>
            <a:ext cx="819640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League Spartan"/>
              </a:rPr>
              <a:t>Decolonizing the curriculum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League Spartan"/>
              </a:rPr>
              <a:t> 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08BE91-82A4-5240-8752-34F289674C53}"/>
              </a:ext>
            </a:extLst>
          </p:cNvPr>
          <p:cNvSpPr/>
          <p:nvPr/>
        </p:nvSpPr>
        <p:spPr>
          <a:xfrm>
            <a:off x="2364086" y="3064896"/>
            <a:ext cx="23503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League Spartan"/>
              </a:rPr>
              <a:t>Ethnicity 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74526B-6EB1-7E46-B302-612DFE992843}"/>
              </a:ext>
            </a:extLst>
          </p:cNvPr>
          <p:cNvSpPr/>
          <p:nvPr/>
        </p:nvSpPr>
        <p:spPr>
          <a:xfrm>
            <a:off x="9774273" y="7948075"/>
            <a:ext cx="6511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League Spartan"/>
              </a:rPr>
              <a:t>Power structures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DB97D8-6BA2-4549-BD33-0569DC4BD852}"/>
              </a:ext>
            </a:extLst>
          </p:cNvPr>
          <p:cNvSpPr/>
          <p:nvPr/>
        </p:nvSpPr>
        <p:spPr>
          <a:xfrm>
            <a:off x="11059874" y="2998026"/>
            <a:ext cx="41985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League Spartan"/>
              </a:rPr>
              <a:t>microaggression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1917F9-AB75-6041-A0BB-21753D823FB2}"/>
              </a:ext>
            </a:extLst>
          </p:cNvPr>
          <p:cNvSpPr/>
          <p:nvPr/>
        </p:nvSpPr>
        <p:spPr>
          <a:xfrm>
            <a:off x="8642486" y="7306833"/>
            <a:ext cx="58208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League Spartan"/>
              </a:rPr>
              <a:t>Cultural competency 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1BD590-18A6-5A48-A822-4FCF661D890D}"/>
              </a:ext>
            </a:extLst>
          </p:cNvPr>
          <p:cNvSpPr/>
          <p:nvPr/>
        </p:nvSpPr>
        <p:spPr>
          <a:xfrm>
            <a:off x="5410200" y="8451794"/>
            <a:ext cx="49471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League Spartan"/>
              </a:rPr>
              <a:t>Cultural humility  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20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D008FA4-BAC1-5B45-832F-28DB173A6277}"/>
              </a:ext>
            </a:extLst>
          </p:cNvPr>
          <p:cNvGrpSpPr/>
          <p:nvPr/>
        </p:nvGrpSpPr>
        <p:grpSpPr>
          <a:xfrm>
            <a:off x="30480" y="0"/>
            <a:ext cx="16809720" cy="10287000"/>
            <a:chOff x="0" y="0"/>
            <a:chExt cx="904341" cy="87429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971E94C-FE37-4E4E-AF55-4EF28BC9EB25}"/>
                </a:ext>
              </a:extLst>
            </p:cNvPr>
            <p:cNvSpPr/>
            <p:nvPr/>
          </p:nvSpPr>
          <p:spPr>
            <a:xfrm>
              <a:off x="0" y="0"/>
              <a:ext cx="904341" cy="874290"/>
            </a:xfrm>
            <a:custGeom>
              <a:avLst/>
              <a:gdLst/>
              <a:ahLst/>
              <a:cxnLst/>
              <a:rect l="l" t="t" r="r" b="b"/>
              <a:pathLst>
                <a:path w="904341" h="874290">
                  <a:moveTo>
                    <a:pt x="779881" y="874290"/>
                  </a:moveTo>
                  <a:lnTo>
                    <a:pt x="124460" y="874290"/>
                  </a:lnTo>
                  <a:cubicBezTo>
                    <a:pt x="55880" y="874290"/>
                    <a:pt x="0" y="818410"/>
                    <a:pt x="0" y="7498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79881" y="0"/>
                  </a:lnTo>
                  <a:cubicBezTo>
                    <a:pt x="848461" y="0"/>
                    <a:pt x="904341" y="55880"/>
                    <a:pt x="904341" y="124460"/>
                  </a:cubicBezTo>
                  <a:lnTo>
                    <a:pt x="904341" y="749830"/>
                  </a:lnTo>
                  <a:cubicBezTo>
                    <a:pt x="904341" y="818410"/>
                    <a:pt x="848461" y="874290"/>
                    <a:pt x="779881" y="874290"/>
                  </a:cubicBezTo>
                  <a:close/>
                </a:path>
              </a:pathLst>
            </a:custGeom>
            <a:solidFill>
              <a:srgbClr val="ECBC9E"/>
            </a:solidFill>
          </p:spPr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27C2FE04-88C5-F741-ADA9-ED521C05A48F}"/>
              </a:ext>
            </a:extLst>
          </p:cNvPr>
          <p:cNvGrpSpPr/>
          <p:nvPr/>
        </p:nvGrpSpPr>
        <p:grpSpPr>
          <a:xfrm rot="-10800000">
            <a:off x="11128057" y="3390900"/>
            <a:ext cx="6681705" cy="3819786"/>
            <a:chOff x="0" y="0"/>
            <a:chExt cx="1717615" cy="1025253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F35A30A5-CD22-D145-9C43-FA0CB55B354E}"/>
                </a:ext>
              </a:extLst>
            </p:cNvPr>
            <p:cNvSpPr/>
            <p:nvPr/>
          </p:nvSpPr>
          <p:spPr>
            <a:xfrm>
              <a:off x="0" y="0"/>
              <a:ext cx="1717615" cy="1025253"/>
            </a:xfrm>
            <a:custGeom>
              <a:avLst/>
              <a:gdLst/>
              <a:ahLst/>
              <a:cxnLst/>
              <a:rect l="l" t="t" r="r" b="b"/>
              <a:pathLst>
                <a:path w="1717615" h="1025253">
                  <a:moveTo>
                    <a:pt x="1593155" y="1025253"/>
                  </a:moveTo>
                  <a:lnTo>
                    <a:pt x="124460" y="1025253"/>
                  </a:lnTo>
                  <a:cubicBezTo>
                    <a:pt x="55880" y="1025253"/>
                    <a:pt x="0" y="969373"/>
                    <a:pt x="0" y="9007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3155" y="0"/>
                  </a:lnTo>
                  <a:cubicBezTo>
                    <a:pt x="1661735" y="0"/>
                    <a:pt x="1717615" y="55880"/>
                    <a:pt x="1717615" y="124460"/>
                  </a:cubicBezTo>
                  <a:lnTo>
                    <a:pt x="1717615" y="900793"/>
                  </a:lnTo>
                  <a:cubicBezTo>
                    <a:pt x="1717615" y="969373"/>
                    <a:pt x="1661735" y="1025253"/>
                    <a:pt x="1593155" y="1025253"/>
                  </a:cubicBezTo>
                  <a:close/>
                </a:path>
              </a:pathLst>
            </a:custGeom>
            <a:solidFill>
              <a:srgbClr val="CF6C58"/>
            </a:solidFill>
          </p:spPr>
        </p:sp>
      </p:grpSp>
      <p:pic>
        <p:nvPicPr>
          <p:cNvPr id="3074" name="Picture 2" descr="Kotter&amp;#39;s 8 Step Change Model | A Comprehensive Step-by-Step Guide">
            <a:extLst>
              <a:ext uri="{FF2B5EF4-FFF2-40B4-BE49-F238E27FC236}">
                <a16:creationId xmlns:a16="http://schemas.microsoft.com/office/drawing/2014/main" id="{6B6C92FC-ECBE-494F-AE02-349A5E38E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72" y="-137075"/>
            <a:ext cx="10396538" cy="1056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8">
            <a:extLst>
              <a:ext uri="{FF2B5EF4-FFF2-40B4-BE49-F238E27FC236}">
                <a16:creationId xmlns:a16="http://schemas.microsoft.com/office/drawing/2014/main" id="{DD847EB7-B5A2-8C45-BA28-B0FD3D9AAA8A}"/>
              </a:ext>
            </a:extLst>
          </p:cNvPr>
          <p:cNvSpPr txBox="1"/>
          <p:nvPr/>
        </p:nvSpPr>
        <p:spPr>
          <a:xfrm>
            <a:off x="11811000" y="4207346"/>
            <a:ext cx="7001745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600" dirty="0">
                <a:solidFill>
                  <a:srgbClr val="2E4494"/>
                </a:solidFill>
                <a:latin typeface="League Spartan"/>
              </a:rPr>
              <a:t>Kotter’s 8 step change model </a:t>
            </a:r>
            <a:r>
              <a:rPr lang="en-US" dirty="0">
                <a:solidFill>
                  <a:srgbClr val="2E4494"/>
                </a:solidFill>
                <a:latin typeface="League Spartan"/>
              </a:rPr>
              <a:t>(1)</a:t>
            </a:r>
            <a:endParaRPr lang="en-US" sz="5600" dirty="0">
              <a:solidFill>
                <a:srgbClr val="2E4494"/>
              </a:solidFill>
              <a:latin typeface="League Spartan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6F2D97-39A5-D94B-928C-8AA6BB26F902}"/>
              </a:ext>
            </a:extLst>
          </p:cNvPr>
          <p:cNvSpPr/>
          <p:nvPr/>
        </p:nvSpPr>
        <p:spPr>
          <a:xfrm>
            <a:off x="4754541" y="0"/>
            <a:ext cx="2971800" cy="262890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89B706-1B9A-F842-8893-17D317F8D5CE}"/>
              </a:ext>
            </a:extLst>
          </p:cNvPr>
          <p:cNvSpPr/>
          <p:nvPr/>
        </p:nvSpPr>
        <p:spPr>
          <a:xfrm>
            <a:off x="4773796" y="7658101"/>
            <a:ext cx="2971800" cy="262890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E532FC-FBD9-E04C-8E45-88432112CE31}"/>
              </a:ext>
            </a:extLst>
          </p:cNvPr>
          <p:cNvSpPr/>
          <p:nvPr/>
        </p:nvSpPr>
        <p:spPr>
          <a:xfrm>
            <a:off x="838200" y="3986342"/>
            <a:ext cx="2971800" cy="262890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1B7F54-901E-0C49-892A-C446026024C6}"/>
              </a:ext>
            </a:extLst>
          </p:cNvPr>
          <p:cNvSpPr/>
          <p:nvPr/>
        </p:nvSpPr>
        <p:spPr>
          <a:xfrm>
            <a:off x="8399245" y="3829049"/>
            <a:ext cx="2971800" cy="262890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0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92941" y="71721"/>
            <a:ext cx="1201386" cy="1201386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6481677" y="8518439"/>
            <a:ext cx="1282483" cy="1282483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39119" y="246497"/>
            <a:ext cx="13362651" cy="932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76"/>
              </a:lnSpc>
            </a:pPr>
            <a:r>
              <a:rPr lang="en-US" sz="6240" dirty="0">
                <a:solidFill>
                  <a:srgbClr val="196E63"/>
                </a:solidFill>
                <a:latin typeface="League Spartan"/>
              </a:rPr>
              <a:t>Need for change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A4DBB-4C52-3B43-8724-24922F9AA2A0}"/>
              </a:ext>
            </a:extLst>
          </p:cNvPr>
          <p:cNvSpPr/>
          <p:nvPr/>
        </p:nvSpPr>
        <p:spPr>
          <a:xfrm>
            <a:off x="5874515" y="1960905"/>
            <a:ext cx="6538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League Spartan"/>
              </a:rPr>
              <a:t>Internal pressure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514EA8-1ED2-7140-8E9C-3F7125BDC9BF}"/>
              </a:ext>
            </a:extLst>
          </p:cNvPr>
          <p:cNvSpPr/>
          <p:nvPr/>
        </p:nvSpPr>
        <p:spPr>
          <a:xfrm>
            <a:off x="1295400" y="8144500"/>
            <a:ext cx="54571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League Spartan"/>
              </a:rPr>
              <a:t>External pressure 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CB2D60E-8CB5-8643-B13D-7FB11CA51E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1629948"/>
              </p:ext>
            </p:extLst>
          </p:nvPr>
        </p:nvGraphicFramePr>
        <p:xfrm>
          <a:off x="523840" y="7719895"/>
          <a:ext cx="17240320" cy="7021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A57E719-6AA3-464F-900F-AE665EBCC8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896617"/>
              </p:ext>
            </p:extLst>
          </p:nvPr>
        </p:nvGraphicFramePr>
        <p:xfrm>
          <a:off x="3925310" y="2801739"/>
          <a:ext cx="9753600" cy="7021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Right Arrow 6">
            <a:extLst>
              <a:ext uri="{FF2B5EF4-FFF2-40B4-BE49-F238E27FC236}">
                <a16:creationId xmlns:a16="http://schemas.microsoft.com/office/drawing/2014/main" id="{2EF20B39-03FF-B047-B0AF-045DF0B837BB}"/>
              </a:ext>
            </a:extLst>
          </p:cNvPr>
          <p:cNvSpPr/>
          <p:nvPr/>
        </p:nvSpPr>
        <p:spPr>
          <a:xfrm>
            <a:off x="838200" y="4229099"/>
            <a:ext cx="4343400" cy="3713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A94B7DA4-3134-3A4A-BA81-7794C7B01B4F}"/>
              </a:ext>
            </a:extLst>
          </p:cNvPr>
          <p:cNvSpPr/>
          <p:nvPr/>
        </p:nvSpPr>
        <p:spPr>
          <a:xfrm rot="10800000">
            <a:off x="12205560" y="4456158"/>
            <a:ext cx="4867200" cy="3713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4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6710" y="1028700"/>
            <a:ext cx="6214752" cy="8229600"/>
            <a:chOff x="0" y="0"/>
            <a:chExt cx="144531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5313" cy="1913890"/>
            </a:xfrm>
            <a:custGeom>
              <a:avLst/>
              <a:gdLst/>
              <a:ahLst/>
              <a:cxnLst/>
              <a:rect l="l" t="t" r="r" b="b"/>
              <a:pathLst>
                <a:path w="1445313" h="1913890">
                  <a:moveTo>
                    <a:pt x="13208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20853" y="0"/>
                  </a:lnTo>
                  <a:cubicBezTo>
                    <a:pt x="1389434" y="0"/>
                    <a:pt x="1445313" y="55880"/>
                    <a:pt x="1445313" y="124460"/>
                  </a:cubicBezTo>
                  <a:lnTo>
                    <a:pt x="1445313" y="1789430"/>
                  </a:lnTo>
                  <a:cubicBezTo>
                    <a:pt x="1445313" y="1858010"/>
                    <a:pt x="1389434" y="1913890"/>
                    <a:pt x="1320853" y="1913890"/>
                  </a:cubicBezTo>
                  <a:close/>
                </a:path>
              </a:pathLst>
            </a:custGeom>
            <a:solidFill>
              <a:srgbClr val="ECBC9E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658671" y="2522252"/>
            <a:ext cx="4450829" cy="4818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7475"/>
              </a:lnSpc>
              <a:spcBef>
                <a:spcPct val="0"/>
              </a:spcBef>
            </a:pPr>
            <a:r>
              <a:rPr lang="en-US" sz="6500" dirty="0">
                <a:solidFill>
                  <a:srgbClr val="FFFFFF"/>
                </a:solidFill>
                <a:latin typeface="League Spartan"/>
              </a:rPr>
              <a:t>Student Staff Race Equality Task Group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38400" y="7666356"/>
            <a:ext cx="5395709" cy="55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00000"/>
                </a:solidFill>
                <a:latin typeface="Nunito"/>
              </a:rPr>
              <a:t>A call for change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469244" y="1028700"/>
            <a:ext cx="5600924" cy="56009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588093" y="4668025"/>
            <a:ext cx="3923198" cy="392319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092697" y="2427002"/>
            <a:ext cx="3208646" cy="2117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49"/>
              </a:lnSpc>
            </a:pPr>
            <a:r>
              <a:rPr lang="en-US" sz="6499">
                <a:solidFill>
                  <a:srgbClr val="FFFFFF"/>
                </a:solidFill>
                <a:latin typeface="League Spartan"/>
              </a:rPr>
              <a:t>BLM 2020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301343" y="5583951"/>
            <a:ext cx="2507567" cy="1885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846" dirty="0">
                <a:solidFill>
                  <a:srgbClr val="FFFFFF"/>
                </a:solidFill>
                <a:latin typeface="League Spartan"/>
              </a:rPr>
              <a:t>Student</a:t>
            </a:r>
          </a:p>
          <a:p>
            <a:pPr algn="ctr">
              <a:lnSpc>
                <a:spcPts val="5000"/>
              </a:lnSpc>
            </a:pPr>
            <a:r>
              <a:rPr lang="en-US" sz="3846" dirty="0">
                <a:solidFill>
                  <a:srgbClr val="FFFFFF"/>
                </a:solidFill>
                <a:latin typeface="League Spartan"/>
              </a:rPr>
              <a:t>Open Letters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854360" y="5938146"/>
            <a:ext cx="3320154" cy="332015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344751" y="7020664"/>
            <a:ext cx="2339372" cy="1126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9"/>
              </a:lnSpc>
            </a:pPr>
            <a:r>
              <a:rPr lang="en-US" sz="3500">
                <a:solidFill>
                  <a:srgbClr val="FFFFFF"/>
                </a:solidFill>
                <a:latin typeface="League Spartan"/>
              </a:rPr>
              <a:t>Bhurgara Report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148832" y="1882747"/>
            <a:ext cx="3320154" cy="332015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4639224" y="2679660"/>
            <a:ext cx="2339372" cy="1697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9"/>
              </a:lnSpc>
            </a:pPr>
            <a:r>
              <a:rPr lang="en-US" sz="3500">
                <a:solidFill>
                  <a:srgbClr val="FFFFFF"/>
                </a:solidFill>
                <a:latin typeface="League Spartan"/>
              </a:rPr>
              <a:t>ACMA  Advisory Document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41364" y="1906502"/>
            <a:ext cx="9522837" cy="6473996"/>
            <a:chOff x="0" y="0"/>
            <a:chExt cx="2890332" cy="1964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90332" cy="1964961"/>
            </a:xfrm>
            <a:custGeom>
              <a:avLst/>
              <a:gdLst/>
              <a:ahLst/>
              <a:cxnLst/>
              <a:rect l="l" t="t" r="r" b="b"/>
              <a:pathLst>
                <a:path w="2890332" h="1964961">
                  <a:moveTo>
                    <a:pt x="2765872" y="1964961"/>
                  </a:moveTo>
                  <a:lnTo>
                    <a:pt x="124460" y="1964961"/>
                  </a:lnTo>
                  <a:cubicBezTo>
                    <a:pt x="55880" y="1964961"/>
                    <a:pt x="0" y="1909081"/>
                    <a:pt x="0" y="18405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65873" y="0"/>
                  </a:lnTo>
                  <a:cubicBezTo>
                    <a:pt x="2834453" y="0"/>
                    <a:pt x="2890332" y="55880"/>
                    <a:pt x="2890332" y="124460"/>
                  </a:cubicBezTo>
                  <a:lnTo>
                    <a:pt x="2890332" y="1840501"/>
                  </a:lnTo>
                  <a:cubicBezTo>
                    <a:pt x="2890332" y="1909081"/>
                    <a:pt x="2834453" y="1964961"/>
                    <a:pt x="2765873" y="196496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651578" y="2524876"/>
            <a:ext cx="8607722" cy="3960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4"/>
              </a:lnSpc>
            </a:pPr>
            <a:r>
              <a:rPr lang="en-US" sz="6699" dirty="0">
                <a:solidFill>
                  <a:srgbClr val="CF6C58"/>
                </a:solidFill>
                <a:latin typeface="League Spartan"/>
              </a:rPr>
              <a:t>What were the drivers for change in your establishment?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2681" y="2496301"/>
            <a:ext cx="5621465" cy="52943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56AF79-D252-7745-AA3C-4D523E4DEF9B}"/>
              </a:ext>
            </a:extLst>
          </p:cNvPr>
          <p:cNvSpPr/>
          <p:nvPr/>
        </p:nvSpPr>
        <p:spPr>
          <a:xfrm>
            <a:off x="609600" y="342900"/>
            <a:ext cx="1676400" cy="21534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796EA9-770D-4C41-84F7-4DFBBB6DB5CB}"/>
              </a:ext>
            </a:extLst>
          </p:cNvPr>
          <p:cNvSpPr/>
          <p:nvPr/>
        </p:nvSpPr>
        <p:spPr>
          <a:xfrm>
            <a:off x="992304" y="525379"/>
            <a:ext cx="305881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7A279B-265B-DB4E-A55B-56A19A80E183}"/>
              </a:ext>
            </a:extLst>
          </p:cNvPr>
          <p:cNvSpPr/>
          <p:nvPr/>
        </p:nvSpPr>
        <p:spPr>
          <a:xfrm>
            <a:off x="1600511" y="525379"/>
            <a:ext cx="305881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0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6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5183" y="1476520"/>
            <a:ext cx="9078051" cy="5609160"/>
            <a:chOff x="0" y="-47625"/>
            <a:chExt cx="12104068" cy="7478879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12104068" cy="1008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50"/>
                </a:lnSpc>
              </a:pPr>
              <a:r>
                <a:rPr lang="en-US" sz="4499" dirty="0">
                  <a:solidFill>
                    <a:srgbClr val="FFFFFF"/>
                  </a:solidFill>
                  <a:latin typeface="League Spartan"/>
                </a:rPr>
                <a:t>Fear of getting it wrong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012050"/>
              <a:ext cx="12104068" cy="595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en-US" sz="2600" dirty="0">
                <a:solidFill>
                  <a:srgbClr val="FFFFFF"/>
                </a:solidFill>
                <a:latin typeface="Nunito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268752"/>
              <a:ext cx="12104068" cy="1008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50"/>
                </a:lnSpc>
              </a:pPr>
              <a:r>
                <a:rPr lang="en-US" sz="4499" dirty="0">
                  <a:solidFill>
                    <a:srgbClr val="FFFFFF"/>
                  </a:solidFill>
                  <a:latin typeface="League Spartan"/>
                </a:rPr>
                <a:t>Cultural assumptions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328425"/>
              <a:ext cx="12104068" cy="595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en-US" sz="2600" dirty="0">
                <a:solidFill>
                  <a:srgbClr val="FFFFFF"/>
                </a:solidFill>
                <a:latin typeface="Nunito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422431"/>
              <a:ext cx="12104068" cy="1008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50"/>
                </a:lnSpc>
              </a:pPr>
              <a:r>
                <a:rPr lang="en-US" sz="4499" dirty="0">
                  <a:solidFill>
                    <a:srgbClr val="FFFFFF"/>
                  </a:solidFill>
                  <a:latin typeface="League Spartan"/>
                </a:rPr>
                <a:t>Power balance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352337" y="1028700"/>
            <a:ext cx="7442568" cy="5021431"/>
            <a:chOff x="0" y="0"/>
            <a:chExt cx="1980620" cy="133630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80621" cy="1336306"/>
            </a:xfrm>
            <a:custGeom>
              <a:avLst/>
              <a:gdLst/>
              <a:ahLst/>
              <a:cxnLst/>
              <a:rect l="l" t="t" r="r" b="b"/>
              <a:pathLst>
                <a:path w="1980621" h="1336306">
                  <a:moveTo>
                    <a:pt x="1856160" y="1336306"/>
                  </a:moveTo>
                  <a:lnTo>
                    <a:pt x="124460" y="1336306"/>
                  </a:lnTo>
                  <a:cubicBezTo>
                    <a:pt x="55880" y="1336306"/>
                    <a:pt x="0" y="1280426"/>
                    <a:pt x="0" y="12118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56161" y="0"/>
                  </a:lnTo>
                  <a:cubicBezTo>
                    <a:pt x="1924740" y="0"/>
                    <a:pt x="1980621" y="55880"/>
                    <a:pt x="1980621" y="124460"/>
                  </a:cubicBezTo>
                  <a:lnTo>
                    <a:pt x="1980621" y="1211846"/>
                  </a:lnTo>
                  <a:cubicBezTo>
                    <a:pt x="1980621" y="1280426"/>
                    <a:pt x="1924740" y="1336306"/>
                    <a:pt x="1856161" y="133630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0543486" y="2034317"/>
            <a:ext cx="6878779" cy="2064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49"/>
              </a:lnSpc>
            </a:pPr>
            <a:r>
              <a:rPr lang="en-US" sz="6999" dirty="0">
                <a:solidFill>
                  <a:srgbClr val="2E4494"/>
                </a:solidFill>
                <a:latin typeface="League Spartan"/>
              </a:rPr>
              <a:t>Uncomfortable conversations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1231436" y="7006683"/>
            <a:ext cx="6190829" cy="2429401"/>
            <a:chOff x="0" y="0"/>
            <a:chExt cx="1690679" cy="6634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90679" cy="663455"/>
            </a:xfrm>
            <a:custGeom>
              <a:avLst/>
              <a:gdLst/>
              <a:ahLst/>
              <a:cxnLst/>
              <a:rect l="l" t="t" r="r" b="b"/>
              <a:pathLst>
                <a:path w="1690679" h="663455">
                  <a:moveTo>
                    <a:pt x="1566219" y="663455"/>
                  </a:moveTo>
                  <a:lnTo>
                    <a:pt x="124460" y="663455"/>
                  </a:lnTo>
                  <a:cubicBezTo>
                    <a:pt x="55880" y="663455"/>
                    <a:pt x="0" y="607575"/>
                    <a:pt x="0" y="5389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6219" y="0"/>
                  </a:lnTo>
                  <a:cubicBezTo>
                    <a:pt x="1634799" y="0"/>
                    <a:pt x="1690679" y="55880"/>
                    <a:pt x="1690679" y="124460"/>
                  </a:cubicBezTo>
                  <a:lnTo>
                    <a:pt x="1690679" y="538995"/>
                  </a:lnTo>
                  <a:cubicBezTo>
                    <a:pt x="1690679" y="607575"/>
                    <a:pt x="1634799" y="663455"/>
                    <a:pt x="1566219" y="663455"/>
                  </a:cubicBezTo>
                  <a:close/>
                </a:path>
              </a:pathLst>
            </a:custGeom>
            <a:solidFill>
              <a:srgbClr val="2E4494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040287" y="7006683"/>
            <a:ext cx="2584413" cy="258441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6168447" y="6050131"/>
            <a:ext cx="1253818" cy="1282483"/>
            <a:chOff x="0" y="0"/>
            <a:chExt cx="1871113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71113" cy="1913890"/>
            </a:xfrm>
            <a:custGeom>
              <a:avLst/>
              <a:gdLst/>
              <a:ahLst/>
              <a:cxnLst/>
              <a:rect l="l" t="t" r="r" b="b"/>
              <a:pathLst>
                <a:path w="1871113" h="1913890">
                  <a:moveTo>
                    <a:pt x="0" y="0"/>
                  </a:moveTo>
                  <a:lnTo>
                    <a:pt x="1871113" y="0"/>
                  </a:lnTo>
                  <a:lnTo>
                    <a:pt x="187111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E4494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5097706" y="6050131"/>
            <a:ext cx="1253818" cy="1282483"/>
            <a:chOff x="0" y="0"/>
            <a:chExt cx="1871113" cy="19138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71113" cy="1913890"/>
            </a:xfrm>
            <a:custGeom>
              <a:avLst/>
              <a:gdLst/>
              <a:ahLst/>
              <a:cxnLst/>
              <a:rect l="l" t="t" r="r" b="b"/>
              <a:pathLst>
                <a:path w="1871113" h="1913890">
                  <a:moveTo>
                    <a:pt x="0" y="0"/>
                  </a:moveTo>
                  <a:lnTo>
                    <a:pt x="1871113" y="0"/>
                  </a:lnTo>
                  <a:lnTo>
                    <a:pt x="187111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E4494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3624700" y="6050131"/>
            <a:ext cx="1473005" cy="1282483"/>
            <a:chOff x="0" y="0"/>
            <a:chExt cx="2198213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98213" cy="1913890"/>
            </a:xfrm>
            <a:custGeom>
              <a:avLst/>
              <a:gdLst/>
              <a:ahLst/>
              <a:cxnLst/>
              <a:rect l="l" t="t" r="r" b="b"/>
              <a:pathLst>
                <a:path w="2198213" h="1913890">
                  <a:moveTo>
                    <a:pt x="0" y="0"/>
                  </a:moveTo>
                  <a:lnTo>
                    <a:pt x="2198213" y="0"/>
                  </a:lnTo>
                  <a:lnTo>
                    <a:pt x="219821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E4494"/>
            </a:solidFill>
          </p:spPr>
        </p:sp>
      </p:grpSp>
    </p:spTree>
    <p:extLst>
      <p:ext uri="{BB962C8B-B14F-4D97-AF65-F5344CB8AC3E}">
        <p14:creationId xmlns:p14="http://schemas.microsoft.com/office/powerpoint/2010/main" val="164441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E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46004" y="6119990"/>
            <a:ext cx="2934612" cy="2992567"/>
            <a:chOff x="0" y="0"/>
            <a:chExt cx="914640" cy="9327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4640" cy="932703"/>
            </a:xfrm>
            <a:custGeom>
              <a:avLst/>
              <a:gdLst/>
              <a:ahLst/>
              <a:cxnLst/>
              <a:rect l="l" t="t" r="r" b="b"/>
              <a:pathLst>
                <a:path w="914640" h="932703">
                  <a:moveTo>
                    <a:pt x="790180" y="932703"/>
                  </a:moveTo>
                  <a:lnTo>
                    <a:pt x="124460" y="932703"/>
                  </a:lnTo>
                  <a:cubicBezTo>
                    <a:pt x="55880" y="932703"/>
                    <a:pt x="0" y="876823"/>
                    <a:pt x="0" y="808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90180" y="0"/>
                  </a:lnTo>
                  <a:cubicBezTo>
                    <a:pt x="858760" y="0"/>
                    <a:pt x="914640" y="55880"/>
                    <a:pt x="914640" y="124460"/>
                  </a:cubicBezTo>
                  <a:lnTo>
                    <a:pt x="914640" y="808243"/>
                  </a:lnTo>
                  <a:cubicBezTo>
                    <a:pt x="914640" y="876823"/>
                    <a:pt x="858760" y="932703"/>
                    <a:pt x="790180" y="932703"/>
                  </a:cubicBezTo>
                  <a:close/>
                </a:path>
              </a:pathLst>
            </a:custGeom>
            <a:solidFill>
              <a:srgbClr val="2E449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777073" y="1174442"/>
            <a:ext cx="2958427" cy="2992567"/>
            <a:chOff x="0" y="0"/>
            <a:chExt cx="922062" cy="9327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22062" cy="932703"/>
            </a:xfrm>
            <a:custGeom>
              <a:avLst/>
              <a:gdLst/>
              <a:ahLst/>
              <a:cxnLst/>
              <a:rect l="l" t="t" r="r" b="b"/>
              <a:pathLst>
                <a:path w="922062" h="932703">
                  <a:moveTo>
                    <a:pt x="797602" y="932703"/>
                  </a:moveTo>
                  <a:lnTo>
                    <a:pt x="124460" y="932703"/>
                  </a:lnTo>
                  <a:cubicBezTo>
                    <a:pt x="55880" y="932703"/>
                    <a:pt x="0" y="876823"/>
                    <a:pt x="0" y="808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97602" y="0"/>
                  </a:lnTo>
                  <a:cubicBezTo>
                    <a:pt x="866182" y="0"/>
                    <a:pt x="922062" y="55880"/>
                    <a:pt x="922062" y="124460"/>
                  </a:cubicBezTo>
                  <a:lnTo>
                    <a:pt x="922062" y="808243"/>
                  </a:lnTo>
                  <a:cubicBezTo>
                    <a:pt x="922062" y="876823"/>
                    <a:pt x="866182" y="932703"/>
                    <a:pt x="797602" y="932703"/>
                  </a:cubicBezTo>
                  <a:close/>
                </a:path>
              </a:pathLst>
            </a:custGeom>
            <a:solidFill>
              <a:srgbClr val="E2C8C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046004" y="2841301"/>
            <a:ext cx="2958427" cy="2992567"/>
            <a:chOff x="0" y="0"/>
            <a:chExt cx="922062" cy="9327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2062" cy="932703"/>
            </a:xfrm>
            <a:custGeom>
              <a:avLst/>
              <a:gdLst/>
              <a:ahLst/>
              <a:cxnLst/>
              <a:rect l="l" t="t" r="r" b="b"/>
              <a:pathLst>
                <a:path w="922062" h="932703">
                  <a:moveTo>
                    <a:pt x="797602" y="932703"/>
                  </a:moveTo>
                  <a:lnTo>
                    <a:pt x="124460" y="932703"/>
                  </a:lnTo>
                  <a:cubicBezTo>
                    <a:pt x="55880" y="932703"/>
                    <a:pt x="0" y="876823"/>
                    <a:pt x="0" y="808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97602" y="0"/>
                  </a:lnTo>
                  <a:cubicBezTo>
                    <a:pt x="866182" y="0"/>
                    <a:pt x="922062" y="55880"/>
                    <a:pt x="922062" y="124460"/>
                  </a:cubicBezTo>
                  <a:lnTo>
                    <a:pt x="922062" y="808243"/>
                  </a:lnTo>
                  <a:cubicBezTo>
                    <a:pt x="922062" y="876823"/>
                    <a:pt x="866182" y="932703"/>
                    <a:pt x="797602" y="932703"/>
                  </a:cubicBezTo>
                  <a:close/>
                </a:path>
              </a:pathLst>
            </a:custGeom>
            <a:solidFill>
              <a:srgbClr val="ECBC9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805502" y="4542128"/>
            <a:ext cx="2958427" cy="2875142"/>
            <a:chOff x="0" y="0"/>
            <a:chExt cx="959721" cy="9327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9721" cy="932703"/>
            </a:xfrm>
            <a:custGeom>
              <a:avLst/>
              <a:gdLst/>
              <a:ahLst/>
              <a:cxnLst/>
              <a:rect l="l" t="t" r="r" b="b"/>
              <a:pathLst>
                <a:path w="959721" h="932703">
                  <a:moveTo>
                    <a:pt x="835261" y="932703"/>
                  </a:moveTo>
                  <a:lnTo>
                    <a:pt x="124460" y="932703"/>
                  </a:lnTo>
                  <a:cubicBezTo>
                    <a:pt x="55880" y="932703"/>
                    <a:pt x="0" y="876823"/>
                    <a:pt x="0" y="808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35261" y="0"/>
                  </a:lnTo>
                  <a:cubicBezTo>
                    <a:pt x="903841" y="0"/>
                    <a:pt x="959721" y="55880"/>
                    <a:pt x="959721" y="124460"/>
                  </a:cubicBezTo>
                  <a:lnTo>
                    <a:pt x="959721" y="808243"/>
                  </a:lnTo>
                  <a:cubicBezTo>
                    <a:pt x="959721" y="876823"/>
                    <a:pt x="903841" y="932703"/>
                    <a:pt x="835261" y="932703"/>
                  </a:cubicBezTo>
                  <a:close/>
                </a:path>
              </a:pathLst>
            </a:custGeom>
            <a:solidFill>
              <a:srgbClr val="CF6C58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610894" y="2390868"/>
            <a:ext cx="559717" cy="559717"/>
            <a:chOff x="0" y="0"/>
            <a:chExt cx="746289" cy="746289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0" y="0"/>
              <a:ext cx="746289" cy="746289"/>
              <a:chOff x="1371600" y="6705600"/>
              <a:chExt cx="10972800" cy="1097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4494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163170" y="163170"/>
              <a:ext cx="419949" cy="419949"/>
              <a:chOff x="1371600" y="6705600"/>
              <a:chExt cx="10972800" cy="1097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5" name="Group 15"/>
          <p:cNvGrpSpPr/>
          <p:nvPr/>
        </p:nvGrpSpPr>
        <p:grpSpPr>
          <a:xfrm>
            <a:off x="12610894" y="4039270"/>
            <a:ext cx="559717" cy="559717"/>
            <a:chOff x="0" y="0"/>
            <a:chExt cx="746289" cy="746289"/>
          </a:xfrm>
        </p:grpSpPr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0" y="0"/>
              <a:ext cx="746289" cy="746289"/>
              <a:chOff x="1371600" y="6705600"/>
              <a:chExt cx="10972800" cy="1097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4494"/>
              </a:solidFill>
            </p:spPr>
          </p:sp>
        </p:grpSp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163170" y="163170"/>
              <a:ext cx="419949" cy="419949"/>
              <a:chOff x="1371600" y="6705600"/>
              <a:chExt cx="10972800" cy="1097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20" name="Group 20"/>
          <p:cNvGrpSpPr/>
          <p:nvPr/>
        </p:nvGrpSpPr>
        <p:grpSpPr>
          <a:xfrm>
            <a:off x="12610894" y="5697986"/>
            <a:ext cx="559717" cy="559717"/>
            <a:chOff x="0" y="0"/>
            <a:chExt cx="746289" cy="746289"/>
          </a:xfrm>
        </p:grpSpPr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0" y="0"/>
              <a:ext cx="746289" cy="746289"/>
              <a:chOff x="1371600" y="6705600"/>
              <a:chExt cx="10972800" cy="1097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4494"/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163170" y="163170"/>
              <a:ext cx="419949" cy="419949"/>
              <a:chOff x="1371600" y="6705600"/>
              <a:chExt cx="10972800" cy="1097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25" name="Group 25"/>
          <p:cNvGrpSpPr/>
          <p:nvPr/>
        </p:nvGrpSpPr>
        <p:grpSpPr>
          <a:xfrm>
            <a:off x="12610894" y="7251128"/>
            <a:ext cx="559717" cy="559717"/>
            <a:chOff x="0" y="0"/>
            <a:chExt cx="746289" cy="746289"/>
          </a:xfrm>
        </p:grpSpPr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0" y="0"/>
              <a:ext cx="746289" cy="746289"/>
              <a:chOff x="1371600" y="6705600"/>
              <a:chExt cx="10972800" cy="1097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4494"/>
              </a:solidFill>
            </p:spPr>
          </p:sp>
        </p:grpSp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>
              <a:off x="163170" y="163170"/>
              <a:ext cx="419949" cy="419949"/>
              <a:chOff x="1371600" y="6705600"/>
              <a:chExt cx="10972800" cy="1097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30" name="TextBox 30"/>
          <p:cNvSpPr txBox="1"/>
          <p:nvPr/>
        </p:nvSpPr>
        <p:spPr>
          <a:xfrm>
            <a:off x="9805502" y="2083496"/>
            <a:ext cx="2929998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2E4494"/>
                </a:solidFill>
                <a:latin typeface="League Spartan"/>
              </a:rPr>
              <a:t>Compassion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805502" y="5364553"/>
            <a:ext cx="2805391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FFFFFF"/>
                </a:solidFill>
                <a:latin typeface="League Spartan"/>
              </a:rPr>
              <a:t>Commitment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046004" y="3713732"/>
            <a:ext cx="2934612" cy="637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4000">
                <a:solidFill>
                  <a:srgbClr val="196E63"/>
                </a:solidFill>
                <a:latin typeface="League Spartan"/>
              </a:rPr>
              <a:t>Education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046004" y="7037934"/>
            <a:ext cx="2934612" cy="55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>
                <a:solidFill>
                  <a:srgbClr val="FFFFFF"/>
                </a:solidFill>
                <a:latin typeface="League Spartan"/>
              </a:rPr>
              <a:t>Engagement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508130" y="1028700"/>
            <a:ext cx="7517321" cy="8229600"/>
            <a:chOff x="0" y="0"/>
            <a:chExt cx="1114902" cy="139792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14902" cy="1397928"/>
            </a:xfrm>
            <a:custGeom>
              <a:avLst/>
              <a:gdLst/>
              <a:ahLst/>
              <a:cxnLst/>
              <a:rect l="l" t="t" r="r" b="b"/>
              <a:pathLst>
                <a:path w="1114902" h="1397928">
                  <a:moveTo>
                    <a:pt x="990442" y="1397927"/>
                  </a:moveTo>
                  <a:lnTo>
                    <a:pt x="124460" y="1397927"/>
                  </a:lnTo>
                  <a:cubicBezTo>
                    <a:pt x="55880" y="1397927"/>
                    <a:pt x="0" y="1342047"/>
                    <a:pt x="0" y="12734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90442" y="0"/>
                  </a:lnTo>
                  <a:cubicBezTo>
                    <a:pt x="1059022" y="0"/>
                    <a:pt x="1114902" y="55880"/>
                    <a:pt x="1114902" y="124460"/>
                  </a:cubicBezTo>
                  <a:lnTo>
                    <a:pt x="1114902" y="1273468"/>
                  </a:lnTo>
                  <a:cubicBezTo>
                    <a:pt x="1114902" y="1342048"/>
                    <a:pt x="1059022" y="1397928"/>
                    <a:pt x="990442" y="139792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982163" y="2340962"/>
            <a:ext cx="6569253" cy="3030074"/>
            <a:chOff x="-1" y="-66675"/>
            <a:chExt cx="8759004" cy="4040099"/>
          </a:xfrm>
        </p:grpSpPr>
        <p:sp>
          <p:nvSpPr>
            <p:cNvPr id="37" name="TextBox 37"/>
            <p:cNvSpPr txBox="1"/>
            <p:nvPr/>
          </p:nvSpPr>
          <p:spPr>
            <a:xfrm>
              <a:off x="-1" y="-66675"/>
              <a:ext cx="8759004" cy="28383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319"/>
                </a:lnSpc>
              </a:pPr>
              <a:r>
                <a:rPr lang="en-US" sz="6400" dirty="0">
                  <a:solidFill>
                    <a:srgbClr val="2E4494"/>
                  </a:solidFill>
                  <a:latin typeface="League Spartan"/>
                </a:rPr>
                <a:t>Effective communication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3068048"/>
              <a:ext cx="6969584" cy="905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59"/>
                </a:lnSpc>
              </a:pPr>
              <a:endParaRPr lang="en-US" sz="3899" dirty="0">
                <a:solidFill>
                  <a:srgbClr val="000000"/>
                </a:solidFill>
                <a:latin typeface="Nuni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507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db74b30-9568-4856-bdbf-06759778fcbc}" enabled="0" method="" siteId="{bdb74b30-9568-4856-bdbf-06759778fc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1565</Words>
  <Application>Microsoft Macintosh PowerPoint</Application>
  <PresentationFormat>Custom</PresentationFormat>
  <Paragraphs>240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Nunito</vt:lpstr>
      <vt:lpstr>League Spartan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Anti-Racist Practice in MedEd Conference</dc:title>
  <cp:lastModifiedBy>Lara Akinnawonu</cp:lastModifiedBy>
  <cp:revision>2</cp:revision>
  <dcterms:created xsi:type="dcterms:W3CDTF">2006-08-16T00:00:00Z</dcterms:created>
  <dcterms:modified xsi:type="dcterms:W3CDTF">2021-12-02T16:06:20Z</dcterms:modified>
  <dc:identifier>DAEqvUSsvLA</dc:identifier>
</cp:coreProperties>
</file>